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4"/>
  </p:sldMasterIdLst>
  <p:notesMasterIdLst>
    <p:notesMasterId r:id="rId26"/>
  </p:notesMasterIdLst>
  <p:handoutMasterIdLst>
    <p:handoutMasterId r:id="rId27"/>
  </p:handoutMasterIdLst>
  <p:sldIdLst>
    <p:sldId id="455" r:id="rId5"/>
    <p:sldId id="463" r:id="rId6"/>
    <p:sldId id="606" r:id="rId7"/>
    <p:sldId id="344" r:id="rId8"/>
    <p:sldId id="607" r:id="rId9"/>
    <p:sldId id="337" r:id="rId10"/>
    <p:sldId id="612" r:id="rId11"/>
    <p:sldId id="465" r:id="rId12"/>
    <p:sldId id="602" r:id="rId13"/>
    <p:sldId id="603" r:id="rId14"/>
    <p:sldId id="601" r:id="rId15"/>
    <p:sldId id="597" r:id="rId16"/>
    <p:sldId id="615" r:id="rId17"/>
    <p:sldId id="616" r:id="rId18"/>
    <p:sldId id="617" r:id="rId19"/>
    <p:sldId id="621" r:id="rId20"/>
    <p:sldId id="361" r:id="rId21"/>
    <p:sldId id="466" r:id="rId22"/>
    <p:sldId id="619" r:id="rId23"/>
    <p:sldId id="598" r:id="rId24"/>
    <p:sldId id="599" r:id="rId25"/>
  </p:sldIdLst>
  <p:sldSz cx="12192000" cy="6858000"/>
  <p:notesSz cx="6858000" cy="9144000"/>
  <p:defaultText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5A5A67-1460-3B7C-3D6B-520A18982F9E}" name="Sheelagh Daniels-Mayes" initials="SD" userId="S::sheelagh.daniels-mayes@unimelb.edu.au::908a92be-d6f0-4ce6-b1a6-49e0101bd007" providerId="AD"/>
  <p188:author id="{6801FAD1-2ADD-9318-C145-0DB5D60A969B}" name="Imogen Howe" initials="IH" userId="S::i.howe@unimelb.edu.au::e369732b-6fa5-4541-8074-3fcfc7735be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hay" initials="" lastIdx="0" clrIdx="0"/>
  <p:cmAuthor id="1" name="Shay"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7900"/>
    <a:srgbClr val="0D534E"/>
    <a:srgbClr val="4AE4D9"/>
    <a:srgbClr val="168E85"/>
    <a:srgbClr val="B7A9A9"/>
    <a:srgbClr val="D9D1D1"/>
    <a:srgbClr val="EBEBEB"/>
    <a:srgbClr val="EB7BBE"/>
    <a:srgbClr val="FF9900"/>
    <a:srgbClr val="D610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7778C2-13F5-46D6-818A-1CB8E269C00B}" v="80" dt="2025-05-15T01:06:15.399"/>
    <p1510:client id="{EDF24B3E-F14B-4304-B330-1BCBFEADA72E}" v="42" dt="2025-05-15T02:32:16.912"/>
  </p1510:revLst>
</p1510:revInfo>
</file>

<file path=ppt/tableStyles.xml><?xml version="1.0" encoding="utf-8"?>
<a:tblStyleLst xmlns:a="http://schemas.openxmlformats.org/drawingml/2006/main" def="{A186E7CC-E9CA-4A81-9595-9A8B10420DC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1" autoAdjust="0"/>
    <p:restoredTop sz="94665" autoAdjust="0"/>
  </p:normalViewPr>
  <p:slideViewPr>
    <p:cSldViewPr snapToGrid="0">
      <p:cViewPr varScale="1">
        <p:scale>
          <a:sx n="87" d="100"/>
          <a:sy n="87" d="100"/>
        </p:scale>
        <p:origin x="60" y="31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912"/>
    </p:cViewPr>
  </p:sorterViewPr>
  <p:notesViewPr>
    <p:cSldViewPr snapToGrid="0">
      <p:cViewPr>
        <p:scale>
          <a:sx n="1" d="2"/>
          <a:sy n="1" d="2"/>
        </p:scale>
        <p:origin x="3696" y="88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mogen Howe" userId="e369732b-6fa5-4541-8074-3fcfc7735bec" providerId="ADAL" clId="{74204603-B849-4D1E-B478-06BBD63E0FE5}"/>
    <pc:docChg chg="undo redo custSel addSld delSld modSld">
      <pc:chgData name="Imogen Howe" userId="e369732b-6fa5-4541-8074-3fcfc7735bec" providerId="ADAL" clId="{74204603-B849-4D1E-B478-06BBD63E0FE5}" dt="2025-03-25T04:03:31.387" v="1805" actId="478"/>
      <pc:docMkLst>
        <pc:docMk/>
      </pc:docMkLst>
      <pc:sldChg chg="addSp delSp modSp mod modClrScheme chgLayout">
        <pc:chgData name="Imogen Howe" userId="e369732b-6fa5-4541-8074-3fcfc7735bec" providerId="ADAL" clId="{74204603-B849-4D1E-B478-06BBD63E0FE5}" dt="2025-03-24T21:41:14.819" v="1798" actId="1036"/>
        <pc:sldMkLst>
          <pc:docMk/>
          <pc:sldMk cId="559054028" sldId="341"/>
        </pc:sldMkLst>
      </pc:sldChg>
      <pc:sldChg chg="addSp delSp modSp mod modClrScheme chgLayout">
        <pc:chgData name="Imogen Howe" userId="e369732b-6fa5-4541-8074-3fcfc7735bec" providerId="ADAL" clId="{74204603-B849-4D1E-B478-06BBD63E0FE5}" dt="2025-03-25T04:03:31.387" v="1805" actId="478"/>
        <pc:sldMkLst>
          <pc:docMk/>
          <pc:sldMk cId="1500098813" sldId="344"/>
        </pc:sldMkLst>
        <pc:spChg chg="mod ord">
          <ac:chgData name="Imogen Howe" userId="e369732b-6fa5-4541-8074-3fcfc7735bec" providerId="ADAL" clId="{74204603-B849-4D1E-B478-06BBD63E0FE5}" dt="2025-03-24T20:52:13.807" v="1021" actId="207"/>
          <ac:spMkLst>
            <pc:docMk/>
            <pc:sldMk cId="1500098813" sldId="344"/>
            <ac:spMk id="3" creationId="{903B8AF2-3196-B139-0D69-8F3DD4D09194}"/>
          </ac:spMkLst>
        </pc:spChg>
        <pc:spChg chg="mod ord">
          <ac:chgData name="Imogen Howe" userId="e369732b-6fa5-4541-8074-3fcfc7735bec" providerId="ADAL" clId="{74204603-B849-4D1E-B478-06BBD63E0FE5}" dt="2025-03-24T20:52:34.661" v="1051" actId="1037"/>
          <ac:spMkLst>
            <pc:docMk/>
            <pc:sldMk cId="1500098813" sldId="344"/>
            <ac:spMk id="12" creationId="{A40E88F4-1881-DB44-8367-0BC88595982D}"/>
          </ac:spMkLst>
        </pc:spChg>
        <pc:picChg chg="mod ord">
          <ac:chgData name="Imogen Howe" userId="e369732b-6fa5-4541-8074-3fcfc7735bec" providerId="ADAL" clId="{74204603-B849-4D1E-B478-06BBD63E0FE5}" dt="2025-03-25T04:03:09.203" v="1802" actId="1076"/>
          <ac:picMkLst>
            <pc:docMk/>
            <pc:sldMk cId="1500098813" sldId="344"/>
            <ac:picMk id="7" creationId="{00000000-0000-0000-0000-000000000000}"/>
          </ac:picMkLst>
        </pc:picChg>
      </pc:sldChg>
      <pc:sldChg chg="modSp mod modClrScheme chgLayout">
        <pc:chgData name="Imogen Howe" userId="e369732b-6fa5-4541-8074-3fcfc7735bec" providerId="ADAL" clId="{74204603-B849-4D1E-B478-06BBD63E0FE5}" dt="2025-03-24T21:34:04.764" v="1637" actId="732"/>
        <pc:sldMkLst>
          <pc:docMk/>
          <pc:sldMk cId="3651099893" sldId="361"/>
        </pc:sldMkLst>
        <pc:spChg chg="mod ord">
          <ac:chgData name="Imogen Howe" userId="e369732b-6fa5-4541-8074-3fcfc7735bec" providerId="ADAL" clId="{74204603-B849-4D1E-B478-06BBD63E0FE5}" dt="2025-03-24T21:31:44.033" v="1605" actId="14100"/>
          <ac:spMkLst>
            <pc:docMk/>
            <pc:sldMk cId="3651099893" sldId="361"/>
            <ac:spMk id="2" creationId="{7ACBEAA2-CBDF-71F0-EE65-4F42691F5346}"/>
          </ac:spMkLst>
        </pc:spChg>
        <pc:spChg chg="mod ord">
          <ac:chgData name="Imogen Howe" userId="e369732b-6fa5-4541-8074-3fcfc7735bec" providerId="ADAL" clId="{74204603-B849-4D1E-B478-06BBD63E0FE5}" dt="2025-03-24T21:31:19.537" v="1599" actId="700"/>
          <ac:spMkLst>
            <pc:docMk/>
            <pc:sldMk cId="3651099893" sldId="361"/>
            <ac:spMk id="16393" creationId="{77F12694-4DC5-2CD6-9BEF-EBD55ADB3420}"/>
          </ac:spMkLst>
        </pc:spChg>
        <pc:picChg chg="mod">
          <ac:chgData name="Imogen Howe" userId="e369732b-6fa5-4541-8074-3fcfc7735bec" providerId="ADAL" clId="{74204603-B849-4D1E-B478-06BBD63E0FE5}" dt="2025-03-24T21:34:04.764" v="1637" actId="732"/>
          <ac:picMkLst>
            <pc:docMk/>
            <pc:sldMk cId="3651099893" sldId="361"/>
            <ac:picMk id="16386" creationId="{BE28ACC0-592F-4C1E-ADBD-2B1BE0204F38}"/>
          </ac:picMkLst>
        </pc:picChg>
      </pc:sldChg>
      <pc:sldChg chg="modSp mod">
        <pc:chgData name="Imogen Howe" userId="e369732b-6fa5-4541-8074-3fcfc7735bec" providerId="ADAL" clId="{74204603-B849-4D1E-B478-06BBD63E0FE5}" dt="2025-03-12T07:41:22.916" v="53" actId="20577"/>
        <pc:sldMkLst>
          <pc:docMk/>
          <pc:sldMk cId="1973200803" sldId="455"/>
        </pc:sldMkLst>
        <pc:spChg chg="mod">
          <ac:chgData name="Imogen Howe" userId="e369732b-6fa5-4541-8074-3fcfc7735bec" providerId="ADAL" clId="{74204603-B849-4D1E-B478-06BBD63E0FE5}" dt="2025-03-12T07:41:22.916" v="53" actId="20577"/>
          <ac:spMkLst>
            <pc:docMk/>
            <pc:sldMk cId="1973200803" sldId="455"/>
            <ac:spMk id="2" creationId="{330D0B6E-9924-AEED-C4EE-56E84D0DF6FD}"/>
          </ac:spMkLst>
        </pc:spChg>
      </pc:sldChg>
      <pc:sldChg chg="del">
        <pc:chgData name="Imogen Howe" userId="e369732b-6fa5-4541-8074-3fcfc7735bec" providerId="ADAL" clId="{74204603-B849-4D1E-B478-06BBD63E0FE5}" dt="2025-03-25T03:57:33.267" v="1799" actId="2696"/>
        <pc:sldMkLst>
          <pc:docMk/>
          <pc:sldMk cId="1234790480" sldId="463"/>
        </pc:sldMkLst>
      </pc:sldChg>
      <pc:sldChg chg="add">
        <pc:chgData name="Imogen Howe" userId="e369732b-6fa5-4541-8074-3fcfc7735bec" providerId="ADAL" clId="{74204603-B849-4D1E-B478-06BBD63E0FE5}" dt="2025-03-25T03:57:35.123" v="1800"/>
        <pc:sldMkLst>
          <pc:docMk/>
          <pc:sldMk cId="3795867704" sldId="463"/>
        </pc:sldMkLst>
      </pc:sldChg>
      <pc:sldChg chg="modSp mod">
        <pc:chgData name="Imogen Howe" userId="e369732b-6fa5-4541-8074-3fcfc7735bec" providerId="ADAL" clId="{74204603-B849-4D1E-B478-06BBD63E0FE5}" dt="2025-03-12T07:38:41.301" v="24"/>
        <pc:sldMkLst>
          <pc:docMk/>
          <pc:sldMk cId="1546406589" sldId="598"/>
        </pc:sldMkLst>
        <pc:spChg chg="mod">
          <ac:chgData name="Imogen Howe" userId="e369732b-6fa5-4541-8074-3fcfc7735bec" providerId="ADAL" clId="{74204603-B849-4D1E-B478-06BBD63E0FE5}" dt="2025-03-12T07:38:41.301" v="24"/>
          <ac:spMkLst>
            <pc:docMk/>
            <pc:sldMk cId="1546406589" sldId="598"/>
            <ac:spMk id="3" creationId="{87BD64EC-D0E1-F3CD-77B8-4D042E6C8019}"/>
          </ac:spMkLst>
        </pc:spChg>
      </pc:sldChg>
      <pc:sldChg chg="modSp mod">
        <pc:chgData name="Imogen Howe" userId="e369732b-6fa5-4541-8074-3fcfc7735bec" providerId="ADAL" clId="{74204603-B849-4D1E-B478-06BBD63E0FE5}" dt="2025-03-12T07:42:30.825" v="57" actId="1076"/>
        <pc:sldMkLst>
          <pc:docMk/>
          <pc:sldMk cId="555800157" sldId="599"/>
        </pc:sldMkLst>
        <pc:spChg chg="mod">
          <ac:chgData name="Imogen Howe" userId="e369732b-6fa5-4541-8074-3fcfc7735bec" providerId="ADAL" clId="{74204603-B849-4D1E-B478-06BBD63E0FE5}" dt="2025-03-12T07:38:52.432" v="31" actId="1036"/>
          <ac:spMkLst>
            <pc:docMk/>
            <pc:sldMk cId="555800157" sldId="599"/>
            <ac:spMk id="3" creationId="{FD1D7CCF-EAB2-BB19-4422-CD70E66A68E4}"/>
          </ac:spMkLst>
        </pc:spChg>
        <pc:spChg chg="mod">
          <ac:chgData name="Imogen Howe" userId="e369732b-6fa5-4541-8074-3fcfc7735bec" providerId="ADAL" clId="{74204603-B849-4D1E-B478-06BBD63E0FE5}" dt="2025-03-12T07:42:30.825" v="57" actId="1076"/>
          <ac:spMkLst>
            <pc:docMk/>
            <pc:sldMk cId="555800157" sldId="599"/>
            <ac:spMk id="5" creationId="{D610B5B3-7973-83CC-6733-C4A76AC7992F}"/>
          </ac:spMkLst>
        </pc:spChg>
      </pc:sldChg>
      <pc:sldChg chg="delSp mod">
        <pc:chgData name="Imogen Howe" userId="e369732b-6fa5-4541-8074-3fcfc7735bec" providerId="ADAL" clId="{74204603-B849-4D1E-B478-06BBD63E0FE5}" dt="2025-03-24T21:22:23.904" v="1180" actId="478"/>
        <pc:sldMkLst>
          <pc:docMk/>
          <pc:sldMk cId="3923699176" sldId="601"/>
        </pc:sldMkLst>
      </pc:sldChg>
      <pc:sldChg chg="modSp mod">
        <pc:chgData name="Imogen Howe" userId="e369732b-6fa5-4541-8074-3fcfc7735bec" providerId="ADAL" clId="{74204603-B849-4D1E-B478-06BBD63E0FE5}" dt="2025-03-12T07:40:37.556" v="44" actId="1076"/>
        <pc:sldMkLst>
          <pc:docMk/>
          <pc:sldMk cId="625501855" sldId="602"/>
        </pc:sldMkLst>
        <pc:spChg chg="mod">
          <ac:chgData name="Imogen Howe" userId="e369732b-6fa5-4541-8074-3fcfc7735bec" providerId="ADAL" clId="{74204603-B849-4D1E-B478-06BBD63E0FE5}" dt="2025-03-12T07:40:37.556" v="44" actId="1076"/>
          <ac:spMkLst>
            <pc:docMk/>
            <pc:sldMk cId="625501855" sldId="602"/>
            <ac:spMk id="95" creationId="{C3981156-5728-DE88-2BDC-3CAD3A1BF03A}"/>
          </ac:spMkLst>
        </pc:spChg>
        <pc:picChg chg="mod">
          <ac:chgData name="Imogen Howe" userId="e369732b-6fa5-4541-8074-3fcfc7735bec" providerId="ADAL" clId="{74204603-B849-4D1E-B478-06BBD63E0FE5}" dt="2025-03-12T07:40:37.556" v="44" actId="1076"/>
          <ac:picMkLst>
            <pc:docMk/>
            <pc:sldMk cId="625501855" sldId="602"/>
            <ac:picMk id="3" creationId="{EA233134-EF58-4F02-638C-766639E12375}"/>
          </ac:picMkLst>
        </pc:picChg>
        <pc:picChg chg="mod">
          <ac:chgData name="Imogen Howe" userId="e369732b-6fa5-4541-8074-3fcfc7735bec" providerId="ADAL" clId="{74204603-B849-4D1E-B478-06BBD63E0FE5}" dt="2025-03-12T07:40:37.556" v="44" actId="1076"/>
          <ac:picMkLst>
            <pc:docMk/>
            <pc:sldMk cId="625501855" sldId="602"/>
            <ac:picMk id="4" creationId="{89C832C4-D05F-A789-7134-2ED60576E814}"/>
          </ac:picMkLst>
        </pc:picChg>
      </pc:sldChg>
      <pc:sldChg chg="modSp mod">
        <pc:chgData name="Imogen Howe" userId="e369732b-6fa5-4541-8074-3fcfc7735bec" providerId="ADAL" clId="{74204603-B849-4D1E-B478-06BBD63E0FE5}" dt="2025-03-12T07:40:18.886" v="43" actId="6549"/>
        <pc:sldMkLst>
          <pc:docMk/>
          <pc:sldMk cId="3032026004" sldId="603"/>
        </pc:sldMkLst>
        <pc:spChg chg="mod">
          <ac:chgData name="Imogen Howe" userId="e369732b-6fa5-4541-8074-3fcfc7735bec" providerId="ADAL" clId="{74204603-B849-4D1E-B478-06BBD63E0FE5}" dt="2025-03-12T07:40:18.886" v="43" actId="6549"/>
          <ac:spMkLst>
            <pc:docMk/>
            <pc:sldMk cId="3032026004" sldId="603"/>
            <ac:spMk id="5" creationId="{70D99431-47B4-9F8B-2BE4-03D06E6AA93C}"/>
          </ac:spMkLst>
        </pc:spChg>
      </pc:sldChg>
      <pc:sldChg chg="modSp mod">
        <pc:chgData name="Imogen Howe" userId="e369732b-6fa5-4541-8074-3fcfc7735bec" providerId="ADAL" clId="{74204603-B849-4D1E-B478-06BBD63E0FE5}" dt="2025-03-12T07:42:18.723" v="56" actId="20577"/>
        <pc:sldMkLst>
          <pc:docMk/>
          <pc:sldMk cId="3429650614" sldId="604"/>
        </pc:sldMkLst>
      </pc:sldChg>
      <pc:sldChg chg="modSp mod">
        <pc:chgData name="Imogen Howe" userId="e369732b-6fa5-4541-8074-3fcfc7735bec" providerId="ADAL" clId="{74204603-B849-4D1E-B478-06BBD63E0FE5}" dt="2025-03-12T07:41:03.407" v="50" actId="255"/>
        <pc:sldMkLst>
          <pc:docMk/>
          <pc:sldMk cId="2702446325" sldId="606"/>
        </pc:sldMkLst>
        <pc:spChg chg="mod">
          <ac:chgData name="Imogen Howe" userId="e369732b-6fa5-4541-8074-3fcfc7735bec" providerId="ADAL" clId="{74204603-B849-4D1E-B478-06BBD63E0FE5}" dt="2025-03-12T07:41:03.407" v="50" actId="255"/>
          <ac:spMkLst>
            <pc:docMk/>
            <pc:sldMk cId="2702446325" sldId="606"/>
            <ac:spMk id="12" creationId="{9AB63853-C20E-FB75-49B3-E2F0AC2D5186}"/>
          </ac:spMkLst>
        </pc:spChg>
      </pc:sldChg>
      <pc:sldChg chg="modSp mod">
        <pc:chgData name="Imogen Howe" userId="e369732b-6fa5-4541-8074-3fcfc7735bec" providerId="ADAL" clId="{74204603-B849-4D1E-B478-06BBD63E0FE5}" dt="2025-03-12T07:41:50.862" v="54" actId="255"/>
        <pc:sldMkLst>
          <pc:docMk/>
          <pc:sldMk cId="834573489" sldId="607"/>
        </pc:sldMkLst>
        <pc:spChg chg="mod">
          <ac:chgData name="Imogen Howe" userId="e369732b-6fa5-4541-8074-3fcfc7735bec" providerId="ADAL" clId="{74204603-B849-4D1E-B478-06BBD63E0FE5}" dt="2025-03-12T07:41:50.862" v="54" actId="255"/>
          <ac:spMkLst>
            <pc:docMk/>
            <pc:sldMk cId="834573489" sldId="607"/>
            <ac:spMk id="3" creationId="{2AFF84C8-8A7D-2C7C-3704-057985CE52B9}"/>
          </ac:spMkLst>
        </pc:spChg>
      </pc:sldChg>
      <pc:sldChg chg="addSp delSp modSp mod modClrScheme chgLayout">
        <pc:chgData name="Imogen Howe" userId="e369732b-6fa5-4541-8074-3fcfc7735bec" providerId="ADAL" clId="{74204603-B849-4D1E-B478-06BBD63E0FE5}" dt="2025-03-15T00:25:52.024" v="1017" actId="6549"/>
        <pc:sldMkLst>
          <pc:docMk/>
          <pc:sldMk cId="498479004" sldId="615"/>
        </pc:sldMkLst>
        <pc:spChg chg="mod ord">
          <ac:chgData name="Imogen Howe" userId="e369732b-6fa5-4541-8074-3fcfc7735bec" providerId="ADAL" clId="{74204603-B849-4D1E-B478-06BBD63E0FE5}" dt="2025-03-15T00:25:52.024" v="1017" actId="6549"/>
          <ac:spMkLst>
            <pc:docMk/>
            <pc:sldMk cId="498479004" sldId="615"/>
            <ac:spMk id="5" creationId="{A146B655-D902-7B5E-2CA0-39A4CB6E5F6F}"/>
          </ac:spMkLst>
        </pc:spChg>
        <pc:spChg chg="mod topLvl">
          <ac:chgData name="Imogen Howe" userId="e369732b-6fa5-4541-8074-3fcfc7735bec" providerId="ADAL" clId="{74204603-B849-4D1E-B478-06BBD63E0FE5}" dt="2025-03-15T00:23:04.823" v="882" actId="571"/>
          <ac:spMkLst>
            <pc:docMk/>
            <pc:sldMk cId="498479004" sldId="615"/>
            <ac:spMk id="24" creationId="{860ED422-4F5D-3F07-0A77-A8ACF0BFD557}"/>
          </ac:spMkLst>
        </pc:spChg>
        <pc:spChg chg="mod topLvl">
          <ac:chgData name="Imogen Howe" userId="e369732b-6fa5-4541-8074-3fcfc7735bec" providerId="ADAL" clId="{74204603-B849-4D1E-B478-06BBD63E0FE5}" dt="2025-03-15T00:23:04.823" v="882" actId="571"/>
          <ac:spMkLst>
            <pc:docMk/>
            <pc:sldMk cId="498479004" sldId="615"/>
            <ac:spMk id="25" creationId="{5A933F16-7C8C-908D-2AFA-1025AEFA28CC}"/>
          </ac:spMkLst>
        </pc:spChg>
        <pc:spChg chg="add del mod topLvl">
          <ac:chgData name="Imogen Howe" userId="e369732b-6fa5-4541-8074-3fcfc7735bec" providerId="ADAL" clId="{74204603-B849-4D1E-B478-06BBD63E0FE5}" dt="2025-03-15T00:23:04.823" v="882" actId="571"/>
          <ac:spMkLst>
            <pc:docMk/>
            <pc:sldMk cId="498479004" sldId="615"/>
            <ac:spMk id="26" creationId="{8C470810-B2C3-7283-78C3-508512AAD68F}"/>
          </ac:spMkLst>
        </pc:spChg>
        <pc:spChg chg="mod topLvl">
          <ac:chgData name="Imogen Howe" userId="e369732b-6fa5-4541-8074-3fcfc7735bec" providerId="ADAL" clId="{74204603-B849-4D1E-B478-06BBD63E0FE5}" dt="2025-03-15T00:23:04.823" v="882" actId="571"/>
          <ac:spMkLst>
            <pc:docMk/>
            <pc:sldMk cId="498479004" sldId="615"/>
            <ac:spMk id="27" creationId="{3F997B99-D90D-ED00-215F-02740F70F7B2}"/>
          </ac:spMkLst>
        </pc:spChg>
        <pc:spChg chg="mod">
          <ac:chgData name="Imogen Howe" userId="e369732b-6fa5-4541-8074-3fcfc7735bec" providerId="ADAL" clId="{74204603-B849-4D1E-B478-06BBD63E0FE5}" dt="2025-03-15T00:23:04.823" v="882" actId="571"/>
          <ac:spMkLst>
            <pc:docMk/>
            <pc:sldMk cId="498479004" sldId="615"/>
            <ac:spMk id="55" creationId="{FA473EDC-FC31-7CD7-C181-84609C470A39}"/>
          </ac:spMkLst>
        </pc:spChg>
        <pc:spChg chg="mod">
          <ac:chgData name="Imogen Howe" userId="e369732b-6fa5-4541-8074-3fcfc7735bec" providerId="ADAL" clId="{74204603-B849-4D1E-B478-06BBD63E0FE5}" dt="2025-03-15T00:23:04.823" v="882" actId="571"/>
          <ac:spMkLst>
            <pc:docMk/>
            <pc:sldMk cId="498479004" sldId="615"/>
            <ac:spMk id="56" creationId="{D89380EA-1639-9AE2-12D8-0392116972AC}"/>
          </ac:spMkLst>
        </pc:spChg>
        <pc:spChg chg="mod">
          <ac:chgData name="Imogen Howe" userId="e369732b-6fa5-4541-8074-3fcfc7735bec" providerId="ADAL" clId="{74204603-B849-4D1E-B478-06BBD63E0FE5}" dt="2025-03-15T00:23:04.823" v="882" actId="571"/>
          <ac:spMkLst>
            <pc:docMk/>
            <pc:sldMk cId="498479004" sldId="615"/>
            <ac:spMk id="57" creationId="{897CB9F4-54CF-8C93-F3ED-E997F75476E1}"/>
          </ac:spMkLst>
        </pc:spChg>
        <pc:spChg chg="mod">
          <ac:chgData name="Imogen Howe" userId="e369732b-6fa5-4541-8074-3fcfc7735bec" providerId="ADAL" clId="{74204603-B849-4D1E-B478-06BBD63E0FE5}" dt="2025-03-15T00:23:04.823" v="882" actId="571"/>
          <ac:spMkLst>
            <pc:docMk/>
            <pc:sldMk cId="498479004" sldId="615"/>
            <ac:spMk id="58" creationId="{0A3FF9D3-EC8D-866D-3DA6-9851C7A695B3}"/>
          </ac:spMkLst>
        </pc:spChg>
        <pc:spChg chg="mod">
          <ac:chgData name="Imogen Howe" userId="e369732b-6fa5-4541-8074-3fcfc7735bec" providerId="ADAL" clId="{74204603-B849-4D1E-B478-06BBD63E0FE5}" dt="2025-03-15T00:23:04.823" v="882" actId="571"/>
          <ac:spMkLst>
            <pc:docMk/>
            <pc:sldMk cId="498479004" sldId="615"/>
            <ac:spMk id="59" creationId="{A457E627-BE1F-0E2F-6BF8-406550BF2D68}"/>
          </ac:spMkLst>
        </pc:spChg>
        <pc:spChg chg="mod">
          <ac:chgData name="Imogen Howe" userId="e369732b-6fa5-4541-8074-3fcfc7735bec" providerId="ADAL" clId="{74204603-B849-4D1E-B478-06BBD63E0FE5}" dt="2025-03-15T00:23:04.823" v="882" actId="571"/>
          <ac:spMkLst>
            <pc:docMk/>
            <pc:sldMk cId="498479004" sldId="615"/>
            <ac:spMk id="60" creationId="{471DFAA7-B502-6B5A-C257-506AF0FCB69E}"/>
          </ac:spMkLst>
        </pc:spChg>
        <pc:spChg chg="mod">
          <ac:chgData name="Imogen Howe" userId="e369732b-6fa5-4541-8074-3fcfc7735bec" providerId="ADAL" clId="{74204603-B849-4D1E-B478-06BBD63E0FE5}" dt="2025-03-15T00:23:04.823" v="882" actId="571"/>
          <ac:spMkLst>
            <pc:docMk/>
            <pc:sldMk cId="498479004" sldId="615"/>
            <ac:spMk id="61" creationId="{0ACDDCF5-EB3B-9D6B-399D-601D5F8DBB8F}"/>
          </ac:spMkLst>
        </pc:spChg>
        <pc:spChg chg="mod">
          <ac:chgData name="Imogen Howe" userId="e369732b-6fa5-4541-8074-3fcfc7735bec" providerId="ADAL" clId="{74204603-B849-4D1E-B478-06BBD63E0FE5}" dt="2025-03-15T00:23:04.823" v="882" actId="571"/>
          <ac:spMkLst>
            <pc:docMk/>
            <pc:sldMk cId="498479004" sldId="615"/>
            <ac:spMk id="62" creationId="{A8DCA378-846B-DC78-5F9D-5E5D5430A191}"/>
          </ac:spMkLst>
        </pc:spChg>
        <pc:spChg chg="mod">
          <ac:chgData name="Imogen Howe" userId="e369732b-6fa5-4541-8074-3fcfc7735bec" providerId="ADAL" clId="{74204603-B849-4D1E-B478-06BBD63E0FE5}" dt="2025-03-15T00:23:04.823" v="882" actId="571"/>
          <ac:spMkLst>
            <pc:docMk/>
            <pc:sldMk cId="498479004" sldId="615"/>
            <ac:spMk id="63" creationId="{CD777900-12BC-6737-57E1-00D0D1BD8E31}"/>
          </ac:spMkLst>
        </pc:spChg>
        <pc:spChg chg="mod">
          <ac:chgData name="Imogen Howe" userId="e369732b-6fa5-4541-8074-3fcfc7735bec" providerId="ADAL" clId="{74204603-B849-4D1E-B478-06BBD63E0FE5}" dt="2025-03-15T00:23:04.823" v="882" actId="571"/>
          <ac:spMkLst>
            <pc:docMk/>
            <pc:sldMk cId="498479004" sldId="615"/>
            <ac:spMk id="64" creationId="{3B4CA59B-F1A0-03D0-9ABE-CEA569C8D492}"/>
          </ac:spMkLst>
        </pc:spChg>
        <pc:spChg chg="mod">
          <ac:chgData name="Imogen Howe" userId="e369732b-6fa5-4541-8074-3fcfc7735bec" providerId="ADAL" clId="{74204603-B849-4D1E-B478-06BBD63E0FE5}" dt="2025-03-15T00:23:04.823" v="882" actId="571"/>
          <ac:spMkLst>
            <pc:docMk/>
            <pc:sldMk cId="498479004" sldId="615"/>
            <ac:spMk id="65" creationId="{522C27BB-168F-9877-1A1B-C357EE7FD45B}"/>
          </ac:spMkLst>
        </pc:spChg>
        <pc:spChg chg="mod">
          <ac:chgData name="Imogen Howe" userId="e369732b-6fa5-4541-8074-3fcfc7735bec" providerId="ADAL" clId="{74204603-B849-4D1E-B478-06BBD63E0FE5}" dt="2025-03-15T00:23:04.823" v="882" actId="571"/>
          <ac:spMkLst>
            <pc:docMk/>
            <pc:sldMk cId="498479004" sldId="615"/>
            <ac:spMk id="66" creationId="{43DFF360-0E7F-1A1A-9BBF-4CEC57AC3B83}"/>
          </ac:spMkLst>
        </pc:spChg>
        <pc:spChg chg="mod">
          <ac:chgData name="Imogen Howe" userId="e369732b-6fa5-4541-8074-3fcfc7735bec" providerId="ADAL" clId="{74204603-B849-4D1E-B478-06BBD63E0FE5}" dt="2025-03-15T00:23:04.823" v="882" actId="571"/>
          <ac:spMkLst>
            <pc:docMk/>
            <pc:sldMk cId="498479004" sldId="615"/>
            <ac:spMk id="70" creationId="{2D827830-0255-53E3-245B-09AEE4AA1DAA}"/>
          </ac:spMkLst>
        </pc:spChg>
        <pc:spChg chg="mod">
          <ac:chgData name="Imogen Howe" userId="e369732b-6fa5-4541-8074-3fcfc7735bec" providerId="ADAL" clId="{74204603-B849-4D1E-B478-06BBD63E0FE5}" dt="2025-03-15T00:23:04.823" v="882" actId="571"/>
          <ac:spMkLst>
            <pc:docMk/>
            <pc:sldMk cId="498479004" sldId="615"/>
            <ac:spMk id="71" creationId="{EC7C3776-5238-BD85-C0B5-706BFECC1788}"/>
          </ac:spMkLst>
        </pc:spChg>
        <pc:spChg chg="mod">
          <ac:chgData name="Imogen Howe" userId="e369732b-6fa5-4541-8074-3fcfc7735bec" providerId="ADAL" clId="{74204603-B849-4D1E-B478-06BBD63E0FE5}" dt="2025-03-15T00:23:04.823" v="882" actId="571"/>
          <ac:spMkLst>
            <pc:docMk/>
            <pc:sldMk cId="498479004" sldId="615"/>
            <ac:spMk id="72" creationId="{22074B88-C53A-9418-16F9-EB58C1973850}"/>
          </ac:spMkLst>
        </pc:spChg>
        <pc:spChg chg="mod">
          <ac:chgData name="Imogen Howe" userId="e369732b-6fa5-4541-8074-3fcfc7735bec" providerId="ADAL" clId="{74204603-B849-4D1E-B478-06BBD63E0FE5}" dt="2025-03-15T00:23:04.823" v="882" actId="571"/>
          <ac:spMkLst>
            <pc:docMk/>
            <pc:sldMk cId="498479004" sldId="615"/>
            <ac:spMk id="73" creationId="{D700BBB9-F074-105D-CA11-0A3BE0AAD6E8}"/>
          </ac:spMkLst>
        </pc:spChg>
        <pc:spChg chg="mod">
          <ac:chgData name="Imogen Howe" userId="e369732b-6fa5-4541-8074-3fcfc7735bec" providerId="ADAL" clId="{74204603-B849-4D1E-B478-06BBD63E0FE5}" dt="2025-03-15T00:23:04.823" v="882" actId="571"/>
          <ac:spMkLst>
            <pc:docMk/>
            <pc:sldMk cId="498479004" sldId="615"/>
            <ac:spMk id="74" creationId="{069C4D6F-442E-1613-2B5B-E85423BFB52A}"/>
          </ac:spMkLst>
        </pc:spChg>
        <pc:spChg chg="mod">
          <ac:chgData name="Imogen Howe" userId="e369732b-6fa5-4541-8074-3fcfc7735bec" providerId="ADAL" clId="{74204603-B849-4D1E-B478-06BBD63E0FE5}" dt="2025-03-15T00:23:04.823" v="882" actId="571"/>
          <ac:spMkLst>
            <pc:docMk/>
            <pc:sldMk cId="498479004" sldId="615"/>
            <ac:spMk id="75" creationId="{97EB5A89-EE63-802A-C106-DBB3C15E48E2}"/>
          </ac:spMkLst>
        </pc:spChg>
        <pc:spChg chg="mod">
          <ac:chgData name="Imogen Howe" userId="e369732b-6fa5-4541-8074-3fcfc7735bec" providerId="ADAL" clId="{74204603-B849-4D1E-B478-06BBD63E0FE5}" dt="2025-03-15T00:23:04.823" v="882" actId="571"/>
          <ac:spMkLst>
            <pc:docMk/>
            <pc:sldMk cId="498479004" sldId="615"/>
            <ac:spMk id="77" creationId="{C9004963-DA22-2AB8-6841-FD74C6EEDD03}"/>
          </ac:spMkLst>
        </pc:spChg>
        <pc:spChg chg="mod">
          <ac:chgData name="Imogen Howe" userId="e369732b-6fa5-4541-8074-3fcfc7735bec" providerId="ADAL" clId="{74204603-B849-4D1E-B478-06BBD63E0FE5}" dt="2025-03-15T00:23:04.823" v="882" actId="571"/>
          <ac:spMkLst>
            <pc:docMk/>
            <pc:sldMk cId="498479004" sldId="615"/>
            <ac:spMk id="78" creationId="{51EEC56F-C331-EB7D-FB95-78AB15E3CD4F}"/>
          </ac:spMkLst>
        </pc:spChg>
        <pc:spChg chg="mod">
          <ac:chgData name="Imogen Howe" userId="e369732b-6fa5-4541-8074-3fcfc7735bec" providerId="ADAL" clId="{74204603-B849-4D1E-B478-06BBD63E0FE5}" dt="2025-03-15T00:23:04.823" v="882" actId="571"/>
          <ac:spMkLst>
            <pc:docMk/>
            <pc:sldMk cId="498479004" sldId="615"/>
            <ac:spMk id="79" creationId="{A2C7DF51-7E8C-D7E7-657C-816FA6CFEA10}"/>
          </ac:spMkLst>
        </pc:spChg>
        <pc:spChg chg="mod">
          <ac:chgData name="Imogen Howe" userId="e369732b-6fa5-4541-8074-3fcfc7735bec" providerId="ADAL" clId="{74204603-B849-4D1E-B478-06BBD63E0FE5}" dt="2025-03-15T00:23:04.823" v="882" actId="571"/>
          <ac:spMkLst>
            <pc:docMk/>
            <pc:sldMk cId="498479004" sldId="615"/>
            <ac:spMk id="80" creationId="{BED91C1C-5A81-D05C-F6DB-75942286CF44}"/>
          </ac:spMkLst>
        </pc:spChg>
        <pc:spChg chg="mod">
          <ac:chgData name="Imogen Howe" userId="e369732b-6fa5-4541-8074-3fcfc7735bec" providerId="ADAL" clId="{74204603-B849-4D1E-B478-06BBD63E0FE5}" dt="2025-03-15T00:23:04.823" v="882" actId="571"/>
          <ac:spMkLst>
            <pc:docMk/>
            <pc:sldMk cId="498479004" sldId="615"/>
            <ac:spMk id="81" creationId="{E21BEC41-35C8-2ED3-D1A4-43B0C94A49F3}"/>
          </ac:spMkLst>
        </pc:spChg>
        <pc:spChg chg="mod">
          <ac:chgData name="Imogen Howe" userId="e369732b-6fa5-4541-8074-3fcfc7735bec" providerId="ADAL" clId="{74204603-B849-4D1E-B478-06BBD63E0FE5}" dt="2025-03-15T00:23:04.823" v="882" actId="571"/>
          <ac:spMkLst>
            <pc:docMk/>
            <pc:sldMk cId="498479004" sldId="615"/>
            <ac:spMk id="82" creationId="{C5D5DD44-3543-C680-FFEA-107E13A34337}"/>
          </ac:spMkLst>
        </pc:spChg>
        <pc:spChg chg="mod">
          <ac:chgData name="Imogen Howe" userId="e369732b-6fa5-4541-8074-3fcfc7735bec" providerId="ADAL" clId="{74204603-B849-4D1E-B478-06BBD63E0FE5}" dt="2025-03-15T00:23:04.823" v="882" actId="571"/>
          <ac:spMkLst>
            <pc:docMk/>
            <pc:sldMk cId="498479004" sldId="615"/>
            <ac:spMk id="84" creationId="{8DB8C3AD-EDA1-EC1F-B01B-EB4896913B26}"/>
          </ac:spMkLst>
        </pc:spChg>
        <pc:spChg chg="mod">
          <ac:chgData name="Imogen Howe" userId="e369732b-6fa5-4541-8074-3fcfc7735bec" providerId="ADAL" clId="{74204603-B849-4D1E-B478-06BBD63E0FE5}" dt="2025-03-15T00:23:04.823" v="882" actId="571"/>
          <ac:spMkLst>
            <pc:docMk/>
            <pc:sldMk cId="498479004" sldId="615"/>
            <ac:spMk id="85" creationId="{CBCCB059-1DA0-0C76-5A8C-4EC49F46D10C}"/>
          </ac:spMkLst>
        </pc:spChg>
        <pc:spChg chg="mod">
          <ac:chgData name="Imogen Howe" userId="e369732b-6fa5-4541-8074-3fcfc7735bec" providerId="ADAL" clId="{74204603-B849-4D1E-B478-06BBD63E0FE5}" dt="2025-03-15T00:23:04.823" v="882" actId="571"/>
          <ac:spMkLst>
            <pc:docMk/>
            <pc:sldMk cId="498479004" sldId="615"/>
            <ac:spMk id="86" creationId="{09A93A49-67C9-F070-2D76-4F0EDF0213D1}"/>
          </ac:spMkLst>
        </pc:spChg>
        <pc:spChg chg="mod">
          <ac:chgData name="Imogen Howe" userId="e369732b-6fa5-4541-8074-3fcfc7735bec" providerId="ADAL" clId="{74204603-B849-4D1E-B478-06BBD63E0FE5}" dt="2025-03-15T00:23:04.823" v="882" actId="571"/>
          <ac:spMkLst>
            <pc:docMk/>
            <pc:sldMk cId="498479004" sldId="615"/>
            <ac:spMk id="87" creationId="{83FC834A-4AB3-96E9-45D1-145F08C81723}"/>
          </ac:spMkLst>
        </pc:spChg>
        <pc:spChg chg="mod">
          <ac:chgData name="Imogen Howe" userId="e369732b-6fa5-4541-8074-3fcfc7735bec" providerId="ADAL" clId="{74204603-B849-4D1E-B478-06BBD63E0FE5}" dt="2025-03-15T00:23:04.823" v="882" actId="571"/>
          <ac:spMkLst>
            <pc:docMk/>
            <pc:sldMk cId="498479004" sldId="615"/>
            <ac:spMk id="88" creationId="{65542D9D-B762-8D77-044F-7B06BE1BAC3F}"/>
          </ac:spMkLst>
        </pc:spChg>
        <pc:spChg chg="mod">
          <ac:chgData name="Imogen Howe" userId="e369732b-6fa5-4541-8074-3fcfc7735bec" providerId="ADAL" clId="{74204603-B849-4D1E-B478-06BBD63E0FE5}" dt="2025-03-15T00:23:04.823" v="882" actId="571"/>
          <ac:spMkLst>
            <pc:docMk/>
            <pc:sldMk cId="498479004" sldId="615"/>
            <ac:spMk id="89" creationId="{69F550CC-650D-A92D-08AA-078C436893BD}"/>
          </ac:spMkLst>
        </pc:spChg>
        <pc:spChg chg="mod">
          <ac:chgData name="Imogen Howe" userId="e369732b-6fa5-4541-8074-3fcfc7735bec" providerId="ADAL" clId="{74204603-B849-4D1E-B478-06BBD63E0FE5}" dt="2025-03-15T00:23:04.823" v="882" actId="571"/>
          <ac:spMkLst>
            <pc:docMk/>
            <pc:sldMk cId="498479004" sldId="615"/>
            <ac:spMk id="91" creationId="{92A54F9A-DDD7-BED1-1B62-97102222A7BC}"/>
          </ac:spMkLst>
        </pc:spChg>
        <pc:spChg chg="mod">
          <ac:chgData name="Imogen Howe" userId="e369732b-6fa5-4541-8074-3fcfc7735bec" providerId="ADAL" clId="{74204603-B849-4D1E-B478-06BBD63E0FE5}" dt="2025-03-15T00:23:04.823" v="882" actId="571"/>
          <ac:spMkLst>
            <pc:docMk/>
            <pc:sldMk cId="498479004" sldId="615"/>
            <ac:spMk id="92" creationId="{5283FEDD-7A5C-DB99-11E9-EA1359FF12A9}"/>
          </ac:spMkLst>
        </pc:spChg>
        <pc:spChg chg="mod">
          <ac:chgData name="Imogen Howe" userId="e369732b-6fa5-4541-8074-3fcfc7735bec" providerId="ADAL" clId="{74204603-B849-4D1E-B478-06BBD63E0FE5}" dt="2025-03-15T00:23:04.823" v="882" actId="571"/>
          <ac:spMkLst>
            <pc:docMk/>
            <pc:sldMk cId="498479004" sldId="615"/>
            <ac:spMk id="93" creationId="{1F6F006B-9569-C784-87A4-678415F0A2E9}"/>
          </ac:spMkLst>
        </pc:spChg>
        <pc:spChg chg="mod">
          <ac:chgData name="Imogen Howe" userId="e369732b-6fa5-4541-8074-3fcfc7735bec" providerId="ADAL" clId="{74204603-B849-4D1E-B478-06BBD63E0FE5}" dt="2025-03-15T00:23:04.823" v="882" actId="571"/>
          <ac:spMkLst>
            <pc:docMk/>
            <pc:sldMk cId="498479004" sldId="615"/>
            <ac:spMk id="94" creationId="{15F41631-C952-6404-1E8D-EB1719F06AFF}"/>
          </ac:spMkLst>
        </pc:spChg>
        <pc:spChg chg="mod">
          <ac:chgData name="Imogen Howe" userId="e369732b-6fa5-4541-8074-3fcfc7735bec" providerId="ADAL" clId="{74204603-B849-4D1E-B478-06BBD63E0FE5}" dt="2025-03-15T00:23:04.823" v="882" actId="571"/>
          <ac:spMkLst>
            <pc:docMk/>
            <pc:sldMk cId="498479004" sldId="615"/>
            <ac:spMk id="95" creationId="{51C3E2A2-B622-6BEF-26E0-8D123D975015}"/>
          </ac:spMkLst>
        </pc:spChg>
        <pc:spChg chg="mod">
          <ac:chgData name="Imogen Howe" userId="e369732b-6fa5-4541-8074-3fcfc7735bec" providerId="ADAL" clId="{74204603-B849-4D1E-B478-06BBD63E0FE5}" dt="2025-03-15T00:23:04.823" v="882" actId="571"/>
          <ac:spMkLst>
            <pc:docMk/>
            <pc:sldMk cId="498479004" sldId="615"/>
            <ac:spMk id="96" creationId="{69303932-F0B6-EDD4-6E06-4DA790BA5434}"/>
          </ac:spMkLst>
        </pc:spChg>
        <pc:spChg chg="mod">
          <ac:chgData name="Imogen Howe" userId="e369732b-6fa5-4541-8074-3fcfc7735bec" providerId="ADAL" clId="{74204603-B849-4D1E-B478-06BBD63E0FE5}" dt="2025-03-15T00:23:04.823" v="882" actId="571"/>
          <ac:spMkLst>
            <pc:docMk/>
            <pc:sldMk cId="498479004" sldId="615"/>
            <ac:spMk id="98" creationId="{9FC444FD-D767-88DE-E2A0-A11DF1EA47A0}"/>
          </ac:spMkLst>
        </pc:spChg>
        <pc:spChg chg="mod">
          <ac:chgData name="Imogen Howe" userId="e369732b-6fa5-4541-8074-3fcfc7735bec" providerId="ADAL" clId="{74204603-B849-4D1E-B478-06BBD63E0FE5}" dt="2025-03-15T00:23:04.823" v="882" actId="571"/>
          <ac:spMkLst>
            <pc:docMk/>
            <pc:sldMk cId="498479004" sldId="615"/>
            <ac:spMk id="99" creationId="{77D24EC0-2353-3153-969D-2C2D1048869D}"/>
          </ac:spMkLst>
        </pc:spChg>
        <pc:spChg chg="mod">
          <ac:chgData name="Imogen Howe" userId="e369732b-6fa5-4541-8074-3fcfc7735bec" providerId="ADAL" clId="{74204603-B849-4D1E-B478-06BBD63E0FE5}" dt="2025-03-15T00:23:04.823" v="882" actId="571"/>
          <ac:spMkLst>
            <pc:docMk/>
            <pc:sldMk cId="498479004" sldId="615"/>
            <ac:spMk id="100" creationId="{422AAD46-D902-F74E-81D9-3656CE4F4632}"/>
          </ac:spMkLst>
        </pc:spChg>
        <pc:spChg chg="mod">
          <ac:chgData name="Imogen Howe" userId="e369732b-6fa5-4541-8074-3fcfc7735bec" providerId="ADAL" clId="{74204603-B849-4D1E-B478-06BBD63E0FE5}" dt="2025-03-15T00:23:04.823" v="882" actId="571"/>
          <ac:spMkLst>
            <pc:docMk/>
            <pc:sldMk cId="498479004" sldId="615"/>
            <ac:spMk id="101" creationId="{0E2AC1D3-9272-4DE8-9D87-F2BA8E97F932}"/>
          </ac:spMkLst>
        </pc:spChg>
        <pc:spChg chg="mod">
          <ac:chgData name="Imogen Howe" userId="e369732b-6fa5-4541-8074-3fcfc7735bec" providerId="ADAL" clId="{74204603-B849-4D1E-B478-06BBD63E0FE5}" dt="2025-03-15T00:23:04.823" v="882" actId="571"/>
          <ac:spMkLst>
            <pc:docMk/>
            <pc:sldMk cId="498479004" sldId="615"/>
            <ac:spMk id="102" creationId="{E088369D-4A31-B2D2-B0B6-880A048F9049}"/>
          </ac:spMkLst>
        </pc:spChg>
        <pc:spChg chg="mod">
          <ac:chgData name="Imogen Howe" userId="e369732b-6fa5-4541-8074-3fcfc7735bec" providerId="ADAL" clId="{74204603-B849-4D1E-B478-06BBD63E0FE5}" dt="2025-03-15T00:23:04.823" v="882" actId="571"/>
          <ac:spMkLst>
            <pc:docMk/>
            <pc:sldMk cId="498479004" sldId="615"/>
            <ac:spMk id="103" creationId="{EE01D272-3035-434C-DC71-8854D8F8B6B1}"/>
          </ac:spMkLst>
        </pc:spChg>
        <pc:spChg chg="mod">
          <ac:chgData name="Imogen Howe" userId="e369732b-6fa5-4541-8074-3fcfc7735bec" providerId="ADAL" clId="{74204603-B849-4D1E-B478-06BBD63E0FE5}" dt="2025-03-15T00:23:04.823" v="882" actId="571"/>
          <ac:spMkLst>
            <pc:docMk/>
            <pc:sldMk cId="498479004" sldId="615"/>
            <ac:spMk id="105" creationId="{DD0A4702-4CB5-337C-1A44-D6432D665B19}"/>
          </ac:spMkLst>
        </pc:spChg>
        <pc:spChg chg="mod">
          <ac:chgData name="Imogen Howe" userId="e369732b-6fa5-4541-8074-3fcfc7735bec" providerId="ADAL" clId="{74204603-B849-4D1E-B478-06BBD63E0FE5}" dt="2025-03-15T00:23:04.823" v="882" actId="571"/>
          <ac:spMkLst>
            <pc:docMk/>
            <pc:sldMk cId="498479004" sldId="615"/>
            <ac:spMk id="106" creationId="{7D774277-CFB6-B55D-1ED8-F411A13166D0}"/>
          </ac:spMkLst>
        </pc:spChg>
        <pc:spChg chg="mod">
          <ac:chgData name="Imogen Howe" userId="e369732b-6fa5-4541-8074-3fcfc7735bec" providerId="ADAL" clId="{74204603-B849-4D1E-B478-06BBD63E0FE5}" dt="2025-03-15T00:23:04.823" v="882" actId="571"/>
          <ac:spMkLst>
            <pc:docMk/>
            <pc:sldMk cId="498479004" sldId="615"/>
            <ac:spMk id="107" creationId="{42B8F4FF-C6D5-1989-CE99-1A3C0F4171F1}"/>
          </ac:spMkLst>
        </pc:spChg>
        <pc:spChg chg="mod">
          <ac:chgData name="Imogen Howe" userId="e369732b-6fa5-4541-8074-3fcfc7735bec" providerId="ADAL" clId="{74204603-B849-4D1E-B478-06BBD63E0FE5}" dt="2025-03-15T00:23:04.823" v="882" actId="571"/>
          <ac:spMkLst>
            <pc:docMk/>
            <pc:sldMk cId="498479004" sldId="615"/>
            <ac:spMk id="108" creationId="{F389CA59-17A1-01A0-F429-47A62857AD99}"/>
          </ac:spMkLst>
        </pc:spChg>
        <pc:spChg chg="mod">
          <ac:chgData name="Imogen Howe" userId="e369732b-6fa5-4541-8074-3fcfc7735bec" providerId="ADAL" clId="{74204603-B849-4D1E-B478-06BBD63E0FE5}" dt="2025-03-15T00:23:04.823" v="882" actId="571"/>
          <ac:spMkLst>
            <pc:docMk/>
            <pc:sldMk cId="498479004" sldId="615"/>
            <ac:spMk id="109" creationId="{571001A1-EF4A-A176-54E4-C3B8142D0786}"/>
          </ac:spMkLst>
        </pc:spChg>
        <pc:spChg chg="mod">
          <ac:chgData name="Imogen Howe" userId="e369732b-6fa5-4541-8074-3fcfc7735bec" providerId="ADAL" clId="{74204603-B849-4D1E-B478-06BBD63E0FE5}" dt="2025-03-15T00:23:04.823" v="882" actId="571"/>
          <ac:spMkLst>
            <pc:docMk/>
            <pc:sldMk cId="498479004" sldId="615"/>
            <ac:spMk id="110" creationId="{9968B5F3-3A0B-E378-EA72-A7664920738A}"/>
          </ac:spMkLst>
        </pc:spChg>
        <pc:spChg chg="mod">
          <ac:chgData name="Imogen Howe" userId="e369732b-6fa5-4541-8074-3fcfc7735bec" providerId="ADAL" clId="{74204603-B849-4D1E-B478-06BBD63E0FE5}" dt="2025-03-15T00:23:04.823" v="882" actId="571"/>
          <ac:spMkLst>
            <pc:docMk/>
            <pc:sldMk cId="498479004" sldId="615"/>
            <ac:spMk id="112" creationId="{BA6C1A77-9D0C-97C2-E9AC-FCA032036106}"/>
          </ac:spMkLst>
        </pc:spChg>
        <pc:spChg chg="mod">
          <ac:chgData name="Imogen Howe" userId="e369732b-6fa5-4541-8074-3fcfc7735bec" providerId="ADAL" clId="{74204603-B849-4D1E-B478-06BBD63E0FE5}" dt="2025-03-15T00:23:04.823" v="882" actId="571"/>
          <ac:spMkLst>
            <pc:docMk/>
            <pc:sldMk cId="498479004" sldId="615"/>
            <ac:spMk id="113" creationId="{E365B216-91F5-466B-FACB-3FFA086A717D}"/>
          </ac:spMkLst>
        </pc:spChg>
        <pc:spChg chg="mod">
          <ac:chgData name="Imogen Howe" userId="e369732b-6fa5-4541-8074-3fcfc7735bec" providerId="ADAL" clId="{74204603-B849-4D1E-B478-06BBD63E0FE5}" dt="2025-03-15T00:23:04.823" v="882" actId="571"/>
          <ac:spMkLst>
            <pc:docMk/>
            <pc:sldMk cId="498479004" sldId="615"/>
            <ac:spMk id="114" creationId="{57913B6F-EA39-1E20-2160-F1F140651187}"/>
          </ac:spMkLst>
        </pc:spChg>
        <pc:spChg chg="mod">
          <ac:chgData name="Imogen Howe" userId="e369732b-6fa5-4541-8074-3fcfc7735bec" providerId="ADAL" clId="{74204603-B849-4D1E-B478-06BBD63E0FE5}" dt="2025-03-15T00:23:04.823" v="882" actId="571"/>
          <ac:spMkLst>
            <pc:docMk/>
            <pc:sldMk cId="498479004" sldId="615"/>
            <ac:spMk id="115" creationId="{3C0F4466-3F9E-4F3A-6862-53970EA81552}"/>
          </ac:spMkLst>
        </pc:spChg>
        <pc:spChg chg="mod">
          <ac:chgData name="Imogen Howe" userId="e369732b-6fa5-4541-8074-3fcfc7735bec" providerId="ADAL" clId="{74204603-B849-4D1E-B478-06BBD63E0FE5}" dt="2025-03-15T00:23:04.823" v="882" actId="571"/>
          <ac:spMkLst>
            <pc:docMk/>
            <pc:sldMk cId="498479004" sldId="615"/>
            <ac:spMk id="116" creationId="{8EE6B0A2-24D1-966D-EF3A-8D0E73109A2D}"/>
          </ac:spMkLst>
        </pc:spChg>
        <pc:spChg chg="mod">
          <ac:chgData name="Imogen Howe" userId="e369732b-6fa5-4541-8074-3fcfc7735bec" providerId="ADAL" clId="{74204603-B849-4D1E-B478-06BBD63E0FE5}" dt="2025-03-15T00:23:04.823" v="882" actId="571"/>
          <ac:spMkLst>
            <pc:docMk/>
            <pc:sldMk cId="498479004" sldId="615"/>
            <ac:spMk id="117" creationId="{71A887B5-1C63-EBA9-92CD-D8465BA1B2C0}"/>
          </ac:spMkLst>
        </pc:spChg>
        <pc:spChg chg="mod">
          <ac:chgData name="Imogen Howe" userId="e369732b-6fa5-4541-8074-3fcfc7735bec" providerId="ADAL" clId="{74204603-B849-4D1E-B478-06BBD63E0FE5}" dt="2025-03-15T00:23:04.823" v="882" actId="571"/>
          <ac:spMkLst>
            <pc:docMk/>
            <pc:sldMk cId="498479004" sldId="615"/>
            <ac:spMk id="119" creationId="{CF84AB92-E42A-DE10-31D7-C005821727DB}"/>
          </ac:spMkLst>
        </pc:spChg>
        <pc:spChg chg="mod">
          <ac:chgData name="Imogen Howe" userId="e369732b-6fa5-4541-8074-3fcfc7735bec" providerId="ADAL" clId="{74204603-B849-4D1E-B478-06BBD63E0FE5}" dt="2025-03-15T00:23:04.823" v="882" actId="571"/>
          <ac:spMkLst>
            <pc:docMk/>
            <pc:sldMk cId="498479004" sldId="615"/>
            <ac:spMk id="120" creationId="{E6C66C4E-9B91-0A26-5212-74C7F83C00AD}"/>
          </ac:spMkLst>
        </pc:spChg>
        <pc:spChg chg="mod">
          <ac:chgData name="Imogen Howe" userId="e369732b-6fa5-4541-8074-3fcfc7735bec" providerId="ADAL" clId="{74204603-B849-4D1E-B478-06BBD63E0FE5}" dt="2025-03-15T00:23:04.823" v="882" actId="571"/>
          <ac:spMkLst>
            <pc:docMk/>
            <pc:sldMk cId="498479004" sldId="615"/>
            <ac:spMk id="121" creationId="{1A7277F3-9EA0-1275-2BD7-CB514DEC7840}"/>
          </ac:spMkLst>
        </pc:spChg>
        <pc:spChg chg="mod">
          <ac:chgData name="Imogen Howe" userId="e369732b-6fa5-4541-8074-3fcfc7735bec" providerId="ADAL" clId="{74204603-B849-4D1E-B478-06BBD63E0FE5}" dt="2025-03-15T00:23:04.823" v="882" actId="571"/>
          <ac:spMkLst>
            <pc:docMk/>
            <pc:sldMk cId="498479004" sldId="615"/>
            <ac:spMk id="122" creationId="{7EB3F151-D991-A7A7-4B21-807F60F66D29}"/>
          </ac:spMkLst>
        </pc:spChg>
        <pc:spChg chg="mod">
          <ac:chgData name="Imogen Howe" userId="e369732b-6fa5-4541-8074-3fcfc7735bec" providerId="ADAL" clId="{74204603-B849-4D1E-B478-06BBD63E0FE5}" dt="2025-03-15T00:23:04.823" v="882" actId="571"/>
          <ac:spMkLst>
            <pc:docMk/>
            <pc:sldMk cId="498479004" sldId="615"/>
            <ac:spMk id="123" creationId="{41E38EC8-A346-34FD-87E8-5CA218B4123C}"/>
          </ac:spMkLst>
        </pc:spChg>
        <pc:spChg chg="mod">
          <ac:chgData name="Imogen Howe" userId="e369732b-6fa5-4541-8074-3fcfc7735bec" providerId="ADAL" clId="{74204603-B849-4D1E-B478-06BBD63E0FE5}" dt="2025-03-15T00:23:04.823" v="882" actId="571"/>
          <ac:spMkLst>
            <pc:docMk/>
            <pc:sldMk cId="498479004" sldId="615"/>
            <ac:spMk id="124" creationId="{4F5F933C-565C-A50A-760B-2BC8D0681F0D}"/>
          </ac:spMkLst>
        </pc:spChg>
        <pc:spChg chg="mod">
          <ac:chgData name="Imogen Howe" userId="e369732b-6fa5-4541-8074-3fcfc7735bec" providerId="ADAL" clId="{74204603-B849-4D1E-B478-06BBD63E0FE5}" dt="2025-03-15T00:23:04.823" v="882" actId="571"/>
          <ac:spMkLst>
            <pc:docMk/>
            <pc:sldMk cId="498479004" sldId="615"/>
            <ac:spMk id="126" creationId="{6BDAA45F-529A-CBC9-74B8-89E3B636A6FE}"/>
          </ac:spMkLst>
        </pc:spChg>
        <pc:spChg chg="mod">
          <ac:chgData name="Imogen Howe" userId="e369732b-6fa5-4541-8074-3fcfc7735bec" providerId="ADAL" clId="{74204603-B849-4D1E-B478-06BBD63E0FE5}" dt="2025-03-15T00:23:04.823" v="882" actId="571"/>
          <ac:spMkLst>
            <pc:docMk/>
            <pc:sldMk cId="498479004" sldId="615"/>
            <ac:spMk id="127" creationId="{2AC090BA-3EBA-50B7-9317-CC07973E0618}"/>
          </ac:spMkLst>
        </pc:spChg>
        <pc:spChg chg="mod">
          <ac:chgData name="Imogen Howe" userId="e369732b-6fa5-4541-8074-3fcfc7735bec" providerId="ADAL" clId="{74204603-B849-4D1E-B478-06BBD63E0FE5}" dt="2025-03-15T00:23:04.823" v="882" actId="571"/>
          <ac:spMkLst>
            <pc:docMk/>
            <pc:sldMk cId="498479004" sldId="615"/>
            <ac:spMk id="128" creationId="{26A3501C-0C24-021A-7BBF-BB774D277136}"/>
          </ac:spMkLst>
        </pc:spChg>
        <pc:spChg chg="mod">
          <ac:chgData name="Imogen Howe" userId="e369732b-6fa5-4541-8074-3fcfc7735bec" providerId="ADAL" clId="{74204603-B849-4D1E-B478-06BBD63E0FE5}" dt="2025-03-15T00:23:04.823" v="882" actId="571"/>
          <ac:spMkLst>
            <pc:docMk/>
            <pc:sldMk cId="498479004" sldId="615"/>
            <ac:spMk id="129" creationId="{2A20B94A-3D49-2B22-FBCB-0F6626BA6024}"/>
          </ac:spMkLst>
        </pc:spChg>
        <pc:spChg chg="mod">
          <ac:chgData name="Imogen Howe" userId="e369732b-6fa5-4541-8074-3fcfc7735bec" providerId="ADAL" clId="{74204603-B849-4D1E-B478-06BBD63E0FE5}" dt="2025-03-15T00:23:04.823" v="882" actId="571"/>
          <ac:spMkLst>
            <pc:docMk/>
            <pc:sldMk cId="498479004" sldId="615"/>
            <ac:spMk id="130" creationId="{4B7A195C-2425-0836-1EA7-D94CCA310205}"/>
          </ac:spMkLst>
        </pc:spChg>
        <pc:spChg chg="mod">
          <ac:chgData name="Imogen Howe" userId="e369732b-6fa5-4541-8074-3fcfc7735bec" providerId="ADAL" clId="{74204603-B849-4D1E-B478-06BBD63E0FE5}" dt="2025-03-15T00:23:04.823" v="882" actId="571"/>
          <ac:spMkLst>
            <pc:docMk/>
            <pc:sldMk cId="498479004" sldId="615"/>
            <ac:spMk id="131" creationId="{05F5F021-47BA-1084-DD2C-69796E39394F}"/>
          </ac:spMkLst>
        </pc:spChg>
        <pc:spChg chg="mod">
          <ac:chgData name="Imogen Howe" userId="e369732b-6fa5-4541-8074-3fcfc7735bec" providerId="ADAL" clId="{74204603-B849-4D1E-B478-06BBD63E0FE5}" dt="2025-03-15T00:23:04.823" v="882" actId="571"/>
          <ac:spMkLst>
            <pc:docMk/>
            <pc:sldMk cId="498479004" sldId="615"/>
            <ac:spMk id="133" creationId="{69B9BFE3-9450-3688-1885-677C8CC6CA51}"/>
          </ac:spMkLst>
        </pc:spChg>
        <pc:spChg chg="mod">
          <ac:chgData name="Imogen Howe" userId="e369732b-6fa5-4541-8074-3fcfc7735bec" providerId="ADAL" clId="{74204603-B849-4D1E-B478-06BBD63E0FE5}" dt="2025-03-15T00:23:04.823" v="882" actId="571"/>
          <ac:spMkLst>
            <pc:docMk/>
            <pc:sldMk cId="498479004" sldId="615"/>
            <ac:spMk id="134" creationId="{F996F4DC-4968-D5B6-7E72-C381AC8C62A9}"/>
          </ac:spMkLst>
        </pc:spChg>
        <pc:spChg chg="mod">
          <ac:chgData name="Imogen Howe" userId="e369732b-6fa5-4541-8074-3fcfc7735bec" providerId="ADAL" clId="{74204603-B849-4D1E-B478-06BBD63E0FE5}" dt="2025-03-15T00:23:04.823" v="882" actId="571"/>
          <ac:spMkLst>
            <pc:docMk/>
            <pc:sldMk cId="498479004" sldId="615"/>
            <ac:spMk id="135" creationId="{26F9CC83-1069-C660-CBA4-428C2685019D}"/>
          </ac:spMkLst>
        </pc:spChg>
        <pc:spChg chg="mod">
          <ac:chgData name="Imogen Howe" userId="e369732b-6fa5-4541-8074-3fcfc7735bec" providerId="ADAL" clId="{74204603-B849-4D1E-B478-06BBD63E0FE5}" dt="2025-03-15T00:23:04.823" v="882" actId="571"/>
          <ac:spMkLst>
            <pc:docMk/>
            <pc:sldMk cId="498479004" sldId="615"/>
            <ac:spMk id="136" creationId="{9A054376-69C2-BE2C-1262-B8BF71BD2FCC}"/>
          </ac:spMkLst>
        </pc:spChg>
        <pc:spChg chg="mod">
          <ac:chgData name="Imogen Howe" userId="e369732b-6fa5-4541-8074-3fcfc7735bec" providerId="ADAL" clId="{74204603-B849-4D1E-B478-06BBD63E0FE5}" dt="2025-03-15T00:23:04.823" v="882" actId="571"/>
          <ac:spMkLst>
            <pc:docMk/>
            <pc:sldMk cId="498479004" sldId="615"/>
            <ac:spMk id="137" creationId="{D09EB7A6-9119-772D-215F-D9F1F1F566EE}"/>
          </ac:spMkLst>
        </pc:spChg>
        <pc:spChg chg="mod">
          <ac:chgData name="Imogen Howe" userId="e369732b-6fa5-4541-8074-3fcfc7735bec" providerId="ADAL" clId="{74204603-B849-4D1E-B478-06BBD63E0FE5}" dt="2025-03-15T00:23:04.823" v="882" actId="571"/>
          <ac:spMkLst>
            <pc:docMk/>
            <pc:sldMk cId="498479004" sldId="615"/>
            <ac:spMk id="138" creationId="{9F99F0ED-8328-0BDC-EB80-1F7BB82EA7E6}"/>
          </ac:spMkLst>
        </pc:spChg>
        <pc:spChg chg="mod">
          <ac:chgData name="Imogen Howe" userId="e369732b-6fa5-4541-8074-3fcfc7735bec" providerId="ADAL" clId="{74204603-B849-4D1E-B478-06BBD63E0FE5}" dt="2025-03-15T00:23:04.823" v="882" actId="571"/>
          <ac:spMkLst>
            <pc:docMk/>
            <pc:sldMk cId="498479004" sldId="615"/>
            <ac:spMk id="224" creationId="{9D084A88-39BB-D331-3C8B-08A2FB1C89DD}"/>
          </ac:spMkLst>
        </pc:spChg>
        <pc:spChg chg="mod">
          <ac:chgData name="Imogen Howe" userId="e369732b-6fa5-4541-8074-3fcfc7735bec" providerId="ADAL" clId="{74204603-B849-4D1E-B478-06BBD63E0FE5}" dt="2025-03-15T00:23:04.823" v="882" actId="571"/>
          <ac:spMkLst>
            <pc:docMk/>
            <pc:sldMk cId="498479004" sldId="615"/>
            <ac:spMk id="225" creationId="{8FBF389F-3795-5FC5-64DE-84A840165254}"/>
          </ac:spMkLst>
        </pc:spChg>
        <pc:spChg chg="mod">
          <ac:chgData name="Imogen Howe" userId="e369732b-6fa5-4541-8074-3fcfc7735bec" providerId="ADAL" clId="{74204603-B849-4D1E-B478-06BBD63E0FE5}" dt="2025-03-15T00:23:04.823" v="882" actId="571"/>
          <ac:spMkLst>
            <pc:docMk/>
            <pc:sldMk cId="498479004" sldId="615"/>
            <ac:spMk id="226" creationId="{AB238407-AC33-7318-C79A-534E67E23BAB}"/>
          </ac:spMkLst>
        </pc:spChg>
        <pc:spChg chg="mod">
          <ac:chgData name="Imogen Howe" userId="e369732b-6fa5-4541-8074-3fcfc7735bec" providerId="ADAL" clId="{74204603-B849-4D1E-B478-06BBD63E0FE5}" dt="2025-03-15T00:23:04.823" v="882" actId="571"/>
          <ac:spMkLst>
            <pc:docMk/>
            <pc:sldMk cId="498479004" sldId="615"/>
            <ac:spMk id="227" creationId="{20E33EE7-9609-84A2-DBCE-69F3C899C814}"/>
          </ac:spMkLst>
        </pc:spChg>
        <pc:spChg chg="mod">
          <ac:chgData name="Imogen Howe" userId="e369732b-6fa5-4541-8074-3fcfc7735bec" providerId="ADAL" clId="{74204603-B849-4D1E-B478-06BBD63E0FE5}" dt="2025-03-15T00:23:04.823" v="882" actId="571"/>
          <ac:spMkLst>
            <pc:docMk/>
            <pc:sldMk cId="498479004" sldId="615"/>
            <ac:spMk id="228" creationId="{96624DE6-0147-0503-701B-613F8A0953A4}"/>
          </ac:spMkLst>
        </pc:spChg>
        <pc:spChg chg="mod">
          <ac:chgData name="Imogen Howe" userId="e369732b-6fa5-4541-8074-3fcfc7735bec" providerId="ADAL" clId="{74204603-B849-4D1E-B478-06BBD63E0FE5}" dt="2025-03-15T00:23:04.823" v="882" actId="571"/>
          <ac:spMkLst>
            <pc:docMk/>
            <pc:sldMk cId="498479004" sldId="615"/>
            <ac:spMk id="229" creationId="{8F3B89F5-42D5-10E6-8FF9-3CB53266A47C}"/>
          </ac:spMkLst>
        </pc:spChg>
        <pc:spChg chg="mod">
          <ac:chgData name="Imogen Howe" userId="e369732b-6fa5-4541-8074-3fcfc7735bec" providerId="ADAL" clId="{74204603-B849-4D1E-B478-06BBD63E0FE5}" dt="2025-03-15T00:23:04.823" v="882" actId="571"/>
          <ac:spMkLst>
            <pc:docMk/>
            <pc:sldMk cId="498479004" sldId="615"/>
            <ac:spMk id="231" creationId="{2BD17B41-A000-053E-744E-0B991B492CEB}"/>
          </ac:spMkLst>
        </pc:spChg>
        <pc:spChg chg="mod">
          <ac:chgData name="Imogen Howe" userId="e369732b-6fa5-4541-8074-3fcfc7735bec" providerId="ADAL" clId="{74204603-B849-4D1E-B478-06BBD63E0FE5}" dt="2025-03-15T00:23:04.823" v="882" actId="571"/>
          <ac:spMkLst>
            <pc:docMk/>
            <pc:sldMk cId="498479004" sldId="615"/>
            <ac:spMk id="232" creationId="{65C8B35C-1BC8-3A64-6A0D-ED87B8D93DB1}"/>
          </ac:spMkLst>
        </pc:spChg>
        <pc:spChg chg="mod">
          <ac:chgData name="Imogen Howe" userId="e369732b-6fa5-4541-8074-3fcfc7735bec" providerId="ADAL" clId="{74204603-B849-4D1E-B478-06BBD63E0FE5}" dt="2025-03-15T00:23:04.823" v="882" actId="571"/>
          <ac:spMkLst>
            <pc:docMk/>
            <pc:sldMk cId="498479004" sldId="615"/>
            <ac:spMk id="233" creationId="{3BF4FED0-278B-5DF0-0D60-AB521E133788}"/>
          </ac:spMkLst>
        </pc:spChg>
        <pc:spChg chg="mod">
          <ac:chgData name="Imogen Howe" userId="e369732b-6fa5-4541-8074-3fcfc7735bec" providerId="ADAL" clId="{74204603-B849-4D1E-B478-06BBD63E0FE5}" dt="2025-03-15T00:23:04.823" v="882" actId="571"/>
          <ac:spMkLst>
            <pc:docMk/>
            <pc:sldMk cId="498479004" sldId="615"/>
            <ac:spMk id="234" creationId="{DF694180-E0FE-F120-52EA-C6448A1CAFE8}"/>
          </ac:spMkLst>
        </pc:spChg>
        <pc:spChg chg="mod">
          <ac:chgData name="Imogen Howe" userId="e369732b-6fa5-4541-8074-3fcfc7735bec" providerId="ADAL" clId="{74204603-B849-4D1E-B478-06BBD63E0FE5}" dt="2025-03-15T00:23:04.823" v="882" actId="571"/>
          <ac:spMkLst>
            <pc:docMk/>
            <pc:sldMk cId="498479004" sldId="615"/>
            <ac:spMk id="235" creationId="{737DE9A0-288D-0356-4EF7-CEFF909D6BE7}"/>
          </ac:spMkLst>
        </pc:spChg>
        <pc:spChg chg="mod">
          <ac:chgData name="Imogen Howe" userId="e369732b-6fa5-4541-8074-3fcfc7735bec" providerId="ADAL" clId="{74204603-B849-4D1E-B478-06BBD63E0FE5}" dt="2025-03-15T00:23:04.823" v="882" actId="571"/>
          <ac:spMkLst>
            <pc:docMk/>
            <pc:sldMk cId="498479004" sldId="615"/>
            <ac:spMk id="236" creationId="{6B64CFFF-F5AD-D896-0B94-3D2F5172D90E}"/>
          </ac:spMkLst>
        </pc:spChg>
        <pc:spChg chg="mod">
          <ac:chgData name="Imogen Howe" userId="e369732b-6fa5-4541-8074-3fcfc7735bec" providerId="ADAL" clId="{74204603-B849-4D1E-B478-06BBD63E0FE5}" dt="2025-03-15T00:23:04.823" v="882" actId="571"/>
          <ac:spMkLst>
            <pc:docMk/>
            <pc:sldMk cId="498479004" sldId="615"/>
            <ac:spMk id="238" creationId="{5BD35825-11D8-4583-16C1-61B2810EE8DC}"/>
          </ac:spMkLst>
        </pc:spChg>
        <pc:spChg chg="mod">
          <ac:chgData name="Imogen Howe" userId="e369732b-6fa5-4541-8074-3fcfc7735bec" providerId="ADAL" clId="{74204603-B849-4D1E-B478-06BBD63E0FE5}" dt="2025-03-15T00:23:04.823" v="882" actId="571"/>
          <ac:spMkLst>
            <pc:docMk/>
            <pc:sldMk cId="498479004" sldId="615"/>
            <ac:spMk id="239" creationId="{BE4D0FC4-824D-3C1B-A366-81F322AD515E}"/>
          </ac:spMkLst>
        </pc:spChg>
        <pc:spChg chg="mod">
          <ac:chgData name="Imogen Howe" userId="e369732b-6fa5-4541-8074-3fcfc7735bec" providerId="ADAL" clId="{74204603-B849-4D1E-B478-06BBD63E0FE5}" dt="2025-03-15T00:23:04.823" v="882" actId="571"/>
          <ac:spMkLst>
            <pc:docMk/>
            <pc:sldMk cId="498479004" sldId="615"/>
            <ac:spMk id="240" creationId="{F06287A3-3439-FC0B-5EA0-A5E6CAFB279D}"/>
          </ac:spMkLst>
        </pc:spChg>
        <pc:spChg chg="mod">
          <ac:chgData name="Imogen Howe" userId="e369732b-6fa5-4541-8074-3fcfc7735bec" providerId="ADAL" clId="{74204603-B849-4D1E-B478-06BBD63E0FE5}" dt="2025-03-15T00:23:04.823" v="882" actId="571"/>
          <ac:spMkLst>
            <pc:docMk/>
            <pc:sldMk cId="498479004" sldId="615"/>
            <ac:spMk id="241" creationId="{C02E204E-B559-53AE-B7F3-966BE47A698C}"/>
          </ac:spMkLst>
        </pc:spChg>
        <pc:spChg chg="mod">
          <ac:chgData name="Imogen Howe" userId="e369732b-6fa5-4541-8074-3fcfc7735bec" providerId="ADAL" clId="{74204603-B849-4D1E-B478-06BBD63E0FE5}" dt="2025-03-15T00:23:04.823" v="882" actId="571"/>
          <ac:spMkLst>
            <pc:docMk/>
            <pc:sldMk cId="498479004" sldId="615"/>
            <ac:spMk id="242" creationId="{47CC4744-20A3-9717-4D7A-114CA2E2FBA9}"/>
          </ac:spMkLst>
        </pc:spChg>
        <pc:spChg chg="mod">
          <ac:chgData name="Imogen Howe" userId="e369732b-6fa5-4541-8074-3fcfc7735bec" providerId="ADAL" clId="{74204603-B849-4D1E-B478-06BBD63E0FE5}" dt="2025-03-15T00:23:04.823" v="882" actId="571"/>
          <ac:spMkLst>
            <pc:docMk/>
            <pc:sldMk cId="498479004" sldId="615"/>
            <ac:spMk id="243" creationId="{6702E0FA-CF04-65F1-9777-4F1C9102563F}"/>
          </ac:spMkLst>
        </pc:spChg>
        <pc:spChg chg="mod">
          <ac:chgData name="Imogen Howe" userId="e369732b-6fa5-4541-8074-3fcfc7735bec" providerId="ADAL" clId="{74204603-B849-4D1E-B478-06BBD63E0FE5}" dt="2025-03-15T00:23:04.823" v="882" actId="571"/>
          <ac:spMkLst>
            <pc:docMk/>
            <pc:sldMk cId="498479004" sldId="615"/>
            <ac:spMk id="245" creationId="{D1DE0A40-B3EE-A7CF-8173-1DCED2E2B88D}"/>
          </ac:spMkLst>
        </pc:spChg>
        <pc:spChg chg="mod">
          <ac:chgData name="Imogen Howe" userId="e369732b-6fa5-4541-8074-3fcfc7735bec" providerId="ADAL" clId="{74204603-B849-4D1E-B478-06BBD63E0FE5}" dt="2025-03-15T00:23:04.823" v="882" actId="571"/>
          <ac:spMkLst>
            <pc:docMk/>
            <pc:sldMk cId="498479004" sldId="615"/>
            <ac:spMk id="246" creationId="{D36296D1-E00C-401D-0F0B-2E127A7020C9}"/>
          </ac:spMkLst>
        </pc:spChg>
        <pc:spChg chg="mod">
          <ac:chgData name="Imogen Howe" userId="e369732b-6fa5-4541-8074-3fcfc7735bec" providerId="ADAL" clId="{74204603-B849-4D1E-B478-06BBD63E0FE5}" dt="2025-03-15T00:23:04.823" v="882" actId="571"/>
          <ac:spMkLst>
            <pc:docMk/>
            <pc:sldMk cId="498479004" sldId="615"/>
            <ac:spMk id="247" creationId="{E911FBB5-6C69-785E-2FCB-84646D0E8B76}"/>
          </ac:spMkLst>
        </pc:spChg>
        <pc:spChg chg="mod">
          <ac:chgData name="Imogen Howe" userId="e369732b-6fa5-4541-8074-3fcfc7735bec" providerId="ADAL" clId="{74204603-B849-4D1E-B478-06BBD63E0FE5}" dt="2025-03-15T00:23:04.823" v="882" actId="571"/>
          <ac:spMkLst>
            <pc:docMk/>
            <pc:sldMk cId="498479004" sldId="615"/>
            <ac:spMk id="248" creationId="{ECF4D7FC-B312-8472-BAD6-E138A9BB0E8F}"/>
          </ac:spMkLst>
        </pc:spChg>
        <pc:spChg chg="mod">
          <ac:chgData name="Imogen Howe" userId="e369732b-6fa5-4541-8074-3fcfc7735bec" providerId="ADAL" clId="{74204603-B849-4D1E-B478-06BBD63E0FE5}" dt="2025-03-15T00:23:04.823" v="882" actId="571"/>
          <ac:spMkLst>
            <pc:docMk/>
            <pc:sldMk cId="498479004" sldId="615"/>
            <ac:spMk id="249" creationId="{4CFBF3EE-5225-1DA3-EB53-73D548572B51}"/>
          </ac:spMkLst>
        </pc:spChg>
        <pc:spChg chg="mod">
          <ac:chgData name="Imogen Howe" userId="e369732b-6fa5-4541-8074-3fcfc7735bec" providerId="ADAL" clId="{74204603-B849-4D1E-B478-06BBD63E0FE5}" dt="2025-03-15T00:23:04.823" v="882" actId="571"/>
          <ac:spMkLst>
            <pc:docMk/>
            <pc:sldMk cId="498479004" sldId="615"/>
            <ac:spMk id="250" creationId="{3EFD9309-4DBF-1872-26BA-819C1BBCEACE}"/>
          </ac:spMkLst>
        </pc:spChg>
        <pc:spChg chg="mod">
          <ac:chgData name="Imogen Howe" userId="e369732b-6fa5-4541-8074-3fcfc7735bec" providerId="ADAL" clId="{74204603-B849-4D1E-B478-06BBD63E0FE5}" dt="2025-03-15T00:23:04.823" v="882" actId="571"/>
          <ac:spMkLst>
            <pc:docMk/>
            <pc:sldMk cId="498479004" sldId="615"/>
            <ac:spMk id="252" creationId="{C747267F-A849-C2B5-D79A-DB1ADCA7ADED}"/>
          </ac:spMkLst>
        </pc:spChg>
        <pc:spChg chg="mod">
          <ac:chgData name="Imogen Howe" userId="e369732b-6fa5-4541-8074-3fcfc7735bec" providerId="ADAL" clId="{74204603-B849-4D1E-B478-06BBD63E0FE5}" dt="2025-03-15T00:23:04.823" v="882" actId="571"/>
          <ac:spMkLst>
            <pc:docMk/>
            <pc:sldMk cId="498479004" sldId="615"/>
            <ac:spMk id="253" creationId="{CD305E4C-CC50-82CF-C357-9D3B18B92B8E}"/>
          </ac:spMkLst>
        </pc:spChg>
        <pc:spChg chg="mod">
          <ac:chgData name="Imogen Howe" userId="e369732b-6fa5-4541-8074-3fcfc7735bec" providerId="ADAL" clId="{74204603-B849-4D1E-B478-06BBD63E0FE5}" dt="2025-03-15T00:23:04.823" v="882" actId="571"/>
          <ac:spMkLst>
            <pc:docMk/>
            <pc:sldMk cId="498479004" sldId="615"/>
            <ac:spMk id="254" creationId="{00AE22F4-761D-11AD-D204-6EB727D12440}"/>
          </ac:spMkLst>
        </pc:spChg>
        <pc:spChg chg="mod">
          <ac:chgData name="Imogen Howe" userId="e369732b-6fa5-4541-8074-3fcfc7735bec" providerId="ADAL" clId="{74204603-B849-4D1E-B478-06BBD63E0FE5}" dt="2025-03-15T00:23:04.823" v="882" actId="571"/>
          <ac:spMkLst>
            <pc:docMk/>
            <pc:sldMk cId="498479004" sldId="615"/>
            <ac:spMk id="255" creationId="{82A25E41-1E97-8E13-9F45-DFA1408D7907}"/>
          </ac:spMkLst>
        </pc:spChg>
        <pc:spChg chg="mod">
          <ac:chgData name="Imogen Howe" userId="e369732b-6fa5-4541-8074-3fcfc7735bec" providerId="ADAL" clId="{74204603-B849-4D1E-B478-06BBD63E0FE5}" dt="2025-03-15T00:23:04.823" v="882" actId="571"/>
          <ac:spMkLst>
            <pc:docMk/>
            <pc:sldMk cId="498479004" sldId="615"/>
            <ac:spMk id="256" creationId="{DFCFE0A5-C7EF-1956-760B-295A6911A552}"/>
          </ac:spMkLst>
        </pc:spChg>
        <pc:spChg chg="mod">
          <ac:chgData name="Imogen Howe" userId="e369732b-6fa5-4541-8074-3fcfc7735bec" providerId="ADAL" clId="{74204603-B849-4D1E-B478-06BBD63E0FE5}" dt="2025-03-15T00:23:04.823" v="882" actId="571"/>
          <ac:spMkLst>
            <pc:docMk/>
            <pc:sldMk cId="498479004" sldId="615"/>
            <ac:spMk id="257" creationId="{635239C7-4DA3-CA31-AE7F-DE1E00A9BD14}"/>
          </ac:spMkLst>
        </pc:spChg>
        <pc:spChg chg="mod">
          <ac:chgData name="Imogen Howe" userId="e369732b-6fa5-4541-8074-3fcfc7735bec" providerId="ADAL" clId="{74204603-B849-4D1E-B478-06BBD63E0FE5}" dt="2025-03-15T00:23:04.823" v="882" actId="571"/>
          <ac:spMkLst>
            <pc:docMk/>
            <pc:sldMk cId="498479004" sldId="615"/>
            <ac:spMk id="259" creationId="{377EF76C-B96A-DD16-7C4F-EE4D0DC0D04B}"/>
          </ac:spMkLst>
        </pc:spChg>
        <pc:spChg chg="mod">
          <ac:chgData name="Imogen Howe" userId="e369732b-6fa5-4541-8074-3fcfc7735bec" providerId="ADAL" clId="{74204603-B849-4D1E-B478-06BBD63E0FE5}" dt="2025-03-15T00:23:04.823" v="882" actId="571"/>
          <ac:spMkLst>
            <pc:docMk/>
            <pc:sldMk cId="498479004" sldId="615"/>
            <ac:spMk id="260" creationId="{E01ECF14-E7CE-DB8A-93EF-EA884477674E}"/>
          </ac:spMkLst>
        </pc:spChg>
        <pc:spChg chg="mod">
          <ac:chgData name="Imogen Howe" userId="e369732b-6fa5-4541-8074-3fcfc7735bec" providerId="ADAL" clId="{74204603-B849-4D1E-B478-06BBD63E0FE5}" dt="2025-03-15T00:23:04.823" v="882" actId="571"/>
          <ac:spMkLst>
            <pc:docMk/>
            <pc:sldMk cId="498479004" sldId="615"/>
            <ac:spMk id="261" creationId="{187B1AF8-88E0-172C-B722-17422B6DA8F4}"/>
          </ac:spMkLst>
        </pc:spChg>
        <pc:spChg chg="mod">
          <ac:chgData name="Imogen Howe" userId="e369732b-6fa5-4541-8074-3fcfc7735bec" providerId="ADAL" clId="{74204603-B849-4D1E-B478-06BBD63E0FE5}" dt="2025-03-15T00:23:04.823" v="882" actId="571"/>
          <ac:spMkLst>
            <pc:docMk/>
            <pc:sldMk cId="498479004" sldId="615"/>
            <ac:spMk id="262" creationId="{4EC73063-6B57-5B9E-282A-D41F72E81F1A}"/>
          </ac:spMkLst>
        </pc:spChg>
        <pc:spChg chg="mod">
          <ac:chgData name="Imogen Howe" userId="e369732b-6fa5-4541-8074-3fcfc7735bec" providerId="ADAL" clId="{74204603-B849-4D1E-B478-06BBD63E0FE5}" dt="2025-03-15T00:23:04.823" v="882" actId="571"/>
          <ac:spMkLst>
            <pc:docMk/>
            <pc:sldMk cId="498479004" sldId="615"/>
            <ac:spMk id="263" creationId="{3727BB0C-2146-DE99-D428-848E823EA5C7}"/>
          </ac:spMkLst>
        </pc:spChg>
        <pc:spChg chg="mod">
          <ac:chgData name="Imogen Howe" userId="e369732b-6fa5-4541-8074-3fcfc7735bec" providerId="ADAL" clId="{74204603-B849-4D1E-B478-06BBD63E0FE5}" dt="2025-03-15T00:23:04.823" v="882" actId="571"/>
          <ac:spMkLst>
            <pc:docMk/>
            <pc:sldMk cId="498479004" sldId="615"/>
            <ac:spMk id="264" creationId="{4B093953-EC3B-D2C2-CFB8-747104141B93}"/>
          </ac:spMkLst>
        </pc:spChg>
        <pc:spChg chg="mod">
          <ac:chgData name="Imogen Howe" userId="e369732b-6fa5-4541-8074-3fcfc7735bec" providerId="ADAL" clId="{74204603-B849-4D1E-B478-06BBD63E0FE5}" dt="2025-03-15T00:23:04.823" v="882" actId="571"/>
          <ac:spMkLst>
            <pc:docMk/>
            <pc:sldMk cId="498479004" sldId="615"/>
            <ac:spMk id="266" creationId="{3AFAD88A-D706-8107-035A-486A138314A0}"/>
          </ac:spMkLst>
        </pc:spChg>
        <pc:spChg chg="mod">
          <ac:chgData name="Imogen Howe" userId="e369732b-6fa5-4541-8074-3fcfc7735bec" providerId="ADAL" clId="{74204603-B849-4D1E-B478-06BBD63E0FE5}" dt="2025-03-15T00:23:04.823" v="882" actId="571"/>
          <ac:spMkLst>
            <pc:docMk/>
            <pc:sldMk cId="498479004" sldId="615"/>
            <ac:spMk id="267" creationId="{C7751D8E-E817-9D84-8D64-A87E0AF00A7D}"/>
          </ac:spMkLst>
        </pc:spChg>
        <pc:spChg chg="mod">
          <ac:chgData name="Imogen Howe" userId="e369732b-6fa5-4541-8074-3fcfc7735bec" providerId="ADAL" clId="{74204603-B849-4D1E-B478-06BBD63E0FE5}" dt="2025-03-15T00:23:04.823" v="882" actId="571"/>
          <ac:spMkLst>
            <pc:docMk/>
            <pc:sldMk cId="498479004" sldId="615"/>
            <ac:spMk id="268" creationId="{64AD832D-2C27-8B90-9C80-97164399553F}"/>
          </ac:spMkLst>
        </pc:spChg>
        <pc:spChg chg="mod">
          <ac:chgData name="Imogen Howe" userId="e369732b-6fa5-4541-8074-3fcfc7735bec" providerId="ADAL" clId="{74204603-B849-4D1E-B478-06BBD63E0FE5}" dt="2025-03-15T00:23:04.823" v="882" actId="571"/>
          <ac:spMkLst>
            <pc:docMk/>
            <pc:sldMk cId="498479004" sldId="615"/>
            <ac:spMk id="269" creationId="{AB354A11-E3A0-05D5-FE2D-17DE40E6CEFC}"/>
          </ac:spMkLst>
        </pc:spChg>
        <pc:spChg chg="mod">
          <ac:chgData name="Imogen Howe" userId="e369732b-6fa5-4541-8074-3fcfc7735bec" providerId="ADAL" clId="{74204603-B849-4D1E-B478-06BBD63E0FE5}" dt="2025-03-15T00:23:04.823" v="882" actId="571"/>
          <ac:spMkLst>
            <pc:docMk/>
            <pc:sldMk cId="498479004" sldId="615"/>
            <ac:spMk id="270" creationId="{4555B55E-9680-F3AD-CA41-D9F38FBA33D9}"/>
          </ac:spMkLst>
        </pc:spChg>
        <pc:spChg chg="mod">
          <ac:chgData name="Imogen Howe" userId="e369732b-6fa5-4541-8074-3fcfc7735bec" providerId="ADAL" clId="{74204603-B849-4D1E-B478-06BBD63E0FE5}" dt="2025-03-15T00:23:04.823" v="882" actId="571"/>
          <ac:spMkLst>
            <pc:docMk/>
            <pc:sldMk cId="498479004" sldId="615"/>
            <ac:spMk id="271" creationId="{126969C7-F849-DBB8-BD8A-7EFB54B03226}"/>
          </ac:spMkLst>
        </pc:spChg>
        <pc:spChg chg="mod">
          <ac:chgData name="Imogen Howe" userId="e369732b-6fa5-4541-8074-3fcfc7735bec" providerId="ADAL" clId="{74204603-B849-4D1E-B478-06BBD63E0FE5}" dt="2025-03-15T00:23:04.823" v="882" actId="571"/>
          <ac:spMkLst>
            <pc:docMk/>
            <pc:sldMk cId="498479004" sldId="615"/>
            <ac:spMk id="273" creationId="{DBB85586-84AF-05AA-C3F6-AA192D4952D7}"/>
          </ac:spMkLst>
        </pc:spChg>
        <pc:spChg chg="mod">
          <ac:chgData name="Imogen Howe" userId="e369732b-6fa5-4541-8074-3fcfc7735bec" providerId="ADAL" clId="{74204603-B849-4D1E-B478-06BBD63E0FE5}" dt="2025-03-15T00:23:04.823" v="882" actId="571"/>
          <ac:spMkLst>
            <pc:docMk/>
            <pc:sldMk cId="498479004" sldId="615"/>
            <ac:spMk id="274" creationId="{F964E420-0C70-02A3-E9B5-3137CFB95FEB}"/>
          </ac:spMkLst>
        </pc:spChg>
        <pc:spChg chg="mod">
          <ac:chgData name="Imogen Howe" userId="e369732b-6fa5-4541-8074-3fcfc7735bec" providerId="ADAL" clId="{74204603-B849-4D1E-B478-06BBD63E0FE5}" dt="2025-03-15T00:23:04.823" v="882" actId="571"/>
          <ac:spMkLst>
            <pc:docMk/>
            <pc:sldMk cId="498479004" sldId="615"/>
            <ac:spMk id="275" creationId="{6CA0FEE9-A2F8-CC58-990D-28B1DEF59130}"/>
          </ac:spMkLst>
        </pc:spChg>
        <pc:spChg chg="mod">
          <ac:chgData name="Imogen Howe" userId="e369732b-6fa5-4541-8074-3fcfc7735bec" providerId="ADAL" clId="{74204603-B849-4D1E-B478-06BBD63E0FE5}" dt="2025-03-15T00:23:04.823" v="882" actId="571"/>
          <ac:spMkLst>
            <pc:docMk/>
            <pc:sldMk cId="498479004" sldId="615"/>
            <ac:spMk id="276" creationId="{B7525D2C-5890-8CE5-621E-081FB06F812D}"/>
          </ac:spMkLst>
        </pc:spChg>
        <pc:spChg chg="mod">
          <ac:chgData name="Imogen Howe" userId="e369732b-6fa5-4541-8074-3fcfc7735bec" providerId="ADAL" clId="{74204603-B849-4D1E-B478-06BBD63E0FE5}" dt="2025-03-15T00:23:04.823" v="882" actId="571"/>
          <ac:spMkLst>
            <pc:docMk/>
            <pc:sldMk cId="498479004" sldId="615"/>
            <ac:spMk id="277" creationId="{11EE4E43-2C05-E06D-0913-E08DF87B22B4}"/>
          </ac:spMkLst>
        </pc:spChg>
        <pc:spChg chg="mod">
          <ac:chgData name="Imogen Howe" userId="e369732b-6fa5-4541-8074-3fcfc7735bec" providerId="ADAL" clId="{74204603-B849-4D1E-B478-06BBD63E0FE5}" dt="2025-03-15T00:23:04.823" v="882" actId="571"/>
          <ac:spMkLst>
            <pc:docMk/>
            <pc:sldMk cId="498479004" sldId="615"/>
            <ac:spMk id="278" creationId="{09C5896D-A088-E20A-173F-DC4BEC53B772}"/>
          </ac:spMkLst>
        </pc:spChg>
        <pc:spChg chg="mod">
          <ac:chgData name="Imogen Howe" userId="e369732b-6fa5-4541-8074-3fcfc7735bec" providerId="ADAL" clId="{74204603-B849-4D1E-B478-06BBD63E0FE5}" dt="2025-03-15T00:23:04.823" v="882" actId="571"/>
          <ac:spMkLst>
            <pc:docMk/>
            <pc:sldMk cId="498479004" sldId="615"/>
            <ac:spMk id="280" creationId="{710F474C-830E-0CD7-04F9-35EE081F0B49}"/>
          </ac:spMkLst>
        </pc:spChg>
        <pc:spChg chg="mod">
          <ac:chgData name="Imogen Howe" userId="e369732b-6fa5-4541-8074-3fcfc7735bec" providerId="ADAL" clId="{74204603-B849-4D1E-B478-06BBD63E0FE5}" dt="2025-03-15T00:23:04.823" v="882" actId="571"/>
          <ac:spMkLst>
            <pc:docMk/>
            <pc:sldMk cId="498479004" sldId="615"/>
            <ac:spMk id="281" creationId="{F06AB7F3-7DB9-1439-3B64-740861180639}"/>
          </ac:spMkLst>
        </pc:spChg>
        <pc:spChg chg="mod">
          <ac:chgData name="Imogen Howe" userId="e369732b-6fa5-4541-8074-3fcfc7735bec" providerId="ADAL" clId="{74204603-B849-4D1E-B478-06BBD63E0FE5}" dt="2025-03-15T00:23:04.823" v="882" actId="571"/>
          <ac:spMkLst>
            <pc:docMk/>
            <pc:sldMk cId="498479004" sldId="615"/>
            <ac:spMk id="282" creationId="{0C1CF3F9-BA5E-9477-8700-64B84F47DE85}"/>
          </ac:spMkLst>
        </pc:spChg>
        <pc:spChg chg="mod">
          <ac:chgData name="Imogen Howe" userId="e369732b-6fa5-4541-8074-3fcfc7735bec" providerId="ADAL" clId="{74204603-B849-4D1E-B478-06BBD63E0FE5}" dt="2025-03-15T00:23:04.823" v="882" actId="571"/>
          <ac:spMkLst>
            <pc:docMk/>
            <pc:sldMk cId="498479004" sldId="615"/>
            <ac:spMk id="283" creationId="{4BA567D7-0512-1A78-4A45-93413A09FD02}"/>
          </ac:spMkLst>
        </pc:spChg>
        <pc:spChg chg="mod">
          <ac:chgData name="Imogen Howe" userId="e369732b-6fa5-4541-8074-3fcfc7735bec" providerId="ADAL" clId="{74204603-B849-4D1E-B478-06BBD63E0FE5}" dt="2025-03-15T00:23:04.823" v="882" actId="571"/>
          <ac:spMkLst>
            <pc:docMk/>
            <pc:sldMk cId="498479004" sldId="615"/>
            <ac:spMk id="284" creationId="{97DB4C42-AFDB-5253-65F3-0F55131F79BB}"/>
          </ac:spMkLst>
        </pc:spChg>
        <pc:spChg chg="mod">
          <ac:chgData name="Imogen Howe" userId="e369732b-6fa5-4541-8074-3fcfc7735bec" providerId="ADAL" clId="{74204603-B849-4D1E-B478-06BBD63E0FE5}" dt="2025-03-15T00:23:04.823" v="882" actId="571"/>
          <ac:spMkLst>
            <pc:docMk/>
            <pc:sldMk cId="498479004" sldId="615"/>
            <ac:spMk id="285" creationId="{BFEF2AE7-2ED8-1194-2788-15ED7BC4C308}"/>
          </ac:spMkLst>
        </pc:spChg>
        <pc:spChg chg="mod">
          <ac:chgData name="Imogen Howe" userId="e369732b-6fa5-4541-8074-3fcfc7735bec" providerId="ADAL" clId="{74204603-B849-4D1E-B478-06BBD63E0FE5}" dt="2025-03-15T00:23:04.823" v="882" actId="571"/>
          <ac:spMkLst>
            <pc:docMk/>
            <pc:sldMk cId="498479004" sldId="615"/>
            <ac:spMk id="287" creationId="{0CAE4D85-F611-5855-48B3-8BB6E1FAFC9E}"/>
          </ac:spMkLst>
        </pc:spChg>
        <pc:spChg chg="mod">
          <ac:chgData name="Imogen Howe" userId="e369732b-6fa5-4541-8074-3fcfc7735bec" providerId="ADAL" clId="{74204603-B849-4D1E-B478-06BBD63E0FE5}" dt="2025-03-15T00:23:04.823" v="882" actId="571"/>
          <ac:spMkLst>
            <pc:docMk/>
            <pc:sldMk cId="498479004" sldId="615"/>
            <ac:spMk id="288" creationId="{3BBA78B8-92D2-25E7-C546-B59A2E4D2009}"/>
          </ac:spMkLst>
        </pc:spChg>
        <pc:spChg chg="mod">
          <ac:chgData name="Imogen Howe" userId="e369732b-6fa5-4541-8074-3fcfc7735bec" providerId="ADAL" clId="{74204603-B849-4D1E-B478-06BBD63E0FE5}" dt="2025-03-15T00:23:04.823" v="882" actId="571"/>
          <ac:spMkLst>
            <pc:docMk/>
            <pc:sldMk cId="498479004" sldId="615"/>
            <ac:spMk id="289" creationId="{9A7023A9-6AD9-E5B1-94E5-D250279EE0BB}"/>
          </ac:spMkLst>
        </pc:spChg>
        <pc:spChg chg="mod">
          <ac:chgData name="Imogen Howe" userId="e369732b-6fa5-4541-8074-3fcfc7735bec" providerId="ADAL" clId="{74204603-B849-4D1E-B478-06BBD63E0FE5}" dt="2025-03-15T00:23:04.823" v="882" actId="571"/>
          <ac:spMkLst>
            <pc:docMk/>
            <pc:sldMk cId="498479004" sldId="615"/>
            <ac:spMk id="290" creationId="{AF3F7947-D1F5-6D37-B8BF-53F3C177E6BB}"/>
          </ac:spMkLst>
        </pc:spChg>
        <pc:spChg chg="mod">
          <ac:chgData name="Imogen Howe" userId="e369732b-6fa5-4541-8074-3fcfc7735bec" providerId="ADAL" clId="{74204603-B849-4D1E-B478-06BBD63E0FE5}" dt="2025-03-15T00:23:04.823" v="882" actId="571"/>
          <ac:spMkLst>
            <pc:docMk/>
            <pc:sldMk cId="498479004" sldId="615"/>
            <ac:spMk id="291" creationId="{C9FE71C6-3146-2B92-D7C1-DBB2EC2E4020}"/>
          </ac:spMkLst>
        </pc:spChg>
        <pc:spChg chg="mod">
          <ac:chgData name="Imogen Howe" userId="e369732b-6fa5-4541-8074-3fcfc7735bec" providerId="ADAL" clId="{74204603-B849-4D1E-B478-06BBD63E0FE5}" dt="2025-03-15T00:23:04.823" v="882" actId="571"/>
          <ac:spMkLst>
            <pc:docMk/>
            <pc:sldMk cId="498479004" sldId="615"/>
            <ac:spMk id="292" creationId="{B16D6B52-99B7-8936-B06B-641358143596}"/>
          </ac:spMkLst>
        </pc:spChg>
        <pc:spChg chg="mod">
          <ac:chgData name="Imogen Howe" userId="e369732b-6fa5-4541-8074-3fcfc7735bec" providerId="ADAL" clId="{74204603-B849-4D1E-B478-06BBD63E0FE5}" dt="2025-03-15T00:23:04.823" v="882" actId="571"/>
          <ac:spMkLst>
            <pc:docMk/>
            <pc:sldMk cId="498479004" sldId="615"/>
            <ac:spMk id="294" creationId="{602021CA-D1D3-1141-F137-DFCDD907AF1F}"/>
          </ac:spMkLst>
        </pc:spChg>
        <pc:spChg chg="mod">
          <ac:chgData name="Imogen Howe" userId="e369732b-6fa5-4541-8074-3fcfc7735bec" providerId="ADAL" clId="{74204603-B849-4D1E-B478-06BBD63E0FE5}" dt="2025-03-15T00:23:04.823" v="882" actId="571"/>
          <ac:spMkLst>
            <pc:docMk/>
            <pc:sldMk cId="498479004" sldId="615"/>
            <ac:spMk id="295" creationId="{6A08B8F7-4FEE-20CB-4F87-75EAE16357E9}"/>
          </ac:spMkLst>
        </pc:spChg>
        <pc:spChg chg="mod">
          <ac:chgData name="Imogen Howe" userId="e369732b-6fa5-4541-8074-3fcfc7735bec" providerId="ADAL" clId="{74204603-B849-4D1E-B478-06BBD63E0FE5}" dt="2025-03-15T00:23:04.823" v="882" actId="571"/>
          <ac:spMkLst>
            <pc:docMk/>
            <pc:sldMk cId="498479004" sldId="615"/>
            <ac:spMk id="296" creationId="{568F163D-5776-D9C3-B5E3-8F48E5967A4A}"/>
          </ac:spMkLst>
        </pc:spChg>
        <pc:spChg chg="mod">
          <ac:chgData name="Imogen Howe" userId="e369732b-6fa5-4541-8074-3fcfc7735bec" providerId="ADAL" clId="{74204603-B849-4D1E-B478-06BBD63E0FE5}" dt="2025-03-15T00:23:04.823" v="882" actId="571"/>
          <ac:spMkLst>
            <pc:docMk/>
            <pc:sldMk cId="498479004" sldId="615"/>
            <ac:spMk id="297" creationId="{46E0D0FE-0A9C-575F-5540-D29085DFBB06}"/>
          </ac:spMkLst>
        </pc:spChg>
        <pc:spChg chg="mod">
          <ac:chgData name="Imogen Howe" userId="e369732b-6fa5-4541-8074-3fcfc7735bec" providerId="ADAL" clId="{74204603-B849-4D1E-B478-06BBD63E0FE5}" dt="2025-03-15T00:23:04.823" v="882" actId="571"/>
          <ac:spMkLst>
            <pc:docMk/>
            <pc:sldMk cId="498479004" sldId="615"/>
            <ac:spMk id="298" creationId="{D0DABA79-A402-5CCC-EF25-29EA968ED73F}"/>
          </ac:spMkLst>
        </pc:spChg>
        <pc:spChg chg="mod">
          <ac:chgData name="Imogen Howe" userId="e369732b-6fa5-4541-8074-3fcfc7735bec" providerId="ADAL" clId="{74204603-B849-4D1E-B478-06BBD63E0FE5}" dt="2025-03-15T00:23:04.823" v="882" actId="571"/>
          <ac:spMkLst>
            <pc:docMk/>
            <pc:sldMk cId="498479004" sldId="615"/>
            <ac:spMk id="299" creationId="{1E408375-49AE-362F-50F3-F96B32D8ED97}"/>
          </ac:spMkLst>
        </pc:spChg>
        <pc:spChg chg="mod">
          <ac:chgData name="Imogen Howe" userId="e369732b-6fa5-4541-8074-3fcfc7735bec" providerId="ADAL" clId="{74204603-B849-4D1E-B478-06BBD63E0FE5}" dt="2025-03-15T00:23:04.823" v="882" actId="571"/>
          <ac:spMkLst>
            <pc:docMk/>
            <pc:sldMk cId="498479004" sldId="615"/>
            <ac:spMk id="301" creationId="{F1DAA0C8-6BC9-1AD1-2B29-941FA374FDC9}"/>
          </ac:spMkLst>
        </pc:spChg>
        <pc:spChg chg="mod">
          <ac:chgData name="Imogen Howe" userId="e369732b-6fa5-4541-8074-3fcfc7735bec" providerId="ADAL" clId="{74204603-B849-4D1E-B478-06BBD63E0FE5}" dt="2025-03-15T00:23:04.823" v="882" actId="571"/>
          <ac:spMkLst>
            <pc:docMk/>
            <pc:sldMk cId="498479004" sldId="615"/>
            <ac:spMk id="302" creationId="{CCC6BF2B-90D1-77AC-ECAC-98C46F070867}"/>
          </ac:spMkLst>
        </pc:spChg>
        <pc:spChg chg="mod">
          <ac:chgData name="Imogen Howe" userId="e369732b-6fa5-4541-8074-3fcfc7735bec" providerId="ADAL" clId="{74204603-B849-4D1E-B478-06BBD63E0FE5}" dt="2025-03-15T00:23:04.823" v="882" actId="571"/>
          <ac:spMkLst>
            <pc:docMk/>
            <pc:sldMk cId="498479004" sldId="615"/>
            <ac:spMk id="303" creationId="{6D7AD9E4-C34A-50D1-9C18-18C35B8C3704}"/>
          </ac:spMkLst>
        </pc:spChg>
        <pc:spChg chg="mod">
          <ac:chgData name="Imogen Howe" userId="e369732b-6fa5-4541-8074-3fcfc7735bec" providerId="ADAL" clId="{74204603-B849-4D1E-B478-06BBD63E0FE5}" dt="2025-03-15T00:23:04.823" v="882" actId="571"/>
          <ac:spMkLst>
            <pc:docMk/>
            <pc:sldMk cId="498479004" sldId="615"/>
            <ac:spMk id="304" creationId="{1E211734-7402-D716-7069-40EF6B7B823A}"/>
          </ac:spMkLst>
        </pc:spChg>
        <pc:spChg chg="mod">
          <ac:chgData name="Imogen Howe" userId="e369732b-6fa5-4541-8074-3fcfc7735bec" providerId="ADAL" clId="{74204603-B849-4D1E-B478-06BBD63E0FE5}" dt="2025-03-15T00:23:04.823" v="882" actId="571"/>
          <ac:spMkLst>
            <pc:docMk/>
            <pc:sldMk cId="498479004" sldId="615"/>
            <ac:spMk id="305" creationId="{217242C2-C8BA-FC46-3033-88836041AA43}"/>
          </ac:spMkLst>
        </pc:spChg>
        <pc:spChg chg="mod">
          <ac:chgData name="Imogen Howe" userId="e369732b-6fa5-4541-8074-3fcfc7735bec" providerId="ADAL" clId="{74204603-B849-4D1E-B478-06BBD63E0FE5}" dt="2025-03-15T00:23:04.823" v="882" actId="571"/>
          <ac:spMkLst>
            <pc:docMk/>
            <pc:sldMk cId="498479004" sldId="615"/>
            <ac:spMk id="306" creationId="{2E41C8CA-218A-BD55-3523-312CD4B672BE}"/>
          </ac:spMkLst>
        </pc:spChg>
        <pc:spChg chg="mod">
          <ac:chgData name="Imogen Howe" userId="e369732b-6fa5-4541-8074-3fcfc7735bec" providerId="ADAL" clId="{74204603-B849-4D1E-B478-06BBD63E0FE5}" dt="2025-03-15T00:23:04.823" v="882" actId="571"/>
          <ac:spMkLst>
            <pc:docMk/>
            <pc:sldMk cId="498479004" sldId="615"/>
            <ac:spMk id="309" creationId="{D8E32692-4BF5-6C6A-AD34-C2E9F3ABEDA2}"/>
          </ac:spMkLst>
        </pc:spChg>
        <pc:spChg chg="mod">
          <ac:chgData name="Imogen Howe" userId="e369732b-6fa5-4541-8074-3fcfc7735bec" providerId="ADAL" clId="{74204603-B849-4D1E-B478-06BBD63E0FE5}" dt="2025-03-15T00:23:04.823" v="882" actId="571"/>
          <ac:spMkLst>
            <pc:docMk/>
            <pc:sldMk cId="498479004" sldId="615"/>
            <ac:spMk id="310" creationId="{7008835E-C8BF-82FF-0638-1CEBC1F7BDBC}"/>
          </ac:spMkLst>
        </pc:spChg>
        <pc:spChg chg="mod">
          <ac:chgData name="Imogen Howe" userId="e369732b-6fa5-4541-8074-3fcfc7735bec" providerId="ADAL" clId="{74204603-B849-4D1E-B478-06BBD63E0FE5}" dt="2025-03-15T00:23:04.823" v="882" actId="571"/>
          <ac:spMkLst>
            <pc:docMk/>
            <pc:sldMk cId="498479004" sldId="615"/>
            <ac:spMk id="311" creationId="{1C0A9368-153F-D506-4B05-670665FC9EDA}"/>
          </ac:spMkLst>
        </pc:spChg>
        <pc:spChg chg="mod">
          <ac:chgData name="Imogen Howe" userId="e369732b-6fa5-4541-8074-3fcfc7735bec" providerId="ADAL" clId="{74204603-B849-4D1E-B478-06BBD63E0FE5}" dt="2025-03-15T00:23:04.823" v="882" actId="571"/>
          <ac:spMkLst>
            <pc:docMk/>
            <pc:sldMk cId="498479004" sldId="615"/>
            <ac:spMk id="312" creationId="{96D9FFDF-7A80-29AE-856A-6E8788F1ABBB}"/>
          </ac:spMkLst>
        </pc:spChg>
        <pc:spChg chg="mod">
          <ac:chgData name="Imogen Howe" userId="e369732b-6fa5-4541-8074-3fcfc7735bec" providerId="ADAL" clId="{74204603-B849-4D1E-B478-06BBD63E0FE5}" dt="2025-03-15T00:23:04.823" v="882" actId="571"/>
          <ac:spMkLst>
            <pc:docMk/>
            <pc:sldMk cId="498479004" sldId="615"/>
            <ac:spMk id="313" creationId="{A25D812D-0F64-145D-7858-69B1D53CD3A7}"/>
          </ac:spMkLst>
        </pc:spChg>
        <pc:spChg chg="mod">
          <ac:chgData name="Imogen Howe" userId="e369732b-6fa5-4541-8074-3fcfc7735bec" providerId="ADAL" clId="{74204603-B849-4D1E-B478-06BBD63E0FE5}" dt="2025-03-15T00:23:04.823" v="882" actId="571"/>
          <ac:spMkLst>
            <pc:docMk/>
            <pc:sldMk cId="498479004" sldId="615"/>
            <ac:spMk id="314" creationId="{3D878D6D-81F6-6709-8256-DF4AAD8AFA40}"/>
          </ac:spMkLst>
        </pc:spChg>
        <pc:spChg chg="mod">
          <ac:chgData name="Imogen Howe" userId="e369732b-6fa5-4541-8074-3fcfc7735bec" providerId="ADAL" clId="{74204603-B849-4D1E-B478-06BBD63E0FE5}" dt="2025-03-15T00:23:04.823" v="882" actId="571"/>
          <ac:spMkLst>
            <pc:docMk/>
            <pc:sldMk cId="498479004" sldId="615"/>
            <ac:spMk id="316" creationId="{C7A3942D-AC2C-FEA7-21BB-743D48BA9AA8}"/>
          </ac:spMkLst>
        </pc:spChg>
        <pc:spChg chg="mod">
          <ac:chgData name="Imogen Howe" userId="e369732b-6fa5-4541-8074-3fcfc7735bec" providerId="ADAL" clId="{74204603-B849-4D1E-B478-06BBD63E0FE5}" dt="2025-03-15T00:23:04.823" v="882" actId="571"/>
          <ac:spMkLst>
            <pc:docMk/>
            <pc:sldMk cId="498479004" sldId="615"/>
            <ac:spMk id="317" creationId="{FBF67190-0715-9F89-62BD-93EFF326D5B9}"/>
          </ac:spMkLst>
        </pc:spChg>
        <pc:spChg chg="mod">
          <ac:chgData name="Imogen Howe" userId="e369732b-6fa5-4541-8074-3fcfc7735bec" providerId="ADAL" clId="{74204603-B849-4D1E-B478-06BBD63E0FE5}" dt="2025-03-15T00:23:04.823" v="882" actId="571"/>
          <ac:spMkLst>
            <pc:docMk/>
            <pc:sldMk cId="498479004" sldId="615"/>
            <ac:spMk id="318" creationId="{F40BFB7A-46F4-FA4B-BC5A-52371917BAAC}"/>
          </ac:spMkLst>
        </pc:spChg>
        <pc:spChg chg="mod">
          <ac:chgData name="Imogen Howe" userId="e369732b-6fa5-4541-8074-3fcfc7735bec" providerId="ADAL" clId="{74204603-B849-4D1E-B478-06BBD63E0FE5}" dt="2025-03-15T00:23:04.823" v="882" actId="571"/>
          <ac:spMkLst>
            <pc:docMk/>
            <pc:sldMk cId="498479004" sldId="615"/>
            <ac:spMk id="319" creationId="{80C6A863-5688-B9A7-375B-4FAB54D15E5E}"/>
          </ac:spMkLst>
        </pc:spChg>
        <pc:spChg chg="mod">
          <ac:chgData name="Imogen Howe" userId="e369732b-6fa5-4541-8074-3fcfc7735bec" providerId="ADAL" clId="{74204603-B849-4D1E-B478-06BBD63E0FE5}" dt="2025-03-15T00:23:04.823" v="882" actId="571"/>
          <ac:spMkLst>
            <pc:docMk/>
            <pc:sldMk cId="498479004" sldId="615"/>
            <ac:spMk id="320" creationId="{62BE69E9-88CE-160F-A205-F61258BE695A}"/>
          </ac:spMkLst>
        </pc:spChg>
        <pc:spChg chg="mod">
          <ac:chgData name="Imogen Howe" userId="e369732b-6fa5-4541-8074-3fcfc7735bec" providerId="ADAL" clId="{74204603-B849-4D1E-B478-06BBD63E0FE5}" dt="2025-03-15T00:23:04.823" v="882" actId="571"/>
          <ac:spMkLst>
            <pc:docMk/>
            <pc:sldMk cId="498479004" sldId="615"/>
            <ac:spMk id="321" creationId="{562C0756-68B5-C61C-F7D8-71CA5BC16ABE}"/>
          </ac:spMkLst>
        </pc:spChg>
        <pc:spChg chg="mod">
          <ac:chgData name="Imogen Howe" userId="e369732b-6fa5-4541-8074-3fcfc7735bec" providerId="ADAL" clId="{74204603-B849-4D1E-B478-06BBD63E0FE5}" dt="2025-03-15T00:23:04.823" v="882" actId="571"/>
          <ac:spMkLst>
            <pc:docMk/>
            <pc:sldMk cId="498479004" sldId="615"/>
            <ac:spMk id="323" creationId="{84BD08C1-CD06-BF11-8A3A-1C4468707714}"/>
          </ac:spMkLst>
        </pc:spChg>
        <pc:spChg chg="mod">
          <ac:chgData name="Imogen Howe" userId="e369732b-6fa5-4541-8074-3fcfc7735bec" providerId="ADAL" clId="{74204603-B849-4D1E-B478-06BBD63E0FE5}" dt="2025-03-15T00:23:04.823" v="882" actId="571"/>
          <ac:spMkLst>
            <pc:docMk/>
            <pc:sldMk cId="498479004" sldId="615"/>
            <ac:spMk id="324" creationId="{A4ED2A23-9C07-456A-D4EA-6D8294686245}"/>
          </ac:spMkLst>
        </pc:spChg>
        <pc:spChg chg="mod">
          <ac:chgData name="Imogen Howe" userId="e369732b-6fa5-4541-8074-3fcfc7735bec" providerId="ADAL" clId="{74204603-B849-4D1E-B478-06BBD63E0FE5}" dt="2025-03-15T00:23:04.823" v="882" actId="571"/>
          <ac:spMkLst>
            <pc:docMk/>
            <pc:sldMk cId="498479004" sldId="615"/>
            <ac:spMk id="325" creationId="{002A8B7A-D524-00FE-FAE2-6086B05B0CB4}"/>
          </ac:spMkLst>
        </pc:spChg>
        <pc:spChg chg="mod">
          <ac:chgData name="Imogen Howe" userId="e369732b-6fa5-4541-8074-3fcfc7735bec" providerId="ADAL" clId="{74204603-B849-4D1E-B478-06BBD63E0FE5}" dt="2025-03-15T00:23:04.823" v="882" actId="571"/>
          <ac:spMkLst>
            <pc:docMk/>
            <pc:sldMk cId="498479004" sldId="615"/>
            <ac:spMk id="326" creationId="{AFA83775-76E4-E1CA-A098-CDADC46B94A7}"/>
          </ac:spMkLst>
        </pc:spChg>
        <pc:spChg chg="mod">
          <ac:chgData name="Imogen Howe" userId="e369732b-6fa5-4541-8074-3fcfc7735bec" providerId="ADAL" clId="{74204603-B849-4D1E-B478-06BBD63E0FE5}" dt="2025-03-15T00:23:04.823" v="882" actId="571"/>
          <ac:spMkLst>
            <pc:docMk/>
            <pc:sldMk cId="498479004" sldId="615"/>
            <ac:spMk id="327" creationId="{656F28C2-9F42-9F2E-EE0B-E50DD519E335}"/>
          </ac:spMkLst>
        </pc:spChg>
        <pc:spChg chg="mod">
          <ac:chgData name="Imogen Howe" userId="e369732b-6fa5-4541-8074-3fcfc7735bec" providerId="ADAL" clId="{74204603-B849-4D1E-B478-06BBD63E0FE5}" dt="2025-03-15T00:23:04.823" v="882" actId="571"/>
          <ac:spMkLst>
            <pc:docMk/>
            <pc:sldMk cId="498479004" sldId="615"/>
            <ac:spMk id="328" creationId="{7B70C710-71FC-A814-6096-DAB6384F57F7}"/>
          </ac:spMkLst>
        </pc:spChg>
        <pc:spChg chg="mod">
          <ac:chgData name="Imogen Howe" userId="e369732b-6fa5-4541-8074-3fcfc7735bec" providerId="ADAL" clId="{74204603-B849-4D1E-B478-06BBD63E0FE5}" dt="2025-03-15T00:23:04.823" v="882" actId="571"/>
          <ac:spMkLst>
            <pc:docMk/>
            <pc:sldMk cId="498479004" sldId="615"/>
            <ac:spMk id="330" creationId="{F0A7A196-3BBB-6804-F03C-B812A9B05D00}"/>
          </ac:spMkLst>
        </pc:spChg>
        <pc:spChg chg="mod">
          <ac:chgData name="Imogen Howe" userId="e369732b-6fa5-4541-8074-3fcfc7735bec" providerId="ADAL" clId="{74204603-B849-4D1E-B478-06BBD63E0FE5}" dt="2025-03-15T00:23:04.823" v="882" actId="571"/>
          <ac:spMkLst>
            <pc:docMk/>
            <pc:sldMk cId="498479004" sldId="615"/>
            <ac:spMk id="331" creationId="{3C744FB0-EECB-3371-E9D2-B985DDCFA9AA}"/>
          </ac:spMkLst>
        </pc:spChg>
        <pc:spChg chg="mod">
          <ac:chgData name="Imogen Howe" userId="e369732b-6fa5-4541-8074-3fcfc7735bec" providerId="ADAL" clId="{74204603-B849-4D1E-B478-06BBD63E0FE5}" dt="2025-03-15T00:23:04.823" v="882" actId="571"/>
          <ac:spMkLst>
            <pc:docMk/>
            <pc:sldMk cId="498479004" sldId="615"/>
            <ac:spMk id="332" creationId="{9DEBAFFE-9FD5-EE5E-C08D-2EF510BC4786}"/>
          </ac:spMkLst>
        </pc:spChg>
        <pc:spChg chg="mod">
          <ac:chgData name="Imogen Howe" userId="e369732b-6fa5-4541-8074-3fcfc7735bec" providerId="ADAL" clId="{74204603-B849-4D1E-B478-06BBD63E0FE5}" dt="2025-03-15T00:23:04.823" v="882" actId="571"/>
          <ac:spMkLst>
            <pc:docMk/>
            <pc:sldMk cId="498479004" sldId="615"/>
            <ac:spMk id="333" creationId="{9DAE64EE-5EE3-8CA3-DDEC-FCBEE6F001B6}"/>
          </ac:spMkLst>
        </pc:spChg>
        <pc:spChg chg="mod">
          <ac:chgData name="Imogen Howe" userId="e369732b-6fa5-4541-8074-3fcfc7735bec" providerId="ADAL" clId="{74204603-B849-4D1E-B478-06BBD63E0FE5}" dt="2025-03-15T00:23:04.823" v="882" actId="571"/>
          <ac:spMkLst>
            <pc:docMk/>
            <pc:sldMk cId="498479004" sldId="615"/>
            <ac:spMk id="334" creationId="{9641942C-AFCC-80DF-3BBC-8F5AB3597DD2}"/>
          </ac:spMkLst>
        </pc:spChg>
        <pc:spChg chg="mod">
          <ac:chgData name="Imogen Howe" userId="e369732b-6fa5-4541-8074-3fcfc7735bec" providerId="ADAL" clId="{74204603-B849-4D1E-B478-06BBD63E0FE5}" dt="2025-03-15T00:23:04.823" v="882" actId="571"/>
          <ac:spMkLst>
            <pc:docMk/>
            <pc:sldMk cId="498479004" sldId="615"/>
            <ac:spMk id="335" creationId="{E0ED4D73-C33A-FFD4-B463-F63365A2486B}"/>
          </ac:spMkLst>
        </pc:spChg>
        <pc:spChg chg="mod">
          <ac:chgData name="Imogen Howe" userId="e369732b-6fa5-4541-8074-3fcfc7735bec" providerId="ADAL" clId="{74204603-B849-4D1E-B478-06BBD63E0FE5}" dt="2025-03-15T00:23:04.823" v="882" actId="571"/>
          <ac:spMkLst>
            <pc:docMk/>
            <pc:sldMk cId="498479004" sldId="615"/>
            <ac:spMk id="337" creationId="{E6062921-6979-0427-3957-B4AABCA3F103}"/>
          </ac:spMkLst>
        </pc:spChg>
        <pc:spChg chg="mod">
          <ac:chgData name="Imogen Howe" userId="e369732b-6fa5-4541-8074-3fcfc7735bec" providerId="ADAL" clId="{74204603-B849-4D1E-B478-06BBD63E0FE5}" dt="2025-03-15T00:23:04.823" v="882" actId="571"/>
          <ac:spMkLst>
            <pc:docMk/>
            <pc:sldMk cId="498479004" sldId="615"/>
            <ac:spMk id="338" creationId="{EF6CFFDA-C7A3-8BAC-A98E-87BF9CF3950A}"/>
          </ac:spMkLst>
        </pc:spChg>
        <pc:spChg chg="mod">
          <ac:chgData name="Imogen Howe" userId="e369732b-6fa5-4541-8074-3fcfc7735bec" providerId="ADAL" clId="{74204603-B849-4D1E-B478-06BBD63E0FE5}" dt="2025-03-15T00:23:04.823" v="882" actId="571"/>
          <ac:spMkLst>
            <pc:docMk/>
            <pc:sldMk cId="498479004" sldId="615"/>
            <ac:spMk id="339" creationId="{5598AE2B-2D9C-BACE-247C-AE7F01DDC505}"/>
          </ac:spMkLst>
        </pc:spChg>
        <pc:spChg chg="mod">
          <ac:chgData name="Imogen Howe" userId="e369732b-6fa5-4541-8074-3fcfc7735bec" providerId="ADAL" clId="{74204603-B849-4D1E-B478-06BBD63E0FE5}" dt="2025-03-15T00:23:04.823" v="882" actId="571"/>
          <ac:spMkLst>
            <pc:docMk/>
            <pc:sldMk cId="498479004" sldId="615"/>
            <ac:spMk id="340" creationId="{98A3996B-0569-8F9D-0D12-6D801B7DE541}"/>
          </ac:spMkLst>
        </pc:spChg>
        <pc:spChg chg="mod">
          <ac:chgData name="Imogen Howe" userId="e369732b-6fa5-4541-8074-3fcfc7735bec" providerId="ADAL" clId="{74204603-B849-4D1E-B478-06BBD63E0FE5}" dt="2025-03-15T00:23:04.823" v="882" actId="571"/>
          <ac:spMkLst>
            <pc:docMk/>
            <pc:sldMk cId="498479004" sldId="615"/>
            <ac:spMk id="341" creationId="{0F91ABE9-B7ED-3155-DB7B-C61C5B49A5BD}"/>
          </ac:spMkLst>
        </pc:spChg>
        <pc:spChg chg="mod">
          <ac:chgData name="Imogen Howe" userId="e369732b-6fa5-4541-8074-3fcfc7735bec" providerId="ADAL" clId="{74204603-B849-4D1E-B478-06BBD63E0FE5}" dt="2025-03-15T00:23:04.823" v="882" actId="571"/>
          <ac:spMkLst>
            <pc:docMk/>
            <pc:sldMk cId="498479004" sldId="615"/>
            <ac:spMk id="342" creationId="{3A543175-839A-97BD-6FAE-6073A3F5C20E}"/>
          </ac:spMkLst>
        </pc:spChg>
        <pc:spChg chg="mod">
          <ac:chgData name="Imogen Howe" userId="e369732b-6fa5-4541-8074-3fcfc7735bec" providerId="ADAL" clId="{74204603-B849-4D1E-B478-06BBD63E0FE5}" dt="2025-03-15T00:23:04.823" v="882" actId="571"/>
          <ac:spMkLst>
            <pc:docMk/>
            <pc:sldMk cId="498479004" sldId="615"/>
            <ac:spMk id="344" creationId="{A2D46982-E435-D75E-13B2-5E8D8051A9CF}"/>
          </ac:spMkLst>
        </pc:spChg>
        <pc:spChg chg="mod">
          <ac:chgData name="Imogen Howe" userId="e369732b-6fa5-4541-8074-3fcfc7735bec" providerId="ADAL" clId="{74204603-B849-4D1E-B478-06BBD63E0FE5}" dt="2025-03-15T00:23:04.823" v="882" actId="571"/>
          <ac:spMkLst>
            <pc:docMk/>
            <pc:sldMk cId="498479004" sldId="615"/>
            <ac:spMk id="345" creationId="{0FCF8D77-B53B-4108-E23D-6BF6A0C4B0AC}"/>
          </ac:spMkLst>
        </pc:spChg>
        <pc:spChg chg="mod">
          <ac:chgData name="Imogen Howe" userId="e369732b-6fa5-4541-8074-3fcfc7735bec" providerId="ADAL" clId="{74204603-B849-4D1E-B478-06BBD63E0FE5}" dt="2025-03-15T00:23:04.823" v="882" actId="571"/>
          <ac:spMkLst>
            <pc:docMk/>
            <pc:sldMk cId="498479004" sldId="615"/>
            <ac:spMk id="346" creationId="{6361F46F-24F7-A512-56DD-3C080645FB20}"/>
          </ac:spMkLst>
        </pc:spChg>
        <pc:spChg chg="mod">
          <ac:chgData name="Imogen Howe" userId="e369732b-6fa5-4541-8074-3fcfc7735bec" providerId="ADAL" clId="{74204603-B849-4D1E-B478-06BBD63E0FE5}" dt="2025-03-15T00:23:04.823" v="882" actId="571"/>
          <ac:spMkLst>
            <pc:docMk/>
            <pc:sldMk cId="498479004" sldId="615"/>
            <ac:spMk id="347" creationId="{C945F46D-CF07-CD96-0BC1-80A81C162BEF}"/>
          </ac:spMkLst>
        </pc:spChg>
        <pc:spChg chg="mod">
          <ac:chgData name="Imogen Howe" userId="e369732b-6fa5-4541-8074-3fcfc7735bec" providerId="ADAL" clId="{74204603-B849-4D1E-B478-06BBD63E0FE5}" dt="2025-03-15T00:23:04.823" v="882" actId="571"/>
          <ac:spMkLst>
            <pc:docMk/>
            <pc:sldMk cId="498479004" sldId="615"/>
            <ac:spMk id="348" creationId="{7C77AF74-C297-02AD-3B18-B72464A5803A}"/>
          </ac:spMkLst>
        </pc:spChg>
        <pc:spChg chg="mod">
          <ac:chgData name="Imogen Howe" userId="e369732b-6fa5-4541-8074-3fcfc7735bec" providerId="ADAL" clId="{74204603-B849-4D1E-B478-06BBD63E0FE5}" dt="2025-03-15T00:23:04.823" v="882" actId="571"/>
          <ac:spMkLst>
            <pc:docMk/>
            <pc:sldMk cId="498479004" sldId="615"/>
            <ac:spMk id="349" creationId="{7AB323DA-1CFC-82BD-2568-4209F01451E2}"/>
          </ac:spMkLst>
        </pc:spChg>
        <pc:spChg chg="mod">
          <ac:chgData name="Imogen Howe" userId="e369732b-6fa5-4541-8074-3fcfc7735bec" providerId="ADAL" clId="{74204603-B849-4D1E-B478-06BBD63E0FE5}" dt="2025-03-15T00:23:04.823" v="882" actId="571"/>
          <ac:spMkLst>
            <pc:docMk/>
            <pc:sldMk cId="498479004" sldId="615"/>
            <ac:spMk id="352" creationId="{12A64FF9-E152-0BB8-57DE-254C5E05111D}"/>
          </ac:spMkLst>
        </pc:spChg>
        <pc:spChg chg="mod">
          <ac:chgData name="Imogen Howe" userId="e369732b-6fa5-4541-8074-3fcfc7735bec" providerId="ADAL" clId="{74204603-B849-4D1E-B478-06BBD63E0FE5}" dt="2025-03-15T00:23:04.823" v="882" actId="571"/>
          <ac:spMkLst>
            <pc:docMk/>
            <pc:sldMk cId="498479004" sldId="615"/>
            <ac:spMk id="353" creationId="{1858D73F-7BE7-8E46-2798-BC362EA3796B}"/>
          </ac:spMkLst>
        </pc:spChg>
        <pc:spChg chg="mod">
          <ac:chgData name="Imogen Howe" userId="e369732b-6fa5-4541-8074-3fcfc7735bec" providerId="ADAL" clId="{74204603-B849-4D1E-B478-06BBD63E0FE5}" dt="2025-03-15T00:23:04.823" v="882" actId="571"/>
          <ac:spMkLst>
            <pc:docMk/>
            <pc:sldMk cId="498479004" sldId="615"/>
            <ac:spMk id="354" creationId="{1A005FAD-C669-C15B-3662-80AE9C8406B1}"/>
          </ac:spMkLst>
        </pc:spChg>
        <pc:spChg chg="mod">
          <ac:chgData name="Imogen Howe" userId="e369732b-6fa5-4541-8074-3fcfc7735bec" providerId="ADAL" clId="{74204603-B849-4D1E-B478-06BBD63E0FE5}" dt="2025-03-15T00:23:04.823" v="882" actId="571"/>
          <ac:spMkLst>
            <pc:docMk/>
            <pc:sldMk cId="498479004" sldId="615"/>
            <ac:spMk id="355" creationId="{77FF9DE1-6E0B-E708-7F36-E9B3C87A4671}"/>
          </ac:spMkLst>
        </pc:spChg>
        <pc:spChg chg="mod">
          <ac:chgData name="Imogen Howe" userId="e369732b-6fa5-4541-8074-3fcfc7735bec" providerId="ADAL" clId="{74204603-B849-4D1E-B478-06BBD63E0FE5}" dt="2025-03-15T00:23:04.823" v="882" actId="571"/>
          <ac:spMkLst>
            <pc:docMk/>
            <pc:sldMk cId="498479004" sldId="615"/>
            <ac:spMk id="356" creationId="{E9D8FE1D-0E0A-0C74-87F4-2ED7EC61455C}"/>
          </ac:spMkLst>
        </pc:spChg>
        <pc:spChg chg="mod">
          <ac:chgData name="Imogen Howe" userId="e369732b-6fa5-4541-8074-3fcfc7735bec" providerId="ADAL" clId="{74204603-B849-4D1E-B478-06BBD63E0FE5}" dt="2025-03-15T00:23:04.823" v="882" actId="571"/>
          <ac:spMkLst>
            <pc:docMk/>
            <pc:sldMk cId="498479004" sldId="615"/>
            <ac:spMk id="357" creationId="{E281F9F0-4813-53FA-EEE9-41875BB207F0}"/>
          </ac:spMkLst>
        </pc:spChg>
        <pc:spChg chg="mod">
          <ac:chgData name="Imogen Howe" userId="e369732b-6fa5-4541-8074-3fcfc7735bec" providerId="ADAL" clId="{74204603-B849-4D1E-B478-06BBD63E0FE5}" dt="2025-03-15T00:23:04.823" v="882" actId="571"/>
          <ac:spMkLst>
            <pc:docMk/>
            <pc:sldMk cId="498479004" sldId="615"/>
            <ac:spMk id="359" creationId="{AA3F6FC2-1F02-162F-C6A8-B7CACFBD15A8}"/>
          </ac:spMkLst>
        </pc:spChg>
        <pc:spChg chg="mod">
          <ac:chgData name="Imogen Howe" userId="e369732b-6fa5-4541-8074-3fcfc7735bec" providerId="ADAL" clId="{74204603-B849-4D1E-B478-06BBD63E0FE5}" dt="2025-03-15T00:23:04.823" v="882" actId="571"/>
          <ac:spMkLst>
            <pc:docMk/>
            <pc:sldMk cId="498479004" sldId="615"/>
            <ac:spMk id="360" creationId="{8EB8A351-F213-BB7C-CBB9-985C709DE853}"/>
          </ac:spMkLst>
        </pc:spChg>
        <pc:spChg chg="mod">
          <ac:chgData name="Imogen Howe" userId="e369732b-6fa5-4541-8074-3fcfc7735bec" providerId="ADAL" clId="{74204603-B849-4D1E-B478-06BBD63E0FE5}" dt="2025-03-15T00:23:04.823" v="882" actId="571"/>
          <ac:spMkLst>
            <pc:docMk/>
            <pc:sldMk cId="498479004" sldId="615"/>
            <ac:spMk id="361" creationId="{0F4698F8-D314-6819-3E79-227BBE7934EA}"/>
          </ac:spMkLst>
        </pc:spChg>
        <pc:spChg chg="mod">
          <ac:chgData name="Imogen Howe" userId="e369732b-6fa5-4541-8074-3fcfc7735bec" providerId="ADAL" clId="{74204603-B849-4D1E-B478-06BBD63E0FE5}" dt="2025-03-15T00:23:04.823" v="882" actId="571"/>
          <ac:spMkLst>
            <pc:docMk/>
            <pc:sldMk cId="498479004" sldId="615"/>
            <ac:spMk id="362" creationId="{E9EDA6BE-D213-43B4-521A-33FB29444EB0}"/>
          </ac:spMkLst>
        </pc:spChg>
        <pc:spChg chg="mod">
          <ac:chgData name="Imogen Howe" userId="e369732b-6fa5-4541-8074-3fcfc7735bec" providerId="ADAL" clId="{74204603-B849-4D1E-B478-06BBD63E0FE5}" dt="2025-03-15T00:23:04.823" v="882" actId="571"/>
          <ac:spMkLst>
            <pc:docMk/>
            <pc:sldMk cId="498479004" sldId="615"/>
            <ac:spMk id="363" creationId="{E5E87440-165A-AF38-DFE3-D63E80A79B61}"/>
          </ac:spMkLst>
        </pc:spChg>
        <pc:spChg chg="mod">
          <ac:chgData name="Imogen Howe" userId="e369732b-6fa5-4541-8074-3fcfc7735bec" providerId="ADAL" clId="{74204603-B849-4D1E-B478-06BBD63E0FE5}" dt="2025-03-15T00:23:04.823" v="882" actId="571"/>
          <ac:spMkLst>
            <pc:docMk/>
            <pc:sldMk cId="498479004" sldId="615"/>
            <ac:spMk id="364" creationId="{1F1335D6-9FE4-DDF2-18DB-8F67A8D68EDA}"/>
          </ac:spMkLst>
        </pc:spChg>
        <pc:spChg chg="mod">
          <ac:chgData name="Imogen Howe" userId="e369732b-6fa5-4541-8074-3fcfc7735bec" providerId="ADAL" clId="{74204603-B849-4D1E-B478-06BBD63E0FE5}" dt="2025-03-15T00:23:04.823" v="882" actId="571"/>
          <ac:spMkLst>
            <pc:docMk/>
            <pc:sldMk cId="498479004" sldId="615"/>
            <ac:spMk id="366" creationId="{025AF137-D048-50E9-7B9D-E9D1D8FDAE4A}"/>
          </ac:spMkLst>
        </pc:spChg>
        <pc:spChg chg="mod">
          <ac:chgData name="Imogen Howe" userId="e369732b-6fa5-4541-8074-3fcfc7735bec" providerId="ADAL" clId="{74204603-B849-4D1E-B478-06BBD63E0FE5}" dt="2025-03-15T00:23:04.823" v="882" actId="571"/>
          <ac:spMkLst>
            <pc:docMk/>
            <pc:sldMk cId="498479004" sldId="615"/>
            <ac:spMk id="367" creationId="{C5AF8CE6-04FA-B20A-7546-E24F8CF0F048}"/>
          </ac:spMkLst>
        </pc:spChg>
        <pc:spChg chg="mod">
          <ac:chgData name="Imogen Howe" userId="e369732b-6fa5-4541-8074-3fcfc7735bec" providerId="ADAL" clId="{74204603-B849-4D1E-B478-06BBD63E0FE5}" dt="2025-03-15T00:23:04.823" v="882" actId="571"/>
          <ac:spMkLst>
            <pc:docMk/>
            <pc:sldMk cId="498479004" sldId="615"/>
            <ac:spMk id="368" creationId="{41288A95-A14C-241A-C871-FA99068350DC}"/>
          </ac:spMkLst>
        </pc:spChg>
        <pc:spChg chg="mod">
          <ac:chgData name="Imogen Howe" userId="e369732b-6fa5-4541-8074-3fcfc7735bec" providerId="ADAL" clId="{74204603-B849-4D1E-B478-06BBD63E0FE5}" dt="2025-03-15T00:23:04.823" v="882" actId="571"/>
          <ac:spMkLst>
            <pc:docMk/>
            <pc:sldMk cId="498479004" sldId="615"/>
            <ac:spMk id="369" creationId="{825201B1-32AB-6990-EC96-C34146A7426B}"/>
          </ac:spMkLst>
        </pc:spChg>
        <pc:spChg chg="mod">
          <ac:chgData name="Imogen Howe" userId="e369732b-6fa5-4541-8074-3fcfc7735bec" providerId="ADAL" clId="{74204603-B849-4D1E-B478-06BBD63E0FE5}" dt="2025-03-15T00:23:04.823" v="882" actId="571"/>
          <ac:spMkLst>
            <pc:docMk/>
            <pc:sldMk cId="498479004" sldId="615"/>
            <ac:spMk id="370" creationId="{BF513B45-4D12-F22E-06E3-7E5212B54699}"/>
          </ac:spMkLst>
        </pc:spChg>
        <pc:spChg chg="mod">
          <ac:chgData name="Imogen Howe" userId="e369732b-6fa5-4541-8074-3fcfc7735bec" providerId="ADAL" clId="{74204603-B849-4D1E-B478-06BBD63E0FE5}" dt="2025-03-15T00:23:04.823" v="882" actId="571"/>
          <ac:spMkLst>
            <pc:docMk/>
            <pc:sldMk cId="498479004" sldId="615"/>
            <ac:spMk id="371" creationId="{502FFD15-51A2-A2B1-A444-928BC3420078}"/>
          </ac:spMkLst>
        </pc:spChg>
        <pc:spChg chg="mod">
          <ac:chgData name="Imogen Howe" userId="e369732b-6fa5-4541-8074-3fcfc7735bec" providerId="ADAL" clId="{74204603-B849-4D1E-B478-06BBD63E0FE5}" dt="2025-03-15T00:23:04.823" v="882" actId="571"/>
          <ac:spMkLst>
            <pc:docMk/>
            <pc:sldMk cId="498479004" sldId="615"/>
            <ac:spMk id="373" creationId="{D17BDCC5-8E9B-4075-D133-95E10919DA9D}"/>
          </ac:spMkLst>
        </pc:spChg>
        <pc:spChg chg="mod">
          <ac:chgData name="Imogen Howe" userId="e369732b-6fa5-4541-8074-3fcfc7735bec" providerId="ADAL" clId="{74204603-B849-4D1E-B478-06BBD63E0FE5}" dt="2025-03-15T00:23:04.823" v="882" actId="571"/>
          <ac:spMkLst>
            <pc:docMk/>
            <pc:sldMk cId="498479004" sldId="615"/>
            <ac:spMk id="374" creationId="{7B15D625-624E-F4A1-3AF1-39A95C6D3824}"/>
          </ac:spMkLst>
        </pc:spChg>
        <pc:spChg chg="mod">
          <ac:chgData name="Imogen Howe" userId="e369732b-6fa5-4541-8074-3fcfc7735bec" providerId="ADAL" clId="{74204603-B849-4D1E-B478-06BBD63E0FE5}" dt="2025-03-15T00:23:04.823" v="882" actId="571"/>
          <ac:spMkLst>
            <pc:docMk/>
            <pc:sldMk cId="498479004" sldId="615"/>
            <ac:spMk id="375" creationId="{8E583FF8-151C-8AD7-CC3C-F796391C97FE}"/>
          </ac:spMkLst>
        </pc:spChg>
        <pc:spChg chg="mod">
          <ac:chgData name="Imogen Howe" userId="e369732b-6fa5-4541-8074-3fcfc7735bec" providerId="ADAL" clId="{74204603-B849-4D1E-B478-06BBD63E0FE5}" dt="2025-03-15T00:23:04.823" v="882" actId="571"/>
          <ac:spMkLst>
            <pc:docMk/>
            <pc:sldMk cId="498479004" sldId="615"/>
            <ac:spMk id="376" creationId="{C3C67AD4-F9A7-5BA8-0D31-6362AF40F507}"/>
          </ac:spMkLst>
        </pc:spChg>
        <pc:spChg chg="mod">
          <ac:chgData name="Imogen Howe" userId="e369732b-6fa5-4541-8074-3fcfc7735bec" providerId="ADAL" clId="{74204603-B849-4D1E-B478-06BBD63E0FE5}" dt="2025-03-15T00:23:04.823" v="882" actId="571"/>
          <ac:spMkLst>
            <pc:docMk/>
            <pc:sldMk cId="498479004" sldId="615"/>
            <ac:spMk id="377" creationId="{3DDD33C8-828F-B16B-B5FF-E5C06E0F07E4}"/>
          </ac:spMkLst>
        </pc:spChg>
        <pc:spChg chg="mod">
          <ac:chgData name="Imogen Howe" userId="e369732b-6fa5-4541-8074-3fcfc7735bec" providerId="ADAL" clId="{74204603-B849-4D1E-B478-06BBD63E0FE5}" dt="2025-03-15T00:23:04.823" v="882" actId="571"/>
          <ac:spMkLst>
            <pc:docMk/>
            <pc:sldMk cId="498479004" sldId="615"/>
            <ac:spMk id="378" creationId="{91EC4EEB-30FA-2373-C25E-525AF68C859F}"/>
          </ac:spMkLst>
        </pc:spChg>
        <pc:spChg chg="mod">
          <ac:chgData name="Imogen Howe" userId="e369732b-6fa5-4541-8074-3fcfc7735bec" providerId="ADAL" clId="{74204603-B849-4D1E-B478-06BBD63E0FE5}" dt="2025-03-15T00:23:04.823" v="882" actId="571"/>
          <ac:spMkLst>
            <pc:docMk/>
            <pc:sldMk cId="498479004" sldId="615"/>
            <ac:spMk id="380" creationId="{F2D0902A-4735-1187-E22A-75879B43891D}"/>
          </ac:spMkLst>
        </pc:spChg>
        <pc:spChg chg="mod">
          <ac:chgData name="Imogen Howe" userId="e369732b-6fa5-4541-8074-3fcfc7735bec" providerId="ADAL" clId="{74204603-B849-4D1E-B478-06BBD63E0FE5}" dt="2025-03-15T00:23:04.823" v="882" actId="571"/>
          <ac:spMkLst>
            <pc:docMk/>
            <pc:sldMk cId="498479004" sldId="615"/>
            <ac:spMk id="381" creationId="{52ACA9E2-0529-40FE-214A-BFA146FF2F1F}"/>
          </ac:spMkLst>
        </pc:spChg>
        <pc:spChg chg="mod">
          <ac:chgData name="Imogen Howe" userId="e369732b-6fa5-4541-8074-3fcfc7735bec" providerId="ADAL" clId="{74204603-B849-4D1E-B478-06BBD63E0FE5}" dt="2025-03-15T00:23:04.823" v="882" actId="571"/>
          <ac:spMkLst>
            <pc:docMk/>
            <pc:sldMk cId="498479004" sldId="615"/>
            <ac:spMk id="382" creationId="{8B775A89-DA3F-64DF-20D4-CBF6D56FB0FF}"/>
          </ac:spMkLst>
        </pc:spChg>
        <pc:spChg chg="mod">
          <ac:chgData name="Imogen Howe" userId="e369732b-6fa5-4541-8074-3fcfc7735bec" providerId="ADAL" clId="{74204603-B849-4D1E-B478-06BBD63E0FE5}" dt="2025-03-15T00:23:04.823" v="882" actId="571"/>
          <ac:spMkLst>
            <pc:docMk/>
            <pc:sldMk cId="498479004" sldId="615"/>
            <ac:spMk id="383" creationId="{FDA3610D-DE05-547E-D3E1-34AF7E96B720}"/>
          </ac:spMkLst>
        </pc:spChg>
        <pc:spChg chg="mod">
          <ac:chgData name="Imogen Howe" userId="e369732b-6fa5-4541-8074-3fcfc7735bec" providerId="ADAL" clId="{74204603-B849-4D1E-B478-06BBD63E0FE5}" dt="2025-03-15T00:23:04.823" v="882" actId="571"/>
          <ac:spMkLst>
            <pc:docMk/>
            <pc:sldMk cId="498479004" sldId="615"/>
            <ac:spMk id="384" creationId="{7D67F2FB-2E60-1D25-A07A-16677CBCBA13}"/>
          </ac:spMkLst>
        </pc:spChg>
        <pc:spChg chg="mod">
          <ac:chgData name="Imogen Howe" userId="e369732b-6fa5-4541-8074-3fcfc7735bec" providerId="ADAL" clId="{74204603-B849-4D1E-B478-06BBD63E0FE5}" dt="2025-03-15T00:23:04.823" v="882" actId="571"/>
          <ac:spMkLst>
            <pc:docMk/>
            <pc:sldMk cId="498479004" sldId="615"/>
            <ac:spMk id="385" creationId="{E13A4F7C-86BE-A648-3F09-C2F7185B3EEE}"/>
          </ac:spMkLst>
        </pc:spChg>
        <pc:spChg chg="mod">
          <ac:chgData name="Imogen Howe" userId="e369732b-6fa5-4541-8074-3fcfc7735bec" providerId="ADAL" clId="{74204603-B849-4D1E-B478-06BBD63E0FE5}" dt="2025-03-15T00:23:04.823" v="882" actId="571"/>
          <ac:spMkLst>
            <pc:docMk/>
            <pc:sldMk cId="498479004" sldId="615"/>
            <ac:spMk id="387" creationId="{4AAA116D-4806-BC63-3762-B72A1866878C}"/>
          </ac:spMkLst>
        </pc:spChg>
        <pc:spChg chg="mod">
          <ac:chgData name="Imogen Howe" userId="e369732b-6fa5-4541-8074-3fcfc7735bec" providerId="ADAL" clId="{74204603-B849-4D1E-B478-06BBD63E0FE5}" dt="2025-03-15T00:23:04.823" v="882" actId="571"/>
          <ac:spMkLst>
            <pc:docMk/>
            <pc:sldMk cId="498479004" sldId="615"/>
            <ac:spMk id="388" creationId="{53D3F63F-CC21-03B2-130F-FB9EC9287A85}"/>
          </ac:spMkLst>
        </pc:spChg>
        <pc:spChg chg="mod">
          <ac:chgData name="Imogen Howe" userId="e369732b-6fa5-4541-8074-3fcfc7735bec" providerId="ADAL" clId="{74204603-B849-4D1E-B478-06BBD63E0FE5}" dt="2025-03-15T00:23:04.823" v="882" actId="571"/>
          <ac:spMkLst>
            <pc:docMk/>
            <pc:sldMk cId="498479004" sldId="615"/>
            <ac:spMk id="389" creationId="{DCC582B4-E3C9-3941-B9ED-2490EF416850}"/>
          </ac:spMkLst>
        </pc:spChg>
        <pc:spChg chg="mod">
          <ac:chgData name="Imogen Howe" userId="e369732b-6fa5-4541-8074-3fcfc7735bec" providerId="ADAL" clId="{74204603-B849-4D1E-B478-06BBD63E0FE5}" dt="2025-03-15T00:23:04.823" v="882" actId="571"/>
          <ac:spMkLst>
            <pc:docMk/>
            <pc:sldMk cId="498479004" sldId="615"/>
            <ac:spMk id="390" creationId="{970EB6FF-189F-06CE-E4C7-E36233BF57D3}"/>
          </ac:spMkLst>
        </pc:spChg>
        <pc:spChg chg="mod">
          <ac:chgData name="Imogen Howe" userId="e369732b-6fa5-4541-8074-3fcfc7735bec" providerId="ADAL" clId="{74204603-B849-4D1E-B478-06BBD63E0FE5}" dt="2025-03-15T00:23:04.823" v="882" actId="571"/>
          <ac:spMkLst>
            <pc:docMk/>
            <pc:sldMk cId="498479004" sldId="615"/>
            <ac:spMk id="391" creationId="{89BA0DBC-4EEA-482C-CFF5-90249ADA1389}"/>
          </ac:spMkLst>
        </pc:spChg>
        <pc:spChg chg="mod">
          <ac:chgData name="Imogen Howe" userId="e369732b-6fa5-4541-8074-3fcfc7735bec" providerId="ADAL" clId="{74204603-B849-4D1E-B478-06BBD63E0FE5}" dt="2025-03-15T00:23:04.823" v="882" actId="571"/>
          <ac:spMkLst>
            <pc:docMk/>
            <pc:sldMk cId="498479004" sldId="615"/>
            <ac:spMk id="392" creationId="{E726ADAA-03B9-D820-A096-B58B4851E647}"/>
          </ac:spMkLst>
        </pc:spChg>
        <pc:spChg chg="mod">
          <ac:chgData name="Imogen Howe" userId="e369732b-6fa5-4541-8074-3fcfc7735bec" providerId="ADAL" clId="{74204603-B849-4D1E-B478-06BBD63E0FE5}" dt="2025-03-15T00:23:04.823" v="882" actId="571"/>
          <ac:spMkLst>
            <pc:docMk/>
            <pc:sldMk cId="498479004" sldId="615"/>
            <ac:spMk id="401" creationId="{A55BDA8E-A4B2-CE59-771C-09A21BB7A86C}"/>
          </ac:spMkLst>
        </pc:spChg>
        <pc:spChg chg="mod">
          <ac:chgData name="Imogen Howe" userId="e369732b-6fa5-4541-8074-3fcfc7735bec" providerId="ADAL" clId="{74204603-B849-4D1E-B478-06BBD63E0FE5}" dt="2025-03-15T00:23:04.823" v="882" actId="571"/>
          <ac:spMkLst>
            <pc:docMk/>
            <pc:sldMk cId="498479004" sldId="615"/>
            <ac:spMk id="402" creationId="{277367F5-AF2C-B0E6-4FD9-31764060EB57}"/>
          </ac:spMkLst>
        </pc:spChg>
        <pc:spChg chg="mod">
          <ac:chgData name="Imogen Howe" userId="e369732b-6fa5-4541-8074-3fcfc7735bec" providerId="ADAL" clId="{74204603-B849-4D1E-B478-06BBD63E0FE5}" dt="2025-03-15T00:23:04.823" v="882" actId="571"/>
          <ac:spMkLst>
            <pc:docMk/>
            <pc:sldMk cId="498479004" sldId="615"/>
            <ac:spMk id="403" creationId="{6075E75D-7EB5-E954-238E-50BC8F86C8C8}"/>
          </ac:spMkLst>
        </pc:spChg>
        <pc:spChg chg="mod">
          <ac:chgData name="Imogen Howe" userId="e369732b-6fa5-4541-8074-3fcfc7735bec" providerId="ADAL" clId="{74204603-B849-4D1E-B478-06BBD63E0FE5}" dt="2025-03-15T00:23:04.823" v="882" actId="571"/>
          <ac:spMkLst>
            <pc:docMk/>
            <pc:sldMk cId="498479004" sldId="615"/>
            <ac:spMk id="404" creationId="{A188663C-4B2E-03B8-3AC5-3F7B62310BF3}"/>
          </ac:spMkLst>
        </pc:spChg>
        <pc:spChg chg="mod">
          <ac:chgData name="Imogen Howe" userId="e369732b-6fa5-4541-8074-3fcfc7735bec" providerId="ADAL" clId="{74204603-B849-4D1E-B478-06BBD63E0FE5}" dt="2025-03-15T00:23:04.823" v="882" actId="571"/>
          <ac:spMkLst>
            <pc:docMk/>
            <pc:sldMk cId="498479004" sldId="615"/>
            <ac:spMk id="405" creationId="{35D2A287-F8EE-997E-113B-AA2B66FB31A5}"/>
          </ac:spMkLst>
        </pc:spChg>
        <pc:spChg chg="mod">
          <ac:chgData name="Imogen Howe" userId="e369732b-6fa5-4541-8074-3fcfc7735bec" providerId="ADAL" clId="{74204603-B849-4D1E-B478-06BBD63E0FE5}" dt="2025-03-15T00:23:04.823" v="882" actId="571"/>
          <ac:spMkLst>
            <pc:docMk/>
            <pc:sldMk cId="498479004" sldId="615"/>
            <ac:spMk id="406" creationId="{E132070F-E785-FE12-8690-1665877FED59}"/>
          </ac:spMkLst>
        </pc:spChg>
        <pc:spChg chg="mod">
          <ac:chgData name="Imogen Howe" userId="e369732b-6fa5-4541-8074-3fcfc7735bec" providerId="ADAL" clId="{74204603-B849-4D1E-B478-06BBD63E0FE5}" dt="2025-03-15T00:23:04.823" v="882" actId="571"/>
          <ac:spMkLst>
            <pc:docMk/>
            <pc:sldMk cId="498479004" sldId="615"/>
            <ac:spMk id="407" creationId="{3F7757CC-78E2-086C-F43A-7BC52C607BC6}"/>
          </ac:spMkLst>
        </pc:spChg>
        <pc:spChg chg="mod">
          <ac:chgData name="Imogen Howe" userId="e369732b-6fa5-4541-8074-3fcfc7735bec" providerId="ADAL" clId="{74204603-B849-4D1E-B478-06BBD63E0FE5}" dt="2025-03-15T00:23:04.823" v="882" actId="571"/>
          <ac:spMkLst>
            <pc:docMk/>
            <pc:sldMk cId="498479004" sldId="615"/>
            <ac:spMk id="408" creationId="{01DA8DF5-E587-061D-292D-5A9EC4B7E62A}"/>
          </ac:spMkLst>
        </pc:spChg>
        <pc:spChg chg="mod">
          <ac:chgData name="Imogen Howe" userId="e369732b-6fa5-4541-8074-3fcfc7735bec" providerId="ADAL" clId="{74204603-B849-4D1E-B478-06BBD63E0FE5}" dt="2025-03-15T00:23:04.823" v="882" actId="571"/>
          <ac:spMkLst>
            <pc:docMk/>
            <pc:sldMk cId="498479004" sldId="615"/>
            <ac:spMk id="409" creationId="{BB4EBD48-75CA-C8A8-438F-A8A739864538}"/>
          </ac:spMkLst>
        </pc:spChg>
        <pc:spChg chg="mod">
          <ac:chgData name="Imogen Howe" userId="e369732b-6fa5-4541-8074-3fcfc7735bec" providerId="ADAL" clId="{74204603-B849-4D1E-B478-06BBD63E0FE5}" dt="2025-03-15T00:23:04.823" v="882" actId="571"/>
          <ac:spMkLst>
            <pc:docMk/>
            <pc:sldMk cId="498479004" sldId="615"/>
            <ac:spMk id="410" creationId="{7AF93B4E-BBD0-0F25-3B0E-441C8F1EBDFB}"/>
          </ac:spMkLst>
        </pc:spChg>
        <pc:spChg chg="mod">
          <ac:chgData name="Imogen Howe" userId="e369732b-6fa5-4541-8074-3fcfc7735bec" providerId="ADAL" clId="{74204603-B849-4D1E-B478-06BBD63E0FE5}" dt="2025-03-15T00:23:04.823" v="882" actId="571"/>
          <ac:spMkLst>
            <pc:docMk/>
            <pc:sldMk cId="498479004" sldId="615"/>
            <ac:spMk id="411" creationId="{0E7E060B-4ADF-A5CF-6263-28A4C6295762}"/>
          </ac:spMkLst>
        </pc:spChg>
        <pc:spChg chg="mod">
          <ac:chgData name="Imogen Howe" userId="e369732b-6fa5-4541-8074-3fcfc7735bec" providerId="ADAL" clId="{74204603-B849-4D1E-B478-06BBD63E0FE5}" dt="2025-03-15T00:23:04.823" v="882" actId="571"/>
          <ac:spMkLst>
            <pc:docMk/>
            <pc:sldMk cId="498479004" sldId="615"/>
            <ac:spMk id="412" creationId="{3A934237-1544-77C5-3804-BA3043BD4971}"/>
          </ac:spMkLst>
        </pc:spChg>
        <pc:spChg chg="mod">
          <ac:chgData name="Imogen Howe" userId="e369732b-6fa5-4541-8074-3fcfc7735bec" providerId="ADAL" clId="{74204603-B849-4D1E-B478-06BBD63E0FE5}" dt="2025-03-15T00:23:04.823" v="882" actId="571"/>
          <ac:spMkLst>
            <pc:docMk/>
            <pc:sldMk cId="498479004" sldId="615"/>
            <ac:spMk id="413" creationId="{877BE67D-A580-2E41-56E1-0F5BC0EFAD56}"/>
          </ac:spMkLst>
        </pc:spChg>
        <pc:spChg chg="mod">
          <ac:chgData name="Imogen Howe" userId="e369732b-6fa5-4541-8074-3fcfc7735bec" providerId="ADAL" clId="{74204603-B849-4D1E-B478-06BBD63E0FE5}" dt="2025-03-15T00:23:04.823" v="882" actId="571"/>
          <ac:spMkLst>
            <pc:docMk/>
            <pc:sldMk cId="498479004" sldId="615"/>
            <ac:spMk id="414" creationId="{5C453EBD-8A3D-EA83-8FE9-83CB2787936B}"/>
          </ac:spMkLst>
        </pc:spChg>
        <pc:spChg chg="mod">
          <ac:chgData name="Imogen Howe" userId="e369732b-6fa5-4541-8074-3fcfc7735bec" providerId="ADAL" clId="{74204603-B849-4D1E-B478-06BBD63E0FE5}" dt="2025-03-15T00:23:04.823" v="882" actId="571"/>
          <ac:spMkLst>
            <pc:docMk/>
            <pc:sldMk cId="498479004" sldId="615"/>
            <ac:spMk id="415" creationId="{B79008BE-B92C-D7ED-589E-B8C369A9D5E2}"/>
          </ac:spMkLst>
        </pc:spChg>
        <pc:spChg chg="mod">
          <ac:chgData name="Imogen Howe" userId="e369732b-6fa5-4541-8074-3fcfc7735bec" providerId="ADAL" clId="{74204603-B849-4D1E-B478-06BBD63E0FE5}" dt="2025-03-15T00:23:04.823" v="882" actId="571"/>
          <ac:spMkLst>
            <pc:docMk/>
            <pc:sldMk cId="498479004" sldId="615"/>
            <ac:spMk id="416" creationId="{66F51EB5-CEA9-1284-B5E4-019153059A49}"/>
          </ac:spMkLst>
        </pc:spChg>
        <pc:spChg chg="mod">
          <ac:chgData name="Imogen Howe" userId="e369732b-6fa5-4541-8074-3fcfc7735bec" providerId="ADAL" clId="{74204603-B849-4D1E-B478-06BBD63E0FE5}" dt="2025-03-15T00:23:04.823" v="882" actId="571"/>
          <ac:spMkLst>
            <pc:docMk/>
            <pc:sldMk cId="498479004" sldId="615"/>
            <ac:spMk id="417" creationId="{F9345485-EC5B-7470-F7BA-BE730CFA2F93}"/>
          </ac:spMkLst>
        </pc:spChg>
        <pc:spChg chg="mod">
          <ac:chgData name="Imogen Howe" userId="e369732b-6fa5-4541-8074-3fcfc7735bec" providerId="ADAL" clId="{74204603-B849-4D1E-B478-06BBD63E0FE5}" dt="2025-03-15T00:23:04.823" v="882" actId="571"/>
          <ac:spMkLst>
            <pc:docMk/>
            <pc:sldMk cId="498479004" sldId="615"/>
            <ac:spMk id="418" creationId="{66EF97C5-4D7B-F2B1-2FEF-046709397620}"/>
          </ac:spMkLst>
        </pc:spChg>
        <pc:spChg chg="mod">
          <ac:chgData name="Imogen Howe" userId="e369732b-6fa5-4541-8074-3fcfc7735bec" providerId="ADAL" clId="{74204603-B849-4D1E-B478-06BBD63E0FE5}" dt="2025-03-15T00:23:04.823" v="882" actId="571"/>
          <ac:spMkLst>
            <pc:docMk/>
            <pc:sldMk cId="498479004" sldId="615"/>
            <ac:spMk id="419" creationId="{1E3A52F2-8627-21D1-81C9-AC5A1B971228}"/>
          </ac:spMkLst>
        </pc:spChg>
        <pc:spChg chg="mod">
          <ac:chgData name="Imogen Howe" userId="e369732b-6fa5-4541-8074-3fcfc7735bec" providerId="ADAL" clId="{74204603-B849-4D1E-B478-06BBD63E0FE5}" dt="2025-03-15T00:23:04.823" v="882" actId="571"/>
          <ac:spMkLst>
            <pc:docMk/>
            <pc:sldMk cId="498479004" sldId="615"/>
            <ac:spMk id="420" creationId="{0A540A72-26FE-6C1F-CC48-B03E811132EB}"/>
          </ac:spMkLst>
        </pc:spChg>
        <pc:spChg chg="mod">
          <ac:chgData name="Imogen Howe" userId="e369732b-6fa5-4541-8074-3fcfc7735bec" providerId="ADAL" clId="{74204603-B849-4D1E-B478-06BBD63E0FE5}" dt="2025-03-15T00:23:04.823" v="882" actId="571"/>
          <ac:spMkLst>
            <pc:docMk/>
            <pc:sldMk cId="498479004" sldId="615"/>
            <ac:spMk id="421" creationId="{4F768853-F00C-4219-69FC-60C10E5AFD1E}"/>
          </ac:spMkLst>
        </pc:spChg>
        <pc:spChg chg="mod">
          <ac:chgData name="Imogen Howe" userId="e369732b-6fa5-4541-8074-3fcfc7735bec" providerId="ADAL" clId="{74204603-B849-4D1E-B478-06BBD63E0FE5}" dt="2025-03-15T00:23:04.823" v="882" actId="571"/>
          <ac:spMkLst>
            <pc:docMk/>
            <pc:sldMk cId="498479004" sldId="615"/>
            <ac:spMk id="422" creationId="{E355BDEA-C1ED-7EB1-2604-BC4417E57E1F}"/>
          </ac:spMkLst>
        </pc:spChg>
        <pc:spChg chg="mod">
          <ac:chgData name="Imogen Howe" userId="e369732b-6fa5-4541-8074-3fcfc7735bec" providerId="ADAL" clId="{74204603-B849-4D1E-B478-06BBD63E0FE5}" dt="2025-03-15T00:23:04.823" v="882" actId="571"/>
          <ac:spMkLst>
            <pc:docMk/>
            <pc:sldMk cId="498479004" sldId="615"/>
            <ac:spMk id="423" creationId="{9AFEC62A-3458-23FF-C102-84651C04E693}"/>
          </ac:spMkLst>
        </pc:spChg>
        <pc:spChg chg="mod">
          <ac:chgData name="Imogen Howe" userId="e369732b-6fa5-4541-8074-3fcfc7735bec" providerId="ADAL" clId="{74204603-B849-4D1E-B478-06BBD63E0FE5}" dt="2025-03-15T00:23:04.823" v="882" actId="571"/>
          <ac:spMkLst>
            <pc:docMk/>
            <pc:sldMk cId="498479004" sldId="615"/>
            <ac:spMk id="424" creationId="{52B05F79-4B6E-051A-BDE9-6435CBB87629}"/>
          </ac:spMkLst>
        </pc:spChg>
        <pc:spChg chg="mod">
          <ac:chgData name="Imogen Howe" userId="e369732b-6fa5-4541-8074-3fcfc7735bec" providerId="ADAL" clId="{74204603-B849-4D1E-B478-06BBD63E0FE5}" dt="2025-03-15T00:23:04.823" v="882" actId="571"/>
          <ac:spMkLst>
            <pc:docMk/>
            <pc:sldMk cId="498479004" sldId="615"/>
            <ac:spMk id="425" creationId="{76367F11-021B-39C1-4124-C56AB710CD14}"/>
          </ac:spMkLst>
        </pc:spChg>
        <pc:spChg chg="mod">
          <ac:chgData name="Imogen Howe" userId="e369732b-6fa5-4541-8074-3fcfc7735bec" providerId="ADAL" clId="{74204603-B849-4D1E-B478-06BBD63E0FE5}" dt="2025-03-15T00:23:04.823" v="882" actId="571"/>
          <ac:spMkLst>
            <pc:docMk/>
            <pc:sldMk cId="498479004" sldId="615"/>
            <ac:spMk id="426" creationId="{39CF1667-BD76-59D0-225D-A94B877A6B41}"/>
          </ac:spMkLst>
        </pc:spChg>
        <pc:spChg chg="mod">
          <ac:chgData name="Imogen Howe" userId="e369732b-6fa5-4541-8074-3fcfc7735bec" providerId="ADAL" clId="{74204603-B849-4D1E-B478-06BBD63E0FE5}" dt="2025-03-15T00:23:04.823" v="882" actId="571"/>
          <ac:spMkLst>
            <pc:docMk/>
            <pc:sldMk cId="498479004" sldId="615"/>
            <ac:spMk id="427" creationId="{E3BCEA9B-F0FC-1EBE-197E-916CE132A38D}"/>
          </ac:spMkLst>
        </pc:spChg>
        <pc:spChg chg="mod">
          <ac:chgData name="Imogen Howe" userId="e369732b-6fa5-4541-8074-3fcfc7735bec" providerId="ADAL" clId="{74204603-B849-4D1E-B478-06BBD63E0FE5}" dt="2025-03-15T00:23:04.823" v="882" actId="571"/>
          <ac:spMkLst>
            <pc:docMk/>
            <pc:sldMk cId="498479004" sldId="615"/>
            <ac:spMk id="428" creationId="{E00723A1-BE22-F1E4-B7BC-3207E60F355B}"/>
          </ac:spMkLst>
        </pc:spChg>
        <pc:spChg chg="mod">
          <ac:chgData name="Imogen Howe" userId="e369732b-6fa5-4541-8074-3fcfc7735bec" providerId="ADAL" clId="{74204603-B849-4D1E-B478-06BBD63E0FE5}" dt="2025-03-15T00:23:04.823" v="882" actId="571"/>
          <ac:spMkLst>
            <pc:docMk/>
            <pc:sldMk cId="498479004" sldId="615"/>
            <ac:spMk id="429" creationId="{B7F2205C-D292-C9CF-CCD7-4697B2A21390}"/>
          </ac:spMkLst>
        </pc:spChg>
        <pc:spChg chg="mod">
          <ac:chgData name="Imogen Howe" userId="e369732b-6fa5-4541-8074-3fcfc7735bec" providerId="ADAL" clId="{74204603-B849-4D1E-B478-06BBD63E0FE5}" dt="2025-03-15T00:23:04.823" v="882" actId="571"/>
          <ac:spMkLst>
            <pc:docMk/>
            <pc:sldMk cId="498479004" sldId="615"/>
            <ac:spMk id="430" creationId="{AA14F76C-7E81-2920-5EF2-C211C15D1A8B}"/>
          </ac:spMkLst>
        </pc:spChg>
        <pc:spChg chg="mod">
          <ac:chgData name="Imogen Howe" userId="e369732b-6fa5-4541-8074-3fcfc7735bec" providerId="ADAL" clId="{74204603-B849-4D1E-B478-06BBD63E0FE5}" dt="2025-03-15T00:23:04.823" v="882" actId="571"/>
          <ac:spMkLst>
            <pc:docMk/>
            <pc:sldMk cId="498479004" sldId="615"/>
            <ac:spMk id="431" creationId="{644CF6D3-66C5-1BB8-2166-F6941FB9F258}"/>
          </ac:spMkLst>
        </pc:spChg>
        <pc:spChg chg="mod">
          <ac:chgData name="Imogen Howe" userId="e369732b-6fa5-4541-8074-3fcfc7735bec" providerId="ADAL" clId="{74204603-B849-4D1E-B478-06BBD63E0FE5}" dt="2025-03-15T00:23:04.823" v="882" actId="571"/>
          <ac:spMkLst>
            <pc:docMk/>
            <pc:sldMk cId="498479004" sldId="615"/>
            <ac:spMk id="432" creationId="{BEA92164-0426-D23E-D6BB-BAA45C5D207B}"/>
          </ac:spMkLst>
        </pc:spChg>
        <pc:spChg chg="mod">
          <ac:chgData name="Imogen Howe" userId="e369732b-6fa5-4541-8074-3fcfc7735bec" providerId="ADAL" clId="{74204603-B849-4D1E-B478-06BBD63E0FE5}" dt="2025-03-15T00:23:04.823" v="882" actId="571"/>
          <ac:spMkLst>
            <pc:docMk/>
            <pc:sldMk cId="498479004" sldId="615"/>
            <ac:spMk id="433" creationId="{730302BD-1071-F0C4-4D86-2F6FDE66BAC6}"/>
          </ac:spMkLst>
        </pc:spChg>
        <pc:spChg chg="mod">
          <ac:chgData name="Imogen Howe" userId="e369732b-6fa5-4541-8074-3fcfc7735bec" providerId="ADAL" clId="{74204603-B849-4D1E-B478-06BBD63E0FE5}" dt="2025-03-15T00:23:04.823" v="882" actId="571"/>
          <ac:spMkLst>
            <pc:docMk/>
            <pc:sldMk cId="498479004" sldId="615"/>
            <ac:spMk id="434" creationId="{AC7F5D2E-7982-C89D-36F6-09DE4FE3C7CB}"/>
          </ac:spMkLst>
        </pc:spChg>
        <pc:spChg chg="mod">
          <ac:chgData name="Imogen Howe" userId="e369732b-6fa5-4541-8074-3fcfc7735bec" providerId="ADAL" clId="{74204603-B849-4D1E-B478-06BBD63E0FE5}" dt="2025-03-15T00:23:04.823" v="882" actId="571"/>
          <ac:spMkLst>
            <pc:docMk/>
            <pc:sldMk cId="498479004" sldId="615"/>
            <ac:spMk id="435" creationId="{B55F1D25-7C36-41D4-0EDF-C2B680D884F9}"/>
          </ac:spMkLst>
        </pc:spChg>
        <pc:spChg chg="mod">
          <ac:chgData name="Imogen Howe" userId="e369732b-6fa5-4541-8074-3fcfc7735bec" providerId="ADAL" clId="{74204603-B849-4D1E-B478-06BBD63E0FE5}" dt="2025-03-15T00:23:04.823" v="882" actId="571"/>
          <ac:spMkLst>
            <pc:docMk/>
            <pc:sldMk cId="498479004" sldId="615"/>
            <ac:spMk id="436" creationId="{51DFB62F-3758-5E82-B4B0-02C9FC38CA8B}"/>
          </ac:spMkLst>
        </pc:spChg>
        <pc:spChg chg="mod">
          <ac:chgData name="Imogen Howe" userId="e369732b-6fa5-4541-8074-3fcfc7735bec" providerId="ADAL" clId="{74204603-B849-4D1E-B478-06BBD63E0FE5}" dt="2025-03-15T00:23:04.823" v="882" actId="571"/>
          <ac:spMkLst>
            <pc:docMk/>
            <pc:sldMk cId="498479004" sldId="615"/>
            <ac:spMk id="444" creationId="{21C6AEBE-7DC6-7FE0-717B-75B6A7B7015E}"/>
          </ac:spMkLst>
        </pc:spChg>
        <pc:spChg chg="mod">
          <ac:chgData name="Imogen Howe" userId="e369732b-6fa5-4541-8074-3fcfc7735bec" providerId="ADAL" clId="{74204603-B849-4D1E-B478-06BBD63E0FE5}" dt="2025-03-15T00:23:04.823" v="882" actId="571"/>
          <ac:spMkLst>
            <pc:docMk/>
            <pc:sldMk cId="498479004" sldId="615"/>
            <ac:spMk id="445" creationId="{4719D00D-22DA-AA49-8755-47404298750A}"/>
          </ac:spMkLst>
        </pc:spChg>
        <pc:spChg chg="mod">
          <ac:chgData name="Imogen Howe" userId="e369732b-6fa5-4541-8074-3fcfc7735bec" providerId="ADAL" clId="{74204603-B849-4D1E-B478-06BBD63E0FE5}" dt="2025-03-15T00:23:04.823" v="882" actId="571"/>
          <ac:spMkLst>
            <pc:docMk/>
            <pc:sldMk cId="498479004" sldId="615"/>
            <ac:spMk id="446" creationId="{484515A1-2C82-3DE7-6CEA-AD8E63B73128}"/>
          </ac:spMkLst>
        </pc:spChg>
        <pc:spChg chg="mod">
          <ac:chgData name="Imogen Howe" userId="e369732b-6fa5-4541-8074-3fcfc7735bec" providerId="ADAL" clId="{74204603-B849-4D1E-B478-06BBD63E0FE5}" dt="2025-03-15T00:23:04.823" v="882" actId="571"/>
          <ac:spMkLst>
            <pc:docMk/>
            <pc:sldMk cId="498479004" sldId="615"/>
            <ac:spMk id="447" creationId="{869A4539-D589-E2E8-4F0D-78F6DBE31ADC}"/>
          </ac:spMkLst>
        </pc:spChg>
        <pc:spChg chg="mod">
          <ac:chgData name="Imogen Howe" userId="e369732b-6fa5-4541-8074-3fcfc7735bec" providerId="ADAL" clId="{74204603-B849-4D1E-B478-06BBD63E0FE5}" dt="2025-03-15T00:23:04.823" v="882" actId="571"/>
          <ac:spMkLst>
            <pc:docMk/>
            <pc:sldMk cId="498479004" sldId="615"/>
            <ac:spMk id="448" creationId="{143FDE40-9034-6930-F960-7260C73E2BC1}"/>
          </ac:spMkLst>
        </pc:spChg>
        <pc:spChg chg="mod">
          <ac:chgData name="Imogen Howe" userId="e369732b-6fa5-4541-8074-3fcfc7735bec" providerId="ADAL" clId="{74204603-B849-4D1E-B478-06BBD63E0FE5}" dt="2025-03-15T00:23:04.823" v="882" actId="571"/>
          <ac:spMkLst>
            <pc:docMk/>
            <pc:sldMk cId="498479004" sldId="615"/>
            <ac:spMk id="449" creationId="{5677E0F7-8240-B322-598C-9EF37174C4E8}"/>
          </ac:spMkLst>
        </pc:spChg>
        <pc:spChg chg="mod">
          <ac:chgData name="Imogen Howe" userId="e369732b-6fa5-4541-8074-3fcfc7735bec" providerId="ADAL" clId="{74204603-B849-4D1E-B478-06BBD63E0FE5}" dt="2025-03-15T00:23:04.823" v="882" actId="571"/>
          <ac:spMkLst>
            <pc:docMk/>
            <pc:sldMk cId="498479004" sldId="615"/>
            <ac:spMk id="450" creationId="{C02F31DA-414F-D018-CD6C-C93F541311A2}"/>
          </ac:spMkLst>
        </pc:spChg>
        <pc:spChg chg="mod">
          <ac:chgData name="Imogen Howe" userId="e369732b-6fa5-4541-8074-3fcfc7735bec" providerId="ADAL" clId="{74204603-B849-4D1E-B478-06BBD63E0FE5}" dt="2025-03-15T00:23:04.823" v="882" actId="571"/>
          <ac:spMkLst>
            <pc:docMk/>
            <pc:sldMk cId="498479004" sldId="615"/>
            <ac:spMk id="451" creationId="{CB531F09-D2BF-E3FF-6F20-7C4267573586}"/>
          </ac:spMkLst>
        </pc:spChg>
        <pc:spChg chg="mod">
          <ac:chgData name="Imogen Howe" userId="e369732b-6fa5-4541-8074-3fcfc7735bec" providerId="ADAL" clId="{74204603-B849-4D1E-B478-06BBD63E0FE5}" dt="2025-03-15T00:23:04.823" v="882" actId="571"/>
          <ac:spMkLst>
            <pc:docMk/>
            <pc:sldMk cId="498479004" sldId="615"/>
            <ac:spMk id="452" creationId="{176958D0-C17C-66E0-49D8-218E60607F14}"/>
          </ac:spMkLst>
        </pc:spChg>
        <pc:spChg chg="mod">
          <ac:chgData name="Imogen Howe" userId="e369732b-6fa5-4541-8074-3fcfc7735bec" providerId="ADAL" clId="{74204603-B849-4D1E-B478-06BBD63E0FE5}" dt="2025-03-15T00:23:04.823" v="882" actId="571"/>
          <ac:spMkLst>
            <pc:docMk/>
            <pc:sldMk cId="498479004" sldId="615"/>
            <ac:spMk id="453" creationId="{077E950A-4A4B-7005-8A30-088BEAA7CF48}"/>
          </ac:spMkLst>
        </pc:spChg>
        <pc:spChg chg="mod">
          <ac:chgData name="Imogen Howe" userId="e369732b-6fa5-4541-8074-3fcfc7735bec" providerId="ADAL" clId="{74204603-B849-4D1E-B478-06BBD63E0FE5}" dt="2025-03-15T00:23:04.823" v="882" actId="571"/>
          <ac:spMkLst>
            <pc:docMk/>
            <pc:sldMk cId="498479004" sldId="615"/>
            <ac:spMk id="454" creationId="{FBB7F625-518A-F5F3-5AAC-30AD40577828}"/>
          </ac:spMkLst>
        </pc:spChg>
        <pc:spChg chg="mod">
          <ac:chgData name="Imogen Howe" userId="e369732b-6fa5-4541-8074-3fcfc7735bec" providerId="ADAL" clId="{74204603-B849-4D1E-B478-06BBD63E0FE5}" dt="2025-03-15T00:23:04.823" v="882" actId="571"/>
          <ac:spMkLst>
            <pc:docMk/>
            <pc:sldMk cId="498479004" sldId="615"/>
            <ac:spMk id="455" creationId="{8F8CA857-9C53-7FF5-99CC-D2ED10C129D7}"/>
          </ac:spMkLst>
        </pc:spChg>
        <pc:spChg chg="mod">
          <ac:chgData name="Imogen Howe" userId="e369732b-6fa5-4541-8074-3fcfc7735bec" providerId="ADAL" clId="{74204603-B849-4D1E-B478-06BBD63E0FE5}" dt="2025-03-15T00:23:04.823" v="882" actId="571"/>
          <ac:spMkLst>
            <pc:docMk/>
            <pc:sldMk cId="498479004" sldId="615"/>
            <ac:spMk id="456" creationId="{4EF186B7-4A6E-31A1-35D1-BA1A76CE0434}"/>
          </ac:spMkLst>
        </pc:spChg>
        <pc:spChg chg="mod">
          <ac:chgData name="Imogen Howe" userId="e369732b-6fa5-4541-8074-3fcfc7735bec" providerId="ADAL" clId="{74204603-B849-4D1E-B478-06BBD63E0FE5}" dt="2025-03-15T00:23:04.823" v="882" actId="571"/>
          <ac:spMkLst>
            <pc:docMk/>
            <pc:sldMk cId="498479004" sldId="615"/>
            <ac:spMk id="457" creationId="{4EB8BD89-5549-B955-3749-542F9644829B}"/>
          </ac:spMkLst>
        </pc:spChg>
        <pc:spChg chg="mod">
          <ac:chgData name="Imogen Howe" userId="e369732b-6fa5-4541-8074-3fcfc7735bec" providerId="ADAL" clId="{74204603-B849-4D1E-B478-06BBD63E0FE5}" dt="2025-03-15T00:23:04.823" v="882" actId="571"/>
          <ac:spMkLst>
            <pc:docMk/>
            <pc:sldMk cId="498479004" sldId="615"/>
            <ac:spMk id="458" creationId="{DA7A5EC4-6F09-10C1-01A8-F8A407097731}"/>
          </ac:spMkLst>
        </pc:spChg>
        <pc:spChg chg="mod">
          <ac:chgData name="Imogen Howe" userId="e369732b-6fa5-4541-8074-3fcfc7735bec" providerId="ADAL" clId="{74204603-B849-4D1E-B478-06BBD63E0FE5}" dt="2025-03-15T00:23:04.823" v="882" actId="571"/>
          <ac:spMkLst>
            <pc:docMk/>
            <pc:sldMk cId="498479004" sldId="615"/>
            <ac:spMk id="459" creationId="{A920410E-8475-9EE8-81E1-0E9ED139C968}"/>
          </ac:spMkLst>
        </pc:spChg>
        <pc:spChg chg="mod">
          <ac:chgData name="Imogen Howe" userId="e369732b-6fa5-4541-8074-3fcfc7735bec" providerId="ADAL" clId="{74204603-B849-4D1E-B478-06BBD63E0FE5}" dt="2025-03-15T00:23:04.823" v="882" actId="571"/>
          <ac:spMkLst>
            <pc:docMk/>
            <pc:sldMk cId="498479004" sldId="615"/>
            <ac:spMk id="460" creationId="{06CCC2DD-D7A2-F0A1-7267-C2DF8617CDDB}"/>
          </ac:spMkLst>
        </pc:spChg>
        <pc:spChg chg="mod">
          <ac:chgData name="Imogen Howe" userId="e369732b-6fa5-4541-8074-3fcfc7735bec" providerId="ADAL" clId="{74204603-B849-4D1E-B478-06BBD63E0FE5}" dt="2025-03-15T00:23:04.823" v="882" actId="571"/>
          <ac:spMkLst>
            <pc:docMk/>
            <pc:sldMk cId="498479004" sldId="615"/>
            <ac:spMk id="461" creationId="{0BFAB35A-96D8-C0AE-7260-B1A9672F628B}"/>
          </ac:spMkLst>
        </pc:spChg>
        <pc:spChg chg="mod">
          <ac:chgData name="Imogen Howe" userId="e369732b-6fa5-4541-8074-3fcfc7735bec" providerId="ADAL" clId="{74204603-B849-4D1E-B478-06BBD63E0FE5}" dt="2025-03-15T00:23:04.823" v="882" actId="571"/>
          <ac:spMkLst>
            <pc:docMk/>
            <pc:sldMk cId="498479004" sldId="615"/>
            <ac:spMk id="462" creationId="{3655F045-01BC-CFBC-DEB7-BCB03D0D6087}"/>
          </ac:spMkLst>
        </pc:spChg>
        <pc:spChg chg="mod">
          <ac:chgData name="Imogen Howe" userId="e369732b-6fa5-4541-8074-3fcfc7735bec" providerId="ADAL" clId="{74204603-B849-4D1E-B478-06BBD63E0FE5}" dt="2025-03-15T00:23:04.823" v="882" actId="571"/>
          <ac:spMkLst>
            <pc:docMk/>
            <pc:sldMk cId="498479004" sldId="615"/>
            <ac:spMk id="463" creationId="{18B54E1B-7B83-EE7A-5EF7-A90233BDB840}"/>
          </ac:spMkLst>
        </pc:spChg>
        <pc:spChg chg="mod">
          <ac:chgData name="Imogen Howe" userId="e369732b-6fa5-4541-8074-3fcfc7735bec" providerId="ADAL" clId="{74204603-B849-4D1E-B478-06BBD63E0FE5}" dt="2025-03-15T00:23:04.823" v="882" actId="571"/>
          <ac:spMkLst>
            <pc:docMk/>
            <pc:sldMk cId="498479004" sldId="615"/>
            <ac:spMk id="464" creationId="{7099EB62-0B84-CA5C-56BC-6FAA0577B5E6}"/>
          </ac:spMkLst>
        </pc:spChg>
        <pc:spChg chg="mod">
          <ac:chgData name="Imogen Howe" userId="e369732b-6fa5-4541-8074-3fcfc7735bec" providerId="ADAL" clId="{74204603-B849-4D1E-B478-06BBD63E0FE5}" dt="2025-03-15T00:23:04.823" v="882" actId="571"/>
          <ac:spMkLst>
            <pc:docMk/>
            <pc:sldMk cId="498479004" sldId="615"/>
            <ac:spMk id="465" creationId="{74F1DF09-F88D-4CA8-4A3B-82BF3193A5DE}"/>
          </ac:spMkLst>
        </pc:spChg>
        <pc:spChg chg="mod">
          <ac:chgData name="Imogen Howe" userId="e369732b-6fa5-4541-8074-3fcfc7735bec" providerId="ADAL" clId="{74204603-B849-4D1E-B478-06BBD63E0FE5}" dt="2025-03-15T00:23:04.823" v="882" actId="571"/>
          <ac:spMkLst>
            <pc:docMk/>
            <pc:sldMk cId="498479004" sldId="615"/>
            <ac:spMk id="466" creationId="{AE7E0C37-837E-89F2-37E5-1DDB2EF629A2}"/>
          </ac:spMkLst>
        </pc:spChg>
        <pc:spChg chg="mod">
          <ac:chgData name="Imogen Howe" userId="e369732b-6fa5-4541-8074-3fcfc7735bec" providerId="ADAL" clId="{74204603-B849-4D1E-B478-06BBD63E0FE5}" dt="2025-03-15T00:23:04.823" v="882" actId="571"/>
          <ac:spMkLst>
            <pc:docMk/>
            <pc:sldMk cId="498479004" sldId="615"/>
            <ac:spMk id="467" creationId="{F6DCB898-B1E6-D989-255C-0B2BDD60A839}"/>
          </ac:spMkLst>
        </pc:spChg>
        <pc:spChg chg="mod">
          <ac:chgData name="Imogen Howe" userId="e369732b-6fa5-4541-8074-3fcfc7735bec" providerId="ADAL" clId="{74204603-B849-4D1E-B478-06BBD63E0FE5}" dt="2025-03-15T00:23:04.823" v="882" actId="571"/>
          <ac:spMkLst>
            <pc:docMk/>
            <pc:sldMk cId="498479004" sldId="615"/>
            <ac:spMk id="468" creationId="{72C87370-4DF4-E7AA-49A8-84D2F85CC46B}"/>
          </ac:spMkLst>
        </pc:spChg>
        <pc:spChg chg="mod">
          <ac:chgData name="Imogen Howe" userId="e369732b-6fa5-4541-8074-3fcfc7735bec" providerId="ADAL" clId="{74204603-B849-4D1E-B478-06BBD63E0FE5}" dt="2025-03-15T00:23:04.823" v="882" actId="571"/>
          <ac:spMkLst>
            <pc:docMk/>
            <pc:sldMk cId="498479004" sldId="615"/>
            <ac:spMk id="469" creationId="{AC0CEFF7-EC13-1356-6198-11EFBB196C45}"/>
          </ac:spMkLst>
        </pc:spChg>
        <pc:spChg chg="mod">
          <ac:chgData name="Imogen Howe" userId="e369732b-6fa5-4541-8074-3fcfc7735bec" providerId="ADAL" clId="{74204603-B849-4D1E-B478-06BBD63E0FE5}" dt="2025-03-15T00:23:04.823" v="882" actId="571"/>
          <ac:spMkLst>
            <pc:docMk/>
            <pc:sldMk cId="498479004" sldId="615"/>
            <ac:spMk id="470" creationId="{DB598FC5-ED3A-7A93-B3CA-264B893D7684}"/>
          </ac:spMkLst>
        </pc:spChg>
        <pc:spChg chg="mod">
          <ac:chgData name="Imogen Howe" userId="e369732b-6fa5-4541-8074-3fcfc7735bec" providerId="ADAL" clId="{74204603-B849-4D1E-B478-06BBD63E0FE5}" dt="2025-03-15T00:23:04.823" v="882" actId="571"/>
          <ac:spMkLst>
            <pc:docMk/>
            <pc:sldMk cId="498479004" sldId="615"/>
            <ac:spMk id="471" creationId="{8ECA44B3-3A9A-6E86-0369-A375D8D52CEC}"/>
          </ac:spMkLst>
        </pc:spChg>
        <pc:spChg chg="mod">
          <ac:chgData name="Imogen Howe" userId="e369732b-6fa5-4541-8074-3fcfc7735bec" providerId="ADAL" clId="{74204603-B849-4D1E-B478-06BBD63E0FE5}" dt="2025-03-15T00:23:04.823" v="882" actId="571"/>
          <ac:spMkLst>
            <pc:docMk/>
            <pc:sldMk cId="498479004" sldId="615"/>
            <ac:spMk id="472" creationId="{39F34C61-1B94-042E-404E-316C37BBBF3E}"/>
          </ac:spMkLst>
        </pc:spChg>
        <pc:spChg chg="mod">
          <ac:chgData name="Imogen Howe" userId="e369732b-6fa5-4541-8074-3fcfc7735bec" providerId="ADAL" clId="{74204603-B849-4D1E-B478-06BBD63E0FE5}" dt="2025-03-15T00:23:04.823" v="882" actId="571"/>
          <ac:spMkLst>
            <pc:docMk/>
            <pc:sldMk cId="498479004" sldId="615"/>
            <ac:spMk id="473" creationId="{5D56E0BF-B54B-6337-E523-78C9BB474F04}"/>
          </ac:spMkLst>
        </pc:spChg>
        <pc:spChg chg="mod">
          <ac:chgData name="Imogen Howe" userId="e369732b-6fa5-4541-8074-3fcfc7735bec" providerId="ADAL" clId="{74204603-B849-4D1E-B478-06BBD63E0FE5}" dt="2025-03-15T00:23:04.823" v="882" actId="571"/>
          <ac:spMkLst>
            <pc:docMk/>
            <pc:sldMk cId="498479004" sldId="615"/>
            <ac:spMk id="474" creationId="{A29CC069-2AA5-5936-3B64-A65CD689C870}"/>
          </ac:spMkLst>
        </pc:spChg>
        <pc:spChg chg="mod">
          <ac:chgData name="Imogen Howe" userId="e369732b-6fa5-4541-8074-3fcfc7735bec" providerId="ADAL" clId="{74204603-B849-4D1E-B478-06BBD63E0FE5}" dt="2025-03-15T00:23:04.823" v="882" actId="571"/>
          <ac:spMkLst>
            <pc:docMk/>
            <pc:sldMk cId="498479004" sldId="615"/>
            <ac:spMk id="475" creationId="{2A59E3BA-3256-8F36-51C8-EDE4EAB53868}"/>
          </ac:spMkLst>
        </pc:spChg>
        <pc:spChg chg="mod">
          <ac:chgData name="Imogen Howe" userId="e369732b-6fa5-4541-8074-3fcfc7735bec" providerId="ADAL" clId="{74204603-B849-4D1E-B478-06BBD63E0FE5}" dt="2025-03-15T00:23:04.823" v="882" actId="571"/>
          <ac:spMkLst>
            <pc:docMk/>
            <pc:sldMk cId="498479004" sldId="615"/>
            <ac:spMk id="476" creationId="{E0A7E22C-1FB9-1D30-4369-5AA9D3FD4B6A}"/>
          </ac:spMkLst>
        </pc:spChg>
        <pc:spChg chg="mod">
          <ac:chgData name="Imogen Howe" userId="e369732b-6fa5-4541-8074-3fcfc7735bec" providerId="ADAL" clId="{74204603-B849-4D1E-B478-06BBD63E0FE5}" dt="2025-03-15T00:23:04.823" v="882" actId="571"/>
          <ac:spMkLst>
            <pc:docMk/>
            <pc:sldMk cId="498479004" sldId="615"/>
            <ac:spMk id="477" creationId="{C78BA5EA-178B-0D8A-E4BB-B3520F91C385}"/>
          </ac:spMkLst>
        </pc:spChg>
        <pc:spChg chg="mod">
          <ac:chgData name="Imogen Howe" userId="e369732b-6fa5-4541-8074-3fcfc7735bec" providerId="ADAL" clId="{74204603-B849-4D1E-B478-06BBD63E0FE5}" dt="2025-03-15T00:23:04.823" v="882" actId="571"/>
          <ac:spMkLst>
            <pc:docMk/>
            <pc:sldMk cId="498479004" sldId="615"/>
            <ac:spMk id="478" creationId="{AF3F2EA0-36C7-AC5F-645D-C835D3225E0B}"/>
          </ac:spMkLst>
        </pc:spChg>
        <pc:spChg chg="mod">
          <ac:chgData name="Imogen Howe" userId="e369732b-6fa5-4541-8074-3fcfc7735bec" providerId="ADAL" clId="{74204603-B849-4D1E-B478-06BBD63E0FE5}" dt="2025-03-15T00:23:04.823" v="882" actId="571"/>
          <ac:spMkLst>
            <pc:docMk/>
            <pc:sldMk cId="498479004" sldId="615"/>
            <ac:spMk id="479" creationId="{BD8376F0-5F24-86FE-2425-9AE75038D726}"/>
          </ac:spMkLst>
        </pc:spChg>
        <pc:spChg chg="mod">
          <ac:chgData name="Imogen Howe" userId="e369732b-6fa5-4541-8074-3fcfc7735bec" providerId="ADAL" clId="{74204603-B849-4D1E-B478-06BBD63E0FE5}" dt="2025-03-15T00:23:04.823" v="882" actId="571"/>
          <ac:spMkLst>
            <pc:docMk/>
            <pc:sldMk cId="498479004" sldId="615"/>
            <ac:spMk id="481" creationId="{64316ACD-F4D1-77C2-732A-744ED49FC5C6}"/>
          </ac:spMkLst>
        </pc:spChg>
        <pc:spChg chg="mod">
          <ac:chgData name="Imogen Howe" userId="e369732b-6fa5-4541-8074-3fcfc7735bec" providerId="ADAL" clId="{74204603-B849-4D1E-B478-06BBD63E0FE5}" dt="2025-03-15T00:23:04.823" v="882" actId="571"/>
          <ac:spMkLst>
            <pc:docMk/>
            <pc:sldMk cId="498479004" sldId="615"/>
            <ac:spMk id="482" creationId="{B62F0A09-F407-E99F-1110-7334B7874696}"/>
          </ac:spMkLst>
        </pc:spChg>
        <pc:spChg chg="mod">
          <ac:chgData name="Imogen Howe" userId="e369732b-6fa5-4541-8074-3fcfc7735bec" providerId="ADAL" clId="{74204603-B849-4D1E-B478-06BBD63E0FE5}" dt="2025-03-15T00:23:04.823" v="882" actId="571"/>
          <ac:spMkLst>
            <pc:docMk/>
            <pc:sldMk cId="498479004" sldId="615"/>
            <ac:spMk id="483" creationId="{46088FD9-8059-1CEE-28F8-62D6CD69FD71}"/>
          </ac:spMkLst>
        </pc:spChg>
        <pc:spChg chg="mod">
          <ac:chgData name="Imogen Howe" userId="e369732b-6fa5-4541-8074-3fcfc7735bec" providerId="ADAL" clId="{74204603-B849-4D1E-B478-06BBD63E0FE5}" dt="2025-03-15T00:23:04.823" v="882" actId="571"/>
          <ac:spMkLst>
            <pc:docMk/>
            <pc:sldMk cId="498479004" sldId="615"/>
            <ac:spMk id="484" creationId="{B8ADDE31-84A3-498A-7C69-5B01BFB8AC7D}"/>
          </ac:spMkLst>
        </pc:spChg>
        <pc:spChg chg="mod">
          <ac:chgData name="Imogen Howe" userId="e369732b-6fa5-4541-8074-3fcfc7735bec" providerId="ADAL" clId="{74204603-B849-4D1E-B478-06BBD63E0FE5}" dt="2025-03-15T00:23:04.823" v="882" actId="571"/>
          <ac:spMkLst>
            <pc:docMk/>
            <pc:sldMk cId="498479004" sldId="615"/>
            <ac:spMk id="485" creationId="{C5768CA2-582C-B9FC-A815-18C7BFDF01E7}"/>
          </ac:spMkLst>
        </pc:spChg>
        <pc:spChg chg="mod">
          <ac:chgData name="Imogen Howe" userId="e369732b-6fa5-4541-8074-3fcfc7735bec" providerId="ADAL" clId="{74204603-B849-4D1E-B478-06BBD63E0FE5}" dt="2025-03-15T00:23:04.823" v="882" actId="571"/>
          <ac:spMkLst>
            <pc:docMk/>
            <pc:sldMk cId="498479004" sldId="615"/>
            <ac:spMk id="486" creationId="{CB0BE5D2-0289-272E-6DD0-EAB34E6E5356}"/>
          </ac:spMkLst>
        </pc:spChg>
        <pc:spChg chg="mod">
          <ac:chgData name="Imogen Howe" userId="e369732b-6fa5-4541-8074-3fcfc7735bec" providerId="ADAL" clId="{74204603-B849-4D1E-B478-06BBD63E0FE5}" dt="2025-03-15T00:23:04.823" v="882" actId="571"/>
          <ac:spMkLst>
            <pc:docMk/>
            <pc:sldMk cId="498479004" sldId="615"/>
            <ac:spMk id="488" creationId="{1B73F80D-9462-08E5-C801-3E09662FA76D}"/>
          </ac:spMkLst>
        </pc:spChg>
        <pc:spChg chg="mod">
          <ac:chgData name="Imogen Howe" userId="e369732b-6fa5-4541-8074-3fcfc7735bec" providerId="ADAL" clId="{74204603-B849-4D1E-B478-06BBD63E0FE5}" dt="2025-03-15T00:23:04.823" v="882" actId="571"/>
          <ac:spMkLst>
            <pc:docMk/>
            <pc:sldMk cId="498479004" sldId="615"/>
            <ac:spMk id="489" creationId="{1D18DED5-CCC2-303D-DCE5-48CE7C7348E3}"/>
          </ac:spMkLst>
        </pc:spChg>
        <pc:spChg chg="mod">
          <ac:chgData name="Imogen Howe" userId="e369732b-6fa5-4541-8074-3fcfc7735bec" providerId="ADAL" clId="{74204603-B849-4D1E-B478-06BBD63E0FE5}" dt="2025-03-15T00:23:04.823" v="882" actId="571"/>
          <ac:spMkLst>
            <pc:docMk/>
            <pc:sldMk cId="498479004" sldId="615"/>
            <ac:spMk id="490" creationId="{5ADE1096-4C77-8214-B1CB-FA0D02854901}"/>
          </ac:spMkLst>
        </pc:spChg>
        <pc:spChg chg="mod">
          <ac:chgData name="Imogen Howe" userId="e369732b-6fa5-4541-8074-3fcfc7735bec" providerId="ADAL" clId="{74204603-B849-4D1E-B478-06BBD63E0FE5}" dt="2025-03-15T00:23:04.823" v="882" actId="571"/>
          <ac:spMkLst>
            <pc:docMk/>
            <pc:sldMk cId="498479004" sldId="615"/>
            <ac:spMk id="491" creationId="{17085EC9-4026-2500-F316-B9232F53B550}"/>
          </ac:spMkLst>
        </pc:spChg>
        <pc:spChg chg="mod">
          <ac:chgData name="Imogen Howe" userId="e369732b-6fa5-4541-8074-3fcfc7735bec" providerId="ADAL" clId="{74204603-B849-4D1E-B478-06BBD63E0FE5}" dt="2025-03-15T00:23:04.823" v="882" actId="571"/>
          <ac:spMkLst>
            <pc:docMk/>
            <pc:sldMk cId="498479004" sldId="615"/>
            <ac:spMk id="492" creationId="{60A5FC96-A394-C386-878F-F07C466DFC37}"/>
          </ac:spMkLst>
        </pc:spChg>
        <pc:spChg chg="mod">
          <ac:chgData name="Imogen Howe" userId="e369732b-6fa5-4541-8074-3fcfc7735bec" providerId="ADAL" clId="{74204603-B849-4D1E-B478-06BBD63E0FE5}" dt="2025-03-15T00:23:04.823" v="882" actId="571"/>
          <ac:spMkLst>
            <pc:docMk/>
            <pc:sldMk cId="498479004" sldId="615"/>
            <ac:spMk id="493" creationId="{72B1288B-3F8D-89A2-280B-5A9C7837C640}"/>
          </ac:spMkLst>
        </pc:spChg>
        <pc:spChg chg="mod">
          <ac:chgData name="Imogen Howe" userId="e369732b-6fa5-4541-8074-3fcfc7735bec" providerId="ADAL" clId="{74204603-B849-4D1E-B478-06BBD63E0FE5}" dt="2025-03-15T00:23:04.823" v="882" actId="571"/>
          <ac:spMkLst>
            <pc:docMk/>
            <pc:sldMk cId="498479004" sldId="615"/>
            <ac:spMk id="495" creationId="{B7763044-C529-841A-D5EC-3D293BBAE44F}"/>
          </ac:spMkLst>
        </pc:spChg>
        <pc:spChg chg="mod">
          <ac:chgData name="Imogen Howe" userId="e369732b-6fa5-4541-8074-3fcfc7735bec" providerId="ADAL" clId="{74204603-B849-4D1E-B478-06BBD63E0FE5}" dt="2025-03-15T00:23:04.823" v="882" actId="571"/>
          <ac:spMkLst>
            <pc:docMk/>
            <pc:sldMk cId="498479004" sldId="615"/>
            <ac:spMk id="496" creationId="{771335A7-8F47-4475-17C2-B29DB9885BD1}"/>
          </ac:spMkLst>
        </pc:spChg>
        <pc:spChg chg="mod">
          <ac:chgData name="Imogen Howe" userId="e369732b-6fa5-4541-8074-3fcfc7735bec" providerId="ADAL" clId="{74204603-B849-4D1E-B478-06BBD63E0FE5}" dt="2025-03-15T00:23:04.823" v="882" actId="571"/>
          <ac:spMkLst>
            <pc:docMk/>
            <pc:sldMk cId="498479004" sldId="615"/>
            <ac:spMk id="497" creationId="{274ABDE2-C4CB-1FE5-687A-EE081D09EED7}"/>
          </ac:spMkLst>
        </pc:spChg>
        <pc:spChg chg="mod">
          <ac:chgData name="Imogen Howe" userId="e369732b-6fa5-4541-8074-3fcfc7735bec" providerId="ADAL" clId="{74204603-B849-4D1E-B478-06BBD63E0FE5}" dt="2025-03-15T00:23:04.823" v="882" actId="571"/>
          <ac:spMkLst>
            <pc:docMk/>
            <pc:sldMk cId="498479004" sldId="615"/>
            <ac:spMk id="498" creationId="{62E5FC5B-9EA9-6237-45A7-66A816CD7126}"/>
          </ac:spMkLst>
        </pc:spChg>
        <pc:spChg chg="mod">
          <ac:chgData name="Imogen Howe" userId="e369732b-6fa5-4541-8074-3fcfc7735bec" providerId="ADAL" clId="{74204603-B849-4D1E-B478-06BBD63E0FE5}" dt="2025-03-15T00:23:04.823" v="882" actId="571"/>
          <ac:spMkLst>
            <pc:docMk/>
            <pc:sldMk cId="498479004" sldId="615"/>
            <ac:spMk id="499" creationId="{E105547E-7D0A-FC00-19D0-46B2403A5D8B}"/>
          </ac:spMkLst>
        </pc:spChg>
        <pc:spChg chg="mod">
          <ac:chgData name="Imogen Howe" userId="e369732b-6fa5-4541-8074-3fcfc7735bec" providerId="ADAL" clId="{74204603-B849-4D1E-B478-06BBD63E0FE5}" dt="2025-03-15T00:23:04.823" v="882" actId="571"/>
          <ac:spMkLst>
            <pc:docMk/>
            <pc:sldMk cId="498479004" sldId="615"/>
            <ac:spMk id="500" creationId="{3F7FEBB2-8D00-9B15-CB31-07B86685F33C}"/>
          </ac:spMkLst>
        </pc:spChg>
        <pc:spChg chg="mod">
          <ac:chgData name="Imogen Howe" userId="e369732b-6fa5-4541-8074-3fcfc7735bec" providerId="ADAL" clId="{74204603-B849-4D1E-B478-06BBD63E0FE5}" dt="2025-03-15T00:23:04.823" v="882" actId="571"/>
          <ac:spMkLst>
            <pc:docMk/>
            <pc:sldMk cId="498479004" sldId="615"/>
            <ac:spMk id="502" creationId="{1A925A05-D2D4-7F74-6DC4-BCDB0D73B516}"/>
          </ac:spMkLst>
        </pc:spChg>
        <pc:spChg chg="mod">
          <ac:chgData name="Imogen Howe" userId="e369732b-6fa5-4541-8074-3fcfc7735bec" providerId="ADAL" clId="{74204603-B849-4D1E-B478-06BBD63E0FE5}" dt="2025-03-15T00:23:04.823" v="882" actId="571"/>
          <ac:spMkLst>
            <pc:docMk/>
            <pc:sldMk cId="498479004" sldId="615"/>
            <ac:spMk id="503" creationId="{10EB33EE-B8E4-C658-DE36-ECB04F6AA37A}"/>
          </ac:spMkLst>
        </pc:spChg>
        <pc:spChg chg="mod">
          <ac:chgData name="Imogen Howe" userId="e369732b-6fa5-4541-8074-3fcfc7735bec" providerId="ADAL" clId="{74204603-B849-4D1E-B478-06BBD63E0FE5}" dt="2025-03-15T00:23:04.823" v="882" actId="571"/>
          <ac:spMkLst>
            <pc:docMk/>
            <pc:sldMk cId="498479004" sldId="615"/>
            <ac:spMk id="504" creationId="{8A319349-8F03-5C93-D063-8DD465BD905F}"/>
          </ac:spMkLst>
        </pc:spChg>
        <pc:spChg chg="mod">
          <ac:chgData name="Imogen Howe" userId="e369732b-6fa5-4541-8074-3fcfc7735bec" providerId="ADAL" clId="{74204603-B849-4D1E-B478-06BBD63E0FE5}" dt="2025-03-15T00:23:04.823" v="882" actId="571"/>
          <ac:spMkLst>
            <pc:docMk/>
            <pc:sldMk cId="498479004" sldId="615"/>
            <ac:spMk id="505" creationId="{328AFB59-6F9A-2AC9-55C0-FD2D1663E524}"/>
          </ac:spMkLst>
        </pc:spChg>
        <pc:spChg chg="mod">
          <ac:chgData name="Imogen Howe" userId="e369732b-6fa5-4541-8074-3fcfc7735bec" providerId="ADAL" clId="{74204603-B849-4D1E-B478-06BBD63E0FE5}" dt="2025-03-15T00:23:04.823" v="882" actId="571"/>
          <ac:spMkLst>
            <pc:docMk/>
            <pc:sldMk cId="498479004" sldId="615"/>
            <ac:spMk id="506" creationId="{46C21A21-2C48-9594-D8CB-2F2A837AEF2E}"/>
          </ac:spMkLst>
        </pc:spChg>
        <pc:spChg chg="mod">
          <ac:chgData name="Imogen Howe" userId="e369732b-6fa5-4541-8074-3fcfc7735bec" providerId="ADAL" clId="{74204603-B849-4D1E-B478-06BBD63E0FE5}" dt="2025-03-15T00:23:04.823" v="882" actId="571"/>
          <ac:spMkLst>
            <pc:docMk/>
            <pc:sldMk cId="498479004" sldId="615"/>
            <ac:spMk id="507" creationId="{B32913B1-BDD4-C62F-8D0F-6C50ED1D153B}"/>
          </ac:spMkLst>
        </pc:spChg>
        <pc:spChg chg="mod">
          <ac:chgData name="Imogen Howe" userId="e369732b-6fa5-4541-8074-3fcfc7735bec" providerId="ADAL" clId="{74204603-B849-4D1E-B478-06BBD63E0FE5}" dt="2025-03-15T00:23:04.823" v="882" actId="571"/>
          <ac:spMkLst>
            <pc:docMk/>
            <pc:sldMk cId="498479004" sldId="615"/>
            <ac:spMk id="509" creationId="{52B28A56-0A43-0C92-F097-20F12AD8509D}"/>
          </ac:spMkLst>
        </pc:spChg>
        <pc:spChg chg="mod">
          <ac:chgData name="Imogen Howe" userId="e369732b-6fa5-4541-8074-3fcfc7735bec" providerId="ADAL" clId="{74204603-B849-4D1E-B478-06BBD63E0FE5}" dt="2025-03-15T00:23:04.823" v="882" actId="571"/>
          <ac:spMkLst>
            <pc:docMk/>
            <pc:sldMk cId="498479004" sldId="615"/>
            <ac:spMk id="510" creationId="{459EB52F-172C-6873-E741-0423F4AE397E}"/>
          </ac:spMkLst>
        </pc:spChg>
        <pc:spChg chg="mod">
          <ac:chgData name="Imogen Howe" userId="e369732b-6fa5-4541-8074-3fcfc7735bec" providerId="ADAL" clId="{74204603-B849-4D1E-B478-06BBD63E0FE5}" dt="2025-03-15T00:23:04.823" v="882" actId="571"/>
          <ac:spMkLst>
            <pc:docMk/>
            <pc:sldMk cId="498479004" sldId="615"/>
            <ac:spMk id="511" creationId="{9923543E-B823-A896-38B7-15C5115CF437}"/>
          </ac:spMkLst>
        </pc:spChg>
        <pc:spChg chg="mod">
          <ac:chgData name="Imogen Howe" userId="e369732b-6fa5-4541-8074-3fcfc7735bec" providerId="ADAL" clId="{74204603-B849-4D1E-B478-06BBD63E0FE5}" dt="2025-03-15T00:23:04.823" v="882" actId="571"/>
          <ac:spMkLst>
            <pc:docMk/>
            <pc:sldMk cId="498479004" sldId="615"/>
            <ac:spMk id="512" creationId="{048F9024-EA80-EC7E-46E7-61C0ED1801EC}"/>
          </ac:spMkLst>
        </pc:spChg>
        <pc:spChg chg="mod">
          <ac:chgData name="Imogen Howe" userId="e369732b-6fa5-4541-8074-3fcfc7735bec" providerId="ADAL" clId="{74204603-B849-4D1E-B478-06BBD63E0FE5}" dt="2025-03-15T00:23:04.823" v="882" actId="571"/>
          <ac:spMkLst>
            <pc:docMk/>
            <pc:sldMk cId="498479004" sldId="615"/>
            <ac:spMk id="513" creationId="{0FDE089D-E098-1323-515B-A9DF12A80D75}"/>
          </ac:spMkLst>
        </pc:spChg>
        <pc:spChg chg="mod">
          <ac:chgData name="Imogen Howe" userId="e369732b-6fa5-4541-8074-3fcfc7735bec" providerId="ADAL" clId="{74204603-B849-4D1E-B478-06BBD63E0FE5}" dt="2025-03-15T00:23:04.823" v="882" actId="571"/>
          <ac:spMkLst>
            <pc:docMk/>
            <pc:sldMk cId="498479004" sldId="615"/>
            <ac:spMk id="514" creationId="{6FDE8299-CD52-F86F-CE15-F756C9EC2F25}"/>
          </ac:spMkLst>
        </pc:spChg>
        <pc:spChg chg="mod">
          <ac:chgData name="Imogen Howe" userId="e369732b-6fa5-4541-8074-3fcfc7735bec" providerId="ADAL" clId="{74204603-B849-4D1E-B478-06BBD63E0FE5}" dt="2025-03-15T00:23:04.823" v="882" actId="571"/>
          <ac:spMkLst>
            <pc:docMk/>
            <pc:sldMk cId="498479004" sldId="615"/>
            <ac:spMk id="516" creationId="{4DDC5E61-5BCA-F81F-EF09-2904FAF71892}"/>
          </ac:spMkLst>
        </pc:spChg>
        <pc:spChg chg="mod">
          <ac:chgData name="Imogen Howe" userId="e369732b-6fa5-4541-8074-3fcfc7735bec" providerId="ADAL" clId="{74204603-B849-4D1E-B478-06BBD63E0FE5}" dt="2025-03-15T00:23:04.823" v="882" actId="571"/>
          <ac:spMkLst>
            <pc:docMk/>
            <pc:sldMk cId="498479004" sldId="615"/>
            <ac:spMk id="517" creationId="{72E74B29-6E81-AE56-95AC-690AAA9A1B42}"/>
          </ac:spMkLst>
        </pc:spChg>
        <pc:spChg chg="mod">
          <ac:chgData name="Imogen Howe" userId="e369732b-6fa5-4541-8074-3fcfc7735bec" providerId="ADAL" clId="{74204603-B849-4D1E-B478-06BBD63E0FE5}" dt="2025-03-15T00:23:04.823" v="882" actId="571"/>
          <ac:spMkLst>
            <pc:docMk/>
            <pc:sldMk cId="498479004" sldId="615"/>
            <ac:spMk id="518" creationId="{76F7D00A-89C1-E7DD-75CF-6586FD86AD1A}"/>
          </ac:spMkLst>
        </pc:spChg>
        <pc:spChg chg="mod">
          <ac:chgData name="Imogen Howe" userId="e369732b-6fa5-4541-8074-3fcfc7735bec" providerId="ADAL" clId="{74204603-B849-4D1E-B478-06BBD63E0FE5}" dt="2025-03-15T00:23:04.823" v="882" actId="571"/>
          <ac:spMkLst>
            <pc:docMk/>
            <pc:sldMk cId="498479004" sldId="615"/>
            <ac:spMk id="519" creationId="{42347DC9-2729-5A8F-D7CE-6450A241E163}"/>
          </ac:spMkLst>
        </pc:spChg>
        <pc:spChg chg="mod">
          <ac:chgData name="Imogen Howe" userId="e369732b-6fa5-4541-8074-3fcfc7735bec" providerId="ADAL" clId="{74204603-B849-4D1E-B478-06BBD63E0FE5}" dt="2025-03-15T00:23:04.823" v="882" actId="571"/>
          <ac:spMkLst>
            <pc:docMk/>
            <pc:sldMk cId="498479004" sldId="615"/>
            <ac:spMk id="520" creationId="{EF136A5D-08B5-921E-A57D-3748F7E99780}"/>
          </ac:spMkLst>
        </pc:spChg>
        <pc:spChg chg="mod">
          <ac:chgData name="Imogen Howe" userId="e369732b-6fa5-4541-8074-3fcfc7735bec" providerId="ADAL" clId="{74204603-B849-4D1E-B478-06BBD63E0FE5}" dt="2025-03-15T00:23:04.823" v="882" actId="571"/>
          <ac:spMkLst>
            <pc:docMk/>
            <pc:sldMk cId="498479004" sldId="615"/>
            <ac:spMk id="521" creationId="{B764F158-AB75-0B73-4E21-6B43FAA361B3}"/>
          </ac:spMkLst>
        </pc:spChg>
        <pc:spChg chg="mod">
          <ac:chgData name="Imogen Howe" userId="e369732b-6fa5-4541-8074-3fcfc7735bec" providerId="ADAL" clId="{74204603-B849-4D1E-B478-06BBD63E0FE5}" dt="2025-03-15T00:23:04.823" v="882" actId="571"/>
          <ac:spMkLst>
            <pc:docMk/>
            <pc:sldMk cId="498479004" sldId="615"/>
            <ac:spMk id="523" creationId="{CB1DC9B9-1DEF-1792-C19C-D453DA44ECBB}"/>
          </ac:spMkLst>
        </pc:spChg>
        <pc:spChg chg="mod">
          <ac:chgData name="Imogen Howe" userId="e369732b-6fa5-4541-8074-3fcfc7735bec" providerId="ADAL" clId="{74204603-B849-4D1E-B478-06BBD63E0FE5}" dt="2025-03-15T00:23:04.823" v="882" actId="571"/>
          <ac:spMkLst>
            <pc:docMk/>
            <pc:sldMk cId="498479004" sldId="615"/>
            <ac:spMk id="524" creationId="{5E8C26C6-B194-B800-1F2B-6E310F42A91E}"/>
          </ac:spMkLst>
        </pc:spChg>
        <pc:spChg chg="mod">
          <ac:chgData name="Imogen Howe" userId="e369732b-6fa5-4541-8074-3fcfc7735bec" providerId="ADAL" clId="{74204603-B849-4D1E-B478-06BBD63E0FE5}" dt="2025-03-15T00:23:04.823" v="882" actId="571"/>
          <ac:spMkLst>
            <pc:docMk/>
            <pc:sldMk cId="498479004" sldId="615"/>
            <ac:spMk id="525" creationId="{68C2B832-97DB-9960-F48E-62557057C94B}"/>
          </ac:spMkLst>
        </pc:spChg>
        <pc:spChg chg="mod">
          <ac:chgData name="Imogen Howe" userId="e369732b-6fa5-4541-8074-3fcfc7735bec" providerId="ADAL" clId="{74204603-B849-4D1E-B478-06BBD63E0FE5}" dt="2025-03-15T00:23:04.823" v="882" actId="571"/>
          <ac:spMkLst>
            <pc:docMk/>
            <pc:sldMk cId="498479004" sldId="615"/>
            <ac:spMk id="526" creationId="{E77FF612-89C3-FCDC-4AF1-E62C7F80725C}"/>
          </ac:spMkLst>
        </pc:spChg>
        <pc:spChg chg="mod">
          <ac:chgData name="Imogen Howe" userId="e369732b-6fa5-4541-8074-3fcfc7735bec" providerId="ADAL" clId="{74204603-B849-4D1E-B478-06BBD63E0FE5}" dt="2025-03-15T00:23:04.823" v="882" actId="571"/>
          <ac:spMkLst>
            <pc:docMk/>
            <pc:sldMk cId="498479004" sldId="615"/>
            <ac:spMk id="527" creationId="{6CEA9B8F-6F21-39EE-9F6F-B30C4D5FA544}"/>
          </ac:spMkLst>
        </pc:spChg>
        <pc:spChg chg="mod">
          <ac:chgData name="Imogen Howe" userId="e369732b-6fa5-4541-8074-3fcfc7735bec" providerId="ADAL" clId="{74204603-B849-4D1E-B478-06BBD63E0FE5}" dt="2025-03-15T00:23:04.823" v="882" actId="571"/>
          <ac:spMkLst>
            <pc:docMk/>
            <pc:sldMk cId="498479004" sldId="615"/>
            <ac:spMk id="528" creationId="{0AD775FD-E74C-0986-8977-5FE538EECE35}"/>
          </ac:spMkLst>
        </pc:spChg>
        <pc:spChg chg="mod">
          <ac:chgData name="Imogen Howe" userId="e369732b-6fa5-4541-8074-3fcfc7735bec" providerId="ADAL" clId="{74204603-B849-4D1E-B478-06BBD63E0FE5}" dt="2025-03-15T00:23:04.823" v="882" actId="571"/>
          <ac:spMkLst>
            <pc:docMk/>
            <pc:sldMk cId="498479004" sldId="615"/>
            <ac:spMk id="530" creationId="{39D7DBD2-75DD-D63E-211C-47B241BEABC1}"/>
          </ac:spMkLst>
        </pc:spChg>
        <pc:spChg chg="mod">
          <ac:chgData name="Imogen Howe" userId="e369732b-6fa5-4541-8074-3fcfc7735bec" providerId="ADAL" clId="{74204603-B849-4D1E-B478-06BBD63E0FE5}" dt="2025-03-15T00:23:04.823" v="882" actId="571"/>
          <ac:spMkLst>
            <pc:docMk/>
            <pc:sldMk cId="498479004" sldId="615"/>
            <ac:spMk id="531" creationId="{CA1A9CFE-2C87-52DE-2E64-375595FA9B02}"/>
          </ac:spMkLst>
        </pc:spChg>
        <pc:spChg chg="mod">
          <ac:chgData name="Imogen Howe" userId="e369732b-6fa5-4541-8074-3fcfc7735bec" providerId="ADAL" clId="{74204603-B849-4D1E-B478-06BBD63E0FE5}" dt="2025-03-15T00:23:04.823" v="882" actId="571"/>
          <ac:spMkLst>
            <pc:docMk/>
            <pc:sldMk cId="498479004" sldId="615"/>
            <ac:spMk id="532" creationId="{CE519C6D-B852-38C5-9C3C-B9FFCC529E66}"/>
          </ac:spMkLst>
        </pc:spChg>
        <pc:spChg chg="mod">
          <ac:chgData name="Imogen Howe" userId="e369732b-6fa5-4541-8074-3fcfc7735bec" providerId="ADAL" clId="{74204603-B849-4D1E-B478-06BBD63E0FE5}" dt="2025-03-15T00:23:04.823" v="882" actId="571"/>
          <ac:spMkLst>
            <pc:docMk/>
            <pc:sldMk cId="498479004" sldId="615"/>
            <ac:spMk id="533" creationId="{BCCF8542-7ED4-BEC0-F188-6ED4C1847CD4}"/>
          </ac:spMkLst>
        </pc:spChg>
        <pc:spChg chg="mod">
          <ac:chgData name="Imogen Howe" userId="e369732b-6fa5-4541-8074-3fcfc7735bec" providerId="ADAL" clId="{74204603-B849-4D1E-B478-06BBD63E0FE5}" dt="2025-03-15T00:23:04.823" v="882" actId="571"/>
          <ac:spMkLst>
            <pc:docMk/>
            <pc:sldMk cId="498479004" sldId="615"/>
            <ac:spMk id="534" creationId="{F6F1FD90-9274-7BC1-171E-382B158B26BD}"/>
          </ac:spMkLst>
        </pc:spChg>
        <pc:spChg chg="mod">
          <ac:chgData name="Imogen Howe" userId="e369732b-6fa5-4541-8074-3fcfc7735bec" providerId="ADAL" clId="{74204603-B849-4D1E-B478-06BBD63E0FE5}" dt="2025-03-15T00:23:04.823" v="882" actId="571"/>
          <ac:spMkLst>
            <pc:docMk/>
            <pc:sldMk cId="498479004" sldId="615"/>
            <ac:spMk id="535" creationId="{833BDCAB-042D-22C6-07F6-79FD0B842549}"/>
          </ac:spMkLst>
        </pc:spChg>
        <pc:spChg chg="mod">
          <ac:chgData name="Imogen Howe" userId="e369732b-6fa5-4541-8074-3fcfc7735bec" providerId="ADAL" clId="{74204603-B849-4D1E-B478-06BBD63E0FE5}" dt="2025-03-15T00:23:04.823" v="882" actId="571"/>
          <ac:spMkLst>
            <pc:docMk/>
            <pc:sldMk cId="498479004" sldId="615"/>
            <ac:spMk id="537" creationId="{174A11AF-B9D3-11DA-8895-6F48565726BF}"/>
          </ac:spMkLst>
        </pc:spChg>
        <pc:spChg chg="mod">
          <ac:chgData name="Imogen Howe" userId="e369732b-6fa5-4541-8074-3fcfc7735bec" providerId="ADAL" clId="{74204603-B849-4D1E-B478-06BBD63E0FE5}" dt="2025-03-15T00:23:04.823" v="882" actId="571"/>
          <ac:spMkLst>
            <pc:docMk/>
            <pc:sldMk cId="498479004" sldId="615"/>
            <ac:spMk id="538" creationId="{353D1F38-1716-C4C5-0EDA-4448F464FA98}"/>
          </ac:spMkLst>
        </pc:spChg>
        <pc:spChg chg="mod">
          <ac:chgData name="Imogen Howe" userId="e369732b-6fa5-4541-8074-3fcfc7735bec" providerId="ADAL" clId="{74204603-B849-4D1E-B478-06BBD63E0FE5}" dt="2025-03-15T00:23:04.823" v="882" actId="571"/>
          <ac:spMkLst>
            <pc:docMk/>
            <pc:sldMk cId="498479004" sldId="615"/>
            <ac:spMk id="539" creationId="{AEB7D00B-F7A9-5B87-7FAF-9D06D8F2CCB8}"/>
          </ac:spMkLst>
        </pc:spChg>
        <pc:spChg chg="mod">
          <ac:chgData name="Imogen Howe" userId="e369732b-6fa5-4541-8074-3fcfc7735bec" providerId="ADAL" clId="{74204603-B849-4D1E-B478-06BBD63E0FE5}" dt="2025-03-15T00:23:04.823" v="882" actId="571"/>
          <ac:spMkLst>
            <pc:docMk/>
            <pc:sldMk cId="498479004" sldId="615"/>
            <ac:spMk id="540" creationId="{6626C497-D469-D1AA-7129-A58DAC0843C2}"/>
          </ac:spMkLst>
        </pc:spChg>
        <pc:spChg chg="mod">
          <ac:chgData name="Imogen Howe" userId="e369732b-6fa5-4541-8074-3fcfc7735bec" providerId="ADAL" clId="{74204603-B849-4D1E-B478-06BBD63E0FE5}" dt="2025-03-15T00:23:04.823" v="882" actId="571"/>
          <ac:spMkLst>
            <pc:docMk/>
            <pc:sldMk cId="498479004" sldId="615"/>
            <ac:spMk id="541" creationId="{1E4C3C80-E186-83F2-C6D8-2AC918E68003}"/>
          </ac:spMkLst>
        </pc:spChg>
        <pc:spChg chg="mod">
          <ac:chgData name="Imogen Howe" userId="e369732b-6fa5-4541-8074-3fcfc7735bec" providerId="ADAL" clId="{74204603-B849-4D1E-B478-06BBD63E0FE5}" dt="2025-03-15T00:23:04.823" v="882" actId="571"/>
          <ac:spMkLst>
            <pc:docMk/>
            <pc:sldMk cId="498479004" sldId="615"/>
            <ac:spMk id="542" creationId="{43F964A1-1D1C-BE71-2454-BA27147AEE30}"/>
          </ac:spMkLst>
        </pc:spChg>
        <pc:spChg chg="mod">
          <ac:chgData name="Imogen Howe" userId="e369732b-6fa5-4541-8074-3fcfc7735bec" providerId="ADAL" clId="{74204603-B849-4D1E-B478-06BBD63E0FE5}" dt="2025-03-15T00:23:04.823" v="882" actId="571"/>
          <ac:spMkLst>
            <pc:docMk/>
            <pc:sldMk cId="498479004" sldId="615"/>
            <ac:spMk id="544" creationId="{36D4C0FC-1828-8CEE-1E9B-E0D0667B3CF5}"/>
          </ac:spMkLst>
        </pc:spChg>
        <pc:spChg chg="mod">
          <ac:chgData name="Imogen Howe" userId="e369732b-6fa5-4541-8074-3fcfc7735bec" providerId="ADAL" clId="{74204603-B849-4D1E-B478-06BBD63E0FE5}" dt="2025-03-15T00:23:04.823" v="882" actId="571"/>
          <ac:spMkLst>
            <pc:docMk/>
            <pc:sldMk cId="498479004" sldId="615"/>
            <ac:spMk id="545" creationId="{D712705E-AAAE-1ED0-CEEB-532464B7526A}"/>
          </ac:spMkLst>
        </pc:spChg>
        <pc:spChg chg="mod">
          <ac:chgData name="Imogen Howe" userId="e369732b-6fa5-4541-8074-3fcfc7735bec" providerId="ADAL" clId="{74204603-B849-4D1E-B478-06BBD63E0FE5}" dt="2025-03-15T00:23:04.823" v="882" actId="571"/>
          <ac:spMkLst>
            <pc:docMk/>
            <pc:sldMk cId="498479004" sldId="615"/>
            <ac:spMk id="546" creationId="{6C6DAFCC-1B66-7951-C5F3-CCF67A83A636}"/>
          </ac:spMkLst>
        </pc:spChg>
        <pc:spChg chg="mod">
          <ac:chgData name="Imogen Howe" userId="e369732b-6fa5-4541-8074-3fcfc7735bec" providerId="ADAL" clId="{74204603-B849-4D1E-B478-06BBD63E0FE5}" dt="2025-03-15T00:23:04.823" v="882" actId="571"/>
          <ac:spMkLst>
            <pc:docMk/>
            <pc:sldMk cId="498479004" sldId="615"/>
            <ac:spMk id="547" creationId="{212059B8-A983-4F4E-29B9-2E62CDC6F5CD}"/>
          </ac:spMkLst>
        </pc:spChg>
        <pc:spChg chg="mod">
          <ac:chgData name="Imogen Howe" userId="e369732b-6fa5-4541-8074-3fcfc7735bec" providerId="ADAL" clId="{74204603-B849-4D1E-B478-06BBD63E0FE5}" dt="2025-03-15T00:23:04.823" v="882" actId="571"/>
          <ac:spMkLst>
            <pc:docMk/>
            <pc:sldMk cId="498479004" sldId="615"/>
            <ac:spMk id="548" creationId="{8034475F-B5D6-BE27-2292-3B2716CD6E96}"/>
          </ac:spMkLst>
        </pc:spChg>
        <pc:spChg chg="mod">
          <ac:chgData name="Imogen Howe" userId="e369732b-6fa5-4541-8074-3fcfc7735bec" providerId="ADAL" clId="{74204603-B849-4D1E-B478-06BBD63E0FE5}" dt="2025-03-15T00:23:04.823" v="882" actId="571"/>
          <ac:spMkLst>
            <pc:docMk/>
            <pc:sldMk cId="498479004" sldId="615"/>
            <ac:spMk id="549" creationId="{5E6CA7F0-5831-8D94-CEF0-DE4F093727F8}"/>
          </ac:spMkLst>
        </pc:spChg>
        <pc:spChg chg="mod">
          <ac:chgData name="Imogen Howe" userId="e369732b-6fa5-4541-8074-3fcfc7735bec" providerId="ADAL" clId="{74204603-B849-4D1E-B478-06BBD63E0FE5}" dt="2025-03-15T00:23:04.823" v="882" actId="571"/>
          <ac:spMkLst>
            <pc:docMk/>
            <pc:sldMk cId="498479004" sldId="615"/>
            <ac:spMk id="551" creationId="{9BC450E9-1C2D-0DDE-6636-711FBA70DCDC}"/>
          </ac:spMkLst>
        </pc:spChg>
        <pc:spChg chg="mod">
          <ac:chgData name="Imogen Howe" userId="e369732b-6fa5-4541-8074-3fcfc7735bec" providerId="ADAL" clId="{74204603-B849-4D1E-B478-06BBD63E0FE5}" dt="2025-03-15T00:23:04.823" v="882" actId="571"/>
          <ac:spMkLst>
            <pc:docMk/>
            <pc:sldMk cId="498479004" sldId="615"/>
            <ac:spMk id="552" creationId="{F97277BF-98D0-0F97-ED9B-7830661593D2}"/>
          </ac:spMkLst>
        </pc:spChg>
        <pc:spChg chg="mod">
          <ac:chgData name="Imogen Howe" userId="e369732b-6fa5-4541-8074-3fcfc7735bec" providerId="ADAL" clId="{74204603-B849-4D1E-B478-06BBD63E0FE5}" dt="2025-03-15T00:23:04.823" v="882" actId="571"/>
          <ac:spMkLst>
            <pc:docMk/>
            <pc:sldMk cId="498479004" sldId="615"/>
            <ac:spMk id="553" creationId="{F5EFCC4A-1FFF-A640-2723-D069608A65EF}"/>
          </ac:spMkLst>
        </pc:spChg>
        <pc:spChg chg="mod">
          <ac:chgData name="Imogen Howe" userId="e369732b-6fa5-4541-8074-3fcfc7735bec" providerId="ADAL" clId="{74204603-B849-4D1E-B478-06BBD63E0FE5}" dt="2025-03-15T00:23:04.823" v="882" actId="571"/>
          <ac:spMkLst>
            <pc:docMk/>
            <pc:sldMk cId="498479004" sldId="615"/>
            <ac:spMk id="554" creationId="{D1D359E0-A126-FF24-4BBF-2C9777DD49B8}"/>
          </ac:spMkLst>
        </pc:spChg>
        <pc:spChg chg="mod">
          <ac:chgData name="Imogen Howe" userId="e369732b-6fa5-4541-8074-3fcfc7735bec" providerId="ADAL" clId="{74204603-B849-4D1E-B478-06BBD63E0FE5}" dt="2025-03-15T00:23:04.823" v="882" actId="571"/>
          <ac:spMkLst>
            <pc:docMk/>
            <pc:sldMk cId="498479004" sldId="615"/>
            <ac:spMk id="555" creationId="{8F3C1649-90F1-E919-E836-02C4121D45FD}"/>
          </ac:spMkLst>
        </pc:spChg>
        <pc:spChg chg="mod">
          <ac:chgData name="Imogen Howe" userId="e369732b-6fa5-4541-8074-3fcfc7735bec" providerId="ADAL" clId="{74204603-B849-4D1E-B478-06BBD63E0FE5}" dt="2025-03-15T00:23:04.823" v="882" actId="571"/>
          <ac:spMkLst>
            <pc:docMk/>
            <pc:sldMk cId="498479004" sldId="615"/>
            <ac:spMk id="556" creationId="{CC9422A2-E11F-3873-CA8C-F7294DA084DF}"/>
          </ac:spMkLst>
        </pc:spChg>
        <pc:spChg chg="mod">
          <ac:chgData name="Imogen Howe" userId="e369732b-6fa5-4541-8074-3fcfc7735bec" providerId="ADAL" clId="{74204603-B849-4D1E-B478-06BBD63E0FE5}" dt="2025-03-15T00:23:04.823" v="882" actId="571"/>
          <ac:spMkLst>
            <pc:docMk/>
            <pc:sldMk cId="498479004" sldId="615"/>
            <ac:spMk id="558" creationId="{B91FA146-FF66-00E1-988A-B66E5E66C0E9}"/>
          </ac:spMkLst>
        </pc:spChg>
        <pc:spChg chg="mod">
          <ac:chgData name="Imogen Howe" userId="e369732b-6fa5-4541-8074-3fcfc7735bec" providerId="ADAL" clId="{74204603-B849-4D1E-B478-06BBD63E0FE5}" dt="2025-03-15T00:23:04.823" v="882" actId="571"/>
          <ac:spMkLst>
            <pc:docMk/>
            <pc:sldMk cId="498479004" sldId="615"/>
            <ac:spMk id="559" creationId="{19671B06-EFCD-8B76-00D4-B18AAA974EDB}"/>
          </ac:spMkLst>
        </pc:spChg>
        <pc:spChg chg="mod">
          <ac:chgData name="Imogen Howe" userId="e369732b-6fa5-4541-8074-3fcfc7735bec" providerId="ADAL" clId="{74204603-B849-4D1E-B478-06BBD63E0FE5}" dt="2025-03-15T00:23:04.823" v="882" actId="571"/>
          <ac:spMkLst>
            <pc:docMk/>
            <pc:sldMk cId="498479004" sldId="615"/>
            <ac:spMk id="560" creationId="{5AC77020-D94E-B5F7-58F0-3F9C1CD24FBC}"/>
          </ac:spMkLst>
        </pc:spChg>
        <pc:spChg chg="mod">
          <ac:chgData name="Imogen Howe" userId="e369732b-6fa5-4541-8074-3fcfc7735bec" providerId="ADAL" clId="{74204603-B849-4D1E-B478-06BBD63E0FE5}" dt="2025-03-15T00:23:04.823" v="882" actId="571"/>
          <ac:spMkLst>
            <pc:docMk/>
            <pc:sldMk cId="498479004" sldId="615"/>
            <ac:spMk id="561" creationId="{B7D9A8B1-1736-FA3E-C790-4940070EE69B}"/>
          </ac:spMkLst>
        </pc:spChg>
        <pc:spChg chg="mod">
          <ac:chgData name="Imogen Howe" userId="e369732b-6fa5-4541-8074-3fcfc7735bec" providerId="ADAL" clId="{74204603-B849-4D1E-B478-06BBD63E0FE5}" dt="2025-03-15T00:23:04.823" v="882" actId="571"/>
          <ac:spMkLst>
            <pc:docMk/>
            <pc:sldMk cId="498479004" sldId="615"/>
            <ac:spMk id="562" creationId="{B417E2F6-BCB9-C88B-8AD0-8978215B3F98}"/>
          </ac:spMkLst>
        </pc:spChg>
        <pc:spChg chg="mod">
          <ac:chgData name="Imogen Howe" userId="e369732b-6fa5-4541-8074-3fcfc7735bec" providerId="ADAL" clId="{74204603-B849-4D1E-B478-06BBD63E0FE5}" dt="2025-03-15T00:23:04.823" v="882" actId="571"/>
          <ac:spMkLst>
            <pc:docMk/>
            <pc:sldMk cId="498479004" sldId="615"/>
            <ac:spMk id="563" creationId="{7E39ECD4-C4EE-9AEC-0C12-D8EBCDE7862F}"/>
          </ac:spMkLst>
        </pc:spChg>
        <pc:spChg chg="mod">
          <ac:chgData name="Imogen Howe" userId="e369732b-6fa5-4541-8074-3fcfc7735bec" providerId="ADAL" clId="{74204603-B849-4D1E-B478-06BBD63E0FE5}" dt="2025-03-15T00:23:04.823" v="882" actId="571"/>
          <ac:spMkLst>
            <pc:docMk/>
            <pc:sldMk cId="498479004" sldId="615"/>
            <ac:spMk id="566" creationId="{C799A340-2AF6-6766-29A8-18D2E45A28DF}"/>
          </ac:spMkLst>
        </pc:spChg>
        <pc:spChg chg="mod">
          <ac:chgData name="Imogen Howe" userId="e369732b-6fa5-4541-8074-3fcfc7735bec" providerId="ADAL" clId="{74204603-B849-4D1E-B478-06BBD63E0FE5}" dt="2025-03-15T00:23:04.823" v="882" actId="571"/>
          <ac:spMkLst>
            <pc:docMk/>
            <pc:sldMk cId="498479004" sldId="615"/>
            <ac:spMk id="567" creationId="{490E3652-DC16-CCA6-83DA-DD9D4B5A88E3}"/>
          </ac:spMkLst>
        </pc:spChg>
        <pc:spChg chg="mod">
          <ac:chgData name="Imogen Howe" userId="e369732b-6fa5-4541-8074-3fcfc7735bec" providerId="ADAL" clId="{74204603-B849-4D1E-B478-06BBD63E0FE5}" dt="2025-03-15T00:23:04.823" v="882" actId="571"/>
          <ac:spMkLst>
            <pc:docMk/>
            <pc:sldMk cId="498479004" sldId="615"/>
            <ac:spMk id="568" creationId="{2B6AA9BE-DE03-2D0A-51EC-558A028B284E}"/>
          </ac:spMkLst>
        </pc:spChg>
        <pc:spChg chg="mod">
          <ac:chgData name="Imogen Howe" userId="e369732b-6fa5-4541-8074-3fcfc7735bec" providerId="ADAL" clId="{74204603-B849-4D1E-B478-06BBD63E0FE5}" dt="2025-03-15T00:23:04.823" v="882" actId="571"/>
          <ac:spMkLst>
            <pc:docMk/>
            <pc:sldMk cId="498479004" sldId="615"/>
            <ac:spMk id="569" creationId="{517D7877-E41A-9DB2-D496-73693066505A}"/>
          </ac:spMkLst>
        </pc:spChg>
        <pc:spChg chg="mod">
          <ac:chgData name="Imogen Howe" userId="e369732b-6fa5-4541-8074-3fcfc7735bec" providerId="ADAL" clId="{74204603-B849-4D1E-B478-06BBD63E0FE5}" dt="2025-03-15T00:23:04.823" v="882" actId="571"/>
          <ac:spMkLst>
            <pc:docMk/>
            <pc:sldMk cId="498479004" sldId="615"/>
            <ac:spMk id="570" creationId="{3236B55A-31DE-79A7-97CE-C1AA31DD9332}"/>
          </ac:spMkLst>
        </pc:spChg>
        <pc:spChg chg="mod">
          <ac:chgData name="Imogen Howe" userId="e369732b-6fa5-4541-8074-3fcfc7735bec" providerId="ADAL" clId="{74204603-B849-4D1E-B478-06BBD63E0FE5}" dt="2025-03-15T00:23:04.823" v="882" actId="571"/>
          <ac:spMkLst>
            <pc:docMk/>
            <pc:sldMk cId="498479004" sldId="615"/>
            <ac:spMk id="571" creationId="{4F30DF0D-81EF-3D3B-E0C1-CCAAFFF34F20}"/>
          </ac:spMkLst>
        </pc:spChg>
        <pc:spChg chg="mod">
          <ac:chgData name="Imogen Howe" userId="e369732b-6fa5-4541-8074-3fcfc7735bec" providerId="ADAL" clId="{74204603-B849-4D1E-B478-06BBD63E0FE5}" dt="2025-03-15T00:23:04.823" v="882" actId="571"/>
          <ac:spMkLst>
            <pc:docMk/>
            <pc:sldMk cId="498479004" sldId="615"/>
            <ac:spMk id="573" creationId="{6FAE2B4B-6A6F-37AD-32E3-1EE1924ED512}"/>
          </ac:spMkLst>
        </pc:spChg>
        <pc:spChg chg="mod">
          <ac:chgData name="Imogen Howe" userId="e369732b-6fa5-4541-8074-3fcfc7735bec" providerId="ADAL" clId="{74204603-B849-4D1E-B478-06BBD63E0FE5}" dt="2025-03-15T00:23:04.823" v="882" actId="571"/>
          <ac:spMkLst>
            <pc:docMk/>
            <pc:sldMk cId="498479004" sldId="615"/>
            <ac:spMk id="574" creationId="{2F3C1A5D-301C-E22A-F9D9-B296B7000587}"/>
          </ac:spMkLst>
        </pc:spChg>
        <pc:spChg chg="mod">
          <ac:chgData name="Imogen Howe" userId="e369732b-6fa5-4541-8074-3fcfc7735bec" providerId="ADAL" clId="{74204603-B849-4D1E-B478-06BBD63E0FE5}" dt="2025-03-15T00:23:04.823" v="882" actId="571"/>
          <ac:spMkLst>
            <pc:docMk/>
            <pc:sldMk cId="498479004" sldId="615"/>
            <ac:spMk id="575" creationId="{65BA9087-1F66-A482-3422-34F408F866FB}"/>
          </ac:spMkLst>
        </pc:spChg>
        <pc:spChg chg="mod">
          <ac:chgData name="Imogen Howe" userId="e369732b-6fa5-4541-8074-3fcfc7735bec" providerId="ADAL" clId="{74204603-B849-4D1E-B478-06BBD63E0FE5}" dt="2025-03-15T00:23:04.823" v="882" actId="571"/>
          <ac:spMkLst>
            <pc:docMk/>
            <pc:sldMk cId="498479004" sldId="615"/>
            <ac:spMk id="576" creationId="{D0F1876B-CDFF-C44B-0EC2-51EB2BB13195}"/>
          </ac:spMkLst>
        </pc:spChg>
        <pc:spChg chg="mod">
          <ac:chgData name="Imogen Howe" userId="e369732b-6fa5-4541-8074-3fcfc7735bec" providerId="ADAL" clId="{74204603-B849-4D1E-B478-06BBD63E0FE5}" dt="2025-03-15T00:23:04.823" v="882" actId="571"/>
          <ac:spMkLst>
            <pc:docMk/>
            <pc:sldMk cId="498479004" sldId="615"/>
            <ac:spMk id="577" creationId="{CCCC2ED1-BF8B-7AA7-A32E-C1A8C1772F58}"/>
          </ac:spMkLst>
        </pc:spChg>
        <pc:spChg chg="mod">
          <ac:chgData name="Imogen Howe" userId="e369732b-6fa5-4541-8074-3fcfc7735bec" providerId="ADAL" clId="{74204603-B849-4D1E-B478-06BBD63E0FE5}" dt="2025-03-15T00:23:04.823" v="882" actId="571"/>
          <ac:spMkLst>
            <pc:docMk/>
            <pc:sldMk cId="498479004" sldId="615"/>
            <ac:spMk id="578" creationId="{F480F650-147B-9B7C-10E6-93D9C6905FBC}"/>
          </ac:spMkLst>
        </pc:spChg>
        <pc:spChg chg="mod">
          <ac:chgData name="Imogen Howe" userId="e369732b-6fa5-4541-8074-3fcfc7735bec" providerId="ADAL" clId="{74204603-B849-4D1E-B478-06BBD63E0FE5}" dt="2025-03-15T00:23:04.823" v="882" actId="571"/>
          <ac:spMkLst>
            <pc:docMk/>
            <pc:sldMk cId="498479004" sldId="615"/>
            <ac:spMk id="580" creationId="{B4D69AB3-4E23-4C73-DA42-2E986BE54150}"/>
          </ac:spMkLst>
        </pc:spChg>
        <pc:spChg chg="mod">
          <ac:chgData name="Imogen Howe" userId="e369732b-6fa5-4541-8074-3fcfc7735bec" providerId="ADAL" clId="{74204603-B849-4D1E-B478-06BBD63E0FE5}" dt="2025-03-15T00:23:04.823" v="882" actId="571"/>
          <ac:spMkLst>
            <pc:docMk/>
            <pc:sldMk cId="498479004" sldId="615"/>
            <ac:spMk id="581" creationId="{E370516B-51F7-C5A9-7222-BAB733216283}"/>
          </ac:spMkLst>
        </pc:spChg>
        <pc:spChg chg="mod">
          <ac:chgData name="Imogen Howe" userId="e369732b-6fa5-4541-8074-3fcfc7735bec" providerId="ADAL" clId="{74204603-B849-4D1E-B478-06BBD63E0FE5}" dt="2025-03-15T00:23:04.823" v="882" actId="571"/>
          <ac:spMkLst>
            <pc:docMk/>
            <pc:sldMk cId="498479004" sldId="615"/>
            <ac:spMk id="582" creationId="{05E203FB-312A-ADF8-8923-F88C96C80276}"/>
          </ac:spMkLst>
        </pc:spChg>
        <pc:spChg chg="mod">
          <ac:chgData name="Imogen Howe" userId="e369732b-6fa5-4541-8074-3fcfc7735bec" providerId="ADAL" clId="{74204603-B849-4D1E-B478-06BBD63E0FE5}" dt="2025-03-15T00:23:04.823" v="882" actId="571"/>
          <ac:spMkLst>
            <pc:docMk/>
            <pc:sldMk cId="498479004" sldId="615"/>
            <ac:spMk id="583" creationId="{440E76AD-BC68-91AF-09CC-0CE5F5CCF683}"/>
          </ac:spMkLst>
        </pc:spChg>
        <pc:spChg chg="mod">
          <ac:chgData name="Imogen Howe" userId="e369732b-6fa5-4541-8074-3fcfc7735bec" providerId="ADAL" clId="{74204603-B849-4D1E-B478-06BBD63E0FE5}" dt="2025-03-15T00:23:04.823" v="882" actId="571"/>
          <ac:spMkLst>
            <pc:docMk/>
            <pc:sldMk cId="498479004" sldId="615"/>
            <ac:spMk id="584" creationId="{0F7A8FCD-14F5-4029-D8E1-4A3CFD836C83}"/>
          </ac:spMkLst>
        </pc:spChg>
        <pc:spChg chg="mod">
          <ac:chgData name="Imogen Howe" userId="e369732b-6fa5-4541-8074-3fcfc7735bec" providerId="ADAL" clId="{74204603-B849-4D1E-B478-06BBD63E0FE5}" dt="2025-03-15T00:23:04.823" v="882" actId="571"/>
          <ac:spMkLst>
            <pc:docMk/>
            <pc:sldMk cId="498479004" sldId="615"/>
            <ac:spMk id="585" creationId="{E2E0C188-349E-DBFF-B4A9-DCF01B192F84}"/>
          </ac:spMkLst>
        </pc:spChg>
        <pc:spChg chg="mod">
          <ac:chgData name="Imogen Howe" userId="e369732b-6fa5-4541-8074-3fcfc7735bec" providerId="ADAL" clId="{74204603-B849-4D1E-B478-06BBD63E0FE5}" dt="2025-03-15T00:23:04.823" v="882" actId="571"/>
          <ac:spMkLst>
            <pc:docMk/>
            <pc:sldMk cId="498479004" sldId="615"/>
            <ac:spMk id="587" creationId="{22E1E11F-C5F3-BA4D-8936-7C6F4B46325E}"/>
          </ac:spMkLst>
        </pc:spChg>
        <pc:spChg chg="mod">
          <ac:chgData name="Imogen Howe" userId="e369732b-6fa5-4541-8074-3fcfc7735bec" providerId="ADAL" clId="{74204603-B849-4D1E-B478-06BBD63E0FE5}" dt="2025-03-15T00:23:04.823" v="882" actId="571"/>
          <ac:spMkLst>
            <pc:docMk/>
            <pc:sldMk cId="498479004" sldId="615"/>
            <ac:spMk id="588" creationId="{DE6B31CE-7DB0-F6E1-2F65-05B443E1CCA8}"/>
          </ac:spMkLst>
        </pc:spChg>
        <pc:spChg chg="mod">
          <ac:chgData name="Imogen Howe" userId="e369732b-6fa5-4541-8074-3fcfc7735bec" providerId="ADAL" clId="{74204603-B849-4D1E-B478-06BBD63E0FE5}" dt="2025-03-15T00:23:04.823" v="882" actId="571"/>
          <ac:spMkLst>
            <pc:docMk/>
            <pc:sldMk cId="498479004" sldId="615"/>
            <ac:spMk id="589" creationId="{97090FA5-5F01-3B96-054C-08A78B55E79A}"/>
          </ac:spMkLst>
        </pc:spChg>
        <pc:spChg chg="mod">
          <ac:chgData name="Imogen Howe" userId="e369732b-6fa5-4541-8074-3fcfc7735bec" providerId="ADAL" clId="{74204603-B849-4D1E-B478-06BBD63E0FE5}" dt="2025-03-15T00:23:04.823" v="882" actId="571"/>
          <ac:spMkLst>
            <pc:docMk/>
            <pc:sldMk cId="498479004" sldId="615"/>
            <ac:spMk id="590" creationId="{ED040E50-C3B5-0894-3940-3D8CAA9F2428}"/>
          </ac:spMkLst>
        </pc:spChg>
        <pc:spChg chg="mod">
          <ac:chgData name="Imogen Howe" userId="e369732b-6fa5-4541-8074-3fcfc7735bec" providerId="ADAL" clId="{74204603-B849-4D1E-B478-06BBD63E0FE5}" dt="2025-03-15T00:23:04.823" v="882" actId="571"/>
          <ac:spMkLst>
            <pc:docMk/>
            <pc:sldMk cId="498479004" sldId="615"/>
            <ac:spMk id="591" creationId="{E7699AD5-89A6-268D-59A5-DDF151C261FD}"/>
          </ac:spMkLst>
        </pc:spChg>
        <pc:spChg chg="mod">
          <ac:chgData name="Imogen Howe" userId="e369732b-6fa5-4541-8074-3fcfc7735bec" providerId="ADAL" clId="{74204603-B849-4D1E-B478-06BBD63E0FE5}" dt="2025-03-15T00:23:04.823" v="882" actId="571"/>
          <ac:spMkLst>
            <pc:docMk/>
            <pc:sldMk cId="498479004" sldId="615"/>
            <ac:spMk id="592" creationId="{6A2BA0A3-5CEB-9538-985D-68B7BEC3DD82}"/>
          </ac:spMkLst>
        </pc:spChg>
        <pc:spChg chg="mod">
          <ac:chgData name="Imogen Howe" userId="e369732b-6fa5-4541-8074-3fcfc7735bec" providerId="ADAL" clId="{74204603-B849-4D1E-B478-06BBD63E0FE5}" dt="2025-03-15T00:23:04.823" v="882" actId="571"/>
          <ac:spMkLst>
            <pc:docMk/>
            <pc:sldMk cId="498479004" sldId="615"/>
            <ac:spMk id="594" creationId="{152CBF92-13FB-096E-2D52-A3A84A5C019A}"/>
          </ac:spMkLst>
        </pc:spChg>
        <pc:spChg chg="mod">
          <ac:chgData name="Imogen Howe" userId="e369732b-6fa5-4541-8074-3fcfc7735bec" providerId="ADAL" clId="{74204603-B849-4D1E-B478-06BBD63E0FE5}" dt="2025-03-15T00:23:04.823" v="882" actId="571"/>
          <ac:spMkLst>
            <pc:docMk/>
            <pc:sldMk cId="498479004" sldId="615"/>
            <ac:spMk id="595" creationId="{874D63D7-2CCE-CB57-6497-A7A5459285F9}"/>
          </ac:spMkLst>
        </pc:spChg>
        <pc:spChg chg="mod">
          <ac:chgData name="Imogen Howe" userId="e369732b-6fa5-4541-8074-3fcfc7735bec" providerId="ADAL" clId="{74204603-B849-4D1E-B478-06BBD63E0FE5}" dt="2025-03-15T00:23:04.823" v="882" actId="571"/>
          <ac:spMkLst>
            <pc:docMk/>
            <pc:sldMk cId="498479004" sldId="615"/>
            <ac:spMk id="596" creationId="{B13C7ED4-5C0A-7D72-C733-57B4A5A6B6AF}"/>
          </ac:spMkLst>
        </pc:spChg>
        <pc:spChg chg="mod">
          <ac:chgData name="Imogen Howe" userId="e369732b-6fa5-4541-8074-3fcfc7735bec" providerId="ADAL" clId="{74204603-B849-4D1E-B478-06BBD63E0FE5}" dt="2025-03-15T00:23:04.823" v="882" actId="571"/>
          <ac:spMkLst>
            <pc:docMk/>
            <pc:sldMk cId="498479004" sldId="615"/>
            <ac:spMk id="597" creationId="{4654ACBD-5022-2F31-BC18-BDF279BFF46D}"/>
          </ac:spMkLst>
        </pc:spChg>
        <pc:spChg chg="mod">
          <ac:chgData name="Imogen Howe" userId="e369732b-6fa5-4541-8074-3fcfc7735bec" providerId="ADAL" clId="{74204603-B849-4D1E-B478-06BBD63E0FE5}" dt="2025-03-15T00:23:04.823" v="882" actId="571"/>
          <ac:spMkLst>
            <pc:docMk/>
            <pc:sldMk cId="498479004" sldId="615"/>
            <ac:spMk id="598" creationId="{419D74F3-B489-DFC0-DFB3-54AFCCF81A85}"/>
          </ac:spMkLst>
        </pc:spChg>
        <pc:spChg chg="mod">
          <ac:chgData name="Imogen Howe" userId="e369732b-6fa5-4541-8074-3fcfc7735bec" providerId="ADAL" clId="{74204603-B849-4D1E-B478-06BBD63E0FE5}" dt="2025-03-15T00:23:04.823" v="882" actId="571"/>
          <ac:spMkLst>
            <pc:docMk/>
            <pc:sldMk cId="498479004" sldId="615"/>
            <ac:spMk id="599" creationId="{19FC6DCB-4723-0F12-B51B-C60C6C86BB8C}"/>
          </ac:spMkLst>
        </pc:spChg>
        <pc:spChg chg="mod">
          <ac:chgData name="Imogen Howe" userId="e369732b-6fa5-4541-8074-3fcfc7735bec" providerId="ADAL" clId="{74204603-B849-4D1E-B478-06BBD63E0FE5}" dt="2025-03-15T00:23:04.823" v="882" actId="571"/>
          <ac:spMkLst>
            <pc:docMk/>
            <pc:sldMk cId="498479004" sldId="615"/>
            <ac:spMk id="601" creationId="{425F841B-CB56-61E8-2A60-79E8E4A1EAD6}"/>
          </ac:spMkLst>
        </pc:spChg>
        <pc:spChg chg="mod">
          <ac:chgData name="Imogen Howe" userId="e369732b-6fa5-4541-8074-3fcfc7735bec" providerId="ADAL" clId="{74204603-B849-4D1E-B478-06BBD63E0FE5}" dt="2025-03-15T00:23:04.823" v="882" actId="571"/>
          <ac:spMkLst>
            <pc:docMk/>
            <pc:sldMk cId="498479004" sldId="615"/>
            <ac:spMk id="602" creationId="{1FE1D198-27AE-D831-3922-746035F20F3E}"/>
          </ac:spMkLst>
        </pc:spChg>
        <pc:spChg chg="mod">
          <ac:chgData name="Imogen Howe" userId="e369732b-6fa5-4541-8074-3fcfc7735bec" providerId="ADAL" clId="{74204603-B849-4D1E-B478-06BBD63E0FE5}" dt="2025-03-15T00:23:04.823" v="882" actId="571"/>
          <ac:spMkLst>
            <pc:docMk/>
            <pc:sldMk cId="498479004" sldId="615"/>
            <ac:spMk id="603" creationId="{2DA4BAE1-4AF0-1B02-C53A-3B544E67AFA5}"/>
          </ac:spMkLst>
        </pc:spChg>
        <pc:spChg chg="mod">
          <ac:chgData name="Imogen Howe" userId="e369732b-6fa5-4541-8074-3fcfc7735bec" providerId="ADAL" clId="{74204603-B849-4D1E-B478-06BBD63E0FE5}" dt="2025-03-15T00:23:04.823" v="882" actId="571"/>
          <ac:spMkLst>
            <pc:docMk/>
            <pc:sldMk cId="498479004" sldId="615"/>
            <ac:spMk id="604" creationId="{07E4724C-8479-B8C7-D8A9-433C5D365F29}"/>
          </ac:spMkLst>
        </pc:spChg>
        <pc:spChg chg="mod">
          <ac:chgData name="Imogen Howe" userId="e369732b-6fa5-4541-8074-3fcfc7735bec" providerId="ADAL" clId="{74204603-B849-4D1E-B478-06BBD63E0FE5}" dt="2025-03-15T00:23:04.823" v="882" actId="571"/>
          <ac:spMkLst>
            <pc:docMk/>
            <pc:sldMk cId="498479004" sldId="615"/>
            <ac:spMk id="605" creationId="{20A64BC7-8746-0C0C-A955-7633222FDA08}"/>
          </ac:spMkLst>
        </pc:spChg>
        <pc:spChg chg="mod">
          <ac:chgData name="Imogen Howe" userId="e369732b-6fa5-4541-8074-3fcfc7735bec" providerId="ADAL" clId="{74204603-B849-4D1E-B478-06BBD63E0FE5}" dt="2025-03-15T00:23:04.823" v="882" actId="571"/>
          <ac:spMkLst>
            <pc:docMk/>
            <pc:sldMk cId="498479004" sldId="615"/>
            <ac:spMk id="606" creationId="{01BC7B23-C3D0-6DAC-C40B-10CF062C5095}"/>
          </ac:spMkLst>
        </pc:spChg>
        <pc:spChg chg="mod">
          <ac:chgData name="Imogen Howe" userId="e369732b-6fa5-4541-8074-3fcfc7735bec" providerId="ADAL" clId="{74204603-B849-4D1E-B478-06BBD63E0FE5}" dt="2025-03-15T00:23:04.823" v="882" actId="571"/>
          <ac:spMkLst>
            <pc:docMk/>
            <pc:sldMk cId="498479004" sldId="615"/>
            <ac:spMk id="608" creationId="{FA5790E5-A9FE-48AF-747D-14C4816F250E}"/>
          </ac:spMkLst>
        </pc:spChg>
        <pc:spChg chg="mod">
          <ac:chgData name="Imogen Howe" userId="e369732b-6fa5-4541-8074-3fcfc7735bec" providerId="ADAL" clId="{74204603-B849-4D1E-B478-06BBD63E0FE5}" dt="2025-03-15T00:23:04.823" v="882" actId="571"/>
          <ac:spMkLst>
            <pc:docMk/>
            <pc:sldMk cId="498479004" sldId="615"/>
            <ac:spMk id="609" creationId="{BB5ABF0B-8B48-825A-2E78-F945FA1EFA5C}"/>
          </ac:spMkLst>
        </pc:spChg>
        <pc:spChg chg="mod">
          <ac:chgData name="Imogen Howe" userId="e369732b-6fa5-4541-8074-3fcfc7735bec" providerId="ADAL" clId="{74204603-B849-4D1E-B478-06BBD63E0FE5}" dt="2025-03-15T00:23:04.823" v="882" actId="571"/>
          <ac:spMkLst>
            <pc:docMk/>
            <pc:sldMk cId="498479004" sldId="615"/>
            <ac:spMk id="610" creationId="{32988E1A-F6EF-2EDC-3B4A-4C722A355A58}"/>
          </ac:spMkLst>
        </pc:spChg>
        <pc:spChg chg="mod">
          <ac:chgData name="Imogen Howe" userId="e369732b-6fa5-4541-8074-3fcfc7735bec" providerId="ADAL" clId="{74204603-B849-4D1E-B478-06BBD63E0FE5}" dt="2025-03-15T00:23:04.823" v="882" actId="571"/>
          <ac:spMkLst>
            <pc:docMk/>
            <pc:sldMk cId="498479004" sldId="615"/>
            <ac:spMk id="611" creationId="{85E91424-B0B5-BBF5-F8A7-B9B4620E4443}"/>
          </ac:spMkLst>
        </pc:spChg>
        <pc:spChg chg="mod">
          <ac:chgData name="Imogen Howe" userId="e369732b-6fa5-4541-8074-3fcfc7735bec" providerId="ADAL" clId="{74204603-B849-4D1E-B478-06BBD63E0FE5}" dt="2025-03-15T00:23:04.823" v="882" actId="571"/>
          <ac:spMkLst>
            <pc:docMk/>
            <pc:sldMk cId="498479004" sldId="615"/>
            <ac:spMk id="612" creationId="{A2ED4D11-5F2D-2A7C-A8A1-8E8BBD105649}"/>
          </ac:spMkLst>
        </pc:spChg>
        <pc:spChg chg="mod">
          <ac:chgData name="Imogen Howe" userId="e369732b-6fa5-4541-8074-3fcfc7735bec" providerId="ADAL" clId="{74204603-B849-4D1E-B478-06BBD63E0FE5}" dt="2025-03-15T00:23:04.823" v="882" actId="571"/>
          <ac:spMkLst>
            <pc:docMk/>
            <pc:sldMk cId="498479004" sldId="615"/>
            <ac:spMk id="613" creationId="{4516A58A-AC65-7409-792E-A90B22AF9333}"/>
          </ac:spMkLst>
        </pc:spChg>
        <pc:spChg chg="mod">
          <ac:chgData name="Imogen Howe" userId="e369732b-6fa5-4541-8074-3fcfc7735bec" providerId="ADAL" clId="{74204603-B849-4D1E-B478-06BBD63E0FE5}" dt="2025-03-15T00:23:04.823" v="882" actId="571"/>
          <ac:spMkLst>
            <pc:docMk/>
            <pc:sldMk cId="498479004" sldId="615"/>
            <ac:spMk id="615" creationId="{AD5BBB5C-54E4-2A31-0A18-A3F12AA1A017}"/>
          </ac:spMkLst>
        </pc:spChg>
        <pc:spChg chg="mod">
          <ac:chgData name="Imogen Howe" userId="e369732b-6fa5-4541-8074-3fcfc7735bec" providerId="ADAL" clId="{74204603-B849-4D1E-B478-06BBD63E0FE5}" dt="2025-03-15T00:23:04.823" v="882" actId="571"/>
          <ac:spMkLst>
            <pc:docMk/>
            <pc:sldMk cId="498479004" sldId="615"/>
            <ac:spMk id="616" creationId="{8DED3926-3E50-7E79-017D-CA51065A4387}"/>
          </ac:spMkLst>
        </pc:spChg>
        <pc:spChg chg="mod">
          <ac:chgData name="Imogen Howe" userId="e369732b-6fa5-4541-8074-3fcfc7735bec" providerId="ADAL" clId="{74204603-B849-4D1E-B478-06BBD63E0FE5}" dt="2025-03-15T00:23:04.823" v="882" actId="571"/>
          <ac:spMkLst>
            <pc:docMk/>
            <pc:sldMk cId="498479004" sldId="615"/>
            <ac:spMk id="617" creationId="{6497B2E6-C39D-8AEC-226A-8A71A3D03B0D}"/>
          </ac:spMkLst>
        </pc:spChg>
        <pc:spChg chg="mod">
          <ac:chgData name="Imogen Howe" userId="e369732b-6fa5-4541-8074-3fcfc7735bec" providerId="ADAL" clId="{74204603-B849-4D1E-B478-06BBD63E0FE5}" dt="2025-03-15T00:23:04.823" v="882" actId="571"/>
          <ac:spMkLst>
            <pc:docMk/>
            <pc:sldMk cId="498479004" sldId="615"/>
            <ac:spMk id="618" creationId="{17964385-54C2-E3BF-9E20-0A30CD4F5733}"/>
          </ac:spMkLst>
        </pc:spChg>
        <pc:spChg chg="mod">
          <ac:chgData name="Imogen Howe" userId="e369732b-6fa5-4541-8074-3fcfc7735bec" providerId="ADAL" clId="{74204603-B849-4D1E-B478-06BBD63E0FE5}" dt="2025-03-15T00:23:04.823" v="882" actId="571"/>
          <ac:spMkLst>
            <pc:docMk/>
            <pc:sldMk cId="498479004" sldId="615"/>
            <ac:spMk id="619" creationId="{1165C733-5A83-98F2-7D66-AB10DAB4F146}"/>
          </ac:spMkLst>
        </pc:spChg>
        <pc:spChg chg="mod">
          <ac:chgData name="Imogen Howe" userId="e369732b-6fa5-4541-8074-3fcfc7735bec" providerId="ADAL" clId="{74204603-B849-4D1E-B478-06BBD63E0FE5}" dt="2025-03-15T00:23:04.823" v="882" actId="571"/>
          <ac:spMkLst>
            <pc:docMk/>
            <pc:sldMk cId="498479004" sldId="615"/>
            <ac:spMk id="620" creationId="{D929FF1C-EC91-3A6E-07DA-C78A63428AFC}"/>
          </ac:spMkLst>
        </pc:spChg>
        <pc:spChg chg="mod">
          <ac:chgData name="Imogen Howe" userId="e369732b-6fa5-4541-8074-3fcfc7735bec" providerId="ADAL" clId="{74204603-B849-4D1E-B478-06BBD63E0FE5}" dt="2025-03-15T00:23:04.823" v="882" actId="571"/>
          <ac:spMkLst>
            <pc:docMk/>
            <pc:sldMk cId="498479004" sldId="615"/>
            <ac:spMk id="622" creationId="{B37616B8-6D65-1B96-35D6-1DD020B0F4D9}"/>
          </ac:spMkLst>
        </pc:spChg>
        <pc:spChg chg="mod">
          <ac:chgData name="Imogen Howe" userId="e369732b-6fa5-4541-8074-3fcfc7735bec" providerId="ADAL" clId="{74204603-B849-4D1E-B478-06BBD63E0FE5}" dt="2025-03-15T00:23:04.823" v="882" actId="571"/>
          <ac:spMkLst>
            <pc:docMk/>
            <pc:sldMk cId="498479004" sldId="615"/>
            <ac:spMk id="623" creationId="{115F1BB8-DEF5-7EA9-10B3-DB92EFDD5142}"/>
          </ac:spMkLst>
        </pc:spChg>
        <pc:spChg chg="mod">
          <ac:chgData name="Imogen Howe" userId="e369732b-6fa5-4541-8074-3fcfc7735bec" providerId="ADAL" clId="{74204603-B849-4D1E-B478-06BBD63E0FE5}" dt="2025-03-15T00:23:04.823" v="882" actId="571"/>
          <ac:spMkLst>
            <pc:docMk/>
            <pc:sldMk cId="498479004" sldId="615"/>
            <ac:spMk id="624" creationId="{113FD37E-E1ED-371D-F7D2-6B6B2463CF38}"/>
          </ac:spMkLst>
        </pc:spChg>
        <pc:spChg chg="mod">
          <ac:chgData name="Imogen Howe" userId="e369732b-6fa5-4541-8074-3fcfc7735bec" providerId="ADAL" clId="{74204603-B849-4D1E-B478-06BBD63E0FE5}" dt="2025-03-15T00:23:04.823" v="882" actId="571"/>
          <ac:spMkLst>
            <pc:docMk/>
            <pc:sldMk cId="498479004" sldId="615"/>
            <ac:spMk id="625" creationId="{6DE88578-667A-C488-277A-5690DE8C6258}"/>
          </ac:spMkLst>
        </pc:spChg>
        <pc:spChg chg="mod">
          <ac:chgData name="Imogen Howe" userId="e369732b-6fa5-4541-8074-3fcfc7735bec" providerId="ADAL" clId="{74204603-B849-4D1E-B478-06BBD63E0FE5}" dt="2025-03-15T00:23:04.823" v="882" actId="571"/>
          <ac:spMkLst>
            <pc:docMk/>
            <pc:sldMk cId="498479004" sldId="615"/>
            <ac:spMk id="626" creationId="{8C7A5B08-F6E1-D354-A042-A668581C755D}"/>
          </ac:spMkLst>
        </pc:spChg>
        <pc:spChg chg="mod">
          <ac:chgData name="Imogen Howe" userId="e369732b-6fa5-4541-8074-3fcfc7735bec" providerId="ADAL" clId="{74204603-B849-4D1E-B478-06BBD63E0FE5}" dt="2025-03-15T00:23:04.823" v="882" actId="571"/>
          <ac:spMkLst>
            <pc:docMk/>
            <pc:sldMk cId="498479004" sldId="615"/>
            <ac:spMk id="627" creationId="{B50EA726-74B1-9C9A-350A-AB652E7AC98C}"/>
          </ac:spMkLst>
        </pc:spChg>
        <pc:spChg chg="mod">
          <ac:chgData name="Imogen Howe" userId="e369732b-6fa5-4541-8074-3fcfc7735bec" providerId="ADAL" clId="{74204603-B849-4D1E-B478-06BBD63E0FE5}" dt="2025-03-15T00:23:04.823" v="882" actId="571"/>
          <ac:spMkLst>
            <pc:docMk/>
            <pc:sldMk cId="498479004" sldId="615"/>
            <ac:spMk id="629" creationId="{CFBF4920-C0BD-D49C-0DB4-932535451FF6}"/>
          </ac:spMkLst>
        </pc:spChg>
        <pc:spChg chg="mod">
          <ac:chgData name="Imogen Howe" userId="e369732b-6fa5-4541-8074-3fcfc7735bec" providerId="ADAL" clId="{74204603-B849-4D1E-B478-06BBD63E0FE5}" dt="2025-03-15T00:23:04.823" v="882" actId="571"/>
          <ac:spMkLst>
            <pc:docMk/>
            <pc:sldMk cId="498479004" sldId="615"/>
            <ac:spMk id="630" creationId="{9424CBC7-A558-4189-B4C4-939581ED24F4}"/>
          </ac:spMkLst>
        </pc:spChg>
        <pc:spChg chg="mod">
          <ac:chgData name="Imogen Howe" userId="e369732b-6fa5-4541-8074-3fcfc7735bec" providerId="ADAL" clId="{74204603-B849-4D1E-B478-06BBD63E0FE5}" dt="2025-03-15T00:23:04.823" v="882" actId="571"/>
          <ac:spMkLst>
            <pc:docMk/>
            <pc:sldMk cId="498479004" sldId="615"/>
            <ac:spMk id="631" creationId="{7E6317D2-7A07-2C9E-F585-3F800439FDF8}"/>
          </ac:spMkLst>
        </pc:spChg>
        <pc:spChg chg="mod">
          <ac:chgData name="Imogen Howe" userId="e369732b-6fa5-4541-8074-3fcfc7735bec" providerId="ADAL" clId="{74204603-B849-4D1E-B478-06BBD63E0FE5}" dt="2025-03-15T00:23:04.823" v="882" actId="571"/>
          <ac:spMkLst>
            <pc:docMk/>
            <pc:sldMk cId="498479004" sldId="615"/>
            <ac:spMk id="632" creationId="{E1C4F3D6-169D-F417-EC25-F6233A74089A}"/>
          </ac:spMkLst>
        </pc:spChg>
        <pc:spChg chg="mod">
          <ac:chgData name="Imogen Howe" userId="e369732b-6fa5-4541-8074-3fcfc7735bec" providerId="ADAL" clId="{74204603-B849-4D1E-B478-06BBD63E0FE5}" dt="2025-03-15T00:23:04.823" v="882" actId="571"/>
          <ac:spMkLst>
            <pc:docMk/>
            <pc:sldMk cId="498479004" sldId="615"/>
            <ac:spMk id="633" creationId="{FDE78870-1B74-EE11-50E2-061A51181CFC}"/>
          </ac:spMkLst>
        </pc:spChg>
        <pc:spChg chg="mod">
          <ac:chgData name="Imogen Howe" userId="e369732b-6fa5-4541-8074-3fcfc7735bec" providerId="ADAL" clId="{74204603-B849-4D1E-B478-06BBD63E0FE5}" dt="2025-03-15T00:23:04.823" v="882" actId="571"/>
          <ac:spMkLst>
            <pc:docMk/>
            <pc:sldMk cId="498479004" sldId="615"/>
            <ac:spMk id="634" creationId="{9DF1C819-2F50-2BDA-3F15-6B97F9ACCAAA}"/>
          </ac:spMkLst>
        </pc:spChg>
        <pc:spChg chg="mod">
          <ac:chgData name="Imogen Howe" userId="e369732b-6fa5-4541-8074-3fcfc7735bec" providerId="ADAL" clId="{74204603-B849-4D1E-B478-06BBD63E0FE5}" dt="2025-03-15T00:23:04.823" v="882" actId="571"/>
          <ac:spMkLst>
            <pc:docMk/>
            <pc:sldMk cId="498479004" sldId="615"/>
            <ac:spMk id="636" creationId="{F1319113-D0A5-9929-DF9B-455427F4E9A5}"/>
          </ac:spMkLst>
        </pc:spChg>
        <pc:spChg chg="mod">
          <ac:chgData name="Imogen Howe" userId="e369732b-6fa5-4541-8074-3fcfc7735bec" providerId="ADAL" clId="{74204603-B849-4D1E-B478-06BBD63E0FE5}" dt="2025-03-15T00:23:04.823" v="882" actId="571"/>
          <ac:spMkLst>
            <pc:docMk/>
            <pc:sldMk cId="498479004" sldId="615"/>
            <ac:spMk id="637" creationId="{89C6A811-D3C5-CB65-4882-5E692617630E}"/>
          </ac:spMkLst>
        </pc:spChg>
        <pc:spChg chg="mod">
          <ac:chgData name="Imogen Howe" userId="e369732b-6fa5-4541-8074-3fcfc7735bec" providerId="ADAL" clId="{74204603-B849-4D1E-B478-06BBD63E0FE5}" dt="2025-03-15T00:23:04.823" v="882" actId="571"/>
          <ac:spMkLst>
            <pc:docMk/>
            <pc:sldMk cId="498479004" sldId="615"/>
            <ac:spMk id="638" creationId="{9D5053B9-7CE9-B43D-6B96-5BF7515C2B1D}"/>
          </ac:spMkLst>
        </pc:spChg>
        <pc:spChg chg="mod">
          <ac:chgData name="Imogen Howe" userId="e369732b-6fa5-4541-8074-3fcfc7735bec" providerId="ADAL" clId="{74204603-B849-4D1E-B478-06BBD63E0FE5}" dt="2025-03-15T00:23:04.823" v="882" actId="571"/>
          <ac:spMkLst>
            <pc:docMk/>
            <pc:sldMk cId="498479004" sldId="615"/>
            <ac:spMk id="639" creationId="{4DC58768-D673-CFB0-BB5C-9F71590E6945}"/>
          </ac:spMkLst>
        </pc:spChg>
        <pc:spChg chg="mod">
          <ac:chgData name="Imogen Howe" userId="e369732b-6fa5-4541-8074-3fcfc7735bec" providerId="ADAL" clId="{74204603-B849-4D1E-B478-06BBD63E0FE5}" dt="2025-03-15T00:23:04.823" v="882" actId="571"/>
          <ac:spMkLst>
            <pc:docMk/>
            <pc:sldMk cId="498479004" sldId="615"/>
            <ac:spMk id="640" creationId="{864988C2-5507-07EB-BA9A-CB84DA15676C}"/>
          </ac:spMkLst>
        </pc:spChg>
        <pc:spChg chg="mod">
          <ac:chgData name="Imogen Howe" userId="e369732b-6fa5-4541-8074-3fcfc7735bec" providerId="ADAL" clId="{74204603-B849-4D1E-B478-06BBD63E0FE5}" dt="2025-03-15T00:23:04.823" v="882" actId="571"/>
          <ac:spMkLst>
            <pc:docMk/>
            <pc:sldMk cId="498479004" sldId="615"/>
            <ac:spMk id="641" creationId="{3076B1AF-3F28-14EF-2547-B31AFBB4F4E2}"/>
          </ac:spMkLst>
        </pc:spChg>
        <pc:spChg chg="mod">
          <ac:chgData name="Imogen Howe" userId="e369732b-6fa5-4541-8074-3fcfc7735bec" providerId="ADAL" clId="{74204603-B849-4D1E-B478-06BBD63E0FE5}" dt="2025-03-15T00:23:04.823" v="882" actId="571"/>
          <ac:spMkLst>
            <pc:docMk/>
            <pc:sldMk cId="498479004" sldId="615"/>
            <ac:spMk id="643" creationId="{135D5F74-5A93-0C0D-EC64-A31F9B55853B}"/>
          </ac:spMkLst>
        </pc:spChg>
        <pc:spChg chg="mod">
          <ac:chgData name="Imogen Howe" userId="e369732b-6fa5-4541-8074-3fcfc7735bec" providerId="ADAL" clId="{74204603-B849-4D1E-B478-06BBD63E0FE5}" dt="2025-03-15T00:23:04.823" v="882" actId="571"/>
          <ac:spMkLst>
            <pc:docMk/>
            <pc:sldMk cId="498479004" sldId="615"/>
            <ac:spMk id="644" creationId="{5FF5800D-2524-B7B8-6C57-6A409E3018AC}"/>
          </ac:spMkLst>
        </pc:spChg>
        <pc:spChg chg="mod">
          <ac:chgData name="Imogen Howe" userId="e369732b-6fa5-4541-8074-3fcfc7735bec" providerId="ADAL" clId="{74204603-B849-4D1E-B478-06BBD63E0FE5}" dt="2025-03-15T00:23:04.823" v="882" actId="571"/>
          <ac:spMkLst>
            <pc:docMk/>
            <pc:sldMk cId="498479004" sldId="615"/>
            <ac:spMk id="645" creationId="{18083CD7-F5B1-FBE1-9F68-FFADA70311C0}"/>
          </ac:spMkLst>
        </pc:spChg>
        <pc:spChg chg="mod">
          <ac:chgData name="Imogen Howe" userId="e369732b-6fa5-4541-8074-3fcfc7735bec" providerId="ADAL" clId="{74204603-B849-4D1E-B478-06BBD63E0FE5}" dt="2025-03-15T00:23:04.823" v="882" actId="571"/>
          <ac:spMkLst>
            <pc:docMk/>
            <pc:sldMk cId="498479004" sldId="615"/>
            <ac:spMk id="646" creationId="{E958BD25-5952-89AD-28CB-CC96807CD701}"/>
          </ac:spMkLst>
        </pc:spChg>
        <pc:spChg chg="mod">
          <ac:chgData name="Imogen Howe" userId="e369732b-6fa5-4541-8074-3fcfc7735bec" providerId="ADAL" clId="{74204603-B849-4D1E-B478-06BBD63E0FE5}" dt="2025-03-15T00:23:04.823" v="882" actId="571"/>
          <ac:spMkLst>
            <pc:docMk/>
            <pc:sldMk cId="498479004" sldId="615"/>
            <ac:spMk id="647" creationId="{618241E5-86E5-E406-68B4-708397480C0F}"/>
          </ac:spMkLst>
        </pc:spChg>
        <pc:spChg chg="mod">
          <ac:chgData name="Imogen Howe" userId="e369732b-6fa5-4541-8074-3fcfc7735bec" providerId="ADAL" clId="{74204603-B849-4D1E-B478-06BBD63E0FE5}" dt="2025-03-15T00:23:04.823" v="882" actId="571"/>
          <ac:spMkLst>
            <pc:docMk/>
            <pc:sldMk cId="498479004" sldId="615"/>
            <ac:spMk id="648" creationId="{68499BD2-8D44-F670-EB4F-79C56A27B302}"/>
          </ac:spMkLst>
        </pc:spChg>
        <pc:spChg chg="mod">
          <ac:chgData name="Imogen Howe" userId="e369732b-6fa5-4541-8074-3fcfc7735bec" providerId="ADAL" clId="{74204603-B849-4D1E-B478-06BBD63E0FE5}" dt="2025-03-15T00:23:04.823" v="882" actId="571"/>
          <ac:spMkLst>
            <pc:docMk/>
            <pc:sldMk cId="498479004" sldId="615"/>
            <ac:spMk id="663" creationId="{E2AF268B-EC83-21E4-0A59-06C358270FCD}"/>
          </ac:spMkLst>
        </pc:spChg>
        <pc:spChg chg="mod">
          <ac:chgData name="Imogen Howe" userId="e369732b-6fa5-4541-8074-3fcfc7735bec" providerId="ADAL" clId="{74204603-B849-4D1E-B478-06BBD63E0FE5}" dt="2025-03-15T00:23:04.823" v="882" actId="571"/>
          <ac:spMkLst>
            <pc:docMk/>
            <pc:sldMk cId="498479004" sldId="615"/>
            <ac:spMk id="664" creationId="{3E6483DD-E5A6-4C96-78D5-036AD94C64D5}"/>
          </ac:spMkLst>
        </pc:spChg>
        <pc:spChg chg="mod">
          <ac:chgData name="Imogen Howe" userId="e369732b-6fa5-4541-8074-3fcfc7735bec" providerId="ADAL" clId="{74204603-B849-4D1E-B478-06BBD63E0FE5}" dt="2025-03-15T00:23:04.823" v="882" actId="571"/>
          <ac:spMkLst>
            <pc:docMk/>
            <pc:sldMk cId="498479004" sldId="615"/>
            <ac:spMk id="665" creationId="{66E8D569-1D40-4211-2030-52AFA6D6886A}"/>
          </ac:spMkLst>
        </pc:spChg>
        <pc:spChg chg="mod">
          <ac:chgData name="Imogen Howe" userId="e369732b-6fa5-4541-8074-3fcfc7735bec" providerId="ADAL" clId="{74204603-B849-4D1E-B478-06BBD63E0FE5}" dt="2025-03-15T00:23:04.823" v="882" actId="571"/>
          <ac:spMkLst>
            <pc:docMk/>
            <pc:sldMk cId="498479004" sldId="615"/>
            <ac:spMk id="666" creationId="{877D4C4D-AE8A-AB8A-ADDB-16A636C565F6}"/>
          </ac:spMkLst>
        </pc:spChg>
        <pc:spChg chg="mod">
          <ac:chgData name="Imogen Howe" userId="e369732b-6fa5-4541-8074-3fcfc7735bec" providerId="ADAL" clId="{74204603-B849-4D1E-B478-06BBD63E0FE5}" dt="2025-03-15T00:23:04.823" v="882" actId="571"/>
          <ac:spMkLst>
            <pc:docMk/>
            <pc:sldMk cId="498479004" sldId="615"/>
            <ac:spMk id="667" creationId="{FE31315E-C92F-9F14-5589-3D5B6399FC94}"/>
          </ac:spMkLst>
        </pc:spChg>
        <pc:spChg chg="mod">
          <ac:chgData name="Imogen Howe" userId="e369732b-6fa5-4541-8074-3fcfc7735bec" providerId="ADAL" clId="{74204603-B849-4D1E-B478-06BBD63E0FE5}" dt="2025-03-15T00:23:04.823" v="882" actId="571"/>
          <ac:spMkLst>
            <pc:docMk/>
            <pc:sldMk cId="498479004" sldId="615"/>
            <ac:spMk id="668" creationId="{3DBE044B-1E48-6DED-8752-A59F6CAE654D}"/>
          </ac:spMkLst>
        </pc:spChg>
        <pc:spChg chg="mod">
          <ac:chgData name="Imogen Howe" userId="e369732b-6fa5-4541-8074-3fcfc7735bec" providerId="ADAL" clId="{74204603-B849-4D1E-B478-06BBD63E0FE5}" dt="2025-03-15T00:23:04.823" v="882" actId="571"/>
          <ac:spMkLst>
            <pc:docMk/>
            <pc:sldMk cId="498479004" sldId="615"/>
            <ac:spMk id="669" creationId="{48468D4B-759A-EB65-35CF-09BFCDA4465D}"/>
          </ac:spMkLst>
        </pc:spChg>
        <pc:spChg chg="mod">
          <ac:chgData name="Imogen Howe" userId="e369732b-6fa5-4541-8074-3fcfc7735bec" providerId="ADAL" clId="{74204603-B849-4D1E-B478-06BBD63E0FE5}" dt="2025-03-15T00:23:04.823" v="882" actId="571"/>
          <ac:spMkLst>
            <pc:docMk/>
            <pc:sldMk cId="498479004" sldId="615"/>
            <ac:spMk id="670" creationId="{A0202014-A24B-BAF8-B650-43469ACAB692}"/>
          </ac:spMkLst>
        </pc:spChg>
        <pc:spChg chg="mod">
          <ac:chgData name="Imogen Howe" userId="e369732b-6fa5-4541-8074-3fcfc7735bec" providerId="ADAL" clId="{74204603-B849-4D1E-B478-06BBD63E0FE5}" dt="2025-03-15T00:23:04.823" v="882" actId="571"/>
          <ac:spMkLst>
            <pc:docMk/>
            <pc:sldMk cId="498479004" sldId="615"/>
            <ac:spMk id="671" creationId="{0D020DC2-4BBE-1A04-F692-A7A181936938}"/>
          </ac:spMkLst>
        </pc:spChg>
        <pc:spChg chg="mod">
          <ac:chgData name="Imogen Howe" userId="e369732b-6fa5-4541-8074-3fcfc7735bec" providerId="ADAL" clId="{74204603-B849-4D1E-B478-06BBD63E0FE5}" dt="2025-03-15T00:23:04.823" v="882" actId="571"/>
          <ac:spMkLst>
            <pc:docMk/>
            <pc:sldMk cId="498479004" sldId="615"/>
            <ac:spMk id="672" creationId="{69F048A8-9409-ABC6-4447-8710EB009283}"/>
          </ac:spMkLst>
        </pc:spChg>
        <pc:spChg chg="mod">
          <ac:chgData name="Imogen Howe" userId="e369732b-6fa5-4541-8074-3fcfc7735bec" providerId="ADAL" clId="{74204603-B849-4D1E-B478-06BBD63E0FE5}" dt="2025-03-15T00:23:04.823" v="882" actId="571"/>
          <ac:spMkLst>
            <pc:docMk/>
            <pc:sldMk cId="498479004" sldId="615"/>
            <ac:spMk id="673" creationId="{EA6C09A4-E729-F89F-FB6A-6DFB0D2351A2}"/>
          </ac:spMkLst>
        </pc:spChg>
        <pc:spChg chg="mod">
          <ac:chgData name="Imogen Howe" userId="e369732b-6fa5-4541-8074-3fcfc7735bec" providerId="ADAL" clId="{74204603-B849-4D1E-B478-06BBD63E0FE5}" dt="2025-03-15T00:23:04.823" v="882" actId="571"/>
          <ac:spMkLst>
            <pc:docMk/>
            <pc:sldMk cId="498479004" sldId="615"/>
            <ac:spMk id="674" creationId="{7D3F63D5-487A-E25C-C922-742FF59DCBDD}"/>
          </ac:spMkLst>
        </pc:spChg>
        <pc:spChg chg="mod">
          <ac:chgData name="Imogen Howe" userId="e369732b-6fa5-4541-8074-3fcfc7735bec" providerId="ADAL" clId="{74204603-B849-4D1E-B478-06BBD63E0FE5}" dt="2025-03-15T00:23:04.823" v="882" actId="571"/>
          <ac:spMkLst>
            <pc:docMk/>
            <pc:sldMk cId="498479004" sldId="615"/>
            <ac:spMk id="675" creationId="{E6A5AF90-A558-5492-214A-3D216490A4DE}"/>
          </ac:spMkLst>
        </pc:spChg>
        <pc:spChg chg="mod">
          <ac:chgData name="Imogen Howe" userId="e369732b-6fa5-4541-8074-3fcfc7735bec" providerId="ADAL" clId="{74204603-B849-4D1E-B478-06BBD63E0FE5}" dt="2025-03-15T00:23:04.823" v="882" actId="571"/>
          <ac:spMkLst>
            <pc:docMk/>
            <pc:sldMk cId="498479004" sldId="615"/>
            <ac:spMk id="676" creationId="{E0A8D6DA-5297-0BF9-345C-D08AC13267F0}"/>
          </ac:spMkLst>
        </pc:spChg>
        <pc:spChg chg="mod">
          <ac:chgData name="Imogen Howe" userId="e369732b-6fa5-4541-8074-3fcfc7735bec" providerId="ADAL" clId="{74204603-B849-4D1E-B478-06BBD63E0FE5}" dt="2025-03-15T00:23:04.823" v="882" actId="571"/>
          <ac:spMkLst>
            <pc:docMk/>
            <pc:sldMk cId="498479004" sldId="615"/>
            <ac:spMk id="677" creationId="{00070A16-6EF1-646C-F459-A9F03688DB21}"/>
          </ac:spMkLst>
        </pc:spChg>
        <pc:spChg chg="mod">
          <ac:chgData name="Imogen Howe" userId="e369732b-6fa5-4541-8074-3fcfc7735bec" providerId="ADAL" clId="{74204603-B849-4D1E-B478-06BBD63E0FE5}" dt="2025-03-15T00:23:04.823" v="882" actId="571"/>
          <ac:spMkLst>
            <pc:docMk/>
            <pc:sldMk cId="498479004" sldId="615"/>
            <ac:spMk id="678" creationId="{11A79073-3D81-A92E-D9A9-E0F6F035265F}"/>
          </ac:spMkLst>
        </pc:spChg>
        <pc:spChg chg="mod">
          <ac:chgData name="Imogen Howe" userId="e369732b-6fa5-4541-8074-3fcfc7735bec" providerId="ADAL" clId="{74204603-B849-4D1E-B478-06BBD63E0FE5}" dt="2025-03-15T00:23:04.823" v="882" actId="571"/>
          <ac:spMkLst>
            <pc:docMk/>
            <pc:sldMk cId="498479004" sldId="615"/>
            <ac:spMk id="679" creationId="{B4A077A6-CB39-6C78-382E-A3C75B92F6D4}"/>
          </ac:spMkLst>
        </pc:spChg>
        <pc:spChg chg="mod">
          <ac:chgData name="Imogen Howe" userId="e369732b-6fa5-4541-8074-3fcfc7735bec" providerId="ADAL" clId="{74204603-B849-4D1E-B478-06BBD63E0FE5}" dt="2025-03-15T00:23:04.823" v="882" actId="571"/>
          <ac:spMkLst>
            <pc:docMk/>
            <pc:sldMk cId="498479004" sldId="615"/>
            <ac:spMk id="680" creationId="{3C166ABD-2E55-E597-2ADC-8C32B494C81E}"/>
          </ac:spMkLst>
        </pc:spChg>
        <pc:spChg chg="mod">
          <ac:chgData name="Imogen Howe" userId="e369732b-6fa5-4541-8074-3fcfc7735bec" providerId="ADAL" clId="{74204603-B849-4D1E-B478-06BBD63E0FE5}" dt="2025-03-15T00:23:04.823" v="882" actId="571"/>
          <ac:spMkLst>
            <pc:docMk/>
            <pc:sldMk cId="498479004" sldId="615"/>
            <ac:spMk id="681" creationId="{E222A8EE-4346-7745-85C6-D034C92A6D7D}"/>
          </ac:spMkLst>
        </pc:spChg>
        <pc:spChg chg="mod">
          <ac:chgData name="Imogen Howe" userId="e369732b-6fa5-4541-8074-3fcfc7735bec" providerId="ADAL" clId="{74204603-B849-4D1E-B478-06BBD63E0FE5}" dt="2025-03-15T00:23:04.823" v="882" actId="571"/>
          <ac:spMkLst>
            <pc:docMk/>
            <pc:sldMk cId="498479004" sldId="615"/>
            <ac:spMk id="682" creationId="{7E67B38B-B3C3-E6CF-33F5-32460B4B1ACA}"/>
          </ac:spMkLst>
        </pc:spChg>
        <pc:spChg chg="mod">
          <ac:chgData name="Imogen Howe" userId="e369732b-6fa5-4541-8074-3fcfc7735bec" providerId="ADAL" clId="{74204603-B849-4D1E-B478-06BBD63E0FE5}" dt="2025-03-15T00:23:04.823" v="882" actId="571"/>
          <ac:spMkLst>
            <pc:docMk/>
            <pc:sldMk cId="498479004" sldId="615"/>
            <ac:spMk id="683" creationId="{8744C8C6-C57C-4D0D-7F25-AB59BCC62CE1}"/>
          </ac:spMkLst>
        </pc:spChg>
        <pc:spChg chg="mod">
          <ac:chgData name="Imogen Howe" userId="e369732b-6fa5-4541-8074-3fcfc7735bec" providerId="ADAL" clId="{74204603-B849-4D1E-B478-06BBD63E0FE5}" dt="2025-03-15T00:23:04.823" v="882" actId="571"/>
          <ac:spMkLst>
            <pc:docMk/>
            <pc:sldMk cId="498479004" sldId="615"/>
            <ac:spMk id="684" creationId="{CD3FAD4E-9B50-5575-AB4C-FB1010D92A00}"/>
          </ac:spMkLst>
        </pc:spChg>
        <pc:spChg chg="mod">
          <ac:chgData name="Imogen Howe" userId="e369732b-6fa5-4541-8074-3fcfc7735bec" providerId="ADAL" clId="{74204603-B849-4D1E-B478-06BBD63E0FE5}" dt="2025-03-15T00:23:04.823" v="882" actId="571"/>
          <ac:spMkLst>
            <pc:docMk/>
            <pc:sldMk cId="498479004" sldId="615"/>
            <ac:spMk id="685" creationId="{19B4376B-E9A2-2A89-5268-CE1E4EA40ED2}"/>
          </ac:spMkLst>
        </pc:spChg>
        <pc:spChg chg="mod">
          <ac:chgData name="Imogen Howe" userId="e369732b-6fa5-4541-8074-3fcfc7735bec" providerId="ADAL" clId="{74204603-B849-4D1E-B478-06BBD63E0FE5}" dt="2025-03-15T00:23:04.823" v="882" actId="571"/>
          <ac:spMkLst>
            <pc:docMk/>
            <pc:sldMk cId="498479004" sldId="615"/>
            <ac:spMk id="686" creationId="{6343C221-A8F9-D11A-05DA-489A670DFC41}"/>
          </ac:spMkLst>
        </pc:spChg>
        <pc:spChg chg="mod">
          <ac:chgData name="Imogen Howe" userId="e369732b-6fa5-4541-8074-3fcfc7735bec" providerId="ADAL" clId="{74204603-B849-4D1E-B478-06BBD63E0FE5}" dt="2025-03-15T00:23:04.823" v="882" actId="571"/>
          <ac:spMkLst>
            <pc:docMk/>
            <pc:sldMk cId="498479004" sldId="615"/>
            <ac:spMk id="687" creationId="{BAB92AA8-9F18-130D-D0F4-33466268B991}"/>
          </ac:spMkLst>
        </pc:spChg>
        <pc:spChg chg="mod">
          <ac:chgData name="Imogen Howe" userId="e369732b-6fa5-4541-8074-3fcfc7735bec" providerId="ADAL" clId="{74204603-B849-4D1E-B478-06BBD63E0FE5}" dt="2025-03-15T00:23:04.823" v="882" actId="571"/>
          <ac:spMkLst>
            <pc:docMk/>
            <pc:sldMk cId="498479004" sldId="615"/>
            <ac:spMk id="688" creationId="{D0862505-3E4A-FAE5-EC4A-E3FAD8F5AE53}"/>
          </ac:spMkLst>
        </pc:spChg>
        <pc:spChg chg="mod">
          <ac:chgData name="Imogen Howe" userId="e369732b-6fa5-4541-8074-3fcfc7735bec" providerId="ADAL" clId="{74204603-B849-4D1E-B478-06BBD63E0FE5}" dt="2025-03-15T00:23:04.823" v="882" actId="571"/>
          <ac:spMkLst>
            <pc:docMk/>
            <pc:sldMk cId="498479004" sldId="615"/>
            <ac:spMk id="689" creationId="{6617D493-FFA8-BBAA-8456-19A17CDD627E}"/>
          </ac:spMkLst>
        </pc:spChg>
        <pc:spChg chg="mod">
          <ac:chgData name="Imogen Howe" userId="e369732b-6fa5-4541-8074-3fcfc7735bec" providerId="ADAL" clId="{74204603-B849-4D1E-B478-06BBD63E0FE5}" dt="2025-03-15T00:23:04.823" v="882" actId="571"/>
          <ac:spMkLst>
            <pc:docMk/>
            <pc:sldMk cId="498479004" sldId="615"/>
            <ac:spMk id="690" creationId="{8CE180A9-A24C-8ADB-9162-5480344BC30A}"/>
          </ac:spMkLst>
        </pc:spChg>
        <pc:spChg chg="mod">
          <ac:chgData name="Imogen Howe" userId="e369732b-6fa5-4541-8074-3fcfc7735bec" providerId="ADAL" clId="{74204603-B849-4D1E-B478-06BBD63E0FE5}" dt="2025-03-15T00:23:04.823" v="882" actId="571"/>
          <ac:spMkLst>
            <pc:docMk/>
            <pc:sldMk cId="498479004" sldId="615"/>
            <ac:spMk id="691" creationId="{2C164B8C-805B-9380-6C60-85720DFF1007}"/>
          </ac:spMkLst>
        </pc:spChg>
        <pc:spChg chg="mod">
          <ac:chgData name="Imogen Howe" userId="e369732b-6fa5-4541-8074-3fcfc7735bec" providerId="ADAL" clId="{74204603-B849-4D1E-B478-06BBD63E0FE5}" dt="2025-03-15T00:23:04.823" v="882" actId="571"/>
          <ac:spMkLst>
            <pc:docMk/>
            <pc:sldMk cId="498479004" sldId="615"/>
            <ac:spMk id="692" creationId="{010B1734-E528-BE6E-A1DE-0546F97B9EF4}"/>
          </ac:spMkLst>
        </pc:spChg>
        <pc:spChg chg="mod">
          <ac:chgData name="Imogen Howe" userId="e369732b-6fa5-4541-8074-3fcfc7735bec" providerId="ADAL" clId="{74204603-B849-4D1E-B478-06BBD63E0FE5}" dt="2025-03-15T00:23:04.823" v="882" actId="571"/>
          <ac:spMkLst>
            <pc:docMk/>
            <pc:sldMk cId="498479004" sldId="615"/>
            <ac:spMk id="693" creationId="{1000D479-C0F3-52C6-EFFD-76C7AAEBAAB9}"/>
          </ac:spMkLst>
        </pc:spChg>
        <pc:spChg chg="mod">
          <ac:chgData name="Imogen Howe" userId="e369732b-6fa5-4541-8074-3fcfc7735bec" providerId="ADAL" clId="{74204603-B849-4D1E-B478-06BBD63E0FE5}" dt="2025-03-15T00:23:04.823" v="882" actId="571"/>
          <ac:spMkLst>
            <pc:docMk/>
            <pc:sldMk cId="498479004" sldId="615"/>
            <ac:spMk id="694" creationId="{67B0B5E9-116E-CF7F-3311-D220187E084A}"/>
          </ac:spMkLst>
        </pc:spChg>
        <pc:spChg chg="mod">
          <ac:chgData name="Imogen Howe" userId="e369732b-6fa5-4541-8074-3fcfc7735bec" providerId="ADAL" clId="{74204603-B849-4D1E-B478-06BBD63E0FE5}" dt="2025-03-15T00:23:04.823" v="882" actId="571"/>
          <ac:spMkLst>
            <pc:docMk/>
            <pc:sldMk cId="498479004" sldId="615"/>
            <ac:spMk id="695" creationId="{2E716C8A-85BE-9534-C789-B526E2562860}"/>
          </ac:spMkLst>
        </pc:spChg>
        <pc:spChg chg="mod">
          <ac:chgData name="Imogen Howe" userId="e369732b-6fa5-4541-8074-3fcfc7735bec" providerId="ADAL" clId="{74204603-B849-4D1E-B478-06BBD63E0FE5}" dt="2025-03-15T00:23:04.823" v="882" actId="571"/>
          <ac:spMkLst>
            <pc:docMk/>
            <pc:sldMk cId="498479004" sldId="615"/>
            <ac:spMk id="696" creationId="{2076CD62-B387-AD1D-C9C2-9F1C78622360}"/>
          </ac:spMkLst>
        </pc:spChg>
        <pc:spChg chg="mod">
          <ac:chgData name="Imogen Howe" userId="e369732b-6fa5-4541-8074-3fcfc7735bec" providerId="ADAL" clId="{74204603-B849-4D1E-B478-06BBD63E0FE5}" dt="2025-03-15T00:23:04.823" v="882" actId="571"/>
          <ac:spMkLst>
            <pc:docMk/>
            <pc:sldMk cId="498479004" sldId="615"/>
            <ac:spMk id="697" creationId="{25751838-4F83-3954-24F8-F1425AFCD9AD}"/>
          </ac:spMkLst>
        </pc:spChg>
        <pc:spChg chg="mod">
          <ac:chgData name="Imogen Howe" userId="e369732b-6fa5-4541-8074-3fcfc7735bec" providerId="ADAL" clId="{74204603-B849-4D1E-B478-06BBD63E0FE5}" dt="2025-03-15T00:23:04.823" v="882" actId="571"/>
          <ac:spMkLst>
            <pc:docMk/>
            <pc:sldMk cId="498479004" sldId="615"/>
            <ac:spMk id="698" creationId="{38B9546E-1486-5227-2AD2-8A71842AFA18}"/>
          </ac:spMkLst>
        </pc:spChg>
        <pc:spChg chg="mod">
          <ac:chgData name="Imogen Howe" userId="e369732b-6fa5-4541-8074-3fcfc7735bec" providerId="ADAL" clId="{74204603-B849-4D1E-B478-06BBD63E0FE5}" dt="2025-03-15T00:23:04.823" v="882" actId="571"/>
          <ac:spMkLst>
            <pc:docMk/>
            <pc:sldMk cId="498479004" sldId="615"/>
            <ac:spMk id="699" creationId="{89993F1A-8068-05EB-9662-9BD6ED46D64B}"/>
          </ac:spMkLst>
        </pc:spChg>
        <pc:spChg chg="mod">
          <ac:chgData name="Imogen Howe" userId="e369732b-6fa5-4541-8074-3fcfc7735bec" providerId="ADAL" clId="{74204603-B849-4D1E-B478-06BBD63E0FE5}" dt="2025-03-15T00:23:04.823" v="882" actId="571"/>
          <ac:spMkLst>
            <pc:docMk/>
            <pc:sldMk cId="498479004" sldId="615"/>
            <ac:spMk id="700" creationId="{2745F184-344B-25FE-F3F1-BDF31BBB1264}"/>
          </ac:spMkLst>
        </pc:spChg>
        <pc:spChg chg="mod">
          <ac:chgData name="Imogen Howe" userId="e369732b-6fa5-4541-8074-3fcfc7735bec" providerId="ADAL" clId="{74204603-B849-4D1E-B478-06BBD63E0FE5}" dt="2025-03-15T00:23:04.823" v="882" actId="571"/>
          <ac:spMkLst>
            <pc:docMk/>
            <pc:sldMk cId="498479004" sldId="615"/>
            <ac:spMk id="701" creationId="{121A464A-DF93-BA25-84D2-201B240CA44B}"/>
          </ac:spMkLst>
        </pc:spChg>
        <pc:spChg chg="mod">
          <ac:chgData name="Imogen Howe" userId="e369732b-6fa5-4541-8074-3fcfc7735bec" providerId="ADAL" clId="{74204603-B849-4D1E-B478-06BBD63E0FE5}" dt="2025-03-15T00:23:04.823" v="882" actId="571"/>
          <ac:spMkLst>
            <pc:docMk/>
            <pc:sldMk cId="498479004" sldId="615"/>
            <ac:spMk id="702" creationId="{FE187E01-7D42-08A8-DE02-A61F4858826F}"/>
          </ac:spMkLst>
        </pc:spChg>
        <pc:spChg chg="mod">
          <ac:chgData name="Imogen Howe" userId="e369732b-6fa5-4541-8074-3fcfc7735bec" providerId="ADAL" clId="{74204603-B849-4D1E-B478-06BBD63E0FE5}" dt="2025-03-15T00:23:04.823" v="882" actId="571"/>
          <ac:spMkLst>
            <pc:docMk/>
            <pc:sldMk cId="498479004" sldId="615"/>
            <ac:spMk id="703" creationId="{1E5E9EB5-3C2E-E008-5B6E-175D19C7BAAA}"/>
          </ac:spMkLst>
        </pc:spChg>
        <pc:spChg chg="mod">
          <ac:chgData name="Imogen Howe" userId="e369732b-6fa5-4541-8074-3fcfc7735bec" providerId="ADAL" clId="{74204603-B849-4D1E-B478-06BBD63E0FE5}" dt="2025-03-15T00:23:04.823" v="882" actId="571"/>
          <ac:spMkLst>
            <pc:docMk/>
            <pc:sldMk cId="498479004" sldId="615"/>
            <ac:spMk id="704" creationId="{0D31171B-BC27-C0EE-A45F-CCDA6834671A}"/>
          </ac:spMkLst>
        </pc:spChg>
        <pc:spChg chg="mod">
          <ac:chgData name="Imogen Howe" userId="e369732b-6fa5-4541-8074-3fcfc7735bec" providerId="ADAL" clId="{74204603-B849-4D1E-B478-06BBD63E0FE5}" dt="2025-03-15T00:23:04.823" v="882" actId="571"/>
          <ac:spMkLst>
            <pc:docMk/>
            <pc:sldMk cId="498479004" sldId="615"/>
            <ac:spMk id="705" creationId="{E71A20E2-C291-3195-E5E4-1448F22E489F}"/>
          </ac:spMkLst>
        </pc:spChg>
        <pc:spChg chg="mod">
          <ac:chgData name="Imogen Howe" userId="e369732b-6fa5-4541-8074-3fcfc7735bec" providerId="ADAL" clId="{74204603-B849-4D1E-B478-06BBD63E0FE5}" dt="2025-03-15T00:23:04.823" v="882" actId="571"/>
          <ac:spMkLst>
            <pc:docMk/>
            <pc:sldMk cId="498479004" sldId="615"/>
            <ac:spMk id="706" creationId="{E9557D24-63FF-1E93-C663-0A86251EF6C8}"/>
          </ac:spMkLst>
        </pc:spChg>
        <pc:spChg chg="mod">
          <ac:chgData name="Imogen Howe" userId="e369732b-6fa5-4541-8074-3fcfc7735bec" providerId="ADAL" clId="{74204603-B849-4D1E-B478-06BBD63E0FE5}" dt="2025-03-15T00:23:04.823" v="882" actId="571"/>
          <ac:spMkLst>
            <pc:docMk/>
            <pc:sldMk cId="498479004" sldId="615"/>
            <ac:spMk id="707" creationId="{3F1E6FD0-B235-FF3E-975A-44CA2D9828F9}"/>
          </ac:spMkLst>
        </pc:spChg>
        <pc:spChg chg="mod">
          <ac:chgData name="Imogen Howe" userId="e369732b-6fa5-4541-8074-3fcfc7735bec" providerId="ADAL" clId="{74204603-B849-4D1E-B478-06BBD63E0FE5}" dt="2025-03-15T00:23:04.823" v="882" actId="571"/>
          <ac:spMkLst>
            <pc:docMk/>
            <pc:sldMk cId="498479004" sldId="615"/>
            <ac:spMk id="708" creationId="{A54CA62A-D9E8-8D72-AFC4-460E1F80BED4}"/>
          </ac:spMkLst>
        </pc:spChg>
        <pc:spChg chg="mod">
          <ac:chgData name="Imogen Howe" userId="e369732b-6fa5-4541-8074-3fcfc7735bec" providerId="ADAL" clId="{74204603-B849-4D1E-B478-06BBD63E0FE5}" dt="2025-03-15T00:23:04.823" v="882" actId="571"/>
          <ac:spMkLst>
            <pc:docMk/>
            <pc:sldMk cId="498479004" sldId="615"/>
            <ac:spMk id="709" creationId="{17E98FA6-8DF4-30DA-E469-3FE1EDA88870}"/>
          </ac:spMkLst>
        </pc:spChg>
        <pc:spChg chg="mod">
          <ac:chgData name="Imogen Howe" userId="e369732b-6fa5-4541-8074-3fcfc7735bec" providerId="ADAL" clId="{74204603-B849-4D1E-B478-06BBD63E0FE5}" dt="2025-03-15T00:23:04.823" v="882" actId="571"/>
          <ac:spMkLst>
            <pc:docMk/>
            <pc:sldMk cId="498479004" sldId="615"/>
            <ac:spMk id="710" creationId="{089CFCA7-3BD0-9306-CAE2-DB1B24376009}"/>
          </ac:spMkLst>
        </pc:spChg>
        <pc:spChg chg="mod">
          <ac:chgData name="Imogen Howe" userId="e369732b-6fa5-4541-8074-3fcfc7735bec" providerId="ADAL" clId="{74204603-B849-4D1E-B478-06BBD63E0FE5}" dt="2025-03-15T00:23:04.823" v="882" actId="571"/>
          <ac:spMkLst>
            <pc:docMk/>
            <pc:sldMk cId="498479004" sldId="615"/>
            <ac:spMk id="711" creationId="{01936CE9-996E-34B5-DDEE-4AECE3DBFEB6}"/>
          </ac:spMkLst>
        </pc:spChg>
        <pc:spChg chg="mod">
          <ac:chgData name="Imogen Howe" userId="e369732b-6fa5-4541-8074-3fcfc7735bec" providerId="ADAL" clId="{74204603-B849-4D1E-B478-06BBD63E0FE5}" dt="2025-03-15T00:23:04.823" v="882" actId="571"/>
          <ac:spMkLst>
            <pc:docMk/>
            <pc:sldMk cId="498479004" sldId="615"/>
            <ac:spMk id="712" creationId="{95B09F1F-6FB4-F71E-2C09-A7AC5247C6F3}"/>
          </ac:spMkLst>
        </pc:spChg>
        <pc:spChg chg="mod">
          <ac:chgData name="Imogen Howe" userId="e369732b-6fa5-4541-8074-3fcfc7735bec" providerId="ADAL" clId="{74204603-B849-4D1E-B478-06BBD63E0FE5}" dt="2025-03-15T00:23:04.823" v="882" actId="571"/>
          <ac:spMkLst>
            <pc:docMk/>
            <pc:sldMk cId="498479004" sldId="615"/>
            <ac:spMk id="713" creationId="{77512281-5F78-389D-6676-F781EC5B2724}"/>
          </ac:spMkLst>
        </pc:spChg>
        <pc:spChg chg="mod">
          <ac:chgData name="Imogen Howe" userId="e369732b-6fa5-4541-8074-3fcfc7735bec" providerId="ADAL" clId="{74204603-B849-4D1E-B478-06BBD63E0FE5}" dt="2025-03-15T00:23:04.823" v="882" actId="571"/>
          <ac:spMkLst>
            <pc:docMk/>
            <pc:sldMk cId="498479004" sldId="615"/>
            <ac:spMk id="714" creationId="{FD3B92CC-D6D2-78CE-1061-7B379ACF4728}"/>
          </ac:spMkLst>
        </pc:spChg>
        <pc:spChg chg="mod">
          <ac:chgData name="Imogen Howe" userId="e369732b-6fa5-4541-8074-3fcfc7735bec" providerId="ADAL" clId="{74204603-B849-4D1E-B478-06BBD63E0FE5}" dt="2025-03-15T00:23:04.823" v="882" actId="571"/>
          <ac:spMkLst>
            <pc:docMk/>
            <pc:sldMk cId="498479004" sldId="615"/>
            <ac:spMk id="715" creationId="{4B0D5030-8369-7CF6-110F-EADCD6D34289}"/>
          </ac:spMkLst>
        </pc:spChg>
        <pc:spChg chg="mod">
          <ac:chgData name="Imogen Howe" userId="e369732b-6fa5-4541-8074-3fcfc7735bec" providerId="ADAL" clId="{74204603-B849-4D1E-B478-06BBD63E0FE5}" dt="2025-03-15T00:23:04.823" v="882" actId="571"/>
          <ac:spMkLst>
            <pc:docMk/>
            <pc:sldMk cId="498479004" sldId="615"/>
            <ac:spMk id="716" creationId="{67241D78-770E-7ED9-1857-9ABD0FC45138}"/>
          </ac:spMkLst>
        </pc:spChg>
        <pc:spChg chg="mod">
          <ac:chgData name="Imogen Howe" userId="e369732b-6fa5-4541-8074-3fcfc7735bec" providerId="ADAL" clId="{74204603-B849-4D1E-B478-06BBD63E0FE5}" dt="2025-03-15T00:23:04.823" v="882" actId="571"/>
          <ac:spMkLst>
            <pc:docMk/>
            <pc:sldMk cId="498479004" sldId="615"/>
            <ac:spMk id="717" creationId="{60F3B657-850B-4B84-B300-CBA1C7292734}"/>
          </ac:spMkLst>
        </pc:spChg>
        <pc:spChg chg="mod">
          <ac:chgData name="Imogen Howe" userId="e369732b-6fa5-4541-8074-3fcfc7735bec" providerId="ADAL" clId="{74204603-B849-4D1E-B478-06BBD63E0FE5}" dt="2025-03-15T00:23:04.823" v="882" actId="571"/>
          <ac:spMkLst>
            <pc:docMk/>
            <pc:sldMk cId="498479004" sldId="615"/>
            <ac:spMk id="718" creationId="{1217ED73-C6B2-DC90-C43A-2F9278072FA4}"/>
          </ac:spMkLst>
        </pc:spChg>
        <pc:spChg chg="mod">
          <ac:chgData name="Imogen Howe" userId="e369732b-6fa5-4541-8074-3fcfc7735bec" providerId="ADAL" clId="{74204603-B849-4D1E-B478-06BBD63E0FE5}" dt="2025-03-15T00:23:04.823" v="882" actId="571"/>
          <ac:spMkLst>
            <pc:docMk/>
            <pc:sldMk cId="498479004" sldId="615"/>
            <ac:spMk id="719" creationId="{0208079F-A372-2DAE-7A30-921A7A772F42}"/>
          </ac:spMkLst>
        </pc:spChg>
        <pc:spChg chg="mod">
          <ac:chgData name="Imogen Howe" userId="e369732b-6fa5-4541-8074-3fcfc7735bec" providerId="ADAL" clId="{74204603-B849-4D1E-B478-06BBD63E0FE5}" dt="2025-03-15T00:23:04.823" v="882" actId="571"/>
          <ac:spMkLst>
            <pc:docMk/>
            <pc:sldMk cId="498479004" sldId="615"/>
            <ac:spMk id="720" creationId="{C13F8FC6-62BB-3419-3BAE-568609267FB1}"/>
          </ac:spMkLst>
        </pc:spChg>
        <pc:spChg chg="mod">
          <ac:chgData name="Imogen Howe" userId="e369732b-6fa5-4541-8074-3fcfc7735bec" providerId="ADAL" clId="{74204603-B849-4D1E-B478-06BBD63E0FE5}" dt="2025-03-15T00:23:04.823" v="882" actId="571"/>
          <ac:spMkLst>
            <pc:docMk/>
            <pc:sldMk cId="498479004" sldId="615"/>
            <ac:spMk id="721" creationId="{35295D5C-0CAD-A366-21BA-CACBC8CC603C}"/>
          </ac:spMkLst>
        </pc:spChg>
        <pc:spChg chg="mod">
          <ac:chgData name="Imogen Howe" userId="e369732b-6fa5-4541-8074-3fcfc7735bec" providerId="ADAL" clId="{74204603-B849-4D1E-B478-06BBD63E0FE5}" dt="2025-03-15T00:23:04.823" v="882" actId="571"/>
          <ac:spMkLst>
            <pc:docMk/>
            <pc:sldMk cId="498479004" sldId="615"/>
            <ac:spMk id="722" creationId="{645C1218-527E-4921-60EC-1C84547A48E3}"/>
          </ac:spMkLst>
        </pc:spChg>
        <pc:spChg chg="mod">
          <ac:chgData name="Imogen Howe" userId="e369732b-6fa5-4541-8074-3fcfc7735bec" providerId="ADAL" clId="{74204603-B849-4D1E-B478-06BBD63E0FE5}" dt="2025-03-15T00:23:04.823" v="882" actId="571"/>
          <ac:spMkLst>
            <pc:docMk/>
            <pc:sldMk cId="498479004" sldId="615"/>
            <ac:spMk id="723" creationId="{2E6D3955-2E4A-0151-03F8-049B42802168}"/>
          </ac:spMkLst>
        </pc:spChg>
        <pc:spChg chg="mod">
          <ac:chgData name="Imogen Howe" userId="e369732b-6fa5-4541-8074-3fcfc7735bec" providerId="ADAL" clId="{74204603-B849-4D1E-B478-06BBD63E0FE5}" dt="2025-03-15T00:23:04.823" v="882" actId="571"/>
          <ac:spMkLst>
            <pc:docMk/>
            <pc:sldMk cId="498479004" sldId="615"/>
            <ac:spMk id="724" creationId="{ED2E12DE-384E-4B05-5770-95FE415C4727}"/>
          </ac:spMkLst>
        </pc:spChg>
        <pc:spChg chg="mod">
          <ac:chgData name="Imogen Howe" userId="e369732b-6fa5-4541-8074-3fcfc7735bec" providerId="ADAL" clId="{74204603-B849-4D1E-B478-06BBD63E0FE5}" dt="2025-03-15T00:23:04.823" v="882" actId="571"/>
          <ac:spMkLst>
            <pc:docMk/>
            <pc:sldMk cId="498479004" sldId="615"/>
            <ac:spMk id="725" creationId="{1F0B6B85-F0DC-E833-FC3E-83673518626B}"/>
          </ac:spMkLst>
        </pc:spChg>
        <pc:spChg chg="mod">
          <ac:chgData name="Imogen Howe" userId="e369732b-6fa5-4541-8074-3fcfc7735bec" providerId="ADAL" clId="{74204603-B849-4D1E-B478-06BBD63E0FE5}" dt="2025-03-15T00:23:04.823" v="882" actId="571"/>
          <ac:spMkLst>
            <pc:docMk/>
            <pc:sldMk cId="498479004" sldId="615"/>
            <ac:spMk id="726" creationId="{0A7C8B72-C090-5403-9B82-56BBFFF668EF}"/>
          </ac:spMkLst>
        </pc:spChg>
        <pc:spChg chg="mod">
          <ac:chgData name="Imogen Howe" userId="e369732b-6fa5-4541-8074-3fcfc7735bec" providerId="ADAL" clId="{74204603-B849-4D1E-B478-06BBD63E0FE5}" dt="2025-03-15T00:23:04.823" v="882" actId="571"/>
          <ac:spMkLst>
            <pc:docMk/>
            <pc:sldMk cId="498479004" sldId="615"/>
            <ac:spMk id="727" creationId="{FF1F7F34-E0E7-9DEC-C8C6-447B217BC1E9}"/>
          </ac:spMkLst>
        </pc:spChg>
        <pc:spChg chg="mod">
          <ac:chgData name="Imogen Howe" userId="e369732b-6fa5-4541-8074-3fcfc7735bec" providerId="ADAL" clId="{74204603-B849-4D1E-B478-06BBD63E0FE5}" dt="2025-03-15T00:23:04.823" v="882" actId="571"/>
          <ac:spMkLst>
            <pc:docMk/>
            <pc:sldMk cId="498479004" sldId="615"/>
            <ac:spMk id="728" creationId="{092BAF38-CF33-1867-F59C-2C8104885E86}"/>
          </ac:spMkLst>
        </pc:spChg>
        <pc:spChg chg="mod">
          <ac:chgData name="Imogen Howe" userId="e369732b-6fa5-4541-8074-3fcfc7735bec" providerId="ADAL" clId="{74204603-B849-4D1E-B478-06BBD63E0FE5}" dt="2025-03-15T00:23:04.823" v="882" actId="571"/>
          <ac:spMkLst>
            <pc:docMk/>
            <pc:sldMk cId="498479004" sldId="615"/>
            <ac:spMk id="729" creationId="{FF903C88-133A-DD4C-A783-F46ACEF722DF}"/>
          </ac:spMkLst>
        </pc:spChg>
        <pc:spChg chg="mod">
          <ac:chgData name="Imogen Howe" userId="e369732b-6fa5-4541-8074-3fcfc7735bec" providerId="ADAL" clId="{74204603-B849-4D1E-B478-06BBD63E0FE5}" dt="2025-03-15T00:23:04.823" v="882" actId="571"/>
          <ac:spMkLst>
            <pc:docMk/>
            <pc:sldMk cId="498479004" sldId="615"/>
            <ac:spMk id="730" creationId="{AD3F98AB-3EF0-1956-C2B7-2D5160804438}"/>
          </ac:spMkLst>
        </pc:spChg>
        <pc:spChg chg="mod">
          <ac:chgData name="Imogen Howe" userId="e369732b-6fa5-4541-8074-3fcfc7735bec" providerId="ADAL" clId="{74204603-B849-4D1E-B478-06BBD63E0FE5}" dt="2025-03-15T00:23:04.823" v="882" actId="571"/>
          <ac:spMkLst>
            <pc:docMk/>
            <pc:sldMk cId="498479004" sldId="615"/>
            <ac:spMk id="731" creationId="{89538234-B8DA-F4F9-4EED-053454646025}"/>
          </ac:spMkLst>
        </pc:spChg>
        <pc:spChg chg="mod">
          <ac:chgData name="Imogen Howe" userId="e369732b-6fa5-4541-8074-3fcfc7735bec" providerId="ADAL" clId="{74204603-B849-4D1E-B478-06BBD63E0FE5}" dt="2025-03-15T00:23:04.823" v="882" actId="571"/>
          <ac:spMkLst>
            <pc:docMk/>
            <pc:sldMk cId="498479004" sldId="615"/>
            <ac:spMk id="732" creationId="{D21169DF-7DD9-4741-EB5F-A5F2F5EBF13F}"/>
          </ac:spMkLst>
        </pc:spChg>
        <pc:spChg chg="mod">
          <ac:chgData name="Imogen Howe" userId="e369732b-6fa5-4541-8074-3fcfc7735bec" providerId="ADAL" clId="{74204603-B849-4D1E-B478-06BBD63E0FE5}" dt="2025-03-15T00:23:04.823" v="882" actId="571"/>
          <ac:spMkLst>
            <pc:docMk/>
            <pc:sldMk cId="498479004" sldId="615"/>
            <ac:spMk id="733" creationId="{B0059F59-FC37-AFE3-4256-542FFCA05ABF}"/>
          </ac:spMkLst>
        </pc:spChg>
        <pc:spChg chg="mod">
          <ac:chgData name="Imogen Howe" userId="e369732b-6fa5-4541-8074-3fcfc7735bec" providerId="ADAL" clId="{74204603-B849-4D1E-B478-06BBD63E0FE5}" dt="2025-03-15T00:23:04.823" v="882" actId="571"/>
          <ac:spMkLst>
            <pc:docMk/>
            <pc:sldMk cId="498479004" sldId="615"/>
            <ac:spMk id="734" creationId="{ABD10B39-EFD2-DC8E-4175-7FEAF83FF44A}"/>
          </ac:spMkLst>
        </pc:spChg>
        <pc:spChg chg="mod">
          <ac:chgData name="Imogen Howe" userId="e369732b-6fa5-4541-8074-3fcfc7735bec" providerId="ADAL" clId="{74204603-B849-4D1E-B478-06BBD63E0FE5}" dt="2025-03-15T00:23:04.823" v="882" actId="571"/>
          <ac:spMkLst>
            <pc:docMk/>
            <pc:sldMk cId="498479004" sldId="615"/>
            <ac:spMk id="748" creationId="{CA8E6C91-1430-A360-BFFD-1F695A7A1913}"/>
          </ac:spMkLst>
        </pc:spChg>
        <pc:spChg chg="mod">
          <ac:chgData name="Imogen Howe" userId="e369732b-6fa5-4541-8074-3fcfc7735bec" providerId="ADAL" clId="{74204603-B849-4D1E-B478-06BBD63E0FE5}" dt="2025-03-15T00:23:04.823" v="882" actId="571"/>
          <ac:spMkLst>
            <pc:docMk/>
            <pc:sldMk cId="498479004" sldId="615"/>
            <ac:spMk id="749" creationId="{9050674F-B464-FB80-9243-B71B8ED2288A}"/>
          </ac:spMkLst>
        </pc:spChg>
        <pc:spChg chg="mod">
          <ac:chgData name="Imogen Howe" userId="e369732b-6fa5-4541-8074-3fcfc7735bec" providerId="ADAL" clId="{74204603-B849-4D1E-B478-06BBD63E0FE5}" dt="2025-03-15T00:23:04.823" v="882" actId="571"/>
          <ac:spMkLst>
            <pc:docMk/>
            <pc:sldMk cId="498479004" sldId="615"/>
            <ac:spMk id="750" creationId="{4F24352A-0E62-EABD-401D-F714AA03FB56}"/>
          </ac:spMkLst>
        </pc:spChg>
        <pc:spChg chg="mod">
          <ac:chgData name="Imogen Howe" userId="e369732b-6fa5-4541-8074-3fcfc7735bec" providerId="ADAL" clId="{74204603-B849-4D1E-B478-06BBD63E0FE5}" dt="2025-03-15T00:23:04.823" v="882" actId="571"/>
          <ac:spMkLst>
            <pc:docMk/>
            <pc:sldMk cId="498479004" sldId="615"/>
            <ac:spMk id="751" creationId="{83BC5A57-82F6-8CBC-5A12-9AED2283E658}"/>
          </ac:spMkLst>
        </pc:spChg>
        <pc:spChg chg="mod">
          <ac:chgData name="Imogen Howe" userId="e369732b-6fa5-4541-8074-3fcfc7735bec" providerId="ADAL" clId="{74204603-B849-4D1E-B478-06BBD63E0FE5}" dt="2025-03-15T00:23:04.823" v="882" actId="571"/>
          <ac:spMkLst>
            <pc:docMk/>
            <pc:sldMk cId="498479004" sldId="615"/>
            <ac:spMk id="752" creationId="{4520953F-DA79-4501-7096-7D1246F84A3E}"/>
          </ac:spMkLst>
        </pc:spChg>
        <pc:spChg chg="mod">
          <ac:chgData name="Imogen Howe" userId="e369732b-6fa5-4541-8074-3fcfc7735bec" providerId="ADAL" clId="{74204603-B849-4D1E-B478-06BBD63E0FE5}" dt="2025-03-15T00:23:04.823" v="882" actId="571"/>
          <ac:spMkLst>
            <pc:docMk/>
            <pc:sldMk cId="498479004" sldId="615"/>
            <ac:spMk id="753" creationId="{051BD1B9-370D-1915-2813-CB4C2E30C24C}"/>
          </ac:spMkLst>
        </pc:spChg>
        <pc:spChg chg="mod">
          <ac:chgData name="Imogen Howe" userId="e369732b-6fa5-4541-8074-3fcfc7735bec" providerId="ADAL" clId="{74204603-B849-4D1E-B478-06BBD63E0FE5}" dt="2025-03-15T00:23:04.823" v="882" actId="571"/>
          <ac:spMkLst>
            <pc:docMk/>
            <pc:sldMk cId="498479004" sldId="615"/>
            <ac:spMk id="754" creationId="{C5628B55-9948-A159-F596-FA87875D259A}"/>
          </ac:spMkLst>
        </pc:spChg>
        <pc:spChg chg="mod">
          <ac:chgData name="Imogen Howe" userId="e369732b-6fa5-4541-8074-3fcfc7735bec" providerId="ADAL" clId="{74204603-B849-4D1E-B478-06BBD63E0FE5}" dt="2025-03-15T00:23:04.823" v="882" actId="571"/>
          <ac:spMkLst>
            <pc:docMk/>
            <pc:sldMk cId="498479004" sldId="615"/>
            <ac:spMk id="755" creationId="{71EE9AF8-FE47-ADD4-601E-AC061BF4A259}"/>
          </ac:spMkLst>
        </pc:spChg>
        <pc:spChg chg="mod">
          <ac:chgData name="Imogen Howe" userId="e369732b-6fa5-4541-8074-3fcfc7735bec" providerId="ADAL" clId="{74204603-B849-4D1E-B478-06BBD63E0FE5}" dt="2025-03-15T00:23:04.823" v="882" actId="571"/>
          <ac:spMkLst>
            <pc:docMk/>
            <pc:sldMk cId="498479004" sldId="615"/>
            <ac:spMk id="756" creationId="{C5C2D736-72B4-4C4A-9581-0FD983213857}"/>
          </ac:spMkLst>
        </pc:spChg>
        <pc:spChg chg="mod">
          <ac:chgData name="Imogen Howe" userId="e369732b-6fa5-4541-8074-3fcfc7735bec" providerId="ADAL" clId="{74204603-B849-4D1E-B478-06BBD63E0FE5}" dt="2025-03-15T00:23:04.823" v="882" actId="571"/>
          <ac:spMkLst>
            <pc:docMk/>
            <pc:sldMk cId="498479004" sldId="615"/>
            <ac:spMk id="757" creationId="{9700A1EC-C7CA-323B-5C93-7198772C49BD}"/>
          </ac:spMkLst>
        </pc:spChg>
        <pc:spChg chg="mod">
          <ac:chgData name="Imogen Howe" userId="e369732b-6fa5-4541-8074-3fcfc7735bec" providerId="ADAL" clId="{74204603-B849-4D1E-B478-06BBD63E0FE5}" dt="2025-03-15T00:23:04.823" v="882" actId="571"/>
          <ac:spMkLst>
            <pc:docMk/>
            <pc:sldMk cId="498479004" sldId="615"/>
            <ac:spMk id="758" creationId="{CF1A7F05-8287-B75E-6755-E42B343D2A72}"/>
          </ac:spMkLst>
        </pc:spChg>
        <pc:spChg chg="mod">
          <ac:chgData name="Imogen Howe" userId="e369732b-6fa5-4541-8074-3fcfc7735bec" providerId="ADAL" clId="{74204603-B849-4D1E-B478-06BBD63E0FE5}" dt="2025-03-15T00:23:04.823" v="882" actId="571"/>
          <ac:spMkLst>
            <pc:docMk/>
            <pc:sldMk cId="498479004" sldId="615"/>
            <ac:spMk id="759" creationId="{DA94B2FA-EDE6-0A02-F61D-F99F14FE77B5}"/>
          </ac:spMkLst>
        </pc:spChg>
        <pc:spChg chg="mod">
          <ac:chgData name="Imogen Howe" userId="e369732b-6fa5-4541-8074-3fcfc7735bec" providerId="ADAL" clId="{74204603-B849-4D1E-B478-06BBD63E0FE5}" dt="2025-03-15T00:23:04.823" v="882" actId="571"/>
          <ac:spMkLst>
            <pc:docMk/>
            <pc:sldMk cId="498479004" sldId="615"/>
            <ac:spMk id="760" creationId="{3FBC421B-8C2C-26A8-EEDC-3A8A9E3E6879}"/>
          </ac:spMkLst>
        </pc:spChg>
        <pc:spChg chg="mod">
          <ac:chgData name="Imogen Howe" userId="e369732b-6fa5-4541-8074-3fcfc7735bec" providerId="ADAL" clId="{74204603-B849-4D1E-B478-06BBD63E0FE5}" dt="2025-03-15T00:23:04.823" v="882" actId="571"/>
          <ac:spMkLst>
            <pc:docMk/>
            <pc:sldMk cId="498479004" sldId="615"/>
            <ac:spMk id="761" creationId="{726F7D8A-38E8-16FA-0C52-AB5FE8F7C114}"/>
          </ac:spMkLst>
        </pc:spChg>
        <pc:spChg chg="mod">
          <ac:chgData name="Imogen Howe" userId="e369732b-6fa5-4541-8074-3fcfc7735bec" providerId="ADAL" clId="{74204603-B849-4D1E-B478-06BBD63E0FE5}" dt="2025-03-15T00:23:04.823" v="882" actId="571"/>
          <ac:spMkLst>
            <pc:docMk/>
            <pc:sldMk cId="498479004" sldId="615"/>
            <ac:spMk id="762" creationId="{0505D84E-9E23-E16B-9400-70AAE85EA4B4}"/>
          </ac:spMkLst>
        </pc:spChg>
        <pc:spChg chg="mod">
          <ac:chgData name="Imogen Howe" userId="e369732b-6fa5-4541-8074-3fcfc7735bec" providerId="ADAL" clId="{74204603-B849-4D1E-B478-06BBD63E0FE5}" dt="2025-03-15T00:23:04.823" v="882" actId="571"/>
          <ac:spMkLst>
            <pc:docMk/>
            <pc:sldMk cId="498479004" sldId="615"/>
            <ac:spMk id="763" creationId="{B6507B54-C004-4EAD-D212-59C114B8A4E7}"/>
          </ac:spMkLst>
        </pc:spChg>
        <pc:spChg chg="mod">
          <ac:chgData name="Imogen Howe" userId="e369732b-6fa5-4541-8074-3fcfc7735bec" providerId="ADAL" clId="{74204603-B849-4D1E-B478-06BBD63E0FE5}" dt="2025-03-15T00:23:04.823" v="882" actId="571"/>
          <ac:spMkLst>
            <pc:docMk/>
            <pc:sldMk cId="498479004" sldId="615"/>
            <ac:spMk id="764" creationId="{48A75C1A-9CC2-0896-3805-F01F58A3DC4D}"/>
          </ac:spMkLst>
        </pc:spChg>
        <pc:spChg chg="mod">
          <ac:chgData name="Imogen Howe" userId="e369732b-6fa5-4541-8074-3fcfc7735bec" providerId="ADAL" clId="{74204603-B849-4D1E-B478-06BBD63E0FE5}" dt="2025-03-15T00:23:04.823" v="882" actId="571"/>
          <ac:spMkLst>
            <pc:docMk/>
            <pc:sldMk cId="498479004" sldId="615"/>
            <ac:spMk id="765" creationId="{7705A9A0-34A1-3AC7-C459-1F7D43015959}"/>
          </ac:spMkLst>
        </pc:spChg>
        <pc:spChg chg="mod">
          <ac:chgData name="Imogen Howe" userId="e369732b-6fa5-4541-8074-3fcfc7735bec" providerId="ADAL" clId="{74204603-B849-4D1E-B478-06BBD63E0FE5}" dt="2025-03-15T00:23:04.823" v="882" actId="571"/>
          <ac:spMkLst>
            <pc:docMk/>
            <pc:sldMk cId="498479004" sldId="615"/>
            <ac:spMk id="766" creationId="{7AE7D05F-B588-3870-CCCF-2ECC86EC3E16}"/>
          </ac:spMkLst>
        </pc:spChg>
        <pc:spChg chg="mod">
          <ac:chgData name="Imogen Howe" userId="e369732b-6fa5-4541-8074-3fcfc7735bec" providerId="ADAL" clId="{74204603-B849-4D1E-B478-06BBD63E0FE5}" dt="2025-03-15T00:23:04.823" v="882" actId="571"/>
          <ac:spMkLst>
            <pc:docMk/>
            <pc:sldMk cId="498479004" sldId="615"/>
            <ac:spMk id="767" creationId="{E8A42757-AFE8-368A-8BD5-DC5419DAA6B1}"/>
          </ac:spMkLst>
        </pc:spChg>
        <pc:spChg chg="mod">
          <ac:chgData name="Imogen Howe" userId="e369732b-6fa5-4541-8074-3fcfc7735bec" providerId="ADAL" clId="{74204603-B849-4D1E-B478-06BBD63E0FE5}" dt="2025-03-15T00:23:04.823" v="882" actId="571"/>
          <ac:spMkLst>
            <pc:docMk/>
            <pc:sldMk cId="498479004" sldId="615"/>
            <ac:spMk id="768" creationId="{696E1EB3-BEA2-FE9A-6D88-8DDE3A9ECB8F}"/>
          </ac:spMkLst>
        </pc:spChg>
        <pc:spChg chg="mod">
          <ac:chgData name="Imogen Howe" userId="e369732b-6fa5-4541-8074-3fcfc7735bec" providerId="ADAL" clId="{74204603-B849-4D1E-B478-06BBD63E0FE5}" dt="2025-03-15T00:23:04.823" v="882" actId="571"/>
          <ac:spMkLst>
            <pc:docMk/>
            <pc:sldMk cId="498479004" sldId="615"/>
            <ac:spMk id="769" creationId="{C97035AF-FFF3-7BBC-1437-FE87ED25F0F5}"/>
          </ac:spMkLst>
        </pc:spChg>
        <pc:spChg chg="mod">
          <ac:chgData name="Imogen Howe" userId="e369732b-6fa5-4541-8074-3fcfc7735bec" providerId="ADAL" clId="{74204603-B849-4D1E-B478-06BBD63E0FE5}" dt="2025-03-15T00:23:04.823" v="882" actId="571"/>
          <ac:spMkLst>
            <pc:docMk/>
            <pc:sldMk cId="498479004" sldId="615"/>
            <ac:spMk id="770" creationId="{1D5926A5-D491-74A4-DB57-3CF242A61740}"/>
          </ac:spMkLst>
        </pc:spChg>
        <pc:spChg chg="mod">
          <ac:chgData name="Imogen Howe" userId="e369732b-6fa5-4541-8074-3fcfc7735bec" providerId="ADAL" clId="{74204603-B849-4D1E-B478-06BBD63E0FE5}" dt="2025-03-15T00:23:04.823" v="882" actId="571"/>
          <ac:spMkLst>
            <pc:docMk/>
            <pc:sldMk cId="498479004" sldId="615"/>
            <ac:spMk id="771" creationId="{B0010EFA-A673-A319-977F-C22B792E1431}"/>
          </ac:spMkLst>
        </pc:spChg>
        <pc:spChg chg="mod">
          <ac:chgData name="Imogen Howe" userId="e369732b-6fa5-4541-8074-3fcfc7735bec" providerId="ADAL" clId="{74204603-B849-4D1E-B478-06BBD63E0FE5}" dt="2025-03-15T00:23:04.823" v="882" actId="571"/>
          <ac:spMkLst>
            <pc:docMk/>
            <pc:sldMk cId="498479004" sldId="615"/>
            <ac:spMk id="772" creationId="{ACAB7D2D-8885-6005-3E47-AC671E61614D}"/>
          </ac:spMkLst>
        </pc:spChg>
        <pc:spChg chg="mod">
          <ac:chgData name="Imogen Howe" userId="e369732b-6fa5-4541-8074-3fcfc7735bec" providerId="ADAL" clId="{74204603-B849-4D1E-B478-06BBD63E0FE5}" dt="2025-03-15T00:23:04.823" v="882" actId="571"/>
          <ac:spMkLst>
            <pc:docMk/>
            <pc:sldMk cId="498479004" sldId="615"/>
            <ac:spMk id="773" creationId="{689BAC5B-F42A-DDF9-AD35-3ADC7085995E}"/>
          </ac:spMkLst>
        </pc:spChg>
        <pc:spChg chg="mod">
          <ac:chgData name="Imogen Howe" userId="e369732b-6fa5-4541-8074-3fcfc7735bec" providerId="ADAL" clId="{74204603-B849-4D1E-B478-06BBD63E0FE5}" dt="2025-03-15T00:23:04.823" v="882" actId="571"/>
          <ac:spMkLst>
            <pc:docMk/>
            <pc:sldMk cId="498479004" sldId="615"/>
            <ac:spMk id="774" creationId="{1DF24DAD-D335-6A30-5B53-5B2628CE7B2B}"/>
          </ac:spMkLst>
        </pc:spChg>
        <pc:spChg chg="mod">
          <ac:chgData name="Imogen Howe" userId="e369732b-6fa5-4541-8074-3fcfc7735bec" providerId="ADAL" clId="{74204603-B849-4D1E-B478-06BBD63E0FE5}" dt="2025-03-15T00:23:04.823" v="882" actId="571"/>
          <ac:spMkLst>
            <pc:docMk/>
            <pc:sldMk cId="498479004" sldId="615"/>
            <ac:spMk id="775" creationId="{C32F204F-FFD7-69C5-7A4C-8751D80DFEFF}"/>
          </ac:spMkLst>
        </pc:spChg>
        <pc:spChg chg="mod">
          <ac:chgData name="Imogen Howe" userId="e369732b-6fa5-4541-8074-3fcfc7735bec" providerId="ADAL" clId="{74204603-B849-4D1E-B478-06BBD63E0FE5}" dt="2025-03-15T00:23:04.823" v="882" actId="571"/>
          <ac:spMkLst>
            <pc:docMk/>
            <pc:sldMk cId="498479004" sldId="615"/>
            <ac:spMk id="776" creationId="{60F14453-65EF-6CB2-477A-2E9249EE2B1D}"/>
          </ac:spMkLst>
        </pc:spChg>
        <pc:spChg chg="mod">
          <ac:chgData name="Imogen Howe" userId="e369732b-6fa5-4541-8074-3fcfc7735bec" providerId="ADAL" clId="{74204603-B849-4D1E-B478-06BBD63E0FE5}" dt="2025-03-15T00:23:04.823" v="882" actId="571"/>
          <ac:spMkLst>
            <pc:docMk/>
            <pc:sldMk cId="498479004" sldId="615"/>
            <ac:spMk id="777" creationId="{56FF94F5-95DF-D7AC-7A9F-B227AEB835F5}"/>
          </ac:spMkLst>
        </pc:spChg>
        <pc:spChg chg="mod">
          <ac:chgData name="Imogen Howe" userId="e369732b-6fa5-4541-8074-3fcfc7735bec" providerId="ADAL" clId="{74204603-B849-4D1E-B478-06BBD63E0FE5}" dt="2025-03-15T00:23:04.823" v="882" actId="571"/>
          <ac:spMkLst>
            <pc:docMk/>
            <pc:sldMk cId="498479004" sldId="615"/>
            <ac:spMk id="778" creationId="{9A625C4A-40B7-B669-0187-B810A5BD2AFF}"/>
          </ac:spMkLst>
        </pc:spChg>
        <pc:spChg chg="mod">
          <ac:chgData name="Imogen Howe" userId="e369732b-6fa5-4541-8074-3fcfc7735bec" providerId="ADAL" clId="{74204603-B849-4D1E-B478-06BBD63E0FE5}" dt="2025-03-15T00:23:04.823" v="882" actId="571"/>
          <ac:spMkLst>
            <pc:docMk/>
            <pc:sldMk cId="498479004" sldId="615"/>
            <ac:spMk id="779" creationId="{1255D6CF-ECE2-1AAF-690C-DAAD178B2BE9}"/>
          </ac:spMkLst>
        </pc:spChg>
        <pc:spChg chg="mod">
          <ac:chgData name="Imogen Howe" userId="e369732b-6fa5-4541-8074-3fcfc7735bec" providerId="ADAL" clId="{74204603-B849-4D1E-B478-06BBD63E0FE5}" dt="2025-03-15T00:23:04.823" v="882" actId="571"/>
          <ac:spMkLst>
            <pc:docMk/>
            <pc:sldMk cId="498479004" sldId="615"/>
            <ac:spMk id="780" creationId="{2B25E887-EB46-B5C7-727C-22214C84833A}"/>
          </ac:spMkLst>
        </pc:spChg>
        <pc:spChg chg="mod">
          <ac:chgData name="Imogen Howe" userId="e369732b-6fa5-4541-8074-3fcfc7735bec" providerId="ADAL" clId="{74204603-B849-4D1E-B478-06BBD63E0FE5}" dt="2025-03-15T00:23:04.823" v="882" actId="571"/>
          <ac:spMkLst>
            <pc:docMk/>
            <pc:sldMk cId="498479004" sldId="615"/>
            <ac:spMk id="781" creationId="{22CF0652-9035-680E-1C2A-11729C029440}"/>
          </ac:spMkLst>
        </pc:spChg>
        <pc:spChg chg="mod">
          <ac:chgData name="Imogen Howe" userId="e369732b-6fa5-4541-8074-3fcfc7735bec" providerId="ADAL" clId="{74204603-B849-4D1E-B478-06BBD63E0FE5}" dt="2025-03-15T00:23:04.823" v="882" actId="571"/>
          <ac:spMkLst>
            <pc:docMk/>
            <pc:sldMk cId="498479004" sldId="615"/>
            <ac:spMk id="782" creationId="{E8E349CF-9D88-0F7B-4180-F94EE1E66713}"/>
          </ac:spMkLst>
        </pc:spChg>
        <pc:spChg chg="mod">
          <ac:chgData name="Imogen Howe" userId="e369732b-6fa5-4541-8074-3fcfc7735bec" providerId="ADAL" clId="{74204603-B849-4D1E-B478-06BBD63E0FE5}" dt="2025-03-15T00:23:04.823" v="882" actId="571"/>
          <ac:spMkLst>
            <pc:docMk/>
            <pc:sldMk cId="498479004" sldId="615"/>
            <ac:spMk id="783" creationId="{2B67FBB7-2563-305D-AA33-41D7E04093A8}"/>
          </ac:spMkLst>
        </pc:spChg>
        <pc:spChg chg="mod">
          <ac:chgData name="Imogen Howe" userId="e369732b-6fa5-4541-8074-3fcfc7735bec" providerId="ADAL" clId="{74204603-B849-4D1E-B478-06BBD63E0FE5}" dt="2025-03-15T00:23:04.823" v="882" actId="571"/>
          <ac:spMkLst>
            <pc:docMk/>
            <pc:sldMk cId="498479004" sldId="615"/>
            <ac:spMk id="784" creationId="{655D1A50-6257-B199-F6F8-9783DC54562D}"/>
          </ac:spMkLst>
        </pc:spChg>
        <pc:spChg chg="mod">
          <ac:chgData name="Imogen Howe" userId="e369732b-6fa5-4541-8074-3fcfc7735bec" providerId="ADAL" clId="{74204603-B849-4D1E-B478-06BBD63E0FE5}" dt="2025-03-15T00:23:04.823" v="882" actId="571"/>
          <ac:spMkLst>
            <pc:docMk/>
            <pc:sldMk cId="498479004" sldId="615"/>
            <ac:spMk id="785" creationId="{38F35FD0-E92B-BE89-C91A-933D7E40FB98}"/>
          </ac:spMkLst>
        </pc:spChg>
        <pc:spChg chg="mod">
          <ac:chgData name="Imogen Howe" userId="e369732b-6fa5-4541-8074-3fcfc7735bec" providerId="ADAL" clId="{74204603-B849-4D1E-B478-06BBD63E0FE5}" dt="2025-03-15T00:23:04.823" v="882" actId="571"/>
          <ac:spMkLst>
            <pc:docMk/>
            <pc:sldMk cId="498479004" sldId="615"/>
            <ac:spMk id="786" creationId="{5EB2855A-7EE9-53DC-787C-E5483786B0ED}"/>
          </ac:spMkLst>
        </pc:spChg>
        <pc:spChg chg="mod">
          <ac:chgData name="Imogen Howe" userId="e369732b-6fa5-4541-8074-3fcfc7735bec" providerId="ADAL" clId="{74204603-B849-4D1E-B478-06BBD63E0FE5}" dt="2025-03-15T00:23:04.823" v="882" actId="571"/>
          <ac:spMkLst>
            <pc:docMk/>
            <pc:sldMk cId="498479004" sldId="615"/>
            <ac:spMk id="787" creationId="{0CC57D1F-0CC9-7CD1-9ACB-E0AD1B723AF2}"/>
          </ac:spMkLst>
        </pc:spChg>
        <pc:spChg chg="mod">
          <ac:chgData name="Imogen Howe" userId="e369732b-6fa5-4541-8074-3fcfc7735bec" providerId="ADAL" clId="{74204603-B849-4D1E-B478-06BBD63E0FE5}" dt="2025-03-15T00:23:04.823" v="882" actId="571"/>
          <ac:spMkLst>
            <pc:docMk/>
            <pc:sldMk cId="498479004" sldId="615"/>
            <ac:spMk id="788" creationId="{D48CF3B9-C93C-434D-ECB3-266C829D2E26}"/>
          </ac:spMkLst>
        </pc:spChg>
        <pc:spChg chg="mod">
          <ac:chgData name="Imogen Howe" userId="e369732b-6fa5-4541-8074-3fcfc7735bec" providerId="ADAL" clId="{74204603-B849-4D1E-B478-06BBD63E0FE5}" dt="2025-03-15T00:23:04.823" v="882" actId="571"/>
          <ac:spMkLst>
            <pc:docMk/>
            <pc:sldMk cId="498479004" sldId="615"/>
            <ac:spMk id="789" creationId="{6932153A-B429-1649-8F4A-D8D6D1FBCF7F}"/>
          </ac:spMkLst>
        </pc:spChg>
        <pc:spChg chg="mod">
          <ac:chgData name="Imogen Howe" userId="e369732b-6fa5-4541-8074-3fcfc7735bec" providerId="ADAL" clId="{74204603-B849-4D1E-B478-06BBD63E0FE5}" dt="2025-03-15T00:23:04.823" v="882" actId="571"/>
          <ac:spMkLst>
            <pc:docMk/>
            <pc:sldMk cId="498479004" sldId="615"/>
            <ac:spMk id="790" creationId="{B092A3AC-5825-BE0C-81CE-2AC1C2A97325}"/>
          </ac:spMkLst>
        </pc:spChg>
        <pc:spChg chg="mod">
          <ac:chgData name="Imogen Howe" userId="e369732b-6fa5-4541-8074-3fcfc7735bec" providerId="ADAL" clId="{74204603-B849-4D1E-B478-06BBD63E0FE5}" dt="2025-03-15T00:23:04.823" v="882" actId="571"/>
          <ac:spMkLst>
            <pc:docMk/>
            <pc:sldMk cId="498479004" sldId="615"/>
            <ac:spMk id="791" creationId="{E859FD16-1C32-43E0-961A-B94F69B508E3}"/>
          </ac:spMkLst>
        </pc:spChg>
        <pc:spChg chg="mod">
          <ac:chgData name="Imogen Howe" userId="e369732b-6fa5-4541-8074-3fcfc7735bec" providerId="ADAL" clId="{74204603-B849-4D1E-B478-06BBD63E0FE5}" dt="2025-03-15T00:23:04.823" v="882" actId="571"/>
          <ac:spMkLst>
            <pc:docMk/>
            <pc:sldMk cId="498479004" sldId="615"/>
            <ac:spMk id="792" creationId="{8E1E2D96-AEBF-8409-D6A7-1DD9596E505B}"/>
          </ac:spMkLst>
        </pc:spChg>
        <pc:spChg chg="mod">
          <ac:chgData name="Imogen Howe" userId="e369732b-6fa5-4541-8074-3fcfc7735bec" providerId="ADAL" clId="{74204603-B849-4D1E-B478-06BBD63E0FE5}" dt="2025-03-15T00:23:04.823" v="882" actId="571"/>
          <ac:spMkLst>
            <pc:docMk/>
            <pc:sldMk cId="498479004" sldId="615"/>
            <ac:spMk id="793" creationId="{697C6116-6B46-F95E-82E7-191C5B4CABCC}"/>
          </ac:spMkLst>
        </pc:spChg>
        <pc:spChg chg="mod">
          <ac:chgData name="Imogen Howe" userId="e369732b-6fa5-4541-8074-3fcfc7735bec" providerId="ADAL" clId="{74204603-B849-4D1E-B478-06BBD63E0FE5}" dt="2025-03-15T00:23:04.823" v="882" actId="571"/>
          <ac:spMkLst>
            <pc:docMk/>
            <pc:sldMk cId="498479004" sldId="615"/>
            <ac:spMk id="794" creationId="{0C5C4BBC-B890-B5AA-DF9C-38094031782A}"/>
          </ac:spMkLst>
        </pc:spChg>
        <pc:spChg chg="mod">
          <ac:chgData name="Imogen Howe" userId="e369732b-6fa5-4541-8074-3fcfc7735bec" providerId="ADAL" clId="{74204603-B849-4D1E-B478-06BBD63E0FE5}" dt="2025-03-15T00:23:04.823" v="882" actId="571"/>
          <ac:spMkLst>
            <pc:docMk/>
            <pc:sldMk cId="498479004" sldId="615"/>
            <ac:spMk id="795" creationId="{6ADE33AE-FB34-1F89-6B31-8E0E3CD864BF}"/>
          </ac:spMkLst>
        </pc:spChg>
        <pc:spChg chg="mod">
          <ac:chgData name="Imogen Howe" userId="e369732b-6fa5-4541-8074-3fcfc7735bec" providerId="ADAL" clId="{74204603-B849-4D1E-B478-06BBD63E0FE5}" dt="2025-03-15T00:23:04.823" v="882" actId="571"/>
          <ac:spMkLst>
            <pc:docMk/>
            <pc:sldMk cId="498479004" sldId="615"/>
            <ac:spMk id="796" creationId="{D60D0786-9E05-D343-6B36-D8254EE37328}"/>
          </ac:spMkLst>
        </pc:spChg>
        <pc:spChg chg="mod">
          <ac:chgData name="Imogen Howe" userId="e369732b-6fa5-4541-8074-3fcfc7735bec" providerId="ADAL" clId="{74204603-B849-4D1E-B478-06BBD63E0FE5}" dt="2025-03-15T00:23:04.823" v="882" actId="571"/>
          <ac:spMkLst>
            <pc:docMk/>
            <pc:sldMk cId="498479004" sldId="615"/>
            <ac:spMk id="797" creationId="{0CB4D4AD-AAED-165B-6D6D-71AAF279A6C1}"/>
          </ac:spMkLst>
        </pc:spChg>
        <pc:spChg chg="mod">
          <ac:chgData name="Imogen Howe" userId="e369732b-6fa5-4541-8074-3fcfc7735bec" providerId="ADAL" clId="{74204603-B849-4D1E-B478-06BBD63E0FE5}" dt="2025-03-15T00:23:04.823" v="882" actId="571"/>
          <ac:spMkLst>
            <pc:docMk/>
            <pc:sldMk cId="498479004" sldId="615"/>
            <ac:spMk id="798" creationId="{A204120C-1374-9DFA-97D9-DE103B024F97}"/>
          </ac:spMkLst>
        </pc:spChg>
        <pc:spChg chg="mod">
          <ac:chgData name="Imogen Howe" userId="e369732b-6fa5-4541-8074-3fcfc7735bec" providerId="ADAL" clId="{74204603-B849-4D1E-B478-06BBD63E0FE5}" dt="2025-03-15T00:23:04.823" v="882" actId="571"/>
          <ac:spMkLst>
            <pc:docMk/>
            <pc:sldMk cId="498479004" sldId="615"/>
            <ac:spMk id="799" creationId="{D7E1B0AA-8385-F998-8DE4-00754273A3FF}"/>
          </ac:spMkLst>
        </pc:spChg>
        <pc:spChg chg="mod">
          <ac:chgData name="Imogen Howe" userId="e369732b-6fa5-4541-8074-3fcfc7735bec" providerId="ADAL" clId="{74204603-B849-4D1E-B478-06BBD63E0FE5}" dt="2025-03-15T00:23:04.823" v="882" actId="571"/>
          <ac:spMkLst>
            <pc:docMk/>
            <pc:sldMk cId="498479004" sldId="615"/>
            <ac:spMk id="800" creationId="{8628E956-540B-3689-9EFF-3976E8F7C975}"/>
          </ac:spMkLst>
        </pc:spChg>
        <pc:spChg chg="mod">
          <ac:chgData name="Imogen Howe" userId="e369732b-6fa5-4541-8074-3fcfc7735bec" providerId="ADAL" clId="{74204603-B849-4D1E-B478-06BBD63E0FE5}" dt="2025-03-15T00:23:04.823" v="882" actId="571"/>
          <ac:spMkLst>
            <pc:docMk/>
            <pc:sldMk cId="498479004" sldId="615"/>
            <ac:spMk id="801" creationId="{711AF93D-097B-AC26-4076-93C2BE3908CA}"/>
          </ac:spMkLst>
        </pc:spChg>
        <pc:spChg chg="mod">
          <ac:chgData name="Imogen Howe" userId="e369732b-6fa5-4541-8074-3fcfc7735bec" providerId="ADAL" clId="{74204603-B849-4D1E-B478-06BBD63E0FE5}" dt="2025-03-15T00:23:04.823" v="882" actId="571"/>
          <ac:spMkLst>
            <pc:docMk/>
            <pc:sldMk cId="498479004" sldId="615"/>
            <ac:spMk id="802" creationId="{CE042E37-33A2-91F1-F75E-A473D00AA1B1}"/>
          </ac:spMkLst>
        </pc:spChg>
        <pc:spChg chg="mod">
          <ac:chgData name="Imogen Howe" userId="e369732b-6fa5-4541-8074-3fcfc7735bec" providerId="ADAL" clId="{74204603-B849-4D1E-B478-06BBD63E0FE5}" dt="2025-03-15T00:23:04.823" v="882" actId="571"/>
          <ac:spMkLst>
            <pc:docMk/>
            <pc:sldMk cId="498479004" sldId="615"/>
            <ac:spMk id="803" creationId="{2AA7C337-8F31-67E4-F575-3E9D32EB4191}"/>
          </ac:spMkLst>
        </pc:spChg>
        <pc:spChg chg="mod">
          <ac:chgData name="Imogen Howe" userId="e369732b-6fa5-4541-8074-3fcfc7735bec" providerId="ADAL" clId="{74204603-B849-4D1E-B478-06BBD63E0FE5}" dt="2025-03-15T00:23:04.823" v="882" actId="571"/>
          <ac:spMkLst>
            <pc:docMk/>
            <pc:sldMk cId="498479004" sldId="615"/>
            <ac:spMk id="804" creationId="{E3C3468B-F1EB-8560-514F-69711751F554}"/>
          </ac:spMkLst>
        </pc:spChg>
        <pc:spChg chg="mod">
          <ac:chgData name="Imogen Howe" userId="e369732b-6fa5-4541-8074-3fcfc7735bec" providerId="ADAL" clId="{74204603-B849-4D1E-B478-06BBD63E0FE5}" dt="2025-03-15T00:23:04.823" v="882" actId="571"/>
          <ac:spMkLst>
            <pc:docMk/>
            <pc:sldMk cId="498479004" sldId="615"/>
            <ac:spMk id="805" creationId="{2B5AC2CB-369D-66A5-0E2F-DBDAFC5FDFC6}"/>
          </ac:spMkLst>
        </pc:spChg>
        <pc:spChg chg="mod">
          <ac:chgData name="Imogen Howe" userId="e369732b-6fa5-4541-8074-3fcfc7735bec" providerId="ADAL" clId="{74204603-B849-4D1E-B478-06BBD63E0FE5}" dt="2025-03-15T00:23:04.823" v="882" actId="571"/>
          <ac:spMkLst>
            <pc:docMk/>
            <pc:sldMk cId="498479004" sldId="615"/>
            <ac:spMk id="806" creationId="{E7010D70-E804-79D9-CEE2-C645E6892AC1}"/>
          </ac:spMkLst>
        </pc:spChg>
        <pc:spChg chg="mod">
          <ac:chgData name="Imogen Howe" userId="e369732b-6fa5-4541-8074-3fcfc7735bec" providerId="ADAL" clId="{74204603-B849-4D1E-B478-06BBD63E0FE5}" dt="2025-03-15T00:23:04.823" v="882" actId="571"/>
          <ac:spMkLst>
            <pc:docMk/>
            <pc:sldMk cId="498479004" sldId="615"/>
            <ac:spMk id="807" creationId="{746282F2-47D5-947C-108B-DEAB7998DF54}"/>
          </ac:spMkLst>
        </pc:spChg>
        <pc:spChg chg="mod">
          <ac:chgData name="Imogen Howe" userId="e369732b-6fa5-4541-8074-3fcfc7735bec" providerId="ADAL" clId="{74204603-B849-4D1E-B478-06BBD63E0FE5}" dt="2025-03-15T00:23:04.823" v="882" actId="571"/>
          <ac:spMkLst>
            <pc:docMk/>
            <pc:sldMk cId="498479004" sldId="615"/>
            <ac:spMk id="808" creationId="{0E94B7BB-F052-0EF8-482D-DBEF493D894E}"/>
          </ac:spMkLst>
        </pc:spChg>
        <pc:spChg chg="mod">
          <ac:chgData name="Imogen Howe" userId="e369732b-6fa5-4541-8074-3fcfc7735bec" providerId="ADAL" clId="{74204603-B849-4D1E-B478-06BBD63E0FE5}" dt="2025-03-15T00:23:04.823" v="882" actId="571"/>
          <ac:spMkLst>
            <pc:docMk/>
            <pc:sldMk cId="498479004" sldId="615"/>
            <ac:spMk id="809" creationId="{1BFA5063-86B6-8BCB-BA23-85CCB2B30B22}"/>
          </ac:spMkLst>
        </pc:spChg>
        <pc:spChg chg="mod">
          <ac:chgData name="Imogen Howe" userId="e369732b-6fa5-4541-8074-3fcfc7735bec" providerId="ADAL" clId="{74204603-B849-4D1E-B478-06BBD63E0FE5}" dt="2025-03-15T00:23:04.823" v="882" actId="571"/>
          <ac:spMkLst>
            <pc:docMk/>
            <pc:sldMk cId="498479004" sldId="615"/>
            <ac:spMk id="810" creationId="{F8FA62CD-247F-C8DA-CE9D-4A7881BBBF87}"/>
          </ac:spMkLst>
        </pc:spChg>
        <pc:spChg chg="mod">
          <ac:chgData name="Imogen Howe" userId="e369732b-6fa5-4541-8074-3fcfc7735bec" providerId="ADAL" clId="{74204603-B849-4D1E-B478-06BBD63E0FE5}" dt="2025-03-15T00:23:04.823" v="882" actId="571"/>
          <ac:spMkLst>
            <pc:docMk/>
            <pc:sldMk cId="498479004" sldId="615"/>
            <ac:spMk id="811" creationId="{CA927FC5-60DF-B470-0729-371D5ECC7068}"/>
          </ac:spMkLst>
        </pc:spChg>
        <pc:spChg chg="mod">
          <ac:chgData name="Imogen Howe" userId="e369732b-6fa5-4541-8074-3fcfc7735bec" providerId="ADAL" clId="{74204603-B849-4D1E-B478-06BBD63E0FE5}" dt="2025-03-15T00:23:04.823" v="882" actId="571"/>
          <ac:spMkLst>
            <pc:docMk/>
            <pc:sldMk cId="498479004" sldId="615"/>
            <ac:spMk id="812" creationId="{232F4D6F-843A-18DB-5CFF-30829606A040}"/>
          </ac:spMkLst>
        </pc:spChg>
        <pc:spChg chg="mod">
          <ac:chgData name="Imogen Howe" userId="e369732b-6fa5-4541-8074-3fcfc7735bec" providerId="ADAL" clId="{74204603-B849-4D1E-B478-06BBD63E0FE5}" dt="2025-03-15T00:23:04.823" v="882" actId="571"/>
          <ac:spMkLst>
            <pc:docMk/>
            <pc:sldMk cId="498479004" sldId="615"/>
            <ac:spMk id="813" creationId="{74D57EFD-B192-72E2-3C17-12E051DE4397}"/>
          </ac:spMkLst>
        </pc:spChg>
        <pc:spChg chg="mod">
          <ac:chgData name="Imogen Howe" userId="e369732b-6fa5-4541-8074-3fcfc7735bec" providerId="ADAL" clId="{74204603-B849-4D1E-B478-06BBD63E0FE5}" dt="2025-03-15T00:23:04.823" v="882" actId="571"/>
          <ac:spMkLst>
            <pc:docMk/>
            <pc:sldMk cId="498479004" sldId="615"/>
            <ac:spMk id="814" creationId="{8F5A10F9-E236-1C31-EE79-20784F0201A2}"/>
          </ac:spMkLst>
        </pc:spChg>
        <pc:spChg chg="mod">
          <ac:chgData name="Imogen Howe" userId="e369732b-6fa5-4541-8074-3fcfc7735bec" providerId="ADAL" clId="{74204603-B849-4D1E-B478-06BBD63E0FE5}" dt="2025-03-15T00:23:04.823" v="882" actId="571"/>
          <ac:spMkLst>
            <pc:docMk/>
            <pc:sldMk cId="498479004" sldId="615"/>
            <ac:spMk id="815" creationId="{BFBBAE96-D167-6BE0-4073-202C17C88F5E}"/>
          </ac:spMkLst>
        </pc:spChg>
        <pc:spChg chg="mod">
          <ac:chgData name="Imogen Howe" userId="e369732b-6fa5-4541-8074-3fcfc7735bec" providerId="ADAL" clId="{74204603-B849-4D1E-B478-06BBD63E0FE5}" dt="2025-03-15T00:23:04.823" v="882" actId="571"/>
          <ac:spMkLst>
            <pc:docMk/>
            <pc:sldMk cId="498479004" sldId="615"/>
            <ac:spMk id="816" creationId="{60CCDBA5-53D0-EBD6-6E96-DDFF16488C08}"/>
          </ac:spMkLst>
        </pc:spChg>
        <pc:spChg chg="mod">
          <ac:chgData name="Imogen Howe" userId="e369732b-6fa5-4541-8074-3fcfc7735bec" providerId="ADAL" clId="{74204603-B849-4D1E-B478-06BBD63E0FE5}" dt="2025-03-15T00:23:04.823" v="882" actId="571"/>
          <ac:spMkLst>
            <pc:docMk/>
            <pc:sldMk cId="498479004" sldId="615"/>
            <ac:spMk id="817" creationId="{3259F95C-B6D4-0E20-82B5-5BBC8AF522B2}"/>
          </ac:spMkLst>
        </pc:spChg>
        <pc:spChg chg="mod">
          <ac:chgData name="Imogen Howe" userId="e369732b-6fa5-4541-8074-3fcfc7735bec" providerId="ADAL" clId="{74204603-B849-4D1E-B478-06BBD63E0FE5}" dt="2025-03-15T00:23:04.823" v="882" actId="571"/>
          <ac:spMkLst>
            <pc:docMk/>
            <pc:sldMk cId="498479004" sldId="615"/>
            <ac:spMk id="818" creationId="{D874FAFC-5382-140C-190E-D0B0C72C54AE}"/>
          </ac:spMkLst>
        </pc:spChg>
        <pc:spChg chg="mod">
          <ac:chgData name="Imogen Howe" userId="e369732b-6fa5-4541-8074-3fcfc7735bec" providerId="ADAL" clId="{74204603-B849-4D1E-B478-06BBD63E0FE5}" dt="2025-03-15T00:23:04.823" v="882" actId="571"/>
          <ac:spMkLst>
            <pc:docMk/>
            <pc:sldMk cId="498479004" sldId="615"/>
            <ac:spMk id="819" creationId="{26970C3B-B2F5-5006-701D-E1A5D7C08816}"/>
          </ac:spMkLst>
        </pc:spChg>
        <pc:spChg chg="add mod">
          <ac:chgData name="Imogen Howe" userId="e369732b-6fa5-4541-8074-3fcfc7735bec" providerId="ADAL" clId="{74204603-B849-4D1E-B478-06BBD63E0FE5}" dt="2025-03-15T00:23:04.823" v="882" actId="571"/>
          <ac:spMkLst>
            <pc:docMk/>
            <pc:sldMk cId="498479004" sldId="615"/>
            <ac:spMk id="820" creationId="{8EE36F0C-1ABC-41D4-54CA-54605810AB2A}"/>
          </ac:spMkLst>
        </pc:spChg>
        <pc:spChg chg="add mod">
          <ac:chgData name="Imogen Howe" userId="e369732b-6fa5-4541-8074-3fcfc7735bec" providerId="ADAL" clId="{74204603-B849-4D1E-B478-06BBD63E0FE5}" dt="2025-03-15T00:23:04.823" v="882" actId="571"/>
          <ac:spMkLst>
            <pc:docMk/>
            <pc:sldMk cId="498479004" sldId="615"/>
            <ac:spMk id="821" creationId="{F93AA4A5-CBEA-0F1D-A2A7-61D7D8B1AAA4}"/>
          </ac:spMkLst>
        </pc:spChg>
        <pc:spChg chg="add mod">
          <ac:chgData name="Imogen Howe" userId="e369732b-6fa5-4541-8074-3fcfc7735bec" providerId="ADAL" clId="{74204603-B849-4D1E-B478-06BBD63E0FE5}" dt="2025-03-15T00:23:04.823" v="882" actId="571"/>
          <ac:spMkLst>
            <pc:docMk/>
            <pc:sldMk cId="498479004" sldId="615"/>
            <ac:spMk id="822" creationId="{FD292327-D631-1566-6BA6-D813098DB332}"/>
          </ac:spMkLst>
        </pc:spChg>
        <pc:spChg chg="add mod">
          <ac:chgData name="Imogen Howe" userId="e369732b-6fa5-4541-8074-3fcfc7735bec" providerId="ADAL" clId="{74204603-B849-4D1E-B478-06BBD63E0FE5}" dt="2025-03-15T00:23:04.823" v="882" actId="571"/>
          <ac:spMkLst>
            <pc:docMk/>
            <pc:sldMk cId="498479004" sldId="615"/>
            <ac:spMk id="823" creationId="{6B181B3E-B481-AC10-6E53-9183B94B3598}"/>
          </ac:spMkLst>
        </pc:spChg>
        <pc:spChg chg="add mod">
          <ac:chgData name="Imogen Howe" userId="e369732b-6fa5-4541-8074-3fcfc7735bec" providerId="ADAL" clId="{74204603-B849-4D1E-B478-06BBD63E0FE5}" dt="2025-03-15T00:24:31.301" v="1013" actId="207"/>
          <ac:spMkLst>
            <pc:docMk/>
            <pc:sldMk cId="498479004" sldId="615"/>
            <ac:spMk id="832" creationId="{92040B64-00AB-47A8-3EF9-D3F7085AEF38}"/>
          </ac:spMkLst>
        </pc:spChg>
        <pc:grpChg chg="add mod">
          <ac:chgData name="Imogen Howe" userId="e369732b-6fa5-4541-8074-3fcfc7735bec" providerId="ADAL" clId="{74204603-B849-4D1E-B478-06BBD63E0FE5}" dt="2025-03-15T00:23:04.823" v="882" actId="571"/>
          <ac:grpSpMkLst>
            <pc:docMk/>
            <pc:sldMk cId="498479004" sldId="615"/>
            <ac:grpSpMk id="67" creationId="{9CB25632-7157-EDEB-C167-C596CE7F0F0D}"/>
          </ac:grpSpMkLst>
        </pc:grpChg>
        <pc:grpChg chg="add mod">
          <ac:chgData name="Imogen Howe" userId="e369732b-6fa5-4541-8074-3fcfc7735bec" providerId="ADAL" clId="{74204603-B849-4D1E-B478-06BBD63E0FE5}" dt="2025-03-15T00:23:04.823" v="882" actId="571"/>
          <ac:grpSpMkLst>
            <pc:docMk/>
            <pc:sldMk cId="498479004" sldId="615"/>
            <ac:grpSpMk id="68" creationId="{95AC8946-FC89-8075-650B-EBC2F49BD47F}"/>
          </ac:grpSpMkLst>
        </pc:grpChg>
        <pc:grpChg chg="add mod">
          <ac:chgData name="Imogen Howe" userId="e369732b-6fa5-4541-8074-3fcfc7735bec" providerId="ADAL" clId="{74204603-B849-4D1E-B478-06BBD63E0FE5}" dt="2025-03-15T00:23:04.823" v="882" actId="571"/>
          <ac:grpSpMkLst>
            <pc:docMk/>
            <pc:sldMk cId="498479004" sldId="615"/>
            <ac:grpSpMk id="69" creationId="{DEDE446F-96F5-2664-108E-81AE30AD1234}"/>
          </ac:grpSpMkLst>
        </pc:grpChg>
        <pc:grpChg chg="add mod">
          <ac:chgData name="Imogen Howe" userId="e369732b-6fa5-4541-8074-3fcfc7735bec" providerId="ADAL" clId="{74204603-B849-4D1E-B478-06BBD63E0FE5}" dt="2025-03-15T00:23:04.823" v="882" actId="571"/>
          <ac:grpSpMkLst>
            <pc:docMk/>
            <pc:sldMk cId="498479004" sldId="615"/>
            <ac:grpSpMk id="76" creationId="{46CED29A-8907-B516-FDC4-44E59E16EA1C}"/>
          </ac:grpSpMkLst>
        </pc:grpChg>
        <pc:grpChg chg="add mod">
          <ac:chgData name="Imogen Howe" userId="e369732b-6fa5-4541-8074-3fcfc7735bec" providerId="ADAL" clId="{74204603-B849-4D1E-B478-06BBD63E0FE5}" dt="2025-03-15T00:23:04.823" v="882" actId="571"/>
          <ac:grpSpMkLst>
            <pc:docMk/>
            <pc:sldMk cId="498479004" sldId="615"/>
            <ac:grpSpMk id="83" creationId="{79578444-C959-A4CD-79FD-665A07AB7307}"/>
          </ac:grpSpMkLst>
        </pc:grpChg>
        <pc:grpChg chg="add mod">
          <ac:chgData name="Imogen Howe" userId="e369732b-6fa5-4541-8074-3fcfc7735bec" providerId="ADAL" clId="{74204603-B849-4D1E-B478-06BBD63E0FE5}" dt="2025-03-15T00:23:04.823" v="882" actId="571"/>
          <ac:grpSpMkLst>
            <pc:docMk/>
            <pc:sldMk cId="498479004" sldId="615"/>
            <ac:grpSpMk id="90" creationId="{98DDF5BE-76B6-F91B-DBDD-47BB171033BE}"/>
          </ac:grpSpMkLst>
        </pc:grpChg>
        <pc:grpChg chg="add mod">
          <ac:chgData name="Imogen Howe" userId="e369732b-6fa5-4541-8074-3fcfc7735bec" providerId="ADAL" clId="{74204603-B849-4D1E-B478-06BBD63E0FE5}" dt="2025-03-15T00:23:04.823" v="882" actId="571"/>
          <ac:grpSpMkLst>
            <pc:docMk/>
            <pc:sldMk cId="498479004" sldId="615"/>
            <ac:grpSpMk id="97" creationId="{C2607D3A-A6DE-2E92-C06E-D74969F7717E}"/>
          </ac:grpSpMkLst>
        </pc:grpChg>
        <pc:grpChg chg="add mod">
          <ac:chgData name="Imogen Howe" userId="e369732b-6fa5-4541-8074-3fcfc7735bec" providerId="ADAL" clId="{74204603-B849-4D1E-B478-06BBD63E0FE5}" dt="2025-03-15T00:23:04.823" v="882" actId="571"/>
          <ac:grpSpMkLst>
            <pc:docMk/>
            <pc:sldMk cId="498479004" sldId="615"/>
            <ac:grpSpMk id="104" creationId="{061CDE37-4736-2B6D-7894-A1118FD271AA}"/>
          </ac:grpSpMkLst>
        </pc:grpChg>
        <pc:grpChg chg="add mod">
          <ac:chgData name="Imogen Howe" userId="e369732b-6fa5-4541-8074-3fcfc7735bec" providerId="ADAL" clId="{74204603-B849-4D1E-B478-06BBD63E0FE5}" dt="2025-03-15T00:23:04.823" v="882" actId="571"/>
          <ac:grpSpMkLst>
            <pc:docMk/>
            <pc:sldMk cId="498479004" sldId="615"/>
            <ac:grpSpMk id="111" creationId="{37E1211C-CBE1-C5CA-7723-D3EB3CCD2E5D}"/>
          </ac:grpSpMkLst>
        </pc:grpChg>
        <pc:grpChg chg="add mod">
          <ac:chgData name="Imogen Howe" userId="e369732b-6fa5-4541-8074-3fcfc7735bec" providerId="ADAL" clId="{74204603-B849-4D1E-B478-06BBD63E0FE5}" dt="2025-03-15T00:23:04.823" v="882" actId="571"/>
          <ac:grpSpMkLst>
            <pc:docMk/>
            <pc:sldMk cId="498479004" sldId="615"/>
            <ac:grpSpMk id="118" creationId="{E790AE50-E598-8F37-6913-6C4C9D66CBCF}"/>
          </ac:grpSpMkLst>
        </pc:grpChg>
        <pc:grpChg chg="add mod">
          <ac:chgData name="Imogen Howe" userId="e369732b-6fa5-4541-8074-3fcfc7735bec" providerId="ADAL" clId="{74204603-B849-4D1E-B478-06BBD63E0FE5}" dt="2025-03-15T00:23:04.823" v="882" actId="571"/>
          <ac:grpSpMkLst>
            <pc:docMk/>
            <pc:sldMk cId="498479004" sldId="615"/>
            <ac:grpSpMk id="125" creationId="{58141EC9-C87C-C573-BA1E-3EF9C07199C4}"/>
          </ac:grpSpMkLst>
        </pc:grpChg>
        <pc:grpChg chg="add mod">
          <ac:chgData name="Imogen Howe" userId="e369732b-6fa5-4541-8074-3fcfc7735bec" providerId="ADAL" clId="{74204603-B849-4D1E-B478-06BBD63E0FE5}" dt="2025-03-15T00:23:04.823" v="882" actId="571"/>
          <ac:grpSpMkLst>
            <pc:docMk/>
            <pc:sldMk cId="498479004" sldId="615"/>
            <ac:grpSpMk id="132" creationId="{0988E794-4AF7-C322-AC87-DFD5AE4E10DC}"/>
          </ac:grpSpMkLst>
        </pc:grpChg>
        <pc:grpChg chg="add mod topLvl">
          <ac:chgData name="Imogen Howe" userId="e369732b-6fa5-4541-8074-3fcfc7735bec" providerId="ADAL" clId="{74204603-B849-4D1E-B478-06BBD63E0FE5}" dt="2025-03-15T00:23:04.823" v="882" actId="571"/>
          <ac:grpSpMkLst>
            <pc:docMk/>
            <pc:sldMk cId="498479004" sldId="615"/>
            <ac:grpSpMk id="223" creationId="{03F7322B-D090-B9E4-92E8-A22AE6626808}"/>
          </ac:grpSpMkLst>
        </pc:grpChg>
        <pc:grpChg chg="add mod topLvl">
          <ac:chgData name="Imogen Howe" userId="e369732b-6fa5-4541-8074-3fcfc7735bec" providerId="ADAL" clId="{74204603-B849-4D1E-B478-06BBD63E0FE5}" dt="2025-03-15T00:23:04.823" v="882" actId="571"/>
          <ac:grpSpMkLst>
            <pc:docMk/>
            <pc:sldMk cId="498479004" sldId="615"/>
            <ac:grpSpMk id="230" creationId="{7E527B5B-2D5C-9281-F1BD-271621791481}"/>
          </ac:grpSpMkLst>
        </pc:grpChg>
        <pc:grpChg chg="add mod topLvl">
          <ac:chgData name="Imogen Howe" userId="e369732b-6fa5-4541-8074-3fcfc7735bec" providerId="ADAL" clId="{74204603-B849-4D1E-B478-06BBD63E0FE5}" dt="2025-03-15T00:23:04.823" v="882" actId="571"/>
          <ac:grpSpMkLst>
            <pc:docMk/>
            <pc:sldMk cId="498479004" sldId="615"/>
            <ac:grpSpMk id="237" creationId="{234E0410-ECB7-2F65-09F3-41C13C997083}"/>
          </ac:grpSpMkLst>
        </pc:grpChg>
        <pc:grpChg chg="add mod topLvl">
          <ac:chgData name="Imogen Howe" userId="e369732b-6fa5-4541-8074-3fcfc7735bec" providerId="ADAL" clId="{74204603-B849-4D1E-B478-06BBD63E0FE5}" dt="2025-03-15T00:23:04.823" v="882" actId="571"/>
          <ac:grpSpMkLst>
            <pc:docMk/>
            <pc:sldMk cId="498479004" sldId="615"/>
            <ac:grpSpMk id="244" creationId="{072C4133-7C64-C29B-262E-8BAEF71D6863}"/>
          </ac:grpSpMkLst>
        </pc:grpChg>
        <pc:grpChg chg="add mod topLvl">
          <ac:chgData name="Imogen Howe" userId="e369732b-6fa5-4541-8074-3fcfc7735bec" providerId="ADAL" clId="{74204603-B849-4D1E-B478-06BBD63E0FE5}" dt="2025-03-15T00:23:04.823" v="882" actId="571"/>
          <ac:grpSpMkLst>
            <pc:docMk/>
            <pc:sldMk cId="498479004" sldId="615"/>
            <ac:grpSpMk id="251" creationId="{F5801097-99A1-D682-8E98-5D58CBC673BB}"/>
          </ac:grpSpMkLst>
        </pc:grpChg>
        <pc:grpChg chg="add mod topLvl">
          <ac:chgData name="Imogen Howe" userId="e369732b-6fa5-4541-8074-3fcfc7735bec" providerId="ADAL" clId="{74204603-B849-4D1E-B478-06BBD63E0FE5}" dt="2025-03-15T00:23:04.823" v="882" actId="571"/>
          <ac:grpSpMkLst>
            <pc:docMk/>
            <pc:sldMk cId="498479004" sldId="615"/>
            <ac:grpSpMk id="258" creationId="{BD71FFA7-AFB8-A5A8-4882-A76D7792349E}"/>
          </ac:grpSpMkLst>
        </pc:grpChg>
        <pc:grpChg chg="add mod topLvl">
          <ac:chgData name="Imogen Howe" userId="e369732b-6fa5-4541-8074-3fcfc7735bec" providerId="ADAL" clId="{74204603-B849-4D1E-B478-06BBD63E0FE5}" dt="2025-03-15T00:23:04.823" v="882" actId="571"/>
          <ac:grpSpMkLst>
            <pc:docMk/>
            <pc:sldMk cId="498479004" sldId="615"/>
            <ac:grpSpMk id="265" creationId="{676720DD-DAC1-B950-CDF8-6B53F3AF22DE}"/>
          </ac:grpSpMkLst>
        </pc:grpChg>
        <pc:grpChg chg="add mod topLvl">
          <ac:chgData name="Imogen Howe" userId="e369732b-6fa5-4541-8074-3fcfc7735bec" providerId="ADAL" clId="{74204603-B849-4D1E-B478-06BBD63E0FE5}" dt="2025-03-15T00:23:04.823" v="882" actId="571"/>
          <ac:grpSpMkLst>
            <pc:docMk/>
            <pc:sldMk cId="498479004" sldId="615"/>
            <ac:grpSpMk id="272" creationId="{37D09CE6-4378-64BC-F8B3-26E7627BA27A}"/>
          </ac:grpSpMkLst>
        </pc:grpChg>
        <pc:grpChg chg="add mod topLvl">
          <ac:chgData name="Imogen Howe" userId="e369732b-6fa5-4541-8074-3fcfc7735bec" providerId="ADAL" clId="{74204603-B849-4D1E-B478-06BBD63E0FE5}" dt="2025-03-15T00:23:04.823" v="882" actId="571"/>
          <ac:grpSpMkLst>
            <pc:docMk/>
            <pc:sldMk cId="498479004" sldId="615"/>
            <ac:grpSpMk id="279" creationId="{810EF56B-DD4D-FCE4-E68B-476D6364F711}"/>
          </ac:grpSpMkLst>
        </pc:grpChg>
        <pc:grpChg chg="add mod topLvl">
          <ac:chgData name="Imogen Howe" userId="e369732b-6fa5-4541-8074-3fcfc7735bec" providerId="ADAL" clId="{74204603-B849-4D1E-B478-06BBD63E0FE5}" dt="2025-03-15T00:23:04.823" v="882" actId="571"/>
          <ac:grpSpMkLst>
            <pc:docMk/>
            <pc:sldMk cId="498479004" sldId="615"/>
            <ac:grpSpMk id="286" creationId="{43737DA5-B598-9A39-7A48-84C8BB1A0423}"/>
          </ac:grpSpMkLst>
        </pc:grpChg>
        <pc:grpChg chg="add mod topLvl">
          <ac:chgData name="Imogen Howe" userId="e369732b-6fa5-4541-8074-3fcfc7735bec" providerId="ADAL" clId="{74204603-B849-4D1E-B478-06BBD63E0FE5}" dt="2025-03-15T00:23:04.823" v="882" actId="571"/>
          <ac:grpSpMkLst>
            <pc:docMk/>
            <pc:sldMk cId="498479004" sldId="615"/>
            <ac:grpSpMk id="293" creationId="{B00995EE-A2FE-2C47-D89B-86F46392749E}"/>
          </ac:grpSpMkLst>
        </pc:grpChg>
        <pc:grpChg chg="add mod topLvl">
          <ac:chgData name="Imogen Howe" userId="e369732b-6fa5-4541-8074-3fcfc7735bec" providerId="ADAL" clId="{74204603-B849-4D1E-B478-06BBD63E0FE5}" dt="2025-03-15T00:23:04.823" v="882" actId="571"/>
          <ac:grpSpMkLst>
            <pc:docMk/>
            <pc:sldMk cId="498479004" sldId="615"/>
            <ac:grpSpMk id="300" creationId="{8045986F-3B7C-5B07-53D9-1E9FACF9EB8E}"/>
          </ac:grpSpMkLst>
        </pc:grpChg>
        <pc:grpChg chg="add mod topLvl">
          <ac:chgData name="Imogen Howe" userId="e369732b-6fa5-4541-8074-3fcfc7735bec" providerId="ADAL" clId="{74204603-B849-4D1E-B478-06BBD63E0FE5}" dt="2025-03-15T00:23:04.823" v="882" actId="571"/>
          <ac:grpSpMkLst>
            <pc:docMk/>
            <pc:sldMk cId="498479004" sldId="615"/>
            <ac:grpSpMk id="308" creationId="{BA81BC3A-D0AE-BABB-F860-2CD58EB0926A}"/>
          </ac:grpSpMkLst>
        </pc:grpChg>
        <pc:grpChg chg="add mod topLvl">
          <ac:chgData name="Imogen Howe" userId="e369732b-6fa5-4541-8074-3fcfc7735bec" providerId="ADAL" clId="{74204603-B849-4D1E-B478-06BBD63E0FE5}" dt="2025-03-15T00:23:04.823" v="882" actId="571"/>
          <ac:grpSpMkLst>
            <pc:docMk/>
            <pc:sldMk cId="498479004" sldId="615"/>
            <ac:grpSpMk id="315" creationId="{E410AEAF-7588-B01F-58E4-FD41B230717A}"/>
          </ac:grpSpMkLst>
        </pc:grpChg>
        <pc:grpChg chg="add mod topLvl">
          <ac:chgData name="Imogen Howe" userId="e369732b-6fa5-4541-8074-3fcfc7735bec" providerId="ADAL" clId="{74204603-B849-4D1E-B478-06BBD63E0FE5}" dt="2025-03-15T00:23:04.823" v="882" actId="571"/>
          <ac:grpSpMkLst>
            <pc:docMk/>
            <pc:sldMk cId="498479004" sldId="615"/>
            <ac:grpSpMk id="322" creationId="{4FD01540-F9A9-FEFE-26D7-5C1EC2E362B9}"/>
          </ac:grpSpMkLst>
        </pc:grpChg>
        <pc:grpChg chg="add mod topLvl">
          <ac:chgData name="Imogen Howe" userId="e369732b-6fa5-4541-8074-3fcfc7735bec" providerId="ADAL" clId="{74204603-B849-4D1E-B478-06BBD63E0FE5}" dt="2025-03-15T00:23:04.823" v="882" actId="571"/>
          <ac:grpSpMkLst>
            <pc:docMk/>
            <pc:sldMk cId="498479004" sldId="615"/>
            <ac:grpSpMk id="329" creationId="{F6248F8F-17E1-635E-C8AB-DAA31DE36733}"/>
          </ac:grpSpMkLst>
        </pc:grpChg>
        <pc:grpChg chg="add mod topLvl">
          <ac:chgData name="Imogen Howe" userId="e369732b-6fa5-4541-8074-3fcfc7735bec" providerId="ADAL" clId="{74204603-B849-4D1E-B478-06BBD63E0FE5}" dt="2025-03-15T00:23:04.823" v="882" actId="571"/>
          <ac:grpSpMkLst>
            <pc:docMk/>
            <pc:sldMk cId="498479004" sldId="615"/>
            <ac:grpSpMk id="336" creationId="{0AA1D511-9494-366B-14BE-93D55FE6B855}"/>
          </ac:grpSpMkLst>
        </pc:grpChg>
        <pc:grpChg chg="add mod topLvl">
          <ac:chgData name="Imogen Howe" userId="e369732b-6fa5-4541-8074-3fcfc7735bec" providerId="ADAL" clId="{74204603-B849-4D1E-B478-06BBD63E0FE5}" dt="2025-03-15T00:23:04.823" v="882" actId="571"/>
          <ac:grpSpMkLst>
            <pc:docMk/>
            <pc:sldMk cId="498479004" sldId="615"/>
            <ac:grpSpMk id="343" creationId="{01DD599B-A27B-F3C8-540C-74B08308C508}"/>
          </ac:grpSpMkLst>
        </pc:grpChg>
        <pc:grpChg chg="add mod topLvl">
          <ac:chgData name="Imogen Howe" userId="e369732b-6fa5-4541-8074-3fcfc7735bec" providerId="ADAL" clId="{74204603-B849-4D1E-B478-06BBD63E0FE5}" dt="2025-03-15T00:23:04.823" v="882" actId="571"/>
          <ac:grpSpMkLst>
            <pc:docMk/>
            <pc:sldMk cId="498479004" sldId="615"/>
            <ac:grpSpMk id="351" creationId="{F4327D18-8065-1AA7-A1E1-46A71CBADBCD}"/>
          </ac:grpSpMkLst>
        </pc:grpChg>
        <pc:grpChg chg="add mod topLvl">
          <ac:chgData name="Imogen Howe" userId="e369732b-6fa5-4541-8074-3fcfc7735bec" providerId="ADAL" clId="{74204603-B849-4D1E-B478-06BBD63E0FE5}" dt="2025-03-15T00:23:04.823" v="882" actId="571"/>
          <ac:grpSpMkLst>
            <pc:docMk/>
            <pc:sldMk cId="498479004" sldId="615"/>
            <ac:grpSpMk id="358" creationId="{BCD07A8F-D50A-4BA3-1572-926BA37C1C27}"/>
          </ac:grpSpMkLst>
        </pc:grpChg>
        <pc:grpChg chg="add mod topLvl">
          <ac:chgData name="Imogen Howe" userId="e369732b-6fa5-4541-8074-3fcfc7735bec" providerId="ADAL" clId="{74204603-B849-4D1E-B478-06BBD63E0FE5}" dt="2025-03-15T00:23:04.823" v="882" actId="571"/>
          <ac:grpSpMkLst>
            <pc:docMk/>
            <pc:sldMk cId="498479004" sldId="615"/>
            <ac:grpSpMk id="365" creationId="{DF5ED466-F922-E94C-8621-379ADF6673E0}"/>
          </ac:grpSpMkLst>
        </pc:grpChg>
        <pc:grpChg chg="add mod topLvl">
          <ac:chgData name="Imogen Howe" userId="e369732b-6fa5-4541-8074-3fcfc7735bec" providerId="ADAL" clId="{74204603-B849-4D1E-B478-06BBD63E0FE5}" dt="2025-03-15T00:23:04.823" v="882" actId="571"/>
          <ac:grpSpMkLst>
            <pc:docMk/>
            <pc:sldMk cId="498479004" sldId="615"/>
            <ac:grpSpMk id="372" creationId="{462E0254-0880-37DA-0CE6-D07374B60994}"/>
          </ac:grpSpMkLst>
        </pc:grpChg>
        <pc:grpChg chg="add mod topLvl">
          <ac:chgData name="Imogen Howe" userId="e369732b-6fa5-4541-8074-3fcfc7735bec" providerId="ADAL" clId="{74204603-B849-4D1E-B478-06BBD63E0FE5}" dt="2025-03-15T00:23:04.823" v="882" actId="571"/>
          <ac:grpSpMkLst>
            <pc:docMk/>
            <pc:sldMk cId="498479004" sldId="615"/>
            <ac:grpSpMk id="379" creationId="{A6C3E212-08F3-EA4B-1203-56AE4031D0E3}"/>
          </ac:grpSpMkLst>
        </pc:grpChg>
        <pc:grpChg chg="add mod topLvl">
          <ac:chgData name="Imogen Howe" userId="e369732b-6fa5-4541-8074-3fcfc7735bec" providerId="ADAL" clId="{74204603-B849-4D1E-B478-06BBD63E0FE5}" dt="2025-03-15T00:23:04.823" v="882" actId="571"/>
          <ac:grpSpMkLst>
            <pc:docMk/>
            <pc:sldMk cId="498479004" sldId="615"/>
            <ac:grpSpMk id="386" creationId="{9B9C5E8F-DC94-2100-BE4F-250EFA7041A0}"/>
          </ac:grpSpMkLst>
        </pc:grpChg>
        <pc:grpChg chg="mod topLvl">
          <ac:chgData name="Imogen Howe" userId="e369732b-6fa5-4541-8074-3fcfc7735bec" providerId="ADAL" clId="{74204603-B849-4D1E-B478-06BBD63E0FE5}" dt="2025-03-15T00:23:04.823" v="882" actId="571"/>
          <ac:grpSpMkLst>
            <pc:docMk/>
            <pc:sldMk cId="498479004" sldId="615"/>
            <ac:grpSpMk id="395" creationId="{F85A8B69-06EC-733C-3D9F-769E2789987F}"/>
          </ac:grpSpMkLst>
        </pc:grpChg>
        <pc:grpChg chg="mod topLvl">
          <ac:chgData name="Imogen Howe" userId="e369732b-6fa5-4541-8074-3fcfc7735bec" providerId="ADAL" clId="{74204603-B849-4D1E-B478-06BBD63E0FE5}" dt="2025-03-15T00:23:04.823" v="882" actId="571"/>
          <ac:grpSpMkLst>
            <pc:docMk/>
            <pc:sldMk cId="498479004" sldId="615"/>
            <ac:grpSpMk id="396" creationId="{0A8AF48E-FABE-8ECA-21AF-35FA8B05B97C}"/>
          </ac:grpSpMkLst>
        </pc:grpChg>
        <pc:grpChg chg="mod topLvl">
          <ac:chgData name="Imogen Howe" userId="e369732b-6fa5-4541-8074-3fcfc7735bec" providerId="ADAL" clId="{74204603-B849-4D1E-B478-06BBD63E0FE5}" dt="2025-03-15T00:23:04.823" v="882" actId="571"/>
          <ac:grpSpMkLst>
            <pc:docMk/>
            <pc:sldMk cId="498479004" sldId="615"/>
            <ac:grpSpMk id="397" creationId="{1B3C3EB9-21CF-D0D9-9012-BC48C019AC64}"/>
          </ac:grpSpMkLst>
        </pc:grpChg>
        <pc:grpChg chg="mod topLvl">
          <ac:chgData name="Imogen Howe" userId="e369732b-6fa5-4541-8074-3fcfc7735bec" providerId="ADAL" clId="{74204603-B849-4D1E-B478-06BBD63E0FE5}" dt="2025-03-15T00:23:04.823" v="882" actId="571"/>
          <ac:grpSpMkLst>
            <pc:docMk/>
            <pc:sldMk cId="498479004" sldId="615"/>
            <ac:grpSpMk id="398" creationId="{DCE1F3DB-9735-6D94-97BA-EA35E24825CB}"/>
          </ac:grpSpMkLst>
        </pc:grpChg>
        <pc:grpChg chg="mod topLvl">
          <ac:chgData name="Imogen Howe" userId="e369732b-6fa5-4541-8074-3fcfc7735bec" providerId="ADAL" clId="{74204603-B849-4D1E-B478-06BBD63E0FE5}" dt="2025-03-15T00:23:04.823" v="882" actId="571"/>
          <ac:grpSpMkLst>
            <pc:docMk/>
            <pc:sldMk cId="498479004" sldId="615"/>
            <ac:grpSpMk id="399" creationId="{BB40F022-AFA9-5279-AF8F-97014AD4AE6C}"/>
          </ac:grpSpMkLst>
        </pc:grpChg>
        <pc:grpChg chg="mod topLvl">
          <ac:chgData name="Imogen Howe" userId="e369732b-6fa5-4541-8074-3fcfc7735bec" providerId="ADAL" clId="{74204603-B849-4D1E-B478-06BBD63E0FE5}" dt="2025-03-15T00:23:04.823" v="882" actId="571"/>
          <ac:grpSpMkLst>
            <pc:docMk/>
            <pc:sldMk cId="498479004" sldId="615"/>
            <ac:grpSpMk id="400" creationId="{FAD8BDAB-0CBF-3208-0D37-7CDA1ECB7AC3}"/>
          </ac:grpSpMkLst>
        </pc:grpChg>
        <pc:grpChg chg="mod topLvl">
          <ac:chgData name="Imogen Howe" userId="e369732b-6fa5-4541-8074-3fcfc7735bec" providerId="ADAL" clId="{74204603-B849-4D1E-B478-06BBD63E0FE5}" dt="2025-03-15T00:23:04.823" v="882" actId="571"/>
          <ac:grpSpMkLst>
            <pc:docMk/>
            <pc:sldMk cId="498479004" sldId="615"/>
            <ac:grpSpMk id="438" creationId="{043CF7E2-1D26-D2B9-3223-4F9DD526DF18}"/>
          </ac:grpSpMkLst>
        </pc:grpChg>
        <pc:grpChg chg="mod topLvl">
          <ac:chgData name="Imogen Howe" userId="e369732b-6fa5-4541-8074-3fcfc7735bec" providerId="ADAL" clId="{74204603-B849-4D1E-B478-06BBD63E0FE5}" dt="2025-03-15T00:23:04.823" v="882" actId="571"/>
          <ac:grpSpMkLst>
            <pc:docMk/>
            <pc:sldMk cId="498479004" sldId="615"/>
            <ac:grpSpMk id="439" creationId="{49920C08-56D6-8D9A-DB74-9AF11C1251E8}"/>
          </ac:grpSpMkLst>
        </pc:grpChg>
        <pc:grpChg chg="mod topLvl">
          <ac:chgData name="Imogen Howe" userId="e369732b-6fa5-4541-8074-3fcfc7735bec" providerId="ADAL" clId="{74204603-B849-4D1E-B478-06BBD63E0FE5}" dt="2025-03-15T00:23:04.823" v="882" actId="571"/>
          <ac:grpSpMkLst>
            <pc:docMk/>
            <pc:sldMk cId="498479004" sldId="615"/>
            <ac:grpSpMk id="440" creationId="{2E259CDE-F456-2301-E2EB-88031F73D6D8}"/>
          </ac:grpSpMkLst>
        </pc:grpChg>
        <pc:grpChg chg="mod topLvl">
          <ac:chgData name="Imogen Howe" userId="e369732b-6fa5-4541-8074-3fcfc7735bec" providerId="ADAL" clId="{74204603-B849-4D1E-B478-06BBD63E0FE5}" dt="2025-03-15T00:23:04.823" v="882" actId="571"/>
          <ac:grpSpMkLst>
            <pc:docMk/>
            <pc:sldMk cId="498479004" sldId="615"/>
            <ac:grpSpMk id="441" creationId="{F327DD46-C407-9D79-D5BA-184A4A594D55}"/>
          </ac:grpSpMkLst>
        </pc:grpChg>
        <pc:grpChg chg="mod topLvl">
          <ac:chgData name="Imogen Howe" userId="e369732b-6fa5-4541-8074-3fcfc7735bec" providerId="ADAL" clId="{74204603-B849-4D1E-B478-06BBD63E0FE5}" dt="2025-03-15T00:23:04.823" v="882" actId="571"/>
          <ac:grpSpMkLst>
            <pc:docMk/>
            <pc:sldMk cId="498479004" sldId="615"/>
            <ac:grpSpMk id="442" creationId="{AFC27EB6-72B4-296F-27E7-203F46AC6107}"/>
          </ac:grpSpMkLst>
        </pc:grpChg>
        <pc:grpChg chg="mod topLvl">
          <ac:chgData name="Imogen Howe" userId="e369732b-6fa5-4541-8074-3fcfc7735bec" providerId="ADAL" clId="{74204603-B849-4D1E-B478-06BBD63E0FE5}" dt="2025-03-15T00:23:04.823" v="882" actId="571"/>
          <ac:grpSpMkLst>
            <pc:docMk/>
            <pc:sldMk cId="498479004" sldId="615"/>
            <ac:grpSpMk id="443" creationId="{94CC78D0-C96A-C1DA-B454-998F82F211AB}"/>
          </ac:grpSpMkLst>
        </pc:grpChg>
        <pc:grpChg chg="add mod">
          <ac:chgData name="Imogen Howe" userId="e369732b-6fa5-4541-8074-3fcfc7735bec" providerId="ADAL" clId="{74204603-B849-4D1E-B478-06BBD63E0FE5}" dt="2025-03-15T00:23:04.823" v="882" actId="571"/>
          <ac:grpSpMkLst>
            <pc:docMk/>
            <pc:sldMk cId="498479004" sldId="615"/>
            <ac:grpSpMk id="480" creationId="{96C15BDC-A1D3-C4F9-7E64-A5DFE6DDD77E}"/>
          </ac:grpSpMkLst>
        </pc:grpChg>
        <pc:grpChg chg="add mod">
          <ac:chgData name="Imogen Howe" userId="e369732b-6fa5-4541-8074-3fcfc7735bec" providerId="ADAL" clId="{74204603-B849-4D1E-B478-06BBD63E0FE5}" dt="2025-03-15T00:23:04.823" v="882" actId="571"/>
          <ac:grpSpMkLst>
            <pc:docMk/>
            <pc:sldMk cId="498479004" sldId="615"/>
            <ac:grpSpMk id="487" creationId="{671F9E1C-B0C0-FE84-9D5E-B7AEE34BD90B}"/>
          </ac:grpSpMkLst>
        </pc:grpChg>
        <pc:grpChg chg="add mod">
          <ac:chgData name="Imogen Howe" userId="e369732b-6fa5-4541-8074-3fcfc7735bec" providerId="ADAL" clId="{74204603-B849-4D1E-B478-06BBD63E0FE5}" dt="2025-03-15T00:23:04.823" v="882" actId="571"/>
          <ac:grpSpMkLst>
            <pc:docMk/>
            <pc:sldMk cId="498479004" sldId="615"/>
            <ac:grpSpMk id="494" creationId="{D8903958-A541-5D93-DDEF-089F5699CE1D}"/>
          </ac:grpSpMkLst>
        </pc:grpChg>
        <pc:grpChg chg="add mod">
          <ac:chgData name="Imogen Howe" userId="e369732b-6fa5-4541-8074-3fcfc7735bec" providerId="ADAL" clId="{74204603-B849-4D1E-B478-06BBD63E0FE5}" dt="2025-03-15T00:23:04.823" v="882" actId="571"/>
          <ac:grpSpMkLst>
            <pc:docMk/>
            <pc:sldMk cId="498479004" sldId="615"/>
            <ac:grpSpMk id="501" creationId="{391A09F3-3CE1-BDE2-A6D9-0938E2174DCB}"/>
          </ac:grpSpMkLst>
        </pc:grpChg>
        <pc:grpChg chg="add mod">
          <ac:chgData name="Imogen Howe" userId="e369732b-6fa5-4541-8074-3fcfc7735bec" providerId="ADAL" clId="{74204603-B849-4D1E-B478-06BBD63E0FE5}" dt="2025-03-15T00:23:04.823" v="882" actId="571"/>
          <ac:grpSpMkLst>
            <pc:docMk/>
            <pc:sldMk cId="498479004" sldId="615"/>
            <ac:grpSpMk id="508" creationId="{2B6E0C31-45CE-03CF-D3B7-B29CDC51F32F}"/>
          </ac:grpSpMkLst>
        </pc:grpChg>
        <pc:grpChg chg="add mod">
          <ac:chgData name="Imogen Howe" userId="e369732b-6fa5-4541-8074-3fcfc7735bec" providerId="ADAL" clId="{74204603-B849-4D1E-B478-06BBD63E0FE5}" dt="2025-03-15T00:23:04.823" v="882" actId="571"/>
          <ac:grpSpMkLst>
            <pc:docMk/>
            <pc:sldMk cId="498479004" sldId="615"/>
            <ac:grpSpMk id="515" creationId="{821BD16C-58EE-63A2-B75F-334424199EF4}"/>
          </ac:grpSpMkLst>
        </pc:grpChg>
        <pc:grpChg chg="add mod">
          <ac:chgData name="Imogen Howe" userId="e369732b-6fa5-4541-8074-3fcfc7735bec" providerId="ADAL" clId="{74204603-B849-4D1E-B478-06BBD63E0FE5}" dt="2025-03-15T00:23:04.823" v="882" actId="571"/>
          <ac:grpSpMkLst>
            <pc:docMk/>
            <pc:sldMk cId="498479004" sldId="615"/>
            <ac:grpSpMk id="522" creationId="{950B3F0D-01D6-7ED1-BB53-E7D638B159D7}"/>
          </ac:grpSpMkLst>
        </pc:grpChg>
        <pc:grpChg chg="add mod">
          <ac:chgData name="Imogen Howe" userId="e369732b-6fa5-4541-8074-3fcfc7735bec" providerId="ADAL" clId="{74204603-B849-4D1E-B478-06BBD63E0FE5}" dt="2025-03-15T00:23:04.823" v="882" actId="571"/>
          <ac:grpSpMkLst>
            <pc:docMk/>
            <pc:sldMk cId="498479004" sldId="615"/>
            <ac:grpSpMk id="529" creationId="{B71C905C-09A1-2B70-44A7-D0CF53A6D793}"/>
          </ac:grpSpMkLst>
        </pc:grpChg>
        <pc:grpChg chg="add mod">
          <ac:chgData name="Imogen Howe" userId="e369732b-6fa5-4541-8074-3fcfc7735bec" providerId="ADAL" clId="{74204603-B849-4D1E-B478-06BBD63E0FE5}" dt="2025-03-15T00:23:04.823" v="882" actId="571"/>
          <ac:grpSpMkLst>
            <pc:docMk/>
            <pc:sldMk cId="498479004" sldId="615"/>
            <ac:grpSpMk id="536" creationId="{FCE90C5A-54C6-D3B0-4502-AEA9AD721AAF}"/>
          </ac:grpSpMkLst>
        </pc:grpChg>
        <pc:grpChg chg="add mod">
          <ac:chgData name="Imogen Howe" userId="e369732b-6fa5-4541-8074-3fcfc7735bec" providerId="ADAL" clId="{74204603-B849-4D1E-B478-06BBD63E0FE5}" dt="2025-03-15T00:23:04.823" v="882" actId="571"/>
          <ac:grpSpMkLst>
            <pc:docMk/>
            <pc:sldMk cId="498479004" sldId="615"/>
            <ac:grpSpMk id="543" creationId="{B02F70CF-9924-A3C0-4F82-BC8C8F619436}"/>
          </ac:grpSpMkLst>
        </pc:grpChg>
        <pc:grpChg chg="add mod">
          <ac:chgData name="Imogen Howe" userId="e369732b-6fa5-4541-8074-3fcfc7735bec" providerId="ADAL" clId="{74204603-B849-4D1E-B478-06BBD63E0FE5}" dt="2025-03-15T00:23:04.823" v="882" actId="571"/>
          <ac:grpSpMkLst>
            <pc:docMk/>
            <pc:sldMk cId="498479004" sldId="615"/>
            <ac:grpSpMk id="550" creationId="{142FAFE5-E188-B3DA-4328-ED1426AB4923}"/>
          </ac:grpSpMkLst>
        </pc:grpChg>
        <pc:grpChg chg="add mod">
          <ac:chgData name="Imogen Howe" userId="e369732b-6fa5-4541-8074-3fcfc7735bec" providerId="ADAL" clId="{74204603-B849-4D1E-B478-06BBD63E0FE5}" dt="2025-03-15T00:23:04.823" v="882" actId="571"/>
          <ac:grpSpMkLst>
            <pc:docMk/>
            <pc:sldMk cId="498479004" sldId="615"/>
            <ac:grpSpMk id="557" creationId="{D074DCB9-DEF0-F7D8-3507-8C917D392718}"/>
          </ac:grpSpMkLst>
        </pc:grpChg>
        <pc:grpChg chg="add mod">
          <ac:chgData name="Imogen Howe" userId="e369732b-6fa5-4541-8074-3fcfc7735bec" providerId="ADAL" clId="{74204603-B849-4D1E-B478-06BBD63E0FE5}" dt="2025-03-15T00:23:04.823" v="882" actId="571"/>
          <ac:grpSpMkLst>
            <pc:docMk/>
            <pc:sldMk cId="498479004" sldId="615"/>
            <ac:grpSpMk id="564" creationId="{2666FAAD-5AC7-E91B-1656-8941C26F0BFF}"/>
          </ac:grpSpMkLst>
        </pc:grpChg>
        <pc:grpChg chg="add mod">
          <ac:chgData name="Imogen Howe" userId="e369732b-6fa5-4541-8074-3fcfc7735bec" providerId="ADAL" clId="{74204603-B849-4D1E-B478-06BBD63E0FE5}" dt="2025-03-15T00:23:04.823" v="882" actId="571"/>
          <ac:grpSpMkLst>
            <pc:docMk/>
            <pc:sldMk cId="498479004" sldId="615"/>
            <ac:grpSpMk id="565" creationId="{7E359C41-029F-EF79-4E67-EFCC0FE7FC14}"/>
          </ac:grpSpMkLst>
        </pc:grpChg>
        <pc:grpChg chg="add mod">
          <ac:chgData name="Imogen Howe" userId="e369732b-6fa5-4541-8074-3fcfc7735bec" providerId="ADAL" clId="{74204603-B849-4D1E-B478-06BBD63E0FE5}" dt="2025-03-15T00:23:04.823" v="882" actId="571"/>
          <ac:grpSpMkLst>
            <pc:docMk/>
            <pc:sldMk cId="498479004" sldId="615"/>
            <ac:grpSpMk id="572" creationId="{4029B634-72AE-E23F-A60F-DAA028052C1F}"/>
          </ac:grpSpMkLst>
        </pc:grpChg>
        <pc:grpChg chg="add mod">
          <ac:chgData name="Imogen Howe" userId="e369732b-6fa5-4541-8074-3fcfc7735bec" providerId="ADAL" clId="{74204603-B849-4D1E-B478-06BBD63E0FE5}" dt="2025-03-15T00:23:04.823" v="882" actId="571"/>
          <ac:grpSpMkLst>
            <pc:docMk/>
            <pc:sldMk cId="498479004" sldId="615"/>
            <ac:grpSpMk id="579" creationId="{F7054E82-577A-7F20-3779-790B5E9BA1CC}"/>
          </ac:grpSpMkLst>
        </pc:grpChg>
        <pc:grpChg chg="add mod">
          <ac:chgData name="Imogen Howe" userId="e369732b-6fa5-4541-8074-3fcfc7735bec" providerId="ADAL" clId="{74204603-B849-4D1E-B478-06BBD63E0FE5}" dt="2025-03-15T00:23:04.823" v="882" actId="571"/>
          <ac:grpSpMkLst>
            <pc:docMk/>
            <pc:sldMk cId="498479004" sldId="615"/>
            <ac:grpSpMk id="586" creationId="{8697407C-7710-5C4E-5E4F-6398D98A7DB6}"/>
          </ac:grpSpMkLst>
        </pc:grpChg>
        <pc:grpChg chg="add mod">
          <ac:chgData name="Imogen Howe" userId="e369732b-6fa5-4541-8074-3fcfc7735bec" providerId="ADAL" clId="{74204603-B849-4D1E-B478-06BBD63E0FE5}" dt="2025-03-15T00:23:04.823" v="882" actId="571"/>
          <ac:grpSpMkLst>
            <pc:docMk/>
            <pc:sldMk cId="498479004" sldId="615"/>
            <ac:grpSpMk id="593" creationId="{B43A91FE-BD84-95BF-60C4-061F7CEA1E82}"/>
          </ac:grpSpMkLst>
        </pc:grpChg>
        <pc:grpChg chg="add mod">
          <ac:chgData name="Imogen Howe" userId="e369732b-6fa5-4541-8074-3fcfc7735bec" providerId="ADAL" clId="{74204603-B849-4D1E-B478-06BBD63E0FE5}" dt="2025-03-15T00:23:04.823" v="882" actId="571"/>
          <ac:grpSpMkLst>
            <pc:docMk/>
            <pc:sldMk cId="498479004" sldId="615"/>
            <ac:grpSpMk id="600" creationId="{6C89757A-8812-43C4-2BAD-44D5573F6188}"/>
          </ac:grpSpMkLst>
        </pc:grpChg>
        <pc:grpChg chg="add mod">
          <ac:chgData name="Imogen Howe" userId="e369732b-6fa5-4541-8074-3fcfc7735bec" providerId="ADAL" clId="{74204603-B849-4D1E-B478-06BBD63E0FE5}" dt="2025-03-15T00:23:04.823" v="882" actId="571"/>
          <ac:grpSpMkLst>
            <pc:docMk/>
            <pc:sldMk cId="498479004" sldId="615"/>
            <ac:grpSpMk id="607" creationId="{CF04CF20-5298-2E39-1535-3753AFC56EDC}"/>
          </ac:grpSpMkLst>
        </pc:grpChg>
        <pc:grpChg chg="add mod">
          <ac:chgData name="Imogen Howe" userId="e369732b-6fa5-4541-8074-3fcfc7735bec" providerId="ADAL" clId="{74204603-B849-4D1E-B478-06BBD63E0FE5}" dt="2025-03-15T00:23:04.823" v="882" actId="571"/>
          <ac:grpSpMkLst>
            <pc:docMk/>
            <pc:sldMk cId="498479004" sldId="615"/>
            <ac:grpSpMk id="614" creationId="{790BB98A-4210-D5AC-D35D-FD9E7D1ABBAD}"/>
          </ac:grpSpMkLst>
        </pc:grpChg>
        <pc:grpChg chg="add mod">
          <ac:chgData name="Imogen Howe" userId="e369732b-6fa5-4541-8074-3fcfc7735bec" providerId="ADAL" clId="{74204603-B849-4D1E-B478-06BBD63E0FE5}" dt="2025-03-15T00:23:04.823" v="882" actId="571"/>
          <ac:grpSpMkLst>
            <pc:docMk/>
            <pc:sldMk cId="498479004" sldId="615"/>
            <ac:grpSpMk id="621" creationId="{15F4B5DD-CC3D-DC68-0165-FC8AE0A04582}"/>
          </ac:grpSpMkLst>
        </pc:grpChg>
        <pc:grpChg chg="add mod">
          <ac:chgData name="Imogen Howe" userId="e369732b-6fa5-4541-8074-3fcfc7735bec" providerId="ADAL" clId="{74204603-B849-4D1E-B478-06BBD63E0FE5}" dt="2025-03-15T00:23:04.823" v="882" actId="571"/>
          <ac:grpSpMkLst>
            <pc:docMk/>
            <pc:sldMk cId="498479004" sldId="615"/>
            <ac:grpSpMk id="628" creationId="{20398C52-6D0C-0C30-5EB2-11117A3F4F0D}"/>
          </ac:grpSpMkLst>
        </pc:grpChg>
        <pc:grpChg chg="add mod">
          <ac:chgData name="Imogen Howe" userId="e369732b-6fa5-4541-8074-3fcfc7735bec" providerId="ADAL" clId="{74204603-B849-4D1E-B478-06BBD63E0FE5}" dt="2025-03-15T00:23:04.823" v="882" actId="571"/>
          <ac:grpSpMkLst>
            <pc:docMk/>
            <pc:sldMk cId="498479004" sldId="615"/>
            <ac:grpSpMk id="635" creationId="{6FEC62AE-3E67-4DDF-179E-9D6D5F461FF3}"/>
          </ac:grpSpMkLst>
        </pc:grpChg>
        <pc:grpChg chg="add mod">
          <ac:chgData name="Imogen Howe" userId="e369732b-6fa5-4541-8074-3fcfc7735bec" providerId="ADAL" clId="{74204603-B849-4D1E-B478-06BBD63E0FE5}" dt="2025-03-15T00:23:04.823" v="882" actId="571"/>
          <ac:grpSpMkLst>
            <pc:docMk/>
            <pc:sldMk cId="498479004" sldId="615"/>
            <ac:grpSpMk id="642" creationId="{4319AEDC-31DF-12BB-0F16-CC2F2FA1751C}"/>
          </ac:grpSpMkLst>
        </pc:grpChg>
        <pc:grpChg chg="add mod">
          <ac:chgData name="Imogen Howe" userId="e369732b-6fa5-4541-8074-3fcfc7735bec" providerId="ADAL" clId="{74204603-B849-4D1E-B478-06BBD63E0FE5}" dt="2025-03-15T00:23:04.823" v="882" actId="571"/>
          <ac:grpSpMkLst>
            <pc:docMk/>
            <pc:sldMk cId="498479004" sldId="615"/>
            <ac:grpSpMk id="649" creationId="{61C18AA8-AB07-5BB2-3FCD-911CE9578627}"/>
          </ac:grpSpMkLst>
        </pc:grpChg>
        <pc:grpChg chg="add mod">
          <ac:chgData name="Imogen Howe" userId="e369732b-6fa5-4541-8074-3fcfc7735bec" providerId="ADAL" clId="{74204603-B849-4D1E-B478-06BBD63E0FE5}" dt="2025-03-15T00:23:04.823" v="882" actId="571"/>
          <ac:grpSpMkLst>
            <pc:docMk/>
            <pc:sldMk cId="498479004" sldId="615"/>
            <ac:grpSpMk id="650" creationId="{7A2A9CC1-E167-81E0-753B-3E7216A4082D}"/>
          </ac:grpSpMkLst>
        </pc:grpChg>
        <pc:grpChg chg="mod">
          <ac:chgData name="Imogen Howe" userId="e369732b-6fa5-4541-8074-3fcfc7735bec" providerId="ADAL" clId="{74204603-B849-4D1E-B478-06BBD63E0FE5}" dt="2025-03-15T00:23:04.823" v="882" actId="571"/>
          <ac:grpSpMkLst>
            <pc:docMk/>
            <pc:sldMk cId="498479004" sldId="615"/>
            <ac:grpSpMk id="651" creationId="{294CCF48-EEAA-FBD8-536E-F25A2ED61795}"/>
          </ac:grpSpMkLst>
        </pc:grpChg>
        <pc:grpChg chg="mod">
          <ac:chgData name="Imogen Howe" userId="e369732b-6fa5-4541-8074-3fcfc7735bec" providerId="ADAL" clId="{74204603-B849-4D1E-B478-06BBD63E0FE5}" dt="2025-03-15T00:23:04.823" v="882" actId="571"/>
          <ac:grpSpMkLst>
            <pc:docMk/>
            <pc:sldMk cId="498479004" sldId="615"/>
            <ac:grpSpMk id="652" creationId="{FEC5A71B-3BB5-9F09-0498-36A650FB9193}"/>
          </ac:grpSpMkLst>
        </pc:grpChg>
        <pc:grpChg chg="mod">
          <ac:chgData name="Imogen Howe" userId="e369732b-6fa5-4541-8074-3fcfc7735bec" providerId="ADAL" clId="{74204603-B849-4D1E-B478-06BBD63E0FE5}" dt="2025-03-15T00:23:04.823" v="882" actId="571"/>
          <ac:grpSpMkLst>
            <pc:docMk/>
            <pc:sldMk cId="498479004" sldId="615"/>
            <ac:grpSpMk id="653" creationId="{0953F800-A743-DFBF-83C3-5D9E0D9670F1}"/>
          </ac:grpSpMkLst>
        </pc:grpChg>
        <pc:grpChg chg="mod">
          <ac:chgData name="Imogen Howe" userId="e369732b-6fa5-4541-8074-3fcfc7735bec" providerId="ADAL" clId="{74204603-B849-4D1E-B478-06BBD63E0FE5}" dt="2025-03-15T00:23:04.823" v="882" actId="571"/>
          <ac:grpSpMkLst>
            <pc:docMk/>
            <pc:sldMk cId="498479004" sldId="615"/>
            <ac:grpSpMk id="654" creationId="{2AC95C4D-CF76-CE07-263F-5D7831A94D9E}"/>
          </ac:grpSpMkLst>
        </pc:grpChg>
        <pc:grpChg chg="mod">
          <ac:chgData name="Imogen Howe" userId="e369732b-6fa5-4541-8074-3fcfc7735bec" providerId="ADAL" clId="{74204603-B849-4D1E-B478-06BBD63E0FE5}" dt="2025-03-15T00:23:04.823" v="882" actId="571"/>
          <ac:grpSpMkLst>
            <pc:docMk/>
            <pc:sldMk cId="498479004" sldId="615"/>
            <ac:grpSpMk id="655" creationId="{1481C579-33DC-5899-F9A8-7A4118F0A3A0}"/>
          </ac:grpSpMkLst>
        </pc:grpChg>
        <pc:grpChg chg="mod">
          <ac:chgData name="Imogen Howe" userId="e369732b-6fa5-4541-8074-3fcfc7735bec" providerId="ADAL" clId="{74204603-B849-4D1E-B478-06BBD63E0FE5}" dt="2025-03-15T00:23:04.823" v="882" actId="571"/>
          <ac:grpSpMkLst>
            <pc:docMk/>
            <pc:sldMk cId="498479004" sldId="615"/>
            <ac:grpSpMk id="656" creationId="{A6B99CE0-4330-7D61-8D48-65796DB8415C}"/>
          </ac:grpSpMkLst>
        </pc:grpChg>
        <pc:grpChg chg="mod">
          <ac:chgData name="Imogen Howe" userId="e369732b-6fa5-4541-8074-3fcfc7735bec" providerId="ADAL" clId="{74204603-B849-4D1E-B478-06BBD63E0FE5}" dt="2025-03-15T00:23:04.823" v="882" actId="571"/>
          <ac:grpSpMkLst>
            <pc:docMk/>
            <pc:sldMk cId="498479004" sldId="615"/>
            <ac:grpSpMk id="657" creationId="{82760D17-F01A-CE47-8B4E-4EA28C9B1355}"/>
          </ac:grpSpMkLst>
        </pc:grpChg>
        <pc:grpChg chg="mod">
          <ac:chgData name="Imogen Howe" userId="e369732b-6fa5-4541-8074-3fcfc7735bec" providerId="ADAL" clId="{74204603-B849-4D1E-B478-06BBD63E0FE5}" dt="2025-03-15T00:23:04.823" v="882" actId="571"/>
          <ac:grpSpMkLst>
            <pc:docMk/>
            <pc:sldMk cId="498479004" sldId="615"/>
            <ac:grpSpMk id="658" creationId="{9E609F2A-7AE0-86FC-1757-7226F57D276E}"/>
          </ac:grpSpMkLst>
        </pc:grpChg>
        <pc:grpChg chg="mod">
          <ac:chgData name="Imogen Howe" userId="e369732b-6fa5-4541-8074-3fcfc7735bec" providerId="ADAL" clId="{74204603-B849-4D1E-B478-06BBD63E0FE5}" dt="2025-03-15T00:23:04.823" v="882" actId="571"/>
          <ac:grpSpMkLst>
            <pc:docMk/>
            <pc:sldMk cId="498479004" sldId="615"/>
            <ac:grpSpMk id="659" creationId="{A48A1808-E243-C1F3-EEF1-677C313BC69A}"/>
          </ac:grpSpMkLst>
        </pc:grpChg>
        <pc:grpChg chg="mod">
          <ac:chgData name="Imogen Howe" userId="e369732b-6fa5-4541-8074-3fcfc7735bec" providerId="ADAL" clId="{74204603-B849-4D1E-B478-06BBD63E0FE5}" dt="2025-03-15T00:23:04.823" v="882" actId="571"/>
          <ac:grpSpMkLst>
            <pc:docMk/>
            <pc:sldMk cId="498479004" sldId="615"/>
            <ac:grpSpMk id="660" creationId="{054A0973-A38F-7166-9FA3-0A90BB9D6386}"/>
          </ac:grpSpMkLst>
        </pc:grpChg>
        <pc:grpChg chg="mod">
          <ac:chgData name="Imogen Howe" userId="e369732b-6fa5-4541-8074-3fcfc7735bec" providerId="ADAL" clId="{74204603-B849-4D1E-B478-06BBD63E0FE5}" dt="2025-03-15T00:23:04.823" v="882" actId="571"/>
          <ac:grpSpMkLst>
            <pc:docMk/>
            <pc:sldMk cId="498479004" sldId="615"/>
            <ac:grpSpMk id="661" creationId="{7928FD1C-9DCA-A934-0F97-B2E839A3B056}"/>
          </ac:grpSpMkLst>
        </pc:grpChg>
        <pc:grpChg chg="mod">
          <ac:chgData name="Imogen Howe" userId="e369732b-6fa5-4541-8074-3fcfc7735bec" providerId="ADAL" clId="{74204603-B849-4D1E-B478-06BBD63E0FE5}" dt="2025-03-15T00:23:04.823" v="882" actId="571"/>
          <ac:grpSpMkLst>
            <pc:docMk/>
            <pc:sldMk cId="498479004" sldId="615"/>
            <ac:grpSpMk id="662" creationId="{BA1AF677-9200-09A8-0BE8-9B2463AFCE00}"/>
          </ac:grpSpMkLst>
        </pc:grpChg>
        <pc:grpChg chg="add mod">
          <ac:chgData name="Imogen Howe" userId="e369732b-6fa5-4541-8074-3fcfc7735bec" providerId="ADAL" clId="{74204603-B849-4D1E-B478-06BBD63E0FE5}" dt="2025-03-15T00:23:04.823" v="882" actId="571"/>
          <ac:grpSpMkLst>
            <pc:docMk/>
            <pc:sldMk cId="498479004" sldId="615"/>
            <ac:grpSpMk id="735" creationId="{A6C7BAE3-214A-159D-9651-4CAF27D38B01}"/>
          </ac:grpSpMkLst>
        </pc:grpChg>
        <pc:grpChg chg="mod">
          <ac:chgData name="Imogen Howe" userId="e369732b-6fa5-4541-8074-3fcfc7735bec" providerId="ADAL" clId="{74204603-B849-4D1E-B478-06BBD63E0FE5}" dt="2025-03-15T00:23:04.823" v="882" actId="571"/>
          <ac:grpSpMkLst>
            <pc:docMk/>
            <pc:sldMk cId="498479004" sldId="615"/>
            <ac:grpSpMk id="736" creationId="{DA83F3A5-87B3-E2BE-3FFB-B4043F6E2AFD}"/>
          </ac:grpSpMkLst>
        </pc:grpChg>
        <pc:grpChg chg="mod">
          <ac:chgData name="Imogen Howe" userId="e369732b-6fa5-4541-8074-3fcfc7735bec" providerId="ADAL" clId="{74204603-B849-4D1E-B478-06BBD63E0FE5}" dt="2025-03-15T00:23:04.823" v="882" actId="571"/>
          <ac:grpSpMkLst>
            <pc:docMk/>
            <pc:sldMk cId="498479004" sldId="615"/>
            <ac:grpSpMk id="737" creationId="{0E8CFCC0-E6C6-A02F-2655-2566F6AD0396}"/>
          </ac:grpSpMkLst>
        </pc:grpChg>
        <pc:grpChg chg="mod">
          <ac:chgData name="Imogen Howe" userId="e369732b-6fa5-4541-8074-3fcfc7735bec" providerId="ADAL" clId="{74204603-B849-4D1E-B478-06BBD63E0FE5}" dt="2025-03-15T00:23:04.823" v="882" actId="571"/>
          <ac:grpSpMkLst>
            <pc:docMk/>
            <pc:sldMk cId="498479004" sldId="615"/>
            <ac:grpSpMk id="738" creationId="{44C5BCDD-5032-756F-1265-F5CF9D2604A3}"/>
          </ac:grpSpMkLst>
        </pc:grpChg>
        <pc:grpChg chg="mod">
          <ac:chgData name="Imogen Howe" userId="e369732b-6fa5-4541-8074-3fcfc7735bec" providerId="ADAL" clId="{74204603-B849-4D1E-B478-06BBD63E0FE5}" dt="2025-03-15T00:23:04.823" v="882" actId="571"/>
          <ac:grpSpMkLst>
            <pc:docMk/>
            <pc:sldMk cId="498479004" sldId="615"/>
            <ac:grpSpMk id="739" creationId="{F8B1C82F-9AB2-38B1-DF53-FC02E1A5FB79}"/>
          </ac:grpSpMkLst>
        </pc:grpChg>
        <pc:grpChg chg="mod">
          <ac:chgData name="Imogen Howe" userId="e369732b-6fa5-4541-8074-3fcfc7735bec" providerId="ADAL" clId="{74204603-B849-4D1E-B478-06BBD63E0FE5}" dt="2025-03-15T00:23:04.823" v="882" actId="571"/>
          <ac:grpSpMkLst>
            <pc:docMk/>
            <pc:sldMk cId="498479004" sldId="615"/>
            <ac:grpSpMk id="740" creationId="{64AC23FB-DF4A-8EFB-B751-FE1F70F2357D}"/>
          </ac:grpSpMkLst>
        </pc:grpChg>
        <pc:grpChg chg="mod">
          <ac:chgData name="Imogen Howe" userId="e369732b-6fa5-4541-8074-3fcfc7735bec" providerId="ADAL" clId="{74204603-B849-4D1E-B478-06BBD63E0FE5}" dt="2025-03-15T00:23:04.823" v="882" actId="571"/>
          <ac:grpSpMkLst>
            <pc:docMk/>
            <pc:sldMk cId="498479004" sldId="615"/>
            <ac:grpSpMk id="741" creationId="{7C364FB4-5A5B-8B40-EDC3-5414D8A962F8}"/>
          </ac:grpSpMkLst>
        </pc:grpChg>
        <pc:grpChg chg="mod">
          <ac:chgData name="Imogen Howe" userId="e369732b-6fa5-4541-8074-3fcfc7735bec" providerId="ADAL" clId="{74204603-B849-4D1E-B478-06BBD63E0FE5}" dt="2025-03-15T00:23:04.823" v="882" actId="571"/>
          <ac:grpSpMkLst>
            <pc:docMk/>
            <pc:sldMk cId="498479004" sldId="615"/>
            <ac:grpSpMk id="742" creationId="{C923C88E-6D68-EDCC-385A-976A1CDC573C}"/>
          </ac:grpSpMkLst>
        </pc:grpChg>
        <pc:grpChg chg="mod">
          <ac:chgData name="Imogen Howe" userId="e369732b-6fa5-4541-8074-3fcfc7735bec" providerId="ADAL" clId="{74204603-B849-4D1E-B478-06BBD63E0FE5}" dt="2025-03-15T00:23:04.823" v="882" actId="571"/>
          <ac:grpSpMkLst>
            <pc:docMk/>
            <pc:sldMk cId="498479004" sldId="615"/>
            <ac:grpSpMk id="743" creationId="{E6769578-B389-CD0F-3B6E-4977F2024B47}"/>
          </ac:grpSpMkLst>
        </pc:grpChg>
        <pc:grpChg chg="mod">
          <ac:chgData name="Imogen Howe" userId="e369732b-6fa5-4541-8074-3fcfc7735bec" providerId="ADAL" clId="{74204603-B849-4D1E-B478-06BBD63E0FE5}" dt="2025-03-15T00:23:04.823" v="882" actId="571"/>
          <ac:grpSpMkLst>
            <pc:docMk/>
            <pc:sldMk cId="498479004" sldId="615"/>
            <ac:grpSpMk id="744" creationId="{3CA5AB4E-5774-C914-F82A-714B8BF273A5}"/>
          </ac:grpSpMkLst>
        </pc:grpChg>
        <pc:grpChg chg="mod">
          <ac:chgData name="Imogen Howe" userId="e369732b-6fa5-4541-8074-3fcfc7735bec" providerId="ADAL" clId="{74204603-B849-4D1E-B478-06BBD63E0FE5}" dt="2025-03-15T00:23:04.823" v="882" actId="571"/>
          <ac:grpSpMkLst>
            <pc:docMk/>
            <pc:sldMk cId="498479004" sldId="615"/>
            <ac:grpSpMk id="745" creationId="{D1B301D9-8984-C582-E105-63F7F1417842}"/>
          </ac:grpSpMkLst>
        </pc:grpChg>
        <pc:grpChg chg="mod">
          <ac:chgData name="Imogen Howe" userId="e369732b-6fa5-4541-8074-3fcfc7735bec" providerId="ADAL" clId="{74204603-B849-4D1E-B478-06BBD63E0FE5}" dt="2025-03-15T00:23:04.823" v="882" actId="571"/>
          <ac:grpSpMkLst>
            <pc:docMk/>
            <pc:sldMk cId="498479004" sldId="615"/>
            <ac:grpSpMk id="746" creationId="{FE23BEA2-4C94-704D-F30A-4CDF61E8DCE5}"/>
          </ac:grpSpMkLst>
        </pc:grpChg>
        <pc:grpChg chg="mod">
          <ac:chgData name="Imogen Howe" userId="e369732b-6fa5-4541-8074-3fcfc7735bec" providerId="ADAL" clId="{74204603-B849-4D1E-B478-06BBD63E0FE5}" dt="2025-03-15T00:23:04.823" v="882" actId="571"/>
          <ac:grpSpMkLst>
            <pc:docMk/>
            <pc:sldMk cId="498479004" sldId="615"/>
            <ac:grpSpMk id="747" creationId="{960423BC-F616-6FB7-ACCD-E64848735FB4}"/>
          </ac:grpSpMkLst>
        </pc:grpChg>
        <pc:grpChg chg="add mod">
          <ac:chgData name="Imogen Howe" userId="e369732b-6fa5-4541-8074-3fcfc7735bec" providerId="ADAL" clId="{74204603-B849-4D1E-B478-06BBD63E0FE5}" dt="2025-03-15T00:23:04.823" v="882" actId="571"/>
          <ac:grpSpMkLst>
            <pc:docMk/>
            <pc:sldMk cId="498479004" sldId="615"/>
            <ac:grpSpMk id="824" creationId="{4CED0FA0-671F-D88E-CE86-2DEA1E828055}"/>
          </ac:grpSpMkLst>
        </pc:grpChg>
        <pc:picChg chg="add mod">
          <ac:chgData name="Imogen Howe" userId="e369732b-6fa5-4541-8074-3fcfc7735bec" providerId="ADAL" clId="{74204603-B849-4D1E-B478-06BBD63E0FE5}" dt="2025-03-15T00:23:04.823" v="882" actId="571"/>
          <ac:picMkLst>
            <pc:docMk/>
            <pc:sldMk cId="498479004" sldId="615"/>
            <ac:picMk id="29" creationId="{82745409-0ADA-DA3D-C882-C61E71C4FF72}"/>
          </ac:picMkLst>
        </pc:picChg>
        <pc:picChg chg="add mod">
          <ac:chgData name="Imogen Howe" userId="e369732b-6fa5-4541-8074-3fcfc7735bec" providerId="ADAL" clId="{74204603-B849-4D1E-B478-06BBD63E0FE5}" dt="2025-03-15T00:23:04.823" v="882" actId="571"/>
          <ac:picMkLst>
            <pc:docMk/>
            <pc:sldMk cId="498479004" sldId="615"/>
            <ac:picMk id="30" creationId="{CF6ED445-CA8A-CD90-B3B3-6464FC2F9FCC}"/>
          </ac:picMkLst>
        </pc:picChg>
        <pc:picChg chg="add mod">
          <ac:chgData name="Imogen Howe" userId="e369732b-6fa5-4541-8074-3fcfc7735bec" providerId="ADAL" clId="{74204603-B849-4D1E-B478-06BBD63E0FE5}" dt="2025-03-15T00:23:04.823" v="882" actId="571"/>
          <ac:picMkLst>
            <pc:docMk/>
            <pc:sldMk cId="498479004" sldId="615"/>
            <ac:picMk id="31" creationId="{8FEC778D-A6FA-A519-4D8D-38E41DB22C25}"/>
          </ac:picMkLst>
        </pc:picChg>
        <pc:picChg chg="add mod">
          <ac:chgData name="Imogen Howe" userId="e369732b-6fa5-4541-8074-3fcfc7735bec" providerId="ADAL" clId="{74204603-B849-4D1E-B478-06BBD63E0FE5}" dt="2025-03-15T00:23:04.823" v="882" actId="571"/>
          <ac:picMkLst>
            <pc:docMk/>
            <pc:sldMk cId="498479004" sldId="615"/>
            <ac:picMk id="32" creationId="{8EB9A5FF-F7EB-8D26-8386-CE121FF7DF43}"/>
          </ac:picMkLst>
        </pc:picChg>
        <pc:cxnChg chg="add mod">
          <ac:chgData name="Imogen Howe" userId="e369732b-6fa5-4541-8074-3fcfc7735bec" providerId="ADAL" clId="{74204603-B849-4D1E-B478-06BBD63E0FE5}" dt="2025-03-15T00:25:31.634" v="1016" actId="208"/>
          <ac:cxnSpMkLst>
            <pc:docMk/>
            <pc:sldMk cId="498479004" sldId="615"/>
            <ac:cxnSpMk id="828" creationId="{78F802AB-8217-B403-2EFA-0937A658043C}"/>
          </ac:cxnSpMkLst>
        </pc:cxnChg>
      </pc:sldChg>
      <pc:sldChg chg="addSp delSp modSp mod modClrScheme chgLayout">
        <pc:chgData name="Imogen Howe" userId="e369732b-6fa5-4541-8074-3fcfc7735bec" providerId="ADAL" clId="{74204603-B849-4D1E-B478-06BBD63E0FE5}" dt="2025-03-24T21:37:31.613" v="1672" actId="6549"/>
        <pc:sldMkLst>
          <pc:docMk/>
          <pc:sldMk cId="3566240361" sldId="616"/>
        </pc:sldMkLst>
        <pc:spChg chg="add mod">
          <ac:chgData name="Imogen Howe" userId="e369732b-6fa5-4541-8074-3fcfc7735bec" providerId="ADAL" clId="{74204603-B849-4D1E-B478-06BBD63E0FE5}" dt="2025-03-24T21:35:50.357" v="1649" actId="1076"/>
          <ac:spMkLst>
            <pc:docMk/>
            <pc:sldMk cId="3566240361" sldId="616"/>
            <ac:spMk id="5" creationId="{EB9DE4B1-7015-74AC-139D-EC98FE6F3CFC}"/>
          </ac:spMkLst>
        </pc:spChg>
        <pc:spChg chg="add mod">
          <ac:chgData name="Imogen Howe" userId="e369732b-6fa5-4541-8074-3fcfc7735bec" providerId="ADAL" clId="{74204603-B849-4D1E-B478-06BBD63E0FE5}" dt="2025-03-24T21:36:07.807" v="1663" actId="20577"/>
          <ac:spMkLst>
            <pc:docMk/>
            <pc:sldMk cId="3566240361" sldId="616"/>
            <ac:spMk id="6" creationId="{AAC3F64E-51FD-0565-734B-D41EB91E1E0A}"/>
          </ac:spMkLst>
        </pc:spChg>
        <pc:spChg chg="mod ord">
          <ac:chgData name="Imogen Howe" userId="e369732b-6fa5-4541-8074-3fcfc7735bec" providerId="ADAL" clId="{74204603-B849-4D1E-B478-06BBD63E0FE5}" dt="2025-03-24T20:56:05.195" v="1099" actId="207"/>
          <ac:spMkLst>
            <pc:docMk/>
            <pc:sldMk cId="3566240361" sldId="616"/>
            <ac:spMk id="12" creationId="{F6AF4025-6D16-382C-D7E9-6800B01F7A9C}"/>
          </ac:spMkLst>
        </pc:spChg>
        <pc:spChg chg="mod ord">
          <ac:chgData name="Imogen Howe" userId="e369732b-6fa5-4541-8074-3fcfc7735bec" providerId="ADAL" clId="{74204603-B849-4D1E-B478-06BBD63E0FE5}" dt="2025-03-24T21:37:31.613" v="1672" actId="6549"/>
          <ac:spMkLst>
            <pc:docMk/>
            <pc:sldMk cId="3566240361" sldId="616"/>
            <ac:spMk id="13" creationId="{9FF7A3D4-0EE9-1FF5-0C8A-E5AB2CC16A36}"/>
          </ac:spMkLst>
        </pc:spChg>
        <pc:spChg chg="mod ord">
          <ac:chgData name="Imogen Howe" userId="e369732b-6fa5-4541-8074-3fcfc7735bec" providerId="ADAL" clId="{74204603-B849-4D1E-B478-06BBD63E0FE5}" dt="2025-03-24T21:37:16.928" v="1670" actId="948"/>
          <ac:spMkLst>
            <pc:docMk/>
            <pc:sldMk cId="3566240361" sldId="616"/>
            <ac:spMk id="14" creationId="{ED6BAFBE-BB26-73B4-522D-FD581E784310}"/>
          </ac:spMkLst>
        </pc:spChg>
      </pc:sldChg>
      <pc:sldMasterChg chg="delSldLayout">
        <pc:chgData name="Imogen Howe" userId="e369732b-6fa5-4541-8074-3fcfc7735bec" providerId="ADAL" clId="{74204603-B849-4D1E-B478-06BBD63E0FE5}" dt="2025-03-25T03:57:33.267" v="1799" actId="2696"/>
        <pc:sldMasterMkLst>
          <pc:docMk/>
          <pc:sldMasterMk cId="2063454087" sldId="2147483648"/>
        </pc:sldMasterMkLst>
        <pc:sldLayoutChg chg="del">
          <pc:chgData name="Imogen Howe" userId="e369732b-6fa5-4541-8074-3fcfc7735bec" providerId="ADAL" clId="{74204603-B849-4D1E-B478-06BBD63E0FE5}" dt="2025-03-25T03:57:33.267" v="1799" actId="2696"/>
          <pc:sldLayoutMkLst>
            <pc:docMk/>
            <pc:sldMasterMk cId="2063454087" sldId="2147483648"/>
            <pc:sldLayoutMk cId="406037065" sldId="2147483774"/>
          </pc:sldLayoutMkLst>
        </pc:sldLayoutChg>
      </pc:sldMasterChg>
    </pc:docChg>
  </pc:docChgLst>
  <pc:docChgLst>
    <pc:chgData name="Imogen Howe" userId="e369732b-6fa5-4541-8074-3fcfc7735bec" providerId="ADAL" clId="{EDF24B3E-F14B-4304-B330-1BCBFEADA72E}"/>
    <pc:docChg chg="undo custSel addSld delSld modSld">
      <pc:chgData name="Imogen Howe" userId="e369732b-6fa5-4541-8074-3fcfc7735bec" providerId="ADAL" clId="{EDF24B3E-F14B-4304-B330-1BCBFEADA72E}" dt="2025-05-15T02:49:01.938" v="230" actId="27636"/>
      <pc:docMkLst>
        <pc:docMk/>
      </pc:docMkLst>
      <pc:sldChg chg="modSp mod">
        <pc:chgData name="Imogen Howe" userId="e369732b-6fa5-4541-8074-3fcfc7735bec" providerId="ADAL" clId="{EDF24B3E-F14B-4304-B330-1BCBFEADA72E}" dt="2025-05-15T02:49:01.938" v="230" actId="27636"/>
        <pc:sldMkLst>
          <pc:docMk/>
          <pc:sldMk cId="1500098813" sldId="344"/>
        </pc:sldMkLst>
        <pc:spChg chg="mod">
          <ac:chgData name="Imogen Howe" userId="e369732b-6fa5-4541-8074-3fcfc7735bec" providerId="ADAL" clId="{EDF24B3E-F14B-4304-B330-1BCBFEADA72E}" dt="2025-05-15T02:49:01.938" v="230" actId="27636"/>
          <ac:spMkLst>
            <pc:docMk/>
            <pc:sldMk cId="1500098813" sldId="344"/>
            <ac:spMk id="12" creationId="{A40E88F4-1881-DB44-8367-0BC88595982D}"/>
          </ac:spMkLst>
        </pc:spChg>
      </pc:sldChg>
      <pc:sldChg chg="modSp mod">
        <pc:chgData name="Imogen Howe" userId="e369732b-6fa5-4541-8074-3fcfc7735bec" providerId="ADAL" clId="{EDF24B3E-F14B-4304-B330-1BCBFEADA72E}" dt="2025-05-15T02:47:11.599" v="215" actId="20577"/>
        <pc:sldMkLst>
          <pc:docMk/>
          <pc:sldMk cId="3651099893" sldId="361"/>
        </pc:sldMkLst>
        <pc:spChg chg="mod">
          <ac:chgData name="Imogen Howe" userId="e369732b-6fa5-4541-8074-3fcfc7735bec" providerId="ADAL" clId="{EDF24B3E-F14B-4304-B330-1BCBFEADA72E}" dt="2025-05-15T02:47:11.599" v="215" actId="20577"/>
          <ac:spMkLst>
            <pc:docMk/>
            <pc:sldMk cId="3651099893" sldId="361"/>
            <ac:spMk id="2" creationId="{7ACBEAA2-CBDF-71F0-EE65-4F42691F5346}"/>
          </ac:spMkLst>
        </pc:spChg>
      </pc:sldChg>
      <pc:sldChg chg="modSp mod">
        <pc:chgData name="Imogen Howe" userId="e369732b-6fa5-4541-8074-3fcfc7735bec" providerId="ADAL" clId="{EDF24B3E-F14B-4304-B330-1BCBFEADA72E}" dt="2025-05-15T02:48:44.054" v="228" actId="14100"/>
        <pc:sldMkLst>
          <pc:docMk/>
          <pc:sldMk cId="1973200803" sldId="455"/>
        </pc:sldMkLst>
        <pc:spChg chg="mod">
          <ac:chgData name="Imogen Howe" userId="e369732b-6fa5-4541-8074-3fcfc7735bec" providerId="ADAL" clId="{EDF24B3E-F14B-4304-B330-1BCBFEADA72E}" dt="2025-05-15T02:48:44.054" v="228" actId="14100"/>
          <ac:spMkLst>
            <pc:docMk/>
            <pc:sldMk cId="1973200803" sldId="455"/>
            <ac:spMk id="2" creationId="{330D0B6E-9924-AEED-C4EE-56E84D0DF6FD}"/>
          </ac:spMkLst>
        </pc:spChg>
        <pc:spChg chg="mod">
          <ac:chgData name="Imogen Howe" userId="e369732b-6fa5-4541-8074-3fcfc7735bec" providerId="ADAL" clId="{EDF24B3E-F14B-4304-B330-1BCBFEADA72E}" dt="2025-05-15T02:23:42.693" v="60" actId="6549"/>
          <ac:spMkLst>
            <pc:docMk/>
            <pc:sldMk cId="1973200803" sldId="455"/>
            <ac:spMk id="3" creationId="{E4838945-754D-F086-7C27-16CD22C5FDE0}"/>
          </ac:spMkLst>
        </pc:spChg>
      </pc:sldChg>
      <pc:sldChg chg="modSp mod">
        <pc:chgData name="Imogen Howe" userId="e369732b-6fa5-4541-8074-3fcfc7735bec" providerId="ADAL" clId="{EDF24B3E-F14B-4304-B330-1BCBFEADA72E}" dt="2025-05-15T02:46:55.768" v="210" actId="20577"/>
        <pc:sldMkLst>
          <pc:docMk/>
          <pc:sldMk cId="1546406589" sldId="598"/>
        </pc:sldMkLst>
        <pc:spChg chg="mod">
          <ac:chgData name="Imogen Howe" userId="e369732b-6fa5-4541-8074-3fcfc7735bec" providerId="ADAL" clId="{EDF24B3E-F14B-4304-B330-1BCBFEADA72E}" dt="2025-05-15T02:42:43.456" v="202" actId="255"/>
          <ac:spMkLst>
            <pc:docMk/>
            <pc:sldMk cId="1546406589" sldId="598"/>
            <ac:spMk id="3" creationId="{87BD64EC-D0E1-F3CD-77B8-4D042E6C8019}"/>
          </ac:spMkLst>
        </pc:spChg>
        <pc:spChg chg="mod">
          <ac:chgData name="Imogen Howe" userId="e369732b-6fa5-4541-8074-3fcfc7735bec" providerId="ADAL" clId="{EDF24B3E-F14B-4304-B330-1BCBFEADA72E}" dt="2025-05-15T02:46:55.768" v="210" actId="20577"/>
          <ac:spMkLst>
            <pc:docMk/>
            <pc:sldMk cId="1546406589" sldId="598"/>
            <ac:spMk id="5" creationId="{4694A984-0859-4A60-3DA5-AB21305562A4}"/>
          </ac:spMkLst>
        </pc:spChg>
      </pc:sldChg>
      <pc:sldChg chg="modSp mod">
        <pc:chgData name="Imogen Howe" userId="e369732b-6fa5-4541-8074-3fcfc7735bec" providerId="ADAL" clId="{EDF24B3E-F14B-4304-B330-1BCBFEADA72E}" dt="2025-05-15T02:47:03.013" v="213" actId="20577"/>
        <pc:sldMkLst>
          <pc:docMk/>
          <pc:sldMk cId="555800157" sldId="599"/>
        </pc:sldMkLst>
        <pc:spChg chg="mod">
          <ac:chgData name="Imogen Howe" userId="e369732b-6fa5-4541-8074-3fcfc7735bec" providerId="ADAL" clId="{EDF24B3E-F14B-4304-B330-1BCBFEADA72E}" dt="2025-05-15T02:47:03.013" v="213" actId="20577"/>
          <ac:spMkLst>
            <pc:docMk/>
            <pc:sldMk cId="555800157" sldId="599"/>
            <ac:spMk id="5" creationId="{D610B5B3-7973-83CC-6733-C4A76AC7992F}"/>
          </ac:spMkLst>
        </pc:spChg>
      </pc:sldChg>
      <pc:sldChg chg="modSp mod">
        <pc:chgData name="Imogen Howe" userId="e369732b-6fa5-4541-8074-3fcfc7735bec" providerId="ADAL" clId="{EDF24B3E-F14B-4304-B330-1BCBFEADA72E}" dt="2025-05-15T02:25:03.927" v="66" actId="14100"/>
        <pc:sldMkLst>
          <pc:docMk/>
          <pc:sldMk cId="3923699176" sldId="601"/>
        </pc:sldMkLst>
        <pc:spChg chg="mod">
          <ac:chgData name="Imogen Howe" userId="e369732b-6fa5-4541-8074-3fcfc7735bec" providerId="ADAL" clId="{EDF24B3E-F14B-4304-B330-1BCBFEADA72E}" dt="2025-05-15T02:25:03.927" v="66" actId="14100"/>
          <ac:spMkLst>
            <pc:docMk/>
            <pc:sldMk cId="3923699176" sldId="601"/>
            <ac:spMk id="11" creationId="{B7BDE17A-1842-19F1-22F2-AD70CC4689E6}"/>
          </ac:spMkLst>
        </pc:spChg>
      </pc:sldChg>
      <pc:sldChg chg="modSp">
        <pc:chgData name="Imogen Howe" userId="e369732b-6fa5-4541-8074-3fcfc7735bec" providerId="ADAL" clId="{EDF24B3E-F14B-4304-B330-1BCBFEADA72E}" dt="2025-05-15T01:58:09.324" v="2" actId="6549"/>
        <pc:sldMkLst>
          <pc:docMk/>
          <pc:sldMk cId="625501855" sldId="602"/>
        </pc:sldMkLst>
        <pc:spChg chg="mod">
          <ac:chgData name="Imogen Howe" userId="e369732b-6fa5-4541-8074-3fcfc7735bec" providerId="ADAL" clId="{EDF24B3E-F14B-4304-B330-1BCBFEADA72E}" dt="2025-05-15T01:58:09.324" v="2" actId="6549"/>
          <ac:spMkLst>
            <pc:docMk/>
            <pc:sldMk cId="625501855" sldId="602"/>
            <ac:spMk id="95" creationId="{C3981156-5728-DE88-2BDC-3CAD3A1BF03A}"/>
          </ac:spMkLst>
        </pc:spChg>
      </pc:sldChg>
      <pc:sldChg chg="modSp mod">
        <pc:chgData name="Imogen Howe" userId="e369732b-6fa5-4541-8074-3fcfc7735bec" providerId="ADAL" clId="{EDF24B3E-F14B-4304-B330-1BCBFEADA72E}" dt="2025-05-15T02:25:25.381" v="68" actId="20577"/>
        <pc:sldMkLst>
          <pc:docMk/>
          <pc:sldMk cId="498479004" sldId="615"/>
        </pc:sldMkLst>
        <pc:spChg chg="mod">
          <ac:chgData name="Imogen Howe" userId="e369732b-6fa5-4541-8074-3fcfc7735bec" providerId="ADAL" clId="{EDF24B3E-F14B-4304-B330-1BCBFEADA72E}" dt="2025-05-15T02:25:25.381" v="68" actId="20577"/>
          <ac:spMkLst>
            <pc:docMk/>
            <pc:sldMk cId="498479004" sldId="615"/>
            <ac:spMk id="5" creationId="{A146B655-D902-7B5E-2CA0-39A4CB6E5F6F}"/>
          </ac:spMkLst>
        </pc:spChg>
      </pc:sldChg>
      <pc:sldChg chg="modSp mod">
        <pc:chgData name="Imogen Howe" userId="e369732b-6fa5-4541-8074-3fcfc7735bec" providerId="ADAL" clId="{EDF24B3E-F14B-4304-B330-1BCBFEADA72E}" dt="2025-05-15T02:25:36.480" v="72" actId="20577"/>
        <pc:sldMkLst>
          <pc:docMk/>
          <pc:sldMk cId="3566240361" sldId="616"/>
        </pc:sldMkLst>
        <pc:spChg chg="mod">
          <ac:chgData name="Imogen Howe" userId="e369732b-6fa5-4541-8074-3fcfc7735bec" providerId="ADAL" clId="{EDF24B3E-F14B-4304-B330-1BCBFEADA72E}" dt="2025-05-15T02:25:36.480" v="72" actId="20577"/>
          <ac:spMkLst>
            <pc:docMk/>
            <pc:sldMk cId="3566240361" sldId="616"/>
            <ac:spMk id="12" creationId="{F6AF4025-6D16-382C-D7E9-6800B01F7A9C}"/>
          </ac:spMkLst>
        </pc:spChg>
        <pc:spChg chg="mod">
          <ac:chgData name="Imogen Howe" userId="e369732b-6fa5-4541-8074-3fcfc7735bec" providerId="ADAL" clId="{EDF24B3E-F14B-4304-B330-1BCBFEADA72E}" dt="2025-05-15T01:58:45.674" v="3" actId="6549"/>
          <ac:spMkLst>
            <pc:docMk/>
            <pc:sldMk cId="3566240361" sldId="616"/>
            <ac:spMk id="14" creationId="{ED6BAFBE-BB26-73B4-522D-FD581E784310}"/>
          </ac:spMkLst>
        </pc:spChg>
      </pc:sldChg>
      <pc:sldChg chg="addSp delSp modSp mod">
        <pc:chgData name="Imogen Howe" userId="e369732b-6fa5-4541-8074-3fcfc7735bec" providerId="ADAL" clId="{EDF24B3E-F14B-4304-B330-1BCBFEADA72E}" dt="2025-05-15T02:34:06.144" v="137" actId="313"/>
        <pc:sldMkLst>
          <pc:docMk/>
          <pc:sldMk cId="4196757176" sldId="617"/>
        </pc:sldMkLst>
        <pc:spChg chg="del">
          <ac:chgData name="Imogen Howe" userId="e369732b-6fa5-4541-8074-3fcfc7735bec" providerId="ADAL" clId="{EDF24B3E-F14B-4304-B330-1BCBFEADA72E}" dt="2025-05-15T02:28:47.307" v="92" actId="478"/>
          <ac:spMkLst>
            <pc:docMk/>
            <pc:sldMk cId="4196757176" sldId="617"/>
            <ac:spMk id="2" creationId="{08000531-8D99-1ED3-19A8-88740C8E91B9}"/>
          </ac:spMkLst>
        </pc:spChg>
        <pc:spChg chg="del mod">
          <ac:chgData name="Imogen Howe" userId="e369732b-6fa5-4541-8074-3fcfc7735bec" providerId="ADAL" clId="{EDF24B3E-F14B-4304-B330-1BCBFEADA72E}" dt="2025-05-15T02:29:13.559" v="95" actId="478"/>
          <ac:spMkLst>
            <pc:docMk/>
            <pc:sldMk cId="4196757176" sldId="617"/>
            <ac:spMk id="3" creationId="{21CE311E-D373-7439-1F6F-5445F5C397DE}"/>
          </ac:spMkLst>
        </pc:spChg>
        <pc:spChg chg="del">
          <ac:chgData name="Imogen Howe" userId="e369732b-6fa5-4541-8074-3fcfc7735bec" providerId="ADAL" clId="{EDF24B3E-F14B-4304-B330-1BCBFEADA72E}" dt="2025-05-15T02:28:50.926" v="93" actId="478"/>
          <ac:spMkLst>
            <pc:docMk/>
            <pc:sldMk cId="4196757176" sldId="617"/>
            <ac:spMk id="4" creationId="{DC90BF34-5D47-F67C-257C-5EBE601AFD6B}"/>
          </ac:spMkLst>
        </pc:spChg>
        <pc:spChg chg="mod">
          <ac:chgData name="Imogen Howe" userId="e369732b-6fa5-4541-8074-3fcfc7735bec" providerId="ADAL" clId="{EDF24B3E-F14B-4304-B330-1BCBFEADA72E}" dt="2025-05-15T02:29:29.738" v="118" actId="6549"/>
          <ac:spMkLst>
            <pc:docMk/>
            <pc:sldMk cId="4196757176" sldId="617"/>
            <ac:spMk id="5" creationId="{32AC0C39-FA96-874F-0015-816008539755}"/>
          </ac:spMkLst>
        </pc:spChg>
        <pc:spChg chg="add del mod">
          <ac:chgData name="Imogen Howe" userId="e369732b-6fa5-4541-8074-3fcfc7735bec" providerId="ADAL" clId="{EDF24B3E-F14B-4304-B330-1BCBFEADA72E}" dt="2025-05-15T02:29:17.682" v="96" actId="478"/>
          <ac:spMkLst>
            <pc:docMk/>
            <pc:sldMk cId="4196757176" sldId="617"/>
            <ac:spMk id="7" creationId="{F768ECCE-B59F-D1F8-73CE-63785FF32368}"/>
          </ac:spMkLst>
        </pc:spChg>
        <pc:spChg chg="add mod ord">
          <ac:chgData name="Imogen Howe" userId="e369732b-6fa5-4541-8074-3fcfc7735bec" providerId="ADAL" clId="{EDF24B3E-F14B-4304-B330-1BCBFEADA72E}" dt="2025-05-15T02:34:06.144" v="137" actId="313"/>
          <ac:spMkLst>
            <pc:docMk/>
            <pc:sldMk cId="4196757176" sldId="617"/>
            <ac:spMk id="9" creationId="{D05B8F62-5A90-9356-4E59-4F97E522A7F6}"/>
          </ac:spMkLst>
        </pc:spChg>
        <pc:graphicFrameChg chg="add mod modGraphic">
          <ac:chgData name="Imogen Howe" userId="e369732b-6fa5-4541-8074-3fcfc7735bec" providerId="ADAL" clId="{EDF24B3E-F14B-4304-B330-1BCBFEADA72E}" dt="2025-05-15T02:32:03.400" v="127" actId="207"/>
          <ac:graphicFrameMkLst>
            <pc:docMk/>
            <pc:sldMk cId="4196757176" sldId="617"/>
            <ac:graphicFrameMk id="8" creationId="{A8E88840-D888-A7A2-B1AC-425BCC3E9A14}"/>
          </ac:graphicFrameMkLst>
        </pc:graphicFrameChg>
      </pc:sldChg>
      <pc:sldChg chg="delSp modSp mod">
        <pc:chgData name="Imogen Howe" userId="e369732b-6fa5-4541-8074-3fcfc7735bec" providerId="ADAL" clId="{EDF24B3E-F14B-4304-B330-1BCBFEADA72E}" dt="2025-05-15T02:46:41.136" v="208" actId="478"/>
        <pc:sldMkLst>
          <pc:docMk/>
          <pc:sldMk cId="874345768" sldId="619"/>
        </pc:sldMkLst>
        <pc:spChg chg="del">
          <ac:chgData name="Imogen Howe" userId="e369732b-6fa5-4541-8074-3fcfc7735bec" providerId="ADAL" clId="{EDF24B3E-F14B-4304-B330-1BCBFEADA72E}" dt="2025-05-15T02:46:35.744" v="207" actId="478"/>
          <ac:spMkLst>
            <pc:docMk/>
            <pc:sldMk cId="874345768" sldId="619"/>
            <ac:spMk id="2" creationId="{04DC693E-925D-302C-5A2D-BAD758C48EFC}"/>
          </ac:spMkLst>
        </pc:spChg>
        <pc:spChg chg="mod">
          <ac:chgData name="Imogen Howe" userId="e369732b-6fa5-4541-8074-3fcfc7735bec" providerId="ADAL" clId="{EDF24B3E-F14B-4304-B330-1BCBFEADA72E}" dt="2025-05-15T02:46:32.277" v="206" actId="113"/>
          <ac:spMkLst>
            <pc:docMk/>
            <pc:sldMk cId="874345768" sldId="619"/>
            <ac:spMk id="3" creationId="{492E3C78-F62F-C0C4-EE48-DF455A328EE1}"/>
          </ac:spMkLst>
        </pc:spChg>
        <pc:spChg chg="del">
          <ac:chgData name="Imogen Howe" userId="e369732b-6fa5-4541-8074-3fcfc7735bec" providerId="ADAL" clId="{EDF24B3E-F14B-4304-B330-1BCBFEADA72E}" dt="2025-05-15T02:46:41.136" v="208" actId="478"/>
          <ac:spMkLst>
            <pc:docMk/>
            <pc:sldMk cId="874345768" sldId="619"/>
            <ac:spMk id="4" creationId="{E0A2A93B-F28A-E6B1-C115-DD24D6D81A32}"/>
          </ac:spMkLst>
        </pc:spChg>
      </pc:sldChg>
      <pc:sldChg chg="modSp del mod">
        <pc:chgData name="Imogen Howe" userId="e369732b-6fa5-4541-8074-3fcfc7735bec" providerId="ADAL" clId="{EDF24B3E-F14B-4304-B330-1BCBFEADA72E}" dt="2025-05-15T02:33:02.843" v="135" actId="47"/>
        <pc:sldMkLst>
          <pc:docMk/>
          <pc:sldMk cId="4098554768" sldId="620"/>
        </pc:sldMkLst>
        <pc:spChg chg="mod">
          <ac:chgData name="Imogen Howe" userId="e369732b-6fa5-4541-8074-3fcfc7735bec" providerId="ADAL" clId="{EDF24B3E-F14B-4304-B330-1BCBFEADA72E}" dt="2025-05-15T02:25:43.244" v="74" actId="20577"/>
          <ac:spMkLst>
            <pc:docMk/>
            <pc:sldMk cId="4098554768" sldId="620"/>
            <ac:spMk id="4" creationId="{BC6EAA12-6071-E4AC-267C-51B3BD232C1B}"/>
          </ac:spMkLst>
        </pc:spChg>
      </pc:sldChg>
      <pc:sldChg chg="add">
        <pc:chgData name="Imogen Howe" userId="e369732b-6fa5-4541-8074-3fcfc7735bec" providerId="ADAL" clId="{EDF24B3E-F14B-4304-B330-1BCBFEADA72E}" dt="2025-05-15T02:29:06.087" v="94" actId="2890"/>
        <pc:sldMkLst>
          <pc:docMk/>
          <pc:sldMk cId="2878937502" sldId="621"/>
        </pc:sldMkLst>
      </pc:sldChg>
    </pc:docChg>
  </pc:docChgLst>
  <pc:docChgLst>
    <pc:chgData name="Imogen Howe" userId="e369732b-6fa5-4541-8074-3fcfc7735bec" providerId="ADAL" clId="{9648745C-41BF-4388-80BD-6B063E0A478E}"/>
    <pc:docChg chg="undo redo custSel modSld modMainMaster delSection">
      <pc:chgData name="Imogen Howe" userId="e369732b-6fa5-4541-8074-3fcfc7735bec" providerId="ADAL" clId="{9648745C-41BF-4388-80BD-6B063E0A478E}" dt="2025-03-06T01:23:02.863" v="441" actId="2890"/>
      <pc:docMkLst>
        <pc:docMk/>
      </pc:docMkLst>
      <pc:sldChg chg="modSp mod">
        <pc:chgData name="Imogen Howe" userId="e369732b-6fa5-4541-8074-3fcfc7735bec" providerId="ADAL" clId="{9648745C-41BF-4388-80BD-6B063E0A478E}" dt="2025-03-06T01:21:46.128" v="440" actId="14100"/>
        <pc:sldMkLst>
          <pc:docMk/>
          <pc:sldMk cId="1973200803" sldId="455"/>
        </pc:sldMkLst>
        <pc:spChg chg="mod">
          <ac:chgData name="Imogen Howe" userId="e369732b-6fa5-4541-8074-3fcfc7735bec" providerId="ADAL" clId="{9648745C-41BF-4388-80BD-6B063E0A478E}" dt="2025-03-06T01:21:46.128" v="440" actId="14100"/>
          <ac:spMkLst>
            <pc:docMk/>
            <pc:sldMk cId="1973200803" sldId="455"/>
            <ac:spMk id="2" creationId="{330D0B6E-9924-AEED-C4EE-56E84D0DF6FD}"/>
          </ac:spMkLst>
        </pc:spChg>
        <pc:spChg chg="mod">
          <ac:chgData name="Imogen Howe" userId="e369732b-6fa5-4541-8074-3fcfc7735bec" providerId="ADAL" clId="{9648745C-41BF-4388-80BD-6B063E0A478E}" dt="2025-03-06T01:20:37.006" v="382" actId="6549"/>
          <ac:spMkLst>
            <pc:docMk/>
            <pc:sldMk cId="1973200803" sldId="455"/>
            <ac:spMk id="3" creationId="{E4838945-754D-F086-7C27-16CD22C5FDE0}"/>
          </ac:spMkLst>
        </pc:spChg>
      </pc:sldChg>
      <pc:sldChg chg="modSp mod">
        <pc:chgData name="Imogen Howe" userId="e369732b-6fa5-4541-8074-3fcfc7735bec" providerId="ADAL" clId="{9648745C-41BF-4388-80BD-6B063E0A478E}" dt="2025-03-06T01:13:13.602" v="178" actId="20577"/>
        <pc:sldMkLst>
          <pc:docMk/>
          <pc:sldMk cId="1795696209" sldId="465"/>
        </pc:sldMkLst>
        <pc:spChg chg="mod">
          <ac:chgData name="Imogen Howe" userId="e369732b-6fa5-4541-8074-3fcfc7735bec" providerId="ADAL" clId="{9648745C-41BF-4388-80BD-6B063E0A478E}" dt="2025-03-06T01:13:13.602" v="178" actId="20577"/>
          <ac:spMkLst>
            <pc:docMk/>
            <pc:sldMk cId="1795696209" sldId="465"/>
            <ac:spMk id="2" creationId="{7F7C7B9B-BAAC-38C4-FA1F-CDE5B900733C}"/>
          </ac:spMkLst>
        </pc:spChg>
      </pc:sldChg>
      <pc:sldChg chg="addSp delSp modSp mod">
        <pc:chgData name="Imogen Howe" userId="e369732b-6fa5-4541-8074-3fcfc7735bec" providerId="ADAL" clId="{9648745C-41BF-4388-80BD-6B063E0A478E}" dt="2025-03-06T00:34:46.735" v="176" actId="478"/>
        <pc:sldMkLst>
          <pc:docMk/>
          <pc:sldMk cId="1546406589" sldId="598"/>
        </pc:sldMkLst>
        <pc:spChg chg="mod">
          <ac:chgData name="Imogen Howe" userId="e369732b-6fa5-4541-8074-3fcfc7735bec" providerId="ADAL" clId="{9648745C-41BF-4388-80BD-6B063E0A478E}" dt="2025-03-06T00:34:39.028" v="174" actId="1076"/>
          <ac:spMkLst>
            <pc:docMk/>
            <pc:sldMk cId="1546406589" sldId="598"/>
            <ac:spMk id="3" creationId="{87BD64EC-D0E1-F3CD-77B8-4D042E6C8019}"/>
          </ac:spMkLst>
        </pc:spChg>
      </pc:sldChg>
      <pc:sldChg chg="modSp mod">
        <pc:chgData name="Imogen Howe" userId="e369732b-6fa5-4541-8074-3fcfc7735bec" providerId="ADAL" clId="{9648745C-41BF-4388-80BD-6B063E0A478E}" dt="2025-03-06T00:34:33.224" v="173" actId="1076"/>
        <pc:sldMkLst>
          <pc:docMk/>
          <pc:sldMk cId="555800157" sldId="599"/>
        </pc:sldMkLst>
        <pc:spChg chg="mod">
          <ac:chgData name="Imogen Howe" userId="e369732b-6fa5-4541-8074-3fcfc7735bec" providerId="ADAL" clId="{9648745C-41BF-4388-80BD-6B063E0A478E}" dt="2025-03-06T00:34:33.224" v="173" actId="1076"/>
          <ac:spMkLst>
            <pc:docMk/>
            <pc:sldMk cId="555800157" sldId="599"/>
            <ac:spMk id="3" creationId="{FD1D7CCF-EAB2-BB19-4422-CD70E66A68E4}"/>
          </ac:spMkLst>
        </pc:spChg>
      </pc:sldChg>
      <pc:sldChg chg="delSp modSp mod">
        <pc:chgData name="Imogen Howe" userId="e369732b-6fa5-4541-8074-3fcfc7735bec" providerId="ADAL" clId="{9648745C-41BF-4388-80BD-6B063E0A478E}" dt="2025-03-06T01:15:10.844" v="214" actId="14100"/>
        <pc:sldMkLst>
          <pc:docMk/>
          <pc:sldMk cId="1020428001" sldId="613"/>
        </pc:sldMkLst>
      </pc:sldChg>
      <pc:sldChg chg="addSp delSp modSp mod modClrScheme chgLayout">
        <pc:chgData name="Imogen Howe" userId="e369732b-6fa5-4541-8074-3fcfc7735bec" providerId="ADAL" clId="{9648745C-41BF-4388-80BD-6B063E0A478E}" dt="2025-03-06T00:30:57.354" v="150" actId="6549"/>
        <pc:sldMkLst>
          <pc:docMk/>
          <pc:sldMk cId="1670524117" sldId="614"/>
        </pc:sldMkLst>
      </pc:sldChg>
      <pc:sldChg chg="addSp delSp modSp mod modClrScheme chgLayout">
        <pc:chgData name="Imogen Howe" userId="e369732b-6fa5-4541-8074-3fcfc7735bec" providerId="ADAL" clId="{9648745C-41BF-4388-80BD-6B063E0A478E}" dt="2025-03-06T00:33:03.333" v="167" actId="207"/>
        <pc:sldMkLst>
          <pc:docMk/>
          <pc:sldMk cId="940561892" sldId="615"/>
        </pc:sldMkLst>
      </pc:sldChg>
      <pc:sldMasterChg chg="addSldLayout modSldLayout">
        <pc:chgData name="Imogen Howe" userId="e369732b-6fa5-4541-8074-3fcfc7735bec" providerId="ADAL" clId="{9648745C-41BF-4388-80BD-6B063E0A478E}" dt="2025-03-06T01:23:02.863" v="441" actId="2890"/>
        <pc:sldMasterMkLst>
          <pc:docMk/>
          <pc:sldMasterMk cId="2063454087" sldId="2147483648"/>
        </pc:sldMasterMkLst>
        <pc:sldLayoutChg chg="add mod modTransition">
          <pc:chgData name="Imogen Howe" userId="e369732b-6fa5-4541-8074-3fcfc7735bec" providerId="ADAL" clId="{9648745C-41BF-4388-80BD-6B063E0A478E}" dt="2025-03-06T01:23:02.863" v="441" actId="2890"/>
          <pc:sldLayoutMkLst>
            <pc:docMk/>
            <pc:sldMasterMk cId="2063454087" sldId="2147483648"/>
            <pc:sldLayoutMk cId="3044416590" sldId="2147483775"/>
          </pc:sldLayoutMkLst>
        </pc:sldLayoutChg>
      </pc:sldMasterChg>
    </pc:docChg>
  </pc:docChgLst>
  <pc:docChgLst>
    <pc:chgData name="Sheelagh Daniels-Mayes" userId="908a92be-d6f0-4ce6-b1a6-49e0101bd007" providerId="ADAL" clId="{997778C2-13F5-46D6-818A-1CB8E269C00B}"/>
    <pc:docChg chg="undo redo custSel addSld delSld modSld sldOrd">
      <pc:chgData name="Sheelagh Daniels-Mayes" userId="908a92be-d6f0-4ce6-b1a6-49e0101bd007" providerId="ADAL" clId="{997778C2-13F5-46D6-818A-1CB8E269C00B}" dt="2025-05-15T04:56:58.517" v="598" actId="6549"/>
      <pc:docMkLst>
        <pc:docMk/>
      </pc:docMkLst>
      <pc:sldChg chg="del">
        <pc:chgData name="Sheelagh Daniels-Mayes" userId="908a92be-d6f0-4ce6-b1a6-49e0101bd007" providerId="ADAL" clId="{997778C2-13F5-46D6-818A-1CB8E269C00B}" dt="2025-05-14T05:16:55.869" v="4" actId="47"/>
        <pc:sldMkLst>
          <pc:docMk/>
          <pc:sldMk cId="559054028" sldId="341"/>
        </pc:sldMkLst>
      </pc:sldChg>
      <pc:sldChg chg="ord">
        <pc:chgData name="Sheelagh Daniels-Mayes" userId="908a92be-d6f0-4ce6-b1a6-49e0101bd007" providerId="ADAL" clId="{997778C2-13F5-46D6-818A-1CB8E269C00B}" dt="2025-05-14T23:58:47.908" v="201"/>
        <pc:sldMkLst>
          <pc:docMk/>
          <pc:sldMk cId="3651099893" sldId="361"/>
        </pc:sldMkLst>
      </pc:sldChg>
      <pc:sldChg chg="modSp mod">
        <pc:chgData name="Sheelagh Daniels-Mayes" userId="908a92be-d6f0-4ce6-b1a6-49e0101bd007" providerId="ADAL" clId="{997778C2-13F5-46D6-818A-1CB8E269C00B}" dt="2025-05-14T05:16:16.780" v="3" actId="947"/>
        <pc:sldMkLst>
          <pc:docMk/>
          <pc:sldMk cId="1973200803" sldId="455"/>
        </pc:sldMkLst>
        <pc:spChg chg="mod">
          <ac:chgData name="Sheelagh Daniels-Mayes" userId="908a92be-d6f0-4ce6-b1a6-49e0101bd007" providerId="ADAL" clId="{997778C2-13F5-46D6-818A-1CB8E269C00B}" dt="2025-05-14T05:16:16.780" v="3" actId="947"/>
          <ac:spMkLst>
            <pc:docMk/>
            <pc:sldMk cId="1973200803" sldId="455"/>
            <ac:spMk id="2" creationId="{330D0B6E-9924-AEED-C4EE-56E84D0DF6FD}"/>
          </ac:spMkLst>
        </pc:spChg>
      </pc:sldChg>
      <pc:sldChg chg="modSp mod ord">
        <pc:chgData name="Sheelagh Daniels-Mayes" userId="908a92be-d6f0-4ce6-b1a6-49e0101bd007" providerId="ADAL" clId="{997778C2-13F5-46D6-818A-1CB8E269C00B}" dt="2025-05-15T00:27:12.601" v="267" actId="20577"/>
        <pc:sldMkLst>
          <pc:docMk/>
          <pc:sldMk cId="1795696209" sldId="465"/>
        </pc:sldMkLst>
        <pc:spChg chg="mod">
          <ac:chgData name="Sheelagh Daniels-Mayes" userId="908a92be-d6f0-4ce6-b1a6-49e0101bd007" providerId="ADAL" clId="{997778C2-13F5-46D6-818A-1CB8E269C00B}" dt="2025-05-15T00:27:12.601" v="267" actId="20577"/>
          <ac:spMkLst>
            <pc:docMk/>
            <pc:sldMk cId="1795696209" sldId="465"/>
            <ac:spMk id="5" creationId="{3131BDF7-7598-8046-A8F0-EDF4C2E765D2}"/>
          </ac:spMkLst>
        </pc:spChg>
      </pc:sldChg>
      <pc:sldChg chg="ord">
        <pc:chgData name="Sheelagh Daniels-Mayes" userId="908a92be-d6f0-4ce6-b1a6-49e0101bd007" providerId="ADAL" clId="{997778C2-13F5-46D6-818A-1CB8E269C00B}" dt="2025-05-14T23:58:34.589" v="199"/>
        <pc:sldMkLst>
          <pc:docMk/>
          <pc:sldMk cId="1596382323" sldId="466"/>
        </pc:sldMkLst>
      </pc:sldChg>
      <pc:sldChg chg="addSp delSp modSp mod">
        <pc:chgData name="Sheelagh Daniels-Mayes" userId="908a92be-d6f0-4ce6-b1a6-49e0101bd007" providerId="ADAL" clId="{997778C2-13F5-46D6-818A-1CB8E269C00B}" dt="2025-05-15T04:56:58.517" v="598" actId="6549"/>
        <pc:sldMkLst>
          <pc:docMk/>
          <pc:sldMk cId="1546406589" sldId="598"/>
        </pc:sldMkLst>
        <pc:spChg chg="add del mod">
          <ac:chgData name="Sheelagh Daniels-Mayes" userId="908a92be-d6f0-4ce6-b1a6-49e0101bd007" providerId="ADAL" clId="{997778C2-13F5-46D6-818A-1CB8E269C00B}" dt="2025-05-15T04:56:58.517" v="598" actId="6549"/>
          <ac:spMkLst>
            <pc:docMk/>
            <pc:sldMk cId="1546406589" sldId="598"/>
            <ac:spMk id="3" creationId="{87BD64EC-D0E1-F3CD-77B8-4D042E6C8019}"/>
          </ac:spMkLst>
        </pc:spChg>
        <pc:spChg chg="add del mod">
          <ac:chgData name="Sheelagh Daniels-Mayes" userId="908a92be-d6f0-4ce6-b1a6-49e0101bd007" providerId="ADAL" clId="{997778C2-13F5-46D6-818A-1CB8E269C00B}" dt="2025-05-15T04:56:53.425" v="597" actId="478"/>
          <ac:spMkLst>
            <pc:docMk/>
            <pc:sldMk cId="1546406589" sldId="598"/>
            <ac:spMk id="4" creationId="{7BE66DED-F8B4-3A22-75DA-B38BD80B7312}"/>
          </ac:spMkLst>
        </pc:spChg>
      </pc:sldChg>
      <pc:sldChg chg="modSp mod">
        <pc:chgData name="Sheelagh Daniels-Mayes" userId="908a92be-d6f0-4ce6-b1a6-49e0101bd007" providerId="ADAL" clId="{997778C2-13F5-46D6-818A-1CB8E269C00B}" dt="2025-05-15T03:25:04.959" v="524" actId="6549"/>
        <pc:sldMkLst>
          <pc:docMk/>
          <pc:sldMk cId="555800157" sldId="599"/>
        </pc:sldMkLst>
        <pc:spChg chg="mod">
          <ac:chgData name="Sheelagh Daniels-Mayes" userId="908a92be-d6f0-4ce6-b1a6-49e0101bd007" providerId="ADAL" clId="{997778C2-13F5-46D6-818A-1CB8E269C00B}" dt="2025-05-15T03:25:04.959" v="524" actId="6549"/>
          <ac:spMkLst>
            <pc:docMk/>
            <pc:sldMk cId="555800157" sldId="599"/>
            <ac:spMk id="3" creationId="{FD1D7CCF-EAB2-BB19-4422-CD70E66A68E4}"/>
          </ac:spMkLst>
        </pc:spChg>
      </pc:sldChg>
      <pc:sldChg chg="modSp mod ord">
        <pc:chgData name="Sheelagh Daniels-Mayes" userId="908a92be-d6f0-4ce6-b1a6-49e0101bd007" providerId="ADAL" clId="{997778C2-13F5-46D6-818A-1CB8E269C00B}" dt="2025-05-15T00:38:35.423" v="340"/>
        <pc:sldMkLst>
          <pc:docMk/>
          <pc:sldMk cId="3923699176" sldId="601"/>
        </pc:sldMkLst>
        <pc:spChg chg="mod">
          <ac:chgData name="Sheelagh Daniels-Mayes" userId="908a92be-d6f0-4ce6-b1a6-49e0101bd007" providerId="ADAL" clId="{997778C2-13F5-46D6-818A-1CB8E269C00B}" dt="2025-05-15T00:04:01.575" v="232" actId="20577"/>
          <ac:spMkLst>
            <pc:docMk/>
            <pc:sldMk cId="3923699176" sldId="601"/>
            <ac:spMk id="11" creationId="{B7BDE17A-1842-19F1-22F2-AD70CC4689E6}"/>
          </ac:spMkLst>
        </pc:spChg>
      </pc:sldChg>
      <pc:sldChg chg="modSp ord">
        <pc:chgData name="Sheelagh Daniels-Mayes" userId="908a92be-d6f0-4ce6-b1a6-49e0101bd007" providerId="ADAL" clId="{997778C2-13F5-46D6-818A-1CB8E269C00B}" dt="2025-05-15T00:33:13.592" v="336" actId="20577"/>
        <pc:sldMkLst>
          <pc:docMk/>
          <pc:sldMk cId="625501855" sldId="602"/>
        </pc:sldMkLst>
        <pc:spChg chg="mod">
          <ac:chgData name="Sheelagh Daniels-Mayes" userId="908a92be-d6f0-4ce6-b1a6-49e0101bd007" providerId="ADAL" clId="{997778C2-13F5-46D6-818A-1CB8E269C00B}" dt="2025-05-15T00:33:13.592" v="336" actId="20577"/>
          <ac:spMkLst>
            <pc:docMk/>
            <pc:sldMk cId="625501855" sldId="602"/>
            <ac:spMk id="95" creationId="{C3981156-5728-DE88-2BDC-3CAD3A1BF03A}"/>
          </ac:spMkLst>
        </pc:spChg>
      </pc:sldChg>
      <pc:sldChg chg="modSp mod ord">
        <pc:chgData name="Sheelagh Daniels-Mayes" userId="908a92be-d6f0-4ce6-b1a6-49e0101bd007" providerId="ADAL" clId="{997778C2-13F5-46D6-818A-1CB8E269C00B}" dt="2025-05-15T00:07:18.077" v="242" actId="1038"/>
        <pc:sldMkLst>
          <pc:docMk/>
          <pc:sldMk cId="3032026004" sldId="603"/>
        </pc:sldMkLst>
        <pc:spChg chg="mod">
          <ac:chgData name="Sheelagh Daniels-Mayes" userId="908a92be-d6f0-4ce6-b1a6-49e0101bd007" providerId="ADAL" clId="{997778C2-13F5-46D6-818A-1CB8E269C00B}" dt="2025-05-15T00:07:18.077" v="242" actId="1038"/>
          <ac:spMkLst>
            <pc:docMk/>
            <pc:sldMk cId="3032026004" sldId="603"/>
            <ac:spMk id="5" creationId="{70D99431-47B4-9F8B-2BE4-03D06E6AA93C}"/>
          </ac:spMkLst>
        </pc:spChg>
      </pc:sldChg>
      <pc:sldChg chg="ord">
        <pc:chgData name="Sheelagh Daniels-Mayes" userId="908a92be-d6f0-4ce6-b1a6-49e0101bd007" providerId="ADAL" clId="{997778C2-13F5-46D6-818A-1CB8E269C00B}" dt="2025-05-15T00:19:02.220" v="246"/>
        <pc:sldMkLst>
          <pc:docMk/>
          <pc:sldMk cId="1689158136" sldId="612"/>
        </pc:sldMkLst>
      </pc:sldChg>
      <pc:sldChg chg="modSp mod ord">
        <pc:chgData name="Sheelagh Daniels-Mayes" userId="908a92be-d6f0-4ce6-b1a6-49e0101bd007" providerId="ADAL" clId="{997778C2-13F5-46D6-818A-1CB8E269C00B}" dt="2025-05-15T00:50:37.515" v="356" actId="20577"/>
        <pc:sldMkLst>
          <pc:docMk/>
          <pc:sldMk cId="498479004" sldId="615"/>
        </pc:sldMkLst>
        <pc:spChg chg="mod">
          <ac:chgData name="Sheelagh Daniels-Mayes" userId="908a92be-d6f0-4ce6-b1a6-49e0101bd007" providerId="ADAL" clId="{997778C2-13F5-46D6-818A-1CB8E269C00B}" dt="2025-05-15T00:50:37.515" v="356" actId="20577"/>
          <ac:spMkLst>
            <pc:docMk/>
            <pc:sldMk cId="498479004" sldId="615"/>
            <ac:spMk id="5" creationId="{A146B655-D902-7B5E-2CA0-39A4CB6E5F6F}"/>
          </ac:spMkLst>
        </pc:spChg>
      </pc:sldChg>
      <pc:sldChg chg="ord">
        <pc:chgData name="Sheelagh Daniels-Mayes" userId="908a92be-d6f0-4ce6-b1a6-49e0101bd007" providerId="ADAL" clId="{997778C2-13F5-46D6-818A-1CB8E269C00B}" dt="2025-05-15T00:48:24.578" v="342"/>
        <pc:sldMkLst>
          <pc:docMk/>
          <pc:sldMk cId="3566240361" sldId="616"/>
        </pc:sldMkLst>
      </pc:sldChg>
      <pc:sldChg chg="modSp new mod">
        <pc:chgData name="Sheelagh Daniels-Mayes" userId="908a92be-d6f0-4ce6-b1a6-49e0101bd007" providerId="ADAL" clId="{997778C2-13F5-46D6-818A-1CB8E269C00B}" dt="2025-05-15T01:52:47.456" v="506" actId="6549"/>
        <pc:sldMkLst>
          <pc:docMk/>
          <pc:sldMk cId="4196757176" sldId="617"/>
        </pc:sldMkLst>
        <pc:spChg chg="mod">
          <ac:chgData name="Sheelagh Daniels-Mayes" userId="908a92be-d6f0-4ce6-b1a6-49e0101bd007" providerId="ADAL" clId="{997778C2-13F5-46D6-818A-1CB8E269C00B}" dt="2025-05-15T01:52:47.456" v="506" actId="6549"/>
          <ac:spMkLst>
            <pc:docMk/>
            <pc:sldMk cId="4196757176" sldId="617"/>
            <ac:spMk id="3" creationId="{21CE311E-D373-7439-1F6F-5445F5C397DE}"/>
          </ac:spMkLst>
        </pc:spChg>
        <pc:spChg chg="mod">
          <ac:chgData name="Sheelagh Daniels-Mayes" userId="908a92be-d6f0-4ce6-b1a6-49e0101bd007" providerId="ADAL" clId="{997778C2-13F5-46D6-818A-1CB8E269C00B}" dt="2025-05-14T05:18:44.528" v="30" actId="20577"/>
          <ac:spMkLst>
            <pc:docMk/>
            <pc:sldMk cId="4196757176" sldId="617"/>
            <ac:spMk id="5" creationId="{32AC0C39-FA96-874F-0015-816008539755}"/>
          </ac:spMkLst>
        </pc:spChg>
      </pc:sldChg>
      <pc:sldChg chg="addSp delSp modSp new add del mod ord modClrScheme chgLayout">
        <pc:chgData name="Sheelagh Daniels-Mayes" userId="908a92be-d6f0-4ce6-b1a6-49e0101bd007" providerId="ADAL" clId="{997778C2-13F5-46D6-818A-1CB8E269C00B}" dt="2025-05-15T01:02:17.734" v="412" actId="47"/>
        <pc:sldMkLst>
          <pc:docMk/>
          <pc:sldMk cId="1812576916" sldId="618"/>
        </pc:sldMkLst>
        <pc:spChg chg="mod ord">
          <ac:chgData name="Sheelagh Daniels-Mayes" userId="908a92be-d6f0-4ce6-b1a6-49e0101bd007" providerId="ADAL" clId="{997778C2-13F5-46D6-818A-1CB8E269C00B}" dt="2025-05-14T23:44:02.353" v="36"/>
          <ac:spMkLst>
            <pc:docMk/>
            <pc:sldMk cId="1812576916" sldId="618"/>
            <ac:spMk id="2" creationId="{0CD1D31C-1271-07F9-D8FE-0E8E8856140D}"/>
          </ac:spMkLst>
        </pc:spChg>
        <pc:spChg chg="del mod ord">
          <ac:chgData name="Sheelagh Daniels-Mayes" userId="908a92be-d6f0-4ce6-b1a6-49e0101bd007" providerId="ADAL" clId="{997778C2-13F5-46D6-818A-1CB8E269C00B}" dt="2025-05-14T23:43:18.268" v="34" actId="700"/>
          <ac:spMkLst>
            <pc:docMk/>
            <pc:sldMk cId="1812576916" sldId="618"/>
            <ac:spMk id="3" creationId="{E4AC14BC-918D-507E-F95F-F6DA18277BBB}"/>
          </ac:spMkLst>
        </pc:spChg>
        <pc:spChg chg="mod ord">
          <ac:chgData name="Sheelagh Daniels-Mayes" userId="908a92be-d6f0-4ce6-b1a6-49e0101bd007" providerId="ADAL" clId="{997778C2-13F5-46D6-818A-1CB8E269C00B}" dt="2025-05-14T23:44:02.353" v="36"/>
          <ac:spMkLst>
            <pc:docMk/>
            <pc:sldMk cId="1812576916" sldId="618"/>
            <ac:spMk id="4" creationId="{EAC7B779-7AEF-FF16-1468-1B7C822AB2EB}"/>
          </ac:spMkLst>
        </pc:spChg>
        <pc:spChg chg="del mod ord">
          <ac:chgData name="Sheelagh Daniels-Mayes" userId="908a92be-d6f0-4ce6-b1a6-49e0101bd007" providerId="ADAL" clId="{997778C2-13F5-46D6-818A-1CB8E269C00B}" dt="2025-05-14T23:43:18.268" v="34" actId="700"/>
          <ac:spMkLst>
            <pc:docMk/>
            <pc:sldMk cId="1812576916" sldId="618"/>
            <ac:spMk id="5" creationId="{32E3C8DB-604C-6CC4-D5BC-D7DF7DDDDA25}"/>
          </ac:spMkLst>
        </pc:spChg>
        <pc:spChg chg="add mod ord">
          <ac:chgData name="Sheelagh Daniels-Mayes" userId="908a92be-d6f0-4ce6-b1a6-49e0101bd007" providerId="ADAL" clId="{997778C2-13F5-46D6-818A-1CB8E269C00B}" dt="2025-05-15T01:02:14.031" v="411" actId="6549"/>
          <ac:spMkLst>
            <pc:docMk/>
            <pc:sldMk cId="1812576916" sldId="618"/>
            <ac:spMk id="6" creationId="{A3F103A8-DCA2-FD8C-40FC-7EAB56FE65B2}"/>
          </ac:spMkLst>
        </pc:spChg>
        <pc:spChg chg="add mod ord">
          <ac:chgData name="Sheelagh Daniels-Mayes" userId="908a92be-d6f0-4ce6-b1a6-49e0101bd007" providerId="ADAL" clId="{997778C2-13F5-46D6-818A-1CB8E269C00B}" dt="2025-05-14T23:44:12.361" v="39" actId="1076"/>
          <ac:spMkLst>
            <pc:docMk/>
            <pc:sldMk cId="1812576916" sldId="618"/>
            <ac:spMk id="7" creationId="{DBA06D5E-DAA4-C005-5DBD-4753D3BBEA6F}"/>
          </ac:spMkLst>
        </pc:spChg>
        <pc:spChg chg="add mod ord">
          <ac:chgData name="Sheelagh Daniels-Mayes" userId="908a92be-d6f0-4ce6-b1a6-49e0101bd007" providerId="ADAL" clId="{997778C2-13F5-46D6-818A-1CB8E269C00B}" dt="2025-05-14T23:44:34.190" v="41" actId="1076"/>
          <ac:spMkLst>
            <pc:docMk/>
            <pc:sldMk cId="1812576916" sldId="618"/>
            <ac:spMk id="8" creationId="{284F6464-FC81-AEF0-54B4-6ECE50EADCE4}"/>
          </ac:spMkLst>
        </pc:spChg>
        <pc:spChg chg="add">
          <ac:chgData name="Sheelagh Daniels-Mayes" userId="908a92be-d6f0-4ce6-b1a6-49e0101bd007" providerId="ADAL" clId="{997778C2-13F5-46D6-818A-1CB8E269C00B}" dt="2025-05-14T23:43:21.829" v="35"/>
          <ac:spMkLst>
            <pc:docMk/>
            <pc:sldMk cId="1812576916" sldId="618"/>
            <ac:spMk id="9" creationId="{298CB30A-7422-B5AE-B676-B2CC447158E8}"/>
          </ac:spMkLst>
        </pc:spChg>
        <pc:spChg chg="add">
          <ac:chgData name="Sheelagh Daniels-Mayes" userId="908a92be-d6f0-4ce6-b1a6-49e0101bd007" providerId="ADAL" clId="{997778C2-13F5-46D6-818A-1CB8E269C00B}" dt="2025-05-14T23:43:21.829" v="35"/>
          <ac:spMkLst>
            <pc:docMk/>
            <pc:sldMk cId="1812576916" sldId="618"/>
            <ac:spMk id="17" creationId="{895000C9-2C92-39CB-6899-4F34B8810238}"/>
          </ac:spMkLst>
        </pc:spChg>
        <pc:spChg chg="add mod">
          <ac:chgData name="Sheelagh Daniels-Mayes" userId="908a92be-d6f0-4ce6-b1a6-49e0101bd007" providerId="ADAL" clId="{997778C2-13F5-46D6-818A-1CB8E269C00B}" dt="2025-05-14T23:44:34.190" v="41" actId="1076"/>
          <ac:spMkLst>
            <pc:docMk/>
            <pc:sldMk cId="1812576916" sldId="618"/>
            <ac:spMk id="18" creationId="{2764A27F-85F8-ABDD-6995-D1346A30542C}"/>
          </ac:spMkLst>
        </pc:spChg>
        <pc:spChg chg="mod">
          <ac:chgData name="Sheelagh Daniels-Mayes" userId="908a92be-d6f0-4ce6-b1a6-49e0101bd007" providerId="ADAL" clId="{997778C2-13F5-46D6-818A-1CB8E269C00B}" dt="2025-05-14T23:44:34.190" v="41" actId="1076"/>
          <ac:spMkLst>
            <pc:docMk/>
            <pc:sldMk cId="1812576916" sldId="618"/>
            <ac:spMk id="20" creationId="{D9EA7F67-86E1-2482-D17A-62AD1948BA24}"/>
          </ac:spMkLst>
        </pc:spChg>
        <pc:spChg chg="mod">
          <ac:chgData name="Sheelagh Daniels-Mayes" userId="908a92be-d6f0-4ce6-b1a6-49e0101bd007" providerId="ADAL" clId="{997778C2-13F5-46D6-818A-1CB8E269C00B}" dt="2025-05-14T23:44:34.190" v="41" actId="1076"/>
          <ac:spMkLst>
            <pc:docMk/>
            <pc:sldMk cId="1812576916" sldId="618"/>
            <ac:spMk id="21" creationId="{E3B18F0C-BA44-42E8-E046-556F44AA00EF}"/>
          </ac:spMkLst>
        </pc:spChg>
        <pc:spChg chg="mod">
          <ac:chgData name="Sheelagh Daniels-Mayes" userId="908a92be-d6f0-4ce6-b1a6-49e0101bd007" providerId="ADAL" clId="{997778C2-13F5-46D6-818A-1CB8E269C00B}" dt="2025-05-14T23:44:34.190" v="41" actId="1076"/>
          <ac:spMkLst>
            <pc:docMk/>
            <pc:sldMk cId="1812576916" sldId="618"/>
            <ac:spMk id="22" creationId="{F5982CED-7D79-9AFB-C2AA-07154F6C449C}"/>
          </ac:spMkLst>
        </pc:spChg>
        <pc:spChg chg="mod">
          <ac:chgData name="Sheelagh Daniels-Mayes" userId="908a92be-d6f0-4ce6-b1a6-49e0101bd007" providerId="ADAL" clId="{997778C2-13F5-46D6-818A-1CB8E269C00B}" dt="2025-05-14T23:44:34.190" v="41" actId="1076"/>
          <ac:spMkLst>
            <pc:docMk/>
            <pc:sldMk cId="1812576916" sldId="618"/>
            <ac:spMk id="23" creationId="{61D57828-F37F-4172-EABD-1D1278F6B69B}"/>
          </ac:spMkLst>
        </pc:spChg>
        <pc:spChg chg="mod">
          <ac:chgData name="Sheelagh Daniels-Mayes" userId="908a92be-d6f0-4ce6-b1a6-49e0101bd007" providerId="ADAL" clId="{997778C2-13F5-46D6-818A-1CB8E269C00B}" dt="2025-05-14T23:44:34.190" v="41" actId="1076"/>
          <ac:spMkLst>
            <pc:docMk/>
            <pc:sldMk cId="1812576916" sldId="618"/>
            <ac:spMk id="24" creationId="{47804BB6-EAFD-55F3-BFF6-4E508A27C6E7}"/>
          </ac:spMkLst>
        </pc:spChg>
        <pc:spChg chg="mod">
          <ac:chgData name="Sheelagh Daniels-Mayes" userId="908a92be-d6f0-4ce6-b1a6-49e0101bd007" providerId="ADAL" clId="{997778C2-13F5-46D6-818A-1CB8E269C00B}" dt="2025-05-14T23:44:34.190" v="41" actId="1076"/>
          <ac:spMkLst>
            <pc:docMk/>
            <pc:sldMk cId="1812576916" sldId="618"/>
            <ac:spMk id="25" creationId="{4855AC8A-AEBE-82B5-BB5F-9BC9E0995737}"/>
          </ac:spMkLst>
        </pc:spChg>
        <pc:spChg chg="add mod">
          <ac:chgData name="Sheelagh Daniels-Mayes" userId="908a92be-d6f0-4ce6-b1a6-49e0101bd007" providerId="ADAL" clId="{997778C2-13F5-46D6-818A-1CB8E269C00B}" dt="2025-05-14T23:44:34.190" v="41" actId="1076"/>
          <ac:spMkLst>
            <pc:docMk/>
            <pc:sldMk cId="1812576916" sldId="618"/>
            <ac:spMk id="26" creationId="{FF99EA1F-7AFE-7013-3140-35BA4A542455}"/>
          </ac:spMkLst>
        </pc:spChg>
        <pc:spChg chg="add del mod">
          <ac:chgData name="Sheelagh Daniels-Mayes" userId="908a92be-d6f0-4ce6-b1a6-49e0101bd007" providerId="ADAL" clId="{997778C2-13F5-46D6-818A-1CB8E269C00B}" dt="2025-05-14T23:47:03.469" v="74" actId="22"/>
          <ac:spMkLst>
            <pc:docMk/>
            <pc:sldMk cId="1812576916" sldId="618"/>
            <ac:spMk id="28" creationId="{69EEB85D-4854-B830-3BA8-76E51D902141}"/>
          </ac:spMkLst>
        </pc:spChg>
        <pc:spChg chg="add del mod">
          <ac:chgData name="Sheelagh Daniels-Mayes" userId="908a92be-d6f0-4ce6-b1a6-49e0101bd007" providerId="ADAL" clId="{997778C2-13F5-46D6-818A-1CB8E269C00B}" dt="2025-05-15T01:02:12.417" v="410" actId="6549"/>
          <ac:spMkLst>
            <pc:docMk/>
            <pc:sldMk cId="1812576916" sldId="618"/>
            <ac:spMk id="30" creationId="{35718BB0-3577-F5E7-46B3-64417363104F}"/>
          </ac:spMkLst>
        </pc:spChg>
        <pc:grpChg chg="add">
          <ac:chgData name="Sheelagh Daniels-Mayes" userId="908a92be-d6f0-4ce6-b1a6-49e0101bd007" providerId="ADAL" clId="{997778C2-13F5-46D6-818A-1CB8E269C00B}" dt="2025-05-14T23:43:21.829" v="35"/>
          <ac:grpSpMkLst>
            <pc:docMk/>
            <pc:sldMk cId="1812576916" sldId="618"/>
            <ac:grpSpMk id="10" creationId="{738C6CA7-5CF3-A3FA-9F69-34584B8CBEE6}"/>
          </ac:grpSpMkLst>
        </pc:grpChg>
        <pc:grpChg chg="add del mod">
          <ac:chgData name="Sheelagh Daniels-Mayes" userId="908a92be-d6f0-4ce6-b1a6-49e0101bd007" providerId="ADAL" clId="{997778C2-13F5-46D6-818A-1CB8E269C00B}" dt="2025-05-15T01:01:50.559" v="405" actId="21"/>
          <ac:grpSpMkLst>
            <pc:docMk/>
            <pc:sldMk cId="1812576916" sldId="618"/>
            <ac:grpSpMk id="19" creationId="{5DEC1ED2-17AB-5548-735C-78DD9521CD3D}"/>
          </ac:grpSpMkLst>
        </pc:grpChg>
      </pc:sldChg>
      <pc:sldChg chg="modSp new mod">
        <pc:chgData name="Sheelagh Daniels-Mayes" userId="908a92be-d6f0-4ce6-b1a6-49e0101bd007" providerId="ADAL" clId="{997778C2-13F5-46D6-818A-1CB8E269C00B}" dt="2025-05-15T01:11:52.266" v="486" actId="20577"/>
        <pc:sldMkLst>
          <pc:docMk/>
          <pc:sldMk cId="874345768" sldId="619"/>
        </pc:sldMkLst>
        <pc:spChg chg="mod">
          <ac:chgData name="Sheelagh Daniels-Mayes" userId="908a92be-d6f0-4ce6-b1a6-49e0101bd007" providerId="ADAL" clId="{997778C2-13F5-46D6-818A-1CB8E269C00B}" dt="2025-05-15T01:11:27.121" v="460" actId="20577"/>
          <ac:spMkLst>
            <pc:docMk/>
            <pc:sldMk cId="874345768" sldId="619"/>
            <ac:spMk id="3" creationId="{492E3C78-F62F-C0C4-EE48-DF455A328EE1}"/>
          </ac:spMkLst>
        </pc:spChg>
        <pc:spChg chg="mod">
          <ac:chgData name="Sheelagh Daniels-Mayes" userId="908a92be-d6f0-4ce6-b1a6-49e0101bd007" providerId="ADAL" clId="{997778C2-13F5-46D6-818A-1CB8E269C00B}" dt="2025-05-15T01:11:52.266" v="486" actId="20577"/>
          <ac:spMkLst>
            <pc:docMk/>
            <pc:sldMk cId="874345768" sldId="619"/>
            <ac:spMk id="5" creationId="{05591DC7-C149-F997-2F5B-98B2952E9137}"/>
          </ac:spMkLst>
        </pc:spChg>
      </pc:sldChg>
      <pc:sldChg chg="addSp delSp modSp new del mod modClrScheme chgLayout">
        <pc:chgData name="Sheelagh Daniels-Mayes" userId="908a92be-d6f0-4ce6-b1a6-49e0101bd007" providerId="ADAL" clId="{997778C2-13F5-46D6-818A-1CB8E269C00B}" dt="2025-05-15T01:01:46.668" v="402" actId="680"/>
        <pc:sldMkLst>
          <pc:docMk/>
          <pc:sldMk cId="2637804615" sldId="620"/>
        </pc:sldMkLst>
        <pc:spChg chg="mod ord">
          <ac:chgData name="Sheelagh Daniels-Mayes" userId="908a92be-d6f0-4ce6-b1a6-49e0101bd007" providerId="ADAL" clId="{997778C2-13F5-46D6-818A-1CB8E269C00B}" dt="2025-05-15T01:01:45.402" v="401" actId="700"/>
          <ac:spMkLst>
            <pc:docMk/>
            <pc:sldMk cId="2637804615" sldId="620"/>
            <ac:spMk id="2" creationId="{E56D6D4D-5256-A107-492C-5C5E072C9D9E}"/>
          </ac:spMkLst>
        </pc:spChg>
        <pc:spChg chg="add del mod ord">
          <ac:chgData name="Sheelagh Daniels-Mayes" userId="908a92be-d6f0-4ce6-b1a6-49e0101bd007" providerId="ADAL" clId="{997778C2-13F5-46D6-818A-1CB8E269C00B}" dt="2025-05-15T01:01:45.402" v="401" actId="700"/>
          <ac:spMkLst>
            <pc:docMk/>
            <pc:sldMk cId="2637804615" sldId="620"/>
            <ac:spMk id="3" creationId="{51BAEEB9-1737-1AF0-161D-E59F1D4AB4EB}"/>
          </ac:spMkLst>
        </pc:spChg>
        <pc:spChg chg="add del mod ord">
          <ac:chgData name="Sheelagh Daniels-Mayes" userId="908a92be-d6f0-4ce6-b1a6-49e0101bd007" providerId="ADAL" clId="{997778C2-13F5-46D6-818A-1CB8E269C00B}" dt="2025-05-15T01:01:45.402" v="401" actId="700"/>
          <ac:spMkLst>
            <pc:docMk/>
            <pc:sldMk cId="2637804615" sldId="620"/>
            <ac:spMk id="4" creationId="{1CFBD2B5-C5DE-868A-D016-4C4D6CDE72CD}"/>
          </ac:spMkLst>
        </pc:spChg>
        <pc:spChg chg="add del mod ord">
          <ac:chgData name="Sheelagh Daniels-Mayes" userId="908a92be-d6f0-4ce6-b1a6-49e0101bd007" providerId="ADAL" clId="{997778C2-13F5-46D6-818A-1CB8E269C00B}" dt="2025-05-15T01:01:45.402" v="401" actId="700"/>
          <ac:spMkLst>
            <pc:docMk/>
            <pc:sldMk cId="2637804615" sldId="620"/>
            <ac:spMk id="5" creationId="{5A04C630-7CCD-C965-E763-542EC16A76A4}"/>
          </ac:spMkLst>
        </pc:spChg>
        <pc:spChg chg="add del mod ord">
          <ac:chgData name="Sheelagh Daniels-Mayes" userId="908a92be-d6f0-4ce6-b1a6-49e0101bd007" providerId="ADAL" clId="{997778C2-13F5-46D6-818A-1CB8E269C00B}" dt="2025-05-15T01:01:45.402" v="401" actId="700"/>
          <ac:spMkLst>
            <pc:docMk/>
            <pc:sldMk cId="2637804615" sldId="620"/>
            <ac:spMk id="6" creationId="{119370FC-391D-A1A6-3FFE-9C64CD8B0D09}"/>
          </ac:spMkLst>
        </pc:spChg>
        <pc:spChg chg="mod">
          <ac:chgData name="Sheelagh Daniels-Mayes" userId="908a92be-d6f0-4ce6-b1a6-49e0101bd007" providerId="ADAL" clId="{997778C2-13F5-46D6-818A-1CB8E269C00B}" dt="2025-05-15T00:58:19.140" v="381"/>
          <ac:spMkLst>
            <pc:docMk/>
            <pc:sldMk cId="2637804615" sldId="620"/>
            <ac:spMk id="20" creationId="{D9EA7F67-86E1-2482-D17A-62AD1948BA24}"/>
          </ac:spMkLst>
        </pc:spChg>
        <pc:spChg chg="mod">
          <ac:chgData name="Sheelagh Daniels-Mayes" userId="908a92be-d6f0-4ce6-b1a6-49e0101bd007" providerId="ADAL" clId="{997778C2-13F5-46D6-818A-1CB8E269C00B}" dt="2025-05-15T00:58:19.140" v="381"/>
          <ac:spMkLst>
            <pc:docMk/>
            <pc:sldMk cId="2637804615" sldId="620"/>
            <ac:spMk id="21" creationId="{E3B18F0C-BA44-42E8-E046-556F44AA00EF}"/>
          </ac:spMkLst>
        </pc:spChg>
        <pc:spChg chg="mod">
          <ac:chgData name="Sheelagh Daniels-Mayes" userId="908a92be-d6f0-4ce6-b1a6-49e0101bd007" providerId="ADAL" clId="{997778C2-13F5-46D6-818A-1CB8E269C00B}" dt="2025-05-15T00:58:19.140" v="381"/>
          <ac:spMkLst>
            <pc:docMk/>
            <pc:sldMk cId="2637804615" sldId="620"/>
            <ac:spMk id="22" creationId="{F5982CED-7D79-9AFB-C2AA-07154F6C449C}"/>
          </ac:spMkLst>
        </pc:spChg>
        <pc:spChg chg="mod">
          <ac:chgData name="Sheelagh Daniels-Mayes" userId="908a92be-d6f0-4ce6-b1a6-49e0101bd007" providerId="ADAL" clId="{997778C2-13F5-46D6-818A-1CB8E269C00B}" dt="2025-05-15T00:58:19.140" v="381"/>
          <ac:spMkLst>
            <pc:docMk/>
            <pc:sldMk cId="2637804615" sldId="620"/>
            <ac:spMk id="23" creationId="{61D57828-F37F-4172-EABD-1D1278F6B69B}"/>
          </ac:spMkLst>
        </pc:spChg>
        <pc:spChg chg="mod">
          <ac:chgData name="Sheelagh Daniels-Mayes" userId="908a92be-d6f0-4ce6-b1a6-49e0101bd007" providerId="ADAL" clId="{997778C2-13F5-46D6-818A-1CB8E269C00B}" dt="2025-05-15T00:58:19.140" v="381"/>
          <ac:spMkLst>
            <pc:docMk/>
            <pc:sldMk cId="2637804615" sldId="620"/>
            <ac:spMk id="24" creationId="{47804BB6-EAFD-55F3-BFF6-4E508A27C6E7}"/>
          </ac:spMkLst>
        </pc:spChg>
        <pc:spChg chg="mod">
          <ac:chgData name="Sheelagh Daniels-Mayes" userId="908a92be-d6f0-4ce6-b1a6-49e0101bd007" providerId="ADAL" clId="{997778C2-13F5-46D6-818A-1CB8E269C00B}" dt="2025-05-15T00:58:19.140" v="381"/>
          <ac:spMkLst>
            <pc:docMk/>
            <pc:sldMk cId="2637804615" sldId="620"/>
            <ac:spMk id="25" creationId="{4855AC8A-AEBE-82B5-BB5F-9BC9E0995737}"/>
          </ac:spMkLst>
        </pc:spChg>
        <pc:grpChg chg="add mod">
          <ac:chgData name="Sheelagh Daniels-Mayes" userId="908a92be-d6f0-4ce6-b1a6-49e0101bd007" providerId="ADAL" clId="{997778C2-13F5-46D6-818A-1CB8E269C00B}" dt="2025-05-15T00:58:19.140" v="381"/>
          <ac:grpSpMkLst>
            <pc:docMk/>
            <pc:sldMk cId="2637804615" sldId="620"/>
            <ac:grpSpMk id="19" creationId="{5DEC1ED2-17AB-5548-735C-78DD9521CD3D}"/>
          </ac:grpSpMkLst>
        </pc:grpChg>
      </pc:sldChg>
      <pc:sldChg chg="addSp delSp modSp new mod modClrScheme chgLayout">
        <pc:chgData name="Sheelagh Daniels-Mayes" userId="908a92be-d6f0-4ce6-b1a6-49e0101bd007" providerId="ADAL" clId="{997778C2-13F5-46D6-818A-1CB8E269C00B}" dt="2025-05-15T01:45:57.563" v="498" actId="20577"/>
        <pc:sldMkLst>
          <pc:docMk/>
          <pc:sldMk cId="4098554768" sldId="620"/>
        </pc:sldMkLst>
        <pc:spChg chg="mod ord">
          <ac:chgData name="Sheelagh Daniels-Mayes" userId="908a92be-d6f0-4ce6-b1a6-49e0101bd007" providerId="ADAL" clId="{997778C2-13F5-46D6-818A-1CB8E269C00B}" dt="2025-05-15T01:03:38.753" v="414" actId="700"/>
          <ac:spMkLst>
            <pc:docMk/>
            <pc:sldMk cId="4098554768" sldId="620"/>
            <ac:spMk id="2" creationId="{93A86DD1-10D7-D8D1-C056-D994417A148C}"/>
          </ac:spMkLst>
        </pc:spChg>
        <pc:spChg chg="del mod ord">
          <ac:chgData name="Sheelagh Daniels-Mayes" userId="908a92be-d6f0-4ce6-b1a6-49e0101bd007" providerId="ADAL" clId="{997778C2-13F5-46D6-818A-1CB8E269C00B}" dt="2025-05-15T01:03:38.753" v="414" actId="700"/>
          <ac:spMkLst>
            <pc:docMk/>
            <pc:sldMk cId="4098554768" sldId="620"/>
            <ac:spMk id="3" creationId="{4997B6D3-0349-BFD4-6F4E-8E2955BF5240}"/>
          </ac:spMkLst>
        </pc:spChg>
        <pc:spChg chg="add mod ord">
          <ac:chgData name="Sheelagh Daniels-Mayes" userId="908a92be-d6f0-4ce6-b1a6-49e0101bd007" providerId="ADAL" clId="{997778C2-13F5-46D6-818A-1CB8E269C00B}" dt="2025-05-15T01:03:38.753" v="414" actId="700"/>
          <ac:spMkLst>
            <pc:docMk/>
            <pc:sldMk cId="4098554768" sldId="620"/>
            <ac:spMk id="4" creationId="{BC6EAA12-6071-E4AC-267C-51B3BD232C1B}"/>
          </ac:spMkLst>
        </pc:spChg>
        <pc:spChg chg="add del mod ord">
          <ac:chgData name="Sheelagh Daniels-Mayes" userId="908a92be-d6f0-4ce6-b1a6-49e0101bd007" providerId="ADAL" clId="{997778C2-13F5-46D6-818A-1CB8E269C00B}" dt="2025-05-15T01:06:15.399" v="440" actId="12084"/>
          <ac:spMkLst>
            <pc:docMk/>
            <pc:sldMk cId="4098554768" sldId="620"/>
            <ac:spMk id="5" creationId="{5B56A358-7885-E6B8-F7C3-632D9FD5DC59}"/>
          </ac:spMkLst>
        </pc:spChg>
        <pc:spChg chg="add mod ord">
          <ac:chgData name="Sheelagh Daniels-Mayes" userId="908a92be-d6f0-4ce6-b1a6-49e0101bd007" providerId="ADAL" clId="{997778C2-13F5-46D6-818A-1CB8E269C00B}" dt="2025-05-15T01:45:57.563" v="498" actId="20577"/>
          <ac:spMkLst>
            <pc:docMk/>
            <pc:sldMk cId="4098554768" sldId="620"/>
            <ac:spMk id="6" creationId="{ECF38A44-9FEA-B0DC-94E9-471CD2D8D5E9}"/>
          </ac:spMkLst>
        </pc:spChg>
        <pc:graphicFrameChg chg="add mod">
          <ac:chgData name="Sheelagh Daniels-Mayes" userId="908a92be-d6f0-4ce6-b1a6-49e0101bd007" providerId="ADAL" clId="{997778C2-13F5-46D6-818A-1CB8E269C00B}" dt="2025-05-15T01:06:15.399" v="440" actId="12084"/>
          <ac:graphicFrameMkLst>
            <pc:docMk/>
            <pc:sldMk cId="4098554768" sldId="620"/>
            <ac:graphicFrameMk id="7" creationId="{B4E4CD20-DF6A-C01F-588B-A19F371180E6}"/>
          </ac:graphicFrameMkLst>
        </pc:graphicFrameChg>
      </pc:sldChg>
    </pc:docChg>
  </pc:docChgLst>
  <pc:docChgLst>
    <pc:chgData name="Sheelagh Daniels-Mayes" userId="908a92be-d6f0-4ce6-b1a6-49e0101bd007" providerId="ADAL" clId="{18D8B227-5824-4004-974C-EC3608421AB7}"/>
    <pc:docChg chg="undo custSel addSld delSld modSld sldOrd">
      <pc:chgData name="Sheelagh Daniels-Mayes" userId="908a92be-d6f0-4ce6-b1a6-49e0101bd007" providerId="ADAL" clId="{18D8B227-5824-4004-974C-EC3608421AB7}" dt="2025-03-25T07:42:25.308" v="809" actId="20577"/>
      <pc:docMkLst>
        <pc:docMk/>
      </pc:docMkLst>
      <pc:sldChg chg="add">
        <pc:chgData name="Sheelagh Daniels-Mayes" userId="908a92be-d6f0-4ce6-b1a6-49e0101bd007" providerId="ADAL" clId="{18D8B227-5824-4004-974C-EC3608421AB7}" dt="2025-03-24T20:32:35.712" v="717"/>
        <pc:sldMkLst>
          <pc:docMk/>
          <pc:sldMk cId="559054028" sldId="341"/>
        </pc:sldMkLst>
      </pc:sldChg>
      <pc:sldChg chg="add">
        <pc:chgData name="Sheelagh Daniels-Mayes" userId="908a92be-d6f0-4ce6-b1a6-49e0101bd007" providerId="ADAL" clId="{18D8B227-5824-4004-974C-EC3608421AB7}" dt="2025-03-24T17:17:11.588" v="639"/>
        <pc:sldMkLst>
          <pc:docMk/>
          <pc:sldMk cId="1500098813" sldId="344"/>
        </pc:sldMkLst>
      </pc:sldChg>
      <pc:sldChg chg="add">
        <pc:chgData name="Sheelagh Daniels-Mayes" userId="908a92be-d6f0-4ce6-b1a6-49e0101bd007" providerId="ADAL" clId="{18D8B227-5824-4004-974C-EC3608421AB7}" dt="2025-03-24T17:19:13.269" v="641"/>
        <pc:sldMkLst>
          <pc:docMk/>
          <pc:sldMk cId="3651099893" sldId="361"/>
        </pc:sldMkLst>
      </pc:sldChg>
      <pc:sldChg chg="modSp mod">
        <pc:chgData name="Sheelagh Daniels-Mayes" userId="908a92be-d6f0-4ce6-b1a6-49e0101bd007" providerId="ADAL" clId="{18D8B227-5824-4004-974C-EC3608421AB7}" dt="2025-03-24T16:41:05.173" v="200" actId="20577"/>
        <pc:sldMkLst>
          <pc:docMk/>
          <pc:sldMk cId="1973200803" sldId="455"/>
        </pc:sldMkLst>
        <pc:spChg chg="mod">
          <ac:chgData name="Sheelagh Daniels-Mayes" userId="908a92be-d6f0-4ce6-b1a6-49e0101bd007" providerId="ADAL" clId="{18D8B227-5824-4004-974C-EC3608421AB7}" dt="2025-03-24T16:41:05.173" v="200" actId="20577"/>
          <ac:spMkLst>
            <pc:docMk/>
            <pc:sldMk cId="1973200803" sldId="455"/>
            <ac:spMk id="2" creationId="{330D0B6E-9924-AEED-C4EE-56E84D0DF6FD}"/>
          </ac:spMkLst>
        </pc:spChg>
      </pc:sldChg>
      <pc:sldChg chg="del">
        <pc:chgData name="Sheelagh Daniels-Mayes" userId="908a92be-d6f0-4ce6-b1a6-49e0101bd007" providerId="ADAL" clId="{18D8B227-5824-4004-974C-EC3608421AB7}" dt="2025-03-24T16:40:51.478" v="199" actId="47"/>
        <pc:sldMkLst>
          <pc:docMk/>
          <pc:sldMk cId="431158352" sldId="464"/>
        </pc:sldMkLst>
      </pc:sldChg>
      <pc:sldChg chg="ord">
        <pc:chgData name="Sheelagh Daniels-Mayes" userId="908a92be-d6f0-4ce6-b1a6-49e0101bd007" providerId="ADAL" clId="{18D8B227-5824-4004-974C-EC3608421AB7}" dt="2025-03-11T01:57:32.455" v="83"/>
        <pc:sldMkLst>
          <pc:docMk/>
          <pc:sldMk cId="3519666885" sldId="597"/>
        </pc:sldMkLst>
      </pc:sldChg>
      <pc:sldChg chg="modSp mod">
        <pc:chgData name="Sheelagh Daniels-Mayes" userId="908a92be-d6f0-4ce6-b1a6-49e0101bd007" providerId="ADAL" clId="{18D8B227-5824-4004-974C-EC3608421AB7}" dt="2025-03-11T01:54:34.577" v="77" actId="947"/>
        <pc:sldMkLst>
          <pc:docMk/>
          <pc:sldMk cId="1546406589" sldId="598"/>
        </pc:sldMkLst>
        <pc:spChg chg="mod">
          <ac:chgData name="Sheelagh Daniels-Mayes" userId="908a92be-d6f0-4ce6-b1a6-49e0101bd007" providerId="ADAL" clId="{18D8B227-5824-4004-974C-EC3608421AB7}" dt="2025-03-11T01:54:34.577" v="77" actId="947"/>
          <ac:spMkLst>
            <pc:docMk/>
            <pc:sldMk cId="1546406589" sldId="598"/>
            <ac:spMk id="3" creationId="{87BD64EC-D0E1-F3CD-77B8-4D042E6C8019}"/>
          </ac:spMkLst>
        </pc:spChg>
      </pc:sldChg>
      <pc:sldChg chg="modSp mod">
        <pc:chgData name="Sheelagh Daniels-Mayes" userId="908a92be-d6f0-4ce6-b1a6-49e0101bd007" providerId="ADAL" clId="{18D8B227-5824-4004-974C-EC3608421AB7}" dt="2025-03-11T01:52:51.360" v="72" actId="21"/>
        <pc:sldMkLst>
          <pc:docMk/>
          <pc:sldMk cId="555800157" sldId="599"/>
        </pc:sldMkLst>
        <pc:spChg chg="mod">
          <ac:chgData name="Sheelagh Daniels-Mayes" userId="908a92be-d6f0-4ce6-b1a6-49e0101bd007" providerId="ADAL" clId="{18D8B227-5824-4004-974C-EC3608421AB7}" dt="2025-03-11T01:52:51.360" v="72" actId="21"/>
          <ac:spMkLst>
            <pc:docMk/>
            <pc:sldMk cId="555800157" sldId="599"/>
            <ac:spMk id="3" creationId="{FD1D7CCF-EAB2-BB19-4422-CD70E66A68E4}"/>
          </ac:spMkLst>
        </pc:spChg>
      </pc:sldChg>
      <pc:sldChg chg="ord">
        <pc:chgData name="Sheelagh Daniels-Mayes" userId="908a92be-d6f0-4ce6-b1a6-49e0101bd007" providerId="ADAL" clId="{18D8B227-5824-4004-974C-EC3608421AB7}" dt="2025-03-11T01:57:28.358" v="81"/>
        <pc:sldMkLst>
          <pc:docMk/>
          <pc:sldMk cId="3923699176" sldId="601"/>
        </pc:sldMkLst>
      </pc:sldChg>
      <pc:sldChg chg="ord">
        <pc:chgData name="Sheelagh Daniels-Mayes" userId="908a92be-d6f0-4ce6-b1a6-49e0101bd007" providerId="ADAL" clId="{18D8B227-5824-4004-974C-EC3608421AB7}" dt="2025-03-11T01:57:16.013" v="79"/>
        <pc:sldMkLst>
          <pc:docMk/>
          <pc:sldMk cId="3032026004" sldId="603"/>
        </pc:sldMkLst>
      </pc:sldChg>
      <pc:sldChg chg="del">
        <pc:chgData name="Sheelagh Daniels-Mayes" userId="908a92be-d6f0-4ce6-b1a6-49e0101bd007" providerId="ADAL" clId="{18D8B227-5824-4004-974C-EC3608421AB7}" dt="2025-03-24T17:18:48.386" v="640" actId="47"/>
        <pc:sldMkLst>
          <pc:docMk/>
          <pc:sldMk cId="3429650614" sldId="604"/>
        </pc:sldMkLst>
      </pc:sldChg>
      <pc:sldChg chg="del">
        <pc:chgData name="Sheelagh Daniels-Mayes" userId="908a92be-d6f0-4ce6-b1a6-49e0101bd007" providerId="ADAL" clId="{18D8B227-5824-4004-974C-EC3608421AB7}" dt="2025-03-11T01:43:06.013" v="58" actId="47"/>
        <pc:sldMkLst>
          <pc:docMk/>
          <pc:sldMk cId="1020428001" sldId="613"/>
        </pc:sldMkLst>
      </pc:sldChg>
      <pc:sldChg chg="del">
        <pc:chgData name="Sheelagh Daniels-Mayes" userId="908a92be-d6f0-4ce6-b1a6-49e0101bd007" providerId="ADAL" clId="{18D8B227-5824-4004-974C-EC3608421AB7}" dt="2025-03-24T20:33:23.071" v="718" actId="47"/>
        <pc:sldMkLst>
          <pc:docMk/>
          <pc:sldMk cId="1670524117" sldId="614"/>
        </pc:sldMkLst>
      </pc:sldChg>
      <pc:sldChg chg="addSp delSp modSp new mod modClrScheme chgLayout">
        <pc:chgData name="Sheelagh Daniels-Mayes" userId="908a92be-d6f0-4ce6-b1a6-49e0101bd007" providerId="ADAL" clId="{18D8B227-5824-4004-974C-EC3608421AB7}" dt="2025-03-11T05:47:45.477" v="198" actId="20577"/>
        <pc:sldMkLst>
          <pc:docMk/>
          <pc:sldMk cId="498479004" sldId="615"/>
        </pc:sldMkLst>
        <pc:spChg chg="mod ord">
          <ac:chgData name="Sheelagh Daniels-Mayes" userId="908a92be-d6f0-4ce6-b1a6-49e0101bd007" providerId="ADAL" clId="{18D8B227-5824-4004-974C-EC3608421AB7}" dt="2025-03-11T05:38:33.365" v="156" actId="20577"/>
          <ac:spMkLst>
            <pc:docMk/>
            <pc:sldMk cId="498479004" sldId="615"/>
            <ac:spMk id="5" creationId="{A146B655-D902-7B5E-2CA0-39A4CB6E5F6F}"/>
          </ac:spMkLst>
        </pc:spChg>
      </pc:sldChg>
      <pc:sldChg chg="add del">
        <pc:chgData name="Sheelagh Daniels-Mayes" userId="908a92be-d6f0-4ce6-b1a6-49e0101bd007" providerId="ADAL" clId="{18D8B227-5824-4004-974C-EC3608421AB7}" dt="2025-03-11T01:43:25.005" v="62" actId="47"/>
        <pc:sldMkLst>
          <pc:docMk/>
          <pc:sldMk cId="940561892" sldId="615"/>
        </pc:sldMkLst>
      </pc:sldChg>
      <pc:sldChg chg="del">
        <pc:chgData name="Sheelagh Daniels-Mayes" userId="908a92be-d6f0-4ce6-b1a6-49e0101bd007" providerId="ADAL" clId="{18D8B227-5824-4004-974C-EC3608421AB7}" dt="2025-03-11T01:43:28.245" v="63" actId="47"/>
        <pc:sldMkLst>
          <pc:docMk/>
          <pc:sldMk cId="235109949" sldId="616"/>
        </pc:sldMkLst>
      </pc:sldChg>
      <pc:sldChg chg="new del">
        <pc:chgData name="Sheelagh Daniels-Mayes" userId="908a92be-d6f0-4ce6-b1a6-49e0101bd007" providerId="ADAL" clId="{18D8B227-5824-4004-974C-EC3608421AB7}" dt="2025-03-24T17:02:08.341" v="202" actId="680"/>
        <pc:sldMkLst>
          <pc:docMk/>
          <pc:sldMk cId="2787296619" sldId="616"/>
        </pc:sldMkLst>
      </pc:sldChg>
      <pc:sldChg chg="addSp delSp modSp new mod modClrScheme chgLayout">
        <pc:chgData name="Sheelagh Daniels-Mayes" userId="908a92be-d6f0-4ce6-b1a6-49e0101bd007" providerId="ADAL" clId="{18D8B227-5824-4004-974C-EC3608421AB7}" dt="2025-03-25T07:42:25.308" v="809" actId="20577"/>
        <pc:sldMkLst>
          <pc:docMk/>
          <pc:sldMk cId="3566240361" sldId="616"/>
        </pc:sldMkLst>
        <pc:spChg chg="add mod ord">
          <ac:chgData name="Sheelagh Daniels-Mayes" userId="908a92be-d6f0-4ce6-b1a6-49e0101bd007" providerId="ADAL" clId="{18D8B227-5824-4004-974C-EC3608421AB7}" dt="2025-03-24T17:05:10.029" v="237" actId="20577"/>
          <ac:spMkLst>
            <pc:docMk/>
            <pc:sldMk cId="3566240361" sldId="616"/>
            <ac:spMk id="12" creationId="{F6AF4025-6D16-382C-D7E9-6800B01F7A9C}"/>
          </ac:spMkLst>
        </pc:spChg>
        <pc:spChg chg="add mod ord">
          <ac:chgData name="Sheelagh Daniels-Mayes" userId="908a92be-d6f0-4ce6-b1a6-49e0101bd007" providerId="ADAL" clId="{18D8B227-5824-4004-974C-EC3608421AB7}" dt="2025-03-25T06:59:01.480" v="733" actId="20577"/>
          <ac:spMkLst>
            <pc:docMk/>
            <pc:sldMk cId="3566240361" sldId="616"/>
            <ac:spMk id="13" creationId="{9FF7A3D4-0EE9-1FF5-0C8A-E5AB2CC16A36}"/>
          </ac:spMkLst>
        </pc:spChg>
        <pc:spChg chg="add mod ord">
          <ac:chgData name="Sheelagh Daniels-Mayes" userId="908a92be-d6f0-4ce6-b1a6-49e0101bd007" providerId="ADAL" clId="{18D8B227-5824-4004-974C-EC3608421AB7}" dt="2025-03-25T07:42:25.308" v="809" actId="20577"/>
          <ac:spMkLst>
            <pc:docMk/>
            <pc:sldMk cId="3566240361" sldId="616"/>
            <ac:spMk id="14" creationId="{ED6BAFBE-BB26-73B4-522D-FD581E784310}"/>
          </ac:spMkLst>
        </pc:spChg>
      </pc:sldChg>
      <pc:sldChg chg="del">
        <pc:chgData name="Sheelagh Daniels-Mayes" userId="908a92be-d6f0-4ce6-b1a6-49e0101bd007" providerId="ADAL" clId="{18D8B227-5824-4004-974C-EC3608421AB7}" dt="2025-03-11T01:43:34.234" v="64" actId="47"/>
        <pc:sldMkLst>
          <pc:docMk/>
          <pc:sldMk cId="1957266929" sldId="617"/>
        </pc:sldMkLst>
      </pc:sldChg>
      <pc:sldChg chg="del">
        <pc:chgData name="Sheelagh Daniels-Mayes" userId="908a92be-d6f0-4ce6-b1a6-49e0101bd007" providerId="ADAL" clId="{18D8B227-5824-4004-974C-EC3608421AB7}" dt="2025-03-11T01:43:16.284" v="59" actId="47"/>
        <pc:sldMkLst>
          <pc:docMk/>
          <pc:sldMk cId="3540527302" sldId="618"/>
        </pc:sldMkLst>
      </pc:sldChg>
    </pc:docChg>
  </pc:docChgLst>
  <pc:docChgLst>
    <pc:chgData name="Anthea Skinner" userId="c55384f9-482b-4b63-b53a-db06e476370a" providerId="ADAL" clId="{DB2464BF-83C8-6848-8FFE-F5469150173A}"/>
    <pc:docChg chg="custSel addSld modSld modSection">
      <pc:chgData name="Anthea Skinner" userId="c55384f9-482b-4b63-b53a-db06e476370a" providerId="ADAL" clId="{DB2464BF-83C8-6848-8FFE-F5469150173A}" dt="2025-02-26T00:46:53.466" v="103" actId="1076"/>
      <pc:docMkLst>
        <pc:docMk/>
      </pc:docMkLst>
      <pc:sldChg chg="addSp delSp modSp new mod">
        <pc:chgData name="Anthea Skinner" userId="c55384f9-482b-4b63-b53a-db06e476370a" providerId="ADAL" clId="{DB2464BF-83C8-6848-8FFE-F5469150173A}" dt="2025-02-26T00:46:53.466" v="103" actId="1076"/>
        <pc:sldMkLst>
          <pc:docMk/>
          <pc:sldMk cId="1020428001" sldId="613"/>
        </pc:sldMkLst>
      </pc:sldChg>
    </pc:docChg>
  </pc:docChgLst>
  <pc:docChgLst>
    <pc:chgData name="Imogen Howe" userId="e369732b-6fa5-4541-8074-3fcfc7735bec" providerId="ADAL" clId="{3F7581AF-EBC7-4FA9-B411-411AE9C44808}"/>
    <pc:docChg chg="undo custSel addSld delSld modSld sldOrd modMainMaster addSection delSection modSection">
      <pc:chgData name="Imogen Howe" userId="e369732b-6fa5-4541-8074-3fcfc7735bec" providerId="ADAL" clId="{3F7581AF-EBC7-4FA9-B411-411AE9C44808}" dt="2024-11-20T23:23:40.721" v="11698" actId="2696"/>
      <pc:docMkLst>
        <pc:docMk/>
      </pc:docMkLst>
      <pc:sldChg chg="del">
        <pc:chgData name="Imogen Howe" userId="e369732b-6fa5-4541-8074-3fcfc7735bec" providerId="ADAL" clId="{3F7581AF-EBC7-4FA9-B411-411AE9C44808}" dt="2024-11-11T00:22:10.815" v="2249" actId="2696"/>
        <pc:sldMkLst>
          <pc:docMk/>
          <pc:sldMk cId="896028101" sldId="263"/>
        </pc:sldMkLst>
      </pc:sldChg>
      <pc:sldChg chg="del">
        <pc:chgData name="Imogen Howe" userId="e369732b-6fa5-4541-8074-3fcfc7735bec" providerId="ADAL" clId="{3F7581AF-EBC7-4FA9-B411-411AE9C44808}" dt="2024-11-11T00:22:10.815" v="2249" actId="2696"/>
        <pc:sldMkLst>
          <pc:docMk/>
          <pc:sldMk cId="2730086330" sldId="268"/>
        </pc:sldMkLst>
      </pc:sldChg>
      <pc:sldChg chg="del">
        <pc:chgData name="Imogen Howe" userId="e369732b-6fa5-4541-8074-3fcfc7735bec" providerId="ADAL" clId="{3F7581AF-EBC7-4FA9-B411-411AE9C44808}" dt="2024-11-11T00:22:10.815" v="2249" actId="2696"/>
        <pc:sldMkLst>
          <pc:docMk/>
          <pc:sldMk cId="2410057971" sldId="271"/>
        </pc:sldMkLst>
      </pc:sldChg>
      <pc:sldChg chg="del">
        <pc:chgData name="Imogen Howe" userId="e369732b-6fa5-4541-8074-3fcfc7735bec" providerId="ADAL" clId="{3F7581AF-EBC7-4FA9-B411-411AE9C44808}" dt="2024-11-11T00:22:10.815" v="2249" actId="2696"/>
        <pc:sldMkLst>
          <pc:docMk/>
          <pc:sldMk cId="3463381951" sldId="273"/>
        </pc:sldMkLst>
      </pc:sldChg>
      <pc:sldChg chg="del">
        <pc:chgData name="Imogen Howe" userId="e369732b-6fa5-4541-8074-3fcfc7735bec" providerId="ADAL" clId="{3F7581AF-EBC7-4FA9-B411-411AE9C44808}" dt="2024-11-11T00:22:10.815" v="2249" actId="2696"/>
        <pc:sldMkLst>
          <pc:docMk/>
          <pc:sldMk cId="3411372931" sldId="274"/>
        </pc:sldMkLst>
      </pc:sldChg>
      <pc:sldChg chg="del">
        <pc:chgData name="Imogen Howe" userId="e369732b-6fa5-4541-8074-3fcfc7735bec" providerId="ADAL" clId="{3F7581AF-EBC7-4FA9-B411-411AE9C44808}" dt="2024-11-11T00:22:10.815" v="2249" actId="2696"/>
        <pc:sldMkLst>
          <pc:docMk/>
          <pc:sldMk cId="1152369015" sldId="286"/>
        </pc:sldMkLst>
      </pc:sldChg>
      <pc:sldChg chg="del">
        <pc:chgData name="Imogen Howe" userId="e369732b-6fa5-4541-8074-3fcfc7735bec" providerId="ADAL" clId="{3F7581AF-EBC7-4FA9-B411-411AE9C44808}" dt="2024-11-11T00:22:10.815" v="2249" actId="2696"/>
        <pc:sldMkLst>
          <pc:docMk/>
          <pc:sldMk cId="2028119111" sldId="295"/>
        </pc:sldMkLst>
      </pc:sldChg>
      <pc:sldChg chg="del">
        <pc:chgData name="Imogen Howe" userId="e369732b-6fa5-4541-8074-3fcfc7735bec" providerId="ADAL" clId="{3F7581AF-EBC7-4FA9-B411-411AE9C44808}" dt="2024-11-11T00:22:10.815" v="2249" actId="2696"/>
        <pc:sldMkLst>
          <pc:docMk/>
          <pc:sldMk cId="1281110371" sldId="296"/>
        </pc:sldMkLst>
      </pc:sldChg>
      <pc:sldChg chg="del">
        <pc:chgData name="Imogen Howe" userId="e369732b-6fa5-4541-8074-3fcfc7735bec" providerId="ADAL" clId="{3F7581AF-EBC7-4FA9-B411-411AE9C44808}" dt="2024-11-11T00:22:10.815" v="2249" actId="2696"/>
        <pc:sldMkLst>
          <pc:docMk/>
          <pc:sldMk cId="212018119" sldId="298"/>
        </pc:sldMkLst>
      </pc:sldChg>
      <pc:sldChg chg="del">
        <pc:chgData name="Imogen Howe" userId="e369732b-6fa5-4541-8074-3fcfc7735bec" providerId="ADAL" clId="{3F7581AF-EBC7-4FA9-B411-411AE9C44808}" dt="2024-11-11T00:22:10.815" v="2249" actId="2696"/>
        <pc:sldMkLst>
          <pc:docMk/>
          <pc:sldMk cId="187348020" sldId="330"/>
        </pc:sldMkLst>
      </pc:sldChg>
      <pc:sldChg chg="del">
        <pc:chgData name="Imogen Howe" userId="e369732b-6fa5-4541-8074-3fcfc7735bec" providerId="ADAL" clId="{3F7581AF-EBC7-4FA9-B411-411AE9C44808}" dt="2024-11-11T00:22:10.815" v="2249" actId="2696"/>
        <pc:sldMkLst>
          <pc:docMk/>
          <pc:sldMk cId="2047649083" sldId="331"/>
        </pc:sldMkLst>
      </pc:sldChg>
      <pc:sldChg chg="del">
        <pc:chgData name="Imogen Howe" userId="e369732b-6fa5-4541-8074-3fcfc7735bec" providerId="ADAL" clId="{3F7581AF-EBC7-4FA9-B411-411AE9C44808}" dt="2024-11-11T00:22:10.815" v="2249" actId="2696"/>
        <pc:sldMkLst>
          <pc:docMk/>
          <pc:sldMk cId="1610670308" sldId="335"/>
        </pc:sldMkLst>
      </pc:sldChg>
      <pc:sldChg chg="del">
        <pc:chgData name="Imogen Howe" userId="e369732b-6fa5-4541-8074-3fcfc7735bec" providerId="ADAL" clId="{3F7581AF-EBC7-4FA9-B411-411AE9C44808}" dt="2024-11-11T00:22:10.815" v="2249" actId="2696"/>
        <pc:sldMkLst>
          <pc:docMk/>
          <pc:sldMk cId="2623341712" sldId="336"/>
        </pc:sldMkLst>
      </pc:sldChg>
      <pc:sldChg chg="add">
        <pc:chgData name="Imogen Howe" userId="e369732b-6fa5-4541-8074-3fcfc7735bec" providerId="ADAL" clId="{3F7581AF-EBC7-4FA9-B411-411AE9C44808}" dt="2024-11-20T23:11:34.199" v="11665"/>
        <pc:sldMkLst>
          <pc:docMk/>
          <pc:sldMk cId="98949016" sldId="337"/>
        </pc:sldMkLst>
      </pc:sldChg>
      <pc:sldChg chg="del">
        <pc:chgData name="Imogen Howe" userId="e369732b-6fa5-4541-8074-3fcfc7735bec" providerId="ADAL" clId="{3F7581AF-EBC7-4FA9-B411-411AE9C44808}" dt="2024-11-11T00:22:10.815" v="2249" actId="2696"/>
        <pc:sldMkLst>
          <pc:docMk/>
          <pc:sldMk cId="790812964" sldId="337"/>
        </pc:sldMkLst>
      </pc:sldChg>
      <pc:sldChg chg="addSp delSp modSp add del mod modClrScheme delAnim modAnim chgLayout">
        <pc:chgData name="Imogen Howe" userId="e369732b-6fa5-4541-8074-3fcfc7735bec" providerId="ADAL" clId="{3F7581AF-EBC7-4FA9-B411-411AE9C44808}" dt="2024-11-20T23:11:29.677" v="11664" actId="2696"/>
        <pc:sldMkLst>
          <pc:docMk/>
          <pc:sldMk cId="2905539025" sldId="337"/>
        </pc:sldMkLst>
      </pc:sldChg>
      <pc:sldChg chg="del">
        <pc:chgData name="Imogen Howe" userId="e369732b-6fa5-4541-8074-3fcfc7735bec" providerId="ADAL" clId="{3F7581AF-EBC7-4FA9-B411-411AE9C44808}" dt="2024-11-11T00:22:10.815" v="2249" actId="2696"/>
        <pc:sldMkLst>
          <pc:docMk/>
          <pc:sldMk cId="2048772096" sldId="352"/>
        </pc:sldMkLst>
      </pc:sldChg>
      <pc:sldChg chg="del">
        <pc:chgData name="Imogen Howe" userId="e369732b-6fa5-4541-8074-3fcfc7735bec" providerId="ADAL" clId="{3F7581AF-EBC7-4FA9-B411-411AE9C44808}" dt="2024-11-11T00:22:10.815" v="2249" actId="2696"/>
        <pc:sldMkLst>
          <pc:docMk/>
          <pc:sldMk cId="219526379" sldId="353"/>
        </pc:sldMkLst>
      </pc:sldChg>
      <pc:sldChg chg="del">
        <pc:chgData name="Imogen Howe" userId="e369732b-6fa5-4541-8074-3fcfc7735bec" providerId="ADAL" clId="{3F7581AF-EBC7-4FA9-B411-411AE9C44808}" dt="2024-11-11T00:22:10.815" v="2249" actId="2696"/>
        <pc:sldMkLst>
          <pc:docMk/>
          <pc:sldMk cId="1846710943" sldId="358"/>
        </pc:sldMkLst>
      </pc:sldChg>
      <pc:sldChg chg="del">
        <pc:chgData name="Imogen Howe" userId="e369732b-6fa5-4541-8074-3fcfc7735bec" providerId="ADAL" clId="{3F7581AF-EBC7-4FA9-B411-411AE9C44808}" dt="2024-11-11T00:22:10.815" v="2249" actId="2696"/>
        <pc:sldMkLst>
          <pc:docMk/>
          <pc:sldMk cId="2037842268" sldId="359"/>
        </pc:sldMkLst>
      </pc:sldChg>
      <pc:sldChg chg="del">
        <pc:chgData name="Imogen Howe" userId="e369732b-6fa5-4541-8074-3fcfc7735bec" providerId="ADAL" clId="{3F7581AF-EBC7-4FA9-B411-411AE9C44808}" dt="2024-11-11T00:22:10.815" v="2249" actId="2696"/>
        <pc:sldMkLst>
          <pc:docMk/>
          <pc:sldMk cId="1925432837" sldId="360"/>
        </pc:sldMkLst>
      </pc:sldChg>
      <pc:sldChg chg="del">
        <pc:chgData name="Imogen Howe" userId="e369732b-6fa5-4541-8074-3fcfc7735bec" providerId="ADAL" clId="{3F7581AF-EBC7-4FA9-B411-411AE9C44808}" dt="2024-11-11T00:22:10.815" v="2249" actId="2696"/>
        <pc:sldMkLst>
          <pc:docMk/>
          <pc:sldMk cId="4265723196" sldId="361"/>
        </pc:sldMkLst>
      </pc:sldChg>
      <pc:sldChg chg="del">
        <pc:chgData name="Imogen Howe" userId="e369732b-6fa5-4541-8074-3fcfc7735bec" providerId="ADAL" clId="{3F7581AF-EBC7-4FA9-B411-411AE9C44808}" dt="2024-11-11T00:22:10.815" v="2249" actId="2696"/>
        <pc:sldMkLst>
          <pc:docMk/>
          <pc:sldMk cId="2433673900" sldId="362"/>
        </pc:sldMkLst>
      </pc:sldChg>
      <pc:sldChg chg="del">
        <pc:chgData name="Imogen Howe" userId="e369732b-6fa5-4541-8074-3fcfc7735bec" providerId="ADAL" clId="{3F7581AF-EBC7-4FA9-B411-411AE9C44808}" dt="2024-11-20T20:57:17.169" v="11163" actId="47"/>
        <pc:sldMkLst>
          <pc:docMk/>
          <pc:sldMk cId="3388017404" sldId="362"/>
        </pc:sldMkLst>
      </pc:sldChg>
      <pc:sldChg chg="del">
        <pc:chgData name="Imogen Howe" userId="e369732b-6fa5-4541-8074-3fcfc7735bec" providerId="ADAL" clId="{3F7581AF-EBC7-4FA9-B411-411AE9C44808}" dt="2024-11-11T00:22:10.815" v="2249" actId="2696"/>
        <pc:sldMkLst>
          <pc:docMk/>
          <pc:sldMk cId="1497082781" sldId="364"/>
        </pc:sldMkLst>
      </pc:sldChg>
      <pc:sldChg chg="del">
        <pc:chgData name="Imogen Howe" userId="e369732b-6fa5-4541-8074-3fcfc7735bec" providerId="ADAL" clId="{3F7581AF-EBC7-4FA9-B411-411AE9C44808}" dt="2024-11-11T00:22:10.815" v="2249" actId="2696"/>
        <pc:sldMkLst>
          <pc:docMk/>
          <pc:sldMk cId="3104097321" sldId="365"/>
        </pc:sldMkLst>
      </pc:sldChg>
      <pc:sldChg chg="del">
        <pc:chgData name="Imogen Howe" userId="e369732b-6fa5-4541-8074-3fcfc7735bec" providerId="ADAL" clId="{3F7581AF-EBC7-4FA9-B411-411AE9C44808}" dt="2024-11-11T00:22:10.815" v="2249" actId="2696"/>
        <pc:sldMkLst>
          <pc:docMk/>
          <pc:sldMk cId="1897669915" sldId="367"/>
        </pc:sldMkLst>
      </pc:sldChg>
      <pc:sldChg chg="del">
        <pc:chgData name="Imogen Howe" userId="e369732b-6fa5-4541-8074-3fcfc7735bec" providerId="ADAL" clId="{3F7581AF-EBC7-4FA9-B411-411AE9C44808}" dt="2024-11-11T00:22:10.815" v="2249" actId="2696"/>
        <pc:sldMkLst>
          <pc:docMk/>
          <pc:sldMk cId="3830326495" sldId="368"/>
        </pc:sldMkLst>
      </pc:sldChg>
      <pc:sldChg chg="del">
        <pc:chgData name="Imogen Howe" userId="e369732b-6fa5-4541-8074-3fcfc7735bec" providerId="ADAL" clId="{3F7581AF-EBC7-4FA9-B411-411AE9C44808}" dt="2024-11-11T00:22:10.815" v="2249" actId="2696"/>
        <pc:sldMkLst>
          <pc:docMk/>
          <pc:sldMk cId="2756944427" sldId="369"/>
        </pc:sldMkLst>
      </pc:sldChg>
      <pc:sldChg chg="del">
        <pc:chgData name="Imogen Howe" userId="e369732b-6fa5-4541-8074-3fcfc7735bec" providerId="ADAL" clId="{3F7581AF-EBC7-4FA9-B411-411AE9C44808}" dt="2024-11-11T00:22:10.815" v="2249" actId="2696"/>
        <pc:sldMkLst>
          <pc:docMk/>
          <pc:sldMk cId="3366627233" sldId="370"/>
        </pc:sldMkLst>
      </pc:sldChg>
      <pc:sldChg chg="del">
        <pc:chgData name="Imogen Howe" userId="e369732b-6fa5-4541-8074-3fcfc7735bec" providerId="ADAL" clId="{3F7581AF-EBC7-4FA9-B411-411AE9C44808}" dt="2024-11-11T00:22:10.815" v="2249" actId="2696"/>
        <pc:sldMkLst>
          <pc:docMk/>
          <pc:sldMk cId="2005215694" sldId="371"/>
        </pc:sldMkLst>
      </pc:sldChg>
      <pc:sldChg chg="del">
        <pc:chgData name="Imogen Howe" userId="e369732b-6fa5-4541-8074-3fcfc7735bec" providerId="ADAL" clId="{3F7581AF-EBC7-4FA9-B411-411AE9C44808}" dt="2024-11-11T00:22:10.815" v="2249" actId="2696"/>
        <pc:sldMkLst>
          <pc:docMk/>
          <pc:sldMk cId="411495099" sldId="372"/>
        </pc:sldMkLst>
      </pc:sldChg>
      <pc:sldChg chg="del">
        <pc:chgData name="Imogen Howe" userId="e369732b-6fa5-4541-8074-3fcfc7735bec" providerId="ADAL" clId="{3F7581AF-EBC7-4FA9-B411-411AE9C44808}" dt="2024-11-11T00:22:10.815" v="2249" actId="2696"/>
        <pc:sldMkLst>
          <pc:docMk/>
          <pc:sldMk cId="3251713052" sldId="374"/>
        </pc:sldMkLst>
      </pc:sldChg>
      <pc:sldChg chg="del">
        <pc:chgData name="Imogen Howe" userId="e369732b-6fa5-4541-8074-3fcfc7735bec" providerId="ADAL" clId="{3F7581AF-EBC7-4FA9-B411-411AE9C44808}" dt="2024-11-11T00:22:10.815" v="2249" actId="2696"/>
        <pc:sldMkLst>
          <pc:docMk/>
          <pc:sldMk cId="1374251782" sldId="375"/>
        </pc:sldMkLst>
      </pc:sldChg>
      <pc:sldChg chg="del">
        <pc:chgData name="Imogen Howe" userId="e369732b-6fa5-4541-8074-3fcfc7735bec" providerId="ADAL" clId="{3F7581AF-EBC7-4FA9-B411-411AE9C44808}" dt="2024-11-11T00:22:10.815" v="2249" actId="2696"/>
        <pc:sldMkLst>
          <pc:docMk/>
          <pc:sldMk cId="1949842351" sldId="377"/>
        </pc:sldMkLst>
      </pc:sldChg>
      <pc:sldChg chg="del">
        <pc:chgData name="Imogen Howe" userId="e369732b-6fa5-4541-8074-3fcfc7735bec" providerId="ADAL" clId="{3F7581AF-EBC7-4FA9-B411-411AE9C44808}" dt="2024-11-11T00:22:10.815" v="2249" actId="2696"/>
        <pc:sldMkLst>
          <pc:docMk/>
          <pc:sldMk cId="2276583222" sldId="378"/>
        </pc:sldMkLst>
      </pc:sldChg>
      <pc:sldChg chg="del">
        <pc:chgData name="Imogen Howe" userId="e369732b-6fa5-4541-8074-3fcfc7735bec" providerId="ADAL" clId="{3F7581AF-EBC7-4FA9-B411-411AE9C44808}" dt="2024-11-11T00:22:10.815" v="2249" actId="2696"/>
        <pc:sldMkLst>
          <pc:docMk/>
          <pc:sldMk cId="79296772" sldId="379"/>
        </pc:sldMkLst>
      </pc:sldChg>
      <pc:sldChg chg="del">
        <pc:chgData name="Imogen Howe" userId="e369732b-6fa5-4541-8074-3fcfc7735bec" providerId="ADAL" clId="{3F7581AF-EBC7-4FA9-B411-411AE9C44808}" dt="2024-11-11T00:22:10.815" v="2249" actId="2696"/>
        <pc:sldMkLst>
          <pc:docMk/>
          <pc:sldMk cId="0" sldId="451"/>
        </pc:sldMkLst>
      </pc:sldChg>
      <pc:sldChg chg="del">
        <pc:chgData name="Imogen Howe" userId="e369732b-6fa5-4541-8074-3fcfc7735bec" providerId="ADAL" clId="{3F7581AF-EBC7-4FA9-B411-411AE9C44808}" dt="2024-11-11T00:22:10.815" v="2249" actId="2696"/>
        <pc:sldMkLst>
          <pc:docMk/>
          <pc:sldMk cId="977034375" sldId="452"/>
        </pc:sldMkLst>
      </pc:sldChg>
      <pc:sldChg chg="new del ord">
        <pc:chgData name="Imogen Howe" userId="e369732b-6fa5-4541-8074-3fcfc7735bec" providerId="ADAL" clId="{3F7581AF-EBC7-4FA9-B411-411AE9C44808}" dt="2024-11-04T05:15:02.546" v="2" actId="47"/>
        <pc:sldMkLst>
          <pc:docMk/>
          <pc:sldMk cId="739657135" sldId="453"/>
        </pc:sldMkLst>
      </pc:sldChg>
      <pc:sldChg chg="new del mod ord modClrScheme chgLayout">
        <pc:chgData name="Imogen Howe" userId="e369732b-6fa5-4541-8074-3fcfc7735bec" providerId="ADAL" clId="{3F7581AF-EBC7-4FA9-B411-411AE9C44808}" dt="2024-11-10T23:28:57.030" v="2241" actId="47"/>
        <pc:sldMkLst>
          <pc:docMk/>
          <pc:sldMk cId="1869958581" sldId="453"/>
        </pc:sldMkLst>
      </pc:sldChg>
      <pc:sldChg chg="new del">
        <pc:chgData name="Imogen Howe" userId="e369732b-6fa5-4541-8074-3fcfc7735bec" providerId="ADAL" clId="{3F7581AF-EBC7-4FA9-B411-411AE9C44808}" dt="2024-11-10T23:28:57.030" v="2241" actId="47"/>
        <pc:sldMkLst>
          <pc:docMk/>
          <pc:sldMk cId="427862801" sldId="454"/>
        </pc:sldMkLst>
      </pc:sldChg>
      <pc:sldChg chg="new del">
        <pc:chgData name="Imogen Howe" userId="e369732b-6fa5-4541-8074-3fcfc7735bec" providerId="ADAL" clId="{3F7581AF-EBC7-4FA9-B411-411AE9C44808}" dt="2024-11-04T05:16:15.694" v="13" actId="680"/>
        <pc:sldMkLst>
          <pc:docMk/>
          <pc:sldMk cId="1164989351" sldId="455"/>
        </pc:sldMkLst>
      </pc:sldChg>
      <pc:sldChg chg="addSp modSp new mod modClrScheme chgLayout">
        <pc:chgData name="Imogen Howe" userId="e369732b-6fa5-4541-8074-3fcfc7735bec" providerId="ADAL" clId="{3F7581AF-EBC7-4FA9-B411-411AE9C44808}" dt="2024-11-10T23:29:43.126" v="2247" actId="20577"/>
        <pc:sldMkLst>
          <pc:docMk/>
          <pc:sldMk cId="1973200803" sldId="455"/>
        </pc:sldMkLst>
      </pc:sldChg>
      <pc:sldChg chg="addSp delSp modSp new mod modClrScheme chgLayout">
        <pc:chgData name="Imogen Howe" userId="e369732b-6fa5-4541-8074-3fcfc7735bec" providerId="ADAL" clId="{3F7581AF-EBC7-4FA9-B411-411AE9C44808}" dt="2024-11-20T22:06:45.426" v="11274"/>
        <pc:sldMkLst>
          <pc:docMk/>
          <pc:sldMk cId="797436103" sldId="456"/>
        </pc:sldMkLst>
      </pc:sldChg>
      <pc:sldChg chg="addSp delSp modSp new mod">
        <pc:chgData name="Imogen Howe" userId="e369732b-6fa5-4541-8074-3fcfc7735bec" providerId="ADAL" clId="{3F7581AF-EBC7-4FA9-B411-411AE9C44808}" dt="2024-11-11T01:10:30.410" v="5356" actId="20577"/>
        <pc:sldMkLst>
          <pc:docMk/>
          <pc:sldMk cId="876053880" sldId="457"/>
        </pc:sldMkLst>
      </pc:sldChg>
      <pc:sldChg chg="add del mod chgLayout">
        <pc:chgData name="Imogen Howe" userId="e369732b-6fa5-4541-8074-3fcfc7735bec" providerId="ADAL" clId="{3F7581AF-EBC7-4FA9-B411-411AE9C44808}" dt="2024-11-04T06:23:01.306" v="919" actId="47"/>
        <pc:sldMkLst>
          <pc:docMk/>
          <pc:sldMk cId="1702558288" sldId="457"/>
        </pc:sldMkLst>
      </pc:sldChg>
      <pc:sldChg chg="delSp modSp new del mod">
        <pc:chgData name="Imogen Howe" userId="e369732b-6fa5-4541-8074-3fcfc7735bec" providerId="ADAL" clId="{3F7581AF-EBC7-4FA9-B411-411AE9C44808}" dt="2024-11-19T20:42:22.101" v="10778" actId="2696"/>
        <pc:sldMkLst>
          <pc:docMk/>
          <pc:sldMk cId="1682512063" sldId="458"/>
        </pc:sldMkLst>
      </pc:sldChg>
      <pc:sldChg chg="delSp modSp add mod">
        <pc:chgData name="Imogen Howe" userId="e369732b-6fa5-4541-8074-3fcfc7735bec" providerId="ADAL" clId="{3F7581AF-EBC7-4FA9-B411-411AE9C44808}" dt="2024-11-20T22:03:00.006" v="11248" actId="478"/>
        <pc:sldMkLst>
          <pc:docMk/>
          <pc:sldMk cId="3684061244" sldId="458"/>
        </pc:sldMkLst>
      </pc:sldChg>
      <pc:sldChg chg="add">
        <pc:chgData name="Imogen Howe" userId="e369732b-6fa5-4541-8074-3fcfc7735bec" providerId="ADAL" clId="{3F7581AF-EBC7-4FA9-B411-411AE9C44808}" dt="2024-11-20T23:14:03.167" v="11684"/>
        <pc:sldMkLst>
          <pc:docMk/>
          <pc:sldMk cId="1596518560" sldId="459"/>
        </pc:sldMkLst>
      </pc:sldChg>
      <pc:sldChg chg="delSp modSp new add del mod">
        <pc:chgData name="Imogen Howe" userId="e369732b-6fa5-4541-8074-3fcfc7735bec" providerId="ADAL" clId="{3F7581AF-EBC7-4FA9-B411-411AE9C44808}" dt="2024-11-20T23:13:59.752" v="11683" actId="2696"/>
        <pc:sldMkLst>
          <pc:docMk/>
          <pc:sldMk cId="2250232923" sldId="459"/>
        </pc:sldMkLst>
      </pc:sldChg>
      <pc:sldChg chg="delSp modSp new del mod">
        <pc:chgData name="Imogen Howe" userId="e369732b-6fa5-4541-8074-3fcfc7735bec" providerId="ADAL" clId="{3F7581AF-EBC7-4FA9-B411-411AE9C44808}" dt="2024-11-20T23:13:59.752" v="11683" actId="2696"/>
        <pc:sldMkLst>
          <pc:docMk/>
          <pc:sldMk cId="456560589" sldId="460"/>
        </pc:sldMkLst>
      </pc:sldChg>
      <pc:sldChg chg="add">
        <pc:chgData name="Imogen Howe" userId="e369732b-6fa5-4541-8074-3fcfc7735bec" providerId="ADAL" clId="{3F7581AF-EBC7-4FA9-B411-411AE9C44808}" dt="2024-11-20T23:14:03.167" v="11684"/>
        <pc:sldMkLst>
          <pc:docMk/>
          <pc:sldMk cId="4000735015" sldId="460"/>
        </pc:sldMkLst>
      </pc:sldChg>
      <pc:sldChg chg="delSp modSp new del mod">
        <pc:chgData name="Imogen Howe" userId="e369732b-6fa5-4541-8074-3fcfc7735bec" providerId="ADAL" clId="{3F7581AF-EBC7-4FA9-B411-411AE9C44808}" dt="2024-11-20T23:15:54.456" v="11693" actId="2696"/>
        <pc:sldMkLst>
          <pc:docMk/>
          <pc:sldMk cId="604221910" sldId="461"/>
        </pc:sldMkLst>
      </pc:sldChg>
      <pc:sldChg chg="delSp modSp del mod">
        <pc:chgData name="Imogen Howe" userId="e369732b-6fa5-4541-8074-3fcfc7735bec" providerId="ADAL" clId="{3F7581AF-EBC7-4FA9-B411-411AE9C44808}" dt="2024-11-20T22:58:45.754" v="11662" actId="47"/>
        <pc:sldMkLst>
          <pc:docMk/>
          <pc:sldMk cId="3983662503" sldId="462"/>
        </pc:sldMkLst>
      </pc:sldChg>
      <pc:sldChg chg="add">
        <pc:chgData name="Imogen Howe" userId="e369732b-6fa5-4541-8074-3fcfc7735bec" providerId="ADAL" clId="{3F7581AF-EBC7-4FA9-B411-411AE9C44808}" dt="2024-11-10T23:28:50.491" v="2238"/>
        <pc:sldMkLst>
          <pc:docMk/>
          <pc:sldMk cId="1234790480" sldId="463"/>
        </pc:sldMkLst>
      </pc:sldChg>
      <pc:sldChg chg="add">
        <pc:chgData name="Imogen Howe" userId="e369732b-6fa5-4541-8074-3fcfc7735bec" providerId="ADAL" clId="{3F7581AF-EBC7-4FA9-B411-411AE9C44808}" dt="2024-11-10T23:28:50.491" v="2238"/>
        <pc:sldMkLst>
          <pc:docMk/>
          <pc:sldMk cId="431158352" sldId="464"/>
        </pc:sldMkLst>
      </pc:sldChg>
      <pc:sldChg chg="addSp delSp modSp mod">
        <pc:chgData name="Imogen Howe" userId="e369732b-6fa5-4541-8074-3fcfc7735bec" providerId="ADAL" clId="{3F7581AF-EBC7-4FA9-B411-411AE9C44808}" dt="2024-11-20T22:28:10.096" v="11369" actId="20577"/>
        <pc:sldMkLst>
          <pc:docMk/>
          <pc:sldMk cId="1795696209" sldId="465"/>
        </pc:sldMkLst>
      </pc:sldChg>
      <pc:sldChg chg="add del">
        <pc:chgData name="Imogen Howe" userId="e369732b-6fa5-4541-8074-3fcfc7735bec" providerId="ADAL" clId="{3F7581AF-EBC7-4FA9-B411-411AE9C44808}" dt="2024-11-10T23:29:46.490" v="2248" actId="47"/>
        <pc:sldMkLst>
          <pc:docMk/>
          <pc:sldMk cId="2266012678" sldId="465"/>
        </pc:sldMkLst>
      </pc:sldChg>
      <pc:sldChg chg="addSp delSp modSp add del mod">
        <pc:chgData name="Imogen Howe" userId="e369732b-6fa5-4541-8074-3fcfc7735bec" providerId="ADAL" clId="{3F7581AF-EBC7-4FA9-B411-411AE9C44808}" dt="2024-11-11T00:31:29.420" v="2586" actId="2696"/>
        <pc:sldMkLst>
          <pc:docMk/>
          <pc:sldMk cId="3534033514" sldId="465"/>
        </pc:sldMkLst>
      </pc:sldChg>
      <pc:sldChg chg="new del">
        <pc:chgData name="Imogen Howe" userId="e369732b-6fa5-4541-8074-3fcfc7735bec" providerId="ADAL" clId="{3F7581AF-EBC7-4FA9-B411-411AE9C44808}" dt="2024-11-10T23:28:54.645" v="2240" actId="680"/>
        <pc:sldMkLst>
          <pc:docMk/>
          <pc:sldMk cId="1374877981" sldId="466"/>
        </pc:sldMkLst>
      </pc:sldChg>
      <pc:sldChg chg="delSp modSp mod">
        <pc:chgData name="Imogen Howe" userId="e369732b-6fa5-4541-8074-3fcfc7735bec" providerId="ADAL" clId="{3F7581AF-EBC7-4FA9-B411-411AE9C44808}" dt="2024-11-20T22:03:04.937" v="11249" actId="478"/>
        <pc:sldMkLst>
          <pc:docMk/>
          <pc:sldMk cId="1596382323" sldId="466"/>
        </pc:sldMkLst>
      </pc:sldChg>
      <pc:sldChg chg="del">
        <pc:chgData name="Imogen Howe" userId="e369732b-6fa5-4541-8074-3fcfc7735bec" providerId="ADAL" clId="{3F7581AF-EBC7-4FA9-B411-411AE9C44808}" dt="2024-11-20T20:57:18.837" v="11164" actId="47"/>
        <pc:sldMkLst>
          <pc:docMk/>
          <pc:sldMk cId="2280555091" sldId="596"/>
        </pc:sldMkLst>
      </pc:sldChg>
      <pc:sldChg chg="delSp modSp del mod">
        <pc:chgData name="Imogen Howe" userId="e369732b-6fa5-4541-8074-3fcfc7735bec" providerId="ADAL" clId="{3F7581AF-EBC7-4FA9-B411-411AE9C44808}" dt="2024-11-20T21:06:14.243" v="11207" actId="2696"/>
        <pc:sldMkLst>
          <pc:docMk/>
          <pc:sldMk cId="2508560726" sldId="597"/>
        </pc:sldMkLst>
      </pc:sldChg>
      <pc:sldChg chg="addSp delSp modSp add mod">
        <pc:chgData name="Imogen Howe" userId="e369732b-6fa5-4541-8074-3fcfc7735bec" providerId="ADAL" clId="{3F7581AF-EBC7-4FA9-B411-411AE9C44808}" dt="2024-11-20T22:00:14.896" v="11233" actId="20577"/>
        <pc:sldMkLst>
          <pc:docMk/>
          <pc:sldMk cId="3519666885" sldId="597"/>
        </pc:sldMkLst>
      </pc:sldChg>
      <pc:sldChg chg="delSp modSp mod">
        <pc:chgData name="Imogen Howe" userId="e369732b-6fa5-4541-8074-3fcfc7735bec" providerId="ADAL" clId="{3F7581AF-EBC7-4FA9-B411-411AE9C44808}" dt="2024-11-20T22:02:56.358" v="11247" actId="478"/>
        <pc:sldMkLst>
          <pc:docMk/>
          <pc:sldMk cId="1546406589" sldId="598"/>
        </pc:sldMkLst>
      </pc:sldChg>
      <pc:sldChg chg="delSp modSp mod">
        <pc:chgData name="Imogen Howe" userId="e369732b-6fa5-4541-8074-3fcfc7735bec" providerId="ADAL" clId="{3F7581AF-EBC7-4FA9-B411-411AE9C44808}" dt="2024-11-20T23:15:47.080" v="11692" actId="6549"/>
        <pc:sldMkLst>
          <pc:docMk/>
          <pc:sldMk cId="555800157" sldId="599"/>
        </pc:sldMkLst>
      </pc:sldChg>
      <pc:sldChg chg="add">
        <pc:chgData name="Imogen Howe" userId="e369732b-6fa5-4541-8074-3fcfc7735bec" providerId="ADAL" clId="{3F7581AF-EBC7-4FA9-B411-411AE9C44808}" dt="2024-11-20T23:13:52.090" v="11682"/>
        <pc:sldMkLst>
          <pc:docMk/>
          <pc:sldMk cId="114500332" sldId="600"/>
        </pc:sldMkLst>
      </pc:sldChg>
      <pc:sldChg chg="delSp modSp del mod">
        <pc:chgData name="Imogen Howe" userId="e369732b-6fa5-4541-8074-3fcfc7735bec" providerId="ADAL" clId="{3F7581AF-EBC7-4FA9-B411-411AE9C44808}" dt="2024-11-20T23:13:48.492" v="11681" actId="2696"/>
        <pc:sldMkLst>
          <pc:docMk/>
          <pc:sldMk cId="3032163803" sldId="600"/>
        </pc:sldMkLst>
      </pc:sldChg>
      <pc:sldChg chg="addSp delSp modSp mod modClrScheme chgLayout">
        <pc:chgData name="Imogen Howe" userId="e369732b-6fa5-4541-8074-3fcfc7735bec" providerId="ADAL" clId="{3F7581AF-EBC7-4FA9-B411-411AE9C44808}" dt="2024-11-20T23:15:05.367" v="11688" actId="20577"/>
        <pc:sldMkLst>
          <pc:docMk/>
          <pc:sldMk cId="3923699176" sldId="601"/>
        </pc:sldMkLst>
      </pc:sldChg>
      <pc:sldChg chg="addSp delSp modSp add mod modAnim">
        <pc:chgData name="Imogen Howe" userId="e369732b-6fa5-4541-8074-3fcfc7735bec" providerId="ADAL" clId="{3F7581AF-EBC7-4FA9-B411-411AE9C44808}" dt="2024-11-20T23:12:41.795" v="11680" actId="122"/>
        <pc:sldMkLst>
          <pc:docMk/>
          <pc:sldMk cId="625501855" sldId="602"/>
        </pc:sldMkLst>
      </pc:sldChg>
      <pc:sldChg chg="addSp delSp modSp new del mod modClrScheme chgLayout">
        <pc:chgData name="Imogen Howe" userId="e369732b-6fa5-4541-8074-3fcfc7735bec" providerId="ADAL" clId="{3F7581AF-EBC7-4FA9-B411-411AE9C44808}" dt="2024-11-14T00:30:36.406" v="8917" actId="2696"/>
        <pc:sldMkLst>
          <pc:docMk/>
          <pc:sldMk cId="3153653617" sldId="602"/>
        </pc:sldMkLst>
      </pc:sldChg>
      <pc:sldChg chg="addSp delSp modSp mod">
        <pc:chgData name="Imogen Howe" userId="e369732b-6fa5-4541-8074-3fcfc7735bec" providerId="ADAL" clId="{3F7581AF-EBC7-4FA9-B411-411AE9C44808}" dt="2024-11-20T22:16:41.457" v="11310" actId="478"/>
        <pc:sldMkLst>
          <pc:docMk/>
          <pc:sldMk cId="3032026004" sldId="603"/>
        </pc:sldMkLst>
      </pc:sldChg>
      <pc:sldChg chg="addSp delSp modSp new del mod">
        <pc:chgData name="Imogen Howe" userId="e369732b-6fa5-4541-8074-3fcfc7735bec" providerId="ADAL" clId="{3F7581AF-EBC7-4FA9-B411-411AE9C44808}" dt="2024-11-20T23:16:23.174" v="11694" actId="2696"/>
        <pc:sldMkLst>
          <pc:docMk/>
          <pc:sldMk cId="1250071217" sldId="604"/>
        </pc:sldMkLst>
      </pc:sldChg>
      <pc:sldChg chg="modSp add mod">
        <pc:chgData name="Imogen Howe" userId="e369732b-6fa5-4541-8074-3fcfc7735bec" providerId="ADAL" clId="{3F7581AF-EBC7-4FA9-B411-411AE9C44808}" dt="2024-11-20T23:16:36.577" v="11696" actId="6549"/>
        <pc:sldMkLst>
          <pc:docMk/>
          <pc:sldMk cId="3429650614" sldId="604"/>
        </pc:sldMkLst>
      </pc:sldChg>
      <pc:sldChg chg="del">
        <pc:chgData name="Imogen Howe" userId="e369732b-6fa5-4541-8074-3fcfc7735bec" providerId="ADAL" clId="{3F7581AF-EBC7-4FA9-B411-411AE9C44808}" dt="2024-11-20T23:08:45.692" v="11663" actId="47"/>
        <pc:sldMkLst>
          <pc:docMk/>
          <pc:sldMk cId="478810166" sldId="605"/>
        </pc:sldMkLst>
      </pc:sldChg>
      <pc:sldChg chg="addSp delSp modSp new del mod modClrScheme chgLayout">
        <pc:chgData name="Imogen Howe" userId="e369732b-6fa5-4541-8074-3fcfc7735bec" providerId="ADAL" clId="{3F7581AF-EBC7-4FA9-B411-411AE9C44808}" dt="2024-11-19T20:55:56.243" v="11089" actId="47"/>
        <pc:sldMkLst>
          <pc:docMk/>
          <pc:sldMk cId="2260482087" sldId="605"/>
        </pc:sldMkLst>
      </pc:sldChg>
      <pc:sldChg chg="add">
        <pc:chgData name="Imogen Howe" userId="e369732b-6fa5-4541-8074-3fcfc7735bec" providerId="ADAL" clId="{3F7581AF-EBC7-4FA9-B411-411AE9C44808}" dt="2024-11-20T20:57:12.540" v="11162"/>
        <pc:sldMkLst>
          <pc:docMk/>
          <pc:sldMk cId="2702446325" sldId="606"/>
        </pc:sldMkLst>
      </pc:sldChg>
      <pc:sldChg chg="add">
        <pc:chgData name="Imogen Howe" userId="e369732b-6fa5-4541-8074-3fcfc7735bec" providerId="ADAL" clId="{3F7581AF-EBC7-4FA9-B411-411AE9C44808}" dt="2024-11-20T20:57:12.540" v="11162"/>
        <pc:sldMkLst>
          <pc:docMk/>
          <pc:sldMk cId="834573489" sldId="607"/>
        </pc:sldMkLst>
      </pc:sldChg>
      <pc:sldChg chg="add del">
        <pc:chgData name="Imogen Howe" userId="e369732b-6fa5-4541-8074-3fcfc7735bec" providerId="ADAL" clId="{3F7581AF-EBC7-4FA9-B411-411AE9C44808}" dt="2024-11-20T22:31:31.678" v="11378" actId="47"/>
        <pc:sldMkLst>
          <pc:docMk/>
          <pc:sldMk cId="685990451" sldId="608"/>
        </pc:sldMkLst>
      </pc:sldChg>
      <pc:sldChg chg="add del">
        <pc:chgData name="Imogen Howe" userId="e369732b-6fa5-4541-8074-3fcfc7735bec" providerId="ADAL" clId="{3F7581AF-EBC7-4FA9-B411-411AE9C44808}" dt="2024-11-20T22:51:57.397" v="11617" actId="2696"/>
        <pc:sldMkLst>
          <pc:docMk/>
          <pc:sldMk cId="613138518" sldId="609"/>
        </pc:sldMkLst>
      </pc:sldChg>
      <pc:sldChg chg="delSp modSp add del mod">
        <pc:chgData name="Imogen Howe" userId="e369732b-6fa5-4541-8074-3fcfc7735bec" providerId="ADAL" clId="{3F7581AF-EBC7-4FA9-B411-411AE9C44808}" dt="2024-11-20T23:17:27.955" v="11697" actId="47"/>
        <pc:sldMkLst>
          <pc:docMk/>
          <pc:sldMk cId="3494715258" sldId="610"/>
        </pc:sldMkLst>
      </pc:sldChg>
      <pc:sldChg chg="add del">
        <pc:chgData name="Imogen Howe" userId="e369732b-6fa5-4541-8074-3fcfc7735bec" providerId="ADAL" clId="{3F7581AF-EBC7-4FA9-B411-411AE9C44808}" dt="2024-11-20T22:50:32.675" v="11615" actId="47"/>
        <pc:sldMkLst>
          <pc:docMk/>
          <pc:sldMk cId="185152797" sldId="611"/>
        </pc:sldMkLst>
      </pc:sldChg>
      <pc:sldChg chg="add">
        <pc:chgData name="Imogen Howe" userId="e369732b-6fa5-4541-8074-3fcfc7735bec" providerId="ADAL" clId="{3F7581AF-EBC7-4FA9-B411-411AE9C44808}" dt="2024-11-20T23:11:34.199" v="11665"/>
        <pc:sldMkLst>
          <pc:docMk/>
          <pc:sldMk cId="1689158136" sldId="612"/>
        </pc:sldMkLst>
      </pc:sldChg>
      <pc:sldChg chg="addSp modSp add del mod modAnim">
        <pc:chgData name="Imogen Howe" userId="e369732b-6fa5-4541-8074-3fcfc7735bec" providerId="ADAL" clId="{3F7581AF-EBC7-4FA9-B411-411AE9C44808}" dt="2024-11-20T23:11:29.677" v="11664" actId="2696"/>
        <pc:sldMkLst>
          <pc:docMk/>
          <pc:sldMk cId="3919792549" sldId="612"/>
        </pc:sldMkLst>
      </pc:sldChg>
      <pc:sldChg chg="addSp delSp modSp add del mod delAnim">
        <pc:chgData name="Imogen Howe" userId="e369732b-6fa5-4541-8074-3fcfc7735bec" providerId="ADAL" clId="{3F7581AF-EBC7-4FA9-B411-411AE9C44808}" dt="2024-11-20T23:23:40.721" v="11698" actId="2696"/>
        <pc:sldMkLst>
          <pc:docMk/>
          <pc:sldMk cId="2801364348" sldId="613"/>
        </pc:sldMkLst>
      </pc:sldChg>
      <pc:sldChg chg="addSp modSp add del mod modAnim">
        <pc:chgData name="Imogen Howe" userId="e369732b-6fa5-4541-8074-3fcfc7735bec" providerId="ADAL" clId="{3F7581AF-EBC7-4FA9-B411-411AE9C44808}" dt="2024-11-20T23:11:29.677" v="11664" actId="2696"/>
        <pc:sldMkLst>
          <pc:docMk/>
          <pc:sldMk cId="3310842735" sldId="613"/>
        </pc:sldMkLst>
      </pc:sldChg>
      <pc:sldMasterChg chg="addSldLayout delSldLayout modSldLayout">
        <pc:chgData name="Imogen Howe" userId="e369732b-6fa5-4541-8074-3fcfc7735bec" providerId="ADAL" clId="{3F7581AF-EBC7-4FA9-B411-411AE9C44808}" dt="2024-11-20T20:57:18.837" v="11164" actId="47"/>
        <pc:sldMasterMkLst>
          <pc:docMk/>
          <pc:sldMasterMk cId="2063454087" sldId="2147483648"/>
        </pc:sldMasterMkLst>
        <pc:sldLayoutChg chg="modSp add mod modTransition">
          <pc:chgData name="Imogen Howe" userId="e369732b-6fa5-4541-8074-3fcfc7735bec" providerId="ADAL" clId="{3F7581AF-EBC7-4FA9-B411-411AE9C44808}" dt="2024-11-04T06:21:00.811" v="917" actId="20577"/>
          <pc:sldLayoutMkLst>
            <pc:docMk/>
            <pc:sldMasterMk cId="2063454087" sldId="2147483648"/>
            <pc:sldLayoutMk cId="2554858534" sldId="2147483773"/>
          </pc:sldLayoutMkLst>
        </pc:sldLayoutChg>
        <pc:sldLayoutChg chg="del">
          <pc:chgData name="Imogen Howe" userId="e369732b-6fa5-4541-8074-3fcfc7735bec" providerId="ADAL" clId="{3F7581AF-EBC7-4FA9-B411-411AE9C44808}" dt="2024-11-20T20:57:17.169" v="11163" actId="47"/>
          <pc:sldLayoutMkLst>
            <pc:docMk/>
            <pc:sldMasterMk cId="2063454087" sldId="2147483648"/>
            <pc:sldLayoutMk cId="4244054328" sldId="2147483775"/>
          </pc:sldLayoutMkLst>
        </pc:sldLayoutChg>
        <pc:sldLayoutChg chg="del">
          <pc:chgData name="Imogen Howe" userId="e369732b-6fa5-4541-8074-3fcfc7735bec" providerId="ADAL" clId="{3F7581AF-EBC7-4FA9-B411-411AE9C44808}" dt="2024-11-20T20:57:18.837" v="11164" actId="47"/>
          <pc:sldLayoutMkLst>
            <pc:docMk/>
            <pc:sldMasterMk cId="2063454087" sldId="2147483648"/>
            <pc:sldLayoutMk cId="2004187584" sldId="2147483776"/>
          </pc:sldLayoutMkLst>
        </pc:sldLayoutChg>
      </pc:sldMasterChg>
    </pc:docChg>
  </pc:docChgLst>
  <pc:docChgLst>
    <pc:chgData name="Sheelagh Daniels-Mayes" userId="908a92be-d6f0-4ce6-b1a6-49e0101bd007" providerId="ADAL" clId="{8AF3E0B8-68FF-4110-B4FE-AA3497596973}"/>
    <pc:docChg chg="undo custSel addSld modSld sldOrd modSection">
      <pc:chgData name="Sheelagh Daniels-Mayes" userId="908a92be-d6f0-4ce6-b1a6-49e0101bd007" providerId="ADAL" clId="{8AF3E0B8-68FF-4110-B4FE-AA3497596973}" dt="2024-11-20T19:57:34.237" v="3688" actId="20577"/>
      <pc:docMkLst>
        <pc:docMk/>
      </pc:docMkLst>
      <pc:sldChg chg="add">
        <pc:chgData name="Sheelagh Daniels-Mayes" userId="908a92be-d6f0-4ce6-b1a6-49e0101bd007" providerId="ADAL" clId="{8AF3E0B8-68FF-4110-B4FE-AA3497596973}" dt="2024-11-12T02:34:23.345" v="495"/>
        <pc:sldMkLst>
          <pc:docMk/>
          <pc:sldMk cId="3388017404" sldId="362"/>
        </pc:sldMkLst>
      </pc:sldChg>
      <pc:sldChg chg="modSp mod ord">
        <pc:chgData name="Sheelagh Daniels-Mayes" userId="908a92be-d6f0-4ce6-b1a6-49e0101bd007" providerId="ADAL" clId="{8AF3E0B8-68FF-4110-B4FE-AA3497596973}" dt="2024-11-20T19:45:29.261" v="3541"/>
        <pc:sldMkLst>
          <pc:docMk/>
          <pc:sldMk cId="797436103" sldId="456"/>
        </pc:sldMkLst>
      </pc:sldChg>
      <pc:sldChg chg="modSp mod ord">
        <pc:chgData name="Sheelagh Daniels-Mayes" userId="908a92be-d6f0-4ce6-b1a6-49e0101bd007" providerId="ADAL" clId="{8AF3E0B8-68FF-4110-B4FE-AA3497596973}" dt="2024-11-12T03:31:39.379" v="1019"/>
        <pc:sldMkLst>
          <pc:docMk/>
          <pc:sldMk cId="876053880" sldId="457"/>
        </pc:sldMkLst>
      </pc:sldChg>
      <pc:sldChg chg="addSp modSp mod ord">
        <pc:chgData name="Sheelagh Daniels-Mayes" userId="908a92be-d6f0-4ce6-b1a6-49e0101bd007" providerId="ADAL" clId="{8AF3E0B8-68FF-4110-B4FE-AA3497596973}" dt="2024-11-13T10:47:18.507" v="2014" actId="6549"/>
        <pc:sldMkLst>
          <pc:docMk/>
          <pc:sldMk cId="1682512063" sldId="458"/>
        </pc:sldMkLst>
      </pc:sldChg>
      <pc:sldChg chg="modSp mod ord">
        <pc:chgData name="Sheelagh Daniels-Mayes" userId="908a92be-d6f0-4ce6-b1a6-49e0101bd007" providerId="ADAL" clId="{8AF3E0B8-68FF-4110-B4FE-AA3497596973}" dt="2024-11-20T19:55:47.846" v="3682"/>
        <pc:sldMkLst>
          <pc:docMk/>
          <pc:sldMk cId="2250232923" sldId="459"/>
        </pc:sldMkLst>
      </pc:sldChg>
      <pc:sldChg chg="modSp mod ord chgLayout">
        <pc:chgData name="Sheelagh Daniels-Mayes" userId="908a92be-d6f0-4ce6-b1a6-49e0101bd007" providerId="ADAL" clId="{8AF3E0B8-68FF-4110-B4FE-AA3497596973}" dt="2024-11-14T03:57:39.473" v="2584" actId="20577"/>
        <pc:sldMkLst>
          <pc:docMk/>
          <pc:sldMk cId="456560589" sldId="460"/>
        </pc:sldMkLst>
      </pc:sldChg>
      <pc:sldChg chg="modSp mod ord">
        <pc:chgData name="Sheelagh Daniels-Mayes" userId="908a92be-d6f0-4ce6-b1a6-49e0101bd007" providerId="ADAL" clId="{8AF3E0B8-68FF-4110-B4FE-AA3497596973}" dt="2024-11-19T09:31:39.335" v="3534" actId="20577"/>
        <pc:sldMkLst>
          <pc:docMk/>
          <pc:sldMk cId="604221910" sldId="461"/>
        </pc:sldMkLst>
      </pc:sldChg>
      <pc:sldChg chg="modSp new mod">
        <pc:chgData name="Sheelagh Daniels-Mayes" userId="908a92be-d6f0-4ce6-b1a6-49e0101bd007" providerId="ADAL" clId="{8AF3E0B8-68FF-4110-B4FE-AA3497596973}" dt="2024-11-05T01:41:13.731" v="453" actId="20577"/>
        <pc:sldMkLst>
          <pc:docMk/>
          <pc:sldMk cId="3983662503" sldId="462"/>
        </pc:sldMkLst>
      </pc:sldChg>
      <pc:sldChg chg="addSp delSp modSp new mod ord modClrScheme chgLayout">
        <pc:chgData name="Sheelagh Daniels-Mayes" userId="908a92be-d6f0-4ce6-b1a6-49e0101bd007" providerId="ADAL" clId="{8AF3E0B8-68FF-4110-B4FE-AA3497596973}" dt="2024-11-20T19:42:54.329" v="3539" actId="1035"/>
        <pc:sldMkLst>
          <pc:docMk/>
          <pc:sldMk cId="1795696209" sldId="465"/>
        </pc:sldMkLst>
      </pc:sldChg>
      <pc:sldChg chg="modSp new mod ord">
        <pc:chgData name="Sheelagh Daniels-Mayes" userId="908a92be-d6f0-4ce6-b1a6-49e0101bd007" providerId="ADAL" clId="{8AF3E0B8-68FF-4110-B4FE-AA3497596973}" dt="2024-11-12T04:45:56.089" v="1108"/>
        <pc:sldMkLst>
          <pc:docMk/>
          <pc:sldMk cId="1596382323" sldId="466"/>
        </pc:sldMkLst>
      </pc:sldChg>
      <pc:sldChg chg="add ord">
        <pc:chgData name="Sheelagh Daniels-Mayes" userId="908a92be-d6f0-4ce6-b1a6-49e0101bd007" providerId="ADAL" clId="{8AF3E0B8-68FF-4110-B4FE-AA3497596973}" dt="2024-11-14T01:16:44.540" v="2281"/>
        <pc:sldMkLst>
          <pc:docMk/>
          <pc:sldMk cId="2280555091" sldId="596"/>
        </pc:sldMkLst>
      </pc:sldChg>
      <pc:sldChg chg="modSp new mod ord modNotesTx">
        <pc:chgData name="Sheelagh Daniels-Mayes" userId="908a92be-d6f0-4ce6-b1a6-49e0101bd007" providerId="ADAL" clId="{8AF3E0B8-68FF-4110-B4FE-AA3497596973}" dt="2024-11-14T06:48:09.034" v="3243" actId="20577"/>
        <pc:sldMkLst>
          <pc:docMk/>
          <pc:sldMk cId="2508560726" sldId="597"/>
        </pc:sldMkLst>
      </pc:sldChg>
      <pc:sldChg chg="modSp new mod">
        <pc:chgData name="Sheelagh Daniels-Mayes" userId="908a92be-d6f0-4ce6-b1a6-49e0101bd007" providerId="ADAL" clId="{8AF3E0B8-68FF-4110-B4FE-AA3497596973}" dt="2024-11-19T02:01:08.694" v="3442" actId="20577"/>
        <pc:sldMkLst>
          <pc:docMk/>
          <pc:sldMk cId="1546406589" sldId="598"/>
        </pc:sldMkLst>
      </pc:sldChg>
      <pc:sldChg chg="modSp new mod">
        <pc:chgData name="Sheelagh Daniels-Mayes" userId="908a92be-d6f0-4ce6-b1a6-49e0101bd007" providerId="ADAL" clId="{8AF3E0B8-68FF-4110-B4FE-AA3497596973}" dt="2024-11-14T07:02:16.593" v="3263" actId="1076"/>
        <pc:sldMkLst>
          <pc:docMk/>
          <pc:sldMk cId="555800157" sldId="599"/>
        </pc:sldMkLst>
      </pc:sldChg>
      <pc:sldChg chg="modSp new mod ord">
        <pc:chgData name="Sheelagh Daniels-Mayes" userId="908a92be-d6f0-4ce6-b1a6-49e0101bd007" providerId="ADAL" clId="{8AF3E0B8-68FF-4110-B4FE-AA3497596973}" dt="2024-11-19T09:01:23.262" v="3457" actId="20577"/>
        <pc:sldMkLst>
          <pc:docMk/>
          <pc:sldMk cId="3032163803" sldId="600"/>
        </pc:sldMkLst>
      </pc:sldChg>
      <pc:sldChg chg="modSp new mod">
        <pc:chgData name="Sheelagh Daniels-Mayes" userId="908a92be-d6f0-4ce6-b1a6-49e0101bd007" providerId="ADAL" clId="{8AF3E0B8-68FF-4110-B4FE-AA3497596973}" dt="2024-11-19T09:22:04.240" v="3459" actId="6549"/>
        <pc:sldMkLst>
          <pc:docMk/>
          <pc:sldMk cId="3923699176" sldId="601"/>
        </pc:sldMkLst>
      </pc:sldChg>
      <pc:sldChg chg="modSp mod ord">
        <pc:chgData name="Sheelagh Daniels-Mayes" userId="908a92be-d6f0-4ce6-b1a6-49e0101bd007" providerId="ADAL" clId="{8AF3E0B8-68FF-4110-B4FE-AA3497596973}" dt="2024-11-20T19:43:48.272" v="3540"/>
        <pc:sldMkLst>
          <pc:docMk/>
          <pc:sldMk cId="625501855" sldId="602"/>
        </pc:sldMkLst>
      </pc:sldChg>
      <pc:sldChg chg="modSp new mod">
        <pc:chgData name="Sheelagh Daniels-Mayes" userId="908a92be-d6f0-4ce6-b1a6-49e0101bd007" providerId="ADAL" clId="{8AF3E0B8-68FF-4110-B4FE-AA3497596973}" dt="2024-11-14T06:54:32.045" v="3247" actId="20577"/>
        <pc:sldMkLst>
          <pc:docMk/>
          <pc:sldMk cId="3032026004" sldId="603"/>
        </pc:sldMkLst>
      </pc:sldChg>
      <pc:sldChg chg="modSp mod ord">
        <pc:chgData name="Sheelagh Daniels-Mayes" userId="908a92be-d6f0-4ce6-b1a6-49e0101bd007" providerId="ADAL" clId="{8AF3E0B8-68FF-4110-B4FE-AA3497596973}" dt="2024-11-20T19:57:34.237" v="3688" actId="20577"/>
        <pc:sldMkLst>
          <pc:docMk/>
          <pc:sldMk cId="1250071217" sldId="604"/>
        </pc:sldMkLst>
      </pc:sldChg>
      <pc:sldChg chg="modSp new mod ord">
        <pc:chgData name="Sheelagh Daniels-Mayes" userId="908a92be-d6f0-4ce6-b1a6-49e0101bd007" providerId="ADAL" clId="{8AF3E0B8-68FF-4110-B4FE-AA3497596973}" dt="2024-11-20T19:56:03.481" v="3686"/>
        <pc:sldMkLst>
          <pc:docMk/>
          <pc:sldMk cId="478810166" sldId="605"/>
        </pc:sldMkLst>
      </pc:sldChg>
    </pc:docChg>
  </pc:docChgLst>
  <pc:docChgLst>
    <pc:chgData name="Sheelagh Daniels-Mayes" userId="908a92be-d6f0-4ce6-b1a6-49e0101bd007" providerId="ADAL" clId="{459F660D-898B-4A82-88BD-CD285E9B03A1}"/>
    <pc:docChg chg="undo custSel addSld delSld modSld sldOrd modSection">
      <pc:chgData name="Sheelagh Daniels-Mayes" userId="908a92be-d6f0-4ce6-b1a6-49e0101bd007" providerId="ADAL" clId="{459F660D-898B-4A82-88BD-CD285E9B03A1}" dt="2025-03-07T12:43:06.095" v="1251" actId="20577"/>
      <pc:docMkLst>
        <pc:docMk/>
      </pc:docMkLst>
      <pc:sldChg chg="modSp mod">
        <pc:chgData name="Sheelagh Daniels-Mayes" userId="908a92be-d6f0-4ce6-b1a6-49e0101bd007" providerId="ADAL" clId="{459F660D-898B-4A82-88BD-CD285E9B03A1}" dt="2025-03-07T01:10:11.398" v="516" actId="20577"/>
        <pc:sldMkLst>
          <pc:docMk/>
          <pc:sldMk cId="1973200803" sldId="455"/>
        </pc:sldMkLst>
        <pc:spChg chg="mod">
          <ac:chgData name="Sheelagh Daniels-Mayes" userId="908a92be-d6f0-4ce6-b1a6-49e0101bd007" providerId="ADAL" clId="{459F660D-898B-4A82-88BD-CD285E9B03A1}" dt="2025-03-07T01:10:11.398" v="516" actId="20577"/>
          <ac:spMkLst>
            <pc:docMk/>
            <pc:sldMk cId="1973200803" sldId="455"/>
            <ac:spMk id="2" creationId="{330D0B6E-9924-AEED-C4EE-56E84D0DF6FD}"/>
          </ac:spMkLst>
        </pc:spChg>
      </pc:sldChg>
      <pc:sldChg chg="del">
        <pc:chgData name="Sheelagh Daniels-Mayes" userId="908a92be-d6f0-4ce6-b1a6-49e0101bd007" providerId="ADAL" clId="{459F660D-898B-4A82-88BD-CD285E9B03A1}" dt="2025-02-26T00:17:53.602" v="4" actId="47"/>
        <pc:sldMkLst>
          <pc:docMk/>
          <pc:sldMk cId="797436103" sldId="456"/>
        </pc:sldMkLst>
      </pc:sldChg>
      <pc:sldChg chg="del">
        <pc:chgData name="Sheelagh Daniels-Mayes" userId="908a92be-d6f0-4ce6-b1a6-49e0101bd007" providerId="ADAL" clId="{459F660D-898B-4A82-88BD-CD285E9B03A1}" dt="2025-02-26T00:16:56.516" v="0" actId="47"/>
        <pc:sldMkLst>
          <pc:docMk/>
          <pc:sldMk cId="876053880" sldId="457"/>
        </pc:sldMkLst>
      </pc:sldChg>
      <pc:sldChg chg="del">
        <pc:chgData name="Sheelagh Daniels-Mayes" userId="908a92be-d6f0-4ce6-b1a6-49e0101bd007" providerId="ADAL" clId="{459F660D-898B-4A82-88BD-CD285E9B03A1}" dt="2025-02-26T00:18:11.698" v="5" actId="47"/>
        <pc:sldMkLst>
          <pc:docMk/>
          <pc:sldMk cId="3684061244" sldId="458"/>
        </pc:sldMkLst>
      </pc:sldChg>
      <pc:sldChg chg="del">
        <pc:chgData name="Sheelagh Daniels-Mayes" userId="908a92be-d6f0-4ce6-b1a6-49e0101bd007" providerId="ADAL" clId="{459F660D-898B-4A82-88BD-CD285E9B03A1}" dt="2025-02-26T00:17:13.023" v="2" actId="47"/>
        <pc:sldMkLst>
          <pc:docMk/>
          <pc:sldMk cId="1596518560" sldId="459"/>
        </pc:sldMkLst>
      </pc:sldChg>
      <pc:sldChg chg="del">
        <pc:chgData name="Sheelagh Daniels-Mayes" userId="908a92be-d6f0-4ce6-b1a6-49e0101bd007" providerId="ADAL" clId="{459F660D-898B-4A82-88BD-CD285E9B03A1}" dt="2025-02-26T00:17:20.995" v="3" actId="47"/>
        <pc:sldMkLst>
          <pc:docMk/>
          <pc:sldMk cId="4000735015" sldId="460"/>
        </pc:sldMkLst>
      </pc:sldChg>
      <pc:sldChg chg="modSp mod">
        <pc:chgData name="Sheelagh Daniels-Mayes" userId="908a92be-d6f0-4ce6-b1a6-49e0101bd007" providerId="ADAL" clId="{459F660D-898B-4A82-88BD-CD285E9B03A1}" dt="2025-03-07T12:38:05.454" v="1171"/>
        <pc:sldMkLst>
          <pc:docMk/>
          <pc:sldMk cId="1546406589" sldId="598"/>
        </pc:sldMkLst>
        <pc:spChg chg="mod">
          <ac:chgData name="Sheelagh Daniels-Mayes" userId="908a92be-d6f0-4ce6-b1a6-49e0101bd007" providerId="ADAL" clId="{459F660D-898B-4A82-88BD-CD285E9B03A1}" dt="2025-03-07T12:38:05.454" v="1171"/>
          <ac:spMkLst>
            <pc:docMk/>
            <pc:sldMk cId="1546406589" sldId="598"/>
            <ac:spMk id="3" creationId="{87BD64EC-D0E1-F3CD-77B8-4D042E6C8019}"/>
          </ac:spMkLst>
        </pc:spChg>
      </pc:sldChg>
      <pc:sldChg chg="modSp mod">
        <pc:chgData name="Sheelagh Daniels-Mayes" userId="908a92be-d6f0-4ce6-b1a6-49e0101bd007" providerId="ADAL" clId="{459F660D-898B-4A82-88BD-CD285E9B03A1}" dt="2025-03-07T12:23:10.038" v="1132" actId="947"/>
        <pc:sldMkLst>
          <pc:docMk/>
          <pc:sldMk cId="555800157" sldId="599"/>
        </pc:sldMkLst>
        <pc:spChg chg="mod">
          <ac:chgData name="Sheelagh Daniels-Mayes" userId="908a92be-d6f0-4ce6-b1a6-49e0101bd007" providerId="ADAL" clId="{459F660D-898B-4A82-88BD-CD285E9B03A1}" dt="2025-03-07T12:23:10.038" v="1132" actId="947"/>
          <ac:spMkLst>
            <pc:docMk/>
            <pc:sldMk cId="555800157" sldId="599"/>
            <ac:spMk id="3" creationId="{FD1D7CCF-EAB2-BB19-4422-CD70E66A68E4}"/>
          </ac:spMkLst>
        </pc:spChg>
        <pc:spChg chg="mod">
          <ac:chgData name="Sheelagh Daniels-Mayes" userId="908a92be-d6f0-4ce6-b1a6-49e0101bd007" providerId="ADAL" clId="{459F660D-898B-4A82-88BD-CD285E9B03A1}" dt="2025-03-07T12:10:20.814" v="1020" actId="1076"/>
          <ac:spMkLst>
            <pc:docMk/>
            <pc:sldMk cId="555800157" sldId="599"/>
            <ac:spMk id="5" creationId="{D610B5B3-7973-83CC-6733-C4A76AC7992F}"/>
          </ac:spMkLst>
        </pc:spChg>
      </pc:sldChg>
      <pc:sldChg chg="del">
        <pc:chgData name="Sheelagh Daniels-Mayes" userId="908a92be-d6f0-4ce6-b1a6-49e0101bd007" providerId="ADAL" clId="{459F660D-898B-4A82-88BD-CD285E9B03A1}" dt="2025-02-26T00:17:01.980" v="1" actId="47"/>
        <pc:sldMkLst>
          <pc:docMk/>
          <pc:sldMk cId="114500332" sldId="600"/>
        </pc:sldMkLst>
      </pc:sldChg>
      <pc:sldChg chg="modSp mod">
        <pc:chgData name="Sheelagh Daniels-Mayes" userId="908a92be-d6f0-4ce6-b1a6-49e0101bd007" providerId="ADAL" clId="{459F660D-898B-4A82-88BD-CD285E9B03A1}" dt="2025-02-26T00:18:52.257" v="17" actId="20577"/>
        <pc:sldMkLst>
          <pc:docMk/>
          <pc:sldMk cId="3429650614" sldId="604"/>
        </pc:sldMkLst>
      </pc:sldChg>
      <pc:sldChg chg="addSp delSp modSp new mod modClrScheme chgLayout">
        <pc:chgData name="Sheelagh Daniels-Mayes" userId="908a92be-d6f0-4ce6-b1a6-49e0101bd007" providerId="ADAL" clId="{459F660D-898B-4A82-88BD-CD285E9B03A1}" dt="2025-03-04T02:48:01.389" v="208" actId="113"/>
        <pc:sldMkLst>
          <pc:docMk/>
          <pc:sldMk cId="1670524117" sldId="614"/>
        </pc:sldMkLst>
      </pc:sldChg>
      <pc:sldChg chg="addSp delSp modSp new mod ord modClrScheme chgLayout">
        <pc:chgData name="Sheelagh Daniels-Mayes" userId="908a92be-d6f0-4ce6-b1a6-49e0101bd007" providerId="ADAL" clId="{459F660D-898B-4A82-88BD-CD285E9B03A1}" dt="2025-03-07T01:12:34.781" v="526" actId="26606"/>
        <pc:sldMkLst>
          <pc:docMk/>
          <pc:sldMk cId="940561892" sldId="615"/>
        </pc:sldMkLst>
      </pc:sldChg>
      <pc:sldChg chg="addSp delSp modSp new mod ord modClrScheme chgLayout">
        <pc:chgData name="Sheelagh Daniels-Mayes" userId="908a92be-d6f0-4ce6-b1a6-49e0101bd007" providerId="ADAL" clId="{459F660D-898B-4A82-88BD-CD285E9B03A1}" dt="2025-03-07T12:41:36.587" v="1217" actId="26606"/>
        <pc:sldMkLst>
          <pc:docMk/>
          <pc:sldMk cId="235109949" sldId="616"/>
        </pc:sldMkLst>
      </pc:sldChg>
      <pc:sldChg chg="addSp delSp modSp new mod ord modClrScheme chgLayout">
        <pc:chgData name="Sheelagh Daniels-Mayes" userId="908a92be-d6f0-4ce6-b1a6-49e0101bd007" providerId="ADAL" clId="{459F660D-898B-4A82-88BD-CD285E9B03A1}" dt="2025-03-07T12:43:06.095" v="1251" actId="20577"/>
        <pc:sldMkLst>
          <pc:docMk/>
          <pc:sldMk cId="1957266929" sldId="617"/>
        </pc:sldMkLst>
      </pc:sldChg>
      <pc:sldChg chg="addSp delSp modSp new mod ord modClrScheme chgLayout">
        <pc:chgData name="Sheelagh Daniels-Mayes" userId="908a92be-d6f0-4ce6-b1a6-49e0101bd007" providerId="ADAL" clId="{459F660D-898B-4A82-88BD-CD285E9B03A1}" dt="2025-03-07T12:40:13.285" v="1201" actId="1076"/>
        <pc:sldMkLst>
          <pc:docMk/>
          <pc:sldMk cId="3540527302" sldId="61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4B00CF-6FCC-4B28-BED3-5437569CB1C3}" type="doc">
      <dgm:prSet loTypeId="urn:microsoft.com/office/officeart/2005/8/layout/venn1" loCatId="relationship" qsTypeId="urn:microsoft.com/office/officeart/2005/8/quickstyle/simple3" qsCatId="simple" csTypeId="urn:microsoft.com/office/officeart/2005/8/colors/accent1_2" csCatId="accent1" phldr="1"/>
      <dgm:spPr/>
      <dgm:t>
        <a:bodyPr/>
        <a:lstStyle/>
        <a:p>
          <a:endParaRPr lang="en-AU"/>
        </a:p>
      </dgm:t>
    </dgm:pt>
    <dgm:pt modelId="{9B97BFFD-F1E7-400D-8AFC-49A086306943}">
      <dgm:prSet/>
      <dgm:spPr/>
      <dgm:t>
        <a:bodyPr/>
        <a:lstStyle/>
        <a:p>
          <a:r>
            <a:rPr lang="en-AU" b="0" baseline="0">
              <a:solidFill>
                <a:schemeClr val="bg1"/>
              </a:solidFill>
            </a:rPr>
            <a:t>race’/ethnicity</a:t>
          </a:r>
          <a:endParaRPr lang="en-AU">
            <a:solidFill>
              <a:schemeClr val="bg1"/>
            </a:solidFill>
          </a:endParaRPr>
        </a:p>
      </dgm:t>
    </dgm:pt>
    <dgm:pt modelId="{44BBEB58-DF1E-4E33-88AB-5FE36BE17A0A}" type="parTrans" cxnId="{DED4FB0C-37AF-46C4-869B-B94F7E5E940B}">
      <dgm:prSet/>
      <dgm:spPr/>
      <dgm:t>
        <a:bodyPr/>
        <a:lstStyle/>
        <a:p>
          <a:endParaRPr lang="en-AU">
            <a:solidFill>
              <a:schemeClr val="bg1"/>
            </a:solidFill>
          </a:endParaRPr>
        </a:p>
      </dgm:t>
    </dgm:pt>
    <dgm:pt modelId="{6258D97A-2247-4C31-BE46-2EBB96B67978}" type="sibTrans" cxnId="{DED4FB0C-37AF-46C4-869B-B94F7E5E940B}">
      <dgm:prSet/>
      <dgm:spPr/>
      <dgm:t>
        <a:bodyPr/>
        <a:lstStyle/>
        <a:p>
          <a:endParaRPr lang="en-AU">
            <a:solidFill>
              <a:schemeClr val="bg1"/>
            </a:solidFill>
          </a:endParaRPr>
        </a:p>
      </dgm:t>
    </dgm:pt>
    <dgm:pt modelId="{B8C0DDEA-6D9D-4294-A191-7EDD98B14755}">
      <dgm:prSet/>
      <dgm:spPr/>
      <dgm:t>
        <a:bodyPr/>
        <a:lstStyle/>
        <a:p>
          <a:r>
            <a:rPr lang="en-AU" b="0" baseline="0">
              <a:solidFill>
                <a:schemeClr val="bg1"/>
              </a:solidFill>
            </a:rPr>
            <a:t>Indigeneity</a:t>
          </a:r>
          <a:endParaRPr lang="en-AU">
            <a:solidFill>
              <a:schemeClr val="bg1"/>
            </a:solidFill>
          </a:endParaRPr>
        </a:p>
      </dgm:t>
    </dgm:pt>
    <dgm:pt modelId="{F882BD66-88EA-4705-97A2-C8547FE5B61A}" type="parTrans" cxnId="{26C51F63-AFB0-4D0C-AF60-C42D948DEB2E}">
      <dgm:prSet/>
      <dgm:spPr/>
      <dgm:t>
        <a:bodyPr/>
        <a:lstStyle/>
        <a:p>
          <a:endParaRPr lang="en-AU">
            <a:solidFill>
              <a:schemeClr val="bg1"/>
            </a:solidFill>
          </a:endParaRPr>
        </a:p>
      </dgm:t>
    </dgm:pt>
    <dgm:pt modelId="{2DB3A815-7193-450F-B975-F89EB08FACBF}" type="sibTrans" cxnId="{26C51F63-AFB0-4D0C-AF60-C42D948DEB2E}">
      <dgm:prSet/>
      <dgm:spPr/>
      <dgm:t>
        <a:bodyPr/>
        <a:lstStyle/>
        <a:p>
          <a:endParaRPr lang="en-AU">
            <a:solidFill>
              <a:schemeClr val="bg1"/>
            </a:solidFill>
          </a:endParaRPr>
        </a:p>
      </dgm:t>
    </dgm:pt>
    <dgm:pt modelId="{F6AF08E9-F232-4E0A-89F5-A2372FE0E324}">
      <dgm:prSet/>
      <dgm:spPr/>
      <dgm:t>
        <a:bodyPr/>
        <a:lstStyle/>
        <a:p>
          <a:r>
            <a:rPr lang="en-AU" b="0" baseline="0" dirty="0">
              <a:solidFill>
                <a:schemeClr val="bg1"/>
              </a:solidFill>
            </a:rPr>
            <a:t>Gender</a:t>
          </a:r>
          <a:endParaRPr lang="en-AU" dirty="0">
            <a:solidFill>
              <a:schemeClr val="bg1"/>
            </a:solidFill>
          </a:endParaRPr>
        </a:p>
      </dgm:t>
    </dgm:pt>
    <dgm:pt modelId="{D2FAE32F-8D0E-4939-8DE0-7738E391B042}" type="parTrans" cxnId="{022D4205-E18C-43C2-B45B-4043BF9F4685}">
      <dgm:prSet/>
      <dgm:spPr/>
      <dgm:t>
        <a:bodyPr/>
        <a:lstStyle/>
        <a:p>
          <a:endParaRPr lang="en-AU">
            <a:solidFill>
              <a:schemeClr val="bg1"/>
            </a:solidFill>
          </a:endParaRPr>
        </a:p>
      </dgm:t>
    </dgm:pt>
    <dgm:pt modelId="{4B709C1D-9601-40A6-A921-090D296B74AC}" type="sibTrans" cxnId="{022D4205-E18C-43C2-B45B-4043BF9F4685}">
      <dgm:prSet/>
      <dgm:spPr/>
      <dgm:t>
        <a:bodyPr/>
        <a:lstStyle/>
        <a:p>
          <a:endParaRPr lang="en-AU">
            <a:solidFill>
              <a:schemeClr val="bg1"/>
            </a:solidFill>
          </a:endParaRPr>
        </a:p>
      </dgm:t>
    </dgm:pt>
    <dgm:pt modelId="{5BF2223C-F777-4B15-A879-B2B5DAA344A9}">
      <dgm:prSet/>
      <dgm:spPr/>
      <dgm:t>
        <a:bodyPr/>
        <a:lstStyle/>
        <a:p>
          <a:r>
            <a:rPr lang="en-AU" b="0" baseline="0">
              <a:solidFill>
                <a:schemeClr val="bg1"/>
              </a:solidFill>
            </a:rPr>
            <a:t>Class</a:t>
          </a:r>
          <a:endParaRPr lang="en-AU">
            <a:solidFill>
              <a:schemeClr val="bg1"/>
            </a:solidFill>
          </a:endParaRPr>
        </a:p>
      </dgm:t>
    </dgm:pt>
    <dgm:pt modelId="{35826383-AFA6-4FF8-AAF0-07D442678EC6}" type="parTrans" cxnId="{AB4D9291-1104-40D8-9F6D-144ECD226C12}">
      <dgm:prSet/>
      <dgm:spPr/>
      <dgm:t>
        <a:bodyPr/>
        <a:lstStyle/>
        <a:p>
          <a:endParaRPr lang="en-AU">
            <a:solidFill>
              <a:schemeClr val="bg1"/>
            </a:solidFill>
          </a:endParaRPr>
        </a:p>
      </dgm:t>
    </dgm:pt>
    <dgm:pt modelId="{CF6202BC-AE7D-45A4-9BD3-743CF682404E}" type="sibTrans" cxnId="{AB4D9291-1104-40D8-9F6D-144ECD226C12}">
      <dgm:prSet/>
      <dgm:spPr/>
      <dgm:t>
        <a:bodyPr/>
        <a:lstStyle/>
        <a:p>
          <a:endParaRPr lang="en-AU">
            <a:solidFill>
              <a:schemeClr val="bg1"/>
            </a:solidFill>
          </a:endParaRPr>
        </a:p>
      </dgm:t>
    </dgm:pt>
    <dgm:pt modelId="{96A992BE-21EB-4D9F-8DFA-7D1D12FB1221}">
      <dgm:prSet/>
      <dgm:spPr/>
      <dgm:t>
        <a:bodyPr/>
        <a:lstStyle/>
        <a:p>
          <a:r>
            <a:rPr lang="en-AU" b="0" baseline="0">
              <a:solidFill>
                <a:schemeClr val="bg1"/>
              </a:solidFill>
            </a:rPr>
            <a:t>Sexuality</a:t>
          </a:r>
          <a:endParaRPr lang="en-AU">
            <a:solidFill>
              <a:schemeClr val="bg1"/>
            </a:solidFill>
          </a:endParaRPr>
        </a:p>
      </dgm:t>
    </dgm:pt>
    <dgm:pt modelId="{AB8C91C4-62BE-4270-AAA3-54894B73FA9F}" type="parTrans" cxnId="{6A2122C4-239E-4D01-8843-2011113A2372}">
      <dgm:prSet/>
      <dgm:spPr/>
      <dgm:t>
        <a:bodyPr/>
        <a:lstStyle/>
        <a:p>
          <a:endParaRPr lang="en-AU">
            <a:solidFill>
              <a:schemeClr val="bg1"/>
            </a:solidFill>
          </a:endParaRPr>
        </a:p>
      </dgm:t>
    </dgm:pt>
    <dgm:pt modelId="{FB49A961-4399-4612-8EFE-32B7F0FDE1CA}" type="sibTrans" cxnId="{6A2122C4-239E-4D01-8843-2011113A2372}">
      <dgm:prSet/>
      <dgm:spPr/>
      <dgm:t>
        <a:bodyPr/>
        <a:lstStyle/>
        <a:p>
          <a:endParaRPr lang="en-AU">
            <a:solidFill>
              <a:schemeClr val="bg1"/>
            </a:solidFill>
          </a:endParaRPr>
        </a:p>
      </dgm:t>
    </dgm:pt>
    <dgm:pt modelId="{D42705E6-5162-48D2-8B7D-05E437648E9E}">
      <dgm:prSet/>
      <dgm:spPr/>
      <dgm:t>
        <a:bodyPr/>
        <a:lstStyle/>
        <a:p>
          <a:r>
            <a:rPr lang="en-AU" b="0" baseline="0">
              <a:solidFill>
                <a:schemeClr val="bg1"/>
              </a:solidFill>
            </a:rPr>
            <a:t>Geography</a:t>
          </a:r>
          <a:endParaRPr lang="en-AU">
            <a:solidFill>
              <a:schemeClr val="bg1"/>
            </a:solidFill>
          </a:endParaRPr>
        </a:p>
      </dgm:t>
    </dgm:pt>
    <dgm:pt modelId="{206E0CE9-8108-4930-88E7-EA5125FD7C29}" type="parTrans" cxnId="{1013851C-C748-44F7-8C0B-9EDC2E090FFA}">
      <dgm:prSet/>
      <dgm:spPr/>
      <dgm:t>
        <a:bodyPr/>
        <a:lstStyle/>
        <a:p>
          <a:endParaRPr lang="en-AU">
            <a:solidFill>
              <a:schemeClr val="bg1"/>
            </a:solidFill>
          </a:endParaRPr>
        </a:p>
      </dgm:t>
    </dgm:pt>
    <dgm:pt modelId="{2DF4A20C-F3AE-4BFD-A22D-EA88EDF8EBEC}" type="sibTrans" cxnId="{1013851C-C748-44F7-8C0B-9EDC2E090FFA}">
      <dgm:prSet/>
      <dgm:spPr/>
      <dgm:t>
        <a:bodyPr/>
        <a:lstStyle/>
        <a:p>
          <a:endParaRPr lang="en-AU">
            <a:solidFill>
              <a:schemeClr val="bg1"/>
            </a:solidFill>
          </a:endParaRPr>
        </a:p>
      </dgm:t>
    </dgm:pt>
    <dgm:pt modelId="{BC3EAB35-3AB4-4800-A4CC-1D0654ED97CF}">
      <dgm:prSet/>
      <dgm:spPr/>
      <dgm:t>
        <a:bodyPr/>
        <a:lstStyle/>
        <a:p>
          <a:r>
            <a:rPr lang="en-AU" b="0" baseline="0" dirty="0">
              <a:solidFill>
                <a:schemeClr val="bg1"/>
              </a:solidFill>
            </a:rPr>
            <a:t>Age</a:t>
          </a:r>
          <a:endParaRPr lang="en-AU" dirty="0">
            <a:solidFill>
              <a:schemeClr val="bg1"/>
            </a:solidFill>
          </a:endParaRPr>
        </a:p>
      </dgm:t>
    </dgm:pt>
    <dgm:pt modelId="{4BB40BBD-1ED4-44EE-A2A9-23E1A67F6804}" type="parTrans" cxnId="{4E7555CD-BED3-4C8B-8759-CD2E5E011956}">
      <dgm:prSet/>
      <dgm:spPr/>
      <dgm:t>
        <a:bodyPr/>
        <a:lstStyle/>
        <a:p>
          <a:endParaRPr lang="en-AU">
            <a:solidFill>
              <a:schemeClr val="bg1"/>
            </a:solidFill>
          </a:endParaRPr>
        </a:p>
      </dgm:t>
    </dgm:pt>
    <dgm:pt modelId="{E4EDCCEB-8CFD-4E17-A028-7FF0A9A39E46}" type="sibTrans" cxnId="{4E7555CD-BED3-4C8B-8759-CD2E5E011956}">
      <dgm:prSet/>
      <dgm:spPr/>
      <dgm:t>
        <a:bodyPr/>
        <a:lstStyle/>
        <a:p>
          <a:endParaRPr lang="en-AU">
            <a:solidFill>
              <a:schemeClr val="bg1"/>
            </a:solidFill>
          </a:endParaRPr>
        </a:p>
      </dgm:t>
    </dgm:pt>
    <dgm:pt modelId="{5B001028-E07E-4E91-A48C-CB7D3CAE1221}" type="pres">
      <dgm:prSet presAssocID="{FD4B00CF-6FCC-4B28-BED3-5437569CB1C3}" presName="compositeShape" presStyleCnt="0">
        <dgm:presLayoutVars>
          <dgm:chMax val="7"/>
          <dgm:dir/>
          <dgm:resizeHandles val="exact"/>
        </dgm:presLayoutVars>
      </dgm:prSet>
      <dgm:spPr/>
    </dgm:pt>
    <dgm:pt modelId="{403759ED-6BAF-473D-B2AE-FB13BD292048}" type="pres">
      <dgm:prSet presAssocID="{9B97BFFD-F1E7-400D-8AFC-49A086306943}" presName="circ1" presStyleLbl="vennNode1" presStyleIdx="0" presStyleCnt="7"/>
      <dgm:spPr/>
    </dgm:pt>
    <dgm:pt modelId="{36EE764F-0087-40F4-8F72-425BEE9AC071}" type="pres">
      <dgm:prSet presAssocID="{9B97BFFD-F1E7-400D-8AFC-49A086306943}" presName="circ1Tx" presStyleLbl="revTx" presStyleIdx="0" presStyleCnt="0">
        <dgm:presLayoutVars>
          <dgm:chMax val="0"/>
          <dgm:chPref val="0"/>
          <dgm:bulletEnabled val="1"/>
        </dgm:presLayoutVars>
      </dgm:prSet>
      <dgm:spPr/>
    </dgm:pt>
    <dgm:pt modelId="{BC6373DE-77F8-41AB-9793-CEF38B09F37F}" type="pres">
      <dgm:prSet presAssocID="{B8C0DDEA-6D9D-4294-A191-7EDD98B14755}" presName="circ2" presStyleLbl="vennNode1" presStyleIdx="1" presStyleCnt="7"/>
      <dgm:spPr/>
    </dgm:pt>
    <dgm:pt modelId="{0B63D76F-91D5-4FA5-A0F2-570DDD0612DF}" type="pres">
      <dgm:prSet presAssocID="{B8C0DDEA-6D9D-4294-A191-7EDD98B14755}" presName="circ2Tx" presStyleLbl="revTx" presStyleIdx="0" presStyleCnt="0">
        <dgm:presLayoutVars>
          <dgm:chMax val="0"/>
          <dgm:chPref val="0"/>
          <dgm:bulletEnabled val="1"/>
        </dgm:presLayoutVars>
      </dgm:prSet>
      <dgm:spPr/>
    </dgm:pt>
    <dgm:pt modelId="{60ADDA42-7339-4133-82FE-CD283382189A}" type="pres">
      <dgm:prSet presAssocID="{F6AF08E9-F232-4E0A-89F5-A2372FE0E324}" presName="circ3" presStyleLbl="vennNode1" presStyleIdx="2" presStyleCnt="7"/>
      <dgm:spPr/>
    </dgm:pt>
    <dgm:pt modelId="{7BAFD57F-81E4-4D1D-8EF3-B6C6392C93C7}" type="pres">
      <dgm:prSet presAssocID="{F6AF08E9-F232-4E0A-89F5-A2372FE0E324}" presName="circ3Tx" presStyleLbl="revTx" presStyleIdx="0" presStyleCnt="0">
        <dgm:presLayoutVars>
          <dgm:chMax val="0"/>
          <dgm:chPref val="0"/>
          <dgm:bulletEnabled val="1"/>
        </dgm:presLayoutVars>
      </dgm:prSet>
      <dgm:spPr/>
    </dgm:pt>
    <dgm:pt modelId="{FEC31138-2B6C-494D-9BC9-AD2E2766ABA6}" type="pres">
      <dgm:prSet presAssocID="{5BF2223C-F777-4B15-A879-B2B5DAA344A9}" presName="circ4" presStyleLbl="vennNode1" presStyleIdx="3" presStyleCnt="7"/>
      <dgm:spPr/>
    </dgm:pt>
    <dgm:pt modelId="{399D281B-CBDD-4A90-9BBC-01596BDC4466}" type="pres">
      <dgm:prSet presAssocID="{5BF2223C-F777-4B15-A879-B2B5DAA344A9}" presName="circ4Tx" presStyleLbl="revTx" presStyleIdx="0" presStyleCnt="0">
        <dgm:presLayoutVars>
          <dgm:chMax val="0"/>
          <dgm:chPref val="0"/>
          <dgm:bulletEnabled val="1"/>
        </dgm:presLayoutVars>
      </dgm:prSet>
      <dgm:spPr/>
    </dgm:pt>
    <dgm:pt modelId="{4C9AF361-0FCE-4A3F-98CE-CBD272E4AA4F}" type="pres">
      <dgm:prSet presAssocID="{96A992BE-21EB-4D9F-8DFA-7D1D12FB1221}" presName="circ5" presStyleLbl="vennNode1" presStyleIdx="4" presStyleCnt="7"/>
      <dgm:spPr/>
    </dgm:pt>
    <dgm:pt modelId="{1F7DC97B-0F97-44DD-855C-2F65CD30B073}" type="pres">
      <dgm:prSet presAssocID="{96A992BE-21EB-4D9F-8DFA-7D1D12FB1221}" presName="circ5Tx" presStyleLbl="revTx" presStyleIdx="0" presStyleCnt="0">
        <dgm:presLayoutVars>
          <dgm:chMax val="0"/>
          <dgm:chPref val="0"/>
          <dgm:bulletEnabled val="1"/>
        </dgm:presLayoutVars>
      </dgm:prSet>
      <dgm:spPr/>
    </dgm:pt>
    <dgm:pt modelId="{54059C11-3B6B-4C89-9833-6805EE705D7F}" type="pres">
      <dgm:prSet presAssocID="{D42705E6-5162-48D2-8B7D-05E437648E9E}" presName="circ6" presStyleLbl="vennNode1" presStyleIdx="5" presStyleCnt="7"/>
      <dgm:spPr/>
    </dgm:pt>
    <dgm:pt modelId="{992400B1-3066-475C-A66A-26AAB3876BB3}" type="pres">
      <dgm:prSet presAssocID="{D42705E6-5162-48D2-8B7D-05E437648E9E}" presName="circ6Tx" presStyleLbl="revTx" presStyleIdx="0" presStyleCnt="0">
        <dgm:presLayoutVars>
          <dgm:chMax val="0"/>
          <dgm:chPref val="0"/>
          <dgm:bulletEnabled val="1"/>
        </dgm:presLayoutVars>
      </dgm:prSet>
      <dgm:spPr/>
    </dgm:pt>
    <dgm:pt modelId="{49CC5C65-C1F9-408C-8EE7-BB8515981149}" type="pres">
      <dgm:prSet presAssocID="{BC3EAB35-3AB4-4800-A4CC-1D0654ED97CF}" presName="circ7" presStyleLbl="vennNode1" presStyleIdx="6" presStyleCnt="7"/>
      <dgm:spPr/>
    </dgm:pt>
    <dgm:pt modelId="{0817F834-CC47-408F-9A34-738D21065E1A}" type="pres">
      <dgm:prSet presAssocID="{BC3EAB35-3AB4-4800-A4CC-1D0654ED97CF}" presName="circ7Tx" presStyleLbl="revTx" presStyleIdx="0" presStyleCnt="0">
        <dgm:presLayoutVars>
          <dgm:chMax val="0"/>
          <dgm:chPref val="0"/>
          <dgm:bulletEnabled val="1"/>
        </dgm:presLayoutVars>
      </dgm:prSet>
      <dgm:spPr/>
    </dgm:pt>
  </dgm:ptLst>
  <dgm:cxnLst>
    <dgm:cxn modelId="{022D4205-E18C-43C2-B45B-4043BF9F4685}" srcId="{FD4B00CF-6FCC-4B28-BED3-5437569CB1C3}" destId="{F6AF08E9-F232-4E0A-89F5-A2372FE0E324}" srcOrd="2" destOrd="0" parTransId="{D2FAE32F-8D0E-4939-8DE0-7738E391B042}" sibTransId="{4B709C1D-9601-40A6-A921-090D296B74AC}"/>
    <dgm:cxn modelId="{DED4FB0C-37AF-46C4-869B-B94F7E5E940B}" srcId="{FD4B00CF-6FCC-4B28-BED3-5437569CB1C3}" destId="{9B97BFFD-F1E7-400D-8AFC-49A086306943}" srcOrd="0" destOrd="0" parTransId="{44BBEB58-DF1E-4E33-88AB-5FE36BE17A0A}" sibTransId="{6258D97A-2247-4C31-BE46-2EBB96B67978}"/>
    <dgm:cxn modelId="{C9953F10-5323-46AB-A0E8-142B10B40FA0}" type="presOf" srcId="{F6AF08E9-F232-4E0A-89F5-A2372FE0E324}" destId="{7BAFD57F-81E4-4D1D-8EF3-B6C6392C93C7}" srcOrd="0" destOrd="0" presId="urn:microsoft.com/office/officeart/2005/8/layout/venn1"/>
    <dgm:cxn modelId="{1013851C-C748-44F7-8C0B-9EDC2E090FFA}" srcId="{FD4B00CF-6FCC-4B28-BED3-5437569CB1C3}" destId="{D42705E6-5162-48D2-8B7D-05E437648E9E}" srcOrd="5" destOrd="0" parTransId="{206E0CE9-8108-4930-88E7-EA5125FD7C29}" sibTransId="{2DF4A20C-F3AE-4BFD-A22D-EA88EDF8EBEC}"/>
    <dgm:cxn modelId="{A5D3D325-9621-4CA1-A15A-210DC2176CEF}" type="presOf" srcId="{9B97BFFD-F1E7-400D-8AFC-49A086306943}" destId="{36EE764F-0087-40F4-8F72-425BEE9AC071}" srcOrd="0" destOrd="0" presId="urn:microsoft.com/office/officeart/2005/8/layout/venn1"/>
    <dgm:cxn modelId="{A6CE7A31-6301-4DDF-98A8-FEA5A9C692A5}" type="presOf" srcId="{96A992BE-21EB-4D9F-8DFA-7D1D12FB1221}" destId="{1F7DC97B-0F97-44DD-855C-2F65CD30B073}" srcOrd="0" destOrd="0" presId="urn:microsoft.com/office/officeart/2005/8/layout/venn1"/>
    <dgm:cxn modelId="{6D72D436-891D-4E59-90C0-9774097A71AE}" type="presOf" srcId="{BC3EAB35-3AB4-4800-A4CC-1D0654ED97CF}" destId="{0817F834-CC47-408F-9A34-738D21065E1A}" srcOrd="0" destOrd="0" presId="urn:microsoft.com/office/officeart/2005/8/layout/venn1"/>
    <dgm:cxn modelId="{26C51F63-AFB0-4D0C-AF60-C42D948DEB2E}" srcId="{FD4B00CF-6FCC-4B28-BED3-5437569CB1C3}" destId="{B8C0DDEA-6D9D-4294-A191-7EDD98B14755}" srcOrd="1" destOrd="0" parTransId="{F882BD66-88EA-4705-97A2-C8547FE5B61A}" sibTransId="{2DB3A815-7193-450F-B975-F89EB08FACBF}"/>
    <dgm:cxn modelId="{6241154C-75AF-46DA-ADF6-E0F126C52C65}" type="presOf" srcId="{FD4B00CF-6FCC-4B28-BED3-5437569CB1C3}" destId="{5B001028-E07E-4E91-A48C-CB7D3CAE1221}" srcOrd="0" destOrd="0" presId="urn:microsoft.com/office/officeart/2005/8/layout/venn1"/>
    <dgm:cxn modelId="{20F7FC89-40D0-45A6-8BFC-0154F1AA9353}" type="presOf" srcId="{5BF2223C-F777-4B15-A879-B2B5DAA344A9}" destId="{399D281B-CBDD-4A90-9BBC-01596BDC4466}" srcOrd="0" destOrd="0" presId="urn:microsoft.com/office/officeart/2005/8/layout/venn1"/>
    <dgm:cxn modelId="{AB4D9291-1104-40D8-9F6D-144ECD226C12}" srcId="{FD4B00CF-6FCC-4B28-BED3-5437569CB1C3}" destId="{5BF2223C-F777-4B15-A879-B2B5DAA344A9}" srcOrd="3" destOrd="0" parTransId="{35826383-AFA6-4FF8-AAF0-07D442678EC6}" sibTransId="{CF6202BC-AE7D-45A4-9BD3-743CF682404E}"/>
    <dgm:cxn modelId="{6A2122C4-239E-4D01-8843-2011113A2372}" srcId="{FD4B00CF-6FCC-4B28-BED3-5437569CB1C3}" destId="{96A992BE-21EB-4D9F-8DFA-7D1D12FB1221}" srcOrd="4" destOrd="0" parTransId="{AB8C91C4-62BE-4270-AAA3-54894B73FA9F}" sibTransId="{FB49A961-4399-4612-8EFE-32B7F0FDE1CA}"/>
    <dgm:cxn modelId="{4E7555CD-BED3-4C8B-8759-CD2E5E011956}" srcId="{FD4B00CF-6FCC-4B28-BED3-5437569CB1C3}" destId="{BC3EAB35-3AB4-4800-A4CC-1D0654ED97CF}" srcOrd="6" destOrd="0" parTransId="{4BB40BBD-1ED4-44EE-A2A9-23E1A67F6804}" sibTransId="{E4EDCCEB-8CFD-4E17-A028-7FF0A9A39E46}"/>
    <dgm:cxn modelId="{3945A3D0-89D3-4C3B-B053-E468576AA983}" type="presOf" srcId="{D42705E6-5162-48D2-8B7D-05E437648E9E}" destId="{992400B1-3066-475C-A66A-26AAB3876BB3}" srcOrd="0" destOrd="0" presId="urn:microsoft.com/office/officeart/2005/8/layout/venn1"/>
    <dgm:cxn modelId="{FA364CF6-0FD4-4798-AF2C-F9547586C93A}" type="presOf" srcId="{B8C0DDEA-6D9D-4294-A191-7EDD98B14755}" destId="{0B63D76F-91D5-4FA5-A0F2-570DDD0612DF}" srcOrd="0" destOrd="0" presId="urn:microsoft.com/office/officeart/2005/8/layout/venn1"/>
    <dgm:cxn modelId="{6B409BFC-47CB-40C0-9E31-87387C829DC0}" type="presParOf" srcId="{5B001028-E07E-4E91-A48C-CB7D3CAE1221}" destId="{403759ED-6BAF-473D-B2AE-FB13BD292048}" srcOrd="0" destOrd="0" presId="urn:microsoft.com/office/officeart/2005/8/layout/venn1"/>
    <dgm:cxn modelId="{A381776E-74BE-4A66-AEAF-097F45AB2AE4}" type="presParOf" srcId="{5B001028-E07E-4E91-A48C-CB7D3CAE1221}" destId="{36EE764F-0087-40F4-8F72-425BEE9AC071}" srcOrd="1" destOrd="0" presId="urn:microsoft.com/office/officeart/2005/8/layout/venn1"/>
    <dgm:cxn modelId="{29B67F8B-BD10-4745-9936-8AE9AEE19D59}" type="presParOf" srcId="{5B001028-E07E-4E91-A48C-CB7D3CAE1221}" destId="{BC6373DE-77F8-41AB-9793-CEF38B09F37F}" srcOrd="2" destOrd="0" presId="urn:microsoft.com/office/officeart/2005/8/layout/venn1"/>
    <dgm:cxn modelId="{5036ACC9-FA25-4068-9C5F-AE795DE3B1DE}" type="presParOf" srcId="{5B001028-E07E-4E91-A48C-CB7D3CAE1221}" destId="{0B63D76F-91D5-4FA5-A0F2-570DDD0612DF}" srcOrd="3" destOrd="0" presId="urn:microsoft.com/office/officeart/2005/8/layout/venn1"/>
    <dgm:cxn modelId="{33820943-7018-4F95-9F8A-F9F3414BF9C4}" type="presParOf" srcId="{5B001028-E07E-4E91-A48C-CB7D3CAE1221}" destId="{60ADDA42-7339-4133-82FE-CD283382189A}" srcOrd="4" destOrd="0" presId="urn:microsoft.com/office/officeart/2005/8/layout/venn1"/>
    <dgm:cxn modelId="{FC6EB1ED-921A-4BEA-839E-900C5711D0B0}" type="presParOf" srcId="{5B001028-E07E-4E91-A48C-CB7D3CAE1221}" destId="{7BAFD57F-81E4-4D1D-8EF3-B6C6392C93C7}" srcOrd="5" destOrd="0" presId="urn:microsoft.com/office/officeart/2005/8/layout/venn1"/>
    <dgm:cxn modelId="{21238DEB-4C74-49B4-8AC4-17221EC18563}" type="presParOf" srcId="{5B001028-E07E-4E91-A48C-CB7D3CAE1221}" destId="{FEC31138-2B6C-494D-9BC9-AD2E2766ABA6}" srcOrd="6" destOrd="0" presId="urn:microsoft.com/office/officeart/2005/8/layout/venn1"/>
    <dgm:cxn modelId="{17C0DA5E-BF23-4758-9A70-EA513A09C2F2}" type="presParOf" srcId="{5B001028-E07E-4E91-A48C-CB7D3CAE1221}" destId="{399D281B-CBDD-4A90-9BBC-01596BDC4466}" srcOrd="7" destOrd="0" presId="urn:microsoft.com/office/officeart/2005/8/layout/venn1"/>
    <dgm:cxn modelId="{96670656-7772-4D51-995F-053EAA89AD6E}" type="presParOf" srcId="{5B001028-E07E-4E91-A48C-CB7D3CAE1221}" destId="{4C9AF361-0FCE-4A3F-98CE-CBD272E4AA4F}" srcOrd="8" destOrd="0" presId="urn:microsoft.com/office/officeart/2005/8/layout/venn1"/>
    <dgm:cxn modelId="{3BD9E1AC-89FC-4911-A519-3F31F2C61298}" type="presParOf" srcId="{5B001028-E07E-4E91-A48C-CB7D3CAE1221}" destId="{1F7DC97B-0F97-44DD-855C-2F65CD30B073}" srcOrd="9" destOrd="0" presId="urn:microsoft.com/office/officeart/2005/8/layout/venn1"/>
    <dgm:cxn modelId="{CBF1C298-2D86-4316-851D-9D75FADB8F6C}" type="presParOf" srcId="{5B001028-E07E-4E91-A48C-CB7D3CAE1221}" destId="{54059C11-3B6B-4C89-9833-6805EE705D7F}" srcOrd="10" destOrd="0" presId="urn:microsoft.com/office/officeart/2005/8/layout/venn1"/>
    <dgm:cxn modelId="{6E7CC032-9F14-4CF4-B702-558874DF5040}" type="presParOf" srcId="{5B001028-E07E-4E91-A48C-CB7D3CAE1221}" destId="{992400B1-3066-475C-A66A-26AAB3876BB3}" srcOrd="11" destOrd="0" presId="urn:microsoft.com/office/officeart/2005/8/layout/venn1"/>
    <dgm:cxn modelId="{DD2FBC14-248C-4157-A281-1457A0E5ACEE}" type="presParOf" srcId="{5B001028-E07E-4E91-A48C-CB7D3CAE1221}" destId="{49CC5C65-C1F9-408C-8EE7-BB8515981149}" srcOrd="12" destOrd="0" presId="urn:microsoft.com/office/officeart/2005/8/layout/venn1"/>
    <dgm:cxn modelId="{D81DB51A-AEC7-4AF6-9CD8-B02CE88D843B}" type="presParOf" srcId="{5B001028-E07E-4E91-A48C-CB7D3CAE1221}" destId="{0817F834-CC47-408F-9A34-738D21065E1A}" srcOrd="13" destOrd="0" presId="urn:microsoft.com/office/officeart/2005/8/layout/ven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3759ED-6BAF-473D-B2AE-FB13BD292048}">
      <dsp:nvSpPr>
        <dsp:cNvPr id="0" name=""/>
        <dsp:cNvSpPr/>
      </dsp:nvSpPr>
      <dsp:spPr>
        <a:xfrm>
          <a:off x="2138183" y="1120546"/>
          <a:ext cx="1350432" cy="1350597"/>
        </a:xfrm>
        <a:prstGeom prst="ellipse">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36EE764F-0087-40F4-8F72-425BEE9AC071}">
      <dsp:nvSpPr>
        <dsp:cNvPr id="0" name=""/>
        <dsp:cNvSpPr/>
      </dsp:nvSpPr>
      <dsp:spPr>
        <a:xfrm>
          <a:off x="2039715" y="66401"/>
          <a:ext cx="1547370" cy="82807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AU" sz="1900" b="0" kern="1200" baseline="0">
              <a:solidFill>
                <a:schemeClr val="bg1"/>
              </a:solidFill>
            </a:rPr>
            <a:t>race’/ethnicity</a:t>
          </a:r>
          <a:endParaRPr lang="en-AU" sz="1900" kern="1200">
            <a:solidFill>
              <a:schemeClr val="bg1"/>
            </a:solidFill>
          </a:endParaRPr>
        </a:p>
      </dsp:txBody>
      <dsp:txXfrm>
        <a:off x="2039715" y="66401"/>
        <a:ext cx="1547370" cy="828079"/>
      </dsp:txXfrm>
    </dsp:sp>
    <dsp:sp modelId="{BC6373DE-77F8-41AB-9793-CEF38B09F37F}">
      <dsp:nvSpPr>
        <dsp:cNvPr id="0" name=""/>
        <dsp:cNvSpPr/>
      </dsp:nvSpPr>
      <dsp:spPr>
        <a:xfrm>
          <a:off x="2534310" y="1311004"/>
          <a:ext cx="1350432" cy="1350597"/>
        </a:xfrm>
        <a:prstGeom prst="ellipse">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0B63D76F-91D5-4FA5-A0F2-570DDD0612DF}">
      <dsp:nvSpPr>
        <dsp:cNvPr id="0" name=""/>
        <dsp:cNvSpPr/>
      </dsp:nvSpPr>
      <dsp:spPr>
        <a:xfrm>
          <a:off x="4051296" y="853076"/>
          <a:ext cx="1462968" cy="91088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AU" sz="1900" b="0" kern="1200" baseline="0">
              <a:solidFill>
                <a:schemeClr val="bg1"/>
              </a:solidFill>
            </a:rPr>
            <a:t>Indigeneity</a:t>
          </a:r>
          <a:endParaRPr lang="en-AU" sz="1900" kern="1200">
            <a:solidFill>
              <a:schemeClr val="bg1"/>
            </a:solidFill>
          </a:endParaRPr>
        </a:p>
      </dsp:txBody>
      <dsp:txXfrm>
        <a:off x="4051296" y="853076"/>
        <a:ext cx="1462968" cy="910887"/>
      </dsp:txXfrm>
    </dsp:sp>
    <dsp:sp modelId="{60ADDA42-7339-4133-82FE-CD283382189A}">
      <dsp:nvSpPr>
        <dsp:cNvPr id="0" name=""/>
        <dsp:cNvSpPr/>
      </dsp:nvSpPr>
      <dsp:spPr>
        <a:xfrm>
          <a:off x="2631654" y="1739535"/>
          <a:ext cx="1350432" cy="1350597"/>
        </a:xfrm>
        <a:prstGeom prst="ellipse">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7BAFD57F-81E4-4D1D-8EF3-B6C6392C93C7}">
      <dsp:nvSpPr>
        <dsp:cNvPr id="0" name=""/>
        <dsp:cNvSpPr/>
      </dsp:nvSpPr>
      <dsp:spPr>
        <a:xfrm>
          <a:off x="4191966" y="2012388"/>
          <a:ext cx="1434834" cy="97299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AU" sz="1900" b="0" kern="1200" baseline="0" dirty="0">
              <a:solidFill>
                <a:schemeClr val="bg1"/>
              </a:solidFill>
            </a:rPr>
            <a:t>Gender</a:t>
          </a:r>
          <a:endParaRPr lang="en-AU" sz="1900" kern="1200" dirty="0">
            <a:solidFill>
              <a:schemeClr val="bg1"/>
            </a:solidFill>
          </a:endParaRPr>
        </a:p>
      </dsp:txBody>
      <dsp:txXfrm>
        <a:off x="4191966" y="2012388"/>
        <a:ext cx="1434834" cy="972993"/>
      </dsp:txXfrm>
    </dsp:sp>
    <dsp:sp modelId="{FEC31138-2B6C-494D-9BC9-AD2E2766ABA6}">
      <dsp:nvSpPr>
        <dsp:cNvPr id="0" name=""/>
        <dsp:cNvSpPr/>
      </dsp:nvSpPr>
      <dsp:spPr>
        <a:xfrm>
          <a:off x="2357629" y="2083188"/>
          <a:ext cx="1350432" cy="1350597"/>
        </a:xfrm>
        <a:prstGeom prst="ellipse">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399D281B-CBDD-4A90-9BBC-01596BDC4466}">
      <dsp:nvSpPr>
        <dsp:cNvPr id="0" name=""/>
        <dsp:cNvSpPr/>
      </dsp:nvSpPr>
      <dsp:spPr>
        <a:xfrm>
          <a:off x="3573018" y="3316613"/>
          <a:ext cx="1547370" cy="89018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AU" sz="1900" b="0" kern="1200" baseline="0">
              <a:solidFill>
                <a:schemeClr val="bg1"/>
              </a:solidFill>
            </a:rPr>
            <a:t>Class</a:t>
          </a:r>
          <a:endParaRPr lang="en-AU" sz="1900" kern="1200">
            <a:solidFill>
              <a:schemeClr val="bg1"/>
            </a:solidFill>
          </a:endParaRPr>
        </a:p>
      </dsp:txBody>
      <dsp:txXfrm>
        <a:off x="3573018" y="3316613"/>
        <a:ext cx="1547370" cy="890185"/>
      </dsp:txXfrm>
    </dsp:sp>
    <dsp:sp modelId="{4C9AF361-0FCE-4A3F-98CE-CBD272E4AA4F}">
      <dsp:nvSpPr>
        <dsp:cNvPr id="0" name=""/>
        <dsp:cNvSpPr/>
      </dsp:nvSpPr>
      <dsp:spPr>
        <a:xfrm>
          <a:off x="1918738" y="2083188"/>
          <a:ext cx="1350432" cy="1350597"/>
        </a:xfrm>
        <a:prstGeom prst="ellipse">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1F7DC97B-0F97-44DD-855C-2F65CD30B073}">
      <dsp:nvSpPr>
        <dsp:cNvPr id="0" name=""/>
        <dsp:cNvSpPr/>
      </dsp:nvSpPr>
      <dsp:spPr>
        <a:xfrm>
          <a:off x="506411" y="3316613"/>
          <a:ext cx="1547370" cy="89018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AU" sz="1900" b="0" kern="1200" baseline="0">
              <a:solidFill>
                <a:schemeClr val="bg1"/>
              </a:solidFill>
            </a:rPr>
            <a:t>Sexuality</a:t>
          </a:r>
          <a:endParaRPr lang="en-AU" sz="1900" kern="1200">
            <a:solidFill>
              <a:schemeClr val="bg1"/>
            </a:solidFill>
          </a:endParaRPr>
        </a:p>
      </dsp:txBody>
      <dsp:txXfrm>
        <a:off x="506411" y="3316613"/>
        <a:ext cx="1547370" cy="890185"/>
      </dsp:txXfrm>
    </dsp:sp>
    <dsp:sp modelId="{54059C11-3B6B-4C89-9833-6805EE705D7F}">
      <dsp:nvSpPr>
        <dsp:cNvPr id="0" name=""/>
        <dsp:cNvSpPr/>
      </dsp:nvSpPr>
      <dsp:spPr>
        <a:xfrm>
          <a:off x="1644713" y="1739535"/>
          <a:ext cx="1350432" cy="1350597"/>
        </a:xfrm>
        <a:prstGeom prst="ellipse">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992400B1-3066-475C-A66A-26AAB3876BB3}">
      <dsp:nvSpPr>
        <dsp:cNvPr id="0" name=""/>
        <dsp:cNvSpPr/>
      </dsp:nvSpPr>
      <dsp:spPr>
        <a:xfrm>
          <a:off x="0" y="2012388"/>
          <a:ext cx="1434834" cy="97299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AU" sz="1900" b="0" kern="1200" baseline="0">
              <a:solidFill>
                <a:schemeClr val="bg1"/>
              </a:solidFill>
            </a:rPr>
            <a:t>Geography</a:t>
          </a:r>
          <a:endParaRPr lang="en-AU" sz="1900" kern="1200">
            <a:solidFill>
              <a:schemeClr val="bg1"/>
            </a:solidFill>
          </a:endParaRPr>
        </a:p>
      </dsp:txBody>
      <dsp:txXfrm>
        <a:off x="0" y="2012388"/>
        <a:ext cx="1434834" cy="972993"/>
      </dsp:txXfrm>
    </dsp:sp>
    <dsp:sp modelId="{49CC5C65-C1F9-408C-8EE7-BB8515981149}">
      <dsp:nvSpPr>
        <dsp:cNvPr id="0" name=""/>
        <dsp:cNvSpPr/>
      </dsp:nvSpPr>
      <dsp:spPr>
        <a:xfrm>
          <a:off x="1742057" y="1311004"/>
          <a:ext cx="1350432" cy="1350597"/>
        </a:xfrm>
        <a:prstGeom prst="ellipse">
          <a:avLst/>
        </a:prstGeom>
        <a:gradFill rotWithShape="0">
          <a:gsLst>
            <a:gs pos="0">
              <a:schemeClr val="accent1">
                <a:alpha val="50000"/>
                <a:hueOff val="0"/>
                <a:satOff val="0"/>
                <a:lumOff val="0"/>
                <a:alphaOff val="0"/>
                <a:tint val="50000"/>
                <a:satMod val="300000"/>
              </a:schemeClr>
            </a:gs>
            <a:gs pos="35000">
              <a:schemeClr val="accent1">
                <a:alpha val="50000"/>
                <a:hueOff val="0"/>
                <a:satOff val="0"/>
                <a:lumOff val="0"/>
                <a:alphaOff val="0"/>
                <a:tint val="37000"/>
                <a:satMod val="300000"/>
              </a:schemeClr>
            </a:gs>
            <a:gs pos="100000">
              <a:schemeClr val="accent1">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0817F834-CC47-408F-9A34-738D21065E1A}">
      <dsp:nvSpPr>
        <dsp:cNvPr id="0" name=""/>
        <dsp:cNvSpPr/>
      </dsp:nvSpPr>
      <dsp:spPr>
        <a:xfrm>
          <a:off x="112535" y="853076"/>
          <a:ext cx="1462968" cy="91088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AU" sz="1900" b="0" kern="1200" baseline="0" dirty="0">
              <a:solidFill>
                <a:schemeClr val="bg1"/>
              </a:solidFill>
            </a:rPr>
            <a:t>Age</a:t>
          </a:r>
          <a:endParaRPr lang="en-AU" sz="1900" kern="1200" dirty="0">
            <a:solidFill>
              <a:schemeClr val="bg1"/>
            </a:solidFill>
          </a:endParaRPr>
        </a:p>
      </dsp:txBody>
      <dsp:txXfrm>
        <a:off x="112535" y="853076"/>
        <a:ext cx="1462968" cy="910887"/>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7200"/>
          </a:xfrm>
          <a:prstGeom prst="rect">
            <a:avLst/>
          </a:prstGeom>
        </p:spPr>
        <p:txBody>
          <a:bodyPr vert="horz" lIns="72000" tIns="72000" rIns="72000" bIns="72000" rtlCol="0" anchor="t" anchorCtr="0"/>
          <a:lstStyle/>
          <a:p>
            <a:endParaRPr lang="en-AU" sz="1000">
              <a:cs typeface="Arial"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72000" tIns="72000" rIns="72000" bIns="72000" rtlCol="0"/>
          <a:lstStyle>
            <a:lvl1pPr algn="r">
              <a:defRPr sz="1200"/>
            </a:lvl1pPr>
          </a:lstStyle>
          <a:p>
            <a:fld id="{4E50C307-5AD1-4F8C-91A0-1FC7219EFB34}" type="datetimeFigureOut">
              <a:rPr lang="en-AU" sz="1000" smtClean="0">
                <a:cs typeface="Arial" pitchFamily="34" charset="0"/>
              </a:rPr>
              <a:t>20/05/2025</a:t>
            </a:fld>
            <a:endParaRPr lang="en-AU" sz="1000">
              <a:cs typeface="Arial"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72000" tIns="72000" rIns="72000" bIns="72000" rtlCol="0" anchor="b"/>
          <a:lstStyle>
            <a:lvl1pPr algn="l">
              <a:defRPr sz="1200"/>
            </a:lvl1pPr>
          </a:lstStyle>
          <a:p>
            <a:endParaRPr lang="en-AU" sz="1000">
              <a:cs typeface="Arial" pitchFamily="34" charset="0"/>
            </a:endParaRPr>
          </a:p>
        </p:txBody>
      </p:sp>
      <p:sp>
        <p:nvSpPr>
          <p:cNvPr id="5" name="Slide Number Placeholder 4"/>
          <p:cNvSpPr>
            <a:spLocks noGrp="1"/>
          </p:cNvSpPr>
          <p:nvPr>
            <p:ph type="sldNum" sz="quarter" idx="3"/>
          </p:nvPr>
        </p:nvSpPr>
        <p:spPr>
          <a:xfrm>
            <a:off x="5769261" y="8685213"/>
            <a:ext cx="1087153" cy="457200"/>
          </a:xfrm>
          <a:prstGeom prst="rect">
            <a:avLst/>
          </a:prstGeom>
        </p:spPr>
        <p:txBody>
          <a:bodyPr vert="horz" lIns="0" tIns="36000" rIns="91440" bIns="36000" rtlCol="0" anchor="b"/>
          <a:lstStyle>
            <a:lvl1pPr algn="r">
              <a:defRPr sz="1200"/>
            </a:lvl1pPr>
          </a:lstStyle>
          <a:p>
            <a:fld id="{AF84CFB5-B6E9-4915-957C-05CFA717E28F}" type="slidenum">
              <a:rPr lang="en-AU" sz="1000" smtClean="0">
                <a:cs typeface="Arial" pitchFamily="34" charset="0"/>
              </a:rPr>
              <a:t>‹#›</a:t>
            </a:fld>
            <a:endParaRPr lang="en-AU" sz="1000">
              <a:cs typeface="Arial" pitchFamily="34" charset="0"/>
            </a:endParaRPr>
          </a:p>
        </p:txBody>
      </p:sp>
    </p:spTree>
    <p:extLst>
      <p:ext uri="{BB962C8B-B14F-4D97-AF65-F5344CB8AC3E}">
        <p14:creationId xmlns:p14="http://schemas.microsoft.com/office/powerpoint/2010/main" val="26682905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6200" y="76200"/>
            <a:ext cx="5017985" cy="381000"/>
          </a:xfrm>
          <a:prstGeom prst="rect">
            <a:avLst/>
          </a:prstGeom>
        </p:spPr>
        <p:txBody>
          <a:bodyPr vert="horz" lIns="0" tIns="0" rIns="0" bIns="0" rtlCol="0"/>
          <a:lstStyle>
            <a:lvl1pPr algn="l">
              <a:defRPr sz="1200">
                <a:latin typeface="+mn-lt"/>
              </a:defRPr>
            </a:lvl1pPr>
          </a:lstStyle>
          <a:p>
            <a:endParaRPr lang="en-AU"/>
          </a:p>
        </p:txBody>
      </p:sp>
      <p:sp>
        <p:nvSpPr>
          <p:cNvPr id="3" name="Date Placeholder 2"/>
          <p:cNvSpPr>
            <a:spLocks noGrp="1"/>
          </p:cNvSpPr>
          <p:nvPr>
            <p:ph type="dt" idx="1"/>
          </p:nvPr>
        </p:nvSpPr>
        <p:spPr>
          <a:xfrm>
            <a:off x="5398770" y="64770"/>
            <a:ext cx="1417320" cy="381000"/>
          </a:xfrm>
          <a:prstGeom prst="rect">
            <a:avLst/>
          </a:prstGeom>
        </p:spPr>
        <p:txBody>
          <a:bodyPr vert="horz" lIns="0" tIns="0" rIns="0" bIns="0" rtlCol="0"/>
          <a:lstStyle>
            <a:lvl1pPr algn="r">
              <a:defRPr sz="1200">
                <a:latin typeface="+mn-lt"/>
              </a:defRPr>
            </a:lvl1pPr>
          </a:lstStyle>
          <a:p>
            <a:fld id="{9BB1C32A-CF46-409D-8B8D-587A7E3A4DCC}" type="datetimeFigureOut">
              <a:rPr lang="en-AU" smtClean="0"/>
              <a:pPr/>
              <a:t>20/05/2025</a:t>
            </a:fld>
            <a:endParaRPr lang="en-AU"/>
          </a:p>
        </p:txBody>
      </p:sp>
      <p:sp>
        <p:nvSpPr>
          <p:cNvPr id="4" name="Slide Image Placeholder 3"/>
          <p:cNvSpPr>
            <a:spLocks noGrp="1" noRot="1" noChangeAspect="1"/>
          </p:cNvSpPr>
          <p:nvPr>
            <p:ph type="sldImg" idx="2"/>
          </p:nvPr>
        </p:nvSpPr>
        <p:spPr>
          <a:xfrm>
            <a:off x="-246063" y="542925"/>
            <a:ext cx="7342188" cy="4130675"/>
          </a:xfrm>
          <a:prstGeom prst="rect">
            <a:avLst/>
          </a:prstGeom>
          <a:noFill/>
          <a:ln w="3175">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2264" y="4977044"/>
            <a:ext cx="5505891" cy="3481155"/>
          </a:xfrm>
          <a:prstGeom prst="rect">
            <a:avLst/>
          </a:prstGeom>
        </p:spPr>
        <p:txBody>
          <a:bodyPr vert="horz" lIns="0" tIns="0" rIns="0" bIns="0" rtlCol="0">
            <a:normAutofit/>
          </a:bodyPr>
          <a:lstStyle/>
          <a:p>
            <a:pPr lvl="0"/>
            <a:r>
              <a:rPr lang="en-AU" noProof="0" dirty="0"/>
              <a:t>Click to edit Master text styles</a:t>
            </a:r>
          </a:p>
          <a:p>
            <a:pPr marL="0" lvl="1"/>
            <a:r>
              <a:rPr lang="en-AU" noProof="0" dirty="0"/>
              <a:t>Second level</a:t>
            </a:r>
          </a:p>
          <a:p>
            <a:pPr marL="144000" lvl="2" indent="-144000">
              <a:buFont typeface="Arial" pitchFamily="34" charset="0"/>
              <a:buChar char="•"/>
            </a:pPr>
            <a:r>
              <a:rPr lang="en-AU" noProof="0" dirty="0"/>
              <a:t>Third level</a:t>
            </a:r>
          </a:p>
          <a:p>
            <a:pPr marL="288000" lvl="3" indent="-144000">
              <a:buFont typeface="Arial" pitchFamily="34" charset="0"/>
              <a:buChar char="•"/>
            </a:pPr>
            <a:r>
              <a:rPr lang="en-AU" noProof="0" dirty="0"/>
              <a:t>Fourth level</a:t>
            </a:r>
          </a:p>
        </p:txBody>
      </p:sp>
      <p:sp>
        <p:nvSpPr>
          <p:cNvPr id="6" name="Footer Placeholder 5"/>
          <p:cNvSpPr>
            <a:spLocks noGrp="1"/>
          </p:cNvSpPr>
          <p:nvPr>
            <p:ph type="ftr" sz="quarter" idx="4"/>
          </p:nvPr>
        </p:nvSpPr>
        <p:spPr>
          <a:xfrm>
            <a:off x="76200" y="8685213"/>
            <a:ext cx="4800600" cy="360000"/>
          </a:xfrm>
          <a:prstGeom prst="rect">
            <a:avLst/>
          </a:prstGeom>
        </p:spPr>
        <p:txBody>
          <a:bodyPr vert="horz" lIns="91440" tIns="45720" rIns="91440" bIns="45720" rtlCol="0" anchor="b"/>
          <a:lstStyle>
            <a:lvl1pPr algn="l">
              <a:defRPr sz="1200">
                <a:latin typeface="+mn-lt"/>
                <a:cs typeface="Arial" pitchFamily="34" charset="0"/>
              </a:defRPr>
            </a:lvl1pPr>
          </a:lstStyle>
          <a:p>
            <a:endParaRPr lang="en-AU"/>
          </a:p>
        </p:txBody>
      </p:sp>
      <p:sp>
        <p:nvSpPr>
          <p:cNvPr id="7" name="Slide Number Placeholder 6"/>
          <p:cNvSpPr>
            <a:spLocks noGrp="1"/>
          </p:cNvSpPr>
          <p:nvPr>
            <p:ph type="sldNum" sz="quarter" idx="5"/>
          </p:nvPr>
        </p:nvSpPr>
        <p:spPr>
          <a:xfrm>
            <a:off x="5855969" y="8685213"/>
            <a:ext cx="989013" cy="360000"/>
          </a:xfrm>
          <a:prstGeom prst="rect">
            <a:avLst/>
          </a:prstGeom>
        </p:spPr>
        <p:txBody>
          <a:bodyPr vert="horz" lIns="91440" tIns="45720" rIns="91440" bIns="45720" rtlCol="0" anchor="b"/>
          <a:lstStyle>
            <a:lvl1pPr algn="r">
              <a:defRPr sz="1200">
                <a:latin typeface="+mn-lt"/>
              </a:defRPr>
            </a:lvl1pPr>
          </a:lstStyle>
          <a:p>
            <a:fld id="{D5A593CC-2149-4E6C-BC3C-0044C280ECB2}" type="slidenum">
              <a:rPr lang="en-AU" smtClean="0"/>
              <a:pPr/>
              <a:t>‹#›</a:t>
            </a:fld>
            <a:endParaRPr lang="en-AU"/>
          </a:p>
        </p:txBody>
      </p:sp>
    </p:spTree>
    <p:extLst>
      <p:ext uri="{BB962C8B-B14F-4D97-AF65-F5344CB8AC3E}">
        <p14:creationId xmlns:p14="http://schemas.microsoft.com/office/powerpoint/2010/main" val="3772576877"/>
      </p:ext>
    </p:extLst>
  </p:cSld>
  <p:clrMap bg1="lt1" tx1="dk1" bg2="lt2" tx2="dk2" accent1="accent1" accent2="accent2" accent3="accent3" accent4="accent4" accent5="accent5" accent6="accent6" hlink="hlink" folHlink="folHlink"/>
  <p:notesStyle>
    <a:lvl1pPr marL="0" algn="l" defTabSz="1218895" rtl="0" eaLnBrk="1" latinLnBrk="0" hangingPunct="1">
      <a:defRPr lang="en-US" sz="1600" b="0" kern="1200" dirty="0" smtClean="0">
        <a:solidFill>
          <a:schemeClr val="tx1"/>
        </a:solidFill>
        <a:latin typeface="+mn-lt"/>
        <a:ea typeface="+mn-ea"/>
        <a:cs typeface="Arial" pitchFamily="34" charset="0"/>
      </a:defRPr>
    </a:lvl1pPr>
    <a:lvl2pPr marL="609448" algn="l" defTabSz="1218895" rtl="0" eaLnBrk="1" latinLnBrk="0" hangingPunct="1">
      <a:defRPr lang="en-US" sz="1600" b="0" kern="1200" dirty="0" smtClean="0">
        <a:solidFill>
          <a:schemeClr val="tx1"/>
        </a:solidFill>
        <a:latin typeface="Arial" pitchFamily="34" charset="0"/>
        <a:ea typeface="+mn-ea"/>
        <a:cs typeface="Arial" pitchFamily="34" charset="0"/>
      </a:defRPr>
    </a:lvl2pPr>
    <a:lvl3pPr marL="1218895" algn="l" defTabSz="1218895" rtl="0" eaLnBrk="1" latinLnBrk="0" hangingPunct="1">
      <a:defRPr lang="en-US" sz="1600" b="0" kern="1200" dirty="0" smtClean="0">
        <a:solidFill>
          <a:schemeClr val="tx1"/>
        </a:solidFill>
        <a:latin typeface="Arial" pitchFamily="34" charset="0"/>
        <a:ea typeface="+mn-ea"/>
        <a:cs typeface="Arial" pitchFamily="34" charset="0"/>
      </a:defRPr>
    </a:lvl3pPr>
    <a:lvl4pPr marL="1828343" algn="l" defTabSz="1218895" rtl="0" eaLnBrk="1" latinLnBrk="0" hangingPunct="1">
      <a:defRPr lang="en-US" sz="1600" b="0" kern="1200" dirty="0" smtClean="0">
        <a:solidFill>
          <a:schemeClr val="tx1"/>
        </a:solidFill>
        <a:latin typeface="Arial" pitchFamily="34" charset="0"/>
        <a:ea typeface="+mn-ea"/>
        <a:cs typeface="Arial" pitchFamily="34" charset="0"/>
      </a:defRPr>
    </a:lvl4pPr>
    <a:lvl5pPr marL="2437790" algn="l" defTabSz="1218895" rtl="0" eaLnBrk="1" latinLnBrk="0" hangingPunct="1">
      <a:defRPr lang="en-AU" sz="1600" kern="1200" baseline="0" dirty="0">
        <a:solidFill>
          <a:schemeClr val="tx1"/>
        </a:solidFill>
        <a:latin typeface="Arial" pitchFamily="34" charset="0"/>
        <a:ea typeface="+mn-ea"/>
        <a:cs typeface="Arial" pitchFamily="34" charset="0"/>
      </a:defRPr>
    </a:lvl5pPr>
    <a:lvl6pPr marL="3047238" algn="l" defTabSz="1218895" rtl="0" eaLnBrk="1" latinLnBrk="0" hangingPunct="1">
      <a:defRPr sz="1600" kern="1200">
        <a:solidFill>
          <a:schemeClr val="tx1"/>
        </a:solidFill>
        <a:latin typeface="+mn-lt"/>
        <a:ea typeface="+mn-ea"/>
        <a:cs typeface="+mn-cs"/>
      </a:defRPr>
    </a:lvl6pPr>
    <a:lvl7pPr marL="3656686" algn="l" defTabSz="1218895" rtl="0" eaLnBrk="1" latinLnBrk="0" hangingPunct="1">
      <a:defRPr sz="1600" kern="1200">
        <a:solidFill>
          <a:schemeClr val="tx1"/>
        </a:solidFill>
        <a:latin typeface="+mn-lt"/>
        <a:ea typeface="+mn-ea"/>
        <a:cs typeface="+mn-cs"/>
      </a:defRPr>
    </a:lvl7pPr>
    <a:lvl8pPr marL="4266133" algn="l" defTabSz="1218895" rtl="0" eaLnBrk="1" latinLnBrk="0" hangingPunct="1">
      <a:defRPr sz="1600" kern="1200">
        <a:solidFill>
          <a:schemeClr val="tx1"/>
        </a:solidFill>
        <a:latin typeface="+mn-lt"/>
        <a:ea typeface="+mn-ea"/>
        <a:cs typeface="+mn-cs"/>
      </a:defRPr>
    </a:lvl8pPr>
    <a:lvl9pPr marL="4875581" algn="l" defTabSz="121889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5A593CC-2149-4E6C-BC3C-0044C280ECB2}" type="slidenum">
              <a:rPr lang="en-AU" smtClean="0"/>
              <a:pPr/>
              <a:t>1</a:t>
            </a:fld>
            <a:endParaRPr lang="en-AU"/>
          </a:p>
        </p:txBody>
      </p:sp>
    </p:spTree>
    <p:extLst>
      <p:ext uri="{BB962C8B-B14F-4D97-AF65-F5344CB8AC3E}">
        <p14:creationId xmlns:p14="http://schemas.microsoft.com/office/powerpoint/2010/main" val="1704997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5A593CC-2149-4E6C-BC3C-0044C280ECB2}" type="slidenum">
              <a:rPr lang="en-AU" smtClean="0"/>
              <a:pPr/>
              <a:t>10</a:t>
            </a:fld>
            <a:endParaRPr lang="en-AU"/>
          </a:p>
        </p:txBody>
      </p:sp>
    </p:spTree>
    <p:extLst>
      <p:ext uri="{BB962C8B-B14F-4D97-AF65-F5344CB8AC3E}">
        <p14:creationId xmlns:p14="http://schemas.microsoft.com/office/powerpoint/2010/main" val="358513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5A593CC-2149-4E6C-BC3C-0044C280ECB2}" type="slidenum">
              <a:rPr lang="en-AU" smtClean="0"/>
              <a:pPr/>
              <a:t>11</a:t>
            </a:fld>
            <a:endParaRPr lang="en-AU"/>
          </a:p>
        </p:txBody>
      </p:sp>
    </p:spTree>
    <p:extLst>
      <p:ext uri="{BB962C8B-B14F-4D97-AF65-F5344CB8AC3E}">
        <p14:creationId xmlns:p14="http://schemas.microsoft.com/office/powerpoint/2010/main" val="4256281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0" dirty="0"/>
          </a:p>
        </p:txBody>
      </p:sp>
      <p:sp>
        <p:nvSpPr>
          <p:cNvPr id="4" name="Slide Number Placeholder 3"/>
          <p:cNvSpPr>
            <a:spLocks noGrp="1"/>
          </p:cNvSpPr>
          <p:nvPr>
            <p:ph type="sldNum" sz="quarter" idx="5"/>
          </p:nvPr>
        </p:nvSpPr>
        <p:spPr/>
        <p:txBody>
          <a:bodyPr/>
          <a:lstStyle/>
          <a:p>
            <a:fld id="{D5A593CC-2149-4E6C-BC3C-0044C280ECB2}" type="slidenum">
              <a:rPr lang="en-AU" smtClean="0"/>
              <a:pPr/>
              <a:t>12</a:t>
            </a:fld>
            <a:endParaRPr lang="en-AU"/>
          </a:p>
        </p:txBody>
      </p:sp>
    </p:spTree>
    <p:extLst>
      <p:ext uri="{BB962C8B-B14F-4D97-AF65-F5344CB8AC3E}">
        <p14:creationId xmlns:p14="http://schemas.microsoft.com/office/powerpoint/2010/main" val="335675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5A593CC-2149-4E6C-BC3C-0044C280ECB2}" type="slidenum">
              <a:rPr lang="en-AU" smtClean="0"/>
              <a:pPr/>
              <a:t>13</a:t>
            </a:fld>
            <a:endParaRPr lang="en-AU"/>
          </a:p>
        </p:txBody>
      </p:sp>
    </p:spTree>
    <p:extLst>
      <p:ext uri="{BB962C8B-B14F-4D97-AF65-F5344CB8AC3E}">
        <p14:creationId xmlns:p14="http://schemas.microsoft.com/office/powerpoint/2010/main" val="3785407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5A593CC-2149-4E6C-BC3C-0044C280ECB2}" type="slidenum">
              <a:rPr lang="en-AU" smtClean="0"/>
              <a:pPr/>
              <a:t>14</a:t>
            </a:fld>
            <a:endParaRPr lang="en-AU"/>
          </a:p>
        </p:txBody>
      </p:sp>
    </p:spTree>
    <p:extLst>
      <p:ext uri="{BB962C8B-B14F-4D97-AF65-F5344CB8AC3E}">
        <p14:creationId xmlns:p14="http://schemas.microsoft.com/office/powerpoint/2010/main" val="4221087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5A593CC-2149-4E6C-BC3C-0044C280ECB2}" type="slidenum">
              <a:rPr lang="en-AU" smtClean="0"/>
              <a:pPr/>
              <a:t>15</a:t>
            </a:fld>
            <a:endParaRPr lang="en-AU"/>
          </a:p>
        </p:txBody>
      </p:sp>
    </p:spTree>
    <p:extLst>
      <p:ext uri="{BB962C8B-B14F-4D97-AF65-F5344CB8AC3E}">
        <p14:creationId xmlns:p14="http://schemas.microsoft.com/office/powerpoint/2010/main" val="4174562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8ADB4-40F3-F1E4-3E3E-3A4A7A3729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4479BA-62D0-51D7-A394-85FCC6674F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C747A8-E987-DE4B-14F2-854E2940B0D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C8C90D1-8ED8-D2DE-276C-02F8560FD5F4}"/>
              </a:ext>
            </a:extLst>
          </p:cNvPr>
          <p:cNvSpPr>
            <a:spLocks noGrp="1"/>
          </p:cNvSpPr>
          <p:nvPr>
            <p:ph type="sldNum" sz="quarter" idx="5"/>
          </p:nvPr>
        </p:nvSpPr>
        <p:spPr/>
        <p:txBody>
          <a:bodyPr/>
          <a:lstStyle/>
          <a:p>
            <a:fld id="{D5A593CC-2149-4E6C-BC3C-0044C280ECB2}" type="slidenum">
              <a:rPr lang="en-AU" smtClean="0"/>
              <a:pPr/>
              <a:t>16</a:t>
            </a:fld>
            <a:endParaRPr lang="en-AU"/>
          </a:p>
        </p:txBody>
      </p:sp>
    </p:spTree>
    <p:extLst>
      <p:ext uri="{BB962C8B-B14F-4D97-AF65-F5344CB8AC3E}">
        <p14:creationId xmlns:p14="http://schemas.microsoft.com/office/powerpoint/2010/main" val="1334401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0F6AE399-4ACA-46C1-9029-09E60ACC0922}"/>
              </a:ext>
            </a:extLst>
          </p:cNvPr>
          <p:cNvSpPr>
            <a:spLocks noGrp="1" noRot="1" noChangeAspect="1" noChangeArrowheads="1" noTextEdit="1"/>
          </p:cNvSpPr>
          <p:nvPr>
            <p:ph type="sldImg"/>
          </p:nvPr>
        </p:nvSpPr>
        <p:spPr>
          <a:xfrm>
            <a:off x="685800" y="1143000"/>
            <a:ext cx="5486400" cy="3086100"/>
          </a:xfrm>
          <a:ln/>
        </p:spPr>
      </p:sp>
      <p:sp>
        <p:nvSpPr>
          <p:cNvPr id="17411" name="Rectangle 3">
            <a:extLst>
              <a:ext uri="{FF2B5EF4-FFF2-40B4-BE49-F238E27FC236}">
                <a16:creationId xmlns:a16="http://schemas.microsoft.com/office/drawing/2014/main" id="{8AB30B5B-E2C7-4F59-9982-F1733893840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4873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5A593CC-2149-4E6C-BC3C-0044C280ECB2}" type="slidenum">
              <a:rPr lang="en-AU" smtClean="0"/>
              <a:pPr/>
              <a:t>18</a:t>
            </a:fld>
            <a:endParaRPr lang="en-AU"/>
          </a:p>
        </p:txBody>
      </p:sp>
    </p:spTree>
    <p:extLst>
      <p:ext uri="{BB962C8B-B14F-4D97-AF65-F5344CB8AC3E}">
        <p14:creationId xmlns:p14="http://schemas.microsoft.com/office/powerpoint/2010/main" val="1705285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5A593CC-2149-4E6C-BC3C-0044C280ECB2}" type="slidenum">
              <a:rPr lang="en-AU" smtClean="0"/>
              <a:pPr/>
              <a:t>19</a:t>
            </a:fld>
            <a:endParaRPr lang="en-AU"/>
          </a:p>
        </p:txBody>
      </p:sp>
    </p:spTree>
    <p:extLst>
      <p:ext uri="{BB962C8B-B14F-4D97-AF65-F5344CB8AC3E}">
        <p14:creationId xmlns:p14="http://schemas.microsoft.com/office/powerpoint/2010/main" val="1376882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5A593CC-2149-4E6C-BC3C-0044C280ECB2}" type="slidenum">
              <a:rPr lang="en-AU" smtClean="0"/>
              <a:pPr/>
              <a:t>2</a:t>
            </a:fld>
            <a:endParaRPr lang="en-AU"/>
          </a:p>
        </p:txBody>
      </p:sp>
    </p:spTree>
    <p:extLst>
      <p:ext uri="{BB962C8B-B14F-4D97-AF65-F5344CB8AC3E}">
        <p14:creationId xmlns:p14="http://schemas.microsoft.com/office/powerpoint/2010/main" val="1442698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5A593CC-2149-4E6C-BC3C-0044C280ECB2}" type="slidenum">
              <a:rPr lang="en-AU" smtClean="0"/>
              <a:pPr/>
              <a:t>20</a:t>
            </a:fld>
            <a:endParaRPr lang="en-AU"/>
          </a:p>
        </p:txBody>
      </p:sp>
    </p:spTree>
    <p:extLst>
      <p:ext uri="{BB962C8B-B14F-4D97-AF65-F5344CB8AC3E}">
        <p14:creationId xmlns:p14="http://schemas.microsoft.com/office/powerpoint/2010/main" val="3852269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5A593CC-2149-4E6C-BC3C-0044C280ECB2}" type="slidenum">
              <a:rPr lang="en-AU" smtClean="0"/>
              <a:pPr/>
              <a:t>21</a:t>
            </a:fld>
            <a:endParaRPr lang="en-AU"/>
          </a:p>
        </p:txBody>
      </p:sp>
    </p:spTree>
    <p:extLst>
      <p:ext uri="{BB962C8B-B14F-4D97-AF65-F5344CB8AC3E}">
        <p14:creationId xmlns:p14="http://schemas.microsoft.com/office/powerpoint/2010/main" val="2675027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0" dirty="0"/>
          </a:p>
        </p:txBody>
      </p:sp>
      <p:sp>
        <p:nvSpPr>
          <p:cNvPr id="4" name="Slide Number Placeholder 3"/>
          <p:cNvSpPr>
            <a:spLocks noGrp="1"/>
          </p:cNvSpPr>
          <p:nvPr>
            <p:ph type="sldNum" sz="quarter" idx="5"/>
          </p:nvPr>
        </p:nvSpPr>
        <p:spPr/>
        <p:txBody>
          <a:bodyPr/>
          <a:lstStyle/>
          <a:p>
            <a:fld id="{72E4B725-2203-4ED2-9256-A661C18EFA60}" type="slidenum">
              <a:rPr lang="en-AU" smtClean="0"/>
              <a:t>3</a:t>
            </a:fld>
            <a:endParaRPr lang="en-AU"/>
          </a:p>
        </p:txBody>
      </p:sp>
    </p:spTree>
    <p:extLst>
      <p:ext uri="{BB962C8B-B14F-4D97-AF65-F5344CB8AC3E}">
        <p14:creationId xmlns:p14="http://schemas.microsoft.com/office/powerpoint/2010/main" val="2828793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832B9C-9FBB-5E4A-91A5-3DD741D034CF}" type="slidenum">
              <a:rPr lang="en-US" smtClean="0"/>
              <a:t>4</a:t>
            </a:fld>
            <a:endParaRPr lang="en-US"/>
          </a:p>
        </p:txBody>
      </p:sp>
    </p:spTree>
    <p:extLst>
      <p:ext uri="{BB962C8B-B14F-4D97-AF65-F5344CB8AC3E}">
        <p14:creationId xmlns:p14="http://schemas.microsoft.com/office/powerpoint/2010/main" val="702734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2E4B725-2203-4ED2-9256-A661C18EFA60}" type="slidenum">
              <a:rPr lang="en-AU" smtClean="0"/>
              <a:t>5</a:t>
            </a:fld>
            <a:endParaRPr lang="en-AU"/>
          </a:p>
        </p:txBody>
      </p:sp>
    </p:spTree>
    <p:extLst>
      <p:ext uri="{BB962C8B-B14F-4D97-AF65-F5344CB8AC3E}">
        <p14:creationId xmlns:p14="http://schemas.microsoft.com/office/powerpoint/2010/main" val="2190121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5A593CC-2149-4E6C-BC3C-0044C280ECB2}" type="slidenum">
              <a:rPr lang="en-AU" smtClean="0"/>
              <a:pPr/>
              <a:t>6</a:t>
            </a:fld>
            <a:endParaRPr lang="en-AU"/>
          </a:p>
        </p:txBody>
      </p:sp>
    </p:spTree>
    <p:extLst>
      <p:ext uri="{BB962C8B-B14F-4D97-AF65-F5344CB8AC3E}">
        <p14:creationId xmlns:p14="http://schemas.microsoft.com/office/powerpoint/2010/main" val="1095947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5A593CC-2149-4E6C-BC3C-0044C280ECB2}" type="slidenum">
              <a:rPr lang="en-AU" smtClean="0"/>
              <a:pPr/>
              <a:t>7</a:t>
            </a:fld>
            <a:endParaRPr lang="en-AU"/>
          </a:p>
        </p:txBody>
      </p:sp>
    </p:spTree>
    <p:extLst>
      <p:ext uri="{BB962C8B-B14F-4D97-AF65-F5344CB8AC3E}">
        <p14:creationId xmlns:p14="http://schemas.microsoft.com/office/powerpoint/2010/main" val="1485226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5A593CC-2149-4E6C-BC3C-0044C280ECB2}" type="slidenum">
              <a:rPr lang="en-AU" smtClean="0"/>
              <a:pPr/>
              <a:t>8</a:t>
            </a:fld>
            <a:endParaRPr lang="en-AU"/>
          </a:p>
        </p:txBody>
      </p:sp>
    </p:spTree>
    <p:extLst>
      <p:ext uri="{BB962C8B-B14F-4D97-AF65-F5344CB8AC3E}">
        <p14:creationId xmlns:p14="http://schemas.microsoft.com/office/powerpoint/2010/main" val="1007849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4D0CB-FBE1-7A26-DB4C-987DBCCEC1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8988AD-6202-8155-A9E7-902E8DD9AA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A27881-F57C-9EEC-12F5-8E75CE87D74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4B48DDE-DAA8-748F-94FC-B7961B2D3A25}"/>
              </a:ext>
            </a:extLst>
          </p:cNvPr>
          <p:cNvSpPr>
            <a:spLocks noGrp="1"/>
          </p:cNvSpPr>
          <p:nvPr>
            <p:ph type="sldNum" sz="quarter" idx="5"/>
          </p:nvPr>
        </p:nvSpPr>
        <p:spPr/>
        <p:txBody>
          <a:bodyPr/>
          <a:lstStyle/>
          <a:p>
            <a:fld id="{D5A593CC-2149-4E6C-BC3C-0044C280ECB2}" type="slidenum">
              <a:rPr lang="en-AU" smtClean="0"/>
              <a:pPr/>
              <a:t>9</a:t>
            </a:fld>
            <a:endParaRPr lang="en-AU"/>
          </a:p>
        </p:txBody>
      </p:sp>
    </p:spTree>
    <p:extLst>
      <p:ext uri="{BB962C8B-B14F-4D97-AF65-F5344CB8AC3E}">
        <p14:creationId xmlns:p14="http://schemas.microsoft.com/office/powerpoint/2010/main" val="14873468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mailto:copyright-office@unimelb.edu.au" TargetMode="External"/><Relationship Id="rId2" Type="http://schemas.openxmlformats.org/officeDocument/2006/relationships/hyperlink" Target="https://academicintegrity.unimelb.edu.au/" TargetMode="Externa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cknowledgement of Country">
    <p:bg>
      <p:bgPr>
        <a:solidFill>
          <a:schemeClr val="bg2"/>
        </a:solidFill>
        <a:effectLst/>
      </p:bgPr>
    </p:bg>
    <p:spTree>
      <p:nvGrpSpPr>
        <p:cNvPr id="1" name=""/>
        <p:cNvGrpSpPr/>
        <p:nvPr/>
      </p:nvGrpSpPr>
      <p:grpSpPr>
        <a:xfrm>
          <a:off x="0" y="0"/>
          <a:ext cx="0" cy="0"/>
          <a:chOff x="0" y="0"/>
          <a:chExt cx="0" cy="0"/>
        </a:xfrm>
      </p:grpSpPr>
      <p:pic>
        <p:nvPicPr>
          <p:cNvPr id="5" name="Picture 4" descr="A tree in a park&#10;&#10;Description automatically generated">
            <a:extLst>
              <a:ext uri="{FF2B5EF4-FFF2-40B4-BE49-F238E27FC236}">
                <a16:creationId xmlns:a16="http://schemas.microsoft.com/office/drawing/2014/main" id="{22B7B5EB-409D-C364-0E66-735E92752C91}"/>
              </a:ext>
            </a:extLst>
          </p:cNvPr>
          <p:cNvPicPr>
            <a:picLocks noGrp="1" noRot="1" noChangeAspect="1" noMove="1" noResize="1" noEditPoints="1" noAdjustHandles="1" noChangeArrowheads="1" noChangeShapeType="1" noCrop="1"/>
          </p:cNvPicPr>
          <p:nvPr userDrawn="1"/>
        </p:nvPicPr>
        <p:blipFill rotWithShape="1">
          <a:blip r:embed="rId2">
            <a:alphaModFix amt="17000"/>
            <a:extLst>
              <a:ext uri="{28A0092B-C50C-407E-A947-70E740481C1C}">
                <a14:useLocalDpi xmlns:a14="http://schemas.microsoft.com/office/drawing/2010/main"/>
              </a:ext>
            </a:extLst>
          </a:blip>
          <a:srcRect/>
          <a:stretch/>
        </p:blipFill>
        <p:spPr>
          <a:xfrm>
            <a:off x="0" y="14928"/>
            <a:ext cx="12199058" cy="6852171"/>
          </a:xfrm>
          <a:prstGeom prst="rect">
            <a:avLst/>
          </a:prstGeom>
        </p:spPr>
      </p:pic>
      <p:sp>
        <p:nvSpPr>
          <p:cNvPr id="9" name="TextBox 3">
            <a:extLst>
              <a:ext uri="{FF2B5EF4-FFF2-40B4-BE49-F238E27FC236}">
                <a16:creationId xmlns:a16="http://schemas.microsoft.com/office/drawing/2014/main" id="{CBB971FD-D847-BF4C-933A-802E03ED89A8}"/>
              </a:ext>
            </a:extLst>
          </p:cNvPr>
          <p:cNvSpPr txBox="1">
            <a:spLocks noGrp="1" noRot="1" noMove="1" noResize="1" noEditPoints="1" noAdjustHandles="1" noChangeArrowheads="1" noChangeShapeType="1"/>
          </p:cNvSpPr>
          <p:nvPr userDrawn="1"/>
        </p:nvSpPr>
        <p:spPr>
          <a:xfrm>
            <a:off x="875420" y="1628800"/>
            <a:ext cx="10441160" cy="4478149"/>
          </a:xfrm>
          <a:prstGeom prst="rect">
            <a:avLst/>
          </a:prstGeom>
          <a:solidFill>
            <a:schemeClr val="accent1">
              <a:alpha val="0"/>
            </a:schemeClr>
          </a:solidFill>
        </p:spPr>
        <p:txBody>
          <a:bodyPr wrap="square" rtlCol="0">
            <a:spAutoFit/>
          </a:bodyPr>
          <a:lst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a:lstStyle>
          <a:p>
            <a:pPr algn="l" fontAlgn="base">
              <a:spcBef>
                <a:spcPts val="1200"/>
              </a:spcBef>
            </a:pPr>
            <a:endParaRPr lang="en-AU" sz="1100" b="0" i="0">
              <a:solidFill>
                <a:schemeClr val="bg1"/>
              </a:solidFill>
              <a:effectLst/>
              <a:latin typeface="+mj-lt"/>
            </a:endParaRPr>
          </a:p>
          <a:p>
            <a:pPr algn="l">
              <a:spcBef>
                <a:spcPts val="1200"/>
              </a:spcBef>
            </a:pPr>
            <a:r>
              <a:rPr lang="en-AU" sz="1600" b="0" i="0">
                <a:solidFill>
                  <a:schemeClr val="bg1"/>
                </a:solidFill>
                <a:effectLst/>
                <a:latin typeface="+mj-lt"/>
              </a:rPr>
              <a:t>The University of Melbourne acknowledges the Traditional Owners of the unceded land on which we work, learn and live: the Wurundjeri Woi-wurrung and Bunurong peoples (Burnley, Fishermans Bend, Parkville, Southbank and Werribee campuses), the Yorta Yorta Nation (Dookie and Shepparton campuses), and the Dja Dja Wurrung people (Creswick campus).</a:t>
            </a:r>
          </a:p>
          <a:p>
            <a:pPr algn="l">
              <a:spcBef>
                <a:spcPts val="1200"/>
              </a:spcBef>
            </a:pPr>
            <a:r>
              <a:rPr lang="en-AU" sz="1600" b="0" i="0">
                <a:solidFill>
                  <a:schemeClr val="bg1"/>
                </a:solidFill>
                <a:effectLst/>
                <a:latin typeface="+mj-lt"/>
              </a:rPr>
              <a:t>The University also acknowledges and is grateful to the Traditional Owners, Elders and Knowledge Holders of all Indigenous nations and clans who have been instrumental in our reconciliation journey.</a:t>
            </a:r>
          </a:p>
          <a:p>
            <a:pPr algn="l">
              <a:spcBef>
                <a:spcPts val="1200"/>
              </a:spcBef>
            </a:pPr>
            <a:r>
              <a:rPr lang="en-AU" sz="1600" b="0" i="0">
                <a:solidFill>
                  <a:schemeClr val="bg1"/>
                </a:solidFill>
                <a:effectLst/>
                <a:latin typeface="+mj-lt"/>
              </a:rPr>
              <a:t>We recognise the unique place held by Aboriginal and Torres Strait Islander peoples as the original owners and custodians of the lands and waterways across the Australian continent, with histories of continuous connection dating back more than 60,000 years. We also acknowledge their enduring cultural practices of caring for Country.</a:t>
            </a:r>
          </a:p>
          <a:p>
            <a:pPr algn="l">
              <a:spcBef>
                <a:spcPts val="1200"/>
              </a:spcBef>
            </a:pPr>
            <a:r>
              <a:rPr lang="en-AU" sz="1600" b="0" i="0">
                <a:solidFill>
                  <a:schemeClr val="bg1"/>
                </a:solidFill>
                <a:effectLst/>
                <a:latin typeface="+mj-lt"/>
              </a:rPr>
              <a:t>We pay respect to Elders past, present and future, and acknowledge the importance of Indigenous knowledge in the Academy. As a community of researchers, teachers, professional staff and students we are privileged to work and learn every day with Indigenous colleagues and partners.</a:t>
            </a:r>
          </a:p>
          <a:p>
            <a:pPr algn="l">
              <a:spcBef>
                <a:spcPts val="1200"/>
              </a:spcBef>
            </a:pPr>
            <a:r>
              <a:rPr lang="en-AU" sz="1600" b="0" i="0">
                <a:solidFill>
                  <a:schemeClr val="bg1"/>
                </a:solidFill>
                <a:effectLst/>
                <a:latin typeface="+mj-lt"/>
              </a:rPr>
              <a:t>In making this Acknowledgment of Country we commit to respectful and responsible conduct towards all others according to the Traditional lores of this land, particularly at times of formal ceremony.</a:t>
            </a:r>
            <a:endParaRPr lang="en-AU" sz="1600">
              <a:solidFill>
                <a:schemeClr val="bg1"/>
              </a:solidFill>
              <a:latin typeface="+mj-lt"/>
            </a:endParaRPr>
          </a:p>
        </p:txBody>
      </p:sp>
      <p:pic>
        <p:nvPicPr>
          <p:cNvPr id="6" name="Picture Placeholder 10" descr="Logo&#10;&#10;Description automatically generated">
            <a:extLst>
              <a:ext uri="{FF2B5EF4-FFF2-40B4-BE49-F238E27FC236}">
                <a16:creationId xmlns:a16="http://schemas.microsoft.com/office/drawing/2014/main" id="{72FB4B94-D733-663C-1E58-FF1318E71F5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Tree>
    <p:extLst>
      <p:ext uri="{BB962C8B-B14F-4D97-AF65-F5344CB8AC3E}">
        <p14:creationId xmlns:p14="http://schemas.microsoft.com/office/powerpoint/2010/main" val="2239070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1">
    <p:spTree>
      <p:nvGrpSpPr>
        <p:cNvPr id="1" name=""/>
        <p:cNvGrpSpPr/>
        <p:nvPr/>
      </p:nvGrpSpPr>
      <p:grpSpPr>
        <a:xfrm>
          <a:off x="0" y="0"/>
          <a:ext cx="0" cy="0"/>
          <a:chOff x="0" y="0"/>
          <a:chExt cx="0" cy="0"/>
        </a:xfrm>
      </p:grpSpPr>
      <p:pic>
        <p:nvPicPr>
          <p:cNvPr id="3" name="Picture 2" descr="A group of people walking outside of a building&#10;&#10;Description automatically generated">
            <a:extLst>
              <a:ext uri="{FF2B5EF4-FFF2-40B4-BE49-F238E27FC236}">
                <a16:creationId xmlns:a16="http://schemas.microsoft.com/office/drawing/2014/main" id="{FED4D6B5-F526-F625-9177-15B300C8FC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63922"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5" name="Rectangle 4">
            <a:extLst>
              <a:ext uri="{FF2B5EF4-FFF2-40B4-BE49-F238E27FC236}">
                <a16:creationId xmlns:a16="http://schemas.microsoft.com/office/drawing/2014/main" id="{315C606B-DBD6-6B98-FCEE-3981CBD7676E}"/>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7" name="Picture Placeholder 10" descr="Logo&#10;&#10;Description automatically generated">
            <a:extLst>
              <a:ext uri="{FF2B5EF4-FFF2-40B4-BE49-F238E27FC236}">
                <a16:creationId xmlns:a16="http://schemas.microsoft.com/office/drawing/2014/main" id="{934572BE-6DBB-223D-542C-91D71528A17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9" name="Text Placeholder 11">
            <a:extLst>
              <a:ext uri="{FF2B5EF4-FFF2-40B4-BE49-F238E27FC236}">
                <a16:creationId xmlns:a16="http://schemas.microsoft.com/office/drawing/2014/main" id="{D22CA810-7F8C-3D8D-59E6-41512FFA280C}"/>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Tree>
    <p:extLst>
      <p:ext uri="{BB962C8B-B14F-4D97-AF65-F5344CB8AC3E}">
        <p14:creationId xmlns:p14="http://schemas.microsoft.com/office/powerpoint/2010/main" val="2063822104"/>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_with image4_style1">
    <p:spTree>
      <p:nvGrpSpPr>
        <p:cNvPr id="1" name=""/>
        <p:cNvGrpSpPr/>
        <p:nvPr/>
      </p:nvGrpSpPr>
      <p:grpSpPr>
        <a:xfrm>
          <a:off x="0" y="0"/>
          <a:ext cx="0" cy="0"/>
          <a:chOff x="0" y="0"/>
          <a:chExt cx="0" cy="0"/>
        </a:xfrm>
      </p:grpSpPr>
      <p:pic>
        <p:nvPicPr>
          <p:cNvPr id="3" name="Picture 2" descr="A building with many windows&#10;&#10;Description automatically generated">
            <a:extLst>
              <a:ext uri="{FF2B5EF4-FFF2-40B4-BE49-F238E27FC236}">
                <a16:creationId xmlns:a16="http://schemas.microsoft.com/office/drawing/2014/main" id="{4ACB552C-63F8-E9C0-06FA-7DB1F7430E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1999"/>
            <a:ext cx="917508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20000"/>
          </a:xfrm>
        </p:spPr>
        <p:txBody>
          <a:bodyPr anchor="ctr" anchorCtr="0"/>
          <a:lstStyle>
            <a:lvl1pPr algn="ctr">
              <a:defRPr>
                <a:solidFill>
                  <a:srgbClr val="C00000"/>
                </a:solidFill>
              </a:defRPr>
            </a:lvl1pPr>
          </a:lstStyle>
          <a:p>
            <a:r>
              <a:rPr lang="en-AU"/>
              <a:t>Click here to insert Image</a:t>
            </a:r>
          </a:p>
        </p:txBody>
      </p:sp>
      <p:sp>
        <p:nvSpPr>
          <p:cNvPr id="5" name="Rectangle 4">
            <a:extLst>
              <a:ext uri="{FF2B5EF4-FFF2-40B4-BE49-F238E27FC236}">
                <a16:creationId xmlns:a16="http://schemas.microsoft.com/office/drawing/2014/main" id="{B961782D-5772-54A1-DB84-FE91617DDF62}"/>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7" name="Picture Placeholder 10" descr="Logo&#10;&#10;Description automatically generated">
            <a:extLst>
              <a:ext uri="{FF2B5EF4-FFF2-40B4-BE49-F238E27FC236}">
                <a16:creationId xmlns:a16="http://schemas.microsoft.com/office/drawing/2014/main" id="{337175A6-6452-322F-7BD0-EAA975A8656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9" name="Text Placeholder 11">
            <a:extLst>
              <a:ext uri="{FF2B5EF4-FFF2-40B4-BE49-F238E27FC236}">
                <a16:creationId xmlns:a16="http://schemas.microsoft.com/office/drawing/2014/main" id="{19FE526D-CA42-9B67-5F7E-8E810C8A8C49}"/>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363213618"/>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_with image5_style1">
    <p:spTree>
      <p:nvGrpSpPr>
        <p:cNvPr id="1" name=""/>
        <p:cNvGrpSpPr/>
        <p:nvPr/>
      </p:nvGrpSpPr>
      <p:grpSpPr>
        <a:xfrm>
          <a:off x="0" y="0"/>
          <a:ext cx="0" cy="0"/>
          <a:chOff x="0" y="0"/>
          <a:chExt cx="0" cy="0"/>
        </a:xfrm>
      </p:grpSpPr>
      <p:pic>
        <p:nvPicPr>
          <p:cNvPr id="3" name="Picture 2" descr="A large auditorium with blue lights&#10;&#10;Description automatically generated">
            <a:extLst>
              <a:ext uri="{FF2B5EF4-FFF2-40B4-BE49-F238E27FC236}">
                <a16:creationId xmlns:a16="http://schemas.microsoft.com/office/drawing/2014/main" id="{E4A9FC45-DD09-38AB-3B34-9EF99267BF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8516916"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4" name="Rectangle 3">
            <a:extLst>
              <a:ext uri="{FF2B5EF4-FFF2-40B4-BE49-F238E27FC236}">
                <a16:creationId xmlns:a16="http://schemas.microsoft.com/office/drawing/2014/main" id="{D3569B04-81DF-2285-6290-6A1B9AE81DFD}"/>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0" name="Picture Placeholder 10" descr="Logo&#10;&#10;Description automatically generated">
            <a:extLst>
              <a:ext uri="{FF2B5EF4-FFF2-40B4-BE49-F238E27FC236}">
                <a16:creationId xmlns:a16="http://schemas.microsoft.com/office/drawing/2014/main" id="{560B8F70-2D74-855E-E3DD-E1442F6A7D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14" name="Text Placeholder 11">
            <a:extLst>
              <a:ext uri="{FF2B5EF4-FFF2-40B4-BE49-F238E27FC236}">
                <a16:creationId xmlns:a16="http://schemas.microsoft.com/office/drawing/2014/main" id="{2C42A733-BC01-7351-0C78-CD744DE94C58}"/>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Tree>
    <p:extLst>
      <p:ext uri="{BB962C8B-B14F-4D97-AF65-F5344CB8AC3E}">
        <p14:creationId xmlns:p14="http://schemas.microsoft.com/office/powerpoint/2010/main" val="321238552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_Dark Mode">
    <p:bg>
      <p:bgPr>
        <a:solidFill>
          <a:schemeClr val="bg2"/>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1"/>
                </a:solidFill>
              </a:defRPr>
            </a:lvl1pPr>
          </a:lstStyle>
          <a:p>
            <a:r>
              <a:rPr lang="en-AU"/>
              <a:t>[Insert Identifier] | [Insert Report Title]</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11500798" cy="4273200"/>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p:txBody>
          <a:bodyPr/>
          <a:lstStyle>
            <a:lvl1pPr>
              <a:defRPr>
                <a:solidFill>
                  <a:schemeClr val="bg1"/>
                </a:solidFill>
              </a:defRPr>
            </a:lvl1pPr>
          </a:lstStyle>
          <a:p>
            <a:r>
              <a:rPr lang="en-AU"/>
              <a:t>Page [</a:t>
            </a:r>
            <a:fld id="{29D5CE74-914C-4689-99FC-1AEF49CE2B47}" type="slidenum">
              <a:rPr smtClean="0"/>
              <a:pPr/>
              <a:t>‹#›</a:t>
            </a:fld>
            <a:r>
              <a:t>]</a:t>
            </a:r>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AU"/>
          </a:p>
        </p:txBody>
      </p:sp>
    </p:spTree>
    <p:extLst>
      <p:ext uri="{BB962C8B-B14F-4D97-AF65-F5344CB8AC3E}">
        <p14:creationId xmlns:p14="http://schemas.microsoft.com/office/powerpoint/2010/main" val="1392457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 and Presenter">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a:xfrm>
            <a:off x="345600" y="6437192"/>
            <a:ext cx="4114800" cy="216000"/>
          </a:xfrm>
        </p:spPr>
        <p:txBody>
          <a:bodyPr/>
          <a:lstStyle>
            <a:lvl1pPr>
              <a:defRPr>
                <a:solidFill>
                  <a:schemeClr val="bg2"/>
                </a:solidFill>
              </a:defRPr>
            </a:lvl1pPr>
          </a:lstStyle>
          <a:p>
            <a:r>
              <a:rPr lang="en-AU"/>
              <a:t>[Insert Identifier] | [Insert Report Title]</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673806"/>
            <a:ext cx="7405200" cy="44676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solidFill>
                  <a:schemeClr val="bg2"/>
                </a:solidFill>
              </a:defRPr>
            </a:lvl1pPr>
          </a:lstStyle>
          <a:p>
            <a:r>
              <a:rPr lang="en-US"/>
              <a:t>Click to edit Master title style</a:t>
            </a:r>
            <a:endParaRPr lang="en-AU"/>
          </a:p>
        </p:txBody>
      </p:sp>
      <p:sp>
        <p:nvSpPr>
          <p:cNvPr id="4" name="Picture Placeholder 7">
            <a:extLst>
              <a:ext uri="{FF2B5EF4-FFF2-40B4-BE49-F238E27FC236}">
                <a16:creationId xmlns:a16="http://schemas.microsoft.com/office/drawing/2014/main" id="{7C6DB685-726F-A1FB-C9B0-00C92EC7F117}"/>
              </a:ext>
            </a:extLst>
          </p:cNvPr>
          <p:cNvSpPr>
            <a:spLocks noGrp="1"/>
          </p:cNvSpPr>
          <p:nvPr>
            <p:ph type="pic" sz="quarter" idx="16" hasCustomPrompt="1"/>
          </p:nvPr>
        </p:nvSpPr>
        <p:spPr>
          <a:xfrm>
            <a:off x="8040217" y="1673806"/>
            <a:ext cx="3806182" cy="4467794"/>
          </a:xfrm>
          <a:blipFill>
            <a:blip r:embed="rId2" cstate="print">
              <a:extLst>
                <a:ext uri="{28A0092B-C50C-407E-A947-70E740481C1C}">
                  <a14:useLocalDpi xmlns:a14="http://schemas.microsoft.com/office/drawing/2010/main" val="0"/>
                </a:ext>
              </a:extLst>
            </a:blip>
            <a:stretch>
              <a:fillRect l="-12818" t="-6998" r="-14598" b="-250"/>
            </a:stretch>
          </a:blipFill>
        </p:spPr>
        <p:txBody>
          <a:bodyPr anchor="ctr" anchorCtr="0"/>
          <a:lstStyle>
            <a:lvl1pPr algn="ctr">
              <a:defRPr/>
            </a:lvl1pPr>
          </a:lstStyle>
          <a:p>
            <a:r>
              <a:rPr lang="en-AU"/>
              <a:t>Click icon to add Image of presenter</a:t>
            </a:r>
          </a:p>
        </p:txBody>
      </p:sp>
      <p:sp>
        <p:nvSpPr>
          <p:cNvPr id="5" name="TextBox 4">
            <a:extLst>
              <a:ext uri="{FF2B5EF4-FFF2-40B4-BE49-F238E27FC236}">
                <a16:creationId xmlns:a16="http://schemas.microsoft.com/office/drawing/2014/main" id="{8D5EAD7E-7B06-ABC7-F34C-50EDEAFC6D52}"/>
              </a:ext>
            </a:extLst>
          </p:cNvPr>
          <p:cNvSpPr txBox="1"/>
          <p:nvPr userDrawn="1"/>
        </p:nvSpPr>
        <p:spPr>
          <a:xfrm>
            <a:off x="4700845" y="6499304"/>
            <a:ext cx="7145554" cy="153888"/>
          </a:xfrm>
          <a:prstGeom prst="rect">
            <a:avLst/>
          </a:prstGeom>
          <a:noFill/>
        </p:spPr>
        <p:txBody>
          <a:bodyPr wrap="square" lIns="0" tIns="0" rIns="0" bIns="0" rtlCol="0">
            <a:spAutoFit/>
          </a:bodyPr>
          <a:lstStyle/>
          <a:p>
            <a:pPr algn="r">
              <a:lnSpc>
                <a:spcPts val="1200"/>
              </a:lnSpc>
            </a:pPr>
            <a:r>
              <a:rPr lang="en-AU" sz="1000"/>
              <a:t>(c) The University of Melbourne &lt;insert year&gt; This content is protected and may not be shared, uploaded, or distributed.</a:t>
            </a:r>
          </a:p>
        </p:txBody>
      </p:sp>
    </p:spTree>
    <p:extLst>
      <p:ext uri="{BB962C8B-B14F-4D97-AF65-F5344CB8AC3E}">
        <p14:creationId xmlns:p14="http://schemas.microsoft.com/office/powerpoint/2010/main" val="3915543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2"/>
                </a:solidFill>
              </a:defRPr>
            </a:lvl1pPr>
          </a:lstStyle>
          <a:p>
            <a:r>
              <a:rPr lang="en-AU"/>
              <a:t>[Insert Identifier] | [Insert Report Title]</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11500798" cy="42732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p:txBody>
          <a:bodyPr/>
          <a:lstStyle>
            <a:lvl1pPr>
              <a:defRPr>
                <a:solidFill>
                  <a:schemeClr val="bg2"/>
                </a:solidFill>
              </a:defRPr>
            </a:lvl1pPr>
          </a:lstStyle>
          <a:p>
            <a:r>
              <a:rPr lang="en-AU"/>
              <a:t>Page [</a:t>
            </a:r>
            <a:fld id="{29D5CE74-914C-4689-99FC-1AEF49CE2B47}" type="slidenum">
              <a:rPr smtClean="0"/>
              <a:pPr/>
              <a:t>‹#›</a:t>
            </a:fld>
            <a:r>
              <a:t>]</a:t>
            </a:r>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solidFill>
                  <a:schemeClr val="bg2"/>
                </a:solidFill>
              </a:defRPr>
            </a:lvl1pPr>
          </a:lstStyle>
          <a:p>
            <a:r>
              <a:rPr lang="en-US"/>
              <a:t>Click to edit Master title style</a:t>
            </a:r>
            <a:endParaRPr lang="en-AU"/>
          </a:p>
        </p:txBody>
      </p:sp>
    </p:spTree>
    <p:extLst>
      <p:ext uri="{BB962C8B-B14F-4D97-AF65-F5344CB8AC3E}">
        <p14:creationId xmlns:p14="http://schemas.microsoft.com/office/powerpoint/2010/main" val="3267535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[Insert Identifier] | [Insert Report Title]</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11500798"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p:txBody>
          <a:bodyPr/>
          <a:lstStyle/>
          <a:p>
            <a:r>
              <a:rPr lang="en-AU"/>
              <a:t>Page [</a:t>
            </a:r>
            <a:fld id="{29D5CE74-914C-4689-99FC-1AEF49CE2B47}" type="slidenum">
              <a:rPr smtClean="0"/>
              <a:pPr/>
              <a:t>‹#›</a:t>
            </a:fld>
            <a:r>
              <a:t>]</a:t>
            </a:r>
            <a:endParaRPr lang="en-AU"/>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7042660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wo Content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[Insert Identifier] | [Insert Report Title]</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56268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a:xfrm>
            <a:off x="10267260" y="6437192"/>
            <a:ext cx="1579139" cy="216000"/>
          </a:xfrm>
        </p:spPr>
        <p:txBody>
          <a:bodyPr/>
          <a:lstStyle/>
          <a:p>
            <a:r>
              <a:rPr lang="en-AU"/>
              <a:t>Page [</a:t>
            </a:r>
            <a:fld id="{29D5CE74-914C-4689-99FC-1AEF49CE2B47}" type="slidenum">
              <a:rPr smtClean="0"/>
              <a:pPr/>
              <a:t>‹#›</a:t>
            </a:fld>
            <a:r>
              <a:t>]</a:t>
            </a:r>
            <a:endParaRPr lang="en-AU"/>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p>
            <a:r>
              <a:rPr lang="en-US"/>
              <a:t>Click to edit Master title style</a:t>
            </a:r>
            <a:endParaRPr lang="en-AU"/>
          </a:p>
        </p:txBody>
      </p:sp>
      <p:sp>
        <p:nvSpPr>
          <p:cNvPr id="4" name="Content Placeholder 6">
            <a:extLst>
              <a:ext uri="{FF2B5EF4-FFF2-40B4-BE49-F238E27FC236}">
                <a16:creationId xmlns:a16="http://schemas.microsoft.com/office/drawing/2014/main" id="{BED691C7-E3FD-C9C6-88B5-D844BB5B3D47}"/>
              </a:ext>
            </a:extLst>
          </p:cNvPr>
          <p:cNvSpPr>
            <a:spLocks noGrp="1"/>
          </p:cNvSpPr>
          <p:nvPr>
            <p:ph sz="quarter" idx="16"/>
          </p:nvPr>
        </p:nvSpPr>
        <p:spPr>
          <a:xfrm>
            <a:off x="6219599" y="1870255"/>
            <a:ext cx="56268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751513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and Image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[Insert Identifier] | [Insert Report Title]</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56268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a:xfrm>
            <a:off x="10267260" y="6437192"/>
            <a:ext cx="1579139" cy="216000"/>
          </a:xfrm>
        </p:spPr>
        <p:txBody>
          <a:bodyPr/>
          <a:lstStyle/>
          <a:p>
            <a:r>
              <a:rPr lang="en-AU"/>
              <a:t>Page [</a:t>
            </a:r>
            <a:fld id="{29D5CE74-914C-4689-99FC-1AEF49CE2B47}" type="slidenum">
              <a:rPr smtClean="0"/>
              <a:pPr/>
              <a:t>‹#›</a:t>
            </a:fld>
            <a:r>
              <a:t>]</a:t>
            </a:r>
            <a:endParaRPr lang="en-AU"/>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p>
            <a:r>
              <a:rPr lang="en-US"/>
              <a:t>Click to edit Master title style</a:t>
            </a:r>
            <a:endParaRPr lang="en-AU"/>
          </a:p>
        </p:txBody>
      </p:sp>
      <p:sp>
        <p:nvSpPr>
          <p:cNvPr id="6" name="Picture Placeholder 5">
            <a:extLst>
              <a:ext uri="{FF2B5EF4-FFF2-40B4-BE49-F238E27FC236}">
                <a16:creationId xmlns:a16="http://schemas.microsoft.com/office/drawing/2014/main" id="{FC2A53D8-7CC9-C8A8-3494-5EBD660356B9}"/>
              </a:ext>
            </a:extLst>
          </p:cNvPr>
          <p:cNvSpPr>
            <a:spLocks noGrp="1"/>
          </p:cNvSpPr>
          <p:nvPr>
            <p:ph type="pic" sz="quarter" idx="16" hasCustomPrompt="1"/>
          </p:nvPr>
        </p:nvSpPr>
        <p:spPr>
          <a:xfrm>
            <a:off x="6219599" y="1870075"/>
            <a:ext cx="5626800" cy="4273200"/>
          </a:xfrm>
        </p:spPr>
        <p:txBody>
          <a:bodyPr anchor="ctr" anchorCtr="0"/>
          <a:lstStyle>
            <a:lvl1pPr algn="ctr">
              <a:lnSpc>
                <a:spcPts val="1400"/>
              </a:lnSpc>
              <a:defRPr sz="1200"/>
            </a:lvl1pPr>
          </a:lstStyle>
          <a:p>
            <a:r>
              <a:rPr lang="en-AU"/>
              <a:t>Click icon to insert image</a:t>
            </a:r>
          </a:p>
        </p:txBody>
      </p:sp>
    </p:spTree>
    <p:extLst>
      <p:ext uri="{BB962C8B-B14F-4D97-AF65-F5344CB8AC3E}">
        <p14:creationId xmlns:p14="http://schemas.microsoft.com/office/powerpoint/2010/main" val="31182805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wo Chart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[Insert Identifier] | [Insert Report Title]</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0" y="1870255"/>
            <a:ext cx="5626800" cy="387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Content Placeholder 6">
            <a:extLst>
              <a:ext uri="{FF2B5EF4-FFF2-40B4-BE49-F238E27FC236}">
                <a16:creationId xmlns:a16="http://schemas.microsoft.com/office/drawing/2014/main" id="{0E523094-F604-E83D-B6FC-E524D91039CC}"/>
              </a:ext>
            </a:extLst>
          </p:cNvPr>
          <p:cNvSpPr>
            <a:spLocks noGrp="1"/>
          </p:cNvSpPr>
          <p:nvPr>
            <p:ph sz="quarter" idx="15"/>
          </p:nvPr>
        </p:nvSpPr>
        <p:spPr>
          <a:xfrm>
            <a:off x="6224055" y="1870255"/>
            <a:ext cx="5622344" cy="3886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Slide Number Placeholder 7">
            <a:extLst>
              <a:ext uri="{FF2B5EF4-FFF2-40B4-BE49-F238E27FC236}">
                <a16:creationId xmlns:a16="http://schemas.microsoft.com/office/drawing/2014/main" id="{1898C495-622F-59C5-A0D8-F102ED97EC28}"/>
              </a:ext>
            </a:extLst>
          </p:cNvPr>
          <p:cNvSpPr>
            <a:spLocks noGrp="1"/>
          </p:cNvSpPr>
          <p:nvPr>
            <p:ph type="sldNum" sz="quarter" idx="16"/>
          </p:nvPr>
        </p:nvSpPr>
        <p:spPr/>
        <p:txBody>
          <a:bodyPr/>
          <a:lstStyle/>
          <a:p>
            <a:r>
              <a:rPr lang="en-AU"/>
              <a:t>Page [</a:t>
            </a:r>
            <a:fld id="{29D5CE74-914C-4689-99FC-1AEF49CE2B47}" type="slidenum">
              <a:rPr smtClean="0"/>
              <a:pPr/>
              <a:t>‹#›</a:t>
            </a:fld>
            <a:r>
              <a:t>]</a:t>
            </a:r>
            <a:endParaRPr lang="en-AU"/>
          </a:p>
        </p:txBody>
      </p:sp>
      <p:sp>
        <p:nvSpPr>
          <p:cNvPr id="6" name="Chart Placeholder 5">
            <a:extLst>
              <a:ext uri="{FF2B5EF4-FFF2-40B4-BE49-F238E27FC236}">
                <a16:creationId xmlns:a16="http://schemas.microsoft.com/office/drawing/2014/main" id="{83A92489-4F48-E651-8308-E8A1BEAEF4BD}"/>
              </a:ext>
            </a:extLst>
          </p:cNvPr>
          <p:cNvSpPr>
            <a:spLocks noGrp="1"/>
          </p:cNvSpPr>
          <p:nvPr>
            <p:ph type="chart" sz="quarter" idx="17" hasCustomPrompt="1"/>
          </p:nvPr>
        </p:nvSpPr>
        <p:spPr>
          <a:xfrm>
            <a:off x="345600" y="2573905"/>
            <a:ext cx="5626575" cy="2880320"/>
          </a:xfrm>
        </p:spPr>
        <p:txBody>
          <a:bodyPr anchor="ctr" anchorCtr="0"/>
          <a:lstStyle>
            <a:lvl1pPr algn="ctr">
              <a:defRPr/>
            </a:lvl1pPr>
          </a:lstStyle>
          <a:p>
            <a:r>
              <a:rPr lang="en-AU"/>
              <a:t>Click icon to insert Chart</a:t>
            </a:r>
          </a:p>
        </p:txBody>
      </p:sp>
      <p:sp>
        <p:nvSpPr>
          <p:cNvPr id="9" name="Chart Placeholder 5">
            <a:extLst>
              <a:ext uri="{FF2B5EF4-FFF2-40B4-BE49-F238E27FC236}">
                <a16:creationId xmlns:a16="http://schemas.microsoft.com/office/drawing/2014/main" id="{9D4C9335-8F56-5714-572A-14E7E23CC1AB}"/>
              </a:ext>
            </a:extLst>
          </p:cNvPr>
          <p:cNvSpPr>
            <a:spLocks noGrp="1"/>
          </p:cNvSpPr>
          <p:nvPr>
            <p:ph type="chart" sz="quarter" idx="18" hasCustomPrompt="1"/>
          </p:nvPr>
        </p:nvSpPr>
        <p:spPr>
          <a:xfrm>
            <a:off x="6223381" y="2573905"/>
            <a:ext cx="5623018" cy="2880320"/>
          </a:xfrm>
        </p:spPr>
        <p:txBody>
          <a:bodyPr anchor="ctr" anchorCtr="0"/>
          <a:lstStyle>
            <a:lvl1pPr algn="ctr">
              <a:defRPr/>
            </a:lvl1pPr>
          </a:lstStyle>
          <a:p>
            <a:r>
              <a:rPr lang="en-AU"/>
              <a:t>Click icon to insert Chart</a:t>
            </a:r>
          </a:p>
        </p:txBody>
      </p:sp>
      <p:sp>
        <p:nvSpPr>
          <p:cNvPr id="4" name="Title 3">
            <a:extLst>
              <a:ext uri="{FF2B5EF4-FFF2-40B4-BE49-F238E27FC236}">
                <a16:creationId xmlns:a16="http://schemas.microsoft.com/office/drawing/2014/main" id="{0C4277FC-2AB5-CB23-BC94-BEF3C9536350}"/>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4061018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cknowledgement of Country-Disability">
    <p:bg>
      <p:bgPr>
        <a:solidFill>
          <a:schemeClr val="bg2"/>
        </a:solidFill>
        <a:effectLst/>
      </p:bgPr>
    </p:bg>
    <p:spTree>
      <p:nvGrpSpPr>
        <p:cNvPr id="1" name=""/>
        <p:cNvGrpSpPr/>
        <p:nvPr/>
      </p:nvGrpSpPr>
      <p:grpSpPr>
        <a:xfrm>
          <a:off x="0" y="0"/>
          <a:ext cx="0" cy="0"/>
          <a:chOff x="0" y="0"/>
          <a:chExt cx="0" cy="0"/>
        </a:xfrm>
      </p:grpSpPr>
      <p:pic>
        <p:nvPicPr>
          <p:cNvPr id="5" name="Picture 4" descr="A tree in a park&#10;&#10;Description automatically generated">
            <a:extLst>
              <a:ext uri="{FF2B5EF4-FFF2-40B4-BE49-F238E27FC236}">
                <a16:creationId xmlns:a16="http://schemas.microsoft.com/office/drawing/2014/main" id="{22B7B5EB-409D-C364-0E66-735E92752C91}"/>
              </a:ext>
            </a:extLst>
          </p:cNvPr>
          <p:cNvPicPr>
            <a:picLocks noGrp="1" noRot="1" noChangeAspect="1" noMove="1" noResize="1" noEditPoints="1" noAdjustHandles="1" noChangeArrowheads="1" noChangeShapeType="1" noCrop="1"/>
          </p:cNvPicPr>
          <p:nvPr userDrawn="1"/>
        </p:nvPicPr>
        <p:blipFill rotWithShape="1">
          <a:blip r:embed="rId2">
            <a:alphaModFix amt="17000"/>
            <a:extLst>
              <a:ext uri="{28A0092B-C50C-407E-A947-70E740481C1C}">
                <a14:useLocalDpi xmlns:a14="http://schemas.microsoft.com/office/drawing/2010/main"/>
              </a:ext>
            </a:extLst>
          </a:blip>
          <a:srcRect/>
          <a:stretch/>
        </p:blipFill>
        <p:spPr>
          <a:xfrm>
            <a:off x="0" y="14928"/>
            <a:ext cx="12199058" cy="6852171"/>
          </a:xfrm>
          <a:prstGeom prst="rect">
            <a:avLst/>
          </a:prstGeom>
        </p:spPr>
      </p:pic>
      <p:sp>
        <p:nvSpPr>
          <p:cNvPr id="9" name="TextBox 3">
            <a:extLst>
              <a:ext uri="{FF2B5EF4-FFF2-40B4-BE49-F238E27FC236}">
                <a16:creationId xmlns:a16="http://schemas.microsoft.com/office/drawing/2014/main" id="{CBB971FD-D847-BF4C-933A-802E03ED89A8}"/>
              </a:ext>
            </a:extLst>
          </p:cNvPr>
          <p:cNvSpPr txBox="1">
            <a:spLocks noGrp="1" noRot="1" noMove="1" noResize="1" noEditPoints="1" noAdjustHandles="1" noChangeArrowheads="1" noChangeShapeType="1"/>
          </p:cNvSpPr>
          <p:nvPr userDrawn="1"/>
        </p:nvSpPr>
        <p:spPr>
          <a:xfrm>
            <a:off x="875420" y="1628800"/>
            <a:ext cx="10441160" cy="4435573"/>
          </a:xfrm>
          <a:prstGeom prst="rect">
            <a:avLst/>
          </a:prstGeom>
          <a:solidFill>
            <a:schemeClr val="accent1">
              <a:alpha val="0"/>
            </a:schemeClr>
          </a:solidFill>
        </p:spPr>
        <p:txBody>
          <a:bodyPr wrap="square" rtlCol="0">
            <a:spAutoFit/>
          </a:bodyPr>
          <a:lst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a:lstStyle>
          <a:p>
            <a:pPr marL="0" marR="0" lvl="0" indent="0" algn="l" defTabSz="1218895" rtl="0" eaLnBrk="1" fontAlgn="auto" latinLnBrk="0" hangingPunct="1">
              <a:lnSpc>
                <a:spcPct val="107000"/>
              </a:lnSpc>
              <a:spcBef>
                <a:spcPts val="0"/>
              </a:spcBef>
              <a:spcAft>
                <a:spcPts val="800"/>
              </a:spcAft>
              <a:buClrTx/>
              <a:buSzTx/>
              <a:buFontTx/>
              <a:buNone/>
              <a:tabLst/>
              <a:defRPr/>
            </a:pPr>
            <a:r>
              <a:rPr lang="en-AU" sz="1600" kern="100">
                <a:solidFill>
                  <a:schemeClr val="bg1"/>
                </a:solidFill>
                <a:effectLst/>
                <a:latin typeface="Arial" panose="020B0604020202020204" pitchFamily="34" charset="0"/>
                <a:ea typeface="Aptos" panose="020B0004020202020204" pitchFamily="34" charset="0"/>
                <a:cs typeface="Arial" panose="020B0604020202020204" pitchFamily="34" charset="0"/>
              </a:rPr>
              <a:t>The University of Melbourne acknowledges the Traditional Owners of the unceded land on which we work, learn and live: the Wurundjeri </a:t>
            </a:r>
            <a:r>
              <a:rPr lang="en-AU" sz="1600" kern="100" err="1">
                <a:solidFill>
                  <a:schemeClr val="bg1"/>
                </a:solidFill>
                <a:effectLst/>
                <a:latin typeface="Arial" panose="020B0604020202020204" pitchFamily="34" charset="0"/>
                <a:ea typeface="Aptos" panose="020B0004020202020204" pitchFamily="34" charset="0"/>
                <a:cs typeface="Arial" panose="020B0604020202020204" pitchFamily="34" charset="0"/>
              </a:rPr>
              <a:t>Woi</a:t>
            </a:r>
            <a:r>
              <a:rPr lang="en-AU" sz="1600" kern="100">
                <a:solidFill>
                  <a:schemeClr val="bg1"/>
                </a:solidFill>
                <a:effectLst/>
                <a:latin typeface="Arial" panose="020B0604020202020204" pitchFamily="34" charset="0"/>
                <a:ea typeface="Aptos" panose="020B0004020202020204" pitchFamily="34" charset="0"/>
                <a:cs typeface="Arial" panose="020B0604020202020204" pitchFamily="34" charset="0"/>
              </a:rPr>
              <a:t>-wurrung and Bunurong peoples, the Yorta </a:t>
            </a:r>
            <a:r>
              <a:rPr lang="en-AU" sz="1600" kern="100" err="1">
                <a:solidFill>
                  <a:schemeClr val="bg1"/>
                </a:solidFill>
                <a:effectLst/>
                <a:latin typeface="Arial" panose="020B0604020202020204" pitchFamily="34" charset="0"/>
                <a:ea typeface="Aptos" panose="020B0004020202020204" pitchFamily="34" charset="0"/>
                <a:cs typeface="Arial" panose="020B0604020202020204" pitchFamily="34" charset="0"/>
              </a:rPr>
              <a:t>Yorta</a:t>
            </a:r>
            <a:r>
              <a:rPr lang="en-AU" sz="1600" kern="100">
                <a:solidFill>
                  <a:schemeClr val="bg1"/>
                </a:solidFill>
                <a:effectLst/>
                <a:latin typeface="Arial" panose="020B0604020202020204" pitchFamily="34" charset="0"/>
                <a:ea typeface="Aptos" panose="020B0004020202020204" pitchFamily="34" charset="0"/>
                <a:cs typeface="Arial" panose="020B0604020202020204" pitchFamily="34" charset="0"/>
              </a:rPr>
              <a:t> Nation, and the Dja </a:t>
            </a:r>
            <a:r>
              <a:rPr lang="en-AU" sz="1600" kern="100" err="1">
                <a:solidFill>
                  <a:schemeClr val="bg1"/>
                </a:solidFill>
                <a:effectLst/>
                <a:latin typeface="Arial" panose="020B0604020202020204" pitchFamily="34" charset="0"/>
                <a:ea typeface="Aptos" panose="020B0004020202020204" pitchFamily="34" charset="0"/>
                <a:cs typeface="Arial" panose="020B0604020202020204" pitchFamily="34" charset="0"/>
              </a:rPr>
              <a:t>Dja</a:t>
            </a:r>
            <a:r>
              <a:rPr lang="en-AU" sz="1600" kern="100">
                <a:solidFill>
                  <a:schemeClr val="bg1"/>
                </a:solidFill>
                <a:effectLst/>
                <a:latin typeface="Arial" panose="020B0604020202020204" pitchFamily="34" charset="0"/>
                <a:ea typeface="Aptos" panose="020B0004020202020204" pitchFamily="34" charset="0"/>
                <a:cs typeface="Arial" panose="020B0604020202020204" pitchFamily="34" charset="0"/>
              </a:rPr>
              <a:t> Wurrung people. </a:t>
            </a:r>
          </a:p>
          <a:p>
            <a:pPr>
              <a:lnSpc>
                <a:spcPct val="107000"/>
              </a:lnSpc>
              <a:spcAft>
                <a:spcPts val="800"/>
              </a:spcAft>
            </a:pPr>
            <a:r>
              <a:rPr lang="en-AU" sz="1600" kern="100">
                <a:solidFill>
                  <a:schemeClr val="bg1"/>
                </a:solidFill>
                <a:effectLst/>
                <a:latin typeface="Arial" panose="020B0604020202020204" pitchFamily="34" charset="0"/>
                <a:ea typeface="Aptos" panose="020B0004020202020204" pitchFamily="34" charset="0"/>
                <a:cs typeface="Arial" panose="020B0604020202020204" pitchFamily="34" charset="0"/>
              </a:rPr>
              <a:t>We pay respect to Elders past, present and future, and acknowledge the importance of Indigenous knowledge in the Academy.</a:t>
            </a:r>
          </a:p>
          <a:p>
            <a:pPr>
              <a:lnSpc>
                <a:spcPct val="107000"/>
              </a:lnSpc>
              <a:spcAft>
                <a:spcPts val="800"/>
              </a:spcAft>
            </a:pPr>
            <a:r>
              <a:rPr lang="en-AU" sz="1600" kern="100">
                <a:solidFill>
                  <a:schemeClr val="bg1"/>
                </a:solidFill>
                <a:effectLst/>
                <a:latin typeface="Arial" panose="020B0604020202020204" pitchFamily="34" charset="0"/>
                <a:ea typeface="Aptos" panose="020B0004020202020204" pitchFamily="34" charset="0"/>
                <a:cs typeface="Arial" panose="020B0604020202020204" pitchFamily="34" charset="0"/>
              </a:rPr>
              <a:t>As we come together today, we would like to reflect on disability and acknowledge the holistic perspectives that Indigenous cultures bring to our understanding of ability, disability, and inclusion. We acknowledge that many Indigenous worldviews emphasise the inherent value and unique contributions of all individuals, regardless of ability.</a:t>
            </a:r>
          </a:p>
          <a:p>
            <a:pPr>
              <a:lnSpc>
                <a:spcPct val="107000"/>
              </a:lnSpc>
              <a:spcAft>
                <a:spcPts val="800"/>
              </a:spcAft>
            </a:pPr>
            <a:r>
              <a:rPr lang="en-AU" sz="1600" kern="100">
                <a:solidFill>
                  <a:schemeClr val="bg1"/>
                </a:solidFill>
                <a:effectLst/>
                <a:latin typeface="Arial" panose="020B0604020202020204" pitchFamily="34" charset="0"/>
                <a:ea typeface="Aptos" panose="020B0004020202020204" pitchFamily="34" charset="0"/>
                <a:cs typeface="Arial" panose="020B0604020202020204" pitchFamily="34" charset="0"/>
              </a:rPr>
              <a:t>We recognise that true inclusion in education means respecting and learning from diverse cultural understandings of health, well-being, and ability. This includes acknowledging the intersectionality of Indigenous experiences with disability, and the importance of culturally informed approaches to inclusive teaching and research practices.</a:t>
            </a:r>
          </a:p>
          <a:p>
            <a:pPr>
              <a:lnSpc>
                <a:spcPct val="107000"/>
              </a:lnSpc>
              <a:spcAft>
                <a:spcPts val="800"/>
              </a:spcAft>
            </a:pPr>
            <a:r>
              <a:rPr lang="en-AU" sz="1600" kern="100">
                <a:solidFill>
                  <a:schemeClr val="bg1"/>
                </a:solidFill>
                <a:effectLst/>
                <a:latin typeface="Arial" panose="020B0604020202020204" pitchFamily="34" charset="0"/>
                <a:ea typeface="Aptos" panose="020B0004020202020204" pitchFamily="34" charset="0"/>
                <a:cs typeface="Arial" panose="020B0604020202020204" pitchFamily="34" charset="0"/>
              </a:rPr>
              <a:t>As a community of researchers, teachers, professional staff and students we are privileged to work and learn every day with Indigenous colleagues and partners as we strive for an educational and research environment that embraces, values and supports all learners, researchers and knowledge brokers, including those with disabilities.</a:t>
            </a:r>
          </a:p>
        </p:txBody>
      </p:sp>
      <p:pic>
        <p:nvPicPr>
          <p:cNvPr id="6" name="Picture Placeholder 10" descr="Logo&#10;&#10;Description automatically generated">
            <a:extLst>
              <a:ext uri="{FF2B5EF4-FFF2-40B4-BE49-F238E27FC236}">
                <a16:creationId xmlns:a16="http://schemas.microsoft.com/office/drawing/2014/main" id="{72FB4B94-D733-663C-1E58-FF1318E71F5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Tree>
    <p:extLst>
      <p:ext uri="{BB962C8B-B14F-4D97-AF65-F5344CB8AC3E}">
        <p14:creationId xmlns:p14="http://schemas.microsoft.com/office/powerpoint/2010/main" val="2554858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[Insert Identifier] | [Insert Report Title]</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0" y="1870255"/>
            <a:ext cx="5626800" cy="427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Content Placeholder 6">
            <a:extLst>
              <a:ext uri="{FF2B5EF4-FFF2-40B4-BE49-F238E27FC236}">
                <a16:creationId xmlns:a16="http://schemas.microsoft.com/office/drawing/2014/main" id="{0E523094-F604-E83D-B6FC-E524D91039CC}"/>
              </a:ext>
            </a:extLst>
          </p:cNvPr>
          <p:cNvSpPr>
            <a:spLocks noGrp="1"/>
          </p:cNvSpPr>
          <p:nvPr>
            <p:ph sz="quarter" idx="15"/>
          </p:nvPr>
        </p:nvSpPr>
        <p:spPr>
          <a:xfrm>
            <a:off x="6224055" y="1870255"/>
            <a:ext cx="5622343" cy="427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Slide Number Placeholder 7">
            <a:extLst>
              <a:ext uri="{FF2B5EF4-FFF2-40B4-BE49-F238E27FC236}">
                <a16:creationId xmlns:a16="http://schemas.microsoft.com/office/drawing/2014/main" id="{1898C495-622F-59C5-A0D8-F102ED97EC28}"/>
              </a:ext>
            </a:extLst>
          </p:cNvPr>
          <p:cNvSpPr>
            <a:spLocks noGrp="1"/>
          </p:cNvSpPr>
          <p:nvPr>
            <p:ph type="sldNum" sz="quarter" idx="16"/>
          </p:nvPr>
        </p:nvSpPr>
        <p:spPr/>
        <p:txBody>
          <a:bodyPr/>
          <a:lstStyle/>
          <a:p>
            <a:r>
              <a:rPr lang="en-AU"/>
              <a:t>Page [</a:t>
            </a:r>
            <a:fld id="{29D5CE74-914C-4689-99FC-1AEF49CE2B47}" type="slidenum">
              <a:rPr smtClean="0"/>
              <a:pPr/>
              <a:t>‹#›</a:t>
            </a:fld>
            <a:r>
              <a:t>]</a:t>
            </a:r>
            <a:endParaRPr lang="en-AU"/>
          </a:p>
        </p:txBody>
      </p:sp>
      <p:sp>
        <p:nvSpPr>
          <p:cNvPr id="4" name="Title 3">
            <a:extLst>
              <a:ext uri="{FF2B5EF4-FFF2-40B4-BE49-F238E27FC236}">
                <a16:creationId xmlns:a16="http://schemas.microsoft.com/office/drawing/2014/main" id="{4863FD07-110D-DEB8-85AE-92CD33C072C4}"/>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1421847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Three Content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[Insert Identifier] | [Insert Report Title]</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36000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a:xfrm>
            <a:off x="10267260" y="6437192"/>
            <a:ext cx="1579139" cy="216000"/>
          </a:xfrm>
        </p:spPr>
        <p:txBody>
          <a:bodyPr/>
          <a:lstStyle/>
          <a:p>
            <a:r>
              <a:rPr lang="en-AU"/>
              <a:t>Page [</a:t>
            </a:r>
            <a:fld id="{29D5CE74-914C-4689-99FC-1AEF49CE2B47}" type="slidenum">
              <a:rPr smtClean="0"/>
              <a:pPr/>
              <a:t>‹#›</a:t>
            </a:fld>
            <a:r>
              <a:t>]</a:t>
            </a:r>
            <a:endParaRPr lang="en-AU"/>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p>
            <a:r>
              <a:rPr lang="en-US"/>
              <a:t>Click to edit Master title style</a:t>
            </a:r>
            <a:endParaRPr lang="en-AU"/>
          </a:p>
        </p:txBody>
      </p:sp>
      <p:sp>
        <p:nvSpPr>
          <p:cNvPr id="4" name="Content Placeholder 6">
            <a:extLst>
              <a:ext uri="{FF2B5EF4-FFF2-40B4-BE49-F238E27FC236}">
                <a16:creationId xmlns:a16="http://schemas.microsoft.com/office/drawing/2014/main" id="{BED691C7-E3FD-C9C6-88B5-D844BB5B3D47}"/>
              </a:ext>
            </a:extLst>
          </p:cNvPr>
          <p:cNvSpPr>
            <a:spLocks noGrp="1"/>
          </p:cNvSpPr>
          <p:nvPr>
            <p:ph sz="quarter" idx="16"/>
          </p:nvPr>
        </p:nvSpPr>
        <p:spPr>
          <a:xfrm>
            <a:off x="4296000" y="1870255"/>
            <a:ext cx="36000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Content Placeholder 6">
            <a:extLst>
              <a:ext uri="{FF2B5EF4-FFF2-40B4-BE49-F238E27FC236}">
                <a16:creationId xmlns:a16="http://schemas.microsoft.com/office/drawing/2014/main" id="{A14B56AF-59AC-1DD7-A515-93236D9D5034}"/>
              </a:ext>
            </a:extLst>
          </p:cNvPr>
          <p:cNvSpPr>
            <a:spLocks noGrp="1"/>
          </p:cNvSpPr>
          <p:nvPr>
            <p:ph sz="quarter" idx="17"/>
          </p:nvPr>
        </p:nvSpPr>
        <p:spPr>
          <a:xfrm>
            <a:off x="8246399" y="1870255"/>
            <a:ext cx="36000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503064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[Insert Identifier] | [Insert Report Title]</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0" y="1870255"/>
            <a:ext cx="3600000" cy="427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Content Placeholder 6">
            <a:extLst>
              <a:ext uri="{FF2B5EF4-FFF2-40B4-BE49-F238E27FC236}">
                <a16:creationId xmlns:a16="http://schemas.microsoft.com/office/drawing/2014/main" id="{0E523094-F604-E83D-B6FC-E524D91039CC}"/>
              </a:ext>
            </a:extLst>
          </p:cNvPr>
          <p:cNvSpPr>
            <a:spLocks noGrp="1"/>
          </p:cNvSpPr>
          <p:nvPr>
            <p:ph sz="quarter" idx="15"/>
          </p:nvPr>
        </p:nvSpPr>
        <p:spPr>
          <a:xfrm>
            <a:off x="4295999" y="1870255"/>
            <a:ext cx="3600000" cy="427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6">
            <a:extLst>
              <a:ext uri="{FF2B5EF4-FFF2-40B4-BE49-F238E27FC236}">
                <a16:creationId xmlns:a16="http://schemas.microsoft.com/office/drawing/2014/main" id="{12B8F049-B051-C3CF-84AF-76D0419ECC4D}"/>
              </a:ext>
            </a:extLst>
          </p:cNvPr>
          <p:cNvSpPr>
            <a:spLocks noGrp="1"/>
          </p:cNvSpPr>
          <p:nvPr>
            <p:ph sz="quarter" idx="16"/>
          </p:nvPr>
        </p:nvSpPr>
        <p:spPr>
          <a:xfrm>
            <a:off x="8246399" y="1870255"/>
            <a:ext cx="3600000" cy="427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CA6341BC-444F-9260-2F29-DB09F5C10802}"/>
              </a:ext>
            </a:extLst>
          </p:cNvPr>
          <p:cNvSpPr>
            <a:spLocks noGrp="1"/>
          </p:cNvSpPr>
          <p:nvPr>
            <p:ph type="sldNum" sz="quarter" idx="17"/>
          </p:nvPr>
        </p:nvSpPr>
        <p:spPr>
          <a:xfrm>
            <a:off x="10267260" y="6437192"/>
            <a:ext cx="1579139" cy="216000"/>
          </a:xfrm>
        </p:spPr>
        <p:txBody>
          <a:bodyPr/>
          <a:lstStyle/>
          <a:p>
            <a:r>
              <a:rPr lang="en-AU"/>
              <a:t>Page [</a:t>
            </a:r>
            <a:fld id="{29D5CE74-914C-4689-99FC-1AEF49CE2B47}" type="slidenum">
              <a:rPr smtClean="0"/>
              <a:pPr/>
              <a:t>‹#›</a:t>
            </a:fld>
            <a:r>
              <a:t>]</a:t>
            </a:r>
            <a:endParaRPr lang="en-AU"/>
          </a:p>
        </p:txBody>
      </p:sp>
      <p:sp>
        <p:nvSpPr>
          <p:cNvPr id="8" name="Title 7">
            <a:extLst>
              <a:ext uri="{FF2B5EF4-FFF2-40B4-BE49-F238E27FC236}">
                <a16:creationId xmlns:a16="http://schemas.microsoft.com/office/drawing/2014/main" id="{B997EF1D-2BE4-A99C-D98C-B233628816F3}"/>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26287639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hank you_1">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a:xfrm>
            <a:off x="1577134" y="1133745"/>
            <a:ext cx="9001001" cy="869091"/>
          </a:xfrm>
        </p:spPr>
        <p:txBody>
          <a:bodyPr/>
          <a:lstStyle>
            <a:lvl1pPr algn="ctr">
              <a:lnSpc>
                <a:spcPts val="5200"/>
              </a:lnSpc>
              <a:defRPr sz="4800">
                <a:solidFill>
                  <a:schemeClr val="bg1"/>
                </a:solidFill>
              </a:defRPr>
            </a:lvl1pPr>
          </a:lstStyle>
          <a:p>
            <a:r>
              <a:rPr lang="en-US"/>
              <a:t>Click to edit Master title style</a:t>
            </a:r>
            <a:endParaRPr lang="en-AU"/>
          </a:p>
        </p:txBody>
      </p:sp>
      <p:sp>
        <p:nvSpPr>
          <p:cNvPr id="6" name="Text Placeholder 10">
            <a:extLst>
              <a:ext uri="{FF2B5EF4-FFF2-40B4-BE49-F238E27FC236}">
                <a16:creationId xmlns:a16="http://schemas.microsoft.com/office/drawing/2014/main" id="{8301EF29-6923-272A-530E-72477C52E01B}"/>
              </a:ext>
            </a:extLst>
          </p:cNvPr>
          <p:cNvSpPr>
            <a:spLocks noGrp="1"/>
          </p:cNvSpPr>
          <p:nvPr>
            <p:ph type="body" sz="quarter" idx="17" hasCustomPrompt="1"/>
          </p:nvPr>
        </p:nvSpPr>
        <p:spPr>
          <a:xfrm>
            <a:off x="345600" y="6023122"/>
            <a:ext cx="5490611" cy="630070"/>
          </a:xfrm>
        </p:spPr>
        <p:txBody>
          <a:bodyPr anchor="b" anchorCtr="0"/>
          <a:lstStyle>
            <a:lvl1pPr marL="0" algn="l">
              <a:lnSpc>
                <a:spcPct val="100000"/>
              </a:lnSpc>
              <a:spcAft>
                <a:spcPts val="0"/>
              </a:spcAft>
              <a:buFontTx/>
              <a:buNone/>
              <a:defRPr sz="1400" b="0">
                <a:solidFill>
                  <a:schemeClr val="bg1"/>
                </a:solidFill>
              </a:defRPr>
            </a:lvl1pPr>
            <a:lvl2pPr marL="0" algn="l">
              <a:lnSpc>
                <a:spcPct val="100000"/>
              </a:lnSpc>
              <a:spcAft>
                <a:spcPts val="0"/>
              </a:spcAft>
              <a:buFontTx/>
              <a:buNone/>
              <a:defRPr sz="1400" b="0">
                <a:solidFill>
                  <a:schemeClr val="bg1"/>
                </a:solidFill>
              </a:defRPr>
            </a:lvl2pPr>
            <a:lvl3pPr marL="0" indent="0" algn="l">
              <a:lnSpc>
                <a:spcPct val="100000"/>
              </a:lnSpc>
              <a:spcAft>
                <a:spcPts val="0"/>
              </a:spcAft>
              <a:buFontTx/>
              <a:buNone/>
              <a:defRPr sz="1400" b="0">
                <a:solidFill>
                  <a:schemeClr val="bg1"/>
                </a:solidFill>
              </a:defRPr>
            </a:lvl3pPr>
            <a:lvl4pPr marL="0" indent="0" algn="l">
              <a:lnSpc>
                <a:spcPct val="100000"/>
              </a:lnSpc>
              <a:spcAft>
                <a:spcPts val="0"/>
              </a:spcAft>
              <a:buFontTx/>
              <a:buNone/>
              <a:defRPr sz="1400" b="0">
                <a:solidFill>
                  <a:schemeClr val="bg1"/>
                </a:solidFill>
              </a:defRPr>
            </a:lvl4pPr>
            <a:lvl5pPr marL="0" indent="0" algn="l">
              <a:lnSpc>
                <a:spcPct val="100000"/>
              </a:lnSpc>
              <a:spcAft>
                <a:spcPts val="0"/>
              </a:spcAft>
              <a:buFontTx/>
              <a:buNone/>
              <a:defRPr sz="1400" b="0">
                <a:solidFill>
                  <a:schemeClr val="bg1"/>
                </a:solidFill>
              </a:defRPr>
            </a:lvl5pPr>
            <a:lvl6pPr marL="0" indent="0" algn="l">
              <a:lnSpc>
                <a:spcPct val="100000"/>
              </a:lnSpc>
              <a:spcAft>
                <a:spcPts val="0"/>
              </a:spcAft>
              <a:buFontTx/>
              <a:buNone/>
              <a:defRPr sz="1400" b="0">
                <a:solidFill>
                  <a:schemeClr val="bg1"/>
                </a:solidFill>
              </a:defRPr>
            </a:lvl6pPr>
            <a:lvl7pPr marL="0" indent="0" algn="l">
              <a:lnSpc>
                <a:spcPct val="100000"/>
              </a:lnSpc>
              <a:spcAft>
                <a:spcPts val="0"/>
              </a:spcAft>
              <a:buFontTx/>
              <a:buNone/>
              <a:defRPr sz="1400" b="0">
                <a:solidFill>
                  <a:schemeClr val="bg1"/>
                </a:solidFill>
              </a:defRPr>
            </a:lvl7pPr>
            <a:lvl8pPr marL="0" indent="0" algn="l">
              <a:lnSpc>
                <a:spcPct val="100000"/>
              </a:lnSpc>
              <a:spcAft>
                <a:spcPts val="0"/>
              </a:spcAft>
              <a:buFontTx/>
              <a:buNone/>
              <a:defRPr sz="1400" b="0">
                <a:solidFill>
                  <a:schemeClr val="bg1"/>
                </a:solidFill>
              </a:defRPr>
            </a:lvl8pPr>
            <a:lvl9pPr marL="0" indent="0" algn="l">
              <a:lnSpc>
                <a:spcPct val="100000"/>
              </a:lnSpc>
              <a:spcAft>
                <a:spcPts val="0"/>
              </a:spcAft>
              <a:buFontTx/>
              <a:buNone/>
              <a:defRPr sz="1400" b="0">
                <a:solidFill>
                  <a:schemeClr val="bg1"/>
                </a:solidFill>
              </a:defRPr>
            </a:lvl9pPr>
          </a:lstStyle>
          <a:p>
            <a:pPr lvl="0"/>
            <a:r>
              <a:rPr lang="en-US"/>
              <a:t>[Collaborator/partner relationship disclaimer]</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
        <p:nvSpPr>
          <p:cNvPr id="9" name="Text Placeholder 10">
            <a:extLst>
              <a:ext uri="{FF2B5EF4-FFF2-40B4-BE49-F238E27FC236}">
                <a16:creationId xmlns:a16="http://schemas.microsoft.com/office/drawing/2014/main" id="{E98D57ED-F6FA-0853-C0FA-554B2313321E}"/>
              </a:ext>
            </a:extLst>
          </p:cNvPr>
          <p:cNvSpPr>
            <a:spLocks noGrp="1"/>
          </p:cNvSpPr>
          <p:nvPr>
            <p:ph type="body" sz="quarter" idx="18" hasCustomPrompt="1"/>
          </p:nvPr>
        </p:nvSpPr>
        <p:spPr>
          <a:xfrm>
            <a:off x="6231015" y="6437192"/>
            <a:ext cx="5615384"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300">
                <a:solidFill>
                  <a:schemeClr val="bg1"/>
                </a:solidFill>
              </a:defRPr>
            </a:lvl3pPr>
            <a:lvl4pPr marL="0" indent="0" algn="r">
              <a:lnSpc>
                <a:spcPct val="100000"/>
              </a:lnSpc>
              <a:spcAft>
                <a:spcPts val="0"/>
              </a:spcAft>
              <a:buFontTx/>
              <a:buNone/>
              <a:defRPr sz="1300">
                <a:solidFill>
                  <a:schemeClr val="bg1"/>
                </a:solidFill>
              </a:defRPr>
            </a:lvl4pPr>
            <a:lvl5pPr marL="0" indent="0" algn="r">
              <a:lnSpc>
                <a:spcPct val="100000"/>
              </a:lnSpc>
              <a:spcAft>
                <a:spcPts val="0"/>
              </a:spcAft>
              <a:buFontTx/>
              <a:buNone/>
              <a:defRPr sz="1300">
                <a:solidFill>
                  <a:schemeClr val="bg1"/>
                </a:solidFill>
              </a:defRPr>
            </a:lvl5pPr>
            <a:lvl6pPr marL="0" indent="0" algn="r">
              <a:lnSpc>
                <a:spcPct val="100000"/>
              </a:lnSpc>
              <a:spcAft>
                <a:spcPts val="0"/>
              </a:spcAft>
              <a:buFontTx/>
              <a:buNone/>
              <a:defRPr sz="1300">
                <a:solidFill>
                  <a:schemeClr val="bg1"/>
                </a:solidFill>
              </a:defRPr>
            </a:lvl6pPr>
            <a:lvl7pPr marL="0" indent="0" algn="r">
              <a:lnSpc>
                <a:spcPct val="100000"/>
              </a:lnSpc>
              <a:spcAft>
                <a:spcPts val="0"/>
              </a:spcAft>
              <a:buFontTx/>
              <a:buNone/>
              <a:defRPr sz="1300">
                <a:solidFill>
                  <a:schemeClr val="bg1"/>
                </a:solidFill>
              </a:defRPr>
            </a:lvl7pPr>
            <a:lvl8pPr marL="0" indent="0" algn="r">
              <a:lnSpc>
                <a:spcPct val="100000"/>
              </a:lnSpc>
              <a:spcAft>
                <a:spcPts val="0"/>
              </a:spcAft>
              <a:buFontTx/>
              <a:buNone/>
              <a:defRPr sz="1300">
                <a:solidFill>
                  <a:schemeClr val="bg1"/>
                </a:solidFill>
              </a:defRPr>
            </a:lvl8pPr>
            <a:lvl9pPr marL="0" indent="0" algn="r">
              <a:lnSpc>
                <a:spcPct val="100000"/>
              </a:lnSpc>
              <a:spcAft>
                <a:spcPts val="0"/>
              </a:spcAft>
              <a:buFontTx/>
              <a:buNone/>
              <a:defRPr sz="1300">
                <a:solidFill>
                  <a:schemeClr val="bg1"/>
                </a:solidFill>
              </a:defRPr>
            </a:lvl9pPr>
          </a:lstStyle>
          <a:p>
            <a:pPr lvl="0"/>
            <a:r>
              <a:rPr lang="en-US"/>
              <a:t>CRICOS: 00116K</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pic>
        <p:nvPicPr>
          <p:cNvPr id="2" name="Picture Placeholder 6" descr="Logo&#10;&#10;Description automatically generated">
            <a:extLst>
              <a:ext uri="{FF2B5EF4-FFF2-40B4-BE49-F238E27FC236}">
                <a16:creationId xmlns:a16="http://schemas.microsoft.com/office/drawing/2014/main" id="{54D6F5F3-83EC-7C59-7764-F0BA609CE28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4870378" y="2315284"/>
            <a:ext cx="2385265" cy="2373856"/>
          </a:xfrm>
          <a:prstGeom prst="rect">
            <a:avLst/>
          </a:prstGeom>
        </p:spPr>
      </p:pic>
    </p:spTree>
    <p:extLst>
      <p:ext uri="{BB962C8B-B14F-4D97-AF65-F5344CB8AC3E}">
        <p14:creationId xmlns:p14="http://schemas.microsoft.com/office/powerpoint/2010/main" val="25691384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hank you_2">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a:xfrm>
            <a:off x="345599" y="489679"/>
            <a:ext cx="11500799" cy="869091"/>
          </a:xfrm>
        </p:spPr>
        <p:txBody>
          <a:bodyPr/>
          <a:lstStyle>
            <a:lvl1pPr algn="ctr">
              <a:lnSpc>
                <a:spcPts val="5200"/>
              </a:lnSpc>
              <a:defRPr sz="4800">
                <a:solidFill>
                  <a:schemeClr val="bg1"/>
                </a:solidFill>
              </a:defRPr>
            </a:lvl1pPr>
          </a:lstStyle>
          <a:p>
            <a:r>
              <a:rPr lang="en-US"/>
              <a:t>Click to edit Master title style</a:t>
            </a:r>
            <a:endParaRPr lang="en-AU"/>
          </a:p>
        </p:txBody>
      </p:sp>
      <p:sp>
        <p:nvSpPr>
          <p:cNvPr id="6" name="Text Placeholder 10">
            <a:extLst>
              <a:ext uri="{FF2B5EF4-FFF2-40B4-BE49-F238E27FC236}">
                <a16:creationId xmlns:a16="http://schemas.microsoft.com/office/drawing/2014/main" id="{8301EF29-6923-272A-530E-72477C52E01B}"/>
              </a:ext>
            </a:extLst>
          </p:cNvPr>
          <p:cNvSpPr>
            <a:spLocks noGrp="1"/>
          </p:cNvSpPr>
          <p:nvPr>
            <p:ph type="body" sz="quarter" idx="17" hasCustomPrompt="1"/>
          </p:nvPr>
        </p:nvSpPr>
        <p:spPr>
          <a:xfrm>
            <a:off x="345600" y="5850353"/>
            <a:ext cx="5265585" cy="365012"/>
          </a:xfrm>
        </p:spPr>
        <p:txBody>
          <a:bodyPr anchor="t" anchorCtr="0"/>
          <a:lstStyle>
            <a:lvl1pPr marL="0" algn="l">
              <a:lnSpc>
                <a:spcPct val="100000"/>
              </a:lnSpc>
              <a:spcAft>
                <a:spcPts val="0"/>
              </a:spcAft>
              <a:buFontTx/>
              <a:buNone/>
              <a:defRPr sz="2000" b="0">
                <a:solidFill>
                  <a:schemeClr val="bg1"/>
                </a:solidFill>
              </a:defRPr>
            </a:lvl1pPr>
            <a:lvl2pPr marL="0" algn="l">
              <a:lnSpc>
                <a:spcPct val="100000"/>
              </a:lnSpc>
              <a:spcAft>
                <a:spcPts val="0"/>
              </a:spcAft>
              <a:buFontTx/>
              <a:buNone/>
              <a:defRPr sz="2000" b="0">
                <a:solidFill>
                  <a:schemeClr val="bg1"/>
                </a:solidFill>
              </a:defRPr>
            </a:lvl2pPr>
            <a:lvl3pPr marL="0" indent="0" algn="l">
              <a:lnSpc>
                <a:spcPct val="100000"/>
              </a:lnSpc>
              <a:spcAft>
                <a:spcPts val="0"/>
              </a:spcAft>
              <a:buFontTx/>
              <a:buNone/>
              <a:defRPr sz="2000" b="0">
                <a:solidFill>
                  <a:schemeClr val="bg1"/>
                </a:solidFill>
              </a:defRPr>
            </a:lvl3pPr>
            <a:lvl4pPr marL="0" indent="0" algn="l">
              <a:lnSpc>
                <a:spcPct val="100000"/>
              </a:lnSpc>
              <a:spcAft>
                <a:spcPts val="0"/>
              </a:spcAft>
              <a:buFontTx/>
              <a:buNone/>
              <a:defRPr sz="2000" b="0">
                <a:solidFill>
                  <a:schemeClr val="bg1"/>
                </a:solidFill>
              </a:defRPr>
            </a:lvl4pPr>
            <a:lvl5pPr marL="0" indent="0" algn="l">
              <a:lnSpc>
                <a:spcPct val="100000"/>
              </a:lnSpc>
              <a:spcAft>
                <a:spcPts val="0"/>
              </a:spcAft>
              <a:buFontTx/>
              <a:buNone/>
              <a:defRPr sz="2000" b="0">
                <a:solidFill>
                  <a:schemeClr val="bg1"/>
                </a:solidFill>
              </a:defRPr>
            </a:lvl5pPr>
            <a:lvl6pPr marL="0" indent="0" algn="l">
              <a:lnSpc>
                <a:spcPct val="100000"/>
              </a:lnSpc>
              <a:spcAft>
                <a:spcPts val="0"/>
              </a:spcAft>
              <a:buFontTx/>
              <a:buNone/>
              <a:defRPr sz="2000" b="0">
                <a:solidFill>
                  <a:schemeClr val="bg1"/>
                </a:solidFill>
              </a:defRPr>
            </a:lvl6pPr>
            <a:lvl7pPr marL="0" indent="0" algn="l">
              <a:lnSpc>
                <a:spcPct val="100000"/>
              </a:lnSpc>
              <a:spcAft>
                <a:spcPts val="0"/>
              </a:spcAft>
              <a:buFontTx/>
              <a:buNone/>
              <a:defRPr sz="2000" b="0">
                <a:solidFill>
                  <a:schemeClr val="bg1"/>
                </a:solidFill>
              </a:defRPr>
            </a:lvl7pPr>
            <a:lvl8pPr marL="0" indent="0" algn="l">
              <a:lnSpc>
                <a:spcPct val="100000"/>
              </a:lnSpc>
              <a:spcAft>
                <a:spcPts val="0"/>
              </a:spcAft>
              <a:buFontTx/>
              <a:buNone/>
              <a:defRPr sz="2000" b="0">
                <a:solidFill>
                  <a:schemeClr val="bg1"/>
                </a:solidFill>
              </a:defRPr>
            </a:lvl8pPr>
            <a:lvl9pPr marL="0" indent="0" algn="l">
              <a:lnSpc>
                <a:spcPct val="100000"/>
              </a:lnSpc>
              <a:spcAft>
                <a:spcPts val="0"/>
              </a:spcAft>
              <a:buFontTx/>
              <a:buNone/>
              <a:defRPr sz="2000" b="0">
                <a:solidFill>
                  <a:schemeClr val="bg1"/>
                </a:solidFill>
              </a:defRPr>
            </a:lvl9pPr>
          </a:lstStyle>
          <a:p>
            <a:pPr lvl="0"/>
            <a:r>
              <a:rPr lang="en-AU"/>
              <a:t>[Copyright, CTA or other information/notices]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
        <p:nvSpPr>
          <p:cNvPr id="2" name="Content Placeholder 7">
            <a:extLst>
              <a:ext uri="{FF2B5EF4-FFF2-40B4-BE49-F238E27FC236}">
                <a16:creationId xmlns:a16="http://schemas.microsoft.com/office/drawing/2014/main" id="{BBF3D5F6-94BD-ACED-7F35-959B5B93BD76}"/>
              </a:ext>
            </a:extLst>
          </p:cNvPr>
          <p:cNvSpPr>
            <a:spLocks noGrp="1"/>
          </p:cNvSpPr>
          <p:nvPr>
            <p:ph sz="quarter" idx="20"/>
          </p:nvPr>
        </p:nvSpPr>
        <p:spPr>
          <a:xfrm>
            <a:off x="4678967" y="2266086"/>
            <a:ext cx="2385265" cy="2325827"/>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5" name="Picture Placeholder 6" descr="Logo&#10;&#10;Description automatically generated">
            <a:extLst>
              <a:ext uri="{FF2B5EF4-FFF2-40B4-BE49-F238E27FC236}">
                <a16:creationId xmlns:a16="http://schemas.microsoft.com/office/drawing/2014/main" id="{E3F816A6-DD62-1263-EF40-8DEE9FBC62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1315442" y="2266086"/>
            <a:ext cx="2385265" cy="2373856"/>
          </a:xfrm>
          <a:prstGeom prst="rect">
            <a:avLst/>
          </a:prstGeom>
        </p:spPr>
      </p:pic>
      <p:sp>
        <p:nvSpPr>
          <p:cNvPr id="7" name="Content Placeholder 7">
            <a:extLst>
              <a:ext uri="{FF2B5EF4-FFF2-40B4-BE49-F238E27FC236}">
                <a16:creationId xmlns:a16="http://schemas.microsoft.com/office/drawing/2014/main" id="{BCABDFB2-774F-9F26-0537-DFF1E88D8406}"/>
              </a:ext>
            </a:extLst>
          </p:cNvPr>
          <p:cNvSpPr>
            <a:spLocks noGrp="1"/>
          </p:cNvSpPr>
          <p:nvPr>
            <p:ph sz="quarter" idx="21"/>
          </p:nvPr>
        </p:nvSpPr>
        <p:spPr>
          <a:xfrm>
            <a:off x="8040216" y="2262385"/>
            <a:ext cx="2385265" cy="2325827"/>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10">
            <a:extLst>
              <a:ext uri="{FF2B5EF4-FFF2-40B4-BE49-F238E27FC236}">
                <a16:creationId xmlns:a16="http://schemas.microsoft.com/office/drawing/2014/main" id="{F892BB12-1705-BD7B-229D-BF067F242181}"/>
              </a:ext>
            </a:extLst>
          </p:cNvPr>
          <p:cNvSpPr>
            <a:spLocks noGrp="1"/>
          </p:cNvSpPr>
          <p:nvPr>
            <p:ph type="body" sz="quarter" idx="18" hasCustomPrompt="1"/>
          </p:nvPr>
        </p:nvSpPr>
        <p:spPr>
          <a:xfrm>
            <a:off x="6231015" y="5999365"/>
            <a:ext cx="5615384"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300">
                <a:solidFill>
                  <a:schemeClr val="bg1"/>
                </a:solidFill>
              </a:defRPr>
            </a:lvl3pPr>
            <a:lvl4pPr marL="0" indent="0" algn="r">
              <a:lnSpc>
                <a:spcPct val="100000"/>
              </a:lnSpc>
              <a:spcAft>
                <a:spcPts val="0"/>
              </a:spcAft>
              <a:buFontTx/>
              <a:buNone/>
              <a:defRPr sz="1300">
                <a:solidFill>
                  <a:schemeClr val="bg1"/>
                </a:solidFill>
              </a:defRPr>
            </a:lvl4pPr>
            <a:lvl5pPr marL="0" indent="0" algn="r">
              <a:lnSpc>
                <a:spcPct val="100000"/>
              </a:lnSpc>
              <a:spcAft>
                <a:spcPts val="0"/>
              </a:spcAft>
              <a:buFontTx/>
              <a:buNone/>
              <a:defRPr sz="1300">
                <a:solidFill>
                  <a:schemeClr val="bg1"/>
                </a:solidFill>
              </a:defRPr>
            </a:lvl5pPr>
            <a:lvl6pPr marL="0" indent="0" algn="r">
              <a:lnSpc>
                <a:spcPct val="100000"/>
              </a:lnSpc>
              <a:spcAft>
                <a:spcPts val="0"/>
              </a:spcAft>
              <a:buFontTx/>
              <a:buNone/>
              <a:defRPr sz="1300">
                <a:solidFill>
                  <a:schemeClr val="bg1"/>
                </a:solidFill>
              </a:defRPr>
            </a:lvl6pPr>
            <a:lvl7pPr marL="0" indent="0" algn="r">
              <a:lnSpc>
                <a:spcPct val="100000"/>
              </a:lnSpc>
              <a:spcAft>
                <a:spcPts val="0"/>
              </a:spcAft>
              <a:buFontTx/>
              <a:buNone/>
              <a:defRPr sz="1300">
                <a:solidFill>
                  <a:schemeClr val="bg1"/>
                </a:solidFill>
              </a:defRPr>
            </a:lvl7pPr>
            <a:lvl8pPr marL="0" indent="0" algn="r">
              <a:lnSpc>
                <a:spcPct val="100000"/>
              </a:lnSpc>
              <a:spcAft>
                <a:spcPts val="0"/>
              </a:spcAft>
              <a:buFontTx/>
              <a:buNone/>
              <a:defRPr sz="1300">
                <a:solidFill>
                  <a:schemeClr val="bg1"/>
                </a:solidFill>
              </a:defRPr>
            </a:lvl8pPr>
            <a:lvl9pPr marL="0" indent="0" algn="r">
              <a:lnSpc>
                <a:spcPct val="100000"/>
              </a:lnSpc>
              <a:spcAft>
                <a:spcPts val="0"/>
              </a:spcAft>
              <a:buFontTx/>
              <a:buNone/>
              <a:defRPr sz="1300">
                <a:solidFill>
                  <a:schemeClr val="bg1"/>
                </a:solidFill>
              </a:defRPr>
            </a:lvl9pPr>
          </a:lstStyle>
          <a:p>
            <a:pPr lvl="0"/>
            <a:r>
              <a:rPr lang="en-US"/>
              <a:t>CRICOS: 00116K</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Tree>
    <p:extLst>
      <p:ext uri="{BB962C8B-B14F-4D97-AF65-F5344CB8AC3E}">
        <p14:creationId xmlns:p14="http://schemas.microsoft.com/office/powerpoint/2010/main" val="6107219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pyright notice 2">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574486-8652-716C-61C2-985D79E5DEEF}"/>
              </a:ext>
            </a:extLst>
          </p:cNvPr>
          <p:cNvSpPr txBox="1"/>
          <p:nvPr userDrawn="1"/>
        </p:nvSpPr>
        <p:spPr>
          <a:xfrm>
            <a:off x="345600" y="4183343"/>
            <a:ext cx="2310675" cy="200055"/>
          </a:xfrm>
          <a:prstGeom prst="rect">
            <a:avLst/>
          </a:prstGeom>
          <a:noFill/>
          <a:ln w="15875">
            <a:noFill/>
          </a:ln>
        </p:spPr>
        <p:txBody>
          <a:bodyPr wrap="square" lIns="0" tIns="0" rIns="0" bIns="0">
            <a:spAutoFit/>
          </a:bodyPr>
          <a:lstStyle/>
          <a:p>
            <a:pPr marL="0"/>
            <a:r>
              <a:rPr lang="en-AU" sz="1300">
                <a:solidFill>
                  <a:schemeClr val="bg1"/>
                </a:solidFill>
                <a:effectLst/>
                <a:latin typeface="+mn-lt"/>
                <a:ea typeface="Times New Roman" panose="02020603050405020304" pitchFamily="18" charset="0"/>
              </a:rPr>
              <a:t>(c) The University of Melbourne</a:t>
            </a:r>
            <a:endParaRPr lang="en-AU" sz="1300">
              <a:latin typeface="+mn-lt"/>
            </a:endParaRPr>
          </a:p>
        </p:txBody>
      </p:sp>
      <p:sp>
        <p:nvSpPr>
          <p:cNvPr id="6" name="Text Placeholder 5">
            <a:extLst>
              <a:ext uri="{FF2B5EF4-FFF2-40B4-BE49-F238E27FC236}">
                <a16:creationId xmlns:a16="http://schemas.microsoft.com/office/drawing/2014/main" id="{9AB091FC-4E25-7936-CC06-27124E717614}"/>
              </a:ext>
            </a:extLst>
          </p:cNvPr>
          <p:cNvSpPr>
            <a:spLocks noGrp="1"/>
          </p:cNvSpPr>
          <p:nvPr>
            <p:ph type="body" sz="quarter" idx="19" hasCustomPrompt="1"/>
          </p:nvPr>
        </p:nvSpPr>
        <p:spPr>
          <a:xfrm>
            <a:off x="2699196" y="4182849"/>
            <a:ext cx="1192703" cy="216000"/>
          </a:xfrm>
        </p:spPr>
        <p:txBody>
          <a:bodyPr/>
          <a:lstStyle>
            <a:lvl1pPr marL="0">
              <a:lnSpc>
                <a:spcPct val="100000"/>
              </a:lnSpc>
              <a:spcAft>
                <a:spcPts val="0"/>
              </a:spcAft>
              <a:buFontTx/>
              <a:buNone/>
              <a:defRPr sz="1300" b="0">
                <a:solidFill>
                  <a:schemeClr val="bg1"/>
                </a:solidFill>
              </a:defRPr>
            </a:lvl1pPr>
            <a:lvl2pPr marL="0">
              <a:lnSpc>
                <a:spcPct val="100000"/>
              </a:lnSpc>
              <a:spcAft>
                <a:spcPts val="0"/>
              </a:spcAft>
              <a:buFontTx/>
              <a:buNone/>
              <a:defRPr sz="1300" b="0">
                <a:solidFill>
                  <a:schemeClr val="bg1"/>
                </a:solidFill>
              </a:defRPr>
            </a:lvl2pPr>
            <a:lvl3pPr marL="0" indent="0">
              <a:lnSpc>
                <a:spcPct val="100000"/>
              </a:lnSpc>
              <a:spcAft>
                <a:spcPts val="0"/>
              </a:spcAft>
              <a:buFontTx/>
              <a:buNone/>
              <a:defRPr sz="1300" b="0">
                <a:solidFill>
                  <a:schemeClr val="bg1"/>
                </a:solidFill>
              </a:defRPr>
            </a:lvl3pPr>
            <a:lvl4pPr marL="0" indent="0">
              <a:lnSpc>
                <a:spcPct val="100000"/>
              </a:lnSpc>
              <a:spcAft>
                <a:spcPts val="0"/>
              </a:spcAft>
              <a:buFontTx/>
              <a:buNone/>
              <a:defRPr sz="1300" b="0">
                <a:solidFill>
                  <a:schemeClr val="bg1"/>
                </a:solidFill>
              </a:defRPr>
            </a:lvl4pPr>
            <a:lvl5pPr marL="0" indent="0">
              <a:lnSpc>
                <a:spcPct val="100000"/>
              </a:lnSpc>
              <a:spcAft>
                <a:spcPts val="0"/>
              </a:spcAft>
              <a:buFontTx/>
              <a:buNone/>
              <a:defRPr sz="1300" b="0">
                <a:solidFill>
                  <a:schemeClr val="bg1"/>
                </a:solidFill>
              </a:defRPr>
            </a:lvl5pPr>
            <a:lvl6pPr marL="0" indent="0">
              <a:lnSpc>
                <a:spcPct val="100000"/>
              </a:lnSpc>
              <a:spcAft>
                <a:spcPts val="0"/>
              </a:spcAft>
              <a:buFontTx/>
              <a:buNone/>
              <a:defRPr sz="1300" b="0">
                <a:solidFill>
                  <a:schemeClr val="bg1"/>
                </a:solidFill>
              </a:defRPr>
            </a:lvl6pPr>
            <a:lvl7pPr marL="0" indent="0">
              <a:lnSpc>
                <a:spcPct val="100000"/>
              </a:lnSpc>
              <a:spcAft>
                <a:spcPts val="0"/>
              </a:spcAft>
              <a:buFontTx/>
              <a:buNone/>
              <a:defRPr sz="1300" b="0">
                <a:solidFill>
                  <a:schemeClr val="bg1"/>
                </a:solidFill>
              </a:defRPr>
            </a:lvl7pPr>
            <a:lvl8pPr marL="0" indent="0">
              <a:lnSpc>
                <a:spcPct val="100000"/>
              </a:lnSpc>
              <a:spcAft>
                <a:spcPts val="0"/>
              </a:spcAft>
              <a:buFontTx/>
              <a:buNone/>
              <a:defRPr sz="1300" b="0">
                <a:solidFill>
                  <a:schemeClr val="bg1"/>
                </a:solidFill>
              </a:defRPr>
            </a:lvl8pPr>
            <a:lvl9pPr marL="0" indent="0">
              <a:lnSpc>
                <a:spcPct val="100000"/>
              </a:lnSpc>
              <a:spcAft>
                <a:spcPts val="0"/>
              </a:spcAft>
              <a:buFontTx/>
              <a:buNone/>
              <a:defRPr sz="1300" b="0">
                <a:solidFill>
                  <a:schemeClr val="bg1"/>
                </a:solidFill>
              </a:defRPr>
            </a:lvl9pPr>
          </a:lstStyle>
          <a:p>
            <a:pPr lvl="0"/>
            <a:r>
              <a:rPr lang="en-US"/>
              <a:t>2023</a:t>
            </a:r>
          </a:p>
        </p:txBody>
      </p:sp>
      <p:sp>
        <p:nvSpPr>
          <p:cNvPr id="5" name="TextBox 4">
            <a:extLst>
              <a:ext uri="{FF2B5EF4-FFF2-40B4-BE49-F238E27FC236}">
                <a16:creationId xmlns:a16="http://schemas.microsoft.com/office/drawing/2014/main" id="{C92EDEFF-E4AC-F752-A7F7-6FDA4F7FAD96}"/>
              </a:ext>
            </a:extLst>
          </p:cNvPr>
          <p:cNvSpPr txBox="1"/>
          <p:nvPr userDrawn="1"/>
        </p:nvSpPr>
        <p:spPr>
          <a:xfrm>
            <a:off x="345600" y="4383609"/>
            <a:ext cx="6740510" cy="1600438"/>
          </a:xfrm>
          <a:prstGeom prst="rect">
            <a:avLst/>
          </a:prstGeom>
          <a:noFill/>
          <a:ln w="15875">
            <a:noFill/>
          </a:ln>
        </p:spPr>
        <p:txBody>
          <a:bodyPr wrap="square" lIns="0" tIns="0" rIns="0" bIns="0">
            <a:spAutoFit/>
          </a:bodyPr>
          <a:lstStyle/>
          <a:p>
            <a:pPr marL="0"/>
            <a:r>
              <a:rPr lang="en-AU" sz="1300">
                <a:solidFill>
                  <a:schemeClr val="bg1"/>
                </a:solidFill>
                <a:effectLst/>
                <a:latin typeface="+mn-lt"/>
                <a:ea typeface="Times New Roman" panose="02020603050405020304" pitchFamily="18" charset="0"/>
              </a:rPr>
              <a:t>This material is protected by copyright. Unless indicated otherwise, the University of Melbourne owns the copyright subsisting in the work.  Other than for the purposes permitted under the Copyright Act 1968, you are prohibited from downloading, republishing, retransmitting, reproducing or otherwise using any of the materials included in the work as standalone files. Sharing University teaching materials with third-parties, including uploading lecture notes, slides or recordings to websites constitutes academic misconduct and may be subject to penalties.  For more  information: </a:t>
            </a:r>
            <a:r>
              <a:rPr lang="en-AU" sz="1300" u="sng">
                <a:solidFill>
                  <a:schemeClr val="bg1"/>
                </a:solidFill>
                <a:effectLst/>
                <a:latin typeface="+mn-lt"/>
                <a:ea typeface="Times New Roman" panose="02020603050405020304" pitchFamily="18" charset="0"/>
                <a:hlinkClick r:id="rId2" tooltip="https://academicintegrity.unimelb.edu.au/">
                  <a:extLst>
                    <a:ext uri="{A12FA001-AC4F-418D-AE19-62706E023703}">
                      <ahyp:hlinkClr xmlns:ahyp="http://schemas.microsoft.com/office/drawing/2018/hyperlinkcolor" val="tx"/>
                    </a:ext>
                  </a:extLst>
                </a:hlinkClick>
              </a:rPr>
              <a:t>Academic Integrity at the University of Melbourne</a:t>
            </a:r>
            <a:endParaRPr lang="en-AU" sz="1300">
              <a:latin typeface="+mn-lt"/>
            </a:endParaRPr>
          </a:p>
        </p:txBody>
      </p:sp>
      <p:sp>
        <p:nvSpPr>
          <p:cNvPr id="7" name="TextBox 6">
            <a:extLst>
              <a:ext uri="{FF2B5EF4-FFF2-40B4-BE49-F238E27FC236}">
                <a16:creationId xmlns:a16="http://schemas.microsoft.com/office/drawing/2014/main" id="{28028CA4-95B8-600A-C697-0F46636ABD89}"/>
              </a:ext>
            </a:extLst>
          </p:cNvPr>
          <p:cNvSpPr txBox="1"/>
          <p:nvPr userDrawn="1"/>
        </p:nvSpPr>
        <p:spPr>
          <a:xfrm>
            <a:off x="344500" y="5962159"/>
            <a:ext cx="6740510" cy="400110"/>
          </a:xfrm>
          <a:prstGeom prst="rect">
            <a:avLst/>
          </a:prstGeom>
          <a:noFill/>
          <a:ln w="15875">
            <a:noFill/>
          </a:ln>
        </p:spPr>
        <p:txBody>
          <a:bodyPr wrap="square" lIns="0" tIns="0" rIns="0" bIns="0">
            <a:spAutoFit/>
          </a:bodyPr>
          <a:lstStyle/>
          <a:p>
            <a:pPr marL="0"/>
            <a:r>
              <a:rPr lang="en-AU" sz="1300">
                <a:solidFill>
                  <a:schemeClr val="bg1"/>
                </a:solidFill>
                <a:effectLst/>
                <a:latin typeface="+mn-lt"/>
                <a:ea typeface="Times New Roman" panose="02020603050405020304" pitchFamily="18" charset="0"/>
              </a:rPr>
              <a:t>Requests and enquiries concerning reproduction and rights should be addressed to the University Copyright Office, The University of Melbourne: </a:t>
            </a:r>
            <a:r>
              <a:rPr lang="en-AU" sz="1300" u="sng">
                <a:solidFill>
                  <a:schemeClr val="bg1"/>
                </a:solidFill>
                <a:effectLst/>
                <a:latin typeface="+mn-lt"/>
                <a:ea typeface="Times New Roman" panose="02020603050405020304" pitchFamily="18" charset="0"/>
                <a:hlinkClick r:id="rId3">
                  <a:extLst>
                    <a:ext uri="{A12FA001-AC4F-418D-AE19-62706E023703}">
                      <ahyp:hlinkClr xmlns:ahyp="http://schemas.microsoft.com/office/drawing/2018/hyperlinkcolor" val="tx"/>
                    </a:ext>
                  </a:extLst>
                </a:hlinkClick>
              </a:rPr>
              <a:t>copyright-office@unimelb.edu.au</a:t>
            </a:r>
            <a:endParaRPr lang="en-AU" sz="1300">
              <a:latin typeface="+mn-lt"/>
            </a:endParaRPr>
          </a:p>
        </p:txBody>
      </p:sp>
      <p:sp>
        <p:nvSpPr>
          <p:cNvPr id="3" name="Text Placeholder 10">
            <a:extLst>
              <a:ext uri="{FF2B5EF4-FFF2-40B4-BE49-F238E27FC236}">
                <a16:creationId xmlns:a16="http://schemas.microsoft.com/office/drawing/2014/main" id="{9C45E1F2-EF0D-321D-535C-967DD7ADCCEB}"/>
              </a:ext>
            </a:extLst>
          </p:cNvPr>
          <p:cNvSpPr>
            <a:spLocks noGrp="1"/>
          </p:cNvSpPr>
          <p:nvPr>
            <p:ph type="body" sz="quarter" idx="18" hasCustomPrompt="1"/>
          </p:nvPr>
        </p:nvSpPr>
        <p:spPr>
          <a:xfrm>
            <a:off x="7671175" y="6167945"/>
            <a:ext cx="4175224"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300">
                <a:solidFill>
                  <a:schemeClr val="bg1"/>
                </a:solidFill>
              </a:defRPr>
            </a:lvl3pPr>
            <a:lvl4pPr marL="0" indent="0" algn="r">
              <a:lnSpc>
                <a:spcPct val="100000"/>
              </a:lnSpc>
              <a:spcAft>
                <a:spcPts val="0"/>
              </a:spcAft>
              <a:buFontTx/>
              <a:buNone/>
              <a:defRPr sz="1300">
                <a:solidFill>
                  <a:schemeClr val="bg1"/>
                </a:solidFill>
              </a:defRPr>
            </a:lvl4pPr>
            <a:lvl5pPr marL="0" indent="0" algn="r">
              <a:lnSpc>
                <a:spcPct val="100000"/>
              </a:lnSpc>
              <a:spcAft>
                <a:spcPts val="0"/>
              </a:spcAft>
              <a:buFontTx/>
              <a:buNone/>
              <a:defRPr sz="1300">
                <a:solidFill>
                  <a:schemeClr val="bg1"/>
                </a:solidFill>
              </a:defRPr>
            </a:lvl5pPr>
            <a:lvl6pPr marL="0" indent="0" algn="r">
              <a:lnSpc>
                <a:spcPct val="100000"/>
              </a:lnSpc>
              <a:spcAft>
                <a:spcPts val="0"/>
              </a:spcAft>
              <a:buFontTx/>
              <a:buNone/>
              <a:defRPr sz="1300">
                <a:solidFill>
                  <a:schemeClr val="bg1"/>
                </a:solidFill>
              </a:defRPr>
            </a:lvl6pPr>
            <a:lvl7pPr marL="0" indent="0" algn="r">
              <a:lnSpc>
                <a:spcPct val="100000"/>
              </a:lnSpc>
              <a:spcAft>
                <a:spcPts val="0"/>
              </a:spcAft>
              <a:buFontTx/>
              <a:buNone/>
              <a:defRPr sz="1300">
                <a:solidFill>
                  <a:schemeClr val="bg1"/>
                </a:solidFill>
              </a:defRPr>
            </a:lvl7pPr>
            <a:lvl8pPr marL="0" indent="0" algn="r">
              <a:lnSpc>
                <a:spcPct val="100000"/>
              </a:lnSpc>
              <a:spcAft>
                <a:spcPts val="0"/>
              </a:spcAft>
              <a:buFontTx/>
              <a:buNone/>
              <a:defRPr sz="1300">
                <a:solidFill>
                  <a:schemeClr val="bg1"/>
                </a:solidFill>
              </a:defRPr>
            </a:lvl8pPr>
            <a:lvl9pPr marL="0" indent="0" algn="r">
              <a:lnSpc>
                <a:spcPct val="100000"/>
              </a:lnSpc>
              <a:spcAft>
                <a:spcPts val="0"/>
              </a:spcAft>
              <a:buFontTx/>
              <a:buNone/>
              <a:defRPr sz="1300">
                <a:solidFill>
                  <a:schemeClr val="bg1"/>
                </a:solidFill>
              </a:defRPr>
            </a:lvl9pPr>
          </a:lstStyle>
          <a:p>
            <a:pPr lvl="0"/>
            <a:r>
              <a:rPr lang="en-US"/>
              <a:t>CRICOS: 00116K</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Tree>
    <p:extLst>
      <p:ext uri="{BB962C8B-B14F-4D97-AF65-F5344CB8AC3E}">
        <p14:creationId xmlns:p14="http://schemas.microsoft.com/office/powerpoint/2010/main" val="27321236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7687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ver_style2">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A84500"/>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Tree>
    <p:extLst>
      <p:ext uri="{BB962C8B-B14F-4D97-AF65-F5344CB8AC3E}">
        <p14:creationId xmlns:p14="http://schemas.microsoft.com/office/powerpoint/2010/main" val="4154858531"/>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2">
    <p:spTree>
      <p:nvGrpSpPr>
        <p:cNvPr id="1" name=""/>
        <p:cNvGrpSpPr/>
        <p:nvPr/>
      </p:nvGrpSpPr>
      <p:grpSpPr>
        <a:xfrm>
          <a:off x="0" y="0"/>
          <a:ext cx="0" cy="0"/>
          <a:chOff x="0" y="0"/>
          <a:chExt cx="0" cy="0"/>
        </a:xfrm>
      </p:grpSpPr>
      <p:pic>
        <p:nvPicPr>
          <p:cNvPr id="4" name="Picture 3" descr="People walking under a building&#10;&#10;Description automatically generated">
            <a:extLst>
              <a:ext uri="{FF2B5EF4-FFF2-40B4-BE49-F238E27FC236}">
                <a16:creationId xmlns:a16="http://schemas.microsoft.com/office/drawing/2014/main" id="{E7BA957F-097B-72FD-DF04-76077458E4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798261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215015974"/>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Divider_with image1_style2">
    <p:spTree>
      <p:nvGrpSpPr>
        <p:cNvPr id="1" name=""/>
        <p:cNvGrpSpPr/>
        <p:nvPr/>
      </p:nvGrpSpPr>
      <p:grpSpPr>
        <a:xfrm>
          <a:off x="0" y="0"/>
          <a:ext cx="0" cy="0"/>
          <a:chOff x="0" y="0"/>
          <a:chExt cx="0" cy="0"/>
        </a:xfrm>
      </p:grpSpPr>
      <p:pic>
        <p:nvPicPr>
          <p:cNvPr id="4" name="Picture 3" descr="A statue of a person&#10;&#10;Description automatically generated">
            <a:extLst>
              <a:ext uri="{FF2B5EF4-FFF2-40B4-BE49-F238E27FC236}">
                <a16:creationId xmlns:a16="http://schemas.microsoft.com/office/drawing/2014/main" id="{64F275E5-53E4-CE84-BFBA-2BC612A005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73612"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3"/>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22771786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pyright notice">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5BE21A-3472-BF8A-EB42-E260FAD81CC6}"/>
              </a:ext>
            </a:extLst>
          </p:cNvPr>
          <p:cNvSpPr txBox="1"/>
          <p:nvPr userDrawn="1"/>
        </p:nvSpPr>
        <p:spPr>
          <a:xfrm>
            <a:off x="1835696" y="1899350"/>
            <a:ext cx="8520608" cy="3305520"/>
          </a:xfrm>
          <a:prstGeom prst="rect">
            <a:avLst/>
          </a:prstGeom>
          <a:noFill/>
          <a:ln w="15875">
            <a:solidFill>
              <a:schemeClr val="bg1"/>
            </a:solidFill>
          </a:ln>
        </p:spPr>
        <p:txBody>
          <a:bodyPr wrap="square">
            <a:spAutoFit/>
          </a:bodyPr>
          <a:lstStyle/>
          <a:p>
            <a:pPr algn="ctr"/>
            <a:endParaRPr lang="en-GB" sz="16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r>
              <a:rPr lang="en-GB" sz="1600" b="1">
                <a:solidFill>
                  <a:schemeClr val="bg1"/>
                </a:solidFill>
                <a:effectLst/>
                <a:latin typeface="Arial" panose="020B0604020202020204" pitchFamily="34" charset="0"/>
                <a:ea typeface="Calibri" panose="020F0502020204030204" pitchFamily="34" charset="0"/>
                <a:cs typeface="Arial" panose="020B0604020202020204" pitchFamily="34" charset="0"/>
              </a:rPr>
              <a:t>WARNING</a:t>
            </a:r>
            <a:endParaRPr lang="en-AU"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GB" sz="1600">
                <a:solidFill>
                  <a:schemeClr val="bg1"/>
                </a:solidFill>
                <a:effectLst/>
                <a:latin typeface="Arial" panose="020B0604020202020204" pitchFamily="34" charset="0"/>
                <a:ea typeface="Calibri" panose="020F0502020204030204" pitchFamily="34" charset="0"/>
                <a:cs typeface="Arial" panose="020B0604020202020204" pitchFamily="34" charset="0"/>
              </a:rPr>
              <a:t>This material has been reproduced and communicated to you by or on behalf of the University of Melbourne in accordance with section 113P of the </a:t>
            </a:r>
            <a:r>
              <a:rPr lang="en-GB" sz="1600" i="1">
                <a:solidFill>
                  <a:schemeClr val="bg1"/>
                </a:solidFill>
                <a:effectLst/>
                <a:latin typeface="Arial" panose="020B0604020202020204" pitchFamily="34" charset="0"/>
                <a:ea typeface="Calibri" panose="020F0502020204030204" pitchFamily="34" charset="0"/>
                <a:cs typeface="Arial" panose="020B0604020202020204" pitchFamily="34" charset="0"/>
              </a:rPr>
              <a:t>Copyright Act 1968</a:t>
            </a:r>
            <a:r>
              <a:rPr lang="en-GB" sz="16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GB" sz="1600" b="1">
                <a:solidFill>
                  <a:schemeClr val="bg1"/>
                </a:solidFill>
                <a:effectLst/>
                <a:latin typeface="Arial" panose="020B0604020202020204" pitchFamily="34" charset="0"/>
                <a:ea typeface="Calibri" panose="020F0502020204030204" pitchFamily="34" charset="0"/>
                <a:cs typeface="Arial" panose="020B0604020202020204" pitchFamily="34" charset="0"/>
              </a:rPr>
              <a:t>Act</a:t>
            </a:r>
            <a:r>
              <a:rPr lang="en-GB" sz="160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AU"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GB" sz="1600">
                <a:solidFill>
                  <a:schemeClr val="bg1"/>
                </a:solidFill>
                <a:effectLst/>
                <a:latin typeface="Arial" panose="020B0604020202020204" pitchFamily="34" charset="0"/>
                <a:ea typeface="Calibri" panose="020F0502020204030204" pitchFamily="34" charset="0"/>
                <a:cs typeface="Arial" panose="020B0604020202020204" pitchFamily="34" charset="0"/>
              </a:rPr>
              <a:t>The material in this communication may be subject to copyright under the Act. </a:t>
            </a:r>
            <a:endParaRPr lang="en-AU"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GB" sz="1600">
                <a:solidFill>
                  <a:schemeClr val="bg1"/>
                </a:solidFill>
                <a:effectLst/>
                <a:latin typeface="Arial" panose="020B0604020202020204" pitchFamily="34" charset="0"/>
                <a:ea typeface="Calibri" panose="020F0502020204030204" pitchFamily="34" charset="0"/>
                <a:cs typeface="Arial" panose="020B0604020202020204" pitchFamily="34" charset="0"/>
              </a:rPr>
              <a:t>Any further reproduction or communication of this material by you may be the subject of copyright protection under the Act.</a:t>
            </a:r>
            <a:endParaRPr lang="en-AU"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pPr>
            <a:r>
              <a:rPr lang="en-GB" sz="1600" b="1">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AU"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pPr>
            <a:r>
              <a:rPr lang="en-GB" sz="1600" b="1">
                <a:solidFill>
                  <a:schemeClr val="bg1"/>
                </a:solidFill>
                <a:effectLst/>
                <a:latin typeface="Arial" panose="020B0604020202020204" pitchFamily="34" charset="0"/>
                <a:ea typeface="Calibri" panose="020F0502020204030204" pitchFamily="34" charset="0"/>
                <a:cs typeface="Arial" panose="020B0604020202020204" pitchFamily="34" charset="0"/>
              </a:rPr>
              <a:t>Do not remove this notice</a:t>
            </a:r>
            <a:endParaRPr lang="en-AU"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r>
              <a:rPr lang="en-AU" sz="1800">
                <a:effectLst/>
                <a:latin typeface="Calibri" panose="020F0502020204030204" pitchFamily="34" charset="0"/>
                <a:ea typeface="Calibri" panose="020F0502020204030204" pitchFamily="34" charset="0"/>
                <a:cs typeface="Times New Roman" panose="02020603050405020304" pitchFamily="18" charset="0"/>
              </a:rPr>
              <a:t> </a:t>
            </a:r>
            <a:endParaRPr lang="en-AU"/>
          </a:p>
        </p:txBody>
      </p:sp>
    </p:spTree>
    <p:extLst>
      <p:ext uri="{BB962C8B-B14F-4D97-AF65-F5344CB8AC3E}">
        <p14:creationId xmlns:p14="http://schemas.microsoft.com/office/powerpoint/2010/main" val="7159838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_Divider_with image1_style2">
    <p:spTree>
      <p:nvGrpSpPr>
        <p:cNvPr id="1" name=""/>
        <p:cNvGrpSpPr/>
        <p:nvPr/>
      </p:nvGrpSpPr>
      <p:grpSpPr>
        <a:xfrm>
          <a:off x="0" y="0"/>
          <a:ext cx="0" cy="0"/>
          <a:chOff x="0" y="0"/>
          <a:chExt cx="0" cy="0"/>
        </a:xfrm>
      </p:grpSpPr>
      <p:pic>
        <p:nvPicPr>
          <p:cNvPr id="9" name="Picture 8" descr="A close-up of a hand pointing at a model&#10;&#10;Description automatically generated">
            <a:extLst>
              <a:ext uri="{FF2B5EF4-FFF2-40B4-BE49-F238E27FC236}">
                <a16:creationId xmlns:a16="http://schemas.microsoft.com/office/drawing/2014/main" id="{BD33C0EC-1329-DF67-CC34-2186429DEB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73027"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225692397"/>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US"/>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791767944"/>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ver_style3">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chemeClr val="accent2"/>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675549999"/>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3">
    <p:spTree>
      <p:nvGrpSpPr>
        <p:cNvPr id="1" name=""/>
        <p:cNvGrpSpPr/>
        <p:nvPr/>
      </p:nvGrpSpPr>
      <p:grpSpPr>
        <a:xfrm>
          <a:off x="0" y="0"/>
          <a:ext cx="0" cy="0"/>
          <a:chOff x="0" y="0"/>
          <a:chExt cx="0" cy="0"/>
        </a:xfrm>
      </p:grpSpPr>
      <p:pic>
        <p:nvPicPr>
          <p:cNvPr id="13" name="Picture 12" descr="A group of people sitting in a room&#10;&#10;Description automatically generated">
            <a:extLst>
              <a:ext uri="{FF2B5EF4-FFF2-40B4-BE49-F238E27FC236}">
                <a16:creationId xmlns:a16="http://schemas.microsoft.com/office/drawing/2014/main" id="{28BDE54C-00E9-5879-B7AA-CBAEB4B200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833715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573942067"/>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3">
    <p:spTree>
      <p:nvGrpSpPr>
        <p:cNvPr id="1" name=""/>
        <p:cNvGrpSpPr/>
        <p:nvPr/>
      </p:nvGrpSpPr>
      <p:grpSpPr>
        <a:xfrm>
          <a:off x="0" y="0"/>
          <a:ext cx="0" cy="0"/>
          <a:chOff x="0" y="0"/>
          <a:chExt cx="0" cy="0"/>
        </a:xfrm>
      </p:grpSpPr>
      <p:pic>
        <p:nvPicPr>
          <p:cNvPr id="9" name="Picture 8" descr="A building with a curved roof&#10;&#10;Description automatically generated">
            <a:extLst>
              <a:ext uri="{FF2B5EF4-FFF2-40B4-BE49-F238E27FC236}">
                <a16:creationId xmlns:a16="http://schemas.microsoft.com/office/drawing/2014/main" id="{7C32C17A-0B3D-3605-0770-718372FF11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01253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032562100"/>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3">
    <p:spTree>
      <p:nvGrpSpPr>
        <p:cNvPr id="1" name=""/>
        <p:cNvGrpSpPr/>
        <p:nvPr/>
      </p:nvGrpSpPr>
      <p:grpSpPr>
        <a:xfrm>
          <a:off x="0" y="0"/>
          <a:ext cx="0" cy="0"/>
          <a:chOff x="0" y="0"/>
          <a:chExt cx="0" cy="0"/>
        </a:xfrm>
      </p:grpSpPr>
      <p:pic>
        <p:nvPicPr>
          <p:cNvPr id="9" name="Picture 8" descr="A person using a device to connect wires&#10;&#10;Description automatically generated">
            <a:extLst>
              <a:ext uri="{FF2B5EF4-FFF2-40B4-BE49-F238E27FC236}">
                <a16:creationId xmlns:a16="http://schemas.microsoft.com/office/drawing/2014/main" id="{C1287946-82AF-7FA8-19A7-7FCE04906E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7584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842383239"/>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US"/>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407210404"/>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ver_style4">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ABC1A7"/>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851568747"/>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4">
    <p:spTree>
      <p:nvGrpSpPr>
        <p:cNvPr id="1" name=""/>
        <p:cNvGrpSpPr/>
        <p:nvPr/>
      </p:nvGrpSpPr>
      <p:grpSpPr>
        <a:xfrm>
          <a:off x="0" y="0"/>
          <a:ext cx="0" cy="0"/>
          <a:chOff x="0" y="0"/>
          <a:chExt cx="0" cy="0"/>
        </a:xfrm>
      </p:grpSpPr>
      <p:pic>
        <p:nvPicPr>
          <p:cNvPr id="4" name="Picture 3" descr="A group of people walking in a park&#10;&#10;Description automatically generated">
            <a:extLst>
              <a:ext uri="{FF2B5EF4-FFF2-40B4-BE49-F238E27FC236}">
                <a16:creationId xmlns:a16="http://schemas.microsoft.com/office/drawing/2014/main" id="{09DD1383-E7A4-AA64-8DE9-6E004E157B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907799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2"/>
                </a:solidFill>
              </a:defRPr>
            </a:lvl1pPr>
            <a:lvl2pPr marL="0" indent="0">
              <a:lnSpc>
                <a:spcPts val="1800"/>
              </a:lnSpc>
              <a:spcAft>
                <a:spcPts val="600"/>
              </a:spcAft>
              <a:buNone/>
              <a:defRPr sz="1600">
                <a:solidFill>
                  <a:schemeClr val="bg2"/>
                </a:solidFill>
              </a:defRPr>
            </a:lvl2pPr>
            <a:lvl3pPr marL="0" indent="0">
              <a:lnSpc>
                <a:spcPts val="1400"/>
              </a:lnSpc>
              <a:spcAft>
                <a:spcPts val="600"/>
              </a:spcAft>
              <a:buNone/>
              <a:defRPr sz="1200">
                <a:solidFill>
                  <a:schemeClr val="bg2"/>
                </a:solidFill>
              </a:defRPr>
            </a:lvl3pPr>
            <a:lvl4pPr marL="0" indent="0">
              <a:lnSpc>
                <a:spcPts val="1400"/>
              </a:lnSpc>
              <a:spcAft>
                <a:spcPts val="600"/>
              </a:spcAft>
              <a:buNone/>
              <a:defRPr sz="1200">
                <a:solidFill>
                  <a:schemeClr val="bg2"/>
                </a:solidFill>
              </a:defRPr>
            </a:lvl4pPr>
            <a:lvl5pPr marL="0" indent="0">
              <a:lnSpc>
                <a:spcPts val="1400"/>
              </a:lnSpc>
              <a:spcAft>
                <a:spcPts val="600"/>
              </a:spcAft>
              <a:buNone/>
              <a:defRPr sz="1200">
                <a:solidFill>
                  <a:schemeClr val="bg2"/>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6669143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4">
    <p:spTree>
      <p:nvGrpSpPr>
        <p:cNvPr id="1" name=""/>
        <p:cNvGrpSpPr/>
        <p:nvPr/>
      </p:nvGrpSpPr>
      <p:grpSpPr>
        <a:xfrm>
          <a:off x="0" y="0"/>
          <a:ext cx="0" cy="0"/>
          <a:chOff x="0" y="0"/>
          <a:chExt cx="0" cy="0"/>
        </a:xfrm>
      </p:grpSpPr>
      <p:pic>
        <p:nvPicPr>
          <p:cNvPr id="4" name="Picture 3" descr="A building under construction with trees&#10;&#10;Description automatically generated">
            <a:extLst>
              <a:ext uri="{FF2B5EF4-FFF2-40B4-BE49-F238E27FC236}">
                <a16:creationId xmlns:a16="http://schemas.microsoft.com/office/drawing/2014/main" id="{51F6BE47-7A2B-FB6B-ED40-B51129631D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55124"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2"/>
                </a:solidFill>
              </a:defRPr>
            </a:lvl1pPr>
            <a:lvl2pPr marL="0" indent="0">
              <a:lnSpc>
                <a:spcPts val="1800"/>
              </a:lnSpc>
              <a:spcAft>
                <a:spcPts val="600"/>
              </a:spcAft>
              <a:buNone/>
              <a:defRPr sz="1600">
                <a:solidFill>
                  <a:schemeClr val="bg2"/>
                </a:solidFill>
              </a:defRPr>
            </a:lvl2pPr>
            <a:lvl3pPr marL="0" indent="0">
              <a:lnSpc>
                <a:spcPts val="1400"/>
              </a:lnSpc>
              <a:spcAft>
                <a:spcPts val="600"/>
              </a:spcAft>
              <a:buNone/>
              <a:defRPr sz="1200">
                <a:solidFill>
                  <a:schemeClr val="bg2"/>
                </a:solidFill>
              </a:defRPr>
            </a:lvl3pPr>
            <a:lvl4pPr marL="0" indent="0">
              <a:lnSpc>
                <a:spcPts val="1400"/>
              </a:lnSpc>
              <a:spcAft>
                <a:spcPts val="600"/>
              </a:spcAft>
              <a:buNone/>
              <a:defRPr sz="1200">
                <a:solidFill>
                  <a:schemeClr val="bg2"/>
                </a:solidFill>
              </a:defRPr>
            </a:lvl4pPr>
            <a:lvl5pPr marL="0" indent="0">
              <a:lnSpc>
                <a:spcPts val="1400"/>
              </a:lnSpc>
              <a:spcAft>
                <a:spcPts val="600"/>
              </a:spcAft>
              <a:buNone/>
              <a:defRPr sz="1200">
                <a:solidFill>
                  <a:schemeClr val="bg2"/>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071919616"/>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_style1">
    <p:bg>
      <p:bgPr>
        <a:solidFill>
          <a:schemeClr val="bg2"/>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1"/>
                </a:solidFill>
              </a:defRPr>
            </a:lvl1pPr>
          </a:lstStyle>
          <a:p>
            <a:r>
              <a:rPr lang="en-AU"/>
              <a:t>[Insert Identifier] | [Insert Report Title]</a:t>
            </a:r>
          </a:p>
        </p:txBody>
      </p:sp>
      <p:sp>
        <p:nvSpPr>
          <p:cNvPr id="11" name="Title 2">
            <a:extLst>
              <a:ext uri="{FF2B5EF4-FFF2-40B4-BE49-F238E27FC236}">
                <a16:creationId xmlns:a16="http://schemas.microsoft.com/office/drawing/2014/main" id="{221BB744-0774-4C42-7136-CFFEA126ED39}"/>
              </a:ext>
            </a:extLst>
          </p:cNvPr>
          <p:cNvSpPr>
            <a:spLocks noGrp="1"/>
          </p:cNvSpPr>
          <p:nvPr>
            <p:ph type="title"/>
          </p:nvPr>
        </p:nvSpPr>
        <p:spPr>
          <a:xfrm>
            <a:off x="345600" y="1916832"/>
            <a:ext cx="9001001" cy="2726013"/>
          </a:xfrm>
        </p:spPr>
        <p:txBody>
          <a:bodyPr anchor="ctr" anchorCtr="0"/>
          <a:lstStyle>
            <a:lvl1pPr algn="l">
              <a:lnSpc>
                <a:spcPct val="100000"/>
              </a:lnSpc>
              <a:defRPr sz="4400">
                <a:solidFill>
                  <a:schemeClr val="bg1"/>
                </a:solidFill>
              </a:defRPr>
            </a:lvl1pPr>
          </a:lstStyle>
          <a:p>
            <a:r>
              <a:rPr lang="en-US"/>
              <a:t>Click to edit Master title style</a:t>
            </a:r>
            <a:endParaRPr lang="en-AU"/>
          </a:p>
        </p:txBody>
      </p:sp>
      <p:pic>
        <p:nvPicPr>
          <p:cNvPr id="12" name="Picture Placeholder 10" descr="Logo&#10;&#10;Description automatically generated">
            <a:extLst>
              <a:ext uri="{FF2B5EF4-FFF2-40B4-BE49-F238E27FC236}">
                <a16:creationId xmlns:a16="http://schemas.microsoft.com/office/drawing/2014/main" id="{B9E60202-450E-CF2C-601B-7D1A7C9B3DF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Tree>
    <p:extLst>
      <p:ext uri="{BB962C8B-B14F-4D97-AF65-F5344CB8AC3E}">
        <p14:creationId xmlns:p14="http://schemas.microsoft.com/office/powerpoint/2010/main" val="19147349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4">
    <p:spTree>
      <p:nvGrpSpPr>
        <p:cNvPr id="1" name=""/>
        <p:cNvGrpSpPr/>
        <p:nvPr/>
      </p:nvGrpSpPr>
      <p:grpSpPr>
        <a:xfrm>
          <a:off x="0" y="0"/>
          <a:ext cx="0" cy="0"/>
          <a:chOff x="0" y="0"/>
          <a:chExt cx="0" cy="0"/>
        </a:xfrm>
      </p:grpSpPr>
      <p:pic>
        <p:nvPicPr>
          <p:cNvPr id="11" name="Picture 10" descr="A person holding a piece of wood&#10;&#10;Description automatically generated">
            <a:extLst>
              <a:ext uri="{FF2B5EF4-FFF2-40B4-BE49-F238E27FC236}">
                <a16:creationId xmlns:a16="http://schemas.microsoft.com/office/drawing/2014/main" id="{94024269-2550-85C4-BE45-B706209E4B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7584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2"/>
                </a:solidFill>
              </a:defRPr>
            </a:lvl1pPr>
            <a:lvl2pPr marL="0" indent="0">
              <a:lnSpc>
                <a:spcPts val="1800"/>
              </a:lnSpc>
              <a:spcAft>
                <a:spcPts val="600"/>
              </a:spcAft>
              <a:buNone/>
              <a:defRPr sz="1600">
                <a:solidFill>
                  <a:schemeClr val="bg2"/>
                </a:solidFill>
              </a:defRPr>
            </a:lvl2pPr>
            <a:lvl3pPr marL="0" indent="0">
              <a:lnSpc>
                <a:spcPts val="1400"/>
              </a:lnSpc>
              <a:spcAft>
                <a:spcPts val="600"/>
              </a:spcAft>
              <a:buNone/>
              <a:defRPr sz="1200">
                <a:solidFill>
                  <a:schemeClr val="bg2"/>
                </a:solidFill>
              </a:defRPr>
            </a:lvl3pPr>
            <a:lvl4pPr marL="0" indent="0">
              <a:lnSpc>
                <a:spcPts val="1400"/>
              </a:lnSpc>
              <a:spcAft>
                <a:spcPts val="600"/>
              </a:spcAft>
              <a:buNone/>
              <a:defRPr sz="1200">
                <a:solidFill>
                  <a:schemeClr val="bg2"/>
                </a:solidFill>
              </a:defRPr>
            </a:lvl4pPr>
            <a:lvl5pPr marL="0" indent="0">
              <a:lnSpc>
                <a:spcPts val="1400"/>
              </a:lnSpc>
              <a:spcAft>
                <a:spcPts val="600"/>
              </a:spcAft>
              <a:buNone/>
              <a:defRPr sz="1200">
                <a:solidFill>
                  <a:schemeClr val="bg2"/>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687929782"/>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2"/>
                </a:solidFill>
              </a:defRPr>
            </a:lvl1pPr>
          </a:lstStyle>
          <a:p>
            <a:r>
              <a:rPr lang="en-US"/>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188723145"/>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over_style5">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2C421D"/>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077321043"/>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5">
    <p:spTree>
      <p:nvGrpSpPr>
        <p:cNvPr id="1" name=""/>
        <p:cNvGrpSpPr/>
        <p:nvPr/>
      </p:nvGrpSpPr>
      <p:grpSpPr>
        <a:xfrm>
          <a:off x="0" y="0"/>
          <a:ext cx="0" cy="0"/>
          <a:chOff x="0" y="0"/>
          <a:chExt cx="0" cy="0"/>
        </a:xfrm>
      </p:grpSpPr>
      <p:pic>
        <p:nvPicPr>
          <p:cNvPr id="11" name="Picture 10" descr="People walking in a park&#10;&#10;Description automatically generated">
            <a:extLst>
              <a:ext uri="{FF2B5EF4-FFF2-40B4-BE49-F238E27FC236}">
                <a16:creationId xmlns:a16="http://schemas.microsoft.com/office/drawing/2014/main" id="{8FBDA43B-799F-3262-242C-5B80658B72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458123"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3"/>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926217321"/>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5">
    <p:spTree>
      <p:nvGrpSpPr>
        <p:cNvPr id="1" name=""/>
        <p:cNvGrpSpPr/>
        <p:nvPr/>
      </p:nvGrpSpPr>
      <p:grpSpPr>
        <a:xfrm>
          <a:off x="0" y="0"/>
          <a:ext cx="0" cy="0"/>
          <a:chOff x="0" y="0"/>
          <a:chExt cx="0" cy="0"/>
        </a:xfrm>
      </p:grpSpPr>
      <p:pic>
        <p:nvPicPr>
          <p:cNvPr id="8" name="Picture 7" descr="People walking past a building with ivy on the side&#10;&#10;Description automatically generated">
            <a:extLst>
              <a:ext uri="{FF2B5EF4-FFF2-40B4-BE49-F238E27FC236}">
                <a16:creationId xmlns:a16="http://schemas.microsoft.com/office/drawing/2014/main" id="{DCDBF601-CDA9-69BA-756C-E76F557DDD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3495"/>
            <a:ext cx="8937748" cy="6120000"/>
          </a:xfrm>
          <a:prstGeom prst="rect">
            <a:avLst/>
          </a:prstGeom>
        </p:spPr>
      </p:pic>
      <p:sp>
        <p:nvSpPr>
          <p:cNvPr id="3" name="Picture Placeholder 7">
            <a:extLst>
              <a:ext uri="{FF2B5EF4-FFF2-40B4-BE49-F238E27FC236}">
                <a16:creationId xmlns:a16="http://schemas.microsoft.com/office/drawing/2014/main" id="{F974493F-F173-1F00-92AD-843885FB6183}"/>
              </a:ext>
            </a:extLst>
          </p:cNvPr>
          <p:cNvSpPr>
            <a:spLocks noGrp="1"/>
          </p:cNvSpPr>
          <p:nvPr>
            <p:ph type="pic" sz="quarter" idx="11" hasCustomPrompt="1"/>
          </p:nvPr>
        </p:nvSpPr>
        <p:spPr>
          <a:xfrm>
            <a:off x="345600" y="343496"/>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523868676"/>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5">
    <p:spTree>
      <p:nvGrpSpPr>
        <p:cNvPr id="1" name=""/>
        <p:cNvGrpSpPr/>
        <p:nvPr/>
      </p:nvGrpSpPr>
      <p:grpSpPr>
        <a:xfrm>
          <a:off x="0" y="0"/>
          <a:ext cx="0" cy="0"/>
          <a:chOff x="0" y="0"/>
          <a:chExt cx="0" cy="0"/>
        </a:xfrm>
      </p:grpSpPr>
      <p:pic>
        <p:nvPicPr>
          <p:cNvPr id="4" name="Picture 3" descr="Close-up of hands cutting a plant&#10;&#10;Description automatically generated">
            <a:extLst>
              <a:ext uri="{FF2B5EF4-FFF2-40B4-BE49-F238E27FC236}">
                <a16:creationId xmlns:a16="http://schemas.microsoft.com/office/drawing/2014/main" id="{C8DC821B-C317-1417-9462-5276076292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3496"/>
            <a:ext cx="911624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3496"/>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984108779"/>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US"/>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1288818274"/>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over_style6">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FFD629"/>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823509555"/>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6">
    <p:spTree>
      <p:nvGrpSpPr>
        <p:cNvPr id="1" name=""/>
        <p:cNvGrpSpPr/>
        <p:nvPr/>
      </p:nvGrpSpPr>
      <p:grpSpPr>
        <a:xfrm>
          <a:off x="0" y="0"/>
          <a:ext cx="0" cy="0"/>
          <a:chOff x="0" y="0"/>
          <a:chExt cx="0" cy="0"/>
        </a:xfrm>
      </p:grpSpPr>
      <p:pic>
        <p:nvPicPr>
          <p:cNvPr id="11" name="Picture 10" descr="A building with a large building and a green field&#10;&#10;Description automatically generated with medium confidence">
            <a:extLst>
              <a:ext uri="{FF2B5EF4-FFF2-40B4-BE49-F238E27FC236}">
                <a16:creationId xmlns:a16="http://schemas.microsoft.com/office/drawing/2014/main" id="{77EEB241-B6FD-9EE4-0BB0-B7F11F8418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9174466"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FFD629"/>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305386549"/>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6">
    <p:spTree>
      <p:nvGrpSpPr>
        <p:cNvPr id="1" name=""/>
        <p:cNvGrpSpPr/>
        <p:nvPr/>
      </p:nvGrpSpPr>
      <p:grpSpPr>
        <a:xfrm>
          <a:off x="0" y="0"/>
          <a:ext cx="0" cy="0"/>
          <a:chOff x="0" y="0"/>
          <a:chExt cx="0" cy="0"/>
        </a:xfrm>
      </p:grpSpPr>
      <p:pic>
        <p:nvPicPr>
          <p:cNvPr id="9" name="Picture 8" descr="A pencil and a piece of wood&#10;&#10;Description automatically generated">
            <a:extLst>
              <a:ext uri="{FF2B5EF4-FFF2-40B4-BE49-F238E27FC236}">
                <a16:creationId xmlns:a16="http://schemas.microsoft.com/office/drawing/2014/main" id="{65E1F172-EAEE-9E3C-B801-E4B9030BEE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744" b="4383"/>
          <a:stretch/>
        </p:blipFill>
        <p:spPr>
          <a:xfrm>
            <a:off x="345599" y="342000"/>
            <a:ext cx="8090661"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FFD629"/>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22883178"/>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_with image_style1">
    <p:bg>
      <p:bgPr>
        <a:solidFill>
          <a:schemeClr val="bg2"/>
        </a:solidFill>
        <a:effectLst/>
      </p:bgPr>
    </p:bg>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E3D3FA08-3353-A72F-AD1D-5DBF1C9647FE}"/>
              </a:ext>
            </a:extLst>
          </p:cNvPr>
          <p:cNvSpPr>
            <a:spLocks noGrp="1"/>
          </p:cNvSpPr>
          <p:nvPr>
            <p:ph type="body" sz="quarter" idx="18"/>
          </p:nvPr>
        </p:nvSpPr>
        <p:spPr>
          <a:xfrm>
            <a:off x="8966079" y="6437192"/>
            <a:ext cx="2880320"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400">
                <a:solidFill>
                  <a:schemeClr val="bg1"/>
                </a:solidFill>
              </a:defRPr>
            </a:lvl3pPr>
            <a:lvl4pPr marL="0" indent="0" algn="r">
              <a:lnSpc>
                <a:spcPct val="100000"/>
              </a:lnSpc>
              <a:spcAft>
                <a:spcPts val="0"/>
              </a:spcAft>
              <a:buFontTx/>
              <a:buNone/>
              <a:defRPr sz="1400">
                <a:solidFill>
                  <a:schemeClr val="bg1"/>
                </a:solidFill>
              </a:defRPr>
            </a:lvl4pPr>
            <a:lvl5pPr marL="0" indent="0" algn="r">
              <a:lnSpc>
                <a:spcPct val="100000"/>
              </a:lnSpc>
              <a:spcAft>
                <a:spcPts val="0"/>
              </a:spcAft>
              <a:buFontTx/>
              <a:buNone/>
              <a:defRPr sz="1400">
                <a:solidFill>
                  <a:schemeClr val="bg1"/>
                </a:solidFill>
              </a:defRPr>
            </a:lvl5pPr>
            <a:lvl6pPr marL="0" indent="0" algn="r">
              <a:lnSpc>
                <a:spcPct val="100000"/>
              </a:lnSpc>
              <a:spcAft>
                <a:spcPts val="0"/>
              </a:spcAft>
              <a:buFontTx/>
              <a:buNone/>
              <a:defRPr sz="1400">
                <a:solidFill>
                  <a:schemeClr val="bg1"/>
                </a:solidFill>
              </a:defRPr>
            </a:lvl6pPr>
            <a:lvl7pPr marL="0" indent="0" algn="r">
              <a:lnSpc>
                <a:spcPct val="100000"/>
              </a:lnSpc>
              <a:spcAft>
                <a:spcPts val="0"/>
              </a:spcAft>
              <a:buFontTx/>
              <a:buNone/>
              <a:defRPr sz="1400">
                <a:solidFill>
                  <a:schemeClr val="bg1"/>
                </a:solidFill>
              </a:defRPr>
            </a:lvl7pPr>
            <a:lvl8pPr marL="0" indent="0" algn="r">
              <a:lnSpc>
                <a:spcPct val="100000"/>
              </a:lnSpc>
              <a:spcAft>
                <a:spcPts val="0"/>
              </a:spcAft>
              <a:buFontTx/>
              <a:buNone/>
              <a:defRPr sz="1400">
                <a:solidFill>
                  <a:schemeClr val="bg1"/>
                </a:solidFill>
              </a:defRPr>
            </a:lvl8pPr>
            <a:lvl9pPr marL="0" indent="0" algn="r">
              <a:lnSpc>
                <a:spcPct val="100000"/>
              </a:lnSpc>
              <a:spcAft>
                <a:spcPts val="0"/>
              </a:spcAft>
              <a:buFontTx/>
              <a:buNone/>
              <a:defRPr sz="1400">
                <a:solidFill>
                  <a:schemeClr val="bg1"/>
                </a:solidFill>
              </a:defRPr>
            </a:lvl9pPr>
          </a:lstStyle>
          <a:p>
            <a:pPr lvl="0"/>
            <a:r>
              <a:rPr lang="en-US"/>
              <a:t>Click to edit Master text styles</a:t>
            </a:r>
          </a:p>
          <a:p>
            <a:pPr lvl="1"/>
            <a:r>
              <a:rPr lang="en-US"/>
              <a:t>Second level</a:t>
            </a:r>
          </a:p>
        </p:txBody>
      </p:sp>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1"/>
                </a:solidFill>
              </a:defRPr>
            </a:lvl1pPr>
          </a:lstStyle>
          <a:p>
            <a:r>
              <a:rPr lang="en-AU"/>
              <a:t>[Insert Identifier] | [Insert Report Title]</a:t>
            </a:r>
          </a:p>
        </p:txBody>
      </p:sp>
      <p:pic>
        <p:nvPicPr>
          <p:cNvPr id="6" name="Picture 5" descr="A building with a clock tower&#10;&#10;Description automatically generated">
            <a:extLst>
              <a:ext uri="{FF2B5EF4-FFF2-40B4-BE49-F238E27FC236}">
                <a16:creationId xmlns:a16="http://schemas.microsoft.com/office/drawing/2014/main" id="{539DE1A1-49DF-E58A-6C88-61C3401E0A41}"/>
              </a:ext>
            </a:extLst>
          </p:cNvPr>
          <p:cNvPicPr>
            <a:picLocks noChangeAspect="1"/>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322875" y="342000"/>
            <a:ext cx="11534887" cy="5791668"/>
          </a:xfrm>
          <a:prstGeom prst="rect">
            <a:avLst/>
          </a:prstGeom>
        </p:spPr>
      </p:pic>
      <p:sp>
        <p:nvSpPr>
          <p:cNvPr id="11" name="Title 2">
            <a:extLst>
              <a:ext uri="{FF2B5EF4-FFF2-40B4-BE49-F238E27FC236}">
                <a16:creationId xmlns:a16="http://schemas.microsoft.com/office/drawing/2014/main" id="{221BB744-0774-4C42-7136-CFFEA126ED39}"/>
              </a:ext>
            </a:extLst>
          </p:cNvPr>
          <p:cNvSpPr>
            <a:spLocks noGrp="1"/>
          </p:cNvSpPr>
          <p:nvPr>
            <p:ph type="title"/>
          </p:nvPr>
        </p:nvSpPr>
        <p:spPr>
          <a:xfrm>
            <a:off x="345600" y="1916832"/>
            <a:ext cx="9001001" cy="2726013"/>
          </a:xfrm>
        </p:spPr>
        <p:txBody>
          <a:bodyPr anchor="ctr" anchorCtr="0"/>
          <a:lstStyle>
            <a:lvl1pPr algn="l">
              <a:lnSpc>
                <a:spcPct val="100000"/>
              </a:lnSpc>
              <a:defRPr sz="4400">
                <a:solidFill>
                  <a:schemeClr val="bg1"/>
                </a:solidFill>
              </a:defRPr>
            </a:lvl1pPr>
          </a:lstStyle>
          <a:p>
            <a:r>
              <a:rPr lang="en-US"/>
              <a:t>Click to edit Master title style</a:t>
            </a:r>
            <a:endParaRPr lang="en-AU"/>
          </a:p>
        </p:txBody>
      </p:sp>
      <p:pic>
        <p:nvPicPr>
          <p:cNvPr id="5" name="Picture Placeholder 10" descr="Logo&#10;&#10;Description automatically generated">
            <a:extLst>
              <a:ext uri="{FF2B5EF4-FFF2-40B4-BE49-F238E27FC236}">
                <a16:creationId xmlns:a16="http://schemas.microsoft.com/office/drawing/2014/main" id="{30E4AA47-6A18-5856-8B55-31A2F24D6B0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Tree>
    <p:extLst>
      <p:ext uri="{BB962C8B-B14F-4D97-AF65-F5344CB8AC3E}">
        <p14:creationId xmlns:p14="http://schemas.microsoft.com/office/powerpoint/2010/main" val="5579129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6">
    <p:spTree>
      <p:nvGrpSpPr>
        <p:cNvPr id="1" name=""/>
        <p:cNvGrpSpPr/>
        <p:nvPr/>
      </p:nvGrpSpPr>
      <p:grpSpPr>
        <a:xfrm>
          <a:off x="0" y="0"/>
          <a:ext cx="0" cy="0"/>
          <a:chOff x="0" y="0"/>
          <a:chExt cx="0" cy="0"/>
        </a:xfrm>
      </p:grpSpPr>
      <p:pic>
        <p:nvPicPr>
          <p:cNvPr id="11" name="Picture 10" descr="A close-up of a person holding a pair of hands&#10;&#10;Description automatically generated">
            <a:extLst>
              <a:ext uri="{FF2B5EF4-FFF2-40B4-BE49-F238E27FC236}">
                <a16:creationId xmlns:a16="http://schemas.microsoft.com/office/drawing/2014/main" id="{BE621E20-3B1D-7A47-09A7-7ADB27759E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92457"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90000" y="342000"/>
            <a:ext cx="3666846" cy="6120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FFD629"/>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575751953"/>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US"/>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422108170"/>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over_style7">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73234B"/>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EB7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818180457"/>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7">
    <p:spTree>
      <p:nvGrpSpPr>
        <p:cNvPr id="1" name=""/>
        <p:cNvGrpSpPr/>
        <p:nvPr/>
      </p:nvGrpSpPr>
      <p:grpSpPr>
        <a:xfrm>
          <a:off x="0" y="0"/>
          <a:ext cx="0" cy="0"/>
          <a:chOff x="0" y="0"/>
          <a:chExt cx="0" cy="0"/>
        </a:xfrm>
      </p:grpSpPr>
      <p:pic>
        <p:nvPicPr>
          <p:cNvPr id="4" name="Picture 3" descr="A building with trees and grass&#10;&#10;Description automatically generated">
            <a:extLst>
              <a:ext uri="{FF2B5EF4-FFF2-40B4-BE49-F238E27FC236}">
                <a16:creationId xmlns:a16="http://schemas.microsoft.com/office/drawing/2014/main" id="{DBF2D86A-A44D-CDAE-9665-F4BFF676E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644891"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4"/>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EB7BBE"/>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290389504"/>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7">
    <p:spTree>
      <p:nvGrpSpPr>
        <p:cNvPr id="1" name=""/>
        <p:cNvGrpSpPr/>
        <p:nvPr/>
      </p:nvGrpSpPr>
      <p:grpSpPr>
        <a:xfrm>
          <a:off x="0" y="0"/>
          <a:ext cx="0" cy="0"/>
          <a:chOff x="0" y="0"/>
          <a:chExt cx="0" cy="0"/>
        </a:xfrm>
      </p:grpSpPr>
      <p:pic>
        <p:nvPicPr>
          <p:cNvPr id="4" name="Picture 3" descr="A multi-story building with colorful balconies&#10;&#10;Description automatically generated">
            <a:extLst>
              <a:ext uri="{FF2B5EF4-FFF2-40B4-BE49-F238E27FC236}">
                <a16:creationId xmlns:a16="http://schemas.microsoft.com/office/drawing/2014/main" id="{90EADEC2-C4A9-6F30-E874-B83B9B07C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7999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4"/>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EB7BBE"/>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711483716"/>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7">
    <p:spTree>
      <p:nvGrpSpPr>
        <p:cNvPr id="1" name=""/>
        <p:cNvGrpSpPr/>
        <p:nvPr/>
      </p:nvGrpSpPr>
      <p:grpSpPr>
        <a:xfrm>
          <a:off x="0" y="0"/>
          <a:ext cx="0" cy="0"/>
          <a:chOff x="0" y="0"/>
          <a:chExt cx="0" cy="0"/>
        </a:xfrm>
      </p:grpSpPr>
      <p:pic>
        <p:nvPicPr>
          <p:cNvPr id="4" name="Picture 3" descr="A person holding a file&#10;&#10;Description automatically generated">
            <a:extLst>
              <a:ext uri="{FF2B5EF4-FFF2-40B4-BE49-F238E27FC236}">
                <a16:creationId xmlns:a16="http://schemas.microsoft.com/office/drawing/2014/main" id="{F3379736-BE03-EE69-3641-E7C70EC45D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916340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EB7BBE"/>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86450669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US"/>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492411636"/>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over_style8">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chemeClr val="accent1"/>
          </a:solidFill>
        </p:spPr>
        <p:txBody>
          <a:bodyPr lIns="180000" tIns="144000" rIns="144000" bIns="144000"/>
          <a:lstStyle>
            <a:lvl1pPr marL="0">
              <a:lnSpc>
                <a:spcPts val="1400"/>
              </a:lnSpc>
              <a:spcAft>
                <a:spcPts val="0"/>
              </a:spcAft>
              <a:buFontTx/>
              <a:buNone/>
              <a:defRPr sz="1200" b="1">
                <a:solidFill>
                  <a:schemeClr val="bg1"/>
                </a:solidFill>
              </a:defRPr>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00154552"/>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8">
    <p:spTree>
      <p:nvGrpSpPr>
        <p:cNvPr id="1" name=""/>
        <p:cNvGrpSpPr/>
        <p:nvPr/>
      </p:nvGrpSpPr>
      <p:grpSpPr>
        <a:xfrm>
          <a:off x="0" y="0"/>
          <a:ext cx="0" cy="0"/>
          <a:chOff x="0" y="0"/>
          <a:chExt cx="0" cy="0"/>
        </a:xfrm>
      </p:grpSpPr>
      <p:pic>
        <p:nvPicPr>
          <p:cNvPr id="4" name="Picture 3" descr="A person walking past a building&#10;&#10;Description automatically generated">
            <a:extLst>
              <a:ext uri="{FF2B5EF4-FFF2-40B4-BE49-F238E27FC236}">
                <a16:creationId xmlns:a16="http://schemas.microsoft.com/office/drawing/2014/main" id="{D5753130-04CA-4F8F-7BD2-B29CCF71AB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6535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81076727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8">
    <p:spTree>
      <p:nvGrpSpPr>
        <p:cNvPr id="1" name=""/>
        <p:cNvGrpSpPr/>
        <p:nvPr/>
      </p:nvGrpSpPr>
      <p:grpSpPr>
        <a:xfrm>
          <a:off x="0" y="0"/>
          <a:ext cx="0" cy="0"/>
          <a:chOff x="0" y="0"/>
          <a:chExt cx="0" cy="0"/>
        </a:xfrm>
      </p:grpSpPr>
      <p:pic>
        <p:nvPicPr>
          <p:cNvPr id="9" name="Picture 8" descr="A sculpture outside of a building&#10;&#10;Description automatically generated">
            <a:extLst>
              <a:ext uri="{FF2B5EF4-FFF2-40B4-BE49-F238E27FC236}">
                <a16:creationId xmlns:a16="http://schemas.microsoft.com/office/drawing/2014/main" id="{5BC26AC2-AAA3-E94F-770E-788A91004B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303936"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942469683"/>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Cover_with image_style1">
    <p:bg>
      <p:bgPr>
        <a:solidFill>
          <a:schemeClr val="bg2"/>
        </a:solidFill>
        <a:effectLst/>
      </p:bgPr>
    </p:bg>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E3D3FA08-3353-A72F-AD1D-5DBF1C9647FE}"/>
              </a:ext>
            </a:extLst>
          </p:cNvPr>
          <p:cNvSpPr>
            <a:spLocks noGrp="1"/>
          </p:cNvSpPr>
          <p:nvPr>
            <p:ph type="body" sz="quarter" idx="18"/>
          </p:nvPr>
        </p:nvSpPr>
        <p:spPr>
          <a:xfrm>
            <a:off x="8966079" y="6437192"/>
            <a:ext cx="2880320"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400">
                <a:solidFill>
                  <a:schemeClr val="bg1"/>
                </a:solidFill>
              </a:defRPr>
            </a:lvl3pPr>
            <a:lvl4pPr marL="0" indent="0" algn="r">
              <a:lnSpc>
                <a:spcPct val="100000"/>
              </a:lnSpc>
              <a:spcAft>
                <a:spcPts val="0"/>
              </a:spcAft>
              <a:buFontTx/>
              <a:buNone/>
              <a:defRPr sz="1400">
                <a:solidFill>
                  <a:schemeClr val="bg1"/>
                </a:solidFill>
              </a:defRPr>
            </a:lvl4pPr>
            <a:lvl5pPr marL="0" indent="0" algn="r">
              <a:lnSpc>
                <a:spcPct val="100000"/>
              </a:lnSpc>
              <a:spcAft>
                <a:spcPts val="0"/>
              </a:spcAft>
              <a:buFontTx/>
              <a:buNone/>
              <a:defRPr sz="1400">
                <a:solidFill>
                  <a:schemeClr val="bg1"/>
                </a:solidFill>
              </a:defRPr>
            </a:lvl5pPr>
            <a:lvl6pPr marL="0" indent="0" algn="r">
              <a:lnSpc>
                <a:spcPct val="100000"/>
              </a:lnSpc>
              <a:spcAft>
                <a:spcPts val="0"/>
              </a:spcAft>
              <a:buFontTx/>
              <a:buNone/>
              <a:defRPr sz="1400">
                <a:solidFill>
                  <a:schemeClr val="bg1"/>
                </a:solidFill>
              </a:defRPr>
            </a:lvl6pPr>
            <a:lvl7pPr marL="0" indent="0" algn="r">
              <a:lnSpc>
                <a:spcPct val="100000"/>
              </a:lnSpc>
              <a:spcAft>
                <a:spcPts val="0"/>
              </a:spcAft>
              <a:buFontTx/>
              <a:buNone/>
              <a:defRPr sz="1400">
                <a:solidFill>
                  <a:schemeClr val="bg1"/>
                </a:solidFill>
              </a:defRPr>
            </a:lvl7pPr>
            <a:lvl8pPr marL="0" indent="0" algn="r">
              <a:lnSpc>
                <a:spcPct val="100000"/>
              </a:lnSpc>
              <a:spcAft>
                <a:spcPts val="0"/>
              </a:spcAft>
              <a:buFontTx/>
              <a:buNone/>
              <a:defRPr sz="1400">
                <a:solidFill>
                  <a:schemeClr val="bg1"/>
                </a:solidFill>
              </a:defRPr>
            </a:lvl8pPr>
            <a:lvl9pPr marL="0" indent="0" algn="r">
              <a:lnSpc>
                <a:spcPct val="100000"/>
              </a:lnSpc>
              <a:spcAft>
                <a:spcPts val="0"/>
              </a:spcAft>
              <a:buFontTx/>
              <a:buNone/>
              <a:defRPr sz="1400">
                <a:solidFill>
                  <a:schemeClr val="bg1"/>
                </a:solidFill>
              </a:defRPr>
            </a:lvl9pPr>
          </a:lstStyle>
          <a:p>
            <a:pPr lvl="0"/>
            <a:r>
              <a:rPr lang="en-US"/>
              <a:t>Click to edit Master text styles</a:t>
            </a:r>
          </a:p>
          <a:p>
            <a:pPr lvl="1"/>
            <a:r>
              <a:rPr lang="en-US"/>
              <a:t>Second level</a:t>
            </a:r>
          </a:p>
        </p:txBody>
      </p:sp>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1"/>
                </a:solidFill>
              </a:defRPr>
            </a:lvl1pPr>
          </a:lstStyle>
          <a:p>
            <a:r>
              <a:rPr lang="en-AU"/>
              <a:t>[Insert Identifier] | [Insert Report Title]</a:t>
            </a:r>
          </a:p>
        </p:txBody>
      </p:sp>
      <p:pic>
        <p:nvPicPr>
          <p:cNvPr id="6" name="Picture 5" descr="A building with a clock tower&#10;&#10;Description automatically generated">
            <a:extLst>
              <a:ext uri="{FF2B5EF4-FFF2-40B4-BE49-F238E27FC236}">
                <a16:creationId xmlns:a16="http://schemas.microsoft.com/office/drawing/2014/main" id="{539DE1A1-49DF-E58A-6C88-61C3401E0A41}"/>
              </a:ext>
            </a:extLst>
          </p:cNvPr>
          <p:cNvPicPr>
            <a:picLocks noChangeAspect="1"/>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322875" y="342000"/>
            <a:ext cx="11534887" cy="5791668"/>
          </a:xfrm>
          <a:prstGeom prst="rect">
            <a:avLst/>
          </a:prstGeom>
        </p:spPr>
      </p:pic>
      <p:sp>
        <p:nvSpPr>
          <p:cNvPr id="11" name="Title 2">
            <a:extLst>
              <a:ext uri="{FF2B5EF4-FFF2-40B4-BE49-F238E27FC236}">
                <a16:creationId xmlns:a16="http://schemas.microsoft.com/office/drawing/2014/main" id="{221BB744-0774-4C42-7136-CFFEA126ED39}"/>
              </a:ext>
            </a:extLst>
          </p:cNvPr>
          <p:cNvSpPr>
            <a:spLocks noGrp="1"/>
          </p:cNvSpPr>
          <p:nvPr>
            <p:ph type="title"/>
          </p:nvPr>
        </p:nvSpPr>
        <p:spPr>
          <a:xfrm>
            <a:off x="345600" y="1916832"/>
            <a:ext cx="9001001" cy="2726013"/>
          </a:xfrm>
        </p:spPr>
        <p:txBody>
          <a:bodyPr anchor="ctr" anchorCtr="0"/>
          <a:lstStyle>
            <a:lvl1pPr algn="l">
              <a:lnSpc>
                <a:spcPct val="100000"/>
              </a:lnSpc>
              <a:defRPr sz="4400">
                <a:solidFill>
                  <a:schemeClr val="bg1"/>
                </a:solidFill>
              </a:defRPr>
            </a:lvl1pPr>
          </a:lstStyle>
          <a:p>
            <a:r>
              <a:rPr lang="en-US"/>
              <a:t>Click to edit Master title style</a:t>
            </a:r>
            <a:endParaRPr lang="en-AU"/>
          </a:p>
        </p:txBody>
      </p:sp>
      <p:pic>
        <p:nvPicPr>
          <p:cNvPr id="5" name="Picture Placeholder 10" descr="Logo&#10;&#10;Description automatically generated">
            <a:extLst>
              <a:ext uri="{FF2B5EF4-FFF2-40B4-BE49-F238E27FC236}">
                <a16:creationId xmlns:a16="http://schemas.microsoft.com/office/drawing/2014/main" id="{30E4AA47-6A18-5856-8B55-31A2F24D6B0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Tree>
    <p:extLst>
      <p:ext uri="{BB962C8B-B14F-4D97-AF65-F5344CB8AC3E}">
        <p14:creationId xmlns:p14="http://schemas.microsoft.com/office/powerpoint/2010/main" val="30444165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8">
    <p:spTree>
      <p:nvGrpSpPr>
        <p:cNvPr id="1" name=""/>
        <p:cNvGrpSpPr/>
        <p:nvPr/>
      </p:nvGrpSpPr>
      <p:grpSpPr>
        <a:xfrm>
          <a:off x="0" y="0"/>
          <a:ext cx="0" cy="0"/>
          <a:chOff x="0" y="0"/>
          <a:chExt cx="0" cy="0"/>
        </a:xfrm>
      </p:grpSpPr>
      <p:pic>
        <p:nvPicPr>
          <p:cNvPr id="4" name="Picture 3" descr="A person cleaning a surface&#10;&#10;Description automatically generated">
            <a:extLst>
              <a:ext uri="{FF2B5EF4-FFF2-40B4-BE49-F238E27FC236}">
                <a16:creationId xmlns:a16="http://schemas.microsoft.com/office/drawing/2014/main" id="{F496D6BF-DBBA-5AEF-EF97-08D170EF1C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1999"/>
            <a:ext cx="9102391"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7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056450312"/>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US"/>
              <a:t>Click to edit Master title style</a:t>
            </a:r>
            <a:endParaRPr lang="en-AU"/>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3314554331"/>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F5FD65-719B-D18F-F8E8-E39C71BCBD2F}"/>
              </a:ext>
            </a:extLst>
          </p:cNvPr>
          <p:cNvSpPr>
            <a:spLocks noGrp="1"/>
          </p:cNvSpPr>
          <p:nvPr>
            <p:ph type="title"/>
          </p:nvPr>
        </p:nvSpPr>
        <p:spPr/>
        <p:txBody>
          <a:bodyPr/>
          <a:lstStyle/>
          <a:p>
            <a:r>
              <a:rPr lang="en-US"/>
              <a:t>Click to edit Master title style</a:t>
            </a:r>
            <a:endParaRPr lang="en-AU"/>
          </a:p>
        </p:txBody>
      </p:sp>
      <p:sp>
        <p:nvSpPr>
          <p:cNvPr id="2" name="Footer Placeholder 1">
            <a:extLst>
              <a:ext uri="{FF2B5EF4-FFF2-40B4-BE49-F238E27FC236}">
                <a16:creationId xmlns:a16="http://schemas.microsoft.com/office/drawing/2014/main" id="{AEAC15A5-6D74-A5DE-3613-65783B641150}"/>
              </a:ext>
            </a:extLst>
          </p:cNvPr>
          <p:cNvSpPr>
            <a:spLocks noGrp="1"/>
          </p:cNvSpPr>
          <p:nvPr>
            <p:ph type="ftr" sz="quarter" idx="13"/>
          </p:nvPr>
        </p:nvSpPr>
        <p:spPr/>
        <p:txBody>
          <a:bodyPr/>
          <a:lstStyle/>
          <a:p>
            <a:r>
              <a:rPr lang="en-AU"/>
              <a:t>[Insert Identifier] | [Insert Report Title]</a:t>
            </a:r>
          </a:p>
        </p:txBody>
      </p:sp>
      <p:sp>
        <p:nvSpPr>
          <p:cNvPr id="4" name="Slide Number Placeholder 3">
            <a:extLst>
              <a:ext uri="{FF2B5EF4-FFF2-40B4-BE49-F238E27FC236}">
                <a16:creationId xmlns:a16="http://schemas.microsoft.com/office/drawing/2014/main" id="{435F3ED5-6AAA-3BC2-D5BA-F3F1F1F148E4}"/>
              </a:ext>
            </a:extLst>
          </p:cNvPr>
          <p:cNvSpPr>
            <a:spLocks noGrp="1"/>
          </p:cNvSpPr>
          <p:nvPr>
            <p:ph type="sldNum" sz="quarter" idx="14"/>
          </p:nvPr>
        </p:nvSpPr>
        <p:spPr/>
        <p:txBody>
          <a:bodyPr/>
          <a:lstStyle/>
          <a:p>
            <a:r>
              <a:rPr lang="en-AU"/>
              <a:t>Page [</a:t>
            </a:r>
            <a:fld id="{29D5CE74-914C-4689-99FC-1AEF49CE2B47}" type="slidenum">
              <a:rPr smtClean="0"/>
              <a:pPr/>
              <a:t>‹#›</a:t>
            </a:fld>
            <a:r>
              <a:t>]</a:t>
            </a:r>
            <a:endParaRPr lang="en-AU"/>
          </a:p>
        </p:txBody>
      </p:sp>
    </p:spTree>
    <p:extLst>
      <p:ext uri="{BB962C8B-B14F-4D97-AF65-F5344CB8AC3E}">
        <p14:creationId xmlns:p14="http://schemas.microsoft.com/office/powerpoint/2010/main" val="5465479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Section Header B">
    <p:spTree>
      <p:nvGrpSpPr>
        <p:cNvPr id="1" name=""/>
        <p:cNvGrpSpPr/>
        <p:nvPr/>
      </p:nvGrpSpPr>
      <p:grpSpPr>
        <a:xfrm>
          <a:off x="0" y="0"/>
          <a:ext cx="0" cy="0"/>
          <a:chOff x="0" y="0"/>
          <a:chExt cx="0" cy="0"/>
        </a:xfrm>
      </p:grpSpPr>
      <p:sp>
        <p:nvSpPr>
          <p:cNvPr id="67" name="Background picture">
            <a:extLst>
              <a:ext uri="{FF2B5EF4-FFF2-40B4-BE49-F238E27FC236}">
                <a16:creationId xmlns:a16="http://schemas.microsoft.com/office/drawing/2014/main" id="{ED45A0A4-174E-49D1-AFFA-8BAA5D9DAA82}"/>
              </a:ext>
            </a:extLst>
          </p:cNvPr>
          <p:cNvSpPr/>
          <p:nvPr userDrawn="1"/>
        </p:nvSpPr>
        <p:spPr>
          <a:xfrm>
            <a:off x="0" y="-1"/>
            <a:ext cx="12204003"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noProof="0"/>
          </a:p>
        </p:txBody>
      </p:sp>
      <p:sp>
        <p:nvSpPr>
          <p:cNvPr id="6" name="Slide Number Placeholder 5">
            <a:extLst>
              <a:ext uri="{FF2B5EF4-FFF2-40B4-BE49-F238E27FC236}">
                <a16:creationId xmlns:a16="http://schemas.microsoft.com/office/drawing/2014/main" id="{0844EF96-63A5-4D4A-9682-3643FC1F92B4}"/>
              </a:ext>
            </a:extLst>
          </p:cNvPr>
          <p:cNvSpPr>
            <a:spLocks noGrp="1"/>
          </p:cNvSpPr>
          <p:nvPr>
            <p:ph type="sldNum" sz="quarter" idx="12"/>
          </p:nvPr>
        </p:nvSpPr>
        <p:spPr/>
        <p:txBody>
          <a:bodyPr/>
          <a:lstStyle>
            <a:lvl1pPr>
              <a:defRPr>
                <a:solidFill>
                  <a:schemeClr val="bg1"/>
                </a:solidFill>
              </a:defRPr>
            </a:lvl1pPr>
          </a:lstStyle>
          <a:p>
            <a:fld id="{DC22DD25-61AE-413C-B4D2-EF2365C9B2E1}" type="slidenum">
              <a:rPr lang="en-AU" noProof="0" smtClean="0"/>
              <a:pPr/>
              <a:t>‹#›</a:t>
            </a:fld>
            <a:endParaRPr lang="en-AU" noProof="0"/>
          </a:p>
        </p:txBody>
      </p:sp>
      <p:sp>
        <p:nvSpPr>
          <p:cNvPr id="2" name="Title 1">
            <a:extLst>
              <a:ext uri="{FF2B5EF4-FFF2-40B4-BE49-F238E27FC236}">
                <a16:creationId xmlns:a16="http://schemas.microsoft.com/office/drawing/2014/main" id="{A9ED5172-1753-4AD4-A614-0EFDF259A6DD}"/>
              </a:ext>
            </a:extLst>
          </p:cNvPr>
          <p:cNvSpPr>
            <a:spLocks noGrp="1"/>
          </p:cNvSpPr>
          <p:nvPr>
            <p:ph type="title" hasCustomPrompt="1"/>
          </p:nvPr>
        </p:nvSpPr>
        <p:spPr>
          <a:xfrm>
            <a:off x="648000" y="2498400"/>
            <a:ext cx="4771200" cy="1274400"/>
          </a:xfrm>
        </p:spPr>
        <p:txBody>
          <a:bodyPr tIns="90000" bIns="90000" anchor="t"/>
          <a:lstStyle>
            <a:lvl1pPr>
              <a:lnSpc>
                <a:spcPct val="100000"/>
              </a:lnSpc>
              <a:defRPr sz="3800">
                <a:solidFill>
                  <a:schemeClr val="bg2"/>
                </a:solidFill>
              </a:defRPr>
            </a:lvl1pPr>
          </a:lstStyle>
          <a:p>
            <a:r>
              <a:rPr lang="en-AU" noProof="0"/>
              <a:t>Click to add title</a:t>
            </a:r>
          </a:p>
        </p:txBody>
      </p:sp>
      <p:sp>
        <p:nvSpPr>
          <p:cNvPr id="140" name="Subtitle 139">
            <a:extLst>
              <a:ext uri="{FF2B5EF4-FFF2-40B4-BE49-F238E27FC236}">
                <a16:creationId xmlns:a16="http://schemas.microsoft.com/office/drawing/2014/main" id="{1D7D280A-8F97-4666-B32E-23950B31DB3C}"/>
              </a:ext>
            </a:extLst>
          </p:cNvPr>
          <p:cNvSpPr>
            <a:spLocks noGrp="1"/>
          </p:cNvSpPr>
          <p:nvPr>
            <p:ph type="subTitle" idx="1" hasCustomPrompt="1"/>
          </p:nvPr>
        </p:nvSpPr>
        <p:spPr>
          <a:xfrm>
            <a:off x="649967" y="4100400"/>
            <a:ext cx="4772203" cy="1191600"/>
          </a:xfrm>
          <a:custGeom>
            <a:avLst/>
            <a:gdLst>
              <a:gd name="connsiteX0" fmla="*/ 0 w 4780344"/>
              <a:gd name="connsiteY0" fmla="*/ 0 h 3228280"/>
              <a:gd name="connsiteX1" fmla="*/ 4780344 w 4780344"/>
              <a:gd name="connsiteY1" fmla="*/ 0 h 3228280"/>
              <a:gd name="connsiteX2" fmla="*/ 4780344 w 4780344"/>
              <a:gd name="connsiteY2" fmla="*/ 3228280 h 3228280"/>
              <a:gd name="connsiteX3" fmla="*/ 0 w 4780344"/>
              <a:gd name="connsiteY3" fmla="*/ 3228280 h 3228280"/>
            </a:gdLst>
            <a:ahLst/>
            <a:cxnLst>
              <a:cxn ang="0">
                <a:pos x="connsiteX0" y="connsiteY0"/>
              </a:cxn>
              <a:cxn ang="0">
                <a:pos x="connsiteX1" y="connsiteY1"/>
              </a:cxn>
              <a:cxn ang="0">
                <a:pos x="connsiteX2" y="connsiteY2"/>
              </a:cxn>
              <a:cxn ang="0">
                <a:pos x="connsiteX3" y="connsiteY3"/>
              </a:cxn>
            </a:cxnLst>
            <a:rect l="l" t="t" r="r" b="b"/>
            <a:pathLst>
              <a:path w="4780344" h="3228280">
                <a:moveTo>
                  <a:pt x="0" y="0"/>
                </a:moveTo>
                <a:lnTo>
                  <a:pt x="4780344" y="0"/>
                </a:lnTo>
                <a:lnTo>
                  <a:pt x="4780344" y="3228280"/>
                </a:lnTo>
                <a:lnTo>
                  <a:pt x="0" y="3228280"/>
                </a:lnTo>
                <a:close/>
              </a:path>
            </a:pathLst>
          </a:custGeom>
          <a:noFill/>
        </p:spPr>
        <p:txBody>
          <a:bodyPr wrap="square" lIns="90000" tIns="90000" rIns="90000" bIns="90000" anchor="t" anchorCtr="0">
            <a:noAutofit/>
          </a:bodyPr>
          <a:lstStyle>
            <a:lvl1pPr marL="0" indent="0" algn="l">
              <a:spcBef>
                <a:spcPts val="2400"/>
              </a:spcBef>
              <a:spcAft>
                <a:spcPts val="0"/>
              </a:spcAft>
              <a:buNone/>
              <a:defRPr sz="2000" b="1">
                <a:solidFill>
                  <a:schemeClr val="accent2"/>
                </a:solidFill>
                <a:latin typeface="+mn-lt"/>
              </a:defRPr>
            </a:lvl1pPr>
            <a:lvl2pPr marL="0" indent="0" algn="l">
              <a:spcBef>
                <a:spcPts val="2400"/>
              </a:spcBef>
              <a:buNone/>
              <a:defRPr sz="2000" b="1">
                <a:solidFill>
                  <a:schemeClr val="accent2"/>
                </a:solidFill>
              </a:defRPr>
            </a:lvl2pPr>
            <a:lvl3pPr marL="0" indent="0" algn="l">
              <a:buNone/>
              <a:defRPr sz="1800">
                <a:solidFill>
                  <a:schemeClr val="accent2"/>
                </a:solidFill>
              </a:defRPr>
            </a:lvl3pPr>
            <a:lvl4pPr marL="0" indent="0" algn="l">
              <a:buNone/>
              <a:defRPr sz="1600" b="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solidFill>
                  <a:schemeClr val="accent2"/>
                </a:solidFill>
              </a:defRPr>
            </a:lvl9pPr>
          </a:lstStyle>
          <a:p>
            <a:pPr lvl="1"/>
            <a:r>
              <a:rPr lang="en-AU" noProof="0"/>
              <a:t>Two</a:t>
            </a:r>
          </a:p>
          <a:p>
            <a:pPr lvl="2"/>
            <a:r>
              <a:rPr lang="en-AU" noProof="0"/>
              <a:t>Three</a:t>
            </a:r>
          </a:p>
          <a:p>
            <a:pPr lvl="8"/>
            <a:r>
              <a:rPr lang="en-AU" noProof="0"/>
              <a:t>four</a:t>
            </a:r>
          </a:p>
        </p:txBody>
      </p:sp>
      <p:sp>
        <p:nvSpPr>
          <p:cNvPr id="71" name="Text Placeholder 140">
            <a:extLst>
              <a:ext uri="{FF2B5EF4-FFF2-40B4-BE49-F238E27FC236}">
                <a16:creationId xmlns:a16="http://schemas.microsoft.com/office/drawing/2014/main" id="{1D0C5B8E-9987-4DD1-A424-38B5EB8B98E6}"/>
              </a:ext>
            </a:extLst>
          </p:cNvPr>
          <p:cNvSpPr>
            <a:spLocks noGrp="1"/>
          </p:cNvSpPr>
          <p:nvPr>
            <p:ph type="body" sz="quarter" idx="19" hasCustomPrompt="1"/>
          </p:nvPr>
        </p:nvSpPr>
        <p:spPr>
          <a:xfrm>
            <a:off x="649967" y="5394945"/>
            <a:ext cx="4772203" cy="707231"/>
          </a:xfrm>
        </p:spPr>
        <p:txBody>
          <a:bodyPr>
            <a:normAutofit/>
          </a:bodyPr>
          <a:lstStyle>
            <a:lvl1pPr>
              <a:spcBef>
                <a:spcPts val="0"/>
              </a:spcBef>
              <a:spcAft>
                <a:spcPts val="600"/>
              </a:spcAft>
              <a:defRPr sz="1600" b="1">
                <a:solidFill>
                  <a:schemeClr val="bg1"/>
                </a:solidFill>
              </a:defRPr>
            </a:lvl1pPr>
            <a:lvl2pPr marL="0" indent="0">
              <a:spcBef>
                <a:spcPts val="0"/>
              </a:spcBef>
              <a:buNone/>
              <a:defRPr sz="1600">
                <a:solidFill>
                  <a:schemeClr val="bg1"/>
                </a:solidFill>
              </a:defRPr>
            </a:lvl2pPr>
            <a:lvl3pPr marL="0" indent="0">
              <a:spcBef>
                <a:spcPts val="0"/>
              </a:spcBef>
              <a:buNone/>
              <a:defRPr sz="1600" b="0">
                <a:solidFill>
                  <a:schemeClr val="bg1"/>
                </a:solidFill>
              </a:defRPr>
            </a:lvl3pPr>
            <a:lvl4pPr>
              <a:spcBef>
                <a:spcPts val="0"/>
              </a:spcBef>
              <a:defRPr sz="1600" b="0">
                <a:solidFill>
                  <a:schemeClr val="bg1"/>
                </a:solidFill>
              </a:defRPr>
            </a:lvl4pPr>
            <a:lvl5pPr>
              <a:spcBef>
                <a:spcPts val="0"/>
              </a:spcBef>
              <a:defRPr sz="1600" b="0">
                <a:solidFill>
                  <a:schemeClr val="bg1"/>
                </a:solidFill>
              </a:defRPr>
            </a:lvl5pPr>
            <a:lvl6pPr>
              <a:spcBef>
                <a:spcPts val="0"/>
              </a:spcBef>
              <a:defRPr sz="1600" b="0">
                <a:solidFill>
                  <a:schemeClr val="bg1"/>
                </a:solidFill>
              </a:defRPr>
            </a:lvl6pPr>
            <a:lvl7pPr>
              <a:spcBef>
                <a:spcPts val="0"/>
              </a:spcBef>
              <a:defRPr sz="1600" b="0">
                <a:solidFill>
                  <a:schemeClr val="bg1"/>
                </a:solidFill>
              </a:defRPr>
            </a:lvl7pPr>
            <a:lvl8pPr>
              <a:spcBef>
                <a:spcPts val="0"/>
              </a:spcBef>
              <a:defRPr sz="1600">
                <a:solidFill>
                  <a:schemeClr val="bg1"/>
                </a:solidFill>
              </a:defRPr>
            </a:lvl8pPr>
            <a:lvl9pPr>
              <a:spcBef>
                <a:spcPts val="0"/>
              </a:spcBef>
              <a:defRPr sz="1600">
                <a:solidFill>
                  <a:schemeClr val="bg1"/>
                </a:solidFill>
              </a:defRPr>
            </a:lvl9pPr>
          </a:lstStyle>
          <a:p>
            <a:pPr lvl="0"/>
            <a:r>
              <a:rPr lang="en-AU" noProof="0"/>
              <a:t>Click to add Identifier</a:t>
            </a:r>
          </a:p>
          <a:p>
            <a:pPr lvl="1"/>
            <a:r>
              <a:rPr lang="en-AU" noProof="0"/>
              <a:t>Second level</a:t>
            </a:r>
          </a:p>
          <a:p>
            <a:pPr lvl="2"/>
            <a:r>
              <a:rPr lang="en-AU" noProof="0"/>
              <a:t>Third level</a:t>
            </a:r>
          </a:p>
          <a:p>
            <a:pPr lvl="3"/>
            <a:r>
              <a:rPr lang="en-AU" noProof="0"/>
              <a:t>Fourth level</a:t>
            </a:r>
          </a:p>
          <a:p>
            <a:pPr lvl="4"/>
            <a:r>
              <a:rPr lang="en-AU" noProof="0"/>
              <a:t>5</a:t>
            </a:r>
          </a:p>
          <a:p>
            <a:pPr lvl="5"/>
            <a:r>
              <a:rPr lang="en-AU" noProof="0"/>
              <a:t>6</a:t>
            </a:r>
          </a:p>
          <a:p>
            <a:pPr lvl="6"/>
            <a:r>
              <a:rPr lang="en-AU" noProof="0"/>
              <a:t>7</a:t>
            </a:r>
          </a:p>
          <a:p>
            <a:pPr lvl="7"/>
            <a:r>
              <a:rPr lang="en-AU" noProof="0"/>
              <a:t>8</a:t>
            </a:r>
          </a:p>
          <a:p>
            <a:pPr lvl="8"/>
            <a:r>
              <a:rPr lang="en-AU" noProof="0"/>
              <a:t>9</a:t>
            </a:r>
          </a:p>
          <a:p>
            <a:pPr lvl="8"/>
            <a:r>
              <a:rPr lang="en-AU" noProof="0"/>
              <a:t>Fifth level</a:t>
            </a:r>
          </a:p>
        </p:txBody>
      </p:sp>
      <p:sp>
        <p:nvSpPr>
          <p:cNvPr id="194" name="Picture Placeholder 193">
            <a:extLst>
              <a:ext uri="{FF2B5EF4-FFF2-40B4-BE49-F238E27FC236}">
                <a16:creationId xmlns:a16="http://schemas.microsoft.com/office/drawing/2014/main" id="{377C17A3-B515-4A5D-8E36-2ADFC9B9D427}"/>
              </a:ext>
            </a:extLst>
          </p:cNvPr>
          <p:cNvSpPr>
            <a:spLocks noGrp="1"/>
          </p:cNvSpPr>
          <p:nvPr>
            <p:ph type="pic" sz="quarter" idx="13"/>
          </p:nvPr>
        </p:nvSpPr>
        <p:spPr>
          <a:xfrm>
            <a:off x="5777323" y="-2"/>
            <a:ext cx="6426679" cy="6879660"/>
          </a:xfrm>
          <a:custGeom>
            <a:avLst/>
            <a:gdLst>
              <a:gd name="connsiteX0" fmla="*/ 1684339 w 4820009"/>
              <a:gd name="connsiteY0" fmla="*/ 0 h 6879660"/>
              <a:gd name="connsiteX1" fmla="*/ 4820009 w 4820009"/>
              <a:gd name="connsiteY1" fmla="*/ 0 h 6879660"/>
              <a:gd name="connsiteX2" fmla="*/ 4820009 w 4820009"/>
              <a:gd name="connsiteY2" fmla="*/ 6879660 h 6879660"/>
              <a:gd name="connsiteX3" fmla="*/ 1684339 w 4820009"/>
              <a:gd name="connsiteY3" fmla="*/ 6879660 h 6879660"/>
              <a:gd name="connsiteX4" fmla="*/ 0 w 4820009"/>
              <a:gd name="connsiteY4" fmla="*/ 6437231 h 687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0009" h="6879660">
                <a:moveTo>
                  <a:pt x="1684339" y="0"/>
                </a:moveTo>
                <a:lnTo>
                  <a:pt x="4820009" y="0"/>
                </a:lnTo>
                <a:lnTo>
                  <a:pt x="4820009" y="6879660"/>
                </a:lnTo>
                <a:lnTo>
                  <a:pt x="1684339" y="6879660"/>
                </a:lnTo>
                <a:lnTo>
                  <a:pt x="0" y="6437231"/>
                </a:lnTo>
                <a:close/>
              </a:path>
            </a:pathLst>
          </a:custGeom>
          <a:solidFill>
            <a:schemeClr val="bg1">
              <a:lumMod val="85000"/>
            </a:schemeClr>
          </a:solidFill>
        </p:spPr>
        <p:txBody>
          <a:bodyPr wrap="square" lIns="360000" tIns="360000" rIns="360000" bIns="360000">
            <a:noAutofit/>
          </a:bodyPr>
          <a:lstStyle>
            <a:lvl1pPr algn="r">
              <a:defRPr sz="1600">
                <a:solidFill>
                  <a:schemeClr val="tx1">
                    <a:lumMod val="50000"/>
                    <a:lumOff val="50000"/>
                  </a:schemeClr>
                </a:solidFill>
              </a:defRPr>
            </a:lvl1pPr>
          </a:lstStyle>
          <a:p>
            <a:r>
              <a:rPr lang="en-GB" noProof="0"/>
              <a:t>Click icon to add picture</a:t>
            </a:r>
            <a:endParaRPr lang="en-AU" noProof="0"/>
          </a:p>
        </p:txBody>
      </p:sp>
      <p:sp>
        <p:nvSpPr>
          <p:cNvPr id="70" name="Text Placeholder 135">
            <a:extLst>
              <a:ext uri="{FF2B5EF4-FFF2-40B4-BE49-F238E27FC236}">
                <a16:creationId xmlns:a16="http://schemas.microsoft.com/office/drawing/2014/main" id="{39EEEB41-070B-4D49-8171-7FAFC7D938AF}"/>
              </a:ext>
            </a:extLst>
          </p:cNvPr>
          <p:cNvSpPr>
            <a:spLocks noGrp="1"/>
          </p:cNvSpPr>
          <p:nvPr>
            <p:ph type="body" sz="quarter" idx="18" hasCustomPrompt="1"/>
          </p:nvPr>
        </p:nvSpPr>
        <p:spPr>
          <a:xfrm>
            <a:off x="757156" y="5338960"/>
            <a:ext cx="288000" cy="10800"/>
          </a:xfrm>
          <a:solidFill>
            <a:schemeClr val="bg1"/>
          </a:solidFill>
        </p:spPr>
        <p:txBody>
          <a:bodyPr>
            <a:noAutofit/>
          </a:bodyPr>
          <a:lstStyle>
            <a:lvl1pPr>
              <a:defRPr sz="200">
                <a:solidFill>
                  <a:schemeClr val="accent2">
                    <a:alpha val="0"/>
                  </a:schemeClr>
                </a:solidFill>
              </a:defRPr>
            </a:lvl1pPr>
            <a:lvl2pPr marL="0" indent="0">
              <a:defRPr sz="200">
                <a:solidFill>
                  <a:schemeClr val="accent2">
                    <a:alpha val="0"/>
                  </a:schemeClr>
                </a:solidFill>
              </a:defRPr>
            </a:lvl2pPr>
            <a:lvl3pPr marL="0" indent="0">
              <a:defRPr sz="200">
                <a:solidFill>
                  <a:schemeClr val="accent2">
                    <a:alpha val="0"/>
                  </a:schemeClr>
                </a:solidFill>
              </a:defRPr>
            </a:lvl3pPr>
            <a:lvl4pPr>
              <a:defRPr sz="200">
                <a:solidFill>
                  <a:schemeClr val="accent2">
                    <a:alpha val="0"/>
                  </a:schemeClr>
                </a:solidFill>
              </a:defRPr>
            </a:lvl4pPr>
            <a:lvl5pPr>
              <a:defRPr sz="200">
                <a:solidFill>
                  <a:schemeClr val="tx2">
                    <a:alpha val="0"/>
                  </a:schemeClr>
                </a:solidFill>
              </a:defRPr>
            </a:lvl5pPr>
            <a:lvl6pPr>
              <a:defRPr sz="200">
                <a:solidFill>
                  <a:schemeClr val="tx2">
                    <a:alpha val="0"/>
                  </a:schemeClr>
                </a:solidFill>
              </a:defRPr>
            </a:lvl6pPr>
            <a:lvl7pPr>
              <a:defRPr sz="200">
                <a:solidFill>
                  <a:schemeClr val="tx2">
                    <a:alpha val="0"/>
                  </a:schemeClr>
                </a:solidFill>
              </a:defRPr>
            </a:lvl7pPr>
            <a:lvl8pPr>
              <a:defRPr sz="200">
                <a:solidFill>
                  <a:schemeClr val="tx2">
                    <a:alpha val="0"/>
                  </a:schemeClr>
                </a:solidFill>
              </a:defRPr>
            </a:lvl8pPr>
            <a:lvl9pPr>
              <a:defRPr sz="200">
                <a:solidFill>
                  <a:schemeClr val="tx2">
                    <a:alpha val="0"/>
                  </a:schemeClr>
                </a:solidFill>
              </a:defRPr>
            </a:lvl9pPr>
          </a:lstStyle>
          <a:p>
            <a:pPr lvl="0"/>
            <a:r>
              <a:rPr lang="en-AU" noProof="0"/>
              <a:t>    1</a:t>
            </a:r>
          </a:p>
          <a:p>
            <a:pPr lvl="1"/>
            <a:r>
              <a:rPr lang="en-AU" noProof="0"/>
              <a:t>2</a:t>
            </a:r>
          </a:p>
          <a:p>
            <a:pPr lvl="2"/>
            <a:r>
              <a:rPr lang="en-AU" noProof="0"/>
              <a:t>3</a:t>
            </a:r>
          </a:p>
          <a:p>
            <a:pPr lvl="3"/>
            <a:r>
              <a:rPr lang="en-AU" noProof="0"/>
              <a:t>4</a:t>
            </a:r>
          </a:p>
          <a:p>
            <a:pPr lvl="4"/>
            <a:r>
              <a:rPr lang="en-AU" noProof="0"/>
              <a:t>5</a:t>
            </a:r>
          </a:p>
          <a:p>
            <a:pPr lvl="5"/>
            <a:r>
              <a:rPr lang="en-AU" noProof="0"/>
              <a:t>6</a:t>
            </a:r>
          </a:p>
          <a:p>
            <a:pPr lvl="6"/>
            <a:r>
              <a:rPr lang="en-AU" noProof="0"/>
              <a:t>7</a:t>
            </a:r>
          </a:p>
          <a:p>
            <a:pPr lvl="7"/>
            <a:r>
              <a:rPr lang="en-AU" noProof="0"/>
              <a:t>8</a:t>
            </a:r>
          </a:p>
          <a:p>
            <a:pPr lvl="8"/>
            <a:r>
              <a:rPr lang="en-AU" noProof="0"/>
              <a:t>9   </a:t>
            </a:r>
          </a:p>
        </p:txBody>
      </p:sp>
      <p:grpSp>
        <p:nvGrpSpPr>
          <p:cNvPr id="80" name="Logo" descr="The University of Melbourne logo">
            <a:extLst>
              <a:ext uri="{FF2B5EF4-FFF2-40B4-BE49-F238E27FC236}">
                <a16:creationId xmlns:a16="http://schemas.microsoft.com/office/drawing/2014/main" id="{37897F24-DF87-4E8C-B6E6-84ACE89698D4}"/>
              </a:ext>
            </a:extLst>
          </p:cNvPr>
          <p:cNvGrpSpPr>
            <a:grpSpLocks noChangeAspect="1"/>
          </p:cNvGrpSpPr>
          <p:nvPr userDrawn="1"/>
        </p:nvGrpSpPr>
        <p:grpSpPr bwMode="auto">
          <a:xfrm>
            <a:off x="561421" y="453778"/>
            <a:ext cx="2216381" cy="1666547"/>
            <a:chOff x="2864" y="1181"/>
            <a:chExt cx="1952" cy="1957"/>
          </a:xfrm>
        </p:grpSpPr>
        <p:sp>
          <p:nvSpPr>
            <p:cNvPr id="81" name="AutoShape 3">
              <a:extLst>
                <a:ext uri="{FF2B5EF4-FFF2-40B4-BE49-F238E27FC236}">
                  <a16:creationId xmlns:a16="http://schemas.microsoft.com/office/drawing/2014/main" id="{C3489EAF-F8D9-4809-8ED8-CA8FC381617B}"/>
                </a:ext>
              </a:extLst>
            </p:cNvPr>
            <p:cNvSpPr>
              <a:spLocks noChangeAspect="1" noChangeArrowheads="1" noTextEdit="1"/>
            </p:cNvSpPr>
            <p:nvPr userDrawn="1"/>
          </p:nvSpPr>
          <p:spPr bwMode="auto">
            <a:xfrm>
              <a:off x="2864" y="1182"/>
              <a:ext cx="1952" cy="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82" name="Rectangle 5">
              <a:extLst>
                <a:ext uri="{FF2B5EF4-FFF2-40B4-BE49-F238E27FC236}">
                  <a16:creationId xmlns:a16="http://schemas.microsoft.com/office/drawing/2014/main" id="{E188D0CE-6AD7-4ED5-84C7-F8441A63FCBE}"/>
                </a:ext>
              </a:extLst>
            </p:cNvPr>
            <p:cNvSpPr>
              <a:spLocks noChangeArrowheads="1"/>
            </p:cNvSpPr>
            <p:nvPr userDrawn="1"/>
          </p:nvSpPr>
          <p:spPr bwMode="auto">
            <a:xfrm>
              <a:off x="2865" y="1181"/>
              <a:ext cx="1950" cy="195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83" name="Freeform 6">
              <a:extLst>
                <a:ext uri="{FF2B5EF4-FFF2-40B4-BE49-F238E27FC236}">
                  <a16:creationId xmlns:a16="http://schemas.microsoft.com/office/drawing/2014/main" id="{8B32A4EB-35BB-41CF-AEE9-23374677DA89}"/>
                </a:ext>
              </a:extLst>
            </p:cNvPr>
            <p:cNvSpPr>
              <a:spLocks/>
            </p:cNvSpPr>
            <p:nvPr userDrawn="1"/>
          </p:nvSpPr>
          <p:spPr bwMode="auto">
            <a:xfrm>
              <a:off x="3091" y="2463"/>
              <a:ext cx="90" cy="109"/>
            </a:xfrm>
            <a:custGeom>
              <a:avLst/>
              <a:gdLst>
                <a:gd name="T0" fmla="*/ 5 w 132"/>
                <a:gd name="T1" fmla="*/ 4 h 160"/>
                <a:gd name="T2" fmla="*/ 0 w 132"/>
                <a:gd name="T3" fmla="*/ 26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8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5 w 132"/>
                <a:gd name="T75" fmla="*/ 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5" y="4"/>
                  </a:moveTo>
                  <a:cubicBezTo>
                    <a:pt x="4" y="5"/>
                    <a:pt x="0" y="24"/>
                    <a:pt x="0" y="26"/>
                  </a:cubicBezTo>
                  <a:cubicBezTo>
                    <a:pt x="0" y="29"/>
                    <a:pt x="1" y="30"/>
                    <a:pt x="2" y="30"/>
                  </a:cubicBezTo>
                  <a:cubicBezTo>
                    <a:pt x="4" y="30"/>
                    <a:pt x="5" y="28"/>
                    <a:pt x="6" y="27"/>
                  </a:cubicBezTo>
                  <a:cubicBezTo>
                    <a:pt x="6" y="27"/>
                    <a:pt x="9" y="21"/>
                    <a:pt x="9" y="21"/>
                  </a:cubicBezTo>
                  <a:cubicBezTo>
                    <a:pt x="12" y="17"/>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8" y="160"/>
                    <a:pt x="68" y="160"/>
                    <a:pt x="68"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6" y="27"/>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5"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84" name="Freeform 7">
              <a:extLst>
                <a:ext uri="{FF2B5EF4-FFF2-40B4-BE49-F238E27FC236}">
                  <a16:creationId xmlns:a16="http://schemas.microsoft.com/office/drawing/2014/main" id="{34350D2F-D10C-448A-84B4-0C2AAAF15515}"/>
                </a:ext>
              </a:extLst>
            </p:cNvPr>
            <p:cNvSpPr>
              <a:spLocks/>
            </p:cNvSpPr>
            <p:nvPr userDrawn="1"/>
          </p:nvSpPr>
          <p:spPr bwMode="auto">
            <a:xfrm>
              <a:off x="3187" y="2465"/>
              <a:ext cx="111" cy="107"/>
            </a:xfrm>
            <a:custGeom>
              <a:avLst/>
              <a:gdLst>
                <a:gd name="T0" fmla="*/ 134 w 164"/>
                <a:gd name="T1" fmla="*/ 0 h 157"/>
                <a:gd name="T2" fmla="*/ 111 w 164"/>
                <a:gd name="T3" fmla="*/ 0 h 157"/>
                <a:gd name="T4" fmla="*/ 110 w 164"/>
                <a:gd name="T5" fmla="*/ 6 h 157"/>
                <a:gd name="T6" fmla="*/ 124 w 164"/>
                <a:gd name="T7" fmla="*/ 16 h 157"/>
                <a:gd name="T8" fmla="*/ 124 w 164"/>
                <a:gd name="T9" fmla="*/ 65 h 157"/>
                <a:gd name="T10" fmla="*/ 38 w 164"/>
                <a:gd name="T11" fmla="*/ 60 h 157"/>
                <a:gd name="T12" fmla="*/ 45 w 164"/>
                <a:gd name="T13" fmla="*/ 6 h 157"/>
                <a:gd name="T14" fmla="*/ 53 w 164"/>
                <a:gd name="T15" fmla="*/ 3 h 157"/>
                <a:gd name="T16" fmla="*/ 31 w 164"/>
                <a:gd name="T17" fmla="*/ 0 h 157"/>
                <a:gd name="T18" fmla="*/ 25 w 164"/>
                <a:gd name="T19" fmla="*/ 0 h 157"/>
                <a:gd name="T20" fmla="*/ 0 w 164"/>
                <a:gd name="T21" fmla="*/ 3 h 157"/>
                <a:gd name="T22" fmla="*/ 10 w 164"/>
                <a:gd name="T23" fmla="*/ 6 h 157"/>
                <a:gd name="T24" fmla="*/ 18 w 164"/>
                <a:gd name="T25" fmla="*/ 60 h 157"/>
                <a:gd name="T26" fmla="*/ 17 w 164"/>
                <a:gd name="T27" fmla="*/ 141 h 157"/>
                <a:gd name="T28" fmla="*/ 6 w 164"/>
                <a:gd name="T29" fmla="*/ 151 h 157"/>
                <a:gd name="T30" fmla="*/ 8 w 164"/>
                <a:gd name="T31" fmla="*/ 157 h 157"/>
                <a:gd name="T32" fmla="*/ 28 w 164"/>
                <a:gd name="T33" fmla="*/ 157 h 157"/>
                <a:gd name="T34" fmla="*/ 53 w 164"/>
                <a:gd name="T35" fmla="*/ 157 h 157"/>
                <a:gd name="T36" fmla="*/ 55 w 164"/>
                <a:gd name="T37" fmla="*/ 151 h 157"/>
                <a:gd name="T38" fmla="*/ 39 w 164"/>
                <a:gd name="T39" fmla="*/ 141 h 157"/>
                <a:gd name="T40" fmla="*/ 38 w 164"/>
                <a:gd name="T41" fmla="*/ 75 h 157"/>
                <a:gd name="T42" fmla="*/ 124 w 164"/>
                <a:gd name="T43" fmla="*/ 96 h 157"/>
                <a:gd name="T44" fmla="*/ 118 w 164"/>
                <a:gd name="T45" fmla="*/ 150 h 157"/>
                <a:gd name="T46" fmla="*/ 109 w 164"/>
                <a:gd name="T47" fmla="*/ 154 h 157"/>
                <a:gd name="T48" fmla="*/ 131 w 164"/>
                <a:gd name="T49" fmla="*/ 157 h 157"/>
                <a:gd name="T50" fmla="*/ 137 w 164"/>
                <a:gd name="T51" fmla="*/ 157 h 157"/>
                <a:gd name="T52" fmla="*/ 164 w 164"/>
                <a:gd name="T53" fmla="*/ 154 h 157"/>
                <a:gd name="T54" fmla="*/ 152 w 164"/>
                <a:gd name="T55" fmla="*/ 150 h 157"/>
                <a:gd name="T56" fmla="*/ 144 w 164"/>
                <a:gd name="T57" fmla="*/ 96 h 157"/>
                <a:gd name="T58" fmla="*/ 145 w 164"/>
                <a:gd name="T59" fmla="*/ 16 h 157"/>
                <a:gd name="T60" fmla="*/ 156 w 164"/>
                <a:gd name="T61" fmla="*/ 6 h 157"/>
                <a:gd name="T62" fmla="*/ 154 w 164"/>
                <a:gd name="T63"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4" h="157">
                  <a:moveTo>
                    <a:pt x="138" y="0"/>
                  </a:moveTo>
                  <a:cubicBezTo>
                    <a:pt x="134" y="0"/>
                    <a:pt x="134" y="0"/>
                    <a:pt x="134" y="0"/>
                  </a:cubicBezTo>
                  <a:cubicBezTo>
                    <a:pt x="132" y="0"/>
                    <a:pt x="132" y="0"/>
                    <a:pt x="132" y="0"/>
                  </a:cubicBezTo>
                  <a:cubicBezTo>
                    <a:pt x="111" y="0"/>
                    <a:pt x="111" y="0"/>
                    <a:pt x="111" y="0"/>
                  </a:cubicBezTo>
                  <a:cubicBezTo>
                    <a:pt x="110" y="0"/>
                    <a:pt x="106" y="0"/>
                    <a:pt x="106" y="3"/>
                  </a:cubicBezTo>
                  <a:cubicBezTo>
                    <a:pt x="106" y="4"/>
                    <a:pt x="108" y="6"/>
                    <a:pt x="110" y="6"/>
                  </a:cubicBezTo>
                  <a:cubicBezTo>
                    <a:pt x="116" y="6"/>
                    <a:pt x="116" y="6"/>
                    <a:pt x="116" y="6"/>
                  </a:cubicBezTo>
                  <a:cubicBezTo>
                    <a:pt x="122" y="7"/>
                    <a:pt x="123" y="10"/>
                    <a:pt x="124" y="16"/>
                  </a:cubicBezTo>
                  <a:cubicBezTo>
                    <a:pt x="124" y="60"/>
                    <a:pt x="124" y="60"/>
                    <a:pt x="124" y="60"/>
                  </a:cubicBezTo>
                  <a:cubicBezTo>
                    <a:pt x="124" y="65"/>
                    <a:pt x="124" y="65"/>
                    <a:pt x="124" y="65"/>
                  </a:cubicBezTo>
                  <a:cubicBezTo>
                    <a:pt x="38" y="64"/>
                    <a:pt x="38" y="64"/>
                    <a:pt x="38" y="64"/>
                  </a:cubicBezTo>
                  <a:cubicBezTo>
                    <a:pt x="38" y="60"/>
                    <a:pt x="38" y="60"/>
                    <a:pt x="38" y="60"/>
                  </a:cubicBezTo>
                  <a:cubicBezTo>
                    <a:pt x="39" y="16"/>
                    <a:pt x="39" y="16"/>
                    <a:pt x="39" y="16"/>
                  </a:cubicBezTo>
                  <a:cubicBezTo>
                    <a:pt x="39" y="10"/>
                    <a:pt x="40" y="7"/>
                    <a:pt x="45" y="6"/>
                  </a:cubicBezTo>
                  <a:cubicBezTo>
                    <a:pt x="45" y="6"/>
                    <a:pt x="50" y="6"/>
                    <a:pt x="50" y="6"/>
                  </a:cubicBezTo>
                  <a:cubicBezTo>
                    <a:pt x="52" y="6"/>
                    <a:pt x="53" y="4"/>
                    <a:pt x="53" y="3"/>
                  </a:cubicBezTo>
                  <a:cubicBezTo>
                    <a:pt x="53" y="1"/>
                    <a:pt x="51" y="0"/>
                    <a:pt x="48" y="0"/>
                  </a:cubicBezTo>
                  <a:cubicBezTo>
                    <a:pt x="31" y="0"/>
                    <a:pt x="31" y="0"/>
                    <a:pt x="31" y="0"/>
                  </a:cubicBezTo>
                  <a:cubicBezTo>
                    <a:pt x="28" y="0"/>
                    <a:pt x="28" y="0"/>
                    <a:pt x="28" y="0"/>
                  </a:cubicBezTo>
                  <a:cubicBezTo>
                    <a:pt x="25" y="0"/>
                    <a:pt x="25" y="0"/>
                    <a:pt x="25" y="0"/>
                  </a:cubicBezTo>
                  <a:cubicBezTo>
                    <a:pt x="5" y="0"/>
                    <a:pt x="5" y="0"/>
                    <a:pt x="5" y="0"/>
                  </a:cubicBezTo>
                  <a:cubicBezTo>
                    <a:pt x="2" y="0"/>
                    <a:pt x="0" y="1"/>
                    <a:pt x="0" y="3"/>
                  </a:cubicBezTo>
                  <a:cubicBezTo>
                    <a:pt x="0" y="4"/>
                    <a:pt x="1" y="6"/>
                    <a:pt x="3" y="6"/>
                  </a:cubicBezTo>
                  <a:cubicBezTo>
                    <a:pt x="10" y="6"/>
                    <a:pt x="10" y="6"/>
                    <a:pt x="10" y="6"/>
                  </a:cubicBezTo>
                  <a:cubicBezTo>
                    <a:pt x="15" y="7"/>
                    <a:pt x="17" y="10"/>
                    <a:pt x="17" y="16"/>
                  </a:cubicBezTo>
                  <a:cubicBezTo>
                    <a:pt x="17" y="16"/>
                    <a:pt x="18" y="60"/>
                    <a:pt x="18" y="60"/>
                  </a:cubicBezTo>
                  <a:cubicBezTo>
                    <a:pt x="18" y="96"/>
                    <a:pt x="18" y="96"/>
                    <a:pt x="18" y="96"/>
                  </a:cubicBezTo>
                  <a:cubicBezTo>
                    <a:pt x="18" y="116"/>
                    <a:pt x="18" y="132"/>
                    <a:pt x="17" y="141"/>
                  </a:cubicBezTo>
                  <a:cubicBezTo>
                    <a:pt x="16" y="147"/>
                    <a:pt x="15" y="150"/>
                    <a:pt x="12" y="150"/>
                  </a:cubicBezTo>
                  <a:cubicBezTo>
                    <a:pt x="12" y="150"/>
                    <a:pt x="6" y="151"/>
                    <a:pt x="6" y="151"/>
                  </a:cubicBezTo>
                  <a:cubicBezTo>
                    <a:pt x="4" y="151"/>
                    <a:pt x="3" y="153"/>
                    <a:pt x="3" y="154"/>
                  </a:cubicBezTo>
                  <a:cubicBezTo>
                    <a:pt x="3" y="157"/>
                    <a:pt x="7" y="157"/>
                    <a:pt x="8" y="157"/>
                  </a:cubicBezTo>
                  <a:cubicBezTo>
                    <a:pt x="25" y="157"/>
                    <a:pt x="25" y="157"/>
                    <a:pt x="25" y="157"/>
                  </a:cubicBezTo>
                  <a:cubicBezTo>
                    <a:pt x="28" y="157"/>
                    <a:pt x="28" y="157"/>
                    <a:pt x="28" y="157"/>
                  </a:cubicBezTo>
                  <a:cubicBezTo>
                    <a:pt x="30" y="157"/>
                    <a:pt x="30" y="157"/>
                    <a:pt x="30" y="157"/>
                  </a:cubicBezTo>
                  <a:cubicBezTo>
                    <a:pt x="53" y="157"/>
                    <a:pt x="53" y="157"/>
                    <a:pt x="53" y="157"/>
                  </a:cubicBezTo>
                  <a:cubicBezTo>
                    <a:pt x="57" y="157"/>
                    <a:pt x="58" y="155"/>
                    <a:pt x="58" y="154"/>
                  </a:cubicBezTo>
                  <a:cubicBezTo>
                    <a:pt x="58" y="153"/>
                    <a:pt x="57" y="151"/>
                    <a:pt x="55" y="151"/>
                  </a:cubicBezTo>
                  <a:cubicBezTo>
                    <a:pt x="46" y="150"/>
                    <a:pt x="46" y="150"/>
                    <a:pt x="46" y="150"/>
                  </a:cubicBezTo>
                  <a:cubicBezTo>
                    <a:pt x="41" y="150"/>
                    <a:pt x="40" y="147"/>
                    <a:pt x="39" y="141"/>
                  </a:cubicBezTo>
                  <a:cubicBezTo>
                    <a:pt x="38" y="132"/>
                    <a:pt x="38" y="116"/>
                    <a:pt x="38" y="96"/>
                  </a:cubicBezTo>
                  <a:cubicBezTo>
                    <a:pt x="38" y="75"/>
                    <a:pt x="38" y="75"/>
                    <a:pt x="38" y="75"/>
                  </a:cubicBezTo>
                  <a:cubicBezTo>
                    <a:pt x="124" y="75"/>
                    <a:pt x="124" y="75"/>
                    <a:pt x="124" y="75"/>
                  </a:cubicBezTo>
                  <a:cubicBezTo>
                    <a:pt x="124" y="96"/>
                    <a:pt x="124" y="96"/>
                    <a:pt x="124" y="96"/>
                  </a:cubicBezTo>
                  <a:cubicBezTo>
                    <a:pt x="124" y="116"/>
                    <a:pt x="124" y="132"/>
                    <a:pt x="123" y="141"/>
                  </a:cubicBezTo>
                  <a:cubicBezTo>
                    <a:pt x="122" y="146"/>
                    <a:pt x="121" y="150"/>
                    <a:pt x="118" y="150"/>
                  </a:cubicBezTo>
                  <a:cubicBezTo>
                    <a:pt x="118" y="150"/>
                    <a:pt x="113" y="151"/>
                    <a:pt x="113" y="151"/>
                  </a:cubicBezTo>
                  <a:cubicBezTo>
                    <a:pt x="110" y="151"/>
                    <a:pt x="109" y="153"/>
                    <a:pt x="109" y="154"/>
                  </a:cubicBezTo>
                  <a:cubicBezTo>
                    <a:pt x="109" y="157"/>
                    <a:pt x="113" y="157"/>
                    <a:pt x="114" y="157"/>
                  </a:cubicBezTo>
                  <a:cubicBezTo>
                    <a:pt x="131" y="157"/>
                    <a:pt x="131" y="157"/>
                    <a:pt x="131" y="157"/>
                  </a:cubicBezTo>
                  <a:cubicBezTo>
                    <a:pt x="134" y="157"/>
                    <a:pt x="134" y="157"/>
                    <a:pt x="134" y="157"/>
                  </a:cubicBezTo>
                  <a:cubicBezTo>
                    <a:pt x="137" y="157"/>
                    <a:pt x="137" y="157"/>
                    <a:pt x="137" y="157"/>
                  </a:cubicBezTo>
                  <a:cubicBezTo>
                    <a:pt x="159" y="157"/>
                    <a:pt x="159" y="157"/>
                    <a:pt x="159" y="157"/>
                  </a:cubicBezTo>
                  <a:cubicBezTo>
                    <a:pt x="164" y="157"/>
                    <a:pt x="164" y="155"/>
                    <a:pt x="164" y="154"/>
                  </a:cubicBezTo>
                  <a:cubicBezTo>
                    <a:pt x="164" y="153"/>
                    <a:pt x="163" y="151"/>
                    <a:pt x="161" y="151"/>
                  </a:cubicBezTo>
                  <a:cubicBezTo>
                    <a:pt x="152" y="150"/>
                    <a:pt x="152" y="150"/>
                    <a:pt x="152" y="150"/>
                  </a:cubicBezTo>
                  <a:cubicBezTo>
                    <a:pt x="147" y="150"/>
                    <a:pt x="146" y="147"/>
                    <a:pt x="145" y="141"/>
                  </a:cubicBezTo>
                  <a:cubicBezTo>
                    <a:pt x="144" y="132"/>
                    <a:pt x="144" y="116"/>
                    <a:pt x="144" y="96"/>
                  </a:cubicBezTo>
                  <a:cubicBezTo>
                    <a:pt x="144" y="60"/>
                    <a:pt x="144" y="60"/>
                    <a:pt x="144" y="60"/>
                  </a:cubicBezTo>
                  <a:cubicBezTo>
                    <a:pt x="145" y="16"/>
                    <a:pt x="145" y="16"/>
                    <a:pt x="145" y="16"/>
                  </a:cubicBezTo>
                  <a:cubicBezTo>
                    <a:pt x="145" y="9"/>
                    <a:pt x="147" y="7"/>
                    <a:pt x="151" y="6"/>
                  </a:cubicBezTo>
                  <a:cubicBezTo>
                    <a:pt x="156" y="6"/>
                    <a:pt x="156" y="6"/>
                    <a:pt x="156" y="6"/>
                  </a:cubicBezTo>
                  <a:cubicBezTo>
                    <a:pt x="158" y="6"/>
                    <a:pt x="159" y="4"/>
                    <a:pt x="159" y="3"/>
                  </a:cubicBezTo>
                  <a:cubicBezTo>
                    <a:pt x="159" y="0"/>
                    <a:pt x="155" y="0"/>
                    <a:pt x="154" y="0"/>
                  </a:cubicBezTo>
                  <a:lnTo>
                    <a:pt x="1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85" name="Freeform 8">
              <a:extLst>
                <a:ext uri="{FF2B5EF4-FFF2-40B4-BE49-F238E27FC236}">
                  <a16:creationId xmlns:a16="http://schemas.microsoft.com/office/drawing/2014/main" id="{87442180-3B44-4131-A01F-50CDB6873C6A}"/>
                </a:ext>
              </a:extLst>
            </p:cNvPr>
            <p:cNvSpPr>
              <a:spLocks/>
            </p:cNvSpPr>
            <p:nvPr userDrawn="1"/>
          </p:nvSpPr>
          <p:spPr bwMode="auto">
            <a:xfrm>
              <a:off x="3312" y="2464"/>
              <a:ext cx="64" cy="108"/>
            </a:xfrm>
            <a:custGeom>
              <a:avLst/>
              <a:gdLst>
                <a:gd name="T0" fmla="*/ 84 w 94"/>
                <a:gd name="T1" fmla="*/ 1 h 160"/>
                <a:gd name="T2" fmla="*/ 83 w 94"/>
                <a:gd name="T3" fmla="*/ 1 h 160"/>
                <a:gd name="T4" fmla="*/ 75 w 94"/>
                <a:gd name="T5" fmla="*/ 2 h 160"/>
                <a:gd name="T6" fmla="*/ 28 w 94"/>
                <a:gd name="T7" fmla="*/ 2 h 160"/>
                <a:gd name="T8" fmla="*/ 25 w 94"/>
                <a:gd name="T9" fmla="*/ 2 h 160"/>
                <a:gd name="T10" fmla="*/ 5 w 94"/>
                <a:gd name="T11" fmla="*/ 2 h 160"/>
                <a:gd name="T12" fmla="*/ 0 w 94"/>
                <a:gd name="T13" fmla="*/ 5 h 160"/>
                <a:gd name="T14" fmla="*/ 3 w 94"/>
                <a:gd name="T15" fmla="*/ 8 h 160"/>
                <a:gd name="T16" fmla="*/ 10 w 94"/>
                <a:gd name="T17" fmla="*/ 8 h 160"/>
                <a:gd name="T18" fmla="*/ 17 w 94"/>
                <a:gd name="T19" fmla="*/ 18 h 160"/>
                <a:gd name="T20" fmla="*/ 18 w 94"/>
                <a:gd name="T21" fmla="*/ 62 h 160"/>
                <a:gd name="T22" fmla="*/ 18 w 94"/>
                <a:gd name="T23" fmla="*/ 98 h 160"/>
                <a:gd name="T24" fmla="*/ 17 w 94"/>
                <a:gd name="T25" fmla="*/ 143 h 160"/>
                <a:gd name="T26" fmla="*/ 12 w 94"/>
                <a:gd name="T27" fmla="*/ 152 h 160"/>
                <a:gd name="T28" fmla="*/ 6 w 94"/>
                <a:gd name="T29" fmla="*/ 153 h 160"/>
                <a:gd name="T30" fmla="*/ 3 w 94"/>
                <a:gd name="T31" fmla="*/ 156 h 160"/>
                <a:gd name="T32" fmla="*/ 8 w 94"/>
                <a:gd name="T33" fmla="*/ 159 h 160"/>
                <a:gd name="T34" fmla="*/ 24 w 94"/>
                <a:gd name="T35" fmla="*/ 159 h 160"/>
                <a:gd name="T36" fmla="*/ 28 w 94"/>
                <a:gd name="T37" fmla="*/ 159 h 160"/>
                <a:gd name="T38" fmla="*/ 36 w 94"/>
                <a:gd name="T39" fmla="*/ 159 h 160"/>
                <a:gd name="T40" fmla="*/ 78 w 94"/>
                <a:gd name="T41" fmla="*/ 160 h 160"/>
                <a:gd name="T42" fmla="*/ 91 w 94"/>
                <a:gd name="T43" fmla="*/ 153 h 160"/>
                <a:gd name="T44" fmla="*/ 94 w 94"/>
                <a:gd name="T45" fmla="*/ 133 h 160"/>
                <a:gd name="T46" fmla="*/ 91 w 94"/>
                <a:gd name="T47" fmla="*/ 129 h 160"/>
                <a:gd name="T48" fmla="*/ 87 w 94"/>
                <a:gd name="T49" fmla="*/ 133 h 160"/>
                <a:gd name="T50" fmla="*/ 79 w 94"/>
                <a:gd name="T51" fmla="*/ 146 h 160"/>
                <a:gd name="T52" fmla="*/ 60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6 w 94"/>
                <a:gd name="T65" fmla="*/ 88 h 160"/>
                <a:gd name="T66" fmla="*/ 77 w 94"/>
                <a:gd name="T67" fmla="*/ 94 h 160"/>
                <a:gd name="T68" fmla="*/ 80 w 94"/>
                <a:gd name="T69" fmla="*/ 97 h 160"/>
                <a:gd name="T70" fmla="*/ 83 w 94"/>
                <a:gd name="T71" fmla="*/ 92 h 160"/>
                <a:gd name="T72" fmla="*/ 84 w 94"/>
                <a:gd name="T73" fmla="*/ 79 h 160"/>
                <a:gd name="T74" fmla="*/ 85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5 w 94"/>
                <a:gd name="T87" fmla="*/ 13 h 160"/>
                <a:gd name="T88" fmla="*/ 79 w 94"/>
                <a:gd name="T89" fmla="*/ 19 h 160"/>
                <a:gd name="T90" fmla="*/ 80 w 94"/>
                <a:gd name="T91" fmla="*/ 26 h 160"/>
                <a:gd name="T92" fmla="*/ 83 w 94"/>
                <a:gd name="T93" fmla="*/ 30 h 160"/>
                <a:gd name="T94" fmla="*/ 86 w 94"/>
                <a:gd name="T95" fmla="*/ 27 h 160"/>
                <a:gd name="T96" fmla="*/ 87 w 94"/>
                <a:gd name="T97" fmla="*/ 16 h 160"/>
                <a:gd name="T98" fmla="*/ 87 w 94"/>
                <a:gd name="T99" fmla="*/ 13 h 160"/>
                <a:gd name="T100" fmla="*/ 88 w 94"/>
                <a:gd name="T101" fmla="*/ 6 h 160"/>
                <a:gd name="T102" fmla="*/ 89 w 94"/>
                <a:gd name="T103" fmla="*/ 3 h 160"/>
                <a:gd name="T104" fmla="*/ 86 w 94"/>
                <a:gd name="T105" fmla="*/ 0 h 160"/>
                <a:gd name="T106" fmla="*/ 84 w 94"/>
                <a:gd name="T107"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 h="160">
                  <a:moveTo>
                    <a:pt x="84" y="1"/>
                  </a:moveTo>
                  <a:cubicBezTo>
                    <a:pt x="83" y="1"/>
                    <a:pt x="83" y="1"/>
                    <a:pt x="83" y="1"/>
                  </a:cubicBezTo>
                  <a:cubicBezTo>
                    <a:pt x="75" y="2"/>
                    <a:pt x="75" y="2"/>
                    <a:pt x="75" y="2"/>
                  </a:cubicBezTo>
                  <a:cubicBezTo>
                    <a:pt x="28" y="2"/>
                    <a:pt x="28" y="2"/>
                    <a:pt x="28" y="2"/>
                  </a:cubicBezTo>
                  <a:cubicBezTo>
                    <a:pt x="25" y="2"/>
                    <a:pt x="25" y="2"/>
                    <a:pt x="25" y="2"/>
                  </a:cubicBezTo>
                  <a:cubicBezTo>
                    <a:pt x="5" y="2"/>
                    <a:pt x="5" y="2"/>
                    <a:pt x="5" y="2"/>
                  </a:cubicBezTo>
                  <a:cubicBezTo>
                    <a:pt x="4" y="2"/>
                    <a:pt x="0" y="2"/>
                    <a:pt x="0" y="5"/>
                  </a:cubicBezTo>
                  <a:cubicBezTo>
                    <a:pt x="0" y="6"/>
                    <a:pt x="1" y="8"/>
                    <a:pt x="3" y="8"/>
                  </a:cubicBezTo>
                  <a:cubicBezTo>
                    <a:pt x="10" y="8"/>
                    <a:pt x="10" y="8"/>
                    <a:pt x="10" y="8"/>
                  </a:cubicBezTo>
                  <a:cubicBezTo>
                    <a:pt x="15" y="9"/>
                    <a:pt x="17" y="12"/>
                    <a:pt x="17" y="18"/>
                  </a:cubicBezTo>
                  <a:cubicBezTo>
                    <a:pt x="18" y="62"/>
                    <a:pt x="18" y="62"/>
                    <a:pt x="18" y="62"/>
                  </a:cubicBezTo>
                  <a:cubicBezTo>
                    <a:pt x="18" y="98"/>
                    <a:pt x="18" y="98"/>
                    <a:pt x="18" y="98"/>
                  </a:cubicBezTo>
                  <a:cubicBezTo>
                    <a:pt x="18" y="118"/>
                    <a:pt x="18" y="134"/>
                    <a:pt x="17" y="143"/>
                  </a:cubicBezTo>
                  <a:cubicBezTo>
                    <a:pt x="16" y="149"/>
                    <a:pt x="15" y="152"/>
                    <a:pt x="12" y="152"/>
                  </a:cubicBezTo>
                  <a:cubicBezTo>
                    <a:pt x="12" y="152"/>
                    <a:pt x="6" y="153"/>
                    <a:pt x="6" y="153"/>
                  </a:cubicBezTo>
                  <a:cubicBezTo>
                    <a:pt x="4" y="153"/>
                    <a:pt x="3" y="155"/>
                    <a:pt x="3" y="156"/>
                  </a:cubicBezTo>
                  <a:cubicBezTo>
                    <a:pt x="3" y="159"/>
                    <a:pt x="7" y="159"/>
                    <a:pt x="8" y="159"/>
                  </a:cubicBezTo>
                  <a:cubicBezTo>
                    <a:pt x="24" y="159"/>
                    <a:pt x="24" y="159"/>
                    <a:pt x="24" y="159"/>
                  </a:cubicBezTo>
                  <a:cubicBezTo>
                    <a:pt x="28" y="159"/>
                    <a:pt x="28" y="159"/>
                    <a:pt x="28" y="159"/>
                  </a:cubicBezTo>
                  <a:cubicBezTo>
                    <a:pt x="36" y="159"/>
                    <a:pt x="36" y="159"/>
                    <a:pt x="36" y="159"/>
                  </a:cubicBezTo>
                  <a:cubicBezTo>
                    <a:pt x="78" y="160"/>
                    <a:pt x="78" y="160"/>
                    <a:pt x="78" y="160"/>
                  </a:cubicBezTo>
                  <a:cubicBezTo>
                    <a:pt x="86" y="160"/>
                    <a:pt x="89" y="160"/>
                    <a:pt x="91" y="153"/>
                  </a:cubicBezTo>
                  <a:cubicBezTo>
                    <a:pt x="92" y="149"/>
                    <a:pt x="94" y="135"/>
                    <a:pt x="94" y="133"/>
                  </a:cubicBezTo>
                  <a:cubicBezTo>
                    <a:pt x="94" y="132"/>
                    <a:pt x="94" y="129"/>
                    <a:pt x="91" y="129"/>
                  </a:cubicBezTo>
                  <a:cubicBezTo>
                    <a:pt x="88" y="129"/>
                    <a:pt x="88" y="131"/>
                    <a:pt x="87" y="133"/>
                  </a:cubicBezTo>
                  <a:cubicBezTo>
                    <a:pt x="86" y="141"/>
                    <a:pt x="84" y="144"/>
                    <a:pt x="79" y="146"/>
                  </a:cubicBezTo>
                  <a:cubicBezTo>
                    <a:pt x="74" y="149"/>
                    <a:pt x="65" y="149"/>
                    <a:pt x="60" y="149"/>
                  </a:cubicBezTo>
                  <a:cubicBezTo>
                    <a:pt x="40"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4" y="82"/>
                    <a:pt x="76" y="85"/>
                    <a:pt x="76" y="88"/>
                  </a:cubicBezTo>
                  <a:cubicBezTo>
                    <a:pt x="76" y="88"/>
                    <a:pt x="77" y="94"/>
                    <a:pt x="77" y="94"/>
                  </a:cubicBezTo>
                  <a:cubicBezTo>
                    <a:pt x="77" y="96"/>
                    <a:pt x="78" y="97"/>
                    <a:pt x="80" y="97"/>
                  </a:cubicBezTo>
                  <a:cubicBezTo>
                    <a:pt x="83" y="97"/>
                    <a:pt x="83" y="94"/>
                    <a:pt x="83" y="92"/>
                  </a:cubicBezTo>
                  <a:cubicBezTo>
                    <a:pt x="84" y="79"/>
                    <a:pt x="84" y="79"/>
                    <a:pt x="84" y="79"/>
                  </a:cubicBezTo>
                  <a:cubicBezTo>
                    <a:pt x="85" y="67"/>
                    <a:pt x="85" y="67"/>
                    <a:pt x="85" y="67"/>
                  </a:cubicBezTo>
                  <a:cubicBezTo>
                    <a:pt x="85" y="64"/>
                    <a:pt x="83" y="64"/>
                    <a:pt x="83" y="64"/>
                  </a:cubicBezTo>
                  <a:cubicBezTo>
                    <a:pt x="79" y="67"/>
                    <a:pt x="79" y="67"/>
                    <a:pt x="79" y="67"/>
                  </a:cubicBezTo>
                  <a:cubicBezTo>
                    <a:pt x="77" y="69"/>
                    <a:pt x="75" y="69"/>
                    <a:pt x="70" y="70"/>
                  </a:cubicBezTo>
                  <a:cubicBezTo>
                    <a:pt x="38" y="70"/>
                    <a:pt x="38" y="70"/>
                    <a:pt x="38" y="70"/>
                  </a:cubicBezTo>
                  <a:cubicBezTo>
                    <a:pt x="38" y="13"/>
                    <a:pt x="38" y="13"/>
                    <a:pt x="38" y="13"/>
                  </a:cubicBezTo>
                  <a:cubicBezTo>
                    <a:pt x="40" y="13"/>
                    <a:pt x="62" y="13"/>
                    <a:pt x="65" y="13"/>
                  </a:cubicBezTo>
                  <a:cubicBezTo>
                    <a:pt x="77" y="15"/>
                    <a:pt x="78" y="17"/>
                    <a:pt x="79" y="19"/>
                  </a:cubicBezTo>
                  <a:cubicBezTo>
                    <a:pt x="79" y="19"/>
                    <a:pt x="80" y="26"/>
                    <a:pt x="80" y="26"/>
                  </a:cubicBezTo>
                  <a:cubicBezTo>
                    <a:pt x="80" y="30"/>
                    <a:pt x="82" y="30"/>
                    <a:pt x="83" y="30"/>
                  </a:cubicBezTo>
                  <a:cubicBezTo>
                    <a:pt x="84" y="30"/>
                    <a:pt x="85" y="30"/>
                    <a:pt x="86" y="27"/>
                  </a:cubicBezTo>
                  <a:cubicBezTo>
                    <a:pt x="86" y="27"/>
                    <a:pt x="87" y="16"/>
                    <a:pt x="87" y="16"/>
                  </a:cubicBezTo>
                  <a:cubicBezTo>
                    <a:pt x="87" y="13"/>
                    <a:pt x="87" y="13"/>
                    <a:pt x="87" y="13"/>
                  </a:cubicBezTo>
                  <a:cubicBezTo>
                    <a:pt x="87" y="13"/>
                    <a:pt x="88" y="6"/>
                    <a:pt x="88" y="6"/>
                  </a:cubicBezTo>
                  <a:cubicBezTo>
                    <a:pt x="89" y="3"/>
                    <a:pt x="89" y="3"/>
                    <a:pt x="89" y="3"/>
                  </a:cubicBezTo>
                  <a:cubicBezTo>
                    <a:pt x="89" y="0"/>
                    <a:pt x="87" y="0"/>
                    <a:pt x="86" y="0"/>
                  </a:cubicBezTo>
                  <a:lnTo>
                    <a:pt x="8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86" name="Freeform 9">
              <a:extLst>
                <a:ext uri="{FF2B5EF4-FFF2-40B4-BE49-F238E27FC236}">
                  <a16:creationId xmlns:a16="http://schemas.microsoft.com/office/drawing/2014/main" id="{92E27D8F-E45D-424E-B690-E9D6FDD20738}"/>
                </a:ext>
              </a:extLst>
            </p:cNvPr>
            <p:cNvSpPr>
              <a:spLocks/>
            </p:cNvSpPr>
            <p:nvPr userDrawn="1"/>
          </p:nvSpPr>
          <p:spPr bwMode="auto">
            <a:xfrm>
              <a:off x="3433" y="2465"/>
              <a:ext cx="106" cy="109"/>
            </a:xfrm>
            <a:custGeom>
              <a:avLst/>
              <a:gdLst>
                <a:gd name="T0" fmla="*/ 138 w 156"/>
                <a:gd name="T1" fmla="*/ 0 h 160"/>
                <a:gd name="T2" fmla="*/ 134 w 156"/>
                <a:gd name="T3" fmla="*/ 0 h 160"/>
                <a:gd name="T4" fmla="*/ 132 w 156"/>
                <a:gd name="T5" fmla="*/ 0 h 160"/>
                <a:gd name="T6" fmla="*/ 113 w 156"/>
                <a:gd name="T7" fmla="*/ 0 h 160"/>
                <a:gd name="T8" fmla="*/ 108 w 156"/>
                <a:gd name="T9" fmla="*/ 3 h 160"/>
                <a:gd name="T10" fmla="*/ 111 w 156"/>
                <a:gd name="T11" fmla="*/ 6 h 160"/>
                <a:gd name="T12" fmla="*/ 118 w 156"/>
                <a:gd name="T13" fmla="*/ 6 h 160"/>
                <a:gd name="T14" fmla="*/ 125 w 156"/>
                <a:gd name="T15" fmla="*/ 16 h 160"/>
                <a:gd name="T16" fmla="*/ 126 w 156"/>
                <a:gd name="T17" fmla="*/ 60 h 160"/>
                <a:gd name="T18" fmla="*/ 126 w 156"/>
                <a:gd name="T19" fmla="*/ 86 h 160"/>
                <a:gd name="T20" fmla="*/ 114 w 156"/>
                <a:gd name="T21" fmla="*/ 135 h 160"/>
                <a:gd name="T22" fmla="*/ 83 w 156"/>
                <a:gd name="T23" fmla="*/ 149 h 160"/>
                <a:gd name="T24" fmla="*/ 54 w 156"/>
                <a:gd name="T25" fmla="*/ 138 h 160"/>
                <a:gd name="T26" fmla="*/ 39 w 156"/>
                <a:gd name="T27" fmla="*/ 89 h 160"/>
                <a:gd name="T28" fmla="*/ 39 w 156"/>
                <a:gd name="T29" fmla="*/ 60 h 160"/>
                <a:gd name="T30" fmla="*/ 39 w 156"/>
                <a:gd name="T31" fmla="*/ 16 h 160"/>
                <a:gd name="T32" fmla="*/ 45 w 156"/>
                <a:gd name="T33" fmla="*/ 6 h 160"/>
                <a:gd name="T34" fmla="*/ 50 w 156"/>
                <a:gd name="T35" fmla="*/ 6 h 160"/>
                <a:gd name="T36" fmla="*/ 53 w 156"/>
                <a:gd name="T37" fmla="*/ 3 h 160"/>
                <a:gd name="T38" fmla="*/ 49 w 156"/>
                <a:gd name="T39" fmla="*/ 0 h 160"/>
                <a:gd name="T40" fmla="*/ 34 w 156"/>
                <a:gd name="T41" fmla="*/ 0 h 160"/>
                <a:gd name="T42" fmla="*/ 28 w 156"/>
                <a:gd name="T43" fmla="*/ 0 h 160"/>
                <a:gd name="T44" fmla="*/ 24 w 156"/>
                <a:gd name="T45" fmla="*/ 0 h 160"/>
                <a:gd name="T46" fmla="*/ 5 w 156"/>
                <a:gd name="T47" fmla="*/ 0 h 160"/>
                <a:gd name="T48" fmla="*/ 0 w 156"/>
                <a:gd name="T49" fmla="*/ 3 h 160"/>
                <a:gd name="T50" fmla="*/ 3 w 156"/>
                <a:gd name="T51" fmla="*/ 6 h 160"/>
                <a:gd name="T52" fmla="*/ 10 w 156"/>
                <a:gd name="T53" fmla="*/ 6 h 160"/>
                <a:gd name="T54" fmla="*/ 17 w 156"/>
                <a:gd name="T55" fmla="*/ 16 h 160"/>
                <a:gd name="T56" fmla="*/ 18 w 156"/>
                <a:gd name="T57" fmla="*/ 60 h 160"/>
                <a:gd name="T58" fmla="*/ 18 w 156"/>
                <a:gd name="T59" fmla="*/ 90 h 160"/>
                <a:gd name="T60" fmla="*/ 36 w 156"/>
                <a:gd name="T61" fmla="*/ 145 h 160"/>
                <a:gd name="T62" fmla="*/ 79 w 156"/>
                <a:gd name="T63" fmla="*/ 160 h 160"/>
                <a:gd name="T64" fmla="*/ 122 w 156"/>
                <a:gd name="T65" fmla="*/ 145 h 160"/>
                <a:gd name="T66" fmla="*/ 142 w 156"/>
                <a:gd name="T67" fmla="*/ 82 h 160"/>
                <a:gd name="T68" fmla="*/ 142 w 156"/>
                <a:gd name="T69" fmla="*/ 60 h 160"/>
                <a:gd name="T70" fmla="*/ 142 w 156"/>
                <a:gd name="T71" fmla="*/ 16 h 160"/>
                <a:gd name="T72" fmla="*/ 148 w 156"/>
                <a:gd name="T73" fmla="*/ 6 h 160"/>
                <a:gd name="T74" fmla="*/ 153 w 156"/>
                <a:gd name="T75" fmla="*/ 6 h 160"/>
                <a:gd name="T76" fmla="*/ 156 w 156"/>
                <a:gd name="T77" fmla="*/ 3 h 160"/>
                <a:gd name="T78" fmla="*/ 152 w 156"/>
                <a:gd name="T79" fmla="*/ 0 h 160"/>
                <a:gd name="T80" fmla="*/ 138 w 156"/>
                <a:gd name="T8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160">
                  <a:moveTo>
                    <a:pt x="138" y="0"/>
                  </a:moveTo>
                  <a:cubicBezTo>
                    <a:pt x="134" y="0"/>
                    <a:pt x="134" y="0"/>
                    <a:pt x="134" y="0"/>
                  </a:cubicBezTo>
                  <a:cubicBezTo>
                    <a:pt x="132" y="0"/>
                    <a:pt x="132" y="0"/>
                    <a:pt x="132" y="0"/>
                  </a:cubicBezTo>
                  <a:cubicBezTo>
                    <a:pt x="113" y="0"/>
                    <a:pt x="113" y="0"/>
                    <a:pt x="113" y="0"/>
                  </a:cubicBezTo>
                  <a:cubicBezTo>
                    <a:pt x="112" y="0"/>
                    <a:pt x="108" y="0"/>
                    <a:pt x="108" y="3"/>
                  </a:cubicBezTo>
                  <a:cubicBezTo>
                    <a:pt x="108" y="4"/>
                    <a:pt x="109" y="6"/>
                    <a:pt x="111" y="6"/>
                  </a:cubicBezTo>
                  <a:cubicBezTo>
                    <a:pt x="118" y="6"/>
                    <a:pt x="118" y="6"/>
                    <a:pt x="118" y="6"/>
                  </a:cubicBezTo>
                  <a:cubicBezTo>
                    <a:pt x="124" y="7"/>
                    <a:pt x="125" y="10"/>
                    <a:pt x="125" y="16"/>
                  </a:cubicBezTo>
                  <a:cubicBezTo>
                    <a:pt x="125" y="16"/>
                    <a:pt x="126" y="60"/>
                    <a:pt x="126" y="60"/>
                  </a:cubicBezTo>
                  <a:cubicBezTo>
                    <a:pt x="126" y="86"/>
                    <a:pt x="126" y="86"/>
                    <a:pt x="126" y="86"/>
                  </a:cubicBezTo>
                  <a:cubicBezTo>
                    <a:pt x="126" y="110"/>
                    <a:pt x="122" y="125"/>
                    <a:pt x="114" y="135"/>
                  </a:cubicBezTo>
                  <a:cubicBezTo>
                    <a:pt x="107" y="144"/>
                    <a:pt x="95" y="149"/>
                    <a:pt x="83" y="149"/>
                  </a:cubicBezTo>
                  <a:cubicBezTo>
                    <a:pt x="72" y="149"/>
                    <a:pt x="63" y="147"/>
                    <a:pt x="54" y="138"/>
                  </a:cubicBezTo>
                  <a:cubicBezTo>
                    <a:pt x="46" y="131"/>
                    <a:pt x="39" y="120"/>
                    <a:pt x="39" y="89"/>
                  </a:cubicBezTo>
                  <a:cubicBezTo>
                    <a:pt x="39" y="60"/>
                    <a:pt x="39" y="60"/>
                    <a:pt x="39" y="60"/>
                  </a:cubicBezTo>
                  <a:cubicBezTo>
                    <a:pt x="39" y="16"/>
                    <a:pt x="39" y="16"/>
                    <a:pt x="39" y="16"/>
                  </a:cubicBezTo>
                  <a:cubicBezTo>
                    <a:pt x="40" y="9"/>
                    <a:pt x="41" y="7"/>
                    <a:pt x="45" y="6"/>
                  </a:cubicBezTo>
                  <a:cubicBezTo>
                    <a:pt x="45" y="6"/>
                    <a:pt x="50" y="6"/>
                    <a:pt x="50" y="6"/>
                  </a:cubicBezTo>
                  <a:cubicBezTo>
                    <a:pt x="52" y="6"/>
                    <a:pt x="53" y="4"/>
                    <a:pt x="53" y="3"/>
                  </a:cubicBezTo>
                  <a:cubicBezTo>
                    <a:pt x="53" y="0"/>
                    <a:pt x="50" y="0"/>
                    <a:pt x="49" y="0"/>
                  </a:cubicBezTo>
                  <a:cubicBezTo>
                    <a:pt x="34" y="0"/>
                    <a:pt x="34" y="0"/>
                    <a:pt x="34" y="0"/>
                  </a:cubicBezTo>
                  <a:cubicBezTo>
                    <a:pt x="28" y="0"/>
                    <a:pt x="28" y="0"/>
                    <a:pt x="28" y="0"/>
                  </a:cubicBezTo>
                  <a:cubicBezTo>
                    <a:pt x="24" y="0"/>
                    <a:pt x="24" y="0"/>
                    <a:pt x="24"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0"/>
                    <a:pt x="18" y="90"/>
                    <a:pt x="18" y="90"/>
                  </a:cubicBezTo>
                  <a:cubicBezTo>
                    <a:pt x="18" y="123"/>
                    <a:pt x="28" y="137"/>
                    <a:pt x="36" y="145"/>
                  </a:cubicBezTo>
                  <a:cubicBezTo>
                    <a:pt x="50" y="158"/>
                    <a:pt x="69" y="160"/>
                    <a:pt x="79" y="160"/>
                  </a:cubicBezTo>
                  <a:cubicBezTo>
                    <a:pt x="90" y="160"/>
                    <a:pt x="107" y="159"/>
                    <a:pt x="122" y="145"/>
                  </a:cubicBezTo>
                  <a:cubicBezTo>
                    <a:pt x="140" y="129"/>
                    <a:pt x="142" y="103"/>
                    <a:pt x="142" y="82"/>
                  </a:cubicBezTo>
                  <a:cubicBezTo>
                    <a:pt x="142" y="60"/>
                    <a:pt x="142" y="60"/>
                    <a:pt x="142" y="60"/>
                  </a:cubicBezTo>
                  <a:cubicBezTo>
                    <a:pt x="142" y="16"/>
                    <a:pt x="142" y="16"/>
                    <a:pt x="142" y="16"/>
                  </a:cubicBezTo>
                  <a:cubicBezTo>
                    <a:pt x="143" y="9"/>
                    <a:pt x="144" y="7"/>
                    <a:pt x="148" y="6"/>
                  </a:cubicBezTo>
                  <a:cubicBezTo>
                    <a:pt x="149" y="6"/>
                    <a:pt x="153" y="6"/>
                    <a:pt x="153" y="6"/>
                  </a:cubicBezTo>
                  <a:cubicBezTo>
                    <a:pt x="155" y="6"/>
                    <a:pt x="156" y="4"/>
                    <a:pt x="156" y="3"/>
                  </a:cubicBezTo>
                  <a:cubicBezTo>
                    <a:pt x="156" y="0"/>
                    <a:pt x="153" y="0"/>
                    <a:pt x="152" y="0"/>
                  </a:cubicBezTo>
                  <a:lnTo>
                    <a:pt x="1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87" name="Freeform 10">
              <a:extLst>
                <a:ext uri="{FF2B5EF4-FFF2-40B4-BE49-F238E27FC236}">
                  <a16:creationId xmlns:a16="http://schemas.microsoft.com/office/drawing/2014/main" id="{CE2282AC-63FC-4968-9EE5-3854BECCC5BC}"/>
                </a:ext>
              </a:extLst>
            </p:cNvPr>
            <p:cNvSpPr>
              <a:spLocks/>
            </p:cNvSpPr>
            <p:nvPr userDrawn="1"/>
          </p:nvSpPr>
          <p:spPr bwMode="auto">
            <a:xfrm>
              <a:off x="3553" y="2463"/>
              <a:ext cx="114" cy="110"/>
            </a:xfrm>
            <a:custGeom>
              <a:avLst/>
              <a:gdLst>
                <a:gd name="T0" fmla="*/ 17 w 168"/>
                <a:gd name="T1" fmla="*/ 12 h 162"/>
                <a:gd name="T2" fmla="*/ 17 w 168"/>
                <a:gd name="T3" fmla="*/ 129 h 162"/>
                <a:gd name="T4" fmla="*/ 12 w 168"/>
                <a:gd name="T5" fmla="*/ 153 h 162"/>
                <a:gd name="T6" fmla="*/ 4 w 168"/>
                <a:gd name="T7" fmla="*/ 154 h 162"/>
                <a:gd name="T8" fmla="*/ 0 w 168"/>
                <a:gd name="T9" fmla="*/ 157 h 162"/>
                <a:gd name="T10" fmla="*/ 5 w 168"/>
                <a:gd name="T11" fmla="*/ 160 h 162"/>
                <a:gd name="T12" fmla="*/ 22 w 168"/>
                <a:gd name="T13" fmla="*/ 160 h 162"/>
                <a:gd name="T14" fmla="*/ 25 w 168"/>
                <a:gd name="T15" fmla="*/ 160 h 162"/>
                <a:gd name="T16" fmla="*/ 28 w 168"/>
                <a:gd name="T17" fmla="*/ 160 h 162"/>
                <a:gd name="T18" fmla="*/ 46 w 168"/>
                <a:gd name="T19" fmla="*/ 160 h 162"/>
                <a:gd name="T20" fmla="*/ 52 w 168"/>
                <a:gd name="T21" fmla="*/ 157 h 162"/>
                <a:gd name="T22" fmla="*/ 49 w 168"/>
                <a:gd name="T23" fmla="*/ 154 h 162"/>
                <a:gd name="T24" fmla="*/ 39 w 168"/>
                <a:gd name="T25" fmla="*/ 153 h 162"/>
                <a:gd name="T26" fmla="*/ 32 w 168"/>
                <a:gd name="T27" fmla="*/ 131 h 162"/>
                <a:gd name="T28" fmla="*/ 29 w 168"/>
                <a:gd name="T29" fmla="*/ 37 h 162"/>
                <a:gd name="T30" fmla="*/ 80 w 168"/>
                <a:gd name="T31" fmla="*/ 93 h 162"/>
                <a:gd name="T32" fmla="*/ 133 w 168"/>
                <a:gd name="T33" fmla="*/ 148 h 162"/>
                <a:gd name="T34" fmla="*/ 149 w 168"/>
                <a:gd name="T35" fmla="*/ 162 h 162"/>
                <a:gd name="T36" fmla="*/ 153 w 168"/>
                <a:gd name="T37" fmla="*/ 146 h 162"/>
                <a:gd name="T38" fmla="*/ 153 w 168"/>
                <a:gd name="T39" fmla="*/ 26 h 162"/>
                <a:gd name="T40" fmla="*/ 159 w 168"/>
                <a:gd name="T41" fmla="*/ 9 h 162"/>
                <a:gd name="T42" fmla="*/ 164 w 168"/>
                <a:gd name="T43" fmla="*/ 9 h 162"/>
                <a:gd name="T44" fmla="*/ 168 w 168"/>
                <a:gd name="T45" fmla="*/ 6 h 162"/>
                <a:gd name="T46" fmla="*/ 163 w 168"/>
                <a:gd name="T47" fmla="*/ 3 h 162"/>
                <a:gd name="T48" fmla="*/ 149 w 168"/>
                <a:gd name="T49" fmla="*/ 3 h 162"/>
                <a:gd name="T50" fmla="*/ 145 w 168"/>
                <a:gd name="T51" fmla="*/ 3 h 162"/>
                <a:gd name="T52" fmla="*/ 141 w 168"/>
                <a:gd name="T53" fmla="*/ 3 h 162"/>
                <a:gd name="T54" fmla="*/ 124 w 168"/>
                <a:gd name="T55" fmla="*/ 3 h 162"/>
                <a:gd name="T56" fmla="*/ 118 w 168"/>
                <a:gd name="T57" fmla="*/ 6 h 162"/>
                <a:gd name="T58" fmla="*/ 121 w 168"/>
                <a:gd name="T59" fmla="*/ 9 h 162"/>
                <a:gd name="T60" fmla="*/ 131 w 168"/>
                <a:gd name="T61" fmla="*/ 10 h 162"/>
                <a:gd name="T62" fmla="*/ 138 w 168"/>
                <a:gd name="T63" fmla="*/ 28 h 162"/>
                <a:gd name="T64" fmla="*/ 140 w 168"/>
                <a:gd name="T65" fmla="*/ 127 h 162"/>
                <a:gd name="T66" fmla="*/ 125 w 168"/>
                <a:gd name="T67" fmla="*/ 111 h 162"/>
                <a:gd name="T68" fmla="*/ 94 w 168"/>
                <a:gd name="T69" fmla="*/ 77 h 162"/>
                <a:gd name="T70" fmla="*/ 27 w 168"/>
                <a:gd name="T71" fmla="*/ 5 h 162"/>
                <a:gd name="T72" fmla="*/ 21 w 168"/>
                <a:gd name="T73" fmla="*/ 0 h 162"/>
                <a:gd name="T74" fmla="*/ 17 w 168"/>
                <a:gd name="T75" fmla="*/ 1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162">
                  <a:moveTo>
                    <a:pt x="17" y="12"/>
                  </a:moveTo>
                  <a:cubicBezTo>
                    <a:pt x="17" y="129"/>
                    <a:pt x="17" y="129"/>
                    <a:pt x="17" y="129"/>
                  </a:cubicBezTo>
                  <a:cubicBezTo>
                    <a:pt x="17" y="147"/>
                    <a:pt x="16" y="152"/>
                    <a:pt x="12" y="153"/>
                  </a:cubicBezTo>
                  <a:cubicBezTo>
                    <a:pt x="11" y="153"/>
                    <a:pt x="4" y="154"/>
                    <a:pt x="4" y="154"/>
                  </a:cubicBezTo>
                  <a:cubicBezTo>
                    <a:pt x="1" y="154"/>
                    <a:pt x="0" y="156"/>
                    <a:pt x="0" y="157"/>
                  </a:cubicBezTo>
                  <a:cubicBezTo>
                    <a:pt x="0" y="160"/>
                    <a:pt x="4" y="160"/>
                    <a:pt x="5" y="160"/>
                  </a:cubicBezTo>
                  <a:cubicBezTo>
                    <a:pt x="22" y="160"/>
                    <a:pt x="22" y="160"/>
                    <a:pt x="22" y="160"/>
                  </a:cubicBezTo>
                  <a:cubicBezTo>
                    <a:pt x="25" y="160"/>
                    <a:pt x="25" y="160"/>
                    <a:pt x="25" y="160"/>
                  </a:cubicBezTo>
                  <a:cubicBezTo>
                    <a:pt x="28" y="160"/>
                    <a:pt x="28" y="160"/>
                    <a:pt x="28" y="160"/>
                  </a:cubicBezTo>
                  <a:cubicBezTo>
                    <a:pt x="46" y="160"/>
                    <a:pt x="46" y="160"/>
                    <a:pt x="46" y="160"/>
                  </a:cubicBezTo>
                  <a:cubicBezTo>
                    <a:pt x="48" y="160"/>
                    <a:pt x="52" y="160"/>
                    <a:pt x="52" y="157"/>
                  </a:cubicBezTo>
                  <a:cubicBezTo>
                    <a:pt x="52" y="156"/>
                    <a:pt x="51" y="154"/>
                    <a:pt x="49" y="154"/>
                  </a:cubicBezTo>
                  <a:cubicBezTo>
                    <a:pt x="39" y="153"/>
                    <a:pt x="39" y="153"/>
                    <a:pt x="39" y="153"/>
                  </a:cubicBezTo>
                  <a:cubicBezTo>
                    <a:pt x="35" y="152"/>
                    <a:pt x="32" y="148"/>
                    <a:pt x="32" y="131"/>
                  </a:cubicBezTo>
                  <a:cubicBezTo>
                    <a:pt x="32" y="131"/>
                    <a:pt x="30" y="45"/>
                    <a:pt x="29" y="37"/>
                  </a:cubicBezTo>
                  <a:cubicBezTo>
                    <a:pt x="34" y="43"/>
                    <a:pt x="80" y="93"/>
                    <a:pt x="80" y="93"/>
                  </a:cubicBezTo>
                  <a:cubicBezTo>
                    <a:pt x="102" y="117"/>
                    <a:pt x="131" y="146"/>
                    <a:pt x="133" y="148"/>
                  </a:cubicBezTo>
                  <a:cubicBezTo>
                    <a:pt x="145" y="160"/>
                    <a:pt x="147" y="162"/>
                    <a:pt x="149" y="162"/>
                  </a:cubicBezTo>
                  <a:cubicBezTo>
                    <a:pt x="152" y="162"/>
                    <a:pt x="153" y="159"/>
                    <a:pt x="153" y="146"/>
                  </a:cubicBezTo>
                  <a:cubicBezTo>
                    <a:pt x="153" y="146"/>
                    <a:pt x="153" y="26"/>
                    <a:pt x="153" y="26"/>
                  </a:cubicBezTo>
                  <a:cubicBezTo>
                    <a:pt x="153" y="13"/>
                    <a:pt x="154" y="10"/>
                    <a:pt x="159" y="9"/>
                  </a:cubicBezTo>
                  <a:cubicBezTo>
                    <a:pt x="159" y="9"/>
                    <a:pt x="164" y="9"/>
                    <a:pt x="164" y="9"/>
                  </a:cubicBezTo>
                  <a:cubicBezTo>
                    <a:pt x="167" y="9"/>
                    <a:pt x="168" y="7"/>
                    <a:pt x="168" y="6"/>
                  </a:cubicBezTo>
                  <a:cubicBezTo>
                    <a:pt x="168" y="3"/>
                    <a:pt x="164" y="3"/>
                    <a:pt x="163" y="3"/>
                  </a:cubicBezTo>
                  <a:cubicBezTo>
                    <a:pt x="149" y="3"/>
                    <a:pt x="149" y="3"/>
                    <a:pt x="149" y="3"/>
                  </a:cubicBezTo>
                  <a:cubicBezTo>
                    <a:pt x="145" y="3"/>
                    <a:pt x="145" y="3"/>
                    <a:pt x="145" y="3"/>
                  </a:cubicBezTo>
                  <a:cubicBezTo>
                    <a:pt x="141" y="3"/>
                    <a:pt x="141" y="3"/>
                    <a:pt x="141" y="3"/>
                  </a:cubicBezTo>
                  <a:cubicBezTo>
                    <a:pt x="124" y="3"/>
                    <a:pt x="124" y="3"/>
                    <a:pt x="124" y="3"/>
                  </a:cubicBezTo>
                  <a:cubicBezTo>
                    <a:pt x="122" y="3"/>
                    <a:pt x="118" y="3"/>
                    <a:pt x="118" y="6"/>
                  </a:cubicBezTo>
                  <a:cubicBezTo>
                    <a:pt x="118" y="8"/>
                    <a:pt x="119" y="9"/>
                    <a:pt x="121" y="9"/>
                  </a:cubicBezTo>
                  <a:cubicBezTo>
                    <a:pt x="131" y="10"/>
                    <a:pt x="131" y="10"/>
                    <a:pt x="131" y="10"/>
                  </a:cubicBezTo>
                  <a:cubicBezTo>
                    <a:pt x="136" y="11"/>
                    <a:pt x="138" y="14"/>
                    <a:pt x="138" y="28"/>
                  </a:cubicBezTo>
                  <a:cubicBezTo>
                    <a:pt x="138" y="28"/>
                    <a:pt x="140" y="108"/>
                    <a:pt x="140" y="127"/>
                  </a:cubicBezTo>
                  <a:cubicBezTo>
                    <a:pt x="136" y="123"/>
                    <a:pt x="125" y="111"/>
                    <a:pt x="125" y="111"/>
                  </a:cubicBezTo>
                  <a:cubicBezTo>
                    <a:pt x="94" y="77"/>
                    <a:pt x="94" y="77"/>
                    <a:pt x="94" y="77"/>
                  </a:cubicBezTo>
                  <a:cubicBezTo>
                    <a:pt x="27" y="5"/>
                    <a:pt x="27" y="5"/>
                    <a:pt x="27" y="5"/>
                  </a:cubicBezTo>
                  <a:cubicBezTo>
                    <a:pt x="24" y="2"/>
                    <a:pt x="22" y="0"/>
                    <a:pt x="21" y="0"/>
                  </a:cubicBezTo>
                  <a:cubicBezTo>
                    <a:pt x="17" y="0"/>
                    <a:pt x="17" y="4"/>
                    <a:pt x="17" y="1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88" name="Freeform 11">
              <a:extLst>
                <a:ext uri="{FF2B5EF4-FFF2-40B4-BE49-F238E27FC236}">
                  <a16:creationId xmlns:a16="http://schemas.microsoft.com/office/drawing/2014/main" id="{9614E605-56C7-4203-88F7-A249DD372F5C}"/>
                </a:ext>
              </a:extLst>
            </p:cNvPr>
            <p:cNvSpPr>
              <a:spLocks/>
            </p:cNvSpPr>
            <p:nvPr userDrawn="1"/>
          </p:nvSpPr>
          <p:spPr bwMode="auto">
            <a:xfrm>
              <a:off x="3686" y="2465"/>
              <a:ext cx="38" cy="107"/>
            </a:xfrm>
            <a:custGeom>
              <a:avLst/>
              <a:gdLst>
                <a:gd name="T0" fmla="*/ 29 w 56"/>
                <a:gd name="T1" fmla="*/ 0 h 157"/>
                <a:gd name="T2" fmla="*/ 26 w 56"/>
                <a:gd name="T3" fmla="*/ 0 h 157"/>
                <a:gd name="T4" fmla="*/ 23 w 56"/>
                <a:gd name="T5" fmla="*/ 0 h 157"/>
                <a:gd name="T6" fmla="*/ 5 w 56"/>
                <a:gd name="T7" fmla="*/ 0 h 157"/>
                <a:gd name="T8" fmla="*/ 0 w 56"/>
                <a:gd name="T9" fmla="*/ 3 h 157"/>
                <a:gd name="T10" fmla="*/ 4 w 56"/>
                <a:gd name="T11" fmla="*/ 6 h 157"/>
                <a:gd name="T12" fmla="*/ 10 w 56"/>
                <a:gd name="T13" fmla="*/ 6 h 157"/>
                <a:gd name="T14" fmla="*/ 15 w 56"/>
                <a:gd name="T15" fmla="*/ 16 h 157"/>
                <a:gd name="T16" fmla="*/ 16 w 56"/>
                <a:gd name="T17" fmla="*/ 60 h 157"/>
                <a:gd name="T18" fmla="*/ 16 w 56"/>
                <a:gd name="T19" fmla="*/ 96 h 157"/>
                <a:gd name="T20" fmla="*/ 15 w 56"/>
                <a:gd name="T21" fmla="*/ 141 h 157"/>
                <a:gd name="T22" fmla="*/ 10 w 56"/>
                <a:gd name="T23" fmla="*/ 150 h 157"/>
                <a:gd name="T24" fmla="*/ 4 w 56"/>
                <a:gd name="T25" fmla="*/ 151 h 157"/>
                <a:gd name="T26" fmla="*/ 1 w 56"/>
                <a:gd name="T27" fmla="*/ 154 h 157"/>
                <a:gd name="T28" fmla="*/ 6 w 56"/>
                <a:gd name="T29" fmla="*/ 157 h 157"/>
                <a:gd name="T30" fmla="*/ 22 w 56"/>
                <a:gd name="T31" fmla="*/ 157 h 157"/>
                <a:gd name="T32" fmla="*/ 26 w 56"/>
                <a:gd name="T33" fmla="*/ 157 h 157"/>
                <a:gd name="T34" fmla="*/ 28 w 56"/>
                <a:gd name="T35" fmla="*/ 157 h 157"/>
                <a:gd name="T36" fmla="*/ 51 w 56"/>
                <a:gd name="T37" fmla="*/ 157 h 157"/>
                <a:gd name="T38" fmla="*/ 56 w 56"/>
                <a:gd name="T39" fmla="*/ 154 h 157"/>
                <a:gd name="T40" fmla="*/ 53 w 56"/>
                <a:gd name="T41" fmla="*/ 151 h 157"/>
                <a:gd name="T42" fmla="*/ 44 w 56"/>
                <a:gd name="T43" fmla="*/ 150 h 157"/>
                <a:gd name="T44" fmla="*/ 37 w 56"/>
                <a:gd name="T45" fmla="*/ 141 h 157"/>
                <a:gd name="T46" fmla="*/ 36 w 56"/>
                <a:gd name="T47" fmla="*/ 96 h 157"/>
                <a:gd name="T48" fmla="*/ 36 w 56"/>
                <a:gd name="T49" fmla="*/ 60 h 157"/>
                <a:gd name="T50" fmla="*/ 36 w 56"/>
                <a:gd name="T51" fmla="*/ 16 h 157"/>
                <a:gd name="T52" fmla="*/ 43 w 56"/>
                <a:gd name="T53" fmla="*/ 6 h 157"/>
                <a:gd name="T54" fmla="*/ 47 w 56"/>
                <a:gd name="T55" fmla="*/ 6 h 157"/>
                <a:gd name="T56" fmla="*/ 51 w 56"/>
                <a:gd name="T57" fmla="*/ 3 h 157"/>
                <a:gd name="T58" fmla="*/ 46 w 56"/>
                <a:gd name="T59" fmla="*/ 0 h 157"/>
                <a:gd name="T60" fmla="*/ 29 w 56"/>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157">
                  <a:moveTo>
                    <a:pt x="29" y="0"/>
                  </a:moveTo>
                  <a:cubicBezTo>
                    <a:pt x="26" y="0"/>
                    <a:pt x="26" y="0"/>
                    <a:pt x="26" y="0"/>
                  </a:cubicBezTo>
                  <a:cubicBezTo>
                    <a:pt x="23" y="0"/>
                    <a:pt x="23" y="0"/>
                    <a:pt x="23" y="0"/>
                  </a:cubicBezTo>
                  <a:cubicBezTo>
                    <a:pt x="5" y="0"/>
                    <a:pt x="5" y="0"/>
                    <a:pt x="5" y="0"/>
                  </a:cubicBezTo>
                  <a:cubicBezTo>
                    <a:pt x="4" y="0"/>
                    <a:pt x="0" y="0"/>
                    <a:pt x="0" y="3"/>
                  </a:cubicBezTo>
                  <a:cubicBezTo>
                    <a:pt x="0" y="4"/>
                    <a:pt x="2" y="6"/>
                    <a:pt x="4" y="6"/>
                  </a:cubicBezTo>
                  <a:cubicBezTo>
                    <a:pt x="10" y="6"/>
                    <a:pt x="10" y="6"/>
                    <a:pt x="10" y="6"/>
                  </a:cubicBezTo>
                  <a:cubicBezTo>
                    <a:pt x="13" y="7"/>
                    <a:pt x="15" y="9"/>
                    <a:pt x="15" y="16"/>
                  </a:cubicBezTo>
                  <a:cubicBezTo>
                    <a:pt x="15" y="16"/>
                    <a:pt x="16" y="60"/>
                    <a:pt x="16" y="60"/>
                  </a:cubicBezTo>
                  <a:cubicBezTo>
                    <a:pt x="16" y="96"/>
                    <a:pt x="16" y="96"/>
                    <a:pt x="16" y="96"/>
                  </a:cubicBezTo>
                  <a:cubicBezTo>
                    <a:pt x="16" y="116"/>
                    <a:pt x="16" y="132"/>
                    <a:pt x="15" y="141"/>
                  </a:cubicBezTo>
                  <a:cubicBezTo>
                    <a:pt x="14" y="147"/>
                    <a:pt x="13" y="150"/>
                    <a:pt x="10" y="150"/>
                  </a:cubicBezTo>
                  <a:cubicBezTo>
                    <a:pt x="10" y="150"/>
                    <a:pt x="4" y="151"/>
                    <a:pt x="4" y="151"/>
                  </a:cubicBezTo>
                  <a:cubicBezTo>
                    <a:pt x="2" y="151"/>
                    <a:pt x="1" y="153"/>
                    <a:pt x="1" y="154"/>
                  </a:cubicBezTo>
                  <a:cubicBezTo>
                    <a:pt x="1" y="157"/>
                    <a:pt x="5" y="157"/>
                    <a:pt x="6" y="157"/>
                  </a:cubicBezTo>
                  <a:cubicBezTo>
                    <a:pt x="22" y="157"/>
                    <a:pt x="22" y="157"/>
                    <a:pt x="22" y="157"/>
                  </a:cubicBezTo>
                  <a:cubicBezTo>
                    <a:pt x="26" y="157"/>
                    <a:pt x="26" y="157"/>
                    <a:pt x="26" y="157"/>
                  </a:cubicBezTo>
                  <a:cubicBezTo>
                    <a:pt x="28" y="157"/>
                    <a:pt x="28" y="157"/>
                    <a:pt x="28" y="157"/>
                  </a:cubicBezTo>
                  <a:cubicBezTo>
                    <a:pt x="51" y="157"/>
                    <a:pt x="51" y="157"/>
                    <a:pt x="51" y="157"/>
                  </a:cubicBezTo>
                  <a:cubicBezTo>
                    <a:pt x="55" y="157"/>
                    <a:pt x="56" y="155"/>
                    <a:pt x="56" y="154"/>
                  </a:cubicBezTo>
                  <a:cubicBezTo>
                    <a:pt x="56" y="153"/>
                    <a:pt x="55" y="151"/>
                    <a:pt x="53" y="151"/>
                  </a:cubicBezTo>
                  <a:cubicBezTo>
                    <a:pt x="44" y="150"/>
                    <a:pt x="44" y="150"/>
                    <a:pt x="44" y="150"/>
                  </a:cubicBezTo>
                  <a:cubicBezTo>
                    <a:pt x="39" y="150"/>
                    <a:pt x="38" y="147"/>
                    <a:pt x="37" y="141"/>
                  </a:cubicBezTo>
                  <a:cubicBezTo>
                    <a:pt x="36" y="132"/>
                    <a:pt x="36" y="116"/>
                    <a:pt x="36" y="96"/>
                  </a:cubicBezTo>
                  <a:cubicBezTo>
                    <a:pt x="36" y="60"/>
                    <a:pt x="36" y="60"/>
                    <a:pt x="36" y="60"/>
                  </a:cubicBezTo>
                  <a:cubicBezTo>
                    <a:pt x="36" y="16"/>
                    <a:pt x="36" y="16"/>
                    <a:pt x="36" y="16"/>
                  </a:cubicBezTo>
                  <a:cubicBezTo>
                    <a:pt x="37" y="10"/>
                    <a:pt x="38" y="7"/>
                    <a:pt x="43" y="6"/>
                  </a:cubicBezTo>
                  <a:cubicBezTo>
                    <a:pt x="43" y="6"/>
                    <a:pt x="47" y="6"/>
                    <a:pt x="47" y="6"/>
                  </a:cubicBezTo>
                  <a:cubicBezTo>
                    <a:pt x="49" y="6"/>
                    <a:pt x="51" y="4"/>
                    <a:pt x="51" y="3"/>
                  </a:cubicBezTo>
                  <a:cubicBezTo>
                    <a:pt x="51" y="0"/>
                    <a:pt x="47" y="0"/>
                    <a:pt x="46" y="0"/>
                  </a:cubicBezTo>
                  <a:lnTo>
                    <a:pt x="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89" name="Freeform 12">
              <a:extLst>
                <a:ext uri="{FF2B5EF4-FFF2-40B4-BE49-F238E27FC236}">
                  <a16:creationId xmlns:a16="http://schemas.microsoft.com/office/drawing/2014/main" id="{1435CB18-F431-488B-8432-F0E31B702F5B}"/>
                </a:ext>
              </a:extLst>
            </p:cNvPr>
            <p:cNvSpPr>
              <a:spLocks/>
            </p:cNvSpPr>
            <p:nvPr userDrawn="1"/>
          </p:nvSpPr>
          <p:spPr bwMode="auto">
            <a:xfrm>
              <a:off x="3730" y="2465"/>
              <a:ext cx="112" cy="109"/>
            </a:xfrm>
            <a:custGeom>
              <a:avLst/>
              <a:gdLst>
                <a:gd name="T0" fmla="*/ 148 w 166"/>
                <a:gd name="T1" fmla="*/ 0 h 160"/>
                <a:gd name="T2" fmla="*/ 145 w 166"/>
                <a:gd name="T3" fmla="*/ 0 h 160"/>
                <a:gd name="T4" fmla="*/ 140 w 166"/>
                <a:gd name="T5" fmla="*/ 0 h 160"/>
                <a:gd name="T6" fmla="*/ 125 w 166"/>
                <a:gd name="T7" fmla="*/ 0 h 160"/>
                <a:gd name="T8" fmla="*/ 119 w 166"/>
                <a:gd name="T9" fmla="*/ 3 h 160"/>
                <a:gd name="T10" fmla="*/ 123 w 166"/>
                <a:gd name="T11" fmla="*/ 6 h 160"/>
                <a:gd name="T12" fmla="*/ 130 w 166"/>
                <a:gd name="T13" fmla="*/ 6 h 160"/>
                <a:gd name="T14" fmla="*/ 131 w 166"/>
                <a:gd name="T15" fmla="*/ 10 h 160"/>
                <a:gd name="T16" fmla="*/ 130 w 166"/>
                <a:gd name="T17" fmla="*/ 17 h 160"/>
                <a:gd name="T18" fmla="*/ 88 w 166"/>
                <a:gd name="T19" fmla="*/ 127 h 160"/>
                <a:gd name="T20" fmla="*/ 50 w 166"/>
                <a:gd name="T21" fmla="*/ 26 h 160"/>
                <a:gd name="T22" fmla="*/ 44 w 166"/>
                <a:gd name="T23" fmla="*/ 9 h 160"/>
                <a:gd name="T24" fmla="*/ 46 w 166"/>
                <a:gd name="T25" fmla="*/ 7 h 160"/>
                <a:gd name="T26" fmla="*/ 53 w 166"/>
                <a:gd name="T27" fmla="*/ 6 h 160"/>
                <a:gd name="T28" fmla="*/ 57 w 166"/>
                <a:gd name="T29" fmla="*/ 3 h 160"/>
                <a:gd name="T30" fmla="*/ 50 w 166"/>
                <a:gd name="T31" fmla="*/ 0 h 160"/>
                <a:gd name="T32" fmla="*/ 35 w 166"/>
                <a:gd name="T33" fmla="*/ 0 h 160"/>
                <a:gd name="T34" fmla="*/ 31 w 166"/>
                <a:gd name="T35" fmla="*/ 0 h 160"/>
                <a:gd name="T36" fmla="*/ 26 w 166"/>
                <a:gd name="T37" fmla="*/ 0 h 160"/>
                <a:gd name="T38" fmla="*/ 7 w 166"/>
                <a:gd name="T39" fmla="*/ 0 h 160"/>
                <a:gd name="T40" fmla="*/ 0 w 166"/>
                <a:gd name="T41" fmla="*/ 3 h 160"/>
                <a:gd name="T42" fmla="*/ 3 w 166"/>
                <a:gd name="T43" fmla="*/ 6 h 160"/>
                <a:gd name="T44" fmla="*/ 10 w 166"/>
                <a:gd name="T45" fmla="*/ 6 h 160"/>
                <a:gd name="T46" fmla="*/ 24 w 166"/>
                <a:gd name="T47" fmla="*/ 21 h 160"/>
                <a:gd name="T48" fmla="*/ 75 w 166"/>
                <a:gd name="T49" fmla="*/ 148 h 160"/>
                <a:gd name="T50" fmla="*/ 83 w 166"/>
                <a:gd name="T51" fmla="*/ 160 h 160"/>
                <a:gd name="T52" fmla="*/ 89 w 166"/>
                <a:gd name="T53" fmla="*/ 151 h 160"/>
                <a:gd name="T54" fmla="*/ 93 w 166"/>
                <a:gd name="T55" fmla="*/ 144 h 160"/>
                <a:gd name="T56" fmla="*/ 118 w 166"/>
                <a:gd name="T57" fmla="*/ 84 h 160"/>
                <a:gd name="T58" fmla="*/ 130 w 166"/>
                <a:gd name="T59" fmla="*/ 55 h 160"/>
                <a:gd name="T60" fmla="*/ 142 w 166"/>
                <a:gd name="T61" fmla="*/ 26 h 160"/>
                <a:gd name="T62" fmla="*/ 153 w 166"/>
                <a:gd name="T63" fmla="*/ 8 h 160"/>
                <a:gd name="T64" fmla="*/ 162 w 166"/>
                <a:gd name="T65" fmla="*/ 6 h 160"/>
                <a:gd name="T66" fmla="*/ 166 w 166"/>
                <a:gd name="T67" fmla="*/ 3 h 160"/>
                <a:gd name="T68" fmla="*/ 161 w 166"/>
                <a:gd name="T69" fmla="*/ 0 h 160"/>
                <a:gd name="T70" fmla="*/ 148 w 166"/>
                <a:gd name="T7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 h="160">
                  <a:moveTo>
                    <a:pt x="148" y="0"/>
                  </a:moveTo>
                  <a:cubicBezTo>
                    <a:pt x="145" y="0"/>
                    <a:pt x="145" y="0"/>
                    <a:pt x="145" y="0"/>
                  </a:cubicBezTo>
                  <a:cubicBezTo>
                    <a:pt x="140" y="0"/>
                    <a:pt x="140" y="0"/>
                    <a:pt x="140" y="0"/>
                  </a:cubicBezTo>
                  <a:cubicBezTo>
                    <a:pt x="125" y="0"/>
                    <a:pt x="125" y="0"/>
                    <a:pt x="125" y="0"/>
                  </a:cubicBezTo>
                  <a:cubicBezTo>
                    <a:pt x="123" y="0"/>
                    <a:pt x="119" y="0"/>
                    <a:pt x="119" y="3"/>
                  </a:cubicBezTo>
                  <a:cubicBezTo>
                    <a:pt x="119" y="4"/>
                    <a:pt x="119" y="6"/>
                    <a:pt x="123" y="6"/>
                  </a:cubicBezTo>
                  <a:cubicBezTo>
                    <a:pt x="130" y="6"/>
                    <a:pt x="130" y="6"/>
                    <a:pt x="130" y="6"/>
                  </a:cubicBezTo>
                  <a:cubicBezTo>
                    <a:pt x="131" y="7"/>
                    <a:pt x="131" y="9"/>
                    <a:pt x="131" y="10"/>
                  </a:cubicBezTo>
                  <a:cubicBezTo>
                    <a:pt x="130" y="17"/>
                    <a:pt x="130" y="17"/>
                    <a:pt x="130" y="17"/>
                  </a:cubicBezTo>
                  <a:cubicBezTo>
                    <a:pt x="126" y="30"/>
                    <a:pt x="100" y="97"/>
                    <a:pt x="88" y="127"/>
                  </a:cubicBezTo>
                  <a:cubicBezTo>
                    <a:pt x="85" y="120"/>
                    <a:pt x="50" y="26"/>
                    <a:pt x="50" y="26"/>
                  </a:cubicBezTo>
                  <a:cubicBezTo>
                    <a:pt x="47" y="18"/>
                    <a:pt x="44" y="12"/>
                    <a:pt x="44" y="9"/>
                  </a:cubicBezTo>
                  <a:cubicBezTo>
                    <a:pt x="44" y="8"/>
                    <a:pt x="45" y="7"/>
                    <a:pt x="46" y="7"/>
                  </a:cubicBezTo>
                  <a:cubicBezTo>
                    <a:pt x="53" y="6"/>
                    <a:pt x="53" y="6"/>
                    <a:pt x="53" y="6"/>
                  </a:cubicBezTo>
                  <a:cubicBezTo>
                    <a:pt x="56" y="6"/>
                    <a:pt x="57" y="4"/>
                    <a:pt x="57" y="3"/>
                  </a:cubicBezTo>
                  <a:cubicBezTo>
                    <a:pt x="57" y="0"/>
                    <a:pt x="52" y="0"/>
                    <a:pt x="50" y="0"/>
                  </a:cubicBezTo>
                  <a:cubicBezTo>
                    <a:pt x="35" y="0"/>
                    <a:pt x="35" y="0"/>
                    <a:pt x="35" y="0"/>
                  </a:cubicBezTo>
                  <a:cubicBezTo>
                    <a:pt x="31" y="0"/>
                    <a:pt x="31" y="0"/>
                    <a:pt x="31" y="0"/>
                  </a:cubicBezTo>
                  <a:cubicBezTo>
                    <a:pt x="26" y="0"/>
                    <a:pt x="26" y="0"/>
                    <a:pt x="26" y="0"/>
                  </a:cubicBezTo>
                  <a:cubicBezTo>
                    <a:pt x="7" y="0"/>
                    <a:pt x="7" y="0"/>
                    <a:pt x="7" y="0"/>
                  </a:cubicBezTo>
                  <a:cubicBezTo>
                    <a:pt x="4" y="0"/>
                    <a:pt x="0" y="0"/>
                    <a:pt x="0" y="3"/>
                  </a:cubicBezTo>
                  <a:cubicBezTo>
                    <a:pt x="0" y="4"/>
                    <a:pt x="1" y="6"/>
                    <a:pt x="3" y="6"/>
                  </a:cubicBezTo>
                  <a:cubicBezTo>
                    <a:pt x="10" y="6"/>
                    <a:pt x="10" y="6"/>
                    <a:pt x="10" y="6"/>
                  </a:cubicBezTo>
                  <a:cubicBezTo>
                    <a:pt x="17" y="8"/>
                    <a:pt x="20" y="10"/>
                    <a:pt x="24" y="21"/>
                  </a:cubicBezTo>
                  <a:cubicBezTo>
                    <a:pt x="75" y="148"/>
                    <a:pt x="75" y="148"/>
                    <a:pt x="75" y="148"/>
                  </a:cubicBezTo>
                  <a:cubicBezTo>
                    <a:pt x="78" y="157"/>
                    <a:pt x="80" y="160"/>
                    <a:pt x="83" y="160"/>
                  </a:cubicBezTo>
                  <a:cubicBezTo>
                    <a:pt x="86" y="160"/>
                    <a:pt x="86" y="158"/>
                    <a:pt x="89" y="151"/>
                  </a:cubicBezTo>
                  <a:cubicBezTo>
                    <a:pt x="93" y="144"/>
                    <a:pt x="93" y="144"/>
                    <a:pt x="93" y="144"/>
                  </a:cubicBezTo>
                  <a:cubicBezTo>
                    <a:pt x="118" y="84"/>
                    <a:pt x="118" y="84"/>
                    <a:pt x="118" y="84"/>
                  </a:cubicBezTo>
                  <a:cubicBezTo>
                    <a:pt x="130" y="55"/>
                    <a:pt x="130" y="55"/>
                    <a:pt x="130" y="55"/>
                  </a:cubicBezTo>
                  <a:cubicBezTo>
                    <a:pt x="142" y="26"/>
                    <a:pt x="142" y="26"/>
                    <a:pt x="142" y="26"/>
                  </a:cubicBezTo>
                  <a:cubicBezTo>
                    <a:pt x="148" y="13"/>
                    <a:pt x="151" y="9"/>
                    <a:pt x="153" y="8"/>
                  </a:cubicBezTo>
                  <a:cubicBezTo>
                    <a:pt x="156" y="6"/>
                    <a:pt x="160" y="6"/>
                    <a:pt x="162" y="6"/>
                  </a:cubicBezTo>
                  <a:cubicBezTo>
                    <a:pt x="165" y="6"/>
                    <a:pt x="166" y="4"/>
                    <a:pt x="166" y="3"/>
                  </a:cubicBezTo>
                  <a:cubicBezTo>
                    <a:pt x="166" y="1"/>
                    <a:pt x="164" y="0"/>
                    <a:pt x="161" y="0"/>
                  </a:cubicBezTo>
                  <a:lnTo>
                    <a:pt x="14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90" name="Freeform 13">
              <a:extLst>
                <a:ext uri="{FF2B5EF4-FFF2-40B4-BE49-F238E27FC236}">
                  <a16:creationId xmlns:a16="http://schemas.microsoft.com/office/drawing/2014/main" id="{F4CED4D6-709F-485D-BF96-D587F46124C1}"/>
                </a:ext>
              </a:extLst>
            </p:cNvPr>
            <p:cNvSpPr>
              <a:spLocks/>
            </p:cNvSpPr>
            <p:nvPr userDrawn="1"/>
          </p:nvSpPr>
          <p:spPr bwMode="auto">
            <a:xfrm>
              <a:off x="3848" y="2464"/>
              <a:ext cx="64" cy="108"/>
            </a:xfrm>
            <a:custGeom>
              <a:avLst/>
              <a:gdLst>
                <a:gd name="T0" fmla="*/ 84 w 94"/>
                <a:gd name="T1" fmla="*/ 1 h 160"/>
                <a:gd name="T2" fmla="*/ 83 w 94"/>
                <a:gd name="T3" fmla="*/ 1 h 160"/>
                <a:gd name="T4" fmla="*/ 75 w 94"/>
                <a:gd name="T5" fmla="*/ 2 h 160"/>
                <a:gd name="T6" fmla="*/ 28 w 94"/>
                <a:gd name="T7" fmla="*/ 2 h 160"/>
                <a:gd name="T8" fmla="*/ 26 w 94"/>
                <a:gd name="T9" fmla="*/ 2 h 160"/>
                <a:gd name="T10" fmla="*/ 5 w 94"/>
                <a:gd name="T11" fmla="*/ 2 h 160"/>
                <a:gd name="T12" fmla="*/ 0 w 94"/>
                <a:gd name="T13" fmla="*/ 5 h 160"/>
                <a:gd name="T14" fmla="*/ 4 w 94"/>
                <a:gd name="T15" fmla="*/ 8 h 160"/>
                <a:gd name="T16" fmla="*/ 10 w 94"/>
                <a:gd name="T17" fmla="*/ 8 h 160"/>
                <a:gd name="T18" fmla="*/ 18 w 94"/>
                <a:gd name="T19" fmla="*/ 18 h 160"/>
                <a:gd name="T20" fmla="*/ 18 w 94"/>
                <a:gd name="T21" fmla="*/ 62 h 160"/>
                <a:gd name="T22" fmla="*/ 18 w 94"/>
                <a:gd name="T23" fmla="*/ 98 h 160"/>
                <a:gd name="T24" fmla="*/ 17 w 94"/>
                <a:gd name="T25" fmla="*/ 143 h 160"/>
                <a:gd name="T26" fmla="*/ 12 w 94"/>
                <a:gd name="T27" fmla="*/ 152 h 160"/>
                <a:gd name="T28" fmla="*/ 7 w 94"/>
                <a:gd name="T29" fmla="*/ 153 h 160"/>
                <a:gd name="T30" fmla="*/ 3 w 94"/>
                <a:gd name="T31" fmla="*/ 156 h 160"/>
                <a:gd name="T32" fmla="*/ 8 w 94"/>
                <a:gd name="T33" fmla="*/ 159 h 160"/>
                <a:gd name="T34" fmla="*/ 25 w 94"/>
                <a:gd name="T35" fmla="*/ 159 h 160"/>
                <a:gd name="T36" fmla="*/ 28 w 94"/>
                <a:gd name="T37" fmla="*/ 159 h 160"/>
                <a:gd name="T38" fmla="*/ 36 w 94"/>
                <a:gd name="T39" fmla="*/ 159 h 160"/>
                <a:gd name="T40" fmla="*/ 79 w 94"/>
                <a:gd name="T41" fmla="*/ 160 h 160"/>
                <a:gd name="T42" fmla="*/ 91 w 94"/>
                <a:gd name="T43" fmla="*/ 153 h 160"/>
                <a:gd name="T44" fmla="*/ 94 w 94"/>
                <a:gd name="T45" fmla="*/ 133 h 160"/>
                <a:gd name="T46" fmla="*/ 91 w 94"/>
                <a:gd name="T47" fmla="*/ 129 h 160"/>
                <a:gd name="T48" fmla="*/ 88 w 94"/>
                <a:gd name="T49" fmla="*/ 133 h 160"/>
                <a:gd name="T50" fmla="*/ 80 w 94"/>
                <a:gd name="T51" fmla="*/ 146 h 160"/>
                <a:gd name="T52" fmla="*/ 61 w 94"/>
                <a:gd name="T53" fmla="*/ 149 h 160"/>
                <a:gd name="T54" fmla="*/ 38 w 94"/>
                <a:gd name="T55" fmla="*/ 133 h 160"/>
                <a:gd name="T56" fmla="*/ 38 w 94"/>
                <a:gd name="T57" fmla="*/ 107 h 160"/>
                <a:gd name="T58" fmla="*/ 38 w 94"/>
                <a:gd name="T59" fmla="*/ 98 h 160"/>
                <a:gd name="T60" fmla="*/ 38 w 94"/>
                <a:gd name="T61" fmla="*/ 80 h 160"/>
                <a:gd name="T62" fmla="*/ 67 w 94"/>
                <a:gd name="T63" fmla="*/ 82 h 160"/>
                <a:gd name="T64" fmla="*/ 77 w 94"/>
                <a:gd name="T65" fmla="*/ 88 h 160"/>
                <a:gd name="T66" fmla="*/ 77 w 94"/>
                <a:gd name="T67" fmla="*/ 94 h 160"/>
                <a:gd name="T68" fmla="*/ 80 w 94"/>
                <a:gd name="T69" fmla="*/ 97 h 160"/>
                <a:gd name="T70" fmla="*/ 83 w 94"/>
                <a:gd name="T71" fmla="*/ 92 h 160"/>
                <a:gd name="T72" fmla="*/ 84 w 94"/>
                <a:gd name="T73" fmla="*/ 79 h 160"/>
                <a:gd name="T74" fmla="*/ 86 w 94"/>
                <a:gd name="T75" fmla="*/ 67 h 160"/>
                <a:gd name="T76" fmla="*/ 83 w 94"/>
                <a:gd name="T77" fmla="*/ 64 h 160"/>
                <a:gd name="T78" fmla="*/ 79 w 94"/>
                <a:gd name="T79" fmla="*/ 67 h 160"/>
                <a:gd name="T80" fmla="*/ 70 w 94"/>
                <a:gd name="T81" fmla="*/ 70 h 160"/>
                <a:gd name="T82" fmla="*/ 38 w 94"/>
                <a:gd name="T83" fmla="*/ 70 h 160"/>
                <a:gd name="T84" fmla="*/ 38 w 94"/>
                <a:gd name="T85" fmla="*/ 13 h 160"/>
                <a:gd name="T86" fmla="*/ 66 w 94"/>
                <a:gd name="T87" fmla="*/ 13 h 160"/>
                <a:gd name="T88" fmla="*/ 79 w 94"/>
                <a:gd name="T89" fmla="*/ 19 h 160"/>
                <a:gd name="T90" fmla="*/ 80 w 94"/>
                <a:gd name="T91" fmla="*/ 26 h 160"/>
                <a:gd name="T92" fmla="*/ 83 w 94"/>
                <a:gd name="T93" fmla="*/ 30 h 160"/>
                <a:gd name="T94" fmla="*/ 86 w 94"/>
                <a:gd name="T95" fmla="*/ 27 h 160"/>
                <a:gd name="T96" fmla="*/ 87 w 94"/>
                <a:gd name="T97" fmla="*/ 17 h 160"/>
                <a:gd name="T98" fmla="*/ 87 w 94"/>
                <a:gd name="T99" fmla="*/ 13 h 160"/>
                <a:gd name="T100" fmla="*/ 89 w 94"/>
                <a:gd name="T101" fmla="*/ 3 h 160"/>
                <a:gd name="T102" fmla="*/ 87 w 94"/>
                <a:gd name="T103" fmla="*/ 0 h 160"/>
                <a:gd name="T104" fmla="*/ 84 w 94"/>
                <a:gd name="T105"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60">
                  <a:moveTo>
                    <a:pt x="84" y="1"/>
                  </a:moveTo>
                  <a:cubicBezTo>
                    <a:pt x="83" y="1"/>
                    <a:pt x="83" y="1"/>
                    <a:pt x="83" y="1"/>
                  </a:cubicBezTo>
                  <a:cubicBezTo>
                    <a:pt x="75" y="2"/>
                    <a:pt x="75" y="2"/>
                    <a:pt x="75" y="2"/>
                  </a:cubicBezTo>
                  <a:cubicBezTo>
                    <a:pt x="75" y="2"/>
                    <a:pt x="28" y="2"/>
                    <a:pt x="28" y="2"/>
                  </a:cubicBezTo>
                  <a:cubicBezTo>
                    <a:pt x="26" y="2"/>
                    <a:pt x="26" y="2"/>
                    <a:pt x="26" y="2"/>
                  </a:cubicBezTo>
                  <a:cubicBezTo>
                    <a:pt x="5" y="2"/>
                    <a:pt x="5" y="2"/>
                    <a:pt x="5" y="2"/>
                  </a:cubicBezTo>
                  <a:cubicBezTo>
                    <a:pt x="4" y="2"/>
                    <a:pt x="0" y="2"/>
                    <a:pt x="0" y="5"/>
                  </a:cubicBezTo>
                  <a:cubicBezTo>
                    <a:pt x="0" y="6"/>
                    <a:pt x="2" y="8"/>
                    <a:pt x="4" y="8"/>
                  </a:cubicBezTo>
                  <a:cubicBezTo>
                    <a:pt x="10" y="8"/>
                    <a:pt x="10" y="8"/>
                    <a:pt x="10" y="8"/>
                  </a:cubicBezTo>
                  <a:cubicBezTo>
                    <a:pt x="16" y="9"/>
                    <a:pt x="17" y="12"/>
                    <a:pt x="18" y="18"/>
                  </a:cubicBezTo>
                  <a:cubicBezTo>
                    <a:pt x="18" y="18"/>
                    <a:pt x="18" y="62"/>
                    <a:pt x="18" y="62"/>
                  </a:cubicBezTo>
                  <a:cubicBezTo>
                    <a:pt x="18" y="98"/>
                    <a:pt x="18" y="98"/>
                    <a:pt x="18" y="98"/>
                  </a:cubicBezTo>
                  <a:cubicBezTo>
                    <a:pt x="18" y="118"/>
                    <a:pt x="18" y="134"/>
                    <a:pt x="17" y="143"/>
                  </a:cubicBezTo>
                  <a:cubicBezTo>
                    <a:pt x="16" y="149"/>
                    <a:pt x="15" y="152"/>
                    <a:pt x="12" y="152"/>
                  </a:cubicBezTo>
                  <a:cubicBezTo>
                    <a:pt x="12" y="152"/>
                    <a:pt x="7" y="153"/>
                    <a:pt x="7" y="153"/>
                  </a:cubicBezTo>
                  <a:cubicBezTo>
                    <a:pt x="4" y="153"/>
                    <a:pt x="3" y="155"/>
                    <a:pt x="3" y="156"/>
                  </a:cubicBezTo>
                  <a:cubicBezTo>
                    <a:pt x="3" y="159"/>
                    <a:pt x="7" y="159"/>
                    <a:pt x="8" y="159"/>
                  </a:cubicBezTo>
                  <a:cubicBezTo>
                    <a:pt x="25" y="159"/>
                    <a:pt x="25" y="159"/>
                    <a:pt x="25" y="159"/>
                  </a:cubicBezTo>
                  <a:cubicBezTo>
                    <a:pt x="28" y="159"/>
                    <a:pt x="28" y="159"/>
                    <a:pt x="28" y="159"/>
                  </a:cubicBezTo>
                  <a:cubicBezTo>
                    <a:pt x="36" y="159"/>
                    <a:pt x="36" y="159"/>
                    <a:pt x="36" y="159"/>
                  </a:cubicBezTo>
                  <a:cubicBezTo>
                    <a:pt x="79" y="160"/>
                    <a:pt x="79" y="160"/>
                    <a:pt x="79" y="160"/>
                  </a:cubicBezTo>
                  <a:cubicBezTo>
                    <a:pt x="87" y="160"/>
                    <a:pt x="90" y="160"/>
                    <a:pt x="91" y="153"/>
                  </a:cubicBezTo>
                  <a:cubicBezTo>
                    <a:pt x="92" y="149"/>
                    <a:pt x="94" y="135"/>
                    <a:pt x="94" y="133"/>
                  </a:cubicBezTo>
                  <a:cubicBezTo>
                    <a:pt x="94" y="132"/>
                    <a:pt x="94" y="129"/>
                    <a:pt x="91" y="129"/>
                  </a:cubicBezTo>
                  <a:cubicBezTo>
                    <a:pt x="89" y="129"/>
                    <a:pt x="88" y="131"/>
                    <a:pt x="88" y="133"/>
                  </a:cubicBezTo>
                  <a:cubicBezTo>
                    <a:pt x="86" y="141"/>
                    <a:pt x="84" y="144"/>
                    <a:pt x="80" y="146"/>
                  </a:cubicBezTo>
                  <a:cubicBezTo>
                    <a:pt x="75" y="149"/>
                    <a:pt x="66" y="149"/>
                    <a:pt x="61" y="149"/>
                  </a:cubicBezTo>
                  <a:cubicBezTo>
                    <a:pt x="41" y="149"/>
                    <a:pt x="39" y="146"/>
                    <a:pt x="38" y="133"/>
                  </a:cubicBezTo>
                  <a:cubicBezTo>
                    <a:pt x="38" y="107"/>
                    <a:pt x="38" y="107"/>
                    <a:pt x="38" y="107"/>
                  </a:cubicBezTo>
                  <a:cubicBezTo>
                    <a:pt x="38" y="98"/>
                    <a:pt x="38" y="98"/>
                    <a:pt x="38" y="98"/>
                  </a:cubicBezTo>
                  <a:cubicBezTo>
                    <a:pt x="38" y="80"/>
                    <a:pt x="38" y="80"/>
                    <a:pt x="38" y="80"/>
                  </a:cubicBezTo>
                  <a:cubicBezTo>
                    <a:pt x="38" y="81"/>
                    <a:pt x="67" y="82"/>
                    <a:pt x="67" y="82"/>
                  </a:cubicBezTo>
                  <a:cubicBezTo>
                    <a:pt x="75" y="82"/>
                    <a:pt x="76" y="86"/>
                    <a:pt x="77" y="88"/>
                  </a:cubicBezTo>
                  <a:cubicBezTo>
                    <a:pt x="77" y="94"/>
                    <a:pt x="77" y="94"/>
                    <a:pt x="77" y="94"/>
                  </a:cubicBezTo>
                  <a:cubicBezTo>
                    <a:pt x="77" y="96"/>
                    <a:pt x="79" y="97"/>
                    <a:pt x="80" y="97"/>
                  </a:cubicBezTo>
                  <a:cubicBezTo>
                    <a:pt x="83" y="97"/>
                    <a:pt x="83" y="94"/>
                    <a:pt x="83" y="92"/>
                  </a:cubicBezTo>
                  <a:cubicBezTo>
                    <a:pt x="84" y="79"/>
                    <a:pt x="84" y="79"/>
                    <a:pt x="84" y="79"/>
                  </a:cubicBezTo>
                  <a:cubicBezTo>
                    <a:pt x="84" y="79"/>
                    <a:pt x="86" y="67"/>
                    <a:pt x="86" y="67"/>
                  </a:cubicBezTo>
                  <a:cubicBezTo>
                    <a:pt x="86" y="64"/>
                    <a:pt x="84" y="64"/>
                    <a:pt x="83" y="64"/>
                  </a:cubicBezTo>
                  <a:cubicBezTo>
                    <a:pt x="79" y="67"/>
                    <a:pt x="79" y="67"/>
                    <a:pt x="79" y="67"/>
                  </a:cubicBezTo>
                  <a:cubicBezTo>
                    <a:pt x="78" y="69"/>
                    <a:pt x="75" y="69"/>
                    <a:pt x="70" y="70"/>
                  </a:cubicBezTo>
                  <a:cubicBezTo>
                    <a:pt x="38" y="70"/>
                    <a:pt x="38" y="70"/>
                    <a:pt x="38" y="70"/>
                  </a:cubicBezTo>
                  <a:cubicBezTo>
                    <a:pt x="38" y="13"/>
                    <a:pt x="38" y="13"/>
                    <a:pt x="38" y="13"/>
                  </a:cubicBezTo>
                  <a:cubicBezTo>
                    <a:pt x="38" y="13"/>
                    <a:pt x="66" y="13"/>
                    <a:pt x="66" y="13"/>
                  </a:cubicBezTo>
                  <a:cubicBezTo>
                    <a:pt x="77" y="15"/>
                    <a:pt x="78" y="17"/>
                    <a:pt x="79" y="19"/>
                  </a:cubicBezTo>
                  <a:cubicBezTo>
                    <a:pt x="80" y="26"/>
                    <a:pt x="80" y="26"/>
                    <a:pt x="80" y="26"/>
                  </a:cubicBezTo>
                  <a:cubicBezTo>
                    <a:pt x="80" y="30"/>
                    <a:pt x="82" y="30"/>
                    <a:pt x="83" y="30"/>
                  </a:cubicBezTo>
                  <a:cubicBezTo>
                    <a:pt x="84" y="30"/>
                    <a:pt x="86" y="30"/>
                    <a:pt x="86" y="27"/>
                  </a:cubicBezTo>
                  <a:cubicBezTo>
                    <a:pt x="86" y="27"/>
                    <a:pt x="87" y="17"/>
                    <a:pt x="87" y="17"/>
                  </a:cubicBezTo>
                  <a:cubicBezTo>
                    <a:pt x="87" y="13"/>
                    <a:pt x="87" y="13"/>
                    <a:pt x="87" y="13"/>
                  </a:cubicBezTo>
                  <a:cubicBezTo>
                    <a:pt x="89" y="3"/>
                    <a:pt x="89" y="3"/>
                    <a:pt x="89" y="3"/>
                  </a:cubicBezTo>
                  <a:cubicBezTo>
                    <a:pt x="89" y="0"/>
                    <a:pt x="87" y="0"/>
                    <a:pt x="87" y="0"/>
                  </a:cubicBezTo>
                  <a:lnTo>
                    <a:pt x="8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91" name="Freeform 14">
              <a:extLst>
                <a:ext uri="{FF2B5EF4-FFF2-40B4-BE49-F238E27FC236}">
                  <a16:creationId xmlns:a16="http://schemas.microsoft.com/office/drawing/2014/main" id="{960C9BFD-13B6-462B-A28C-D59B3AE96110}"/>
                </a:ext>
              </a:extLst>
            </p:cNvPr>
            <p:cNvSpPr>
              <a:spLocks noEditPoints="1"/>
            </p:cNvSpPr>
            <p:nvPr userDrawn="1"/>
          </p:nvSpPr>
          <p:spPr bwMode="auto">
            <a:xfrm>
              <a:off x="3930" y="2465"/>
              <a:ext cx="107" cy="107"/>
            </a:xfrm>
            <a:custGeom>
              <a:avLst/>
              <a:gdLst>
                <a:gd name="T0" fmla="*/ 35 w 157"/>
                <a:gd name="T1" fmla="*/ 0 h 157"/>
                <a:gd name="T2" fmla="*/ 28 w 157"/>
                <a:gd name="T3" fmla="*/ 0 h 157"/>
                <a:gd name="T4" fmla="*/ 25 w 157"/>
                <a:gd name="T5" fmla="*/ 0 h 157"/>
                <a:gd name="T6" fmla="*/ 5 w 157"/>
                <a:gd name="T7" fmla="*/ 0 h 157"/>
                <a:gd name="T8" fmla="*/ 0 w 157"/>
                <a:gd name="T9" fmla="*/ 3 h 157"/>
                <a:gd name="T10" fmla="*/ 3 w 157"/>
                <a:gd name="T11" fmla="*/ 6 h 157"/>
                <a:gd name="T12" fmla="*/ 10 w 157"/>
                <a:gd name="T13" fmla="*/ 6 h 157"/>
                <a:gd name="T14" fmla="*/ 17 w 157"/>
                <a:gd name="T15" fmla="*/ 16 h 157"/>
                <a:gd name="T16" fmla="*/ 18 w 157"/>
                <a:gd name="T17" fmla="*/ 60 h 157"/>
                <a:gd name="T18" fmla="*/ 18 w 157"/>
                <a:gd name="T19" fmla="*/ 96 h 157"/>
                <a:gd name="T20" fmla="*/ 17 w 157"/>
                <a:gd name="T21" fmla="*/ 141 h 157"/>
                <a:gd name="T22" fmla="*/ 12 w 157"/>
                <a:gd name="T23" fmla="*/ 150 h 157"/>
                <a:gd name="T24" fmla="*/ 6 w 157"/>
                <a:gd name="T25" fmla="*/ 151 h 157"/>
                <a:gd name="T26" fmla="*/ 3 w 157"/>
                <a:gd name="T27" fmla="*/ 154 h 157"/>
                <a:gd name="T28" fmla="*/ 8 w 157"/>
                <a:gd name="T29" fmla="*/ 157 h 157"/>
                <a:gd name="T30" fmla="*/ 26 w 157"/>
                <a:gd name="T31" fmla="*/ 157 h 157"/>
                <a:gd name="T32" fmla="*/ 29 w 157"/>
                <a:gd name="T33" fmla="*/ 157 h 157"/>
                <a:gd name="T34" fmla="*/ 52 w 157"/>
                <a:gd name="T35" fmla="*/ 157 h 157"/>
                <a:gd name="T36" fmla="*/ 57 w 157"/>
                <a:gd name="T37" fmla="*/ 154 h 157"/>
                <a:gd name="T38" fmla="*/ 54 w 157"/>
                <a:gd name="T39" fmla="*/ 151 h 157"/>
                <a:gd name="T40" fmla="*/ 45 w 157"/>
                <a:gd name="T41" fmla="*/ 150 h 157"/>
                <a:gd name="T42" fmla="*/ 38 w 157"/>
                <a:gd name="T43" fmla="*/ 141 h 157"/>
                <a:gd name="T44" fmla="*/ 37 w 157"/>
                <a:gd name="T45" fmla="*/ 96 h 157"/>
                <a:gd name="T46" fmla="*/ 37 w 157"/>
                <a:gd name="T47" fmla="*/ 92 h 157"/>
                <a:gd name="T48" fmla="*/ 62 w 157"/>
                <a:gd name="T49" fmla="*/ 92 h 157"/>
                <a:gd name="T50" fmla="*/ 64 w 157"/>
                <a:gd name="T51" fmla="*/ 93 h 157"/>
                <a:gd name="T52" fmla="*/ 71 w 157"/>
                <a:gd name="T53" fmla="*/ 102 h 157"/>
                <a:gd name="T54" fmla="*/ 86 w 157"/>
                <a:gd name="T55" fmla="*/ 123 h 157"/>
                <a:gd name="T56" fmla="*/ 89 w 157"/>
                <a:gd name="T57" fmla="*/ 126 h 157"/>
                <a:gd name="T58" fmla="*/ 114 w 157"/>
                <a:gd name="T59" fmla="*/ 153 h 157"/>
                <a:gd name="T60" fmla="*/ 136 w 157"/>
                <a:gd name="T61" fmla="*/ 157 h 157"/>
                <a:gd name="T62" fmla="*/ 151 w 157"/>
                <a:gd name="T63" fmla="*/ 157 h 157"/>
                <a:gd name="T64" fmla="*/ 157 w 157"/>
                <a:gd name="T65" fmla="*/ 154 h 157"/>
                <a:gd name="T66" fmla="*/ 154 w 157"/>
                <a:gd name="T67" fmla="*/ 151 h 157"/>
                <a:gd name="T68" fmla="*/ 146 w 157"/>
                <a:gd name="T69" fmla="*/ 151 h 157"/>
                <a:gd name="T70" fmla="*/ 122 w 157"/>
                <a:gd name="T71" fmla="*/ 136 h 157"/>
                <a:gd name="T72" fmla="*/ 85 w 157"/>
                <a:gd name="T73" fmla="*/ 90 h 157"/>
                <a:gd name="T74" fmla="*/ 81 w 157"/>
                <a:gd name="T75" fmla="*/ 85 h 157"/>
                <a:gd name="T76" fmla="*/ 105 w 157"/>
                <a:gd name="T77" fmla="*/ 38 h 157"/>
                <a:gd name="T78" fmla="*/ 90 w 157"/>
                <a:gd name="T79" fmla="*/ 9 h 157"/>
                <a:gd name="T80" fmla="*/ 52 w 157"/>
                <a:gd name="T81" fmla="*/ 0 h 157"/>
                <a:gd name="T82" fmla="*/ 35 w 157"/>
                <a:gd name="T83" fmla="*/ 0 h 157"/>
                <a:gd name="T84" fmla="*/ 38 w 157"/>
                <a:gd name="T85" fmla="*/ 79 h 157"/>
                <a:gd name="T86" fmla="*/ 37 w 157"/>
                <a:gd name="T87" fmla="*/ 78 h 157"/>
                <a:gd name="T88" fmla="*/ 37 w 157"/>
                <a:gd name="T89" fmla="*/ 11 h 157"/>
                <a:gd name="T90" fmla="*/ 38 w 157"/>
                <a:gd name="T91" fmla="*/ 10 h 157"/>
                <a:gd name="T92" fmla="*/ 51 w 157"/>
                <a:gd name="T93" fmla="*/ 9 h 157"/>
                <a:gd name="T94" fmla="*/ 85 w 157"/>
                <a:gd name="T95" fmla="*/ 49 h 157"/>
                <a:gd name="T96" fmla="*/ 73 w 157"/>
                <a:gd name="T97" fmla="*/ 79 h 157"/>
                <a:gd name="T98" fmla="*/ 58 w 157"/>
                <a:gd name="T99" fmla="*/ 82 h 157"/>
                <a:gd name="T100" fmla="*/ 38 w 157"/>
                <a:gd name="T101" fmla="*/ 7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7" h="157">
                  <a:moveTo>
                    <a:pt x="35" y="0"/>
                  </a:moveTo>
                  <a:cubicBezTo>
                    <a:pt x="28" y="0"/>
                    <a:pt x="28" y="0"/>
                    <a:pt x="28" y="0"/>
                  </a:cubicBezTo>
                  <a:cubicBezTo>
                    <a:pt x="25" y="0"/>
                    <a:pt x="25" y="0"/>
                    <a:pt x="25" y="0"/>
                  </a:cubicBezTo>
                  <a:cubicBezTo>
                    <a:pt x="5" y="0"/>
                    <a:pt x="5" y="0"/>
                    <a:pt x="5" y="0"/>
                  </a:cubicBezTo>
                  <a:cubicBezTo>
                    <a:pt x="4" y="0"/>
                    <a:pt x="0" y="0"/>
                    <a:pt x="0" y="3"/>
                  </a:cubicBezTo>
                  <a:cubicBezTo>
                    <a:pt x="0" y="4"/>
                    <a:pt x="1" y="6"/>
                    <a:pt x="3" y="6"/>
                  </a:cubicBezTo>
                  <a:cubicBezTo>
                    <a:pt x="10" y="6"/>
                    <a:pt x="10" y="6"/>
                    <a:pt x="10" y="6"/>
                  </a:cubicBezTo>
                  <a:cubicBezTo>
                    <a:pt x="15" y="7"/>
                    <a:pt x="17" y="10"/>
                    <a:pt x="17" y="16"/>
                  </a:cubicBezTo>
                  <a:cubicBezTo>
                    <a:pt x="18" y="60"/>
                    <a:pt x="18" y="60"/>
                    <a:pt x="18" y="60"/>
                  </a:cubicBezTo>
                  <a:cubicBezTo>
                    <a:pt x="18" y="96"/>
                    <a:pt x="18" y="96"/>
                    <a:pt x="18" y="96"/>
                  </a:cubicBezTo>
                  <a:cubicBezTo>
                    <a:pt x="18" y="116"/>
                    <a:pt x="18" y="132"/>
                    <a:pt x="17" y="141"/>
                  </a:cubicBezTo>
                  <a:cubicBezTo>
                    <a:pt x="16" y="146"/>
                    <a:pt x="15" y="150"/>
                    <a:pt x="12" y="150"/>
                  </a:cubicBezTo>
                  <a:cubicBezTo>
                    <a:pt x="12" y="150"/>
                    <a:pt x="6" y="151"/>
                    <a:pt x="6" y="151"/>
                  </a:cubicBezTo>
                  <a:cubicBezTo>
                    <a:pt x="4" y="151"/>
                    <a:pt x="3" y="153"/>
                    <a:pt x="3" y="154"/>
                  </a:cubicBezTo>
                  <a:cubicBezTo>
                    <a:pt x="3" y="157"/>
                    <a:pt x="7" y="157"/>
                    <a:pt x="8" y="157"/>
                  </a:cubicBezTo>
                  <a:cubicBezTo>
                    <a:pt x="26" y="157"/>
                    <a:pt x="26" y="157"/>
                    <a:pt x="26" y="157"/>
                  </a:cubicBezTo>
                  <a:cubicBezTo>
                    <a:pt x="27" y="157"/>
                    <a:pt x="29" y="157"/>
                    <a:pt x="29" y="157"/>
                  </a:cubicBezTo>
                  <a:cubicBezTo>
                    <a:pt x="52" y="157"/>
                    <a:pt x="52" y="157"/>
                    <a:pt x="52" y="157"/>
                  </a:cubicBezTo>
                  <a:cubicBezTo>
                    <a:pt x="56" y="157"/>
                    <a:pt x="57" y="155"/>
                    <a:pt x="57" y="154"/>
                  </a:cubicBezTo>
                  <a:cubicBezTo>
                    <a:pt x="57" y="153"/>
                    <a:pt x="56" y="151"/>
                    <a:pt x="54" y="151"/>
                  </a:cubicBezTo>
                  <a:cubicBezTo>
                    <a:pt x="45" y="150"/>
                    <a:pt x="45" y="150"/>
                    <a:pt x="45" y="150"/>
                  </a:cubicBezTo>
                  <a:cubicBezTo>
                    <a:pt x="40" y="150"/>
                    <a:pt x="39" y="147"/>
                    <a:pt x="38" y="141"/>
                  </a:cubicBezTo>
                  <a:cubicBezTo>
                    <a:pt x="37" y="132"/>
                    <a:pt x="37" y="116"/>
                    <a:pt x="37" y="96"/>
                  </a:cubicBezTo>
                  <a:cubicBezTo>
                    <a:pt x="37" y="92"/>
                    <a:pt x="37" y="92"/>
                    <a:pt x="37" y="92"/>
                  </a:cubicBezTo>
                  <a:cubicBezTo>
                    <a:pt x="37" y="91"/>
                    <a:pt x="62" y="92"/>
                    <a:pt x="62" y="92"/>
                  </a:cubicBezTo>
                  <a:cubicBezTo>
                    <a:pt x="64" y="93"/>
                    <a:pt x="64" y="93"/>
                    <a:pt x="64" y="93"/>
                  </a:cubicBezTo>
                  <a:cubicBezTo>
                    <a:pt x="64" y="93"/>
                    <a:pt x="71" y="102"/>
                    <a:pt x="71" y="102"/>
                  </a:cubicBezTo>
                  <a:cubicBezTo>
                    <a:pt x="86" y="123"/>
                    <a:pt x="86" y="123"/>
                    <a:pt x="86" y="123"/>
                  </a:cubicBezTo>
                  <a:cubicBezTo>
                    <a:pt x="89" y="126"/>
                    <a:pt x="89" y="126"/>
                    <a:pt x="89" y="126"/>
                  </a:cubicBezTo>
                  <a:cubicBezTo>
                    <a:pt x="99" y="140"/>
                    <a:pt x="106" y="149"/>
                    <a:pt x="114" y="153"/>
                  </a:cubicBezTo>
                  <a:cubicBezTo>
                    <a:pt x="120" y="156"/>
                    <a:pt x="125" y="157"/>
                    <a:pt x="136" y="157"/>
                  </a:cubicBezTo>
                  <a:cubicBezTo>
                    <a:pt x="151" y="157"/>
                    <a:pt x="151" y="157"/>
                    <a:pt x="151" y="157"/>
                  </a:cubicBezTo>
                  <a:cubicBezTo>
                    <a:pt x="154" y="157"/>
                    <a:pt x="157" y="157"/>
                    <a:pt x="157" y="154"/>
                  </a:cubicBezTo>
                  <a:cubicBezTo>
                    <a:pt x="157" y="152"/>
                    <a:pt x="156" y="151"/>
                    <a:pt x="154" y="151"/>
                  </a:cubicBezTo>
                  <a:cubicBezTo>
                    <a:pt x="146" y="151"/>
                    <a:pt x="146" y="151"/>
                    <a:pt x="146" y="151"/>
                  </a:cubicBezTo>
                  <a:cubicBezTo>
                    <a:pt x="141" y="150"/>
                    <a:pt x="133" y="147"/>
                    <a:pt x="122" y="136"/>
                  </a:cubicBezTo>
                  <a:cubicBezTo>
                    <a:pt x="112" y="125"/>
                    <a:pt x="99" y="109"/>
                    <a:pt x="85" y="90"/>
                  </a:cubicBezTo>
                  <a:cubicBezTo>
                    <a:pt x="85" y="90"/>
                    <a:pt x="82" y="87"/>
                    <a:pt x="81" y="85"/>
                  </a:cubicBezTo>
                  <a:cubicBezTo>
                    <a:pt x="97" y="70"/>
                    <a:pt x="105" y="55"/>
                    <a:pt x="105" y="38"/>
                  </a:cubicBezTo>
                  <a:cubicBezTo>
                    <a:pt x="105" y="23"/>
                    <a:pt x="96" y="13"/>
                    <a:pt x="90" y="9"/>
                  </a:cubicBezTo>
                  <a:cubicBezTo>
                    <a:pt x="79" y="1"/>
                    <a:pt x="64" y="0"/>
                    <a:pt x="52" y="0"/>
                  </a:cubicBezTo>
                  <a:lnTo>
                    <a:pt x="35" y="0"/>
                  </a:lnTo>
                  <a:close/>
                  <a:moveTo>
                    <a:pt x="38" y="79"/>
                  </a:moveTo>
                  <a:cubicBezTo>
                    <a:pt x="37" y="79"/>
                    <a:pt x="37" y="79"/>
                    <a:pt x="37" y="78"/>
                  </a:cubicBezTo>
                  <a:cubicBezTo>
                    <a:pt x="37" y="11"/>
                    <a:pt x="37" y="11"/>
                    <a:pt x="37" y="11"/>
                  </a:cubicBezTo>
                  <a:cubicBezTo>
                    <a:pt x="37" y="11"/>
                    <a:pt x="37" y="11"/>
                    <a:pt x="38" y="10"/>
                  </a:cubicBezTo>
                  <a:cubicBezTo>
                    <a:pt x="39" y="10"/>
                    <a:pt x="45" y="9"/>
                    <a:pt x="51" y="9"/>
                  </a:cubicBezTo>
                  <a:cubicBezTo>
                    <a:pt x="72" y="9"/>
                    <a:pt x="85" y="24"/>
                    <a:pt x="85" y="49"/>
                  </a:cubicBezTo>
                  <a:cubicBezTo>
                    <a:pt x="85" y="63"/>
                    <a:pt x="80" y="74"/>
                    <a:pt x="73" y="79"/>
                  </a:cubicBezTo>
                  <a:cubicBezTo>
                    <a:pt x="68" y="82"/>
                    <a:pt x="63" y="82"/>
                    <a:pt x="58" y="82"/>
                  </a:cubicBezTo>
                  <a:cubicBezTo>
                    <a:pt x="49" y="82"/>
                    <a:pt x="40" y="81"/>
                    <a:pt x="38" y="7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92" name="Freeform 15">
              <a:extLst>
                <a:ext uri="{FF2B5EF4-FFF2-40B4-BE49-F238E27FC236}">
                  <a16:creationId xmlns:a16="http://schemas.microsoft.com/office/drawing/2014/main" id="{38E33990-C726-43C6-AAE9-3042C6086C4A}"/>
                </a:ext>
              </a:extLst>
            </p:cNvPr>
            <p:cNvSpPr>
              <a:spLocks/>
            </p:cNvSpPr>
            <p:nvPr userDrawn="1"/>
          </p:nvSpPr>
          <p:spPr bwMode="auto">
            <a:xfrm>
              <a:off x="4040" y="2463"/>
              <a:ext cx="55" cy="111"/>
            </a:xfrm>
            <a:custGeom>
              <a:avLst/>
              <a:gdLst>
                <a:gd name="T0" fmla="*/ 5 w 81"/>
                <a:gd name="T1" fmla="*/ 38 h 163"/>
                <a:gd name="T2" fmla="*/ 32 w 81"/>
                <a:gd name="T3" fmla="*/ 84 h 163"/>
                <a:gd name="T4" fmla="*/ 41 w 81"/>
                <a:gd name="T5" fmla="*/ 91 h 163"/>
                <a:gd name="T6" fmla="*/ 64 w 81"/>
                <a:gd name="T7" fmla="*/ 127 h 163"/>
                <a:gd name="T8" fmla="*/ 36 w 81"/>
                <a:gd name="T9" fmla="*/ 152 h 163"/>
                <a:gd name="T10" fmla="*/ 7 w 81"/>
                <a:gd name="T11" fmla="*/ 133 h 163"/>
                <a:gd name="T12" fmla="*/ 7 w 81"/>
                <a:gd name="T13" fmla="*/ 126 h 163"/>
                <a:gd name="T14" fmla="*/ 4 w 81"/>
                <a:gd name="T15" fmla="*/ 122 h 163"/>
                <a:gd name="T16" fmla="*/ 1 w 81"/>
                <a:gd name="T17" fmla="*/ 126 h 163"/>
                <a:gd name="T18" fmla="*/ 1 w 81"/>
                <a:gd name="T19" fmla="*/ 128 h 163"/>
                <a:gd name="T20" fmla="*/ 0 w 81"/>
                <a:gd name="T21" fmla="*/ 148 h 163"/>
                <a:gd name="T22" fmla="*/ 4 w 81"/>
                <a:gd name="T23" fmla="*/ 157 h 163"/>
                <a:gd name="T24" fmla="*/ 32 w 81"/>
                <a:gd name="T25" fmla="*/ 163 h 163"/>
                <a:gd name="T26" fmla="*/ 63 w 81"/>
                <a:gd name="T27" fmla="*/ 154 h 163"/>
                <a:gd name="T28" fmla="*/ 81 w 81"/>
                <a:gd name="T29" fmla="*/ 119 h 163"/>
                <a:gd name="T30" fmla="*/ 51 w 81"/>
                <a:gd name="T31" fmla="*/ 70 h 163"/>
                <a:gd name="T32" fmla="*/ 45 w 81"/>
                <a:gd name="T33" fmla="*/ 65 h 163"/>
                <a:gd name="T34" fmla="*/ 21 w 81"/>
                <a:gd name="T35" fmla="*/ 32 h 163"/>
                <a:gd name="T36" fmla="*/ 45 w 81"/>
                <a:gd name="T37" fmla="*/ 10 h 163"/>
                <a:gd name="T38" fmla="*/ 69 w 81"/>
                <a:gd name="T39" fmla="*/ 20 h 163"/>
                <a:gd name="T40" fmla="*/ 71 w 81"/>
                <a:gd name="T41" fmla="*/ 30 h 163"/>
                <a:gd name="T42" fmla="*/ 74 w 81"/>
                <a:gd name="T43" fmla="*/ 34 h 163"/>
                <a:gd name="T44" fmla="*/ 77 w 81"/>
                <a:gd name="T45" fmla="*/ 27 h 163"/>
                <a:gd name="T46" fmla="*/ 78 w 81"/>
                <a:gd name="T47" fmla="*/ 7 h 163"/>
                <a:gd name="T48" fmla="*/ 78 w 81"/>
                <a:gd name="T49" fmla="*/ 6 h 163"/>
                <a:gd name="T50" fmla="*/ 75 w 81"/>
                <a:gd name="T51" fmla="*/ 3 h 163"/>
                <a:gd name="T52" fmla="*/ 68 w 81"/>
                <a:gd name="T53" fmla="*/ 2 h 163"/>
                <a:gd name="T54" fmla="*/ 48 w 81"/>
                <a:gd name="T55" fmla="*/ 0 h 163"/>
                <a:gd name="T56" fmla="*/ 5 w 81"/>
                <a:gd name="T57" fmla="*/ 3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 h="163">
                  <a:moveTo>
                    <a:pt x="5" y="38"/>
                  </a:moveTo>
                  <a:cubicBezTo>
                    <a:pt x="5" y="52"/>
                    <a:pt x="9" y="65"/>
                    <a:pt x="32" y="84"/>
                  </a:cubicBezTo>
                  <a:cubicBezTo>
                    <a:pt x="41" y="91"/>
                    <a:pt x="41" y="91"/>
                    <a:pt x="41" y="91"/>
                  </a:cubicBezTo>
                  <a:cubicBezTo>
                    <a:pt x="59" y="106"/>
                    <a:pt x="64" y="114"/>
                    <a:pt x="64" y="127"/>
                  </a:cubicBezTo>
                  <a:cubicBezTo>
                    <a:pt x="64" y="140"/>
                    <a:pt x="54" y="152"/>
                    <a:pt x="36" y="152"/>
                  </a:cubicBezTo>
                  <a:cubicBezTo>
                    <a:pt x="29" y="152"/>
                    <a:pt x="11" y="150"/>
                    <a:pt x="7" y="133"/>
                  </a:cubicBezTo>
                  <a:cubicBezTo>
                    <a:pt x="7" y="126"/>
                    <a:pt x="7" y="126"/>
                    <a:pt x="7" y="126"/>
                  </a:cubicBezTo>
                  <a:cubicBezTo>
                    <a:pt x="7" y="124"/>
                    <a:pt x="7" y="122"/>
                    <a:pt x="4" y="122"/>
                  </a:cubicBezTo>
                  <a:cubicBezTo>
                    <a:pt x="1" y="122"/>
                    <a:pt x="1" y="125"/>
                    <a:pt x="1" y="126"/>
                  </a:cubicBezTo>
                  <a:cubicBezTo>
                    <a:pt x="1" y="126"/>
                    <a:pt x="1" y="128"/>
                    <a:pt x="1" y="128"/>
                  </a:cubicBezTo>
                  <a:cubicBezTo>
                    <a:pt x="0" y="148"/>
                    <a:pt x="0" y="148"/>
                    <a:pt x="0" y="148"/>
                  </a:cubicBezTo>
                  <a:cubicBezTo>
                    <a:pt x="0" y="154"/>
                    <a:pt x="0" y="156"/>
                    <a:pt x="4" y="157"/>
                  </a:cubicBezTo>
                  <a:cubicBezTo>
                    <a:pt x="11" y="161"/>
                    <a:pt x="21" y="163"/>
                    <a:pt x="32" y="163"/>
                  </a:cubicBezTo>
                  <a:cubicBezTo>
                    <a:pt x="44" y="163"/>
                    <a:pt x="55" y="160"/>
                    <a:pt x="63" y="154"/>
                  </a:cubicBezTo>
                  <a:cubicBezTo>
                    <a:pt x="77" y="145"/>
                    <a:pt x="81" y="130"/>
                    <a:pt x="81" y="119"/>
                  </a:cubicBezTo>
                  <a:cubicBezTo>
                    <a:pt x="81" y="103"/>
                    <a:pt x="76" y="90"/>
                    <a:pt x="51" y="70"/>
                  </a:cubicBezTo>
                  <a:cubicBezTo>
                    <a:pt x="45" y="65"/>
                    <a:pt x="45" y="65"/>
                    <a:pt x="45" y="65"/>
                  </a:cubicBezTo>
                  <a:cubicBezTo>
                    <a:pt x="26" y="49"/>
                    <a:pt x="21" y="43"/>
                    <a:pt x="21" y="32"/>
                  </a:cubicBezTo>
                  <a:cubicBezTo>
                    <a:pt x="21" y="19"/>
                    <a:pt x="30" y="10"/>
                    <a:pt x="45" y="10"/>
                  </a:cubicBezTo>
                  <a:cubicBezTo>
                    <a:pt x="61" y="10"/>
                    <a:pt x="67" y="17"/>
                    <a:pt x="69" y="20"/>
                  </a:cubicBezTo>
                  <a:cubicBezTo>
                    <a:pt x="70" y="22"/>
                    <a:pt x="71" y="27"/>
                    <a:pt x="71" y="30"/>
                  </a:cubicBezTo>
                  <a:cubicBezTo>
                    <a:pt x="71" y="31"/>
                    <a:pt x="72" y="34"/>
                    <a:pt x="74" y="34"/>
                  </a:cubicBezTo>
                  <a:cubicBezTo>
                    <a:pt x="77" y="34"/>
                    <a:pt x="77" y="30"/>
                    <a:pt x="77" y="27"/>
                  </a:cubicBezTo>
                  <a:cubicBezTo>
                    <a:pt x="78" y="7"/>
                    <a:pt x="78" y="7"/>
                    <a:pt x="78" y="7"/>
                  </a:cubicBezTo>
                  <a:cubicBezTo>
                    <a:pt x="78" y="6"/>
                    <a:pt x="78" y="6"/>
                    <a:pt x="78" y="6"/>
                  </a:cubicBezTo>
                  <a:cubicBezTo>
                    <a:pt x="78" y="3"/>
                    <a:pt x="75" y="3"/>
                    <a:pt x="75" y="3"/>
                  </a:cubicBezTo>
                  <a:cubicBezTo>
                    <a:pt x="68" y="2"/>
                    <a:pt x="68" y="2"/>
                    <a:pt x="68" y="2"/>
                  </a:cubicBezTo>
                  <a:cubicBezTo>
                    <a:pt x="62" y="1"/>
                    <a:pt x="56" y="0"/>
                    <a:pt x="48" y="0"/>
                  </a:cubicBezTo>
                  <a:cubicBezTo>
                    <a:pt x="22" y="0"/>
                    <a:pt x="5" y="15"/>
                    <a:pt x="5" y="3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93" name="Freeform 16">
              <a:extLst>
                <a:ext uri="{FF2B5EF4-FFF2-40B4-BE49-F238E27FC236}">
                  <a16:creationId xmlns:a16="http://schemas.microsoft.com/office/drawing/2014/main" id="{28AD98D8-8750-428F-AEDB-9E3B072B0427}"/>
                </a:ext>
              </a:extLst>
            </p:cNvPr>
            <p:cNvSpPr>
              <a:spLocks/>
            </p:cNvSpPr>
            <p:nvPr userDrawn="1"/>
          </p:nvSpPr>
          <p:spPr bwMode="auto">
            <a:xfrm>
              <a:off x="4117" y="2465"/>
              <a:ext cx="37" cy="107"/>
            </a:xfrm>
            <a:custGeom>
              <a:avLst/>
              <a:gdLst>
                <a:gd name="T0" fmla="*/ 29 w 55"/>
                <a:gd name="T1" fmla="*/ 0 h 157"/>
                <a:gd name="T2" fmla="*/ 25 w 55"/>
                <a:gd name="T3" fmla="*/ 0 h 157"/>
                <a:gd name="T4" fmla="*/ 22 w 55"/>
                <a:gd name="T5" fmla="*/ 0 h 157"/>
                <a:gd name="T6" fmla="*/ 5 w 55"/>
                <a:gd name="T7" fmla="*/ 0 h 157"/>
                <a:gd name="T8" fmla="*/ 0 w 55"/>
                <a:gd name="T9" fmla="*/ 3 h 157"/>
                <a:gd name="T10" fmla="*/ 3 w 55"/>
                <a:gd name="T11" fmla="*/ 6 h 157"/>
                <a:gd name="T12" fmla="*/ 9 w 55"/>
                <a:gd name="T13" fmla="*/ 6 h 157"/>
                <a:gd name="T14" fmla="*/ 15 w 55"/>
                <a:gd name="T15" fmla="*/ 16 h 157"/>
                <a:gd name="T16" fmla="*/ 15 w 55"/>
                <a:gd name="T17" fmla="*/ 60 h 157"/>
                <a:gd name="T18" fmla="*/ 15 w 55"/>
                <a:gd name="T19" fmla="*/ 96 h 157"/>
                <a:gd name="T20" fmla="*/ 14 w 55"/>
                <a:gd name="T21" fmla="*/ 141 h 157"/>
                <a:gd name="T22" fmla="*/ 9 w 55"/>
                <a:gd name="T23" fmla="*/ 150 h 157"/>
                <a:gd name="T24" fmla="*/ 4 w 55"/>
                <a:gd name="T25" fmla="*/ 151 h 157"/>
                <a:gd name="T26" fmla="*/ 0 w 55"/>
                <a:gd name="T27" fmla="*/ 154 h 157"/>
                <a:gd name="T28" fmla="*/ 5 w 55"/>
                <a:gd name="T29" fmla="*/ 157 h 157"/>
                <a:gd name="T30" fmla="*/ 22 w 55"/>
                <a:gd name="T31" fmla="*/ 157 h 157"/>
                <a:gd name="T32" fmla="*/ 25 w 55"/>
                <a:gd name="T33" fmla="*/ 157 h 157"/>
                <a:gd name="T34" fmla="*/ 28 w 55"/>
                <a:gd name="T35" fmla="*/ 157 h 157"/>
                <a:gd name="T36" fmla="*/ 50 w 55"/>
                <a:gd name="T37" fmla="*/ 157 h 157"/>
                <a:gd name="T38" fmla="*/ 55 w 55"/>
                <a:gd name="T39" fmla="*/ 154 h 157"/>
                <a:gd name="T40" fmla="*/ 52 w 55"/>
                <a:gd name="T41" fmla="*/ 151 h 157"/>
                <a:gd name="T42" fmla="*/ 43 w 55"/>
                <a:gd name="T43" fmla="*/ 150 h 157"/>
                <a:gd name="T44" fmla="*/ 36 w 55"/>
                <a:gd name="T45" fmla="*/ 141 h 157"/>
                <a:gd name="T46" fmla="*/ 35 w 55"/>
                <a:gd name="T47" fmla="*/ 96 h 157"/>
                <a:gd name="T48" fmla="*/ 35 w 55"/>
                <a:gd name="T49" fmla="*/ 60 h 157"/>
                <a:gd name="T50" fmla="*/ 36 w 55"/>
                <a:gd name="T51" fmla="*/ 16 h 157"/>
                <a:gd name="T52" fmla="*/ 42 w 55"/>
                <a:gd name="T53" fmla="*/ 6 h 157"/>
                <a:gd name="T54" fmla="*/ 47 w 55"/>
                <a:gd name="T55" fmla="*/ 6 h 157"/>
                <a:gd name="T56" fmla="*/ 50 w 55"/>
                <a:gd name="T57" fmla="*/ 3 h 157"/>
                <a:gd name="T58" fmla="*/ 45 w 55"/>
                <a:gd name="T59" fmla="*/ 0 h 157"/>
                <a:gd name="T60" fmla="*/ 29 w 55"/>
                <a:gd name="T6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 h="157">
                  <a:moveTo>
                    <a:pt x="29" y="0"/>
                  </a:moveTo>
                  <a:cubicBezTo>
                    <a:pt x="25" y="0"/>
                    <a:pt x="25" y="0"/>
                    <a:pt x="25" y="0"/>
                  </a:cubicBezTo>
                  <a:cubicBezTo>
                    <a:pt x="22" y="0"/>
                    <a:pt x="22" y="0"/>
                    <a:pt x="22" y="0"/>
                  </a:cubicBezTo>
                  <a:cubicBezTo>
                    <a:pt x="5" y="0"/>
                    <a:pt x="5" y="0"/>
                    <a:pt x="5" y="0"/>
                  </a:cubicBezTo>
                  <a:cubicBezTo>
                    <a:pt x="1" y="0"/>
                    <a:pt x="0" y="1"/>
                    <a:pt x="0" y="3"/>
                  </a:cubicBezTo>
                  <a:cubicBezTo>
                    <a:pt x="0" y="4"/>
                    <a:pt x="1" y="6"/>
                    <a:pt x="3" y="6"/>
                  </a:cubicBezTo>
                  <a:cubicBezTo>
                    <a:pt x="9" y="6"/>
                    <a:pt x="9" y="6"/>
                    <a:pt x="9" y="6"/>
                  </a:cubicBezTo>
                  <a:cubicBezTo>
                    <a:pt x="12" y="7"/>
                    <a:pt x="14" y="9"/>
                    <a:pt x="15" y="16"/>
                  </a:cubicBezTo>
                  <a:cubicBezTo>
                    <a:pt x="15" y="60"/>
                    <a:pt x="15" y="60"/>
                    <a:pt x="15" y="60"/>
                  </a:cubicBezTo>
                  <a:cubicBezTo>
                    <a:pt x="15" y="96"/>
                    <a:pt x="15" y="96"/>
                    <a:pt x="15" y="96"/>
                  </a:cubicBezTo>
                  <a:cubicBezTo>
                    <a:pt x="15" y="116"/>
                    <a:pt x="15" y="132"/>
                    <a:pt x="14" y="141"/>
                  </a:cubicBezTo>
                  <a:cubicBezTo>
                    <a:pt x="13" y="147"/>
                    <a:pt x="12" y="150"/>
                    <a:pt x="9" y="150"/>
                  </a:cubicBezTo>
                  <a:cubicBezTo>
                    <a:pt x="9" y="150"/>
                    <a:pt x="4" y="151"/>
                    <a:pt x="4" y="151"/>
                  </a:cubicBezTo>
                  <a:cubicBezTo>
                    <a:pt x="1" y="151"/>
                    <a:pt x="0" y="153"/>
                    <a:pt x="0" y="154"/>
                  </a:cubicBezTo>
                  <a:cubicBezTo>
                    <a:pt x="0" y="157"/>
                    <a:pt x="4" y="157"/>
                    <a:pt x="5" y="157"/>
                  </a:cubicBezTo>
                  <a:cubicBezTo>
                    <a:pt x="22" y="157"/>
                    <a:pt x="22" y="157"/>
                    <a:pt x="22" y="157"/>
                  </a:cubicBezTo>
                  <a:cubicBezTo>
                    <a:pt x="25" y="157"/>
                    <a:pt x="25" y="157"/>
                    <a:pt x="25" y="157"/>
                  </a:cubicBezTo>
                  <a:cubicBezTo>
                    <a:pt x="28" y="157"/>
                    <a:pt x="28" y="157"/>
                    <a:pt x="28" y="157"/>
                  </a:cubicBezTo>
                  <a:cubicBezTo>
                    <a:pt x="50" y="157"/>
                    <a:pt x="50" y="157"/>
                    <a:pt x="50" y="157"/>
                  </a:cubicBezTo>
                  <a:cubicBezTo>
                    <a:pt x="55" y="157"/>
                    <a:pt x="55" y="155"/>
                    <a:pt x="55" y="154"/>
                  </a:cubicBezTo>
                  <a:cubicBezTo>
                    <a:pt x="55" y="153"/>
                    <a:pt x="54" y="151"/>
                    <a:pt x="52" y="151"/>
                  </a:cubicBezTo>
                  <a:cubicBezTo>
                    <a:pt x="43" y="150"/>
                    <a:pt x="43" y="150"/>
                    <a:pt x="43" y="150"/>
                  </a:cubicBezTo>
                  <a:cubicBezTo>
                    <a:pt x="38" y="150"/>
                    <a:pt x="37" y="147"/>
                    <a:pt x="36" y="141"/>
                  </a:cubicBezTo>
                  <a:cubicBezTo>
                    <a:pt x="35" y="132"/>
                    <a:pt x="35" y="116"/>
                    <a:pt x="35" y="96"/>
                  </a:cubicBezTo>
                  <a:cubicBezTo>
                    <a:pt x="35" y="60"/>
                    <a:pt x="35" y="60"/>
                    <a:pt x="35" y="60"/>
                  </a:cubicBezTo>
                  <a:cubicBezTo>
                    <a:pt x="36" y="16"/>
                    <a:pt x="36" y="16"/>
                    <a:pt x="36" y="16"/>
                  </a:cubicBezTo>
                  <a:cubicBezTo>
                    <a:pt x="36" y="10"/>
                    <a:pt x="38" y="7"/>
                    <a:pt x="42" y="6"/>
                  </a:cubicBezTo>
                  <a:cubicBezTo>
                    <a:pt x="47" y="6"/>
                    <a:pt x="47" y="6"/>
                    <a:pt x="47" y="6"/>
                  </a:cubicBezTo>
                  <a:cubicBezTo>
                    <a:pt x="49" y="6"/>
                    <a:pt x="50" y="4"/>
                    <a:pt x="50" y="3"/>
                  </a:cubicBezTo>
                  <a:cubicBezTo>
                    <a:pt x="50" y="0"/>
                    <a:pt x="46" y="0"/>
                    <a:pt x="45" y="0"/>
                  </a:cubicBezTo>
                  <a:lnTo>
                    <a:pt x="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94" name="Freeform 17">
              <a:extLst>
                <a:ext uri="{FF2B5EF4-FFF2-40B4-BE49-F238E27FC236}">
                  <a16:creationId xmlns:a16="http://schemas.microsoft.com/office/drawing/2014/main" id="{65DFD512-B7BC-4460-98F2-580FE2DEBA8C}"/>
                </a:ext>
              </a:extLst>
            </p:cNvPr>
            <p:cNvSpPr>
              <a:spLocks/>
            </p:cNvSpPr>
            <p:nvPr userDrawn="1"/>
          </p:nvSpPr>
          <p:spPr bwMode="auto">
            <a:xfrm>
              <a:off x="4164" y="2463"/>
              <a:ext cx="89" cy="109"/>
            </a:xfrm>
            <a:custGeom>
              <a:avLst/>
              <a:gdLst>
                <a:gd name="T0" fmla="*/ 4 w 132"/>
                <a:gd name="T1" fmla="*/ 5 h 160"/>
                <a:gd name="T2" fmla="*/ 0 w 132"/>
                <a:gd name="T3" fmla="*/ 27 h 160"/>
                <a:gd name="T4" fmla="*/ 2 w 132"/>
                <a:gd name="T5" fmla="*/ 30 h 160"/>
                <a:gd name="T6" fmla="*/ 6 w 132"/>
                <a:gd name="T7" fmla="*/ 27 h 160"/>
                <a:gd name="T8" fmla="*/ 9 w 132"/>
                <a:gd name="T9" fmla="*/ 21 h 160"/>
                <a:gd name="T10" fmla="*/ 29 w 132"/>
                <a:gd name="T11" fmla="*/ 15 h 160"/>
                <a:gd name="T12" fmla="*/ 57 w 132"/>
                <a:gd name="T13" fmla="*/ 15 h 160"/>
                <a:gd name="T14" fmla="*/ 57 w 132"/>
                <a:gd name="T15" fmla="*/ 99 h 160"/>
                <a:gd name="T16" fmla="*/ 56 w 132"/>
                <a:gd name="T17" fmla="*/ 144 h 160"/>
                <a:gd name="T18" fmla="*/ 52 w 132"/>
                <a:gd name="T19" fmla="*/ 153 h 160"/>
                <a:gd name="T20" fmla="*/ 46 w 132"/>
                <a:gd name="T21" fmla="*/ 154 h 160"/>
                <a:gd name="T22" fmla="*/ 43 w 132"/>
                <a:gd name="T23" fmla="*/ 157 h 160"/>
                <a:gd name="T24" fmla="*/ 47 w 132"/>
                <a:gd name="T25" fmla="*/ 160 h 160"/>
                <a:gd name="T26" fmla="*/ 64 w 132"/>
                <a:gd name="T27" fmla="*/ 160 h 160"/>
                <a:gd name="T28" fmla="*/ 67 w 132"/>
                <a:gd name="T29" fmla="*/ 160 h 160"/>
                <a:gd name="T30" fmla="*/ 70 w 132"/>
                <a:gd name="T31" fmla="*/ 160 h 160"/>
                <a:gd name="T32" fmla="*/ 93 w 132"/>
                <a:gd name="T33" fmla="*/ 160 h 160"/>
                <a:gd name="T34" fmla="*/ 97 w 132"/>
                <a:gd name="T35" fmla="*/ 157 h 160"/>
                <a:gd name="T36" fmla="*/ 94 w 132"/>
                <a:gd name="T37" fmla="*/ 154 h 160"/>
                <a:gd name="T38" fmla="*/ 85 w 132"/>
                <a:gd name="T39" fmla="*/ 153 h 160"/>
                <a:gd name="T40" fmla="*/ 79 w 132"/>
                <a:gd name="T41" fmla="*/ 144 h 160"/>
                <a:gd name="T42" fmla="*/ 78 w 132"/>
                <a:gd name="T43" fmla="*/ 99 h 160"/>
                <a:gd name="T44" fmla="*/ 78 w 132"/>
                <a:gd name="T45" fmla="*/ 15 h 160"/>
                <a:gd name="T46" fmla="*/ 102 w 132"/>
                <a:gd name="T47" fmla="*/ 15 h 160"/>
                <a:gd name="T48" fmla="*/ 125 w 132"/>
                <a:gd name="T49" fmla="*/ 25 h 160"/>
                <a:gd name="T50" fmla="*/ 126 w 132"/>
                <a:gd name="T51" fmla="*/ 27 h 160"/>
                <a:gd name="T52" fmla="*/ 129 w 132"/>
                <a:gd name="T53" fmla="*/ 32 h 160"/>
                <a:gd name="T54" fmla="*/ 132 w 132"/>
                <a:gd name="T55" fmla="*/ 28 h 160"/>
                <a:gd name="T56" fmla="*/ 132 w 132"/>
                <a:gd name="T57" fmla="*/ 21 h 160"/>
                <a:gd name="T58" fmla="*/ 132 w 132"/>
                <a:gd name="T59" fmla="*/ 5 h 160"/>
                <a:gd name="T60" fmla="*/ 130 w 132"/>
                <a:gd name="T61" fmla="*/ 1 h 160"/>
                <a:gd name="T62" fmla="*/ 127 w 132"/>
                <a:gd name="T63" fmla="*/ 2 h 160"/>
                <a:gd name="T64" fmla="*/ 110 w 132"/>
                <a:gd name="T65" fmla="*/ 3 h 160"/>
                <a:gd name="T66" fmla="*/ 33 w 132"/>
                <a:gd name="T67" fmla="*/ 3 h 160"/>
                <a:gd name="T68" fmla="*/ 17 w 132"/>
                <a:gd name="T69" fmla="*/ 2 h 160"/>
                <a:gd name="T70" fmla="*/ 10 w 132"/>
                <a:gd name="T71" fmla="*/ 1 h 160"/>
                <a:gd name="T72" fmla="*/ 8 w 132"/>
                <a:gd name="T73" fmla="*/ 0 h 160"/>
                <a:gd name="T74" fmla="*/ 4 w 132"/>
                <a:gd name="T75"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60">
                  <a:moveTo>
                    <a:pt x="4" y="5"/>
                  </a:moveTo>
                  <a:cubicBezTo>
                    <a:pt x="4" y="5"/>
                    <a:pt x="0" y="24"/>
                    <a:pt x="0" y="27"/>
                  </a:cubicBezTo>
                  <a:cubicBezTo>
                    <a:pt x="0" y="29"/>
                    <a:pt x="1" y="30"/>
                    <a:pt x="2" y="30"/>
                  </a:cubicBezTo>
                  <a:cubicBezTo>
                    <a:pt x="4" y="30"/>
                    <a:pt x="5" y="28"/>
                    <a:pt x="6" y="27"/>
                  </a:cubicBezTo>
                  <a:cubicBezTo>
                    <a:pt x="9" y="21"/>
                    <a:pt x="9" y="21"/>
                    <a:pt x="9" y="21"/>
                  </a:cubicBezTo>
                  <a:cubicBezTo>
                    <a:pt x="12" y="16"/>
                    <a:pt x="16" y="15"/>
                    <a:pt x="29" y="15"/>
                  </a:cubicBezTo>
                  <a:cubicBezTo>
                    <a:pt x="29" y="15"/>
                    <a:pt x="51" y="15"/>
                    <a:pt x="57" y="15"/>
                  </a:cubicBezTo>
                  <a:cubicBezTo>
                    <a:pt x="57" y="99"/>
                    <a:pt x="57" y="99"/>
                    <a:pt x="57" y="99"/>
                  </a:cubicBezTo>
                  <a:cubicBezTo>
                    <a:pt x="57" y="119"/>
                    <a:pt x="57" y="135"/>
                    <a:pt x="56" y="144"/>
                  </a:cubicBezTo>
                  <a:cubicBezTo>
                    <a:pt x="56" y="150"/>
                    <a:pt x="55" y="153"/>
                    <a:pt x="52" y="153"/>
                  </a:cubicBezTo>
                  <a:cubicBezTo>
                    <a:pt x="52" y="153"/>
                    <a:pt x="46" y="154"/>
                    <a:pt x="46" y="154"/>
                  </a:cubicBezTo>
                  <a:cubicBezTo>
                    <a:pt x="44" y="154"/>
                    <a:pt x="43" y="156"/>
                    <a:pt x="43" y="157"/>
                  </a:cubicBezTo>
                  <a:cubicBezTo>
                    <a:pt x="43" y="160"/>
                    <a:pt x="46" y="160"/>
                    <a:pt x="47" y="160"/>
                  </a:cubicBezTo>
                  <a:cubicBezTo>
                    <a:pt x="64" y="160"/>
                    <a:pt x="64" y="160"/>
                    <a:pt x="64" y="160"/>
                  </a:cubicBezTo>
                  <a:cubicBezTo>
                    <a:pt x="67" y="160"/>
                    <a:pt x="67" y="160"/>
                    <a:pt x="67" y="160"/>
                  </a:cubicBezTo>
                  <a:cubicBezTo>
                    <a:pt x="70" y="160"/>
                    <a:pt x="70" y="160"/>
                    <a:pt x="70" y="160"/>
                  </a:cubicBezTo>
                  <a:cubicBezTo>
                    <a:pt x="93" y="160"/>
                    <a:pt x="93" y="160"/>
                    <a:pt x="93" y="160"/>
                  </a:cubicBezTo>
                  <a:cubicBezTo>
                    <a:pt x="97" y="160"/>
                    <a:pt x="97" y="158"/>
                    <a:pt x="97" y="157"/>
                  </a:cubicBezTo>
                  <a:cubicBezTo>
                    <a:pt x="97" y="156"/>
                    <a:pt x="96" y="154"/>
                    <a:pt x="94" y="154"/>
                  </a:cubicBezTo>
                  <a:cubicBezTo>
                    <a:pt x="85" y="153"/>
                    <a:pt x="85" y="153"/>
                    <a:pt x="85" y="153"/>
                  </a:cubicBezTo>
                  <a:cubicBezTo>
                    <a:pt x="80" y="153"/>
                    <a:pt x="79" y="150"/>
                    <a:pt x="79" y="144"/>
                  </a:cubicBezTo>
                  <a:cubicBezTo>
                    <a:pt x="78" y="135"/>
                    <a:pt x="78" y="119"/>
                    <a:pt x="78" y="99"/>
                  </a:cubicBezTo>
                  <a:cubicBezTo>
                    <a:pt x="78" y="15"/>
                    <a:pt x="78" y="15"/>
                    <a:pt x="78" y="15"/>
                  </a:cubicBezTo>
                  <a:cubicBezTo>
                    <a:pt x="80" y="15"/>
                    <a:pt x="102" y="15"/>
                    <a:pt x="102" y="15"/>
                  </a:cubicBezTo>
                  <a:cubicBezTo>
                    <a:pt x="121" y="15"/>
                    <a:pt x="125" y="20"/>
                    <a:pt x="125" y="25"/>
                  </a:cubicBezTo>
                  <a:cubicBezTo>
                    <a:pt x="125" y="25"/>
                    <a:pt x="126" y="27"/>
                    <a:pt x="126" y="27"/>
                  </a:cubicBezTo>
                  <a:cubicBezTo>
                    <a:pt x="126" y="29"/>
                    <a:pt x="126" y="32"/>
                    <a:pt x="129" y="32"/>
                  </a:cubicBezTo>
                  <a:cubicBezTo>
                    <a:pt x="129" y="32"/>
                    <a:pt x="132" y="32"/>
                    <a:pt x="132" y="28"/>
                  </a:cubicBezTo>
                  <a:cubicBezTo>
                    <a:pt x="132" y="21"/>
                    <a:pt x="132" y="21"/>
                    <a:pt x="132" y="21"/>
                  </a:cubicBezTo>
                  <a:cubicBezTo>
                    <a:pt x="132" y="5"/>
                    <a:pt x="132" y="5"/>
                    <a:pt x="132" y="5"/>
                  </a:cubicBezTo>
                  <a:cubicBezTo>
                    <a:pt x="132" y="4"/>
                    <a:pt x="132" y="1"/>
                    <a:pt x="130" y="1"/>
                  </a:cubicBezTo>
                  <a:cubicBezTo>
                    <a:pt x="127" y="2"/>
                    <a:pt x="127" y="2"/>
                    <a:pt x="127" y="2"/>
                  </a:cubicBezTo>
                  <a:cubicBezTo>
                    <a:pt x="124" y="2"/>
                    <a:pt x="119" y="3"/>
                    <a:pt x="110" y="3"/>
                  </a:cubicBezTo>
                  <a:cubicBezTo>
                    <a:pt x="33" y="3"/>
                    <a:pt x="33" y="3"/>
                    <a:pt x="33" y="3"/>
                  </a:cubicBezTo>
                  <a:cubicBezTo>
                    <a:pt x="17" y="2"/>
                    <a:pt x="17" y="2"/>
                    <a:pt x="17" y="2"/>
                  </a:cubicBezTo>
                  <a:cubicBezTo>
                    <a:pt x="17" y="2"/>
                    <a:pt x="10" y="1"/>
                    <a:pt x="10" y="1"/>
                  </a:cubicBezTo>
                  <a:cubicBezTo>
                    <a:pt x="8" y="0"/>
                    <a:pt x="8" y="0"/>
                    <a:pt x="8" y="0"/>
                  </a:cubicBezTo>
                  <a:cubicBezTo>
                    <a:pt x="6" y="0"/>
                    <a:pt x="5" y="2"/>
                    <a:pt x="4"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95" name="Freeform 18">
              <a:extLst>
                <a:ext uri="{FF2B5EF4-FFF2-40B4-BE49-F238E27FC236}">
                  <a16:creationId xmlns:a16="http://schemas.microsoft.com/office/drawing/2014/main" id="{816B12A3-B6E3-4C94-A503-F805AFA52EE1}"/>
                </a:ext>
              </a:extLst>
            </p:cNvPr>
            <p:cNvSpPr>
              <a:spLocks/>
            </p:cNvSpPr>
            <p:nvPr userDrawn="1"/>
          </p:nvSpPr>
          <p:spPr bwMode="auto">
            <a:xfrm>
              <a:off x="4258" y="2465"/>
              <a:ext cx="102" cy="107"/>
            </a:xfrm>
            <a:custGeom>
              <a:avLst/>
              <a:gdLst>
                <a:gd name="T0" fmla="*/ 132 w 151"/>
                <a:gd name="T1" fmla="*/ 0 h 157"/>
                <a:gd name="T2" fmla="*/ 127 w 151"/>
                <a:gd name="T3" fmla="*/ 0 h 157"/>
                <a:gd name="T4" fmla="*/ 123 w 151"/>
                <a:gd name="T5" fmla="*/ 0 h 157"/>
                <a:gd name="T6" fmla="*/ 113 w 151"/>
                <a:gd name="T7" fmla="*/ 0 h 157"/>
                <a:gd name="T8" fmla="*/ 108 w 151"/>
                <a:gd name="T9" fmla="*/ 2 h 157"/>
                <a:gd name="T10" fmla="*/ 112 w 151"/>
                <a:gd name="T11" fmla="*/ 6 h 157"/>
                <a:gd name="T12" fmla="*/ 115 w 151"/>
                <a:gd name="T13" fmla="*/ 10 h 157"/>
                <a:gd name="T14" fmla="*/ 111 w 151"/>
                <a:gd name="T15" fmla="*/ 20 h 157"/>
                <a:gd name="T16" fmla="*/ 79 w 151"/>
                <a:gd name="T17" fmla="*/ 77 h 157"/>
                <a:gd name="T18" fmla="*/ 43 w 151"/>
                <a:gd name="T19" fmla="*/ 15 h 157"/>
                <a:gd name="T20" fmla="*/ 40 w 151"/>
                <a:gd name="T21" fmla="*/ 8 h 157"/>
                <a:gd name="T22" fmla="*/ 42 w 151"/>
                <a:gd name="T23" fmla="*/ 6 h 157"/>
                <a:gd name="T24" fmla="*/ 43 w 151"/>
                <a:gd name="T25" fmla="*/ 5 h 157"/>
                <a:gd name="T26" fmla="*/ 46 w 151"/>
                <a:gd name="T27" fmla="*/ 3 h 157"/>
                <a:gd name="T28" fmla="*/ 42 w 151"/>
                <a:gd name="T29" fmla="*/ 0 h 157"/>
                <a:gd name="T30" fmla="*/ 27 w 151"/>
                <a:gd name="T31" fmla="*/ 0 h 157"/>
                <a:gd name="T32" fmla="*/ 24 w 151"/>
                <a:gd name="T33" fmla="*/ 0 h 157"/>
                <a:gd name="T34" fmla="*/ 20 w 151"/>
                <a:gd name="T35" fmla="*/ 0 h 157"/>
                <a:gd name="T36" fmla="*/ 4 w 151"/>
                <a:gd name="T37" fmla="*/ 0 h 157"/>
                <a:gd name="T38" fmla="*/ 0 w 151"/>
                <a:gd name="T39" fmla="*/ 3 h 157"/>
                <a:gd name="T40" fmla="*/ 4 w 151"/>
                <a:gd name="T41" fmla="*/ 6 h 157"/>
                <a:gd name="T42" fmla="*/ 12 w 151"/>
                <a:gd name="T43" fmla="*/ 9 h 157"/>
                <a:gd name="T44" fmla="*/ 25 w 151"/>
                <a:gd name="T45" fmla="*/ 23 h 157"/>
                <a:gd name="T46" fmla="*/ 61 w 151"/>
                <a:gd name="T47" fmla="*/ 82 h 157"/>
                <a:gd name="T48" fmla="*/ 65 w 151"/>
                <a:gd name="T49" fmla="*/ 103 h 157"/>
                <a:gd name="T50" fmla="*/ 65 w 151"/>
                <a:gd name="T51" fmla="*/ 120 h 157"/>
                <a:gd name="T52" fmla="*/ 65 w 151"/>
                <a:gd name="T53" fmla="*/ 141 h 157"/>
                <a:gd name="T54" fmla="*/ 60 w 151"/>
                <a:gd name="T55" fmla="*/ 150 h 157"/>
                <a:gd name="T56" fmla="*/ 54 w 151"/>
                <a:gd name="T57" fmla="*/ 151 h 157"/>
                <a:gd name="T58" fmla="*/ 51 w 151"/>
                <a:gd name="T59" fmla="*/ 154 h 157"/>
                <a:gd name="T60" fmla="*/ 56 w 151"/>
                <a:gd name="T61" fmla="*/ 157 h 157"/>
                <a:gd name="T62" fmla="*/ 72 w 151"/>
                <a:gd name="T63" fmla="*/ 157 h 157"/>
                <a:gd name="T64" fmla="*/ 76 w 151"/>
                <a:gd name="T65" fmla="*/ 157 h 157"/>
                <a:gd name="T66" fmla="*/ 78 w 151"/>
                <a:gd name="T67" fmla="*/ 157 h 157"/>
                <a:gd name="T68" fmla="*/ 101 w 151"/>
                <a:gd name="T69" fmla="*/ 157 h 157"/>
                <a:gd name="T70" fmla="*/ 105 w 151"/>
                <a:gd name="T71" fmla="*/ 154 h 157"/>
                <a:gd name="T72" fmla="*/ 102 w 151"/>
                <a:gd name="T73" fmla="*/ 151 h 157"/>
                <a:gd name="T74" fmla="*/ 93 w 151"/>
                <a:gd name="T75" fmla="*/ 150 h 157"/>
                <a:gd name="T76" fmla="*/ 86 w 151"/>
                <a:gd name="T77" fmla="*/ 141 h 157"/>
                <a:gd name="T78" fmla="*/ 86 w 151"/>
                <a:gd name="T79" fmla="*/ 120 h 157"/>
                <a:gd name="T80" fmla="*/ 86 w 151"/>
                <a:gd name="T81" fmla="*/ 103 h 157"/>
                <a:gd name="T82" fmla="*/ 89 w 151"/>
                <a:gd name="T83" fmla="*/ 83 h 157"/>
                <a:gd name="T84" fmla="*/ 127 w 151"/>
                <a:gd name="T85" fmla="*/ 18 h 157"/>
                <a:gd name="T86" fmla="*/ 138 w 151"/>
                <a:gd name="T87" fmla="*/ 8 h 157"/>
                <a:gd name="T88" fmla="*/ 146 w 151"/>
                <a:gd name="T89" fmla="*/ 6 h 157"/>
                <a:gd name="T90" fmla="*/ 151 w 151"/>
                <a:gd name="T91" fmla="*/ 2 h 157"/>
                <a:gd name="T92" fmla="*/ 146 w 151"/>
                <a:gd name="T93" fmla="*/ 0 h 157"/>
                <a:gd name="T94" fmla="*/ 132 w 151"/>
                <a:gd name="T95"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 h="157">
                  <a:moveTo>
                    <a:pt x="132" y="0"/>
                  </a:moveTo>
                  <a:cubicBezTo>
                    <a:pt x="127" y="0"/>
                    <a:pt x="127" y="0"/>
                    <a:pt x="127" y="0"/>
                  </a:cubicBezTo>
                  <a:cubicBezTo>
                    <a:pt x="123" y="0"/>
                    <a:pt x="123" y="0"/>
                    <a:pt x="123" y="0"/>
                  </a:cubicBezTo>
                  <a:cubicBezTo>
                    <a:pt x="113" y="0"/>
                    <a:pt x="113" y="0"/>
                    <a:pt x="113" y="0"/>
                  </a:cubicBezTo>
                  <a:cubicBezTo>
                    <a:pt x="109" y="0"/>
                    <a:pt x="108" y="1"/>
                    <a:pt x="108" y="2"/>
                  </a:cubicBezTo>
                  <a:cubicBezTo>
                    <a:pt x="108" y="5"/>
                    <a:pt x="110" y="5"/>
                    <a:pt x="112" y="6"/>
                  </a:cubicBezTo>
                  <a:cubicBezTo>
                    <a:pt x="113" y="6"/>
                    <a:pt x="115" y="6"/>
                    <a:pt x="115" y="10"/>
                  </a:cubicBezTo>
                  <a:cubicBezTo>
                    <a:pt x="115" y="13"/>
                    <a:pt x="114" y="16"/>
                    <a:pt x="111" y="20"/>
                  </a:cubicBezTo>
                  <a:cubicBezTo>
                    <a:pt x="108" y="26"/>
                    <a:pt x="85" y="65"/>
                    <a:pt x="79" y="77"/>
                  </a:cubicBezTo>
                  <a:cubicBezTo>
                    <a:pt x="72" y="66"/>
                    <a:pt x="46" y="21"/>
                    <a:pt x="43" y="15"/>
                  </a:cubicBezTo>
                  <a:cubicBezTo>
                    <a:pt x="41" y="12"/>
                    <a:pt x="40" y="10"/>
                    <a:pt x="40" y="8"/>
                  </a:cubicBezTo>
                  <a:cubicBezTo>
                    <a:pt x="40" y="7"/>
                    <a:pt x="41" y="6"/>
                    <a:pt x="42" y="6"/>
                  </a:cubicBezTo>
                  <a:cubicBezTo>
                    <a:pt x="42" y="6"/>
                    <a:pt x="43" y="5"/>
                    <a:pt x="43" y="5"/>
                  </a:cubicBezTo>
                  <a:cubicBezTo>
                    <a:pt x="44" y="5"/>
                    <a:pt x="46" y="4"/>
                    <a:pt x="46" y="3"/>
                  </a:cubicBezTo>
                  <a:cubicBezTo>
                    <a:pt x="46" y="1"/>
                    <a:pt x="44" y="0"/>
                    <a:pt x="42" y="0"/>
                  </a:cubicBezTo>
                  <a:cubicBezTo>
                    <a:pt x="27" y="0"/>
                    <a:pt x="27" y="0"/>
                    <a:pt x="27" y="0"/>
                  </a:cubicBezTo>
                  <a:cubicBezTo>
                    <a:pt x="24" y="0"/>
                    <a:pt x="24" y="0"/>
                    <a:pt x="24" y="0"/>
                  </a:cubicBezTo>
                  <a:cubicBezTo>
                    <a:pt x="20" y="0"/>
                    <a:pt x="20" y="0"/>
                    <a:pt x="20" y="0"/>
                  </a:cubicBezTo>
                  <a:cubicBezTo>
                    <a:pt x="4" y="0"/>
                    <a:pt x="4" y="0"/>
                    <a:pt x="4" y="0"/>
                  </a:cubicBezTo>
                  <a:cubicBezTo>
                    <a:pt x="0" y="0"/>
                    <a:pt x="0" y="2"/>
                    <a:pt x="0" y="3"/>
                  </a:cubicBezTo>
                  <a:cubicBezTo>
                    <a:pt x="0" y="4"/>
                    <a:pt x="1" y="6"/>
                    <a:pt x="4" y="6"/>
                  </a:cubicBezTo>
                  <a:cubicBezTo>
                    <a:pt x="5" y="6"/>
                    <a:pt x="9" y="7"/>
                    <a:pt x="12" y="9"/>
                  </a:cubicBezTo>
                  <a:cubicBezTo>
                    <a:pt x="16" y="11"/>
                    <a:pt x="21" y="17"/>
                    <a:pt x="25" y="23"/>
                  </a:cubicBezTo>
                  <a:cubicBezTo>
                    <a:pt x="32" y="34"/>
                    <a:pt x="60" y="79"/>
                    <a:pt x="61" y="82"/>
                  </a:cubicBezTo>
                  <a:cubicBezTo>
                    <a:pt x="64" y="88"/>
                    <a:pt x="65" y="92"/>
                    <a:pt x="65" y="103"/>
                  </a:cubicBezTo>
                  <a:cubicBezTo>
                    <a:pt x="65" y="120"/>
                    <a:pt x="65" y="120"/>
                    <a:pt x="65" y="120"/>
                  </a:cubicBezTo>
                  <a:cubicBezTo>
                    <a:pt x="65" y="141"/>
                    <a:pt x="65" y="141"/>
                    <a:pt x="65" y="141"/>
                  </a:cubicBezTo>
                  <a:cubicBezTo>
                    <a:pt x="65" y="145"/>
                    <a:pt x="63" y="150"/>
                    <a:pt x="60" y="150"/>
                  </a:cubicBezTo>
                  <a:cubicBezTo>
                    <a:pt x="54" y="151"/>
                    <a:pt x="54" y="151"/>
                    <a:pt x="54" y="151"/>
                  </a:cubicBezTo>
                  <a:cubicBezTo>
                    <a:pt x="52" y="151"/>
                    <a:pt x="51" y="153"/>
                    <a:pt x="51" y="154"/>
                  </a:cubicBezTo>
                  <a:cubicBezTo>
                    <a:pt x="51" y="157"/>
                    <a:pt x="54" y="157"/>
                    <a:pt x="56" y="157"/>
                  </a:cubicBezTo>
                  <a:cubicBezTo>
                    <a:pt x="72" y="157"/>
                    <a:pt x="72" y="157"/>
                    <a:pt x="72" y="157"/>
                  </a:cubicBezTo>
                  <a:cubicBezTo>
                    <a:pt x="76" y="157"/>
                    <a:pt x="76" y="157"/>
                    <a:pt x="76" y="157"/>
                  </a:cubicBezTo>
                  <a:cubicBezTo>
                    <a:pt x="78" y="157"/>
                    <a:pt x="78" y="157"/>
                    <a:pt x="78" y="157"/>
                  </a:cubicBezTo>
                  <a:cubicBezTo>
                    <a:pt x="101" y="157"/>
                    <a:pt x="101" y="157"/>
                    <a:pt x="101" y="157"/>
                  </a:cubicBezTo>
                  <a:cubicBezTo>
                    <a:pt x="105" y="157"/>
                    <a:pt x="105" y="155"/>
                    <a:pt x="105" y="154"/>
                  </a:cubicBezTo>
                  <a:cubicBezTo>
                    <a:pt x="105" y="153"/>
                    <a:pt x="104" y="151"/>
                    <a:pt x="102" y="151"/>
                  </a:cubicBezTo>
                  <a:cubicBezTo>
                    <a:pt x="93" y="150"/>
                    <a:pt x="93" y="150"/>
                    <a:pt x="93" y="150"/>
                  </a:cubicBezTo>
                  <a:cubicBezTo>
                    <a:pt x="89" y="150"/>
                    <a:pt x="87" y="147"/>
                    <a:pt x="86" y="141"/>
                  </a:cubicBezTo>
                  <a:cubicBezTo>
                    <a:pt x="86" y="120"/>
                    <a:pt x="86" y="120"/>
                    <a:pt x="86" y="120"/>
                  </a:cubicBezTo>
                  <a:cubicBezTo>
                    <a:pt x="86" y="103"/>
                    <a:pt x="86" y="103"/>
                    <a:pt x="86" y="103"/>
                  </a:cubicBezTo>
                  <a:cubicBezTo>
                    <a:pt x="86" y="96"/>
                    <a:pt x="86" y="90"/>
                    <a:pt x="89" y="83"/>
                  </a:cubicBezTo>
                  <a:cubicBezTo>
                    <a:pt x="92" y="75"/>
                    <a:pt x="121" y="27"/>
                    <a:pt x="127" y="18"/>
                  </a:cubicBezTo>
                  <a:cubicBezTo>
                    <a:pt x="132" y="13"/>
                    <a:pt x="134" y="10"/>
                    <a:pt x="138" y="8"/>
                  </a:cubicBezTo>
                  <a:cubicBezTo>
                    <a:pt x="141" y="6"/>
                    <a:pt x="144" y="6"/>
                    <a:pt x="146" y="6"/>
                  </a:cubicBezTo>
                  <a:cubicBezTo>
                    <a:pt x="150" y="6"/>
                    <a:pt x="151" y="4"/>
                    <a:pt x="151" y="2"/>
                  </a:cubicBezTo>
                  <a:cubicBezTo>
                    <a:pt x="151" y="1"/>
                    <a:pt x="150" y="0"/>
                    <a:pt x="146" y="0"/>
                  </a:cubicBezTo>
                  <a:lnTo>
                    <a:pt x="13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96" name="Freeform 19">
              <a:extLst>
                <a:ext uri="{FF2B5EF4-FFF2-40B4-BE49-F238E27FC236}">
                  <a16:creationId xmlns:a16="http://schemas.microsoft.com/office/drawing/2014/main" id="{52E838E1-95FA-4863-A612-5CD074D83507}"/>
                </a:ext>
              </a:extLst>
            </p:cNvPr>
            <p:cNvSpPr>
              <a:spLocks noEditPoints="1"/>
            </p:cNvSpPr>
            <p:nvPr userDrawn="1"/>
          </p:nvSpPr>
          <p:spPr bwMode="auto">
            <a:xfrm>
              <a:off x="4406" y="2463"/>
              <a:ext cx="111" cy="111"/>
            </a:xfrm>
            <a:custGeom>
              <a:avLst/>
              <a:gdLst>
                <a:gd name="T0" fmla="*/ 0 w 164"/>
                <a:gd name="T1" fmla="*/ 81 h 163"/>
                <a:gd name="T2" fmla="*/ 81 w 164"/>
                <a:gd name="T3" fmla="*/ 163 h 163"/>
                <a:gd name="T4" fmla="*/ 164 w 164"/>
                <a:gd name="T5" fmla="*/ 78 h 163"/>
                <a:gd name="T6" fmla="*/ 82 w 164"/>
                <a:gd name="T7" fmla="*/ 0 h 163"/>
                <a:gd name="T8" fmla="*/ 0 w 164"/>
                <a:gd name="T9" fmla="*/ 81 h 163"/>
                <a:gd name="T10" fmla="*/ 23 w 164"/>
                <a:gd name="T11" fmla="*/ 76 h 163"/>
                <a:gd name="T12" fmla="*/ 81 w 164"/>
                <a:gd name="T13" fmla="*/ 10 h 163"/>
                <a:gd name="T14" fmla="*/ 142 w 164"/>
                <a:gd name="T15" fmla="*/ 84 h 163"/>
                <a:gd name="T16" fmla="*/ 87 w 164"/>
                <a:gd name="T17" fmla="*/ 152 h 163"/>
                <a:gd name="T18" fmla="*/ 23 w 164"/>
                <a:gd name="T19" fmla="*/ 7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163">
                  <a:moveTo>
                    <a:pt x="0" y="81"/>
                  </a:moveTo>
                  <a:cubicBezTo>
                    <a:pt x="0" y="121"/>
                    <a:pt x="26" y="163"/>
                    <a:pt x="81" y="163"/>
                  </a:cubicBezTo>
                  <a:cubicBezTo>
                    <a:pt x="129" y="163"/>
                    <a:pt x="164" y="127"/>
                    <a:pt x="164" y="78"/>
                  </a:cubicBezTo>
                  <a:cubicBezTo>
                    <a:pt x="164" y="31"/>
                    <a:pt x="131" y="0"/>
                    <a:pt x="82" y="0"/>
                  </a:cubicBezTo>
                  <a:cubicBezTo>
                    <a:pt x="23" y="0"/>
                    <a:pt x="0" y="50"/>
                    <a:pt x="0" y="81"/>
                  </a:cubicBezTo>
                  <a:moveTo>
                    <a:pt x="23" y="76"/>
                  </a:moveTo>
                  <a:cubicBezTo>
                    <a:pt x="23" y="35"/>
                    <a:pt x="45" y="10"/>
                    <a:pt x="81" y="10"/>
                  </a:cubicBezTo>
                  <a:cubicBezTo>
                    <a:pt x="110" y="10"/>
                    <a:pt x="142" y="33"/>
                    <a:pt x="142" y="84"/>
                  </a:cubicBezTo>
                  <a:cubicBezTo>
                    <a:pt x="142" y="149"/>
                    <a:pt x="96" y="152"/>
                    <a:pt x="87" y="152"/>
                  </a:cubicBezTo>
                  <a:cubicBezTo>
                    <a:pt x="49" y="152"/>
                    <a:pt x="23" y="121"/>
                    <a:pt x="23" y="7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97" name="Freeform 20">
              <a:extLst>
                <a:ext uri="{FF2B5EF4-FFF2-40B4-BE49-F238E27FC236}">
                  <a16:creationId xmlns:a16="http://schemas.microsoft.com/office/drawing/2014/main" id="{3757F951-EC8B-4808-89A7-F72EE6B318DA}"/>
                </a:ext>
              </a:extLst>
            </p:cNvPr>
            <p:cNvSpPr>
              <a:spLocks/>
            </p:cNvSpPr>
            <p:nvPr userDrawn="1"/>
          </p:nvSpPr>
          <p:spPr bwMode="auto">
            <a:xfrm>
              <a:off x="4530" y="2464"/>
              <a:ext cx="62" cy="108"/>
            </a:xfrm>
            <a:custGeom>
              <a:avLst/>
              <a:gdLst>
                <a:gd name="T0" fmla="*/ 87 w 92"/>
                <a:gd name="T1" fmla="*/ 1 h 159"/>
                <a:gd name="T2" fmla="*/ 86 w 92"/>
                <a:gd name="T3" fmla="*/ 1 h 159"/>
                <a:gd name="T4" fmla="*/ 80 w 92"/>
                <a:gd name="T5" fmla="*/ 2 h 159"/>
                <a:gd name="T6" fmla="*/ 78 w 92"/>
                <a:gd name="T7" fmla="*/ 2 h 159"/>
                <a:gd name="T8" fmla="*/ 28 w 92"/>
                <a:gd name="T9" fmla="*/ 2 h 159"/>
                <a:gd name="T10" fmla="*/ 25 w 92"/>
                <a:gd name="T11" fmla="*/ 2 h 159"/>
                <a:gd name="T12" fmla="*/ 4 w 92"/>
                <a:gd name="T13" fmla="*/ 2 h 159"/>
                <a:gd name="T14" fmla="*/ 0 w 92"/>
                <a:gd name="T15" fmla="*/ 5 h 159"/>
                <a:gd name="T16" fmla="*/ 3 w 92"/>
                <a:gd name="T17" fmla="*/ 8 h 159"/>
                <a:gd name="T18" fmla="*/ 9 w 92"/>
                <a:gd name="T19" fmla="*/ 8 h 159"/>
                <a:gd name="T20" fmla="*/ 17 w 92"/>
                <a:gd name="T21" fmla="*/ 18 h 159"/>
                <a:gd name="T22" fmla="*/ 17 w 92"/>
                <a:gd name="T23" fmla="*/ 62 h 159"/>
                <a:gd name="T24" fmla="*/ 17 w 92"/>
                <a:gd name="T25" fmla="*/ 98 h 159"/>
                <a:gd name="T26" fmla="*/ 16 w 92"/>
                <a:gd name="T27" fmla="*/ 143 h 159"/>
                <a:gd name="T28" fmla="*/ 12 w 92"/>
                <a:gd name="T29" fmla="*/ 152 h 159"/>
                <a:gd name="T30" fmla="*/ 6 w 92"/>
                <a:gd name="T31" fmla="*/ 153 h 159"/>
                <a:gd name="T32" fmla="*/ 3 w 92"/>
                <a:gd name="T33" fmla="*/ 156 h 159"/>
                <a:gd name="T34" fmla="*/ 8 w 92"/>
                <a:gd name="T35" fmla="*/ 159 h 159"/>
                <a:gd name="T36" fmla="*/ 24 w 92"/>
                <a:gd name="T37" fmla="*/ 159 h 159"/>
                <a:gd name="T38" fmla="*/ 28 w 92"/>
                <a:gd name="T39" fmla="*/ 159 h 159"/>
                <a:gd name="T40" fmla="*/ 30 w 92"/>
                <a:gd name="T41" fmla="*/ 159 h 159"/>
                <a:gd name="T42" fmla="*/ 53 w 92"/>
                <a:gd name="T43" fmla="*/ 159 h 159"/>
                <a:gd name="T44" fmla="*/ 58 w 92"/>
                <a:gd name="T45" fmla="*/ 156 h 159"/>
                <a:gd name="T46" fmla="*/ 54 w 92"/>
                <a:gd name="T47" fmla="*/ 153 h 159"/>
                <a:gd name="T48" fmla="*/ 45 w 92"/>
                <a:gd name="T49" fmla="*/ 152 h 159"/>
                <a:gd name="T50" fmla="*/ 39 w 92"/>
                <a:gd name="T51" fmla="*/ 143 h 159"/>
                <a:gd name="T52" fmla="*/ 38 w 92"/>
                <a:gd name="T53" fmla="*/ 98 h 159"/>
                <a:gd name="T54" fmla="*/ 38 w 92"/>
                <a:gd name="T55" fmla="*/ 81 h 159"/>
                <a:gd name="T56" fmla="*/ 68 w 92"/>
                <a:gd name="T57" fmla="*/ 81 h 159"/>
                <a:gd name="T58" fmla="*/ 78 w 92"/>
                <a:gd name="T59" fmla="*/ 88 h 159"/>
                <a:gd name="T60" fmla="*/ 79 w 92"/>
                <a:gd name="T61" fmla="*/ 94 h 159"/>
                <a:gd name="T62" fmla="*/ 79 w 92"/>
                <a:gd name="T63" fmla="*/ 95 h 159"/>
                <a:gd name="T64" fmla="*/ 82 w 92"/>
                <a:gd name="T65" fmla="*/ 98 h 159"/>
                <a:gd name="T66" fmla="*/ 85 w 92"/>
                <a:gd name="T67" fmla="*/ 92 h 159"/>
                <a:gd name="T68" fmla="*/ 85 w 92"/>
                <a:gd name="T69" fmla="*/ 79 h 159"/>
                <a:gd name="T70" fmla="*/ 87 w 92"/>
                <a:gd name="T71" fmla="*/ 67 h 159"/>
                <a:gd name="T72" fmla="*/ 85 w 92"/>
                <a:gd name="T73" fmla="*/ 64 h 159"/>
                <a:gd name="T74" fmla="*/ 81 w 92"/>
                <a:gd name="T75" fmla="*/ 66 h 159"/>
                <a:gd name="T76" fmla="*/ 73 w 92"/>
                <a:gd name="T77" fmla="*/ 70 h 159"/>
                <a:gd name="T78" fmla="*/ 64 w 92"/>
                <a:gd name="T79" fmla="*/ 70 h 159"/>
                <a:gd name="T80" fmla="*/ 38 w 92"/>
                <a:gd name="T81" fmla="*/ 70 h 159"/>
                <a:gd name="T82" fmla="*/ 38 w 92"/>
                <a:gd name="T83" fmla="*/ 14 h 159"/>
                <a:gd name="T84" fmla="*/ 69 w 92"/>
                <a:gd name="T85" fmla="*/ 14 h 159"/>
                <a:gd name="T86" fmla="*/ 82 w 92"/>
                <a:gd name="T87" fmla="*/ 19 h 159"/>
                <a:gd name="T88" fmla="*/ 84 w 92"/>
                <a:gd name="T89" fmla="*/ 26 h 159"/>
                <a:gd name="T90" fmla="*/ 87 w 92"/>
                <a:gd name="T91" fmla="*/ 30 h 159"/>
                <a:gd name="T92" fmla="*/ 90 w 92"/>
                <a:gd name="T93" fmla="*/ 27 h 159"/>
                <a:gd name="T94" fmla="*/ 91 w 92"/>
                <a:gd name="T95" fmla="*/ 17 h 159"/>
                <a:gd name="T96" fmla="*/ 91 w 92"/>
                <a:gd name="T97" fmla="*/ 13 h 159"/>
                <a:gd name="T98" fmla="*/ 92 w 92"/>
                <a:gd name="T99" fmla="*/ 6 h 159"/>
                <a:gd name="T100" fmla="*/ 92 w 92"/>
                <a:gd name="T101" fmla="*/ 3 h 159"/>
                <a:gd name="T102" fmla="*/ 90 w 92"/>
                <a:gd name="T103" fmla="*/ 0 h 159"/>
                <a:gd name="T104" fmla="*/ 87 w 92"/>
                <a:gd name="T105" fmla="*/ 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2" h="159">
                  <a:moveTo>
                    <a:pt x="87" y="1"/>
                  </a:moveTo>
                  <a:cubicBezTo>
                    <a:pt x="86" y="1"/>
                    <a:pt x="86" y="1"/>
                    <a:pt x="86" y="1"/>
                  </a:cubicBezTo>
                  <a:cubicBezTo>
                    <a:pt x="80" y="2"/>
                    <a:pt x="80" y="2"/>
                    <a:pt x="80" y="2"/>
                  </a:cubicBezTo>
                  <a:cubicBezTo>
                    <a:pt x="78" y="2"/>
                    <a:pt x="78" y="2"/>
                    <a:pt x="78" y="2"/>
                  </a:cubicBezTo>
                  <a:cubicBezTo>
                    <a:pt x="78" y="2"/>
                    <a:pt x="28" y="2"/>
                    <a:pt x="28" y="2"/>
                  </a:cubicBezTo>
                  <a:cubicBezTo>
                    <a:pt x="25" y="2"/>
                    <a:pt x="25" y="2"/>
                    <a:pt x="25" y="2"/>
                  </a:cubicBezTo>
                  <a:cubicBezTo>
                    <a:pt x="4" y="2"/>
                    <a:pt x="4" y="2"/>
                    <a:pt x="4" y="2"/>
                  </a:cubicBezTo>
                  <a:cubicBezTo>
                    <a:pt x="3" y="2"/>
                    <a:pt x="0" y="2"/>
                    <a:pt x="0" y="5"/>
                  </a:cubicBezTo>
                  <a:cubicBezTo>
                    <a:pt x="0" y="6"/>
                    <a:pt x="1" y="8"/>
                    <a:pt x="3" y="8"/>
                  </a:cubicBezTo>
                  <a:cubicBezTo>
                    <a:pt x="9" y="8"/>
                    <a:pt x="9" y="8"/>
                    <a:pt x="9" y="8"/>
                  </a:cubicBezTo>
                  <a:cubicBezTo>
                    <a:pt x="15" y="9"/>
                    <a:pt x="17" y="12"/>
                    <a:pt x="17" y="18"/>
                  </a:cubicBezTo>
                  <a:cubicBezTo>
                    <a:pt x="17" y="18"/>
                    <a:pt x="17" y="62"/>
                    <a:pt x="17" y="62"/>
                  </a:cubicBezTo>
                  <a:cubicBezTo>
                    <a:pt x="17" y="98"/>
                    <a:pt x="17" y="98"/>
                    <a:pt x="17" y="98"/>
                  </a:cubicBezTo>
                  <a:cubicBezTo>
                    <a:pt x="17" y="118"/>
                    <a:pt x="17" y="134"/>
                    <a:pt x="16" y="143"/>
                  </a:cubicBezTo>
                  <a:cubicBezTo>
                    <a:pt x="16" y="149"/>
                    <a:pt x="15" y="152"/>
                    <a:pt x="12" y="152"/>
                  </a:cubicBezTo>
                  <a:cubicBezTo>
                    <a:pt x="12" y="152"/>
                    <a:pt x="6" y="153"/>
                    <a:pt x="6" y="153"/>
                  </a:cubicBezTo>
                  <a:cubicBezTo>
                    <a:pt x="4" y="153"/>
                    <a:pt x="3" y="155"/>
                    <a:pt x="3" y="156"/>
                  </a:cubicBezTo>
                  <a:cubicBezTo>
                    <a:pt x="3" y="159"/>
                    <a:pt x="6" y="159"/>
                    <a:pt x="8" y="159"/>
                  </a:cubicBezTo>
                  <a:cubicBezTo>
                    <a:pt x="24" y="159"/>
                    <a:pt x="24" y="159"/>
                    <a:pt x="24" y="159"/>
                  </a:cubicBezTo>
                  <a:cubicBezTo>
                    <a:pt x="28" y="159"/>
                    <a:pt x="28" y="159"/>
                    <a:pt x="28" y="159"/>
                  </a:cubicBezTo>
                  <a:cubicBezTo>
                    <a:pt x="30" y="159"/>
                    <a:pt x="30" y="159"/>
                    <a:pt x="30" y="159"/>
                  </a:cubicBezTo>
                  <a:cubicBezTo>
                    <a:pt x="53" y="159"/>
                    <a:pt x="53" y="159"/>
                    <a:pt x="53" y="159"/>
                  </a:cubicBezTo>
                  <a:cubicBezTo>
                    <a:pt x="57" y="159"/>
                    <a:pt x="58" y="157"/>
                    <a:pt x="58" y="156"/>
                  </a:cubicBezTo>
                  <a:cubicBezTo>
                    <a:pt x="58" y="155"/>
                    <a:pt x="57" y="153"/>
                    <a:pt x="54" y="153"/>
                  </a:cubicBezTo>
                  <a:cubicBezTo>
                    <a:pt x="45" y="152"/>
                    <a:pt x="45" y="152"/>
                    <a:pt x="45" y="152"/>
                  </a:cubicBezTo>
                  <a:cubicBezTo>
                    <a:pt x="41" y="152"/>
                    <a:pt x="39" y="149"/>
                    <a:pt x="39" y="143"/>
                  </a:cubicBezTo>
                  <a:cubicBezTo>
                    <a:pt x="38" y="134"/>
                    <a:pt x="38" y="118"/>
                    <a:pt x="38" y="98"/>
                  </a:cubicBezTo>
                  <a:cubicBezTo>
                    <a:pt x="38" y="81"/>
                    <a:pt x="38" y="81"/>
                    <a:pt x="38" y="81"/>
                  </a:cubicBezTo>
                  <a:cubicBezTo>
                    <a:pt x="45" y="81"/>
                    <a:pt x="64" y="81"/>
                    <a:pt x="68" y="81"/>
                  </a:cubicBezTo>
                  <a:cubicBezTo>
                    <a:pt x="74" y="82"/>
                    <a:pt x="77" y="85"/>
                    <a:pt x="78" y="88"/>
                  </a:cubicBezTo>
                  <a:cubicBezTo>
                    <a:pt x="79" y="94"/>
                    <a:pt x="79" y="94"/>
                    <a:pt x="79" y="94"/>
                  </a:cubicBezTo>
                  <a:cubicBezTo>
                    <a:pt x="79" y="95"/>
                    <a:pt x="79" y="95"/>
                    <a:pt x="79" y="95"/>
                  </a:cubicBezTo>
                  <a:cubicBezTo>
                    <a:pt x="79" y="97"/>
                    <a:pt x="80" y="98"/>
                    <a:pt x="82" y="98"/>
                  </a:cubicBezTo>
                  <a:cubicBezTo>
                    <a:pt x="85" y="98"/>
                    <a:pt x="85" y="94"/>
                    <a:pt x="85" y="92"/>
                  </a:cubicBezTo>
                  <a:cubicBezTo>
                    <a:pt x="85" y="79"/>
                    <a:pt x="85" y="79"/>
                    <a:pt x="85" y="79"/>
                  </a:cubicBezTo>
                  <a:cubicBezTo>
                    <a:pt x="87" y="67"/>
                    <a:pt x="87" y="67"/>
                    <a:pt x="87" y="67"/>
                  </a:cubicBezTo>
                  <a:cubicBezTo>
                    <a:pt x="87" y="64"/>
                    <a:pt x="85" y="64"/>
                    <a:pt x="85" y="64"/>
                  </a:cubicBezTo>
                  <a:cubicBezTo>
                    <a:pt x="83" y="64"/>
                    <a:pt x="82" y="65"/>
                    <a:pt x="81" y="66"/>
                  </a:cubicBezTo>
                  <a:cubicBezTo>
                    <a:pt x="80" y="69"/>
                    <a:pt x="78" y="69"/>
                    <a:pt x="73" y="70"/>
                  </a:cubicBezTo>
                  <a:cubicBezTo>
                    <a:pt x="64" y="70"/>
                    <a:pt x="64" y="70"/>
                    <a:pt x="64" y="70"/>
                  </a:cubicBezTo>
                  <a:cubicBezTo>
                    <a:pt x="38" y="70"/>
                    <a:pt x="38" y="70"/>
                    <a:pt x="38" y="70"/>
                  </a:cubicBezTo>
                  <a:cubicBezTo>
                    <a:pt x="38" y="14"/>
                    <a:pt x="38" y="14"/>
                    <a:pt x="38" y="14"/>
                  </a:cubicBezTo>
                  <a:cubicBezTo>
                    <a:pt x="38" y="13"/>
                    <a:pt x="69" y="14"/>
                    <a:pt x="69" y="14"/>
                  </a:cubicBezTo>
                  <a:cubicBezTo>
                    <a:pt x="77" y="14"/>
                    <a:pt x="81" y="17"/>
                    <a:pt x="82" y="19"/>
                  </a:cubicBezTo>
                  <a:cubicBezTo>
                    <a:pt x="82" y="19"/>
                    <a:pt x="84" y="26"/>
                    <a:pt x="84" y="26"/>
                  </a:cubicBezTo>
                  <a:cubicBezTo>
                    <a:pt x="84" y="30"/>
                    <a:pt x="86" y="30"/>
                    <a:pt x="87" y="30"/>
                  </a:cubicBezTo>
                  <a:cubicBezTo>
                    <a:pt x="88" y="30"/>
                    <a:pt x="89" y="30"/>
                    <a:pt x="90" y="27"/>
                  </a:cubicBezTo>
                  <a:cubicBezTo>
                    <a:pt x="90" y="27"/>
                    <a:pt x="91" y="17"/>
                    <a:pt x="91" y="17"/>
                  </a:cubicBezTo>
                  <a:cubicBezTo>
                    <a:pt x="91" y="13"/>
                    <a:pt x="91" y="13"/>
                    <a:pt x="91" y="13"/>
                  </a:cubicBezTo>
                  <a:cubicBezTo>
                    <a:pt x="92" y="6"/>
                    <a:pt x="92" y="6"/>
                    <a:pt x="92" y="6"/>
                  </a:cubicBezTo>
                  <a:cubicBezTo>
                    <a:pt x="92" y="3"/>
                    <a:pt x="92" y="3"/>
                    <a:pt x="92" y="3"/>
                  </a:cubicBezTo>
                  <a:cubicBezTo>
                    <a:pt x="92" y="1"/>
                    <a:pt x="91" y="0"/>
                    <a:pt x="90" y="0"/>
                  </a:cubicBezTo>
                  <a:lnTo>
                    <a:pt x="8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98" name="Rectangle 21">
              <a:extLst>
                <a:ext uri="{FF2B5EF4-FFF2-40B4-BE49-F238E27FC236}">
                  <a16:creationId xmlns:a16="http://schemas.microsoft.com/office/drawing/2014/main" id="{1455BC2A-95E3-4B3A-B766-F9B3448544AF}"/>
                </a:ext>
              </a:extLst>
            </p:cNvPr>
            <p:cNvSpPr>
              <a:spLocks noChangeArrowheads="1"/>
            </p:cNvSpPr>
            <p:nvPr userDrawn="1"/>
          </p:nvSpPr>
          <p:spPr bwMode="auto">
            <a:xfrm>
              <a:off x="3108" y="2653"/>
              <a:ext cx="1477"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99" name="Freeform 22">
              <a:extLst>
                <a:ext uri="{FF2B5EF4-FFF2-40B4-BE49-F238E27FC236}">
                  <a16:creationId xmlns:a16="http://schemas.microsoft.com/office/drawing/2014/main" id="{AE15192B-445F-460F-85D4-DE1D65481BCC}"/>
                </a:ext>
              </a:extLst>
            </p:cNvPr>
            <p:cNvSpPr>
              <a:spLocks/>
            </p:cNvSpPr>
            <p:nvPr userDrawn="1"/>
          </p:nvSpPr>
          <p:spPr bwMode="auto">
            <a:xfrm>
              <a:off x="3091" y="2736"/>
              <a:ext cx="222" cy="168"/>
            </a:xfrm>
            <a:custGeom>
              <a:avLst/>
              <a:gdLst>
                <a:gd name="T0" fmla="*/ 245 w 327"/>
                <a:gd name="T1" fmla="*/ 8 h 247"/>
                <a:gd name="T2" fmla="*/ 159 w 327"/>
                <a:gd name="T3" fmla="*/ 186 h 247"/>
                <a:gd name="T4" fmla="*/ 74 w 327"/>
                <a:gd name="T5" fmla="*/ 10 h 247"/>
                <a:gd name="T6" fmla="*/ 65 w 327"/>
                <a:gd name="T7" fmla="*/ 0 h 247"/>
                <a:gd name="T8" fmla="*/ 59 w 327"/>
                <a:gd name="T9" fmla="*/ 8 h 247"/>
                <a:gd name="T10" fmla="*/ 27 w 327"/>
                <a:gd name="T11" fmla="*/ 214 h 247"/>
                <a:gd name="T12" fmla="*/ 15 w 327"/>
                <a:gd name="T13" fmla="*/ 238 h 247"/>
                <a:gd name="T14" fmla="*/ 6 w 327"/>
                <a:gd name="T15" fmla="*/ 239 h 247"/>
                <a:gd name="T16" fmla="*/ 0 w 327"/>
                <a:gd name="T17" fmla="*/ 242 h 247"/>
                <a:gd name="T18" fmla="*/ 6 w 327"/>
                <a:gd name="T19" fmla="*/ 247 h 247"/>
                <a:gd name="T20" fmla="*/ 26 w 327"/>
                <a:gd name="T21" fmla="*/ 246 h 247"/>
                <a:gd name="T22" fmla="*/ 38 w 327"/>
                <a:gd name="T23" fmla="*/ 246 h 247"/>
                <a:gd name="T24" fmla="*/ 48 w 327"/>
                <a:gd name="T25" fmla="*/ 246 h 247"/>
                <a:gd name="T26" fmla="*/ 71 w 327"/>
                <a:gd name="T27" fmla="*/ 247 h 247"/>
                <a:gd name="T28" fmla="*/ 79 w 327"/>
                <a:gd name="T29" fmla="*/ 242 h 247"/>
                <a:gd name="T30" fmla="*/ 74 w 327"/>
                <a:gd name="T31" fmla="*/ 239 h 247"/>
                <a:gd name="T32" fmla="*/ 61 w 327"/>
                <a:gd name="T33" fmla="*/ 238 h 247"/>
                <a:gd name="T34" fmla="*/ 52 w 327"/>
                <a:gd name="T35" fmla="*/ 228 h 247"/>
                <a:gd name="T36" fmla="*/ 53 w 327"/>
                <a:gd name="T37" fmla="*/ 214 h 247"/>
                <a:gd name="T38" fmla="*/ 69 w 327"/>
                <a:gd name="T39" fmla="*/ 90 h 247"/>
                <a:gd name="T40" fmla="*/ 84 w 327"/>
                <a:gd name="T41" fmla="*/ 121 h 247"/>
                <a:gd name="T42" fmla="*/ 102 w 327"/>
                <a:gd name="T43" fmla="*/ 158 h 247"/>
                <a:gd name="T44" fmla="*/ 138 w 327"/>
                <a:gd name="T45" fmla="*/ 230 h 247"/>
                <a:gd name="T46" fmla="*/ 139 w 327"/>
                <a:gd name="T47" fmla="*/ 232 h 247"/>
                <a:gd name="T48" fmla="*/ 150 w 327"/>
                <a:gd name="T49" fmla="*/ 246 h 247"/>
                <a:gd name="T50" fmla="*/ 162 w 327"/>
                <a:gd name="T51" fmla="*/ 228 h 247"/>
                <a:gd name="T52" fmla="*/ 231 w 327"/>
                <a:gd name="T53" fmla="*/ 85 h 247"/>
                <a:gd name="T54" fmla="*/ 250 w 327"/>
                <a:gd name="T55" fmla="*/ 223 h 247"/>
                <a:gd name="T56" fmla="*/ 250 w 327"/>
                <a:gd name="T57" fmla="*/ 230 h 247"/>
                <a:gd name="T58" fmla="*/ 248 w 327"/>
                <a:gd name="T59" fmla="*/ 236 h 247"/>
                <a:gd name="T60" fmla="*/ 244 w 327"/>
                <a:gd name="T61" fmla="*/ 240 h 247"/>
                <a:gd name="T62" fmla="*/ 254 w 327"/>
                <a:gd name="T63" fmla="*/ 245 h 247"/>
                <a:gd name="T64" fmla="*/ 318 w 327"/>
                <a:gd name="T65" fmla="*/ 247 h 247"/>
                <a:gd name="T66" fmla="*/ 327 w 327"/>
                <a:gd name="T67" fmla="*/ 242 h 247"/>
                <a:gd name="T68" fmla="*/ 322 w 327"/>
                <a:gd name="T69" fmla="*/ 239 h 247"/>
                <a:gd name="T70" fmla="*/ 302 w 327"/>
                <a:gd name="T71" fmla="*/ 236 h 247"/>
                <a:gd name="T72" fmla="*/ 287 w 327"/>
                <a:gd name="T73" fmla="*/ 205 h 247"/>
                <a:gd name="T74" fmla="*/ 259 w 327"/>
                <a:gd name="T75" fmla="*/ 10 h 247"/>
                <a:gd name="T76" fmla="*/ 252 w 327"/>
                <a:gd name="T77" fmla="*/ 0 h 247"/>
                <a:gd name="T78" fmla="*/ 245 w 327"/>
                <a:gd name="T79" fmla="*/ 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7" h="247">
                  <a:moveTo>
                    <a:pt x="245" y="8"/>
                  </a:moveTo>
                  <a:cubicBezTo>
                    <a:pt x="245" y="8"/>
                    <a:pt x="167" y="171"/>
                    <a:pt x="159" y="186"/>
                  </a:cubicBezTo>
                  <a:cubicBezTo>
                    <a:pt x="158" y="183"/>
                    <a:pt x="74" y="10"/>
                    <a:pt x="74" y="10"/>
                  </a:cubicBezTo>
                  <a:cubicBezTo>
                    <a:pt x="70" y="2"/>
                    <a:pt x="68" y="0"/>
                    <a:pt x="65" y="0"/>
                  </a:cubicBezTo>
                  <a:cubicBezTo>
                    <a:pt x="63" y="0"/>
                    <a:pt x="60" y="1"/>
                    <a:pt x="59" y="8"/>
                  </a:cubicBezTo>
                  <a:cubicBezTo>
                    <a:pt x="27" y="214"/>
                    <a:pt x="27" y="214"/>
                    <a:pt x="27" y="214"/>
                  </a:cubicBezTo>
                  <a:cubicBezTo>
                    <a:pt x="26" y="226"/>
                    <a:pt x="23" y="237"/>
                    <a:pt x="15" y="238"/>
                  </a:cubicBezTo>
                  <a:cubicBezTo>
                    <a:pt x="15" y="238"/>
                    <a:pt x="6" y="239"/>
                    <a:pt x="6" y="239"/>
                  </a:cubicBezTo>
                  <a:cubicBezTo>
                    <a:pt x="4" y="239"/>
                    <a:pt x="0" y="239"/>
                    <a:pt x="0" y="242"/>
                  </a:cubicBezTo>
                  <a:cubicBezTo>
                    <a:pt x="0" y="247"/>
                    <a:pt x="5" y="247"/>
                    <a:pt x="6" y="247"/>
                  </a:cubicBezTo>
                  <a:cubicBezTo>
                    <a:pt x="26" y="246"/>
                    <a:pt x="26" y="246"/>
                    <a:pt x="26" y="246"/>
                  </a:cubicBezTo>
                  <a:cubicBezTo>
                    <a:pt x="38" y="246"/>
                    <a:pt x="38" y="246"/>
                    <a:pt x="38" y="246"/>
                  </a:cubicBezTo>
                  <a:cubicBezTo>
                    <a:pt x="48" y="246"/>
                    <a:pt x="48" y="246"/>
                    <a:pt x="48" y="246"/>
                  </a:cubicBezTo>
                  <a:cubicBezTo>
                    <a:pt x="71" y="247"/>
                    <a:pt x="71" y="247"/>
                    <a:pt x="71" y="247"/>
                  </a:cubicBezTo>
                  <a:cubicBezTo>
                    <a:pt x="75" y="247"/>
                    <a:pt x="79" y="246"/>
                    <a:pt x="79" y="242"/>
                  </a:cubicBezTo>
                  <a:cubicBezTo>
                    <a:pt x="79" y="240"/>
                    <a:pt x="77" y="239"/>
                    <a:pt x="74" y="239"/>
                  </a:cubicBezTo>
                  <a:cubicBezTo>
                    <a:pt x="61" y="238"/>
                    <a:pt x="61" y="238"/>
                    <a:pt x="61" y="238"/>
                  </a:cubicBezTo>
                  <a:cubicBezTo>
                    <a:pt x="55" y="236"/>
                    <a:pt x="52" y="233"/>
                    <a:pt x="52" y="228"/>
                  </a:cubicBezTo>
                  <a:cubicBezTo>
                    <a:pt x="53" y="214"/>
                    <a:pt x="53" y="214"/>
                    <a:pt x="53" y="214"/>
                  </a:cubicBezTo>
                  <a:cubicBezTo>
                    <a:pt x="53" y="214"/>
                    <a:pt x="67" y="104"/>
                    <a:pt x="69" y="90"/>
                  </a:cubicBezTo>
                  <a:cubicBezTo>
                    <a:pt x="71" y="94"/>
                    <a:pt x="84" y="121"/>
                    <a:pt x="84" y="121"/>
                  </a:cubicBezTo>
                  <a:cubicBezTo>
                    <a:pt x="102" y="158"/>
                    <a:pt x="102" y="158"/>
                    <a:pt x="102" y="158"/>
                  </a:cubicBezTo>
                  <a:cubicBezTo>
                    <a:pt x="105" y="167"/>
                    <a:pt x="130" y="215"/>
                    <a:pt x="138" y="230"/>
                  </a:cubicBezTo>
                  <a:cubicBezTo>
                    <a:pt x="139" y="232"/>
                    <a:pt x="139" y="232"/>
                    <a:pt x="139" y="232"/>
                  </a:cubicBezTo>
                  <a:cubicBezTo>
                    <a:pt x="144" y="241"/>
                    <a:pt x="147" y="246"/>
                    <a:pt x="150" y="246"/>
                  </a:cubicBezTo>
                  <a:cubicBezTo>
                    <a:pt x="153" y="246"/>
                    <a:pt x="155" y="243"/>
                    <a:pt x="162" y="228"/>
                  </a:cubicBezTo>
                  <a:cubicBezTo>
                    <a:pt x="162" y="228"/>
                    <a:pt x="231" y="85"/>
                    <a:pt x="231" y="85"/>
                  </a:cubicBezTo>
                  <a:cubicBezTo>
                    <a:pt x="231" y="86"/>
                    <a:pt x="250" y="223"/>
                    <a:pt x="250" y="223"/>
                  </a:cubicBezTo>
                  <a:cubicBezTo>
                    <a:pt x="250" y="226"/>
                    <a:pt x="250" y="228"/>
                    <a:pt x="250" y="230"/>
                  </a:cubicBezTo>
                  <a:cubicBezTo>
                    <a:pt x="250" y="234"/>
                    <a:pt x="249" y="236"/>
                    <a:pt x="248" y="236"/>
                  </a:cubicBezTo>
                  <a:cubicBezTo>
                    <a:pt x="246" y="237"/>
                    <a:pt x="244" y="238"/>
                    <a:pt x="244" y="240"/>
                  </a:cubicBezTo>
                  <a:cubicBezTo>
                    <a:pt x="244" y="243"/>
                    <a:pt x="248" y="244"/>
                    <a:pt x="254" y="245"/>
                  </a:cubicBezTo>
                  <a:cubicBezTo>
                    <a:pt x="267" y="246"/>
                    <a:pt x="310" y="247"/>
                    <a:pt x="318" y="247"/>
                  </a:cubicBezTo>
                  <a:cubicBezTo>
                    <a:pt x="324" y="247"/>
                    <a:pt x="327" y="245"/>
                    <a:pt x="327" y="242"/>
                  </a:cubicBezTo>
                  <a:cubicBezTo>
                    <a:pt x="327" y="239"/>
                    <a:pt x="323" y="239"/>
                    <a:pt x="322" y="239"/>
                  </a:cubicBezTo>
                  <a:cubicBezTo>
                    <a:pt x="317" y="239"/>
                    <a:pt x="311" y="239"/>
                    <a:pt x="302" y="236"/>
                  </a:cubicBezTo>
                  <a:cubicBezTo>
                    <a:pt x="293" y="233"/>
                    <a:pt x="290" y="224"/>
                    <a:pt x="287" y="205"/>
                  </a:cubicBezTo>
                  <a:cubicBezTo>
                    <a:pt x="259" y="10"/>
                    <a:pt x="259" y="10"/>
                    <a:pt x="259" y="10"/>
                  </a:cubicBezTo>
                  <a:cubicBezTo>
                    <a:pt x="258" y="3"/>
                    <a:pt x="256" y="0"/>
                    <a:pt x="252" y="0"/>
                  </a:cubicBezTo>
                  <a:cubicBezTo>
                    <a:pt x="249" y="0"/>
                    <a:pt x="247" y="3"/>
                    <a:pt x="245"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00" name="Freeform 23">
              <a:extLst>
                <a:ext uri="{FF2B5EF4-FFF2-40B4-BE49-F238E27FC236}">
                  <a16:creationId xmlns:a16="http://schemas.microsoft.com/office/drawing/2014/main" id="{02FC4BA9-60CC-4EA7-9E2C-A5781AF9EDA8}"/>
                </a:ext>
              </a:extLst>
            </p:cNvPr>
            <p:cNvSpPr>
              <a:spLocks/>
            </p:cNvSpPr>
            <p:nvPr userDrawn="1"/>
          </p:nvSpPr>
          <p:spPr bwMode="auto">
            <a:xfrm>
              <a:off x="3324" y="2739"/>
              <a:ext cx="109" cy="165"/>
            </a:xfrm>
            <a:custGeom>
              <a:avLst/>
              <a:gdLst>
                <a:gd name="T0" fmla="*/ 147 w 161"/>
                <a:gd name="T1" fmla="*/ 1 h 243"/>
                <a:gd name="T2" fmla="*/ 146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5 w 161"/>
                <a:gd name="T79" fmla="*/ 144 h 243"/>
                <a:gd name="T80" fmla="*/ 145 w 161"/>
                <a:gd name="T81" fmla="*/ 134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6" y="1"/>
                    <a:pt x="146" y="1"/>
                    <a:pt x="146" y="1"/>
                  </a:cubicBezTo>
                  <a:cubicBezTo>
                    <a:pt x="132" y="3"/>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8"/>
                    <a:pt x="27" y="233"/>
                    <a:pt x="22" y="234"/>
                  </a:cubicBezTo>
                  <a:cubicBezTo>
                    <a:pt x="11" y="235"/>
                    <a:pt x="11" y="235"/>
                    <a:pt x="11" y="235"/>
                  </a:cubicBezTo>
                  <a:cubicBezTo>
                    <a:pt x="8" y="235"/>
                    <a:pt x="5" y="236"/>
                    <a:pt x="5" y="239"/>
                  </a:cubicBezTo>
                  <a:cubicBezTo>
                    <a:pt x="5" y="241"/>
                    <a:pt x="7" y="243"/>
                    <a:pt x="12" y="243"/>
                  </a:cubicBezTo>
                  <a:cubicBezTo>
                    <a:pt x="34" y="242"/>
                    <a:pt x="34" y="242"/>
                    <a:pt x="34" y="242"/>
                  </a:cubicBezTo>
                  <a:cubicBezTo>
                    <a:pt x="52"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6" y="136"/>
                    <a:pt x="137" y="144"/>
                    <a:pt x="137" y="144"/>
                  </a:cubicBezTo>
                  <a:cubicBezTo>
                    <a:pt x="137" y="147"/>
                    <a:pt x="137" y="147"/>
                    <a:pt x="137" y="147"/>
                  </a:cubicBezTo>
                  <a:cubicBezTo>
                    <a:pt x="137" y="149"/>
                    <a:pt x="139" y="150"/>
                    <a:pt x="141" y="150"/>
                  </a:cubicBezTo>
                  <a:cubicBezTo>
                    <a:pt x="145" y="150"/>
                    <a:pt x="145" y="146"/>
                    <a:pt x="145" y="144"/>
                  </a:cubicBezTo>
                  <a:cubicBezTo>
                    <a:pt x="145" y="134"/>
                    <a:pt x="145" y="134"/>
                    <a:pt x="145" y="134"/>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4" y="96"/>
                    <a:pt x="142" y="98"/>
                    <a:pt x="140" y="100"/>
                  </a:cubicBezTo>
                  <a:cubicBezTo>
                    <a:pt x="137" y="104"/>
                    <a:pt x="133" y="104"/>
                    <a:pt x="125" y="105"/>
                  </a:cubicBezTo>
                  <a:cubicBezTo>
                    <a:pt x="120" y="105"/>
                    <a:pt x="103"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3"/>
                    <a:pt x="153" y="0"/>
                    <a:pt x="151" y="0"/>
                  </a:cubicBezTo>
                  <a:lnTo>
                    <a:pt x="14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01" name="Freeform 24">
              <a:extLst>
                <a:ext uri="{FF2B5EF4-FFF2-40B4-BE49-F238E27FC236}">
                  <a16:creationId xmlns:a16="http://schemas.microsoft.com/office/drawing/2014/main" id="{F867C6F2-77CB-454F-AD03-4AF6BCD3183E}"/>
                </a:ext>
              </a:extLst>
            </p:cNvPr>
            <p:cNvSpPr>
              <a:spLocks/>
            </p:cNvSpPr>
            <p:nvPr userDrawn="1"/>
          </p:nvSpPr>
          <p:spPr bwMode="auto">
            <a:xfrm>
              <a:off x="3460" y="2740"/>
              <a:ext cx="114" cy="164"/>
            </a:xfrm>
            <a:custGeom>
              <a:avLst/>
              <a:gdLst>
                <a:gd name="T0" fmla="*/ 68 w 167"/>
                <a:gd name="T1" fmla="*/ 1 h 241"/>
                <a:gd name="T2" fmla="*/ 51 w 167"/>
                <a:gd name="T3" fmla="*/ 1 h 241"/>
                <a:gd name="T4" fmla="*/ 35 w 167"/>
                <a:gd name="T5" fmla="*/ 1 h 241"/>
                <a:gd name="T6" fmla="*/ 8 w 167"/>
                <a:gd name="T7" fmla="*/ 0 h 241"/>
                <a:gd name="T8" fmla="*/ 0 w 167"/>
                <a:gd name="T9" fmla="*/ 4 h 241"/>
                <a:gd name="T10" fmla="*/ 7 w 167"/>
                <a:gd name="T11" fmla="*/ 8 h 241"/>
                <a:gd name="T12" fmla="*/ 17 w 167"/>
                <a:gd name="T13" fmla="*/ 9 h 241"/>
                <a:gd name="T14" fmla="*/ 30 w 167"/>
                <a:gd name="T15" fmla="*/ 26 h 241"/>
                <a:gd name="T16" fmla="*/ 30 w 167"/>
                <a:gd name="T17" fmla="*/ 93 h 241"/>
                <a:gd name="T18" fmla="*/ 30 w 167"/>
                <a:gd name="T19" fmla="*/ 148 h 241"/>
                <a:gd name="T20" fmla="*/ 29 w 167"/>
                <a:gd name="T21" fmla="*/ 215 h 241"/>
                <a:gd name="T22" fmla="*/ 20 w 167"/>
                <a:gd name="T23" fmla="*/ 232 h 241"/>
                <a:gd name="T24" fmla="*/ 9 w 167"/>
                <a:gd name="T25" fmla="*/ 233 h 241"/>
                <a:gd name="T26" fmla="*/ 3 w 167"/>
                <a:gd name="T27" fmla="*/ 237 h 241"/>
                <a:gd name="T28" fmla="*/ 10 w 167"/>
                <a:gd name="T29" fmla="*/ 240 h 241"/>
                <a:gd name="T30" fmla="*/ 32 w 167"/>
                <a:gd name="T31" fmla="*/ 240 h 241"/>
                <a:gd name="T32" fmla="*/ 50 w 167"/>
                <a:gd name="T33" fmla="*/ 240 h 241"/>
                <a:gd name="T34" fmla="*/ 99 w 167"/>
                <a:gd name="T35" fmla="*/ 241 h 241"/>
                <a:gd name="T36" fmla="*/ 142 w 167"/>
                <a:gd name="T37" fmla="*/ 241 h 241"/>
                <a:gd name="T38" fmla="*/ 162 w 167"/>
                <a:gd name="T39" fmla="*/ 232 h 241"/>
                <a:gd name="T40" fmla="*/ 167 w 167"/>
                <a:gd name="T41" fmla="*/ 196 h 241"/>
                <a:gd name="T42" fmla="*/ 164 w 167"/>
                <a:gd name="T43" fmla="*/ 190 h 241"/>
                <a:gd name="T44" fmla="*/ 160 w 167"/>
                <a:gd name="T45" fmla="*/ 195 h 241"/>
                <a:gd name="T46" fmla="*/ 152 w 167"/>
                <a:gd name="T47" fmla="*/ 214 h 241"/>
                <a:gd name="T48" fmla="*/ 115 w 167"/>
                <a:gd name="T49" fmla="*/ 222 h 241"/>
                <a:gd name="T50" fmla="*/ 78 w 167"/>
                <a:gd name="T51" fmla="*/ 216 h 241"/>
                <a:gd name="T52" fmla="*/ 71 w 167"/>
                <a:gd name="T53" fmla="*/ 148 h 241"/>
                <a:gd name="T54" fmla="*/ 71 w 167"/>
                <a:gd name="T55" fmla="*/ 93 h 241"/>
                <a:gd name="T56" fmla="*/ 72 w 167"/>
                <a:gd name="T57" fmla="*/ 26 h 241"/>
                <a:gd name="T58" fmla="*/ 83 w 167"/>
                <a:gd name="T59" fmla="*/ 9 h 241"/>
                <a:gd name="T60" fmla="*/ 95 w 167"/>
                <a:gd name="T61" fmla="*/ 8 h 241"/>
                <a:gd name="T62" fmla="*/ 102 w 167"/>
                <a:gd name="T63" fmla="*/ 4 h 241"/>
                <a:gd name="T64" fmla="*/ 94 w 167"/>
                <a:gd name="T65" fmla="*/ 0 h 241"/>
                <a:gd name="T66" fmla="*/ 68 w 167"/>
                <a:gd name="T6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7" h="241">
                  <a:moveTo>
                    <a:pt x="68" y="1"/>
                  </a:moveTo>
                  <a:cubicBezTo>
                    <a:pt x="51" y="1"/>
                    <a:pt x="51" y="1"/>
                    <a:pt x="51" y="1"/>
                  </a:cubicBezTo>
                  <a:cubicBezTo>
                    <a:pt x="35" y="1"/>
                    <a:pt x="35" y="1"/>
                    <a:pt x="35" y="1"/>
                  </a:cubicBezTo>
                  <a:cubicBezTo>
                    <a:pt x="8" y="0"/>
                    <a:pt x="8" y="0"/>
                    <a:pt x="8" y="0"/>
                  </a:cubicBezTo>
                  <a:cubicBezTo>
                    <a:pt x="4" y="0"/>
                    <a:pt x="0" y="1"/>
                    <a:pt x="0" y="4"/>
                  </a:cubicBezTo>
                  <a:cubicBezTo>
                    <a:pt x="0" y="8"/>
                    <a:pt x="5" y="8"/>
                    <a:pt x="7" y="8"/>
                  </a:cubicBezTo>
                  <a:cubicBezTo>
                    <a:pt x="17" y="9"/>
                    <a:pt x="17" y="9"/>
                    <a:pt x="17" y="9"/>
                  </a:cubicBezTo>
                  <a:cubicBezTo>
                    <a:pt x="27" y="11"/>
                    <a:pt x="29" y="16"/>
                    <a:pt x="30" y="26"/>
                  </a:cubicBezTo>
                  <a:cubicBezTo>
                    <a:pt x="30" y="36"/>
                    <a:pt x="30" y="45"/>
                    <a:pt x="30" y="93"/>
                  </a:cubicBezTo>
                  <a:cubicBezTo>
                    <a:pt x="30" y="148"/>
                    <a:pt x="30" y="148"/>
                    <a:pt x="30" y="148"/>
                  </a:cubicBezTo>
                  <a:cubicBezTo>
                    <a:pt x="30" y="177"/>
                    <a:pt x="30" y="202"/>
                    <a:pt x="29" y="215"/>
                  </a:cubicBezTo>
                  <a:cubicBezTo>
                    <a:pt x="27" y="226"/>
                    <a:pt x="26" y="231"/>
                    <a:pt x="20" y="232"/>
                  </a:cubicBezTo>
                  <a:cubicBezTo>
                    <a:pt x="20" y="232"/>
                    <a:pt x="9" y="233"/>
                    <a:pt x="9" y="233"/>
                  </a:cubicBezTo>
                  <a:cubicBezTo>
                    <a:pt x="7" y="233"/>
                    <a:pt x="3" y="234"/>
                    <a:pt x="3" y="237"/>
                  </a:cubicBezTo>
                  <a:cubicBezTo>
                    <a:pt x="3" y="240"/>
                    <a:pt x="9" y="240"/>
                    <a:pt x="10" y="240"/>
                  </a:cubicBezTo>
                  <a:cubicBezTo>
                    <a:pt x="32" y="240"/>
                    <a:pt x="32" y="240"/>
                    <a:pt x="32" y="240"/>
                  </a:cubicBezTo>
                  <a:cubicBezTo>
                    <a:pt x="32" y="240"/>
                    <a:pt x="50" y="240"/>
                    <a:pt x="50" y="240"/>
                  </a:cubicBezTo>
                  <a:cubicBezTo>
                    <a:pt x="99" y="241"/>
                    <a:pt x="99" y="241"/>
                    <a:pt x="99" y="241"/>
                  </a:cubicBezTo>
                  <a:cubicBezTo>
                    <a:pt x="142" y="241"/>
                    <a:pt x="142" y="241"/>
                    <a:pt x="142" y="241"/>
                  </a:cubicBezTo>
                  <a:cubicBezTo>
                    <a:pt x="158" y="241"/>
                    <a:pt x="160" y="240"/>
                    <a:pt x="162" y="232"/>
                  </a:cubicBezTo>
                  <a:cubicBezTo>
                    <a:pt x="165" y="223"/>
                    <a:pt x="167" y="200"/>
                    <a:pt x="167" y="196"/>
                  </a:cubicBezTo>
                  <a:cubicBezTo>
                    <a:pt x="167" y="193"/>
                    <a:pt x="167" y="190"/>
                    <a:pt x="164" y="190"/>
                  </a:cubicBezTo>
                  <a:cubicBezTo>
                    <a:pt x="160" y="190"/>
                    <a:pt x="160" y="193"/>
                    <a:pt x="160" y="195"/>
                  </a:cubicBezTo>
                  <a:cubicBezTo>
                    <a:pt x="159" y="201"/>
                    <a:pt x="155" y="210"/>
                    <a:pt x="152" y="214"/>
                  </a:cubicBezTo>
                  <a:cubicBezTo>
                    <a:pt x="144" y="222"/>
                    <a:pt x="133" y="222"/>
                    <a:pt x="115" y="222"/>
                  </a:cubicBezTo>
                  <a:cubicBezTo>
                    <a:pt x="90" y="222"/>
                    <a:pt x="83" y="220"/>
                    <a:pt x="78" y="216"/>
                  </a:cubicBezTo>
                  <a:cubicBezTo>
                    <a:pt x="71" y="210"/>
                    <a:pt x="71" y="188"/>
                    <a:pt x="71" y="148"/>
                  </a:cubicBezTo>
                  <a:cubicBezTo>
                    <a:pt x="71" y="93"/>
                    <a:pt x="71" y="93"/>
                    <a:pt x="71" y="93"/>
                  </a:cubicBezTo>
                  <a:cubicBezTo>
                    <a:pt x="71" y="45"/>
                    <a:pt x="71" y="36"/>
                    <a:pt x="72" y="26"/>
                  </a:cubicBezTo>
                  <a:cubicBezTo>
                    <a:pt x="73" y="14"/>
                    <a:pt x="75" y="10"/>
                    <a:pt x="83" y="9"/>
                  </a:cubicBezTo>
                  <a:cubicBezTo>
                    <a:pt x="95" y="8"/>
                    <a:pt x="95" y="8"/>
                    <a:pt x="95" y="8"/>
                  </a:cubicBezTo>
                  <a:cubicBezTo>
                    <a:pt x="99" y="8"/>
                    <a:pt x="102" y="7"/>
                    <a:pt x="102" y="4"/>
                  </a:cubicBezTo>
                  <a:cubicBezTo>
                    <a:pt x="102" y="1"/>
                    <a:pt x="98" y="0"/>
                    <a:pt x="94" y="0"/>
                  </a:cubicBezTo>
                  <a:lnTo>
                    <a:pt x="68"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02" name="Freeform 25">
              <a:extLst>
                <a:ext uri="{FF2B5EF4-FFF2-40B4-BE49-F238E27FC236}">
                  <a16:creationId xmlns:a16="http://schemas.microsoft.com/office/drawing/2014/main" id="{45C184A9-C9A7-4BE9-B8AA-670D53F495D7}"/>
                </a:ext>
              </a:extLst>
            </p:cNvPr>
            <p:cNvSpPr>
              <a:spLocks noEditPoints="1"/>
            </p:cNvSpPr>
            <p:nvPr userDrawn="1"/>
          </p:nvSpPr>
          <p:spPr bwMode="auto">
            <a:xfrm>
              <a:off x="3589" y="2740"/>
              <a:ext cx="124" cy="164"/>
            </a:xfrm>
            <a:custGeom>
              <a:avLst/>
              <a:gdLst>
                <a:gd name="T0" fmla="*/ 82 w 183"/>
                <a:gd name="T1" fmla="*/ 222 h 241"/>
                <a:gd name="T2" fmla="*/ 72 w 183"/>
                <a:gd name="T3" fmla="*/ 192 h 241"/>
                <a:gd name="T4" fmla="*/ 72 w 183"/>
                <a:gd name="T5" fmla="*/ 118 h 241"/>
                <a:gd name="T6" fmla="*/ 73 w 183"/>
                <a:gd name="T7" fmla="*/ 116 h 241"/>
                <a:gd name="T8" fmla="*/ 86 w 183"/>
                <a:gd name="T9" fmla="*/ 117 h 241"/>
                <a:gd name="T10" fmla="*/ 112 w 183"/>
                <a:gd name="T11" fmla="*/ 124 h 241"/>
                <a:gd name="T12" fmla="*/ 112 w 183"/>
                <a:gd name="T13" fmla="*/ 124 h 241"/>
                <a:gd name="T14" fmla="*/ 142 w 183"/>
                <a:gd name="T15" fmla="*/ 186 h 241"/>
                <a:gd name="T16" fmla="*/ 105 w 183"/>
                <a:gd name="T17" fmla="*/ 226 h 241"/>
                <a:gd name="T18" fmla="*/ 82 w 183"/>
                <a:gd name="T19" fmla="*/ 222 h 241"/>
                <a:gd name="T20" fmla="*/ 84 w 183"/>
                <a:gd name="T21" fmla="*/ 15 h 241"/>
                <a:gd name="T22" fmla="*/ 123 w 183"/>
                <a:gd name="T23" fmla="*/ 63 h 241"/>
                <a:gd name="T24" fmla="*/ 110 w 183"/>
                <a:gd name="T25" fmla="*/ 96 h 241"/>
                <a:gd name="T26" fmla="*/ 88 w 183"/>
                <a:gd name="T27" fmla="*/ 102 h 241"/>
                <a:gd name="T28" fmla="*/ 73 w 183"/>
                <a:gd name="T29" fmla="*/ 101 h 241"/>
                <a:gd name="T30" fmla="*/ 72 w 183"/>
                <a:gd name="T31" fmla="*/ 98 h 241"/>
                <a:gd name="T32" fmla="*/ 72 w 183"/>
                <a:gd name="T33" fmla="*/ 20 h 241"/>
                <a:gd name="T34" fmla="*/ 74 w 183"/>
                <a:gd name="T35" fmla="*/ 16 h 241"/>
                <a:gd name="T36" fmla="*/ 84 w 183"/>
                <a:gd name="T37" fmla="*/ 15 h 241"/>
                <a:gd name="T38" fmla="*/ 74 w 183"/>
                <a:gd name="T39" fmla="*/ 1 h 241"/>
                <a:gd name="T40" fmla="*/ 51 w 183"/>
                <a:gd name="T41" fmla="*/ 1 h 241"/>
                <a:gd name="T42" fmla="*/ 39 w 183"/>
                <a:gd name="T43" fmla="*/ 1 h 241"/>
                <a:gd name="T44" fmla="*/ 8 w 183"/>
                <a:gd name="T45" fmla="*/ 0 h 241"/>
                <a:gd name="T46" fmla="*/ 0 w 183"/>
                <a:gd name="T47" fmla="*/ 4 h 241"/>
                <a:gd name="T48" fmla="*/ 6 w 183"/>
                <a:gd name="T49" fmla="*/ 8 h 241"/>
                <a:gd name="T50" fmla="*/ 19 w 183"/>
                <a:gd name="T51" fmla="*/ 9 h 241"/>
                <a:gd name="T52" fmla="*/ 32 w 183"/>
                <a:gd name="T53" fmla="*/ 26 h 241"/>
                <a:gd name="T54" fmla="*/ 32 w 183"/>
                <a:gd name="T55" fmla="*/ 93 h 241"/>
                <a:gd name="T56" fmla="*/ 32 w 183"/>
                <a:gd name="T57" fmla="*/ 148 h 241"/>
                <a:gd name="T58" fmla="*/ 31 w 183"/>
                <a:gd name="T59" fmla="*/ 215 h 241"/>
                <a:gd name="T60" fmla="*/ 22 w 183"/>
                <a:gd name="T61" fmla="*/ 232 h 241"/>
                <a:gd name="T62" fmla="*/ 11 w 183"/>
                <a:gd name="T63" fmla="*/ 233 h 241"/>
                <a:gd name="T64" fmla="*/ 5 w 183"/>
                <a:gd name="T65" fmla="*/ 237 h 241"/>
                <a:gd name="T66" fmla="*/ 12 w 183"/>
                <a:gd name="T67" fmla="*/ 241 h 241"/>
                <a:gd name="T68" fmla="*/ 34 w 183"/>
                <a:gd name="T69" fmla="*/ 240 h 241"/>
                <a:gd name="T70" fmla="*/ 52 w 183"/>
                <a:gd name="T71" fmla="*/ 240 h 241"/>
                <a:gd name="T72" fmla="*/ 76 w 183"/>
                <a:gd name="T73" fmla="*/ 241 h 241"/>
                <a:gd name="T74" fmla="*/ 88 w 183"/>
                <a:gd name="T75" fmla="*/ 241 h 241"/>
                <a:gd name="T76" fmla="*/ 98 w 183"/>
                <a:gd name="T77" fmla="*/ 241 h 241"/>
                <a:gd name="T78" fmla="*/ 183 w 183"/>
                <a:gd name="T79" fmla="*/ 172 h 241"/>
                <a:gd name="T80" fmla="*/ 126 w 183"/>
                <a:gd name="T81" fmla="*/ 103 h 241"/>
                <a:gd name="T82" fmla="*/ 157 w 183"/>
                <a:gd name="T83" fmla="*/ 49 h 241"/>
                <a:gd name="T84" fmla="*/ 89 w 183"/>
                <a:gd name="T85" fmla="*/ 0 h 241"/>
                <a:gd name="T86" fmla="*/ 74 w 183"/>
                <a:gd name="T87"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241">
                  <a:moveTo>
                    <a:pt x="82" y="222"/>
                  </a:moveTo>
                  <a:cubicBezTo>
                    <a:pt x="72" y="218"/>
                    <a:pt x="72" y="213"/>
                    <a:pt x="72" y="192"/>
                  </a:cubicBezTo>
                  <a:cubicBezTo>
                    <a:pt x="72" y="118"/>
                    <a:pt x="72" y="118"/>
                    <a:pt x="72" y="118"/>
                  </a:cubicBezTo>
                  <a:cubicBezTo>
                    <a:pt x="72" y="116"/>
                    <a:pt x="72" y="116"/>
                    <a:pt x="73" y="116"/>
                  </a:cubicBezTo>
                  <a:cubicBezTo>
                    <a:pt x="86" y="117"/>
                    <a:pt x="86" y="117"/>
                    <a:pt x="86" y="117"/>
                  </a:cubicBezTo>
                  <a:cubicBezTo>
                    <a:pt x="98" y="117"/>
                    <a:pt x="105" y="119"/>
                    <a:pt x="112" y="124"/>
                  </a:cubicBezTo>
                  <a:cubicBezTo>
                    <a:pt x="112" y="124"/>
                    <a:pt x="112" y="124"/>
                    <a:pt x="112" y="124"/>
                  </a:cubicBezTo>
                  <a:cubicBezTo>
                    <a:pt x="139" y="143"/>
                    <a:pt x="142" y="174"/>
                    <a:pt x="142" y="186"/>
                  </a:cubicBezTo>
                  <a:cubicBezTo>
                    <a:pt x="142" y="224"/>
                    <a:pt x="111" y="226"/>
                    <a:pt x="105" y="226"/>
                  </a:cubicBezTo>
                  <a:cubicBezTo>
                    <a:pt x="98" y="226"/>
                    <a:pt x="91" y="225"/>
                    <a:pt x="82" y="222"/>
                  </a:cubicBezTo>
                  <a:moveTo>
                    <a:pt x="84" y="15"/>
                  </a:moveTo>
                  <a:cubicBezTo>
                    <a:pt x="112" y="15"/>
                    <a:pt x="123" y="44"/>
                    <a:pt x="123" y="63"/>
                  </a:cubicBezTo>
                  <a:cubicBezTo>
                    <a:pt x="123" y="78"/>
                    <a:pt x="118" y="89"/>
                    <a:pt x="110" y="96"/>
                  </a:cubicBezTo>
                  <a:cubicBezTo>
                    <a:pt x="105" y="101"/>
                    <a:pt x="97" y="102"/>
                    <a:pt x="88" y="102"/>
                  </a:cubicBezTo>
                  <a:cubicBezTo>
                    <a:pt x="73" y="101"/>
                    <a:pt x="73" y="101"/>
                    <a:pt x="73" y="101"/>
                  </a:cubicBezTo>
                  <a:cubicBezTo>
                    <a:pt x="72" y="101"/>
                    <a:pt x="72" y="100"/>
                    <a:pt x="72" y="98"/>
                  </a:cubicBezTo>
                  <a:cubicBezTo>
                    <a:pt x="72" y="20"/>
                    <a:pt x="72" y="20"/>
                    <a:pt x="72" y="20"/>
                  </a:cubicBezTo>
                  <a:cubicBezTo>
                    <a:pt x="72" y="17"/>
                    <a:pt x="72" y="16"/>
                    <a:pt x="74" y="16"/>
                  </a:cubicBezTo>
                  <a:cubicBezTo>
                    <a:pt x="74" y="16"/>
                    <a:pt x="84" y="15"/>
                    <a:pt x="84" y="15"/>
                  </a:cubicBezTo>
                  <a:moveTo>
                    <a:pt x="74" y="1"/>
                  </a:moveTo>
                  <a:cubicBezTo>
                    <a:pt x="51" y="1"/>
                    <a:pt x="51" y="1"/>
                    <a:pt x="51" y="1"/>
                  </a:cubicBezTo>
                  <a:cubicBezTo>
                    <a:pt x="39" y="1"/>
                    <a:pt x="39" y="1"/>
                    <a:pt x="39" y="1"/>
                  </a:cubicBezTo>
                  <a:cubicBezTo>
                    <a:pt x="8" y="0"/>
                    <a:pt x="8" y="0"/>
                    <a:pt x="8" y="0"/>
                  </a:cubicBezTo>
                  <a:cubicBezTo>
                    <a:pt x="4" y="0"/>
                    <a:pt x="0" y="1"/>
                    <a:pt x="0" y="4"/>
                  </a:cubicBezTo>
                  <a:cubicBezTo>
                    <a:pt x="0" y="8"/>
                    <a:pt x="4" y="8"/>
                    <a:pt x="6" y="8"/>
                  </a:cubicBezTo>
                  <a:cubicBezTo>
                    <a:pt x="19" y="9"/>
                    <a:pt x="19" y="9"/>
                    <a:pt x="19" y="9"/>
                  </a:cubicBezTo>
                  <a:cubicBezTo>
                    <a:pt x="29" y="11"/>
                    <a:pt x="31" y="16"/>
                    <a:pt x="32" y="26"/>
                  </a:cubicBezTo>
                  <a:cubicBezTo>
                    <a:pt x="32" y="36"/>
                    <a:pt x="32" y="45"/>
                    <a:pt x="32" y="93"/>
                  </a:cubicBezTo>
                  <a:cubicBezTo>
                    <a:pt x="32" y="148"/>
                    <a:pt x="32" y="148"/>
                    <a:pt x="32" y="148"/>
                  </a:cubicBezTo>
                  <a:cubicBezTo>
                    <a:pt x="32" y="177"/>
                    <a:pt x="32" y="202"/>
                    <a:pt x="31" y="215"/>
                  </a:cubicBezTo>
                  <a:cubicBezTo>
                    <a:pt x="29" y="224"/>
                    <a:pt x="28" y="231"/>
                    <a:pt x="22" y="232"/>
                  </a:cubicBezTo>
                  <a:cubicBezTo>
                    <a:pt x="22" y="232"/>
                    <a:pt x="11" y="233"/>
                    <a:pt x="11" y="233"/>
                  </a:cubicBezTo>
                  <a:cubicBezTo>
                    <a:pt x="8" y="233"/>
                    <a:pt x="5" y="234"/>
                    <a:pt x="5" y="237"/>
                  </a:cubicBezTo>
                  <a:cubicBezTo>
                    <a:pt x="5" y="241"/>
                    <a:pt x="10" y="241"/>
                    <a:pt x="12" y="241"/>
                  </a:cubicBezTo>
                  <a:cubicBezTo>
                    <a:pt x="34" y="240"/>
                    <a:pt x="34" y="240"/>
                    <a:pt x="34" y="240"/>
                  </a:cubicBezTo>
                  <a:cubicBezTo>
                    <a:pt x="34" y="240"/>
                    <a:pt x="52" y="240"/>
                    <a:pt x="52" y="240"/>
                  </a:cubicBezTo>
                  <a:cubicBezTo>
                    <a:pt x="76" y="241"/>
                    <a:pt x="76" y="241"/>
                    <a:pt x="76" y="241"/>
                  </a:cubicBezTo>
                  <a:cubicBezTo>
                    <a:pt x="76" y="241"/>
                    <a:pt x="88" y="241"/>
                    <a:pt x="88" y="241"/>
                  </a:cubicBezTo>
                  <a:cubicBezTo>
                    <a:pt x="98" y="241"/>
                    <a:pt x="98" y="241"/>
                    <a:pt x="98" y="241"/>
                  </a:cubicBezTo>
                  <a:cubicBezTo>
                    <a:pt x="156" y="241"/>
                    <a:pt x="183" y="206"/>
                    <a:pt x="183" y="172"/>
                  </a:cubicBezTo>
                  <a:cubicBezTo>
                    <a:pt x="183" y="136"/>
                    <a:pt x="154" y="113"/>
                    <a:pt x="126" y="103"/>
                  </a:cubicBezTo>
                  <a:cubicBezTo>
                    <a:pt x="145" y="88"/>
                    <a:pt x="157" y="73"/>
                    <a:pt x="157" y="49"/>
                  </a:cubicBezTo>
                  <a:cubicBezTo>
                    <a:pt x="157" y="37"/>
                    <a:pt x="152" y="0"/>
                    <a:pt x="89" y="0"/>
                  </a:cubicBezTo>
                  <a:lnTo>
                    <a:pt x="7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03" name="Freeform 26">
              <a:extLst>
                <a:ext uri="{FF2B5EF4-FFF2-40B4-BE49-F238E27FC236}">
                  <a16:creationId xmlns:a16="http://schemas.microsoft.com/office/drawing/2014/main" id="{639F1355-F9BF-4E35-ACCA-3CF569604CF8}"/>
                </a:ext>
              </a:extLst>
            </p:cNvPr>
            <p:cNvSpPr>
              <a:spLocks noEditPoints="1"/>
            </p:cNvSpPr>
            <p:nvPr userDrawn="1"/>
          </p:nvSpPr>
          <p:spPr bwMode="auto">
            <a:xfrm>
              <a:off x="3734" y="2738"/>
              <a:ext cx="176" cy="169"/>
            </a:xfrm>
            <a:custGeom>
              <a:avLst/>
              <a:gdLst>
                <a:gd name="T0" fmla="*/ 45 w 259"/>
                <a:gd name="T1" fmla="*/ 115 h 249"/>
                <a:gd name="T2" fmla="*/ 121 w 259"/>
                <a:gd name="T3" fmla="*/ 17 h 249"/>
                <a:gd name="T4" fmla="*/ 213 w 259"/>
                <a:gd name="T5" fmla="*/ 130 h 249"/>
                <a:gd name="T6" fmla="*/ 141 w 259"/>
                <a:gd name="T7" fmla="*/ 232 h 249"/>
                <a:gd name="T8" fmla="*/ 45 w 259"/>
                <a:gd name="T9" fmla="*/ 115 h 249"/>
                <a:gd name="T10" fmla="*/ 0 w 259"/>
                <a:gd name="T11" fmla="*/ 125 h 249"/>
                <a:gd name="T12" fmla="*/ 127 w 259"/>
                <a:gd name="T13" fmla="*/ 249 h 249"/>
                <a:gd name="T14" fmla="*/ 259 w 259"/>
                <a:gd name="T15" fmla="*/ 119 h 249"/>
                <a:gd name="T16" fmla="*/ 131 w 259"/>
                <a:gd name="T17" fmla="*/ 0 h 249"/>
                <a:gd name="T18" fmla="*/ 0 w 259"/>
                <a:gd name="T19" fmla="*/ 12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9" h="249">
                  <a:moveTo>
                    <a:pt x="45" y="115"/>
                  </a:moveTo>
                  <a:cubicBezTo>
                    <a:pt x="45" y="29"/>
                    <a:pt x="93" y="17"/>
                    <a:pt x="121" y="17"/>
                  </a:cubicBezTo>
                  <a:cubicBezTo>
                    <a:pt x="175" y="17"/>
                    <a:pt x="213" y="64"/>
                    <a:pt x="213" y="130"/>
                  </a:cubicBezTo>
                  <a:cubicBezTo>
                    <a:pt x="213" y="222"/>
                    <a:pt x="162" y="232"/>
                    <a:pt x="141" y="232"/>
                  </a:cubicBezTo>
                  <a:cubicBezTo>
                    <a:pt x="84" y="232"/>
                    <a:pt x="45" y="184"/>
                    <a:pt x="45" y="115"/>
                  </a:cubicBezTo>
                  <a:moveTo>
                    <a:pt x="0" y="125"/>
                  </a:moveTo>
                  <a:cubicBezTo>
                    <a:pt x="0" y="184"/>
                    <a:pt x="40" y="249"/>
                    <a:pt x="127" y="249"/>
                  </a:cubicBezTo>
                  <a:cubicBezTo>
                    <a:pt x="205" y="249"/>
                    <a:pt x="259" y="195"/>
                    <a:pt x="259" y="119"/>
                  </a:cubicBezTo>
                  <a:cubicBezTo>
                    <a:pt x="259" y="46"/>
                    <a:pt x="210" y="0"/>
                    <a:pt x="131" y="0"/>
                  </a:cubicBezTo>
                  <a:cubicBezTo>
                    <a:pt x="41" y="0"/>
                    <a:pt x="0" y="65"/>
                    <a:pt x="0" y="12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04" name="Freeform 27">
              <a:extLst>
                <a:ext uri="{FF2B5EF4-FFF2-40B4-BE49-F238E27FC236}">
                  <a16:creationId xmlns:a16="http://schemas.microsoft.com/office/drawing/2014/main" id="{0BB969C3-B2B2-4A95-9E0D-147BDC6AB6B7}"/>
                </a:ext>
              </a:extLst>
            </p:cNvPr>
            <p:cNvSpPr>
              <a:spLocks/>
            </p:cNvSpPr>
            <p:nvPr userDrawn="1"/>
          </p:nvSpPr>
          <p:spPr bwMode="auto">
            <a:xfrm>
              <a:off x="3925" y="2740"/>
              <a:ext cx="172" cy="167"/>
            </a:xfrm>
            <a:custGeom>
              <a:avLst/>
              <a:gdLst>
                <a:gd name="T0" fmla="*/ 220 w 254"/>
                <a:gd name="T1" fmla="*/ 1 h 245"/>
                <a:gd name="T2" fmla="*/ 211 w 254"/>
                <a:gd name="T3" fmla="*/ 1 h 245"/>
                <a:gd name="T4" fmla="*/ 174 w 254"/>
                <a:gd name="T5" fmla="*/ 0 h 245"/>
                <a:gd name="T6" fmla="*/ 167 w 254"/>
                <a:gd name="T7" fmla="*/ 4 h 245"/>
                <a:gd name="T8" fmla="*/ 173 w 254"/>
                <a:gd name="T9" fmla="*/ 8 h 245"/>
                <a:gd name="T10" fmla="*/ 184 w 254"/>
                <a:gd name="T11" fmla="*/ 9 h 245"/>
                <a:gd name="T12" fmla="*/ 197 w 254"/>
                <a:gd name="T13" fmla="*/ 26 h 245"/>
                <a:gd name="T14" fmla="*/ 198 w 254"/>
                <a:gd name="T15" fmla="*/ 93 h 245"/>
                <a:gd name="T16" fmla="*/ 198 w 254"/>
                <a:gd name="T17" fmla="*/ 132 h 245"/>
                <a:gd name="T18" fmla="*/ 180 w 254"/>
                <a:gd name="T19" fmla="*/ 210 h 245"/>
                <a:gd name="T20" fmla="*/ 137 w 254"/>
                <a:gd name="T21" fmla="*/ 227 h 245"/>
                <a:gd name="T22" fmla="*/ 98 w 254"/>
                <a:gd name="T23" fmla="*/ 214 h 245"/>
                <a:gd name="T24" fmla="*/ 74 w 254"/>
                <a:gd name="T25" fmla="*/ 137 h 245"/>
                <a:gd name="T26" fmla="*/ 74 w 254"/>
                <a:gd name="T27" fmla="*/ 93 h 245"/>
                <a:gd name="T28" fmla="*/ 74 w 254"/>
                <a:gd name="T29" fmla="*/ 26 h 245"/>
                <a:gd name="T30" fmla="*/ 85 w 254"/>
                <a:gd name="T31" fmla="*/ 9 h 245"/>
                <a:gd name="T32" fmla="*/ 94 w 254"/>
                <a:gd name="T33" fmla="*/ 8 h 245"/>
                <a:gd name="T34" fmla="*/ 100 w 254"/>
                <a:gd name="T35" fmla="*/ 4 h 245"/>
                <a:gd name="T36" fmla="*/ 92 w 254"/>
                <a:gd name="T37" fmla="*/ 0 h 245"/>
                <a:gd name="T38" fmla="*/ 69 w 254"/>
                <a:gd name="T39" fmla="*/ 1 h 245"/>
                <a:gd name="T40" fmla="*/ 54 w 254"/>
                <a:gd name="T41" fmla="*/ 1 h 245"/>
                <a:gd name="T42" fmla="*/ 37 w 254"/>
                <a:gd name="T43" fmla="*/ 1 h 245"/>
                <a:gd name="T44" fmla="*/ 8 w 254"/>
                <a:gd name="T45" fmla="*/ 0 h 245"/>
                <a:gd name="T46" fmla="*/ 0 w 254"/>
                <a:gd name="T47" fmla="*/ 4 h 245"/>
                <a:gd name="T48" fmla="*/ 6 w 254"/>
                <a:gd name="T49" fmla="*/ 8 h 245"/>
                <a:gd name="T50" fmla="*/ 18 w 254"/>
                <a:gd name="T51" fmla="*/ 9 h 245"/>
                <a:gd name="T52" fmla="*/ 31 w 254"/>
                <a:gd name="T53" fmla="*/ 26 h 245"/>
                <a:gd name="T54" fmla="*/ 32 w 254"/>
                <a:gd name="T55" fmla="*/ 93 h 245"/>
                <a:gd name="T56" fmla="*/ 32 w 254"/>
                <a:gd name="T57" fmla="*/ 139 h 245"/>
                <a:gd name="T58" fmla="*/ 60 w 254"/>
                <a:gd name="T59" fmla="*/ 223 h 245"/>
                <a:gd name="T60" fmla="*/ 131 w 254"/>
                <a:gd name="T61" fmla="*/ 245 h 245"/>
                <a:gd name="T62" fmla="*/ 197 w 254"/>
                <a:gd name="T63" fmla="*/ 222 h 245"/>
                <a:gd name="T64" fmla="*/ 227 w 254"/>
                <a:gd name="T65" fmla="*/ 126 h 245"/>
                <a:gd name="T66" fmla="*/ 227 w 254"/>
                <a:gd name="T67" fmla="*/ 93 h 245"/>
                <a:gd name="T68" fmla="*/ 228 w 254"/>
                <a:gd name="T69" fmla="*/ 26 h 245"/>
                <a:gd name="T70" fmla="*/ 239 w 254"/>
                <a:gd name="T71" fmla="*/ 9 h 245"/>
                <a:gd name="T72" fmla="*/ 248 w 254"/>
                <a:gd name="T73" fmla="*/ 8 h 245"/>
                <a:gd name="T74" fmla="*/ 254 w 254"/>
                <a:gd name="T75" fmla="*/ 4 h 245"/>
                <a:gd name="T76" fmla="*/ 247 w 254"/>
                <a:gd name="T77" fmla="*/ 0 h 245"/>
                <a:gd name="T78" fmla="*/ 220 w 254"/>
                <a:gd name="T79" fmla="*/ 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4" h="245">
                  <a:moveTo>
                    <a:pt x="220" y="1"/>
                  </a:moveTo>
                  <a:cubicBezTo>
                    <a:pt x="211" y="1"/>
                    <a:pt x="211" y="1"/>
                    <a:pt x="211" y="1"/>
                  </a:cubicBezTo>
                  <a:cubicBezTo>
                    <a:pt x="210" y="1"/>
                    <a:pt x="174" y="0"/>
                    <a:pt x="174" y="0"/>
                  </a:cubicBezTo>
                  <a:cubicBezTo>
                    <a:pt x="171" y="0"/>
                    <a:pt x="167" y="1"/>
                    <a:pt x="167" y="4"/>
                  </a:cubicBezTo>
                  <a:cubicBezTo>
                    <a:pt x="167" y="8"/>
                    <a:pt x="171" y="8"/>
                    <a:pt x="173" y="8"/>
                  </a:cubicBezTo>
                  <a:cubicBezTo>
                    <a:pt x="184" y="9"/>
                    <a:pt x="184" y="9"/>
                    <a:pt x="184" y="9"/>
                  </a:cubicBezTo>
                  <a:cubicBezTo>
                    <a:pt x="195" y="11"/>
                    <a:pt x="197" y="16"/>
                    <a:pt x="197" y="26"/>
                  </a:cubicBezTo>
                  <a:cubicBezTo>
                    <a:pt x="198" y="36"/>
                    <a:pt x="198" y="45"/>
                    <a:pt x="198" y="93"/>
                  </a:cubicBezTo>
                  <a:cubicBezTo>
                    <a:pt x="198" y="132"/>
                    <a:pt x="198" y="132"/>
                    <a:pt x="198" y="132"/>
                  </a:cubicBezTo>
                  <a:cubicBezTo>
                    <a:pt x="198" y="166"/>
                    <a:pt x="197" y="193"/>
                    <a:pt x="180" y="210"/>
                  </a:cubicBezTo>
                  <a:cubicBezTo>
                    <a:pt x="165" y="225"/>
                    <a:pt x="145" y="227"/>
                    <a:pt x="137" y="227"/>
                  </a:cubicBezTo>
                  <a:cubicBezTo>
                    <a:pt x="126" y="227"/>
                    <a:pt x="112" y="225"/>
                    <a:pt x="98" y="214"/>
                  </a:cubicBezTo>
                  <a:cubicBezTo>
                    <a:pt x="85" y="204"/>
                    <a:pt x="74" y="187"/>
                    <a:pt x="74" y="137"/>
                  </a:cubicBezTo>
                  <a:cubicBezTo>
                    <a:pt x="74" y="93"/>
                    <a:pt x="74" y="93"/>
                    <a:pt x="74" y="93"/>
                  </a:cubicBezTo>
                  <a:cubicBezTo>
                    <a:pt x="74" y="45"/>
                    <a:pt x="74" y="36"/>
                    <a:pt x="74" y="26"/>
                  </a:cubicBezTo>
                  <a:cubicBezTo>
                    <a:pt x="75" y="14"/>
                    <a:pt x="78" y="10"/>
                    <a:pt x="85" y="9"/>
                  </a:cubicBezTo>
                  <a:cubicBezTo>
                    <a:pt x="94" y="8"/>
                    <a:pt x="94" y="8"/>
                    <a:pt x="94" y="8"/>
                  </a:cubicBezTo>
                  <a:cubicBezTo>
                    <a:pt x="96" y="8"/>
                    <a:pt x="100" y="8"/>
                    <a:pt x="100" y="4"/>
                  </a:cubicBezTo>
                  <a:cubicBezTo>
                    <a:pt x="100" y="1"/>
                    <a:pt x="96" y="0"/>
                    <a:pt x="92" y="0"/>
                  </a:cubicBezTo>
                  <a:cubicBezTo>
                    <a:pt x="69" y="1"/>
                    <a:pt x="69" y="1"/>
                    <a:pt x="69" y="1"/>
                  </a:cubicBezTo>
                  <a:cubicBezTo>
                    <a:pt x="54" y="1"/>
                    <a:pt x="54" y="1"/>
                    <a:pt x="54" y="1"/>
                  </a:cubicBezTo>
                  <a:cubicBezTo>
                    <a:pt x="37" y="1"/>
                    <a:pt x="37" y="1"/>
                    <a:pt x="37" y="1"/>
                  </a:cubicBezTo>
                  <a:cubicBezTo>
                    <a:pt x="8" y="0"/>
                    <a:pt x="8" y="0"/>
                    <a:pt x="8" y="0"/>
                  </a:cubicBezTo>
                  <a:cubicBezTo>
                    <a:pt x="4" y="0"/>
                    <a:pt x="0" y="1"/>
                    <a:pt x="0" y="4"/>
                  </a:cubicBezTo>
                  <a:cubicBezTo>
                    <a:pt x="0" y="8"/>
                    <a:pt x="4" y="8"/>
                    <a:pt x="6" y="8"/>
                  </a:cubicBezTo>
                  <a:cubicBezTo>
                    <a:pt x="18" y="9"/>
                    <a:pt x="18" y="9"/>
                    <a:pt x="18" y="9"/>
                  </a:cubicBezTo>
                  <a:cubicBezTo>
                    <a:pt x="28" y="11"/>
                    <a:pt x="31" y="16"/>
                    <a:pt x="31" y="26"/>
                  </a:cubicBezTo>
                  <a:cubicBezTo>
                    <a:pt x="32" y="36"/>
                    <a:pt x="32" y="45"/>
                    <a:pt x="32" y="93"/>
                  </a:cubicBezTo>
                  <a:cubicBezTo>
                    <a:pt x="32" y="139"/>
                    <a:pt x="32" y="139"/>
                    <a:pt x="32" y="139"/>
                  </a:cubicBezTo>
                  <a:cubicBezTo>
                    <a:pt x="32" y="179"/>
                    <a:pt x="41" y="206"/>
                    <a:pt x="60" y="223"/>
                  </a:cubicBezTo>
                  <a:cubicBezTo>
                    <a:pt x="84" y="245"/>
                    <a:pt x="117" y="245"/>
                    <a:pt x="131" y="245"/>
                  </a:cubicBezTo>
                  <a:cubicBezTo>
                    <a:pt x="149" y="245"/>
                    <a:pt x="173" y="242"/>
                    <a:pt x="197" y="222"/>
                  </a:cubicBezTo>
                  <a:cubicBezTo>
                    <a:pt x="223" y="199"/>
                    <a:pt x="227" y="163"/>
                    <a:pt x="227" y="126"/>
                  </a:cubicBezTo>
                  <a:cubicBezTo>
                    <a:pt x="227" y="93"/>
                    <a:pt x="227" y="93"/>
                    <a:pt x="227" y="93"/>
                  </a:cubicBezTo>
                  <a:cubicBezTo>
                    <a:pt x="227" y="45"/>
                    <a:pt x="227" y="36"/>
                    <a:pt x="228" y="26"/>
                  </a:cubicBezTo>
                  <a:cubicBezTo>
                    <a:pt x="228" y="14"/>
                    <a:pt x="231" y="10"/>
                    <a:pt x="239" y="9"/>
                  </a:cubicBezTo>
                  <a:cubicBezTo>
                    <a:pt x="239" y="9"/>
                    <a:pt x="248" y="8"/>
                    <a:pt x="248" y="8"/>
                  </a:cubicBezTo>
                  <a:cubicBezTo>
                    <a:pt x="251" y="8"/>
                    <a:pt x="254" y="7"/>
                    <a:pt x="254" y="4"/>
                  </a:cubicBezTo>
                  <a:cubicBezTo>
                    <a:pt x="254" y="1"/>
                    <a:pt x="250" y="0"/>
                    <a:pt x="247" y="0"/>
                  </a:cubicBezTo>
                  <a:lnTo>
                    <a:pt x="22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05" name="Freeform 28">
              <a:extLst>
                <a:ext uri="{FF2B5EF4-FFF2-40B4-BE49-F238E27FC236}">
                  <a16:creationId xmlns:a16="http://schemas.microsoft.com/office/drawing/2014/main" id="{57AB5BEA-00D2-4949-A82F-228D2DF5D690}"/>
                </a:ext>
              </a:extLst>
            </p:cNvPr>
            <p:cNvSpPr>
              <a:spLocks noEditPoints="1"/>
            </p:cNvSpPr>
            <p:nvPr userDrawn="1"/>
          </p:nvSpPr>
          <p:spPr bwMode="auto">
            <a:xfrm>
              <a:off x="4116" y="2740"/>
              <a:ext cx="170" cy="164"/>
            </a:xfrm>
            <a:custGeom>
              <a:avLst/>
              <a:gdLst>
                <a:gd name="T0" fmla="*/ 73 w 251"/>
                <a:gd name="T1" fmla="*/ 123 h 241"/>
                <a:gd name="T2" fmla="*/ 71 w 251"/>
                <a:gd name="T3" fmla="*/ 118 h 241"/>
                <a:gd name="T4" fmla="*/ 71 w 251"/>
                <a:gd name="T5" fmla="*/ 22 h 241"/>
                <a:gd name="T6" fmla="*/ 73 w 251"/>
                <a:gd name="T7" fmla="*/ 18 h 241"/>
                <a:gd name="T8" fmla="*/ 90 w 251"/>
                <a:gd name="T9" fmla="*/ 17 h 241"/>
                <a:gd name="T10" fmla="*/ 137 w 251"/>
                <a:gd name="T11" fmla="*/ 74 h 241"/>
                <a:gd name="T12" fmla="*/ 119 w 251"/>
                <a:gd name="T13" fmla="*/ 120 h 241"/>
                <a:gd name="T14" fmla="*/ 97 w 251"/>
                <a:gd name="T15" fmla="*/ 126 h 241"/>
                <a:gd name="T16" fmla="*/ 73 w 251"/>
                <a:gd name="T17" fmla="*/ 123 h 241"/>
                <a:gd name="T18" fmla="*/ 74 w 251"/>
                <a:gd name="T19" fmla="*/ 1 h 241"/>
                <a:gd name="T20" fmla="*/ 51 w 251"/>
                <a:gd name="T21" fmla="*/ 1 h 241"/>
                <a:gd name="T22" fmla="*/ 38 w 251"/>
                <a:gd name="T23" fmla="*/ 1 h 241"/>
                <a:gd name="T24" fmla="*/ 8 w 251"/>
                <a:gd name="T25" fmla="*/ 0 h 241"/>
                <a:gd name="T26" fmla="*/ 0 w 251"/>
                <a:gd name="T27" fmla="*/ 4 h 241"/>
                <a:gd name="T28" fmla="*/ 6 w 251"/>
                <a:gd name="T29" fmla="*/ 8 h 241"/>
                <a:gd name="T30" fmla="*/ 18 w 251"/>
                <a:gd name="T31" fmla="*/ 9 h 241"/>
                <a:gd name="T32" fmla="*/ 31 w 251"/>
                <a:gd name="T33" fmla="*/ 26 h 241"/>
                <a:gd name="T34" fmla="*/ 32 w 251"/>
                <a:gd name="T35" fmla="*/ 93 h 241"/>
                <a:gd name="T36" fmla="*/ 32 w 251"/>
                <a:gd name="T37" fmla="*/ 148 h 241"/>
                <a:gd name="T38" fmla="*/ 30 w 251"/>
                <a:gd name="T39" fmla="*/ 215 h 241"/>
                <a:gd name="T40" fmla="*/ 22 w 251"/>
                <a:gd name="T41" fmla="*/ 232 h 241"/>
                <a:gd name="T42" fmla="*/ 11 w 251"/>
                <a:gd name="T43" fmla="*/ 233 h 241"/>
                <a:gd name="T44" fmla="*/ 5 w 251"/>
                <a:gd name="T45" fmla="*/ 237 h 241"/>
                <a:gd name="T46" fmla="*/ 12 w 251"/>
                <a:gd name="T47" fmla="*/ 241 h 241"/>
                <a:gd name="T48" fmla="*/ 38 w 251"/>
                <a:gd name="T49" fmla="*/ 240 h 241"/>
                <a:gd name="T50" fmla="*/ 50 w 251"/>
                <a:gd name="T51" fmla="*/ 240 h 241"/>
                <a:gd name="T52" fmla="*/ 61 w 251"/>
                <a:gd name="T53" fmla="*/ 240 h 241"/>
                <a:gd name="T54" fmla="*/ 97 w 251"/>
                <a:gd name="T55" fmla="*/ 241 h 241"/>
                <a:gd name="T56" fmla="*/ 104 w 251"/>
                <a:gd name="T57" fmla="*/ 237 h 241"/>
                <a:gd name="T58" fmla="*/ 99 w 251"/>
                <a:gd name="T59" fmla="*/ 233 h 241"/>
                <a:gd name="T60" fmla="*/ 84 w 251"/>
                <a:gd name="T61" fmla="*/ 232 h 241"/>
                <a:gd name="T62" fmla="*/ 72 w 251"/>
                <a:gd name="T63" fmla="*/ 215 h 241"/>
                <a:gd name="T64" fmla="*/ 71 w 251"/>
                <a:gd name="T65" fmla="*/ 148 h 241"/>
                <a:gd name="T66" fmla="*/ 71 w 251"/>
                <a:gd name="T67" fmla="*/ 143 h 241"/>
                <a:gd name="T68" fmla="*/ 73 w 251"/>
                <a:gd name="T69" fmla="*/ 142 h 241"/>
                <a:gd name="T70" fmla="*/ 100 w 251"/>
                <a:gd name="T71" fmla="*/ 142 h 241"/>
                <a:gd name="T72" fmla="*/ 105 w 251"/>
                <a:gd name="T73" fmla="*/ 144 h 241"/>
                <a:gd name="T74" fmla="*/ 120 w 251"/>
                <a:gd name="T75" fmla="*/ 165 h 241"/>
                <a:gd name="T76" fmla="*/ 136 w 251"/>
                <a:gd name="T77" fmla="*/ 188 h 241"/>
                <a:gd name="T78" fmla="*/ 180 w 251"/>
                <a:gd name="T79" fmla="*/ 234 h 241"/>
                <a:gd name="T80" fmla="*/ 214 w 251"/>
                <a:gd name="T81" fmla="*/ 241 h 241"/>
                <a:gd name="T82" fmla="*/ 244 w 251"/>
                <a:gd name="T83" fmla="*/ 241 h 241"/>
                <a:gd name="T84" fmla="*/ 251 w 251"/>
                <a:gd name="T85" fmla="*/ 237 h 241"/>
                <a:gd name="T86" fmla="*/ 246 w 251"/>
                <a:gd name="T87" fmla="*/ 233 h 241"/>
                <a:gd name="T88" fmla="*/ 237 w 251"/>
                <a:gd name="T89" fmla="*/ 232 h 241"/>
                <a:gd name="T90" fmla="*/ 202 w 251"/>
                <a:gd name="T91" fmla="*/ 211 h 241"/>
                <a:gd name="T92" fmla="*/ 145 w 251"/>
                <a:gd name="T93" fmla="*/ 142 h 241"/>
                <a:gd name="T94" fmla="*/ 134 w 251"/>
                <a:gd name="T95" fmla="*/ 129 h 241"/>
                <a:gd name="T96" fmla="*/ 176 w 251"/>
                <a:gd name="T97" fmla="*/ 58 h 241"/>
                <a:gd name="T98" fmla="*/ 154 w 251"/>
                <a:gd name="T99" fmla="*/ 14 h 241"/>
                <a:gd name="T100" fmla="*/ 96 w 251"/>
                <a:gd name="T101" fmla="*/ 0 h 241"/>
                <a:gd name="T102" fmla="*/ 74 w 251"/>
                <a:gd name="T103" fmla="*/ 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 h="241">
                  <a:moveTo>
                    <a:pt x="73" y="123"/>
                  </a:moveTo>
                  <a:cubicBezTo>
                    <a:pt x="71" y="122"/>
                    <a:pt x="71" y="121"/>
                    <a:pt x="71" y="118"/>
                  </a:cubicBezTo>
                  <a:cubicBezTo>
                    <a:pt x="71" y="22"/>
                    <a:pt x="71" y="22"/>
                    <a:pt x="71" y="22"/>
                  </a:cubicBezTo>
                  <a:cubicBezTo>
                    <a:pt x="71" y="19"/>
                    <a:pt x="71" y="19"/>
                    <a:pt x="73" y="18"/>
                  </a:cubicBezTo>
                  <a:cubicBezTo>
                    <a:pt x="76" y="17"/>
                    <a:pt x="81" y="17"/>
                    <a:pt x="90" y="17"/>
                  </a:cubicBezTo>
                  <a:cubicBezTo>
                    <a:pt x="107" y="17"/>
                    <a:pt x="137" y="29"/>
                    <a:pt x="137" y="74"/>
                  </a:cubicBezTo>
                  <a:cubicBezTo>
                    <a:pt x="137" y="103"/>
                    <a:pt x="126" y="115"/>
                    <a:pt x="119" y="120"/>
                  </a:cubicBezTo>
                  <a:cubicBezTo>
                    <a:pt x="113" y="124"/>
                    <a:pt x="109" y="126"/>
                    <a:pt x="97" y="126"/>
                  </a:cubicBezTo>
                  <a:cubicBezTo>
                    <a:pt x="88" y="126"/>
                    <a:pt x="79" y="125"/>
                    <a:pt x="73" y="123"/>
                  </a:cubicBezTo>
                  <a:moveTo>
                    <a:pt x="74" y="1"/>
                  </a:moveTo>
                  <a:cubicBezTo>
                    <a:pt x="51" y="1"/>
                    <a:pt x="51" y="1"/>
                    <a:pt x="51" y="1"/>
                  </a:cubicBezTo>
                  <a:cubicBezTo>
                    <a:pt x="38" y="1"/>
                    <a:pt x="38" y="1"/>
                    <a:pt x="38" y="1"/>
                  </a:cubicBezTo>
                  <a:cubicBezTo>
                    <a:pt x="8" y="0"/>
                    <a:pt x="8" y="0"/>
                    <a:pt x="8" y="0"/>
                  </a:cubicBezTo>
                  <a:cubicBezTo>
                    <a:pt x="4" y="0"/>
                    <a:pt x="0" y="1"/>
                    <a:pt x="0" y="4"/>
                  </a:cubicBezTo>
                  <a:cubicBezTo>
                    <a:pt x="0" y="8"/>
                    <a:pt x="4" y="8"/>
                    <a:pt x="6" y="8"/>
                  </a:cubicBezTo>
                  <a:cubicBezTo>
                    <a:pt x="18" y="9"/>
                    <a:pt x="18" y="9"/>
                    <a:pt x="18" y="9"/>
                  </a:cubicBezTo>
                  <a:cubicBezTo>
                    <a:pt x="29" y="11"/>
                    <a:pt x="31" y="16"/>
                    <a:pt x="31" y="26"/>
                  </a:cubicBezTo>
                  <a:cubicBezTo>
                    <a:pt x="32" y="36"/>
                    <a:pt x="32" y="45"/>
                    <a:pt x="32" y="93"/>
                  </a:cubicBezTo>
                  <a:cubicBezTo>
                    <a:pt x="32" y="148"/>
                    <a:pt x="32" y="148"/>
                    <a:pt x="32" y="148"/>
                  </a:cubicBezTo>
                  <a:cubicBezTo>
                    <a:pt x="32" y="177"/>
                    <a:pt x="32" y="202"/>
                    <a:pt x="30" y="215"/>
                  </a:cubicBezTo>
                  <a:cubicBezTo>
                    <a:pt x="29" y="224"/>
                    <a:pt x="28" y="231"/>
                    <a:pt x="22" y="232"/>
                  </a:cubicBezTo>
                  <a:cubicBezTo>
                    <a:pt x="11" y="233"/>
                    <a:pt x="11" y="233"/>
                    <a:pt x="11" y="233"/>
                  </a:cubicBezTo>
                  <a:cubicBezTo>
                    <a:pt x="8" y="233"/>
                    <a:pt x="5" y="234"/>
                    <a:pt x="5" y="237"/>
                  </a:cubicBezTo>
                  <a:cubicBezTo>
                    <a:pt x="5" y="241"/>
                    <a:pt x="10" y="241"/>
                    <a:pt x="12" y="241"/>
                  </a:cubicBezTo>
                  <a:cubicBezTo>
                    <a:pt x="38" y="240"/>
                    <a:pt x="38" y="240"/>
                    <a:pt x="38" y="240"/>
                  </a:cubicBezTo>
                  <a:cubicBezTo>
                    <a:pt x="50" y="240"/>
                    <a:pt x="50" y="240"/>
                    <a:pt x="50" y="240"/>
                  </a:cubicBezTo>
                  <a:cubicBezTo>
                    <a:pt x="61" y="240"/>
                    <a:pt x="61" y="240"/>
                    <a:pt x="61" y="240"/>
                  </a:cubicBezTo>
                  <a:cubicBezTo>
                    <a:pt x="97" y="241"/>
                    <a:pt x="97" y="241"/>
                    <a:pt x="97" y="241"/>
                  </a:cubicBezTo>
                  <a:cubicBezTo>
                    <a:pt x="99" y="241"/>
                    <a:pt x="104" y="241"/>
                    <a:pt x="104" y="237"/>
                  </a:cubicBezTo>
                  <a:cubicBezTo>
                    <a:pt x="104" y="236"/>
                    <a:pt x="103" y="233"/>
                    <a:pt x="99" y="233"/>
                  </a:cubicBezTo>
                  <a:cubicBezTo>
                    <a:pt x="84" y="232"/>
                    <a:pt x="84" y="232"/>
                    <a:pt x="84" y="232"/>
                  </a:cubicBezTo>
                  <a:cubicBezTo>
                    <a:pt x="76" y="231"/>
                    <a:pt x="73" y="225"/>
                    <a:pt x="72" y="215"/>
                  </a:cubicBezTo>
                  <a:cubicBezTo>
                    <a:pt x="71" y="202"/>
                    <a:pt x="71" y="177"/>
                    <a:pt x="71" y="148"/>
                  </a:cubicBezTo>
                  <a:cubicBezTo>
                    <a:pt x="71" y="143"/>
                    <a:pt x="71" y="143"/>
                    <a:pt x="71" y="143"/>
                  </a:cubicBezTo>
                  <a:cubicBezTo>
                    <a:pt x="71" y="142"/>
                    <a:pt x="71" y="142"/>
                    <a:pt x="73" y="142"/>
                  </a:cubicBezTo>
                  <a:cubicBezTo>
                    <a:pt x="100" y="142"/>
                    <a:pt x="100" y="142"/>
                    <a:pt x="100" y="142"/>
                  </a:cubicBezTo>
                  <a:cubicBezTo>
                    <a:pt x="102" y="142"/>
                    <a:pt x="104" y="143"/>
                    <a:pt x="105" y="144"/>
                  </a:cubicBezTo>
                  <a:cubicBezTo>
                    <a:pt x="105" y="144"/>
                    <a:pt x="120" y="165"/>
                    <a:pt x="120" y="165"/>
                  </a:cubicBezTo>
                  <a:cubicBezTo>
                    <a:pt x="136" y="188"/>
                    <a:pt x="136" y="188"/>
                    <a:pt x="136" y="188"/>
                  </a:cubicBezTo>
                  <a:cubicBezTo>
                    <a:pt x="155" y="213"/>
                    <a:pt x="166" y="227"/>
                    <a:pt x="180" y="234"/>
                  </a:cubicBezTo>
                  <a:cubicBezTo>
                    <a:pt x="188" y="239"/>
                    <a:pt x="197" y="241"/>
                    <a:pt x="214" y="241"/>
                  </a:cubicBezTo>
                  <a:cubicBezTo>
                    <a:pt x="244" y="241"/>
                    <a:pt x="244" y="241"/>
                    <a:pt x="244" y="241"/>
                  </a:cubicBezTo>
                  <a:cubicBezTo>
                    <a:pt x="246" y="241"/>
                    <a:pt x="251" y="241"/>
                    <a:pt x="251" y="237"/>
                  </a:cubicBezTo>
                  <a:cubicBezTo>
                    <a:pt x="251" y="236"/>
                    <a:pt x="250" y="233"/>
                    <a:pt x="246" y="233"/>
                  </a:cubicBezTo>
                  <a:cubicBezTo>
                    <a:pt x="237" y="232"/>
                    <a:pt x="237" y="232"/>
                    <a:pt x="237" y="232"/>
                  </a:cubicBezTo>
                  <a:cubicBezTo>
                    <a:pt x="232" y="231"/>
                    <a:pt x="220" y="229"/>
                    <a:pt x="202" y="211"/>
                  </a:cubicBezTo>
                  <a:cubicBezTo>
                    <a:pt x="186" y="194"/>
                    <a:pt x="168" y="171"/>
                    <a:pt x="145" y="142"/>
                  </a:cubicBezTo>
                  <a:cubicBezTo>
                    <a:pt x="145" y="142"/>
                    <a:pt x="135" y="130"/>
                    <a:pt x="134" y="129"/>
                  </a:cubicBezTo>
                  <a:cubicBezTo>
                    <a:pt x="163" y="105"/>
                    <a:pt x="176" y="84"/>
                    <a:pt x="176" y="58"/>
                  </a:cubicBezTo>
                  <a:cubicBezTo>
                    <a:pt x="176" y="35"/>
                    <a:pt x="162" y="19"/>
                    <a:pt x="154" y="14"/>
                  </a:cubicBezTo>
                  <a:cubicBezTo>
                    <a:pt x="136" y="2"/>
                    <a:pt x="115" y="0"/>
                    <a:pt x="96" y="0"/>
                  </a:cubicBezTo>
                  <a:lnTo>
                    <a:pt x="7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06" name="Freeform 29">
              <a:extLst>
                <a:ext uri="{FF2B5EF4-FFF2-40B4-BE49-F238E27FC236}">
                  <a16:creationId xmlns:a16="http://schemas.microsoft.com/office/drawing/2014/main" id="{55839B15-6AD5-4624-97BA-D5F76E026A8D}"/>
                </a:ext>
              </a:extLst>
            </p:cNvPr>
            <p:cNvSpPr>
              <a:spLocks/>
            </p:cNvSpPr>
            <p:nvPr userDrawn="1"/>
          </p:nvSpPr>
          <p:spPr bwMode="auto">
            <a:xfrm>
              <a:off x="4290" y="2737"/>
              <a:ext cx="180" cy="169"/>
            </a:xfrm>
            <a:custGeom>
              <a:avLst/>
              <a:gdLst>
                <a:gd name="T0" fmla="*/ 31 w 266"/>
                <a:gd name="T1" fmla="*/ 12 h 249"/>
                <a:gd name="T2" fmla="*/ 29 w 266"/>
                <a:gd name="T3" fmla="*/ 198 h 249"/>
                <a:gd name="T4" fmla="*/ 19 w 266"/>
                <a:gd name="T5" fmla="*/ 237 h 249"/>
                <a:gd name="T6" fmla="*/ 5 w 266"/>
                <a:gd name="T7" fmla="*/ 238 h 249"/>
                <a:gd name="T8" fmla="*/ 0 w 266"/>
                <a:gd name="T9" fmla="*/ 242 h 249"/>
                <a:gd name="T10" fmla="*/ 7 w 266"/>
                <a:gd name="T11" fmla="*/ 246 h 249"/>
                <a:gd name="T12" fmla="*/ 36 w 266"/>
                <a:gd name="T13" fmla="*/ 245 h 249"/>
                <a:gd name="T14" fmla="*/ 41 w 266"/>
                <a:gd name="T15" fmla="*/ 245 h 249"/>
                <a:gd name="T16" fmla="*/ 50 w 266"/>
                <a:gd name="T17" fmla="*/ 245 h 249"/>
                <a:gd name="T18" fmla="*/ 80 w 266"/>
                <a:gd name="T19" fmla="*/ 246 h 249"/>
                <a:gd name="T20" fmla="*/ 88 w 266"/>
                <a:gd name="T21" fmla="*/ 242 h 249"/>
                <a:gd name="T22" fmla="*/ 82 w 266"/>
                <a:gd name="T23" fmla="*/ 238 h 249"/>
                <a:gd name="T24" fmla="*/ 66 w 266"/>
                <a:gd name="T25" fmla="*/ 236 h 249"/>
                <a:gd name="T26" fmla="*/ 56 w 266"/>
                <a:gd name="T27" fmla="*/ 202 h 249"/>
                <a:gd name="T28" fmla="*/ 52 w 266"/>
                <a:gd name="T29" fmla="*/ 71 h 249"/>
                <a:gd name="T30" fmla="*/ 59 w 266"/>
                <a:gd name="T31" fmla="*/ 77 h 249"/>
                <a:gd name="T32" fmla="*/ 127 w 266"/>
                <a:gd name="T33" fmla="*/ 149 h 249"/>
                <a:gd name="T34" fmla="*/ 169 w 266"/>
                <a:gd name="T35" fmla="*/ 191 h 249"/>
                <a:gd name="T36" fmla="*/ 220 w 266"/>
                <a:gd name="T37" fmla="*/ 242 h 249"/>
                <a:gd name="T38" fmla="*/ 231 w 266"/>
                <a:gd name="T39" fmla="*/ 249 h 249"/>
                <a:gd name="T40" fmla="*/ 236 w 266"/>
                <a:gd name="T41" fmla="*/ 239 h 249"/>
                <a:gd name="T42" fmla="*/ 240 w 266"/>
                <a:gd name="T43" fmla="*/ 40 h 249"/>
                <a:gd name="T44" fmla="*/ 251 w 266"/>
                <a:gd name="T45" fmla="*/ 14 h 249"/>
                <a:gd name="T46" fmla="*/ 260 w 266"/>
                <a:gd name="T47" fmla="*/ 13 h 249"/>
                <a:gd name="T48" fmla="*/ 266 w 266"/>
                <a:gd name="T49" fmla="*/ 9 h 249"/>
                <a:gd name="T50" fmla="*/ 258 w 266"/>
                <a:gd name="T51" fmla="*/ 5 h 249"/>
                <a:gd name="T52" fmla="*/ 233 w 266"/>
                <a:gd name="T53" fmla="*/ 6 h 249"/>
                <a:gd name="T54" fmla="*/ 227 w 266"/>
                <a:gd name="T55" fmla="*/ 6 h 249"/>
                <a:gd name="T56" fmla="*/ 216 w 266"/>
                <a:gd name="T57" fmla="*/ 6 h 249"/>
                <a:gd name="T58" fmla="*/ 189 w 266"/>
                <a:gd name="T59" fmla="*/ 5 h 249"/>
                <a:gd name="T60" fmla="*/ 180 w 266"/>
                <a:gd name="T61" fmla="*/ 9 h 249"/>
                <a:gd name="T62" fmla="*/ 186 w 266"/>
                <a:gd name="T63" fmla="*/ 13 h 249"/>
                <a:gd name="T64" fmla="*/ 203 w 266"/>
                <a:gd name="T65" fmla="*/ 15 h 249"/>
                <a:gd name="T66" fmla="*/ 213 w 266"/>
                <a:gd name="T67" fmla="*/ 42 h 249"/>
                <a:gd name="T68" fmla="*/ 216 w 266"/>
                <a:gd name="T69" fmla="*/ 183 h 249"/>
                <a:gd name="T70" fmla="*/ 215 w 266"/>
                <a:gd name="T71" fmla="*/ 183 h 249"/>
                <a:gd name="T72" fmla="*/ 193 w 266"/>
                <a:gd name="T73" fmla="*/ 160 h 249"/>
                <a:gd name="T74" fmla="*/ 146 w 266"/>
                <a:gd name="T75" fmla="*/ 111 h 249"/>
                <a:gd name="T76" fmla="*/ 49 w 266"/>
                <a:gd name="T77" fmla="*/ 10 h 249"/>
                <a:gd name="T78" fmla="*/ 46 w 266"/>
                <a:gd name="T79" fmla="*/ 7 h 249"/>
                <a:gd name="T80" fmla="*/ 36 w 266"/>
                <a:gd name="T81" fmla="*/ 0 h 249"/>
                <a:gd name="T82" fmla="*/ 31 w 266"/>
                <a:gd name="T83" fmla="*/ 1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6" h="249">
                  <a:moveTo>
                    <a:pt x="31" y="12"/>
                  </a:moveTo>
                  <a:cubicBezTo>
                    <a:pt x="29" y="198"/>
                    <a:pt x="29" y="198"/>
                    <a:pt x="29" y="198"/>
                  </a:cubicBezTo>
                  <a:cubicBezTo>
                    <a:pt x="28" y="226"/>
                    <a:pt x="27" y="234"/>
                    <a:pt x="19" y="237"/>
                  </a:cubicBezTo>
                  <a:cubicBezTo>
                    <a:pt x="15" y="238"/>
                    <a:pt x="9" y="238"/>
                    <a:pt x="5" y="238"/>
                  </a:cubicBezTo>
                  <a:cubicBezTo>
                    <a:pt x="4" y="238"/>
                    <a:pt x="0" y="238"/>
                    <a:pt x="0" y="242"/>
                  </a:cubicBezTo>
                  <a:cubicBezTo>
                    <a:pt x="0" y="246"/>
                    <a:pt x="4" y="246"/>
                    <a:pt x="7" y="246"/>
                  </a:cubicBezTo>
                  <a:cubicBezTo>
                    <a:pt x="36" y="245"/>
                    <a:pt x="36" y="245"/>
                    <a:pt x="36" y="245"/>
                  </a:cubicBezTo>
                  <a:cubicBezTo>
                    <a:pt x="41" y="245"/>
                    <a:pt x="41" y="245"/>
                    <a:pt x="41" y="245"/>
                  </a:cubicBezTo>
                  <a:cubicBezTo>
                    <a:pt x="50" y="245"/>
                    <a:pt x="50" y="245"/>
                    <a:pt x="50" y="245"/>
                  </a:cubicBezTo>
                  <a:cubicBezTo>
                    <a:pt x="80" y="246"/>
                    <a:pt x="80" y="246"/>
                    <a:pt x="80" y="246"/>
                  </a:cubicBezTo>
                  <a:cubicBezTo>
                    <a:pt x="83" y="246"/>
                    <a:pt x="88" y="246"/>
                    <a:pt x="88" y="242"/>
                  </a:cubicBezTo>
                  <a:cubicBezTo>
                    <a:pt x="88" y="238"/>
                    <a:pt x="84" y="238"/>
                    <a:pt x="82" y="238"/>
                  </a:cubicBezTo>
                  <a:cubicBezTo>
                    <a:pt x="78" y="238"/>
                    <a:pt x="72" y="238"/>
                    <a:pt x="66" y="236"/>
                  </a:cubicBezTo>
                  <a:cubicBezTo>
                    <a:pt x="59" y="234"/>
                    <a:pt x="56" y="223"/>
                    <a:pt x="56" y="202"/>
                  </a:cubicBezTo>
                  <a:cubicBezTo>
                    <a:pt x="56" y="202"/>
                    <a:pt x="52" y="74"/>
                    <a:pt x="52" y="71"/>
                  </a:cubicBezTo>
                  <a:cubicBezTo>
                    <a:pt x="54" y="72"/>
                    <a:pt x="59" y="77"/>
                    <a:pt x="59" y="77"/>
                  </a:cubicBezTo>
                  <a:cubicBezTo>
                    <a:pt x="72" y="92"/>
                    <a:pt x="100" y="122"/>
                    <a:pt x="127" y="149"/>
                  </a:cubicBezTo>
                  <a:cubicBezTo>
                    <a:pt x="169" y="191"/>
                    <a:pt x="169" y="191"/>
                    <a:pt x="169" y="191"/>
                  </a:cubicBezTo>
                  <a:cubicBezTo>
                    <a:pt x="220" y="242"/>
                    <a:pt x="220" y="242"/>
                    <a:pt x="220" y="242"/>
                  </a:cubicBezTo>
                  <a:cubicBezTo>
                    <a:pt x="224" y="246"/>
                    <a:pt x="227" y="249"/>
                    <a:pt x="231" y="249"/>
                  </a:cubicBezTo>
                  <a:cubicBezTo>
                    <a:pt x="236" y="249"/>
                    <a:pt x="236" y="244"/>
                    <a:pt x="236" y="239"/>
                  </a:cubicBezTo>
                  <a:cubicBezTo>
                    <a:pt x="240" y="40"/>
                    <a:pt x="240" y="40"/>
                    <a:pt x="240" y="40"/>
                  </a:cubicBezTo>
                  <a:cubicBezTo>
                    <a:pt x="240" y="22"/>
                    <a:pt x="242" y="16"/>
                    <a:pt x="251" y="14"/>
                  </a:cubicBezTo>
                  <a:cubicBezTo>
                    <a:pt x="251" y="14"/>
                    <a:pt x="260" y="13"/>
                    <a:pt x="260" y="13"/>
                  </a:cubicBezTo>
                  <a:cubicBezTo>
                    <a:pt x="264" y="13"/>
                    <a:pt x="266" y="11"/>
                    <a:pt x="266" y="9"/>
                  </a:cubicBezTo>
                  <a:cubicBezTo>
                    <a:pt x="266" y="5"/>
                    <a:pt x="262" y="5"/>
                    <a:pt x="258" y="5"/>
                  </a:cubicBezTo>
                  <a:cubicBezTo>
                    <a:pt x="233" y="6"/>
                    <a:pt x="233" y="6"/>
                    <a:pt x="233" y="6"/>
                  </a:cubicBezTo>
                  <a:cubicBezTo>
                    <a:pt x="227" y="6"/>
                    <a:pt x="227" y="6"/>
                    <a:pt x="227" y="6"/>
                  </a:cubicBezTo>
                  <a:cubicBezTo>
                    <a:pt x="216" y="6"/>
                    <a:pt x="216" y="6"/>
                    <a:pt x="216" y="6"/>
                  </a:cubicBezTo>
                  <a:cubicBezTo>
                    <a:pt x="189" y="5"/>
                    <a:pt x="189" y="5"/>
                    <a:pt x="189" y="5"/>
                  </a:cubicBezTo>
                  <a:cubicBezTo>
                    <a:pt x="185" y="5"/>
                    <a:pt x="180" y="5"/>
                    <a:pt x="180" y="9"/>
                  </a:cubicBezTo>
                  <a:cubicBezTo>
                    <a:pt x="180" y="12"/>
                    <a:pt x="183" y="13"/>
                    <a:pt x="186" y="13"/>
                  </a:cubicBezTo>
                  <a:cubicBezTo>
                    <a:pt x="191" y="13"/>
                    <a:pt x="198" y="13"/>
                    <a:pt x="203" y="15"/>
                  </a:cubicBezTo>
                  <a:cubicBezTo>
                    <a:pt x="209" y="17"/>
                    <a:pt x="212" y="22"/>
                    <a:pt x="213" y="42"/>
                  </a:cubicBezTo>
                  <a:cubicBezTo>
                    <a:pt x="213" y="42"/>
                    <a:pt x="216" y="175"/>
                    <a:pt x="216" y="183"/>
                  </a:cubicBezTo>
                  <a:cubicBezTo>
                    <a:pt x="215" y="183"/>
                    <a:pt x="215" y="183"/>
                    <a:pt x="215" y="183"/>
                  </a:cubicBezTo>
                  <a:cubicBezTo>
                    <a:pt x="215" y="183"/>
                    <a:pt x="193" y="160"/>
                    <a:pt x="193" y="160"/>
                  </a:cubicBezTo>
                  <a:cubicBezTo>
                    <a:pt x="146" y="111"/>
                    <a:pt x="146" y="111"/>
                    <a:pt x="146" y="111"/>
                  </a:cubicBezTo>
                  <a:cubicBezTo>
                    <a:pt x="98" y="64"/>
                    <a:pt x="49" y="11"/>
                    <a:pt x="49" y="10"/>
                  </a:cubicBezTo>
                  <a:cubicBezTo>
                    <a:pt x="46" y="7"/>
                    <a:pt x="46" y="7"/>
                    <a:pt x="46" y="7"/>
                  </a:cubicBezTo>
                  <a:cubicBezTo>
                    <a:pt x="42" y="3"/>
                    <a:pt x="39" y="0"/>
                    <a:pt x="36" y="0"/>
                  </a:cubicBezTo>
                  <a:cubicBezTo>
                    <a:pt x="32" y="0"/>
                    <a:pt x="31" y="7"/>
                    <a:pt x="31" y="1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07" name="Freeform 30">
              <a:extLst>
                <a:ext uri="{FF2B5EF4-FFF2-40B4-BE49-F238E27FC236}">
                  <a16:creationId xmlns:a16="http://schemas.microsoft.com/office/drawing/2014/main" id="{F1AECCAA-F917-4046-A275-45746EE1480A}"/>
                </a:ext>
              </a:extLst>
            </p:cNvPr>
            <p:cNvSpPr>
              <a:spLocks/>
            </p:cNvSpPr>
            <p:nvPr userDrawn="1"/>
          </p:nvSpPr>
          <p:spPr bwMode="auto">
            <a:xfrm>
              <a:off x="4480" y="2739"/>
              <a:ext cx="109" cy="165"/>
            </a:xfrm>
            <a:custGeom>
              <a:avLst/>
              <a:gdLst>
                <a:gd name="T0" fmla="*/ 147 w 161"/>
                <a:gd name="T1" fmla="*/ 1 h 243"/>
                <a:gd name="T2" fmla="*/ 145 w 161"/>
                <a:gd name="T3" fmla="*/ 1 h 243"/>
                <a:gd name="T4" fmla="*/ 132 w 161"/>
                <a:gd name="T5" fmla="*/ 3 h 243"/>
                <a:gd name="T6" fmla="*/ 53 w 161"/>
                <a:gd name="T7" fmla="*/ 3 h 243"/>
                <a:gd name="T8" fmla="*/ 37 w 161"/>
                <a:gd name="T9" fmla="*/ 3 h 243"/>
                <a:gd name="T10" fmla="*/ 33 w 161"/>
                <a:gd name="T11" fmla="*/ 3 h 243"/>
                <a:gd name="T12" fmla="*/ 8 w 161"/>
                <a:gd name="T13" fmla="*/ 2 h 243"/>
                <a:gd name="T14" fmla="*/ 0 w 161"/>
                <a:gd name="T15" fmla="*/ 6 h 243"/>
                <a:gd name="T16" fmla="*/ 6 w 161"/>
                <a:gd name="T17" fmla="*/ 10 h 243"/>
                <a:gd name="T18" fmla="*/ 18 w 161"/>
                <a:gd name="T19" fmla="*/ 11 h 243"/>
                <a:gd name="T20" fmla="*/ 31 w 161"/>
                <a:gd name="T21" fmla="*/ 28 h 243"/>
                <a:gd name="T22" fmla="*/ 32 w 161"/>
                <a:gd name="T23" fmla="*/ 95 h 243"/>
                <a:gd name="T24" fmla="*/ 32 w 161"/>
                <a:gd name="T25" fmla="*/ 150 h 243"/>
                <a:gd name="T26" fmla="*/ 30 w 161"/>
                <a:gd name="T27" fmla="*/ 217 h 243"/>
                <a:gd name="T28" fmla="*/ 22 w 161"/>
                <a:gd name="T29" fmla="*/ 234 h 243"/>
                <a:gd name="T30" fmla="*/ 11 w 161"/>
                <a:gd name="T31" fmla="*/ 235 h 243"/>
                <a:gd name="T32" fmla="*/ 5 w 161"/>
                <a:gd name="T33" fmla="*/ 239 h 243"/>
                <a:gd name="T34" fmla="*/ 12 w 161"/>
                <a:gd name="T35" fmla="*/ 243 h 243"/>
                <a:gd name="T36" fmla="*/ 34 w 161"/>
                <a:gd name="T37" fmla="*/ 242 h 243"/>
                <a:gd name="T38" fmla="*/ 52 w 161"/>
                <a:gd name="T39" fmla="*/ 242 h 243"/>
                <a:gd name="T40" fmla="*/ 84 w 161"/>
                <a:gd name="T41" fmla="*/ 243 h 243"/>
                <a:gd name="T42" fmla="*/ 94 w 161"/>
                <a:gd name="T43" fmla="*/ 243 h 243"/>
                <a:gd name="T44" fmla="*/ 139 w 161"/>
                <a:gd name="T45" fmla="*/ 243 h 243"/>
                <a:gd name="T46" fmla="*/ 157 w 161"/>
                <a:gd name="T47" fmla="*/ 235 h 243"/>
                <a:gd name="T48" fmla="*/ 161 w 161"/>
                <a:gd name="T49" fmla="*/ 199 h 243"/>
                <a:gd name="T50" fmla="*/ 158 w 161"/>
                <a:gd name="T51" fmla="*/ 193 h 243"/>
                <a:gd name="T52" fmla="*/ 153 w 161"/>
                <a:gd name="T53" fmla="*/ 198 h 243"/>
                <a:gd name="T54" fmla="*/ 140 w 161"/>
                <a:gd name="T55" fmla="*/ 221 h 243"/>
                <a:gd name="T56" fmla="*/ 110 w 161"/>
                <a:gd name="T57" fmla="*/ 225 h 243"/>
                <a:gd name="T58" fmla="*/ 73 w 161"/>
                <a:gd name="T59" fmla="*/ 199 h 243"/>
                <a:gd name="T60" fmla="*/ 73 w 161"/>
                <a:gd name="T61" fmla="*/ 163 h 243"/>
                <a:gd name="T62" fmla="*/ 73 w 161"/>
                <a:gd name="T63" fmla="*/ 150 h 243"/>
                <a:gd name="T64" fmla="*/ 73 w 161"/>
                <a:gd name="T65" fmla="*/ 125 h 243"/>
                <a:gd name="T66" fmla="*/ 74 w 161"/>
                <a:gd name="T67" fmla="*/ 123 h 243"/>
                <a:gd name="T68" fmla="*/ 119 w 161"/>
                <a:gd name="T69" fmla="*/ 124 h 243"/>
                <a:gd name="T70" fmla="*/ 136 w 161"/>
                <a:gd name="T71" fmla="*/ 136 h 243"/>
                <a:gd name="T72" fmla="*/ 137 w 161"/>
                <a:gd name="T73" fmla="*/ 144 h 243"/>
                <a:gd name="T74" fmla="*/ 137 w 161"/>
                <a:gd name="T75" fmla="*/ 147 h 243"/>
                <a:gd name="T76" fmla="*/ 141 w 161"/>
                <a:gd name="T77" fmla="*/ 150 h 243"/>
                <a:gd name="T78" fmla="*/ 144 w 161"/>
                <a:gd name="T79" fmla="*/ 144 h 243"/>
                <a:gd name="T80" fmla="*/ 145 w 161"/>
                <a:gd name="T81" fmla="*/ 133 h 243"/>
                <a:gd name="T82" fmla="*/ 146 w 161"/>
                <a:gd name="T83" fmla="*/ 123 h 243"/>
                <a:gd name="T84" fmla="*/ 148 w 161"/>
                <a:gd name="T85" fmla="*/ 103 h 243"/>
                <a:gd name="T86" fmla="*/ 148 w 161"/>
                <a:gd name="T87" fmla="*/ 99 h 243"/>
                <a:gd name="T88" fmla="*/ 145 w 161"/>
                <a:gd name="T89" fmla="*/ 96 h 243"/>
                <a:gd name="T90" fmla="*/ 140 w 161"/>
                <a:gd name="T91" fmla="*/ 100 h 243"/>
                <a:gd name="T92" fmla="*/ 125 w 161"/>
                <a:gd name="T93" fmla="*/ 105 h 243"/>
                <a:gd name="T94" fmla="*/ 75 w 161"/>
                <a:gd name="T95" fmla="*/ 106 h 243"/>
                <a:gd name="T96" fmla="*/ 73 w 161"/>
                <a:gd name="T97" fmla="*/ 103 h 243"/>
                <a:gd name="T98" fmla="*/ 73 w 161"/>
                <a:gd name="T99" fmla="*/ 23 h 243"/>
                <a:gd name="T100" fmla="*/ 75 w 161"/>
                <a:gd name="T101" fmla="*/ 21 h 243"/>
                <a:gd name="T102" fmla="*/ 119 w 161"/>
                <a:gd name="T103" fmla="*/ 22 h 243"/>
                <a:gd name="T104" fmla="*/ 140 w 161"/>
                <a:gd name="T105" fmla="*/ 33 h 243"/>
                <a:gd name="T106" fmla="*/ 142 w 161"/>
                <a:gd name="T107" fmla="*/ 44 h 243"/>
                <a:gd name="T108" fmla="*/ 145 w 161"/>
                <a:gd name="T109" fmla="*/ 49 h 243"/>
                <a:gd name="T110" fmla="*/ 149 w 161"/>
                <a:gd name="T111" fmla="*/ 45 h 243"/>
                <a:gd name="T112" fmla="*/ 150 w 161"/>
                <a:gd name="T113" fmla="*/ 31 h 243"/>
                <a:gd name="T114" fmla="*/ 151 w 161"/>
                <a:gd name="T115" fmla="*/ 24 h 243"/>
                <a:gd name="T116" fmla="*/ 153 w 161"/>
                <a:gd name="T117" fmla="*/ 7 h 243"/>
                <a:gd name="T118" fmla="*/ 153 w 161"/>
                <a:gd name="T119" fmla="*/ 4 h 243"/>
                <a:gd name="T120" fmla="*/ 151 w 161"/>
                <a:gd name="T121" fmla="*/ 0 h 243"/>
                <a:gd name="T122" fmla="*/ 147 w 161"/>
                <a:gd name="T123"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243">
                  <a:moveTo>
                    <a:pt x="147" y="1"/>
                  </a:moveTo>
                  <a:cubicBezTo>
                    <a:pt x="145" y="1"/>
                    <a:pt x="145" y="1"/>
                    <a:pt x="145" y="1"/>
                  </a:cubicBezTo>
                  <a:cubicBezTo>
                    <a:pt x="145" y="1"/>
                    <a:pt x="132" y="3"/>
                    <a:pt x="132" y="3"/>
                  </a:cubicBezTo>
                  <a:cubicBezTo>
                    <a:pt x="127" y="3"/>
                    <a:pt x="75" y="3"/>
                    <a:pt x="53" y="3"/>
                  </a:cubicBezTo>
                  <a:cubicBezTo>
                    <a:pt x="37" y="3"/>
                    <a:pt x="37" y="3"/>
                    <a:pt x="37" y="3"/>
                  </a:cubicBezTo>
                  <a:cubicBezTo>
                    <a:pt x="33" y="3"/>
                    <a:pt x="33" y="3"/>
                    <a:pt x="33" y="3"/>
                  </a:cubicBezTo>
                  <a:cubicBezTo>
                    <a:pt x="33" y="3"/>
                    <a:pt x="8" y="2"/>
                    <a:pt x="8" y="2"/>
                  </a:cubicBezTo>
                  <a:cubicBezTo>
                    <a:pt x="4" y="2"/>
                    <a:pt x="0" y="3"/>
                    <a:pt x="0" y="6"/>
                  </a:cubicBezTo>
                  <a:cubicBezTo>
                    <a:pt x="0" y="10"/>
                    <a:pt x="4" y="10"/>
                    <a:pt x="6" y="10"/>
                  </a:cubicBezTo>
                  <a:cubicBezTo>
                    <a:pt x="18" y="11"/>
                    <a:pt x="18" y="11"/>
                    <a:pt x="18" y="11"/>
                  </a:cubicBezTo>
                  <a:cubicBezTo>
                    <a:pt x="29" y="13"/>
                    <a:pt x="31" y="18"/>
                    <a:pt x="31" y="28"/>
                  </a:cubicBezTo>
                  <a:cubicBezTo>
                    <a:pt x="32" y="38"/>
                    <a:pt x="32" y="47"/>
                    <a:pt x="32" y="95"/>
                  </a:cubicBezTo>
                  <a:cubicBezTo>
                    <a:pt x="32" y="150"/>
                    <a:pt x="32" y="150"/>
                    <a:pt x="32" y="150"/>
                  </a:cubicBezTo>
                  <a:cubicBezTo>
                    <a:pt x="32" y="179"/>
                    <a:pt x="32" y="204"/>
                    <a:pt x="30" y="217"/>
                  </a:cubicBezTo>
                  <a:cubicBezTo>
                    <a:pt x="29" y="226"/>
                    <a:pt x="28" y="233"/>
                    <a:pt x="22" y="234"/>
                  </a:cubicBezTo>
                  <a:cubicBezTo>
                    <a:pt x="11" y="235"/>
                    <a:pt x="11" y="235"/>
                    <a:pt x="11" y="235"/>
                  </a:cubicBezTo>
                  <a:cubicBezTo>
                    <a:pt x="8" y="235"/>
                    <a:pt x="5" y="236"/>
                    <a:pt x="5" y="239"/>
                  </a:cubicBezTo>
                  <a:cubicBezTo>
                    <a:pt x="5" y="243"/>
                    <a:pt x="10" y="243"/>
                    <a:pt x="12" y="243"/>
                  </a:cubicBezTo>
                  <a:cubicBezTo>
                    <a:pt x="34" y="242"/>
                    <a:pt x="34" y="242"/>
                    <a:pt x="34" y="242"/>
                  </a:cubicBezTo>
                  <a:cubicBezTo>
                    <a:pt x="34" y="242"/>
                    <a:pt x="52" y="242"/>
                    <a:pt x="52" y="242"/>
                  </a:cubicBezTo>
                  <a:cubicBezTo>
                    <a:pt x="84" y="243"/>
                    <a:pt x="84" y="243"/>
                    <a:pt x="84" y="243"/>
                  </a:cubicBezTo>
                  <a:cubicBezTo>
                    <a:pt x="94" y="243"/>
                    <a:pt x="94" y="243"/>
                    <a:pt x="94" y="243"/>
                  </a:cubicBezTo>
                  <a:cubicBezTo>
                    <a:pt x="139" y="243"/>
                    <a:pt x="139" y="243"/>
                    <a:pt x="139" y="243"/>
                  </a:cubicBezTo>
                  <a:cubicBezTo>
                    <a:pt x="151" y="243"/>
                    <a:pt x="154" y="243"/>
                    <a:pt x="157" y="235"/>
                  </a:cubicBezTo>
                  <a:cubicBezTo>
                    <a:pt x="158" y="228"/>
                    <a:pt x="161" y="207"/>
                    <a:pt x="161" y="199"/>
                  </a:cubicBezTo>
                  <a:cubicBezTo>
                    <a:pt x="161" y="196"/>
                    <a:pt x="161" y="193"/>
                    <a:pt x="158" y="193"/>
                  </a:cubicBezTo>
                  <a:cubicBezTo>
                    <a:pt x="155" y="193"/>
                    <a:pt x="154" y="195"/>
                    <a:pt x="153" y="198"/>
                  </a:cubicBezTo>
                  <a:cubicBezTo>
                    <a:pt x="151" y="211"/>
                    <a:pt x="147" y="218"/>
                    <a:pt x="140" y="221"/>
                  </a:cubicBezTo>
                  <a:cubicBezTo>
                    <a:pt x="132" y="225"/>
                    <a:pt x="118" y="225"/>
                    <a:pt x="110" y="225"/>
                  </a:cubicBezTo>
                  <a:cubicBezTo>
                    <a:pt x="78" y="225"/>
                    <a:pt x="74" y="220"/>
                    <a:pt x="73" y="199"/>
                  </a:cubicBezTo>
                  <a:cubicBezTo>
                    <a:pt x="73" y="163"/>
                    <a:pt x="73" y="163"/>
                    <a:pt x="73" y="163"/>
                  </a:cubicBezTo>
                  <a:cubicBezTo>
                    <a:pt x="73" y="150"/>
                    <a:pt x="73" y="150"/>
                    <a:pt x="73" y="150"/>
                  </a:cubicBezTo>
                  <a:cubicBezTo>
                    <a:pt x="73" y="125"/>
                    <a:pt x="73" y="125"/>
                    <a:pt x="73" y="125"/>
                  </a:cubicBezTo>
                  <a:cubicBezTo>
                    <a:pt x="73" y="123"/>
                    <a:pt x="74" y="123"/>
                    <a:pt x="74" y="123"/>
                  </a:cubicBezTo>
                  <a:cubicBezTo>
                    <a:pt x="81" y="123"/>
                    <a:pt x="113" y="123"/>
                    <a:pt x="119" y="124"/>
                  </a:cubicBezTo>
                  <a:cubicBezTo>
                    <a:pt x="129" y="125"/>
                    <a:pt x="134" y="129"/>
                    <a:pt x="136" y="136"/>
                  </a:cubicBezTo>
                  <a:cubicBezTo>
                    <a:pt x="137" y="144"/>
                    <a:pt x="137" y="144"/>
                    <a:pt x="137" y="144"/>
                  </a:cubicBezTo>
                  <a:cubicBezTo>
                    <a:pt x="137" y="147"/>
                    <a:pt x="137" y="147"/>
                    <a:pt x="137" y="147"/>
                  </a:cubicBezTo>
                  <a:cubicBezTo>
                    <a:pt x="137" y="149"/>
                    <a:pt x="139" y="150"/>
                    <a:pt x="141" y="150"/>
                  </a:cubicBezTo>
                  <a:cubicBezTo>
                    <a:pt x="144" y="150"/>
                    <a:pt x="144" y="146"/>
                    <a:pt x="144" y="144"/>
                  </a:cubicBezTo>
                  <a:cubicBezTo>
                    <a:pt x="145" y="133"/>
                    <a:pt x="145" y="133"/>
                    <a:pt x="145" y="133"/>
                  </a:cubicBezTo>
                  <a:cubicBezTo>
                    <a:pt x="146" y="123"/>
                    <a:pt x="146" y="123"/>
                    <a:pt x="146" y="123"/>
                  </a:cubicBezTo>
                  <a:cubicBezTo>
                    <a:pt x="148" y="103"/>
                    <a:pt x="148" y="103"/>
                    <a:pt x="148" y="103"/>
                  </a:cubicBezTo>
                  <a:cubicBezTo>
                    <a:pt x="148" y="99"/>
                    <a:pt x="148" y="99"/>
                    <a:pt x="148" y="99"/>
                  </a:cubicBezTo>
                  <a:cubicBezTo>
                    <a:pt x="148" y="97"/>
                    <a:pt x="147" y="96"/>
                    <a:pt x="145" y="96"/>
                  </a:cubicBezTo>
                  <a:cubicBezTo>
                    <a:pt x="143" y="96"/>
                    <a:pt x="142" y="98"/>
                    <a:pt x="140" y="100"/>
                  </a:cubicBezTo>
                  <a:cubicBezTo>
                    <a:pt x="137" y="103"/>
                    <a:pt x="132" y="104"/>
                    <a:pt x="125" y="105"/>
                  </a:cubicBezTo>
                  <a:cubicBezTo>
                    <a:pt x="120" y="105"/>
                    <a:pt x="102" y="106"/>
                    <a:pt x="75" y="106"/>
                  </a:cubicBezTo>
                  <a:cubicBezTo>
                    <a:pt x="74" y="106"/>
                    <a:pt x="73" y="105"/>
                    <a:pt x="73" y="103"/>
                  </a:cubicBezTo>
                  <a:cubicBezTo>
                    <a:pt x="73" y="23"/>
                    <a:pt x="73" y="23"/>
                    <a:pt x="73" y="23"/>
                  </a:cubicBezTo>
                  <a:cubicBezTo>
                    <a:pt x="73" y="21"/>
                    <a:pt x="74" y="21"/>
                    <a:pt x="75" y="21"/>
                  </a:cubicBezTo>
                  <a:cubicBezTo>
                    <a:pt x="81" y="21"/>
                    <a:pt x="114" y="21"/>
                    <a:pt x="119" y="22"/>
                  </a:cubicBezTo>
                  <a:cubicBezTo>
                    <a:pt x="135" y="24"/>
                    <a:pt x="138" y="28"/>
                    <a:pt x="140" y="33"/>
                  </a:cubicBezTo>
                  <a:cubicBezTo>
                    <a:pt x="142" y="37"/>
                    <a:pt x="142" y="43"/>
                    <a:pt x="142" y="44"/>
                  </a:cubicBezTo>
                  <a:cubicBezTo>
                    <a:pt x="142" y="46"/>
                    <a:pt x="142" y="49"/>
                    <a:pt x="145" y="49"/>
                  </a:cubicBezTo>
                  <a:cubicBezTo>
                    <a:pt x="148" y="49"/>
                    <a:pt x="149" y="46"/>
                    <a:pt x="149" y="45"/>
                  </a:cubicBezTo>
                  <a:cubicBezTo>
                    <a:pt x="149" y="45"/>
                    <a:pt x="150" y="31"/>
                    <a:pt x="150" y="31"/>
                  </a:cubicBezTo>
                  <a:cubicBezTo>
                    <a:pt x="151" y="24"/>
                    <a:pt x="151" y="24"/>
                    <a:pt x="151" y="24"/>
                  </a:cubicBezTo>
                  <a:cubicBezTo>
                    <a:pt x="151" y="24"/>
                    <a:pt x="153" y="7"/>
                    <a:pt x="153" y="7"/>
                  </a:cubicBezTo>
                  <a:cubicBezTo>
                    <a:pt x="153" y="4"/>
                    <a:pt x="153" y="4"/>
                    <a:pt x="153" y="4"/>
                  </a:cubicBezTo>
                  <a:cubicBezTo>
                    <a:pt x="153" y="1"/>
                    <a:pt x="152" y="0"/>
                    <a:pt x="151" y="0"/>
                  </a:cubicBezTo>
                  <a:lnTo>
                    <a:pt x="14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08" name="Freeform 31">
              <a:extLst>
                <a:ext uri="{FF2B5EF4-FFF2-40B4-BE49-F238E27FC236}">
                  <a16:creationId xmlns:a16="http://schemas.microsoft.com/office/drawing/2014/main" id="{EFC2605C-AC3F-4985-9EAA-9D07535AD8DB}"/>
                </a:ext>
              </a:extLst>
            </p:cNvPr>
            <p:cNvSpPr>
              <a:spLocks/>
            </p:cNvSpPr>
            <p:nvPr userDrawn="1"/>
          </p:nvSpPr>
          <p:spPr bwMode="auto">
            <a:xfrm>
              <a:off x="3433" y="1396"/>
              <a:ext cx="862" cy="953"/>
            </a:xfrm>
            <a:custGeom>
              <a:avLst/>
              <a:gdLst>
                <a:gd name="T0" fmla="*/ 420 w 1271"/>
                <a:gd name="T1" fmla="*/ 1289 h 1401"/>
                <a:gd name="T2" fmla="*/ 381 w 1271"/>
                <a:gd name="T3" fmla="*/ 1274 h 1401"/>
                <a:gd name="T4" fmla="*/ 367 w 1271"/>
                <a:gd name="T5" fmla="*/ 1268 h 1401"/>
                <a:gd name="T6" fmla="*/ 29 w 1271"/>
                <a:gd name="T7" fmla="*/ 813 h 1401"/>
                <a:gd name="T8" fmla="*/ 34 w 1271"/>
                <a:gd name="T9" fmla="*/ 686 h 1401"/>
                <a:gd name="T10" fmla="*/ 62 w 1271"/>
                <a:gd name="T11" fmla="*/ 509 h 1401"/>
                <a:gd name="T12" fmla="*/ 67 w 1271"/>
                <a:gd name="T13" fmla="*/ 483 h 1401"/>
                <a:gd name="T14" fmla="*/ 68 w 1271"/>
                <a:gd name="T15" fmla="*/ 431 h 1401"/>
                <a:gd name="T16" fmla="*/ 6 w 1271"/>
                <a:gd name="T17" fmla="*/ 277 h 1401"/>
                <a:gd name="T18" fmla="*/ 92 w 1271"/>
                <a:gd name="T19" fmla="*/ 152 h 1401"/>
                <a:gd name="T20" fmla="*/ 77 w 1271"/>
                <a:gd name="T21" fmla="*/ 119 h 1401"/>
                <a:gd name="T22" fmla="*/ 89 w 1271"/>
                <a:gd name="T23" fmla="*/ 110 h 1401"/>
                <a:gd name="T24" fmla="*/ 118 w 1271"/>
                <a:gd name="T25" fmla="*/ 119 h 1401"/>
                <a:gd name="T26" fmla="*/ 213 w 1271"/>
                <a:gd name="T27" fmla="*/ 7 h 1401"/>
                <a:gd name="T28" fmla="*/ 374 w 1271"/>
                <a:gd name="T29" fmla="*/ 43 h 1401"/>
                <a:gd name="T30" fmla="*/ 541 w 1271"/>
                <a:gd name="T31" fmla="*/ 20 h 1401"/>
                <a:gd name="T32" fmla="*/ 604 w 1271"/>
                <a:gd name="T33" fmla="*/ 17 h 1401"/>
                <a:gd name="T34" fmla="*/ 795 w 1271"/>
                <a:gd name="T35" fmla="*/ 36 h 1401"/>
                <a:gd name="T36" fmla="*/ 913 w 1271"/>
                <a:gd name="T37" fmla="*/ 52 h 1401"/>
                <a:gd name="T38" fmla="*/ 1002 w 1271"/>
                <a:gd name="T39" fmla="*/ 15 h 1401"/>
                <a:gd name="T40" fmla="*/ 1095 w 1271"/>
                <a:gd name="T41" fmla="*/ 115 h 1401"/>
                <a:gd name="T42" fmla="*/ 1155 w 1271"/>
                <a:gd name="T43" fmla="*/ 92 h 1401"/>
                <a:gd name="T44" fmla="*/ 1248 w 1271"/>
                <a:gd name="T45" fmla="*/ 63 h 1401"/>
                <a:gd name="T46" fmla="*/ 1257 w 1271"/>
                <a:gd name="T47" fmla="*/ 75 h 1401"/>
                <a:gd name="T48" fmla="*/ 1231 w 1271"/>
                <a:gd name="T49" fmla="*/ 122 h 1401"/>
                <a:gd name="T50" fmla="*/ 1271 w 1271"/>
                <a:gd name="T51" fmla="*/ 106 h 1401"/>
                <a:gd name="T52" fmla="*/ 1212 w 1271"/>
                <a:gd name="T53" fmla="*/ 187 h 1401"/>
                <a:gd name="T54" fmla="*/ 1210 w 1271"/>
                <a:gd name="T55" fmla="*/ 195 h 1401"/>
                <a:gd name="T56" fmla="*/ 1214 w 1271"/>
                <a:gd name="T57" fmla="*/ 210 h 1401"/>
                <a:gd name="T58" fmla="*/ 1199 w 1271"/>
                <a:gd name="T59" fmla="*/ 243 h 1401"/>
                <a:gd name="T60" fmla="*/ 1218 w 1271"/>
                <a:gd name="T61" fmla="*/ 276 h 1401"/>
                <a:gd name="T62" fmla="*/ 1149 w 1271"/>
                <a:gd name="T63" fmla="*/ 434 h 1401"/>
                <a:gd name="T64" fmla="*/ 1149 w 1271"/>
                <a:gd name="T65" fmla="*/ 447 h 1401"/>
                <a:gd name="T66" fmla="*/ 1163 w 1271"/>
                <a:gd name="T67" fmla="*/ 569 h 1401"/>
                <a:gd name="T68" fmla="*/ 1183 w 1271"/>
                <a:gd name="T69" fmla="*/ 718 h 1401"/>
                <a:gd name="T70" fmla="*/ 1186 w 1271"/>
                <a:gd name="T71" fmla="*/ 798 h 1401"/>
                <a:gd name="T72" fmla="*/ 1084 w 1271"/>
                <a:gd name="T73" fmla="*/ 1103 h 1401"/>
                <a:gd name="T74" fmla="*/ 614 w 1271"/>
                <a:gd name="T75" fmla="*/ 1390 h 1401"/>
                <a:gd name="T76" fmla="*/ 611 w 1271"/>
                <a:gd name="T77" fmla="*/ 1393 h 1401"/>
                <a:gd name="T78" fmla="*/ 605 w 1271"/>
                <a:gd name="T79" fmla="*/ 1401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71" h="1401">
                  <a:moveTo>
                    <a:pt x="601" y="1396"/>
                  </a:moveTo>
                  <a:cubicBezTo>
                    <a:pt x="548" y="1344"/>
                    <a:pt x="483" y="1316"/>
                    <a:pt x="420" y="1289"/>
                  </a:cubicBezTo>
                  <a:cubicBezTo>
                    <a:pt x="415" y="1287"/>
                    <a:pt x="415" y="1287"/>
                    <a:pt x="415" y="1287"/>
                  </a:cubicBezTo>
                  <a:cubicBezTo>
                    <a:pt x="414" y="1286"/>
                    <a:pt x="381" y="1274"/>
                    <a:pt x="381" y="1274"/>
                  </a:cubicBezTo>
                  <a:cubicBezTo>
                    <a:pt x="377" y="1273"/>
                    <a:pt x="375" y="1272"/>
                    <a:pt x="373" y="1271"/>
                  </a:cubicBezTo>
                  <a:cubicBezTo>
                    <a:pt x="367" y="1268"/>
                    <a:pt x="367" y="1268"/>
                    <a:pt x="367" y="1268"/>
                  </a:cubicBezTo>
                  <a:cubicBezTo>
                    <a:pt x="367" y="1269"/>
                    <a:pt x="367" y="1269"/>
                    <a:pt x="367" y="1269"/>
                  </a:cubicBezTo>
                  <a:cubicBezTo>
                    <a:pt x="161" y="1196"/>
                    <a:pt x="35" y="1026"/>
                    <a:pt x="29" y="813"/>
                  </a:cubicBezTo>
                  <a:cubicBezTo>
                    <a:pt x="29" y="805"/>
                    <a:pt x="29" y="796"/>
                    <a:pt x="29" y="786"/>
                  </a:cubicBezTo>
                  <a:cubicBezTo>
                    <a:pt x="29" y="754"/>
                    <a:pt x="31" y="721"/>
                    <a:pt x="34" y="686"/>
                  </a:cubicBezTo>
                  <a:cubicBezTo>
                    <a:pt x="37" y="666"/>
                    <a:pt x="43" y="619"/>
                    <a:pt x="43" y="617"/>
                  </a:cubicBezTo>
                  <a:cubicBezTo>
                    <a:pt x="62" y="509"/>
                    <a:pt x="62" y="509"/>
                    <a:pt x="62" y="509"/>
                  </a:cubicBezTo>
                  <a:cubicBezTo>
                    <a:pt x="64" y="498"/>
                    <a:pt x="65" y="492"/>
                    <a:pt x="65" y="489"/>
                  </a:cubicBezTo>
                  <a:cubicBezTo>
                    <a:pt x="67" y="483"/>
                    <a:pt x="67" y="483"/>
                    <a:pt x="67" y="483"/>
                  </a:cubicBezTo>
                  <a:cubicBezTo>
                    <a:pt x="66" y="483"/>
                    <a:pt x="66" y="483"/>
                    <a:pt x="66" y="483"/>
                  </a:cubicBezTo>
                  <a:cubicBezTo>
                    <a:pt x="67" y="468"/>
                    <a:pt x="68" y="449"/>
                    <a:pt x="68" y="431"/>
                  </a:cubicBezTo>
                  <a:cubicBezTo>
                    <a:pt x="68" y="356"/>
                    <a:pt x="49" y="309"/>
                    <a:pt x="6" y="278"/>
                  </a:cubicBezTo>
                  <a:cubicBezTo>
                    <a:pt x="6" y="277"/>
                    <a:pt x="6" y="277"/>
                    <a:pt x="6" y="277"/>
                  </a:cubicBezTo>
                  <a:cubicBezTo>
                    <a:pt x="0" y="272"/>
                    <a:pt x="0" y="272"/>
                    <a:pt x="0" y="272"/>
                  </a:cubicBezTo>
                  <a:cubicBezTo>
                    <a:pt x="92" y="152"/>
                    <a:pt x="92" y="152"/>
                    <a:pt x="92" y="152"/>
                  </a:cubicBezTo>
                  <a:cubicBezTo>
                    <a:pt x="90" y="149"/>
                    <a:pt x="90" y="149"/>
                    <a:pt x="90" y="149"/>
                  </a:cubicBezTo>
                  <a:cubicBezTo>
                    <a:pt x="82" y="139"/>
                    <a:pt x="78" y="129"/>
                    <a:pt x="77" y="119"/>
                  </a:cubicBezTo>
                  <a:cubicBezTo>
                    <a:pt x="76" y="105"/>
                    <a:pt x="76" y="105"/>
                    <a:pt x="76" y="105"/>
                  </a:cubicBezTo>
                  <a:cubicBezTo>
                    <a:pt x="89" y="110"/>
                    <a:pt x="89" y="110"/>
                    <a:pt x="89" y="110"/>
                  </a:cubicBezTo>
                  <a:cubicBezTo>
                    <a:pt x="97" y="113"/>
                    <a:pt x="105" y="116"/>
                    <a:pt x="114" y="118"/>
                  </a:cubicBezTo>
                  <a:cubicBezTo>
                    <a:pt x="118" y="119"/>
                    <a:pt x="118" y="119"/>
                    <a:pt x="118" y="119"/>
                  </a:cubicBezTo>
                  <a:cubicBezTo>
                    <a:pt x="209" y="0"/>
                    <a:pt x="209" y="0"/>
                    <a:pt x="209" y="0"/>
                  </a:cubicBezTo>
                  <a:cubicBezTo>
                    <a:pt x="213" y="7"/>
                    <a:pt x="213" y="7"/>
                    <a:pt x="213" y="7"/>
                  </a:cubicBezTo>
                  <a:cubicBezTo>
                    <a:pt x="230" y="36"/>
                    <a:pt x="261" y="50"/>
                    <a:pt x="306" y="50"/>
                  </a:cubicBezTo>
                  <a:cubicBezTo>
                    <a:pt x="325" y="50"/>
                    <a:pt x="347" y="48"/>
                    <a:pt x="374" y="43"/>
                  </a:cubicBezTo>
                  <a:cubicBezTo>
                    <a:pt x="374" y="43"/>
                    <a:pt x="464" y="29"/>
                    <a:pt x="465" y="29"/>
                  </a:cubicBezTo>
                  <a:cubicBezTo>
                    <a:pt x="528" y="22"/>
                    <a:pt x="539" y="20"/>
                    <a:pt x="541" y="20"/>
                  </a:cubicBezTo>
                  <a:cubicBezTo>
                    <a:pt x="547" y="19"/>
                    <a:pt x="547" y="19"/>
                    <a:pt x="547" y="19"/>
                  </a:cubicBezTo>
                  <a:cubicBezTo>
                    <a:pt x="565" y="18"/>
                    <a:pt x="584" y="17"/>
                    <a:pt x="604" y="17"/>
                  </a:cubicBezTo>
                  <a:cubicBezTo>
                    <a:pt x="643" y="17"/>
                    <a:pt x="686" y="20"/>
                    <a:pt x="731" y="27"/>
                  </a:cubicBezTo>
                  <a:cubicBezTo>
                    <a:pt x="731" y="27"/>
                    <a:pt x="795" y="36"/>
                    <a:pt x="795" y="36"/>
                  </a:cubicBezTo>
                  <a:cubicBezTo>
                    <a:pt x="875" y="49"/>
                    <a:pt x="875" y="49"/>
                    <a:pt x="875" y="49"/>
                  </a:cubicBezTo>
                  <a:cubicBezTo>
                    <a:pt x="886" y="51"/>
                    <a:pt x="900" y="52"/>
                    <a:pt x="913" y="52"/>
                  </a:cubicBezTo>
                  <a:cubicBezTo>
                    <a:pt x="949" y="52"/>
                    <a:pt x="974" y="44"/>
                    <a:pt x="992" y="27"/>
                  </a:cubicBezTo>
                  <a:cubicBezTo>
                    <a:pt x="995" y="23"/>
                    <a:pt x="999" y="19"/>
                    <a:pt x="1002" y="15"/>
                  </a:cubicBezTo>
                  <a:cubicBezTo>
                    <a:pt x="1011" y="4"/>
                    <a:pt x="1011" y="4"/>
                    <a:pt x="1011" y="4"/>
                  </a:cubicBezTo>
                  <a:cubicBezTo>
                    <a:pt x="1095" y="115"/>
                    <a:pt x="1095" y="115"/>
                    <a:pt x="1095" y="115"/>
                  </a:cubicBezTo>
                  <a:cubicBezTo>
                    <a:pt x="1099" y="113"/>
                    <a:pt x="1099" y="113"/>
                    <a:pt x="1099" y="113"/>
                  </a:cubicBezTo>
                  <a:cubicBezTo>
                    <a:pt x="1112" y="108"/>
                    <a:pt x="1131" y="101"/>
                    <a:pt x="1155" y="92"/>
                  </a:cubicBezTo>
                  <a:cubicBezTo>
                    <a:pt x="1155" y="92"/>
                    <a:pt x="1167" y="88"/>
                    <a:pt x="1171" y="87"/>
                  </a:cubicBezTo>
                  <a:cubicBezTo>
                    <a:pt x="1202" y="75"/>
                    <a:pt x="1227" y="68"/>
                    <a:pt x="1248" y="63"/>
                  </a:cubicBezTo>
                  <a:cubicBezTo>
                    <a:pt x="1264" y="60"/>
                    <a:pt x="1264" y="60"/>
                    <a:pt x="1264" y="60"/>
                  </a:cubicBezTo>
                  <a:cubicBezTo>
                    <a:pt x="1257" y="75"/>
                    <a:pt x="1257" y="75"/>
                    <a:pt x="1257" y="75"/>
                  </a:cubicBezTo>
                  <a:cubicBezTo>
                    <a:pt x="1252" y="88"/>
                    <a:pt x="1247" y="98"/>
                    <a:pt x="1241" y="106"/>
                  </a:cubicBezTo>
                  <a:cubicBezTo>
                    <a:pt x="1231" y="122"/>
                    <a:pt x="1231" y="122"/>
                    <a:pt x="1231" y="122"/>
                  </a:cubicBezTo>
                  <a:cubicBezTo>
                    <a:pt x="1248" y="115"/>
                    <a:pt x="1248" y="115"/>
                    <a:pt x="1248" y="115"/>
                  </a:cubicBezTo>
                  <a:cubicBezTo>
                    <a:pt x="1249" y="115"/>
                    <a:pt x="1261" y="110"/>
                    <a:pt x="1271" y="106"/>
                  </a:cubicBezTo>
                  <a:cubicBezTo>
                    <a:pt x="1260" y="126"/>
                    <a:pt x="1260" y="126"/>
                    <a:pt x="1260" y="126"/>
                  </a:cubicBezTo>
                  <a:cubicBezTo>
                    <a:pt x="1254" y="137"/>
                    <a:pt x="1232" y="172"/>
                    <a:pt x="1212" y="187"/>
                  </a:cubicBezTo>
                  <a:cubicBezTo>
                    <a:pt x="1207" y="191"/>
                    <a:pt x="1207" y="191"/>
                    <a:pt x="1207" y="191"/>
                  </a:cubicBezTo>
                  <a:cubicBezTo>
                    <a:pt x="1210" y="195"/>
                    <a:pt x="1210" y="195"/>
                    <a:pt x="1210" y="195"/>
                  </a:cubicBezTo>
                  <a:cubicBezTo>
                    <a:pt x="1210" y="195"/>
                    <a:pt x="1211" y="196"/>
                    <a:pt x="1211" y="196"/>
                  </a:cubicBezTo>
                  <a:cubicBezTo>
                    <a:pt x="1213" y="199"/>
                    <a:pt x="1214" y="205"/>
                    <a:pt x="1214" y="210"/>
                  </a:cubicBezTo>
                  <a:cubicBezTo>
                    <a:pt x="1214" y="216"/>
                    <a:pt x="1213" y="221"/>
                    <a:pt x="1211" y="225"/>
                  </a:cubicBezTo>
                  <a:cubicBezTo>
                    <a:pt x="1209" y="230"/>
                    <a:pt x="1205" y="236"/>
                    <a:pt x="1199" y="243"/>
                  </a:cubicBezTo>
                  <a:cubicBezTo>
                    <a:pt x="1195" y="247"/>
                    <a:pt x="1195" y="247"/>
                    <a:pt x="1195" y="247"/>
                  </a:cubicBezTo>
                  <a:cubicBezTo>
                    <a:pt x="1218" y="276"/>
                    <a:pt x="1218" y="276"/>
                    <a:pt x="1218" y="276"/>
                  </a:cubicBezTo>
                  <a:cubicBezTo>
                    <a:pt x="1213" y="280"/>
                    <a:pt x="1213" y="280"/>
                    <a:pt x="1213" y="280"/>
                  </a:cubicBezTo>
                  <a:cubicBezTo>
                    <a:pt x="1170" y="312"/>
                    <a:pt x="1149" y="363"/>
                    <a:pt x="1149" y="434"/>
                  </a:cubicBezTo>
                  <a:cubicBezTo>
                    <a:pt x="1149" y="436"/>
                    <a:pt x="1149" y="436"/>
                    <a:pt x="1149" y="436"/>
                  </a:cubicBezTo>
                  <a:cubicBezTo>
                    <a:pt x="1149" y="440"/>
                    <a:pt x="1149" y="443"/>
                    <a:pt x="1149" y="447"/>
                  </a:cubicBezTo>
                  <a:cubicBezTo>
                    <a:pt x="1149" y="464"/>
                    <a:pt x="1150" y="481"/>
                    <a:pt x="1152" y="500"/>
                  </a:cubicBezTo>
                  <a:cubicBezTo>
                    <a:pt x="1163" y="569"/>
                    <a:pt x="1163" y="569"/>
                    <a:pt x="1163" y="569"/>
                  </a:cubicBezTo>
                  <a:cubicBezTo>
                    <a:pt x="1171" y="616"/>
                    <a:pt x="1175" y="640"/>
                    <a:pt x="1175" y="641"/>
                  </a:cubicBezTo>
                  <a:cubicBezTo>
                    <a:pt x="1177" y="661"/>
                    <a:pt x="1183" y="714"/>
                    <a:pt x="1183" y="718"/>
                  </a:cubicBezTo>
                  <a:cubicBezTo>
                    <a:pt x="1186" y="783"/>
                    <a:pt x="1186" y="789"/>
                    <a:pt x="1186" y="790"/>
                  </a:cubicBezTo>
                  <a:cubicBezTo>
                    <a:pt x="1186" y="792"/>
                    <a:pt x="1186" y="795"/>
                    <a:pt x="1186" y="798"/>
                  </a:cubicBezTo>
                  <a:cubicBezTo>
                    <a:pt x="1186" y="913"/>
                    <a:pt x="1148" y="1029"/>
                    <a:pt x="1086" y="1101"/>
                  </a:cubicBezTo>
                  <a:cubicBezTo>
                    <a:pt x="1084" y="1103"/>
                    <a:pt x="1084" y="1103"/>
                    <a:pt x="1084" y="1103"/>
                  </a:cubicBezTo>
                  <a:cubicBezTo>
                    <a:pt x="1044" y="1152"/>
                    <a:pt x="989" y="1219"/>
                    <a:pt x="838" y="1272"/>
                  </a:cubicBezTo>
                  <a:cubicBezTo>
                    <a:pt x="754" y="1303"/>
                    <a:pt x="679" y="1333"/>
                    <a:pt x="614" y="1390"/>
                  </a:cubicBezTo>
                  <a:cubicBezTo>
                    <a:pt x="614" y="1390"/>
                    <a:pt x="614" y="1390"/>
                    <a:pt x="614" y="1390"/>
                  </a:cubicBezTo>
                  <a:cubicBezTo>
                    <a:pt x="611" y="1393"/>
                    <a:pt x="611" y="1393"/>
                    <a:pt x="611" y="1393"/>
                  </a:cubicBezTo>
                  <a:cubicBezTo>
                    <a:pt x="609" y="1395"/>
                    <a:pt x="609" y="1395"/>
                    <a:pt x="609" y="1395"/>
                  </a:cubicBezTo>
                  <a:cubicBezTo>
                    <a:pt x="605" y="1401"/>
                    <a:pt x="605" y="1401"/>
                    <a:pt x="605" y="1401"/>
                  </a:cubicBezTo>
                  <a:lnTo>
                    <a:pt x="601" y="13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09" name="Freeform 32">
              <a:extLst>
                <a:ext uri="{FF2B5EF4-FFF2-40B4-BE49-F238E27FC236}">
                  <a16:creationId xmlns:a16="http://schemas.microsoft.com/office/drawing/2014/main" id="{DD2FD06C-F665-400C-A2DA-05B4080530DE}"/>
                </a:ext>
              </a:extLst>
            </p:cNvPr>
            <p:cNvSpPr>
              <a:spLocks noEditPoints="1"/>
            </p:cNvSpPr>
            <p:nvPr userDrawn="1"/>
          </p:nvSpPr>
          <p:spPr bwMode="auto">
            <a:xfrm>
              <a:off x="3429" y="1389"/>
              <a:ext cx="874" cy="964"/>
            </a:xfrm>
            <a:custGeom>
              <a:avLst/>
              <a:gdLst>
                <a:gd name="T0" fmla="*/ 749 w 1290"/>
                <a:gd name="T1" fmla="*/ 675 h 1419"/>
                <a:gd name="T2" fmla="*/ 440 w 1290"/>
                <a:gd name="T3" fmla="*/ 333 h 1419"/>
                <a:gd name="T4" fmla="*/ 318 w 1290"/>
                <a:gd name="T5" fmla="*/ 282 h 1419"/>
                <a:gd name="T6" fmla="*/ 512 w 1290"/>
                <a:gd name="T7" fmla="*/ 271 h 1419"/>
                <a:gd name="T8" fmla="*/ 861 w 1290"/>
                <a:gd name="T9" fmla="*/ 775 h 1419"/>
                <a:gd name="T10" fmla="*/ 645 w 1290"/>
                <a:gd name="T11" fmla="*/ 693 h 1419"/>
                <a:gd name="T12" fmla="*/ 543 w 1290"/>
                <a:gd name="T13" fmla="*/ 673 h 1419"/>
                <a:gd name="T14" fmla="*/ 935 w 1290"/>
                <a:gd name="T15" fmla="*/ 783 h 1419"/>
                <a:gd name="T16" fmla="*/ 652 w 1290"/>
                <a:gd name="T17" fmla="*/ 507 h 1419"/>
                <a:gd name="T18" fmla="*/ 557 w 1290"/>
                <a:gd name="T19" fmla="*/ 529 h 1419"/>
                <a:gd name="T20" fmla="*/ 692 w 1290"/>
                <a:gd name="T21" fmla="*/ 506 h 1419"/>
                <a:gd name="T22" fmla="*/ 356 w 1290"/>
                <a:gd name="T23" fmla="*/ 342 h 1419"/>
                <a:gd name="T24" fmla="*/ 1004 w 1290"/>
                <a:gd name="T25" fmla="*/ 332 h 1419"/>
                <a:gd name="T26" fmla="*/ 1016 w 1290"/>
                <a:gd name="T27" fmla="*/ 287 h 1419"/>
                <a:gd name="T28" fmla="*/ 350 w 1290"/>
                <a:gd name="T29" fmla="*/ 337 h 1419"/>
                <a:gd name="T30" fmla="*/ 675 w 1290"/>
                <a:gd name="T31" fmla="*/ 254 h 1419"/>
                <a:gd name="T32" fmla="*/ 270 w 1290"/>
                <a:gd name="T33" fmla="*/ 239 h 1419"/>
                <a:gd name="T34" fmla="*/ 691 w 1290"/>
                <a:gd name="T35" fmla="*/ 229 h 1419"/>
                <a:gd name="T36" fmla="*/ 626 w 1290"/>
                <a:gd name="T37" fmla="*/ 248 h 1419"/>
                <a:gd name="T38" fmla="*/ 641 w 1290"/>
                <a:gd name="T39" fmla="*/ 229 h 1419"/>
                <a:gd name="T40" fmla="*/ 1076 w 1290"/>
                <a:gd name="T41" fmla="*/ 236 h 1419"/>
                <a:gd name="T42" fmla="*/ 600 w 1290"/>
                <a:gd name="T43" fmla="*/ 199 h 1419"/>
                <a:gd name="T44" fmla="*/ 953 w 1290"/>
                <a:gd name="T45" fmla="*/ 204 h 1419"/>
                <a:gd name="T46" fmla="*/ 572 w 1290"/>
                <a:gd name="T47" fmla="*/ 194 h 1419"/>
                <a:gd name="T48" fmla="*/ 1198 w 1290"/>
                <a:gd name="T49" fmla="*/ 148 h 1419"/>
                <a:gd name="T50" fmla="*/ 808 w 1290"/>
                <a:gd name="T51" fmla="*/ 336 h 1419"/>
                <a:gd name="T52" fmla="*/ 839 w 1290"/>
                <a:gd name="T53" fmla="*/ 188 h 1419"/>
                <a:gd name="T54" fmla="*/ 1180 w 1290"/>
                <a:gd name="T55" fmla="*/ 797 h 1419"/>
                <a:gd name="T56" fmla="*/ 26 w 1290"/>
                <a:gd name="T57" fmla="*/ 281 h 1419"/>
                <a:gd name="T58" fmla="*/ 91 w 1290"/>
                <a:gd name="T59" fmla="*/ 731 h 1419"/>
                <a:gd name="T60" fmla="*/ 1149 w 1290"/>
                <a:gd name="T61" fmla="*/ 324 h 1419"/>
                <a:gd name="T62" fmla="*/ 671 w 1290"/>
                <a:gd name="T63" fmla="*/ 473 h 1419"/>
                <a:gd name="T64" fmla="*/ 584 w 1290"/>
                <a:gd name="T65" fmla="*/ 402 h 1419"/>
                <a:gd name="T66" fmla="*/ 802 w 1290"/>
                <a:gd name="T67" fmla="*/ 969 h 1419"/>
                <a:gd name="T68" fmla="*/ 945 w 1290"/>
                <a:gd name="T69" fmla="*/ 1033 h 1419"/>
                <a:gd name="T70" fmla="*/ 781 w 1290"/>
                <a:gd name="T71" fmla="*/ 1037 h 1419"/>
                <a:gd name="T72" fmla="*/ 581 w 1290"/>
                <a:gd name="T73" fmla="*/ 714 h 1419"/>
                <a:gd name="T74" fmla="*/ 798 w 1290"/>
                <a:gd name="T75" fmla="*/ 868 h 1419"/>
                <a:gd name="T76" fmla="*/ 943 w 1290"/>
                <a:gd name="T77" fmla="*/ 892 h 1419"/>
                <a:gd name="T78" fmla="*/ 576 w 1290"/>
                <a:gd name="T79" fmla="*/ 320 h 1419"/>
                <a:gd name="T80" fmla="*/ 563 w 1290"/>
                <a:gd name="T81" fmla="*/ 262 h 1419"/>
                <a:gd name="T82" fmla="*/ 636 w 1290"/>
                <a:gd name="T83" fmla="*/ 271 h 1419"/>
                <a:gd name="T84" fmla="*/ 708 w 1290"/>
                <a:gd name="T85" fmla="*/ 1000 h 1419"/>
                <a:gd name="T86" fmla="*/ 519 w 1290"/>
                <a:gd name="T87" fmla="*/ 720 h 1419"/>
                <a:gd name="T88" fmla="*/ 480 w 1290"/>
                <a:gd name="T89" fmla="*/ 486 h 1419"/>
                <a:gd name="T90" fmla="*/ 840 w 1290"/>
                <a:gd name="T91" fmla="*/ 494 h 1419"/>
                <a:gd name="T92" fmla="*/ 687 w 1290"/>
                <a:gd name="T93" fmla="*/ 474 h 1419"/>
                <a:gd name="T94" fmla="*/ 958 w 1290"/>
                <a:gd name="T95" fmla="*/ 412 h 1419"/>
                <a:gd name="T96" fmla="*/ 1084 w 1290"/>
                <a:gd name="T97" fmla="*/ 383 h 1419"/>
                <a:gd name="T98" fmla="*/ 554 w 1290"/>
                <a:gd name="T99" fmla="*/ 403 h 1419"/>
                <a:gd name="T100" fmla="*/ 304 w 1290"/>
                <a:gd name="T101" fmla="*/ 381 h 1419"/>
                <a:gd name="T102" fmla="*/ 865 w 1290"/>
                <a:gd name="T103" fmla="*/ 410 h 1419"/>
                <a:gd name="T104" fmla="*/ 861 w 1290"/>
                <a:gd name="T105" fmla="*/ 378 h 1419"/>
                <a:gd name="T106" fmla="*/ 554 w 1290"/>
                <a:gd name="T107" fmla="*/ 44 h 1419"/>
                <a:gd name="T108" fmla="*/ 1047 w 1290"/>
                <a:gd name="T109" fmla="*/ 140 h 1419"/>
                <a:gd name="T110" fmla="*/ 186 w 1290"/>
                <a:gd name="T111" fmla="*/ 138 h 1419"/>
                <a:gd name="T112" fmla="*/ 1018 w 1290"/>
                <a:gd name="T113" fmla="*/ 5 h 1419"/>
                <a:gd name="T114" fmla="*/ 472 w 1290"/>
                <a:gd name="T115" fmla="*/ 34 h 1419"/>
                <a:gd name="T116" fmla="*/ 0 w 1290"/>
                <a:gd name="T117" fmla="*/ 283 h 1419"/>
                <a:gd name="T118" fmla="*/ 31 w 1290"/>
                <a:gd name="T119" fmla="*/ 824 h 1419"/>
                <a:gd name="T120" fmla="*/ 625 w 1290"/>
                <a:gd name="T121" fmla="*/ 1405 h 1419"/>
                <a:gd name="T122" fmla="*/ 1162 w 1290"/>
                <a:gd name="T123" fmla="*/ 458 h 1419"/>
                <a:gd name="T124" fmla="*/ 1290 w 1290"/>
                <a:gd name="T125" fmla="*/ 105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0" h="1419">
                  <a:moveTo>
                    <a:pt x="445" y="234"/>
                  </a:moveTo>
                  <a:cubicBezTo>
                    <a:pt x="411" y="216"/>
                    <a:pt x="362" y="217"/>
                    <a:pt x="334" y="210"/>
                  </a:cubicBezTo>
                  <a:cubicBezTo>
                    <a:pt x="306" y="203"/>
                    <a:pt x="302" y="201"/>
                    <a:pt x="302" y="201"/>
                  </a:cubicBezTo>
                  <a:cubicBezTo>
                    <a:pt x="313" y="203"/>
                    <a:pt x="323" y="206"/>
                    <a:pt x="335" y="208"/>
                  </a:cubicBezTo>
                  <a:cubicBezTo>
                    <a:pt x="373" y="212"/>
                    <a:pt x="414" y="214"/>
                    <a:pt x="445" y="228"/>
                  </a:cubicBezTo>
                  <a:cubicBezTo>
                    <a:pt x="463" y="235"/>
                    <a:pt x="473" y="253"/>
                    <a:pt x="477" y="272"/>
                  </a:cubicBezTo>
                  <a:cubicBezTo>
                    <a:pt x="470" y="257"/>
                    <a:pt x="459" y="242"/>
                    <a:pt x="445" y="234"/>
                  </a:cubicBezTo>
                  <a:moveTo>
                    <a:pt x="752" y="668"/>
                  </a:moveTo>
                  <a:cubicBezTo>
                    <a:pt x="781" y="704"/>
                    <a:pt x="783" y="704"/>
                    <a:pt x="807" y="728"/>
                  </a:cubicBezTo>
                  <a:cubicBezTo>
                    <a:pt x="794" y="722"/>
                    <a:pt x="765" y="695"/>
                    <a:pt x="749" y="675"/>
                  </a:cubicBezTo>
                  <a:cubicBezTo>
                    <a:pt x="725" y="645"/>
                    <a:pt x="714" y="619"/>
                    <a:pt x="710" y="591"/>
                  </a:cubicBezTo>
                  <a:cubicBezTo>
                    <a:pt x="710" y="591"/>
                    <a:pt x="724" y="632"/>
                    <a:pt x="752" y="668"/>
                  </a:cubicBezTo>
                  <a:moveTo>
                    <a:pt x="562" y="345"/>
                  </a:moveTo>
                  <a:cubicBezTo>
                    <a:pt x="539" y="342"/>
                    <a:pt x="519" y="352"/>
                    <a:pt x="501" y="375"/>
                  </a:cubicBezTo>
                  <a:cubicBezTo>
                    <a:pt x="478" y="382"/>
                    <a:pt x="464" y="391"/>
                    <a:pt x="447" y="409"/>
                  </a:cubicBezTo>
                  <a:cubicBezTo>
                    <a:pt x="434" y="405"/>
                    <a:pt x="419" y="397"/>
                    <a:pt x="415" y="394"/>
                  </a:cubicBezTo>
                  <a:cubicBezTo>
                    <a:pt x="418" y="387"/>
                    <a:pt x="422" y="382"/>
                    <a:pt x="429" y="379"/>
                  </a:cubicBezTo>
                  <a:cubicBezTo>
                    <a:pt x="423" y="376"/>
                    <a:pt x="413" y="371"/>
                    <a:pt x="415" y="364"/>
                  </a:cubicBezTo>
                  <a:cubicBezTo>
                    <a:pt x="418" y="352"/>
                    <a:pt x="434" y="359"/>
                    <a:pt x="452" y="352"/>
                  </a:cubicBezTo>
                  <a:cubicBezTo>
                    <a:pt x="445" y="348"/>
                    <a:pt x="436" y="343"/>
                    <a:pt x="440" y="333"/>
                  </a:cubicBezTo>
                  <a:cubicBezTo>
                    <a:pt x="443" y="323"/>
                    <a:pt x="459" y="324"/>
                    <a:pt x="471" y="327"/>
                  </a:cubicBezTo>
                  <a:cubicBezTo>
                    <a:pt x="464" y="321"/>
                    <a:pt x="463" y="309"/>
                    <a:pt x="470" y="304"/>
                  </a:cubicBezTo>
                  <a:cubicBezTo>
                    <a:pt x="478" y="300"/>
                    <a:pt x="494" y="301"/>
                    <a:pt x="494" y="301"/>
                  </a:cubicBezTo>
                  <a:cubicBezTo>
                    <a:pt x="494" y="293"/>
                    <a:pt x="501" y="287"/>
                    <a:pt x="505" y="280"/>
                  </a:cubicBezTo>
                  <a:cubicBezTo>
                    <a:pt x="498" y="282"/>
                    <a:pt x="493" y="291"/>
                    <a:pt x="491" y="297"/>
                  </a:cubicBezTo>
                  <a:cubicBezTo>
                    <a:pt x="468" y="295"/>
                    <a:pt x="457" y="306"/>
                    <a:pt x="463" y="321"/>
                  </a:cubicBezTo>
                  <a:cubicBezTo>
                    <a:pt x="452" y="318"/>
                    <a:pt x="440" y="320"/>
                    <a:pt x="436" y="330"/>
                  </a:cubicBezTo>
                  <a:cubicBezTo>
                    <a:pt x="408" y="313"/>
                    <a:pt x="365" y="301"/>
                    <a:pt x="335" y="299"/>
                  </a:cubicBezTo>
                  <a:cubicBezTo>
                    <a:pt x="331" y="299"/>
                    <a:pt x="329" y="299"/>
                    <a:pt x="325" y="298"/>
                  </a:cubicBezTo>
                  <a:cubicBezTo>
                    <a:pt x="322" y="295"/>
                    <a:pt x="319" y="286"/>
                    <a:pt x="318" y="282"/>
                  </a:cubicBezTo>
                  <a:cubicBezTo>
                    <a:pt x="314" y="269"/>
                    <a:pt x="308" y="251"/>
                    <a:pt x="295" y="245"/>
                  </a:cubicBezTo>
                  <a:cubicBezTo>
                    <a:pt x="323" y="249"/>
                    <a:pt x="397" y="263"/>
                    <a:pt x="443" y="282"/>
                  </a:cubicBezTo>
                  <a:cubicBezTo>
                    <a:pt x="409" y="257"/>
                    <a:pt x="317" y="245"/>
                    <a:pt x="261" y="231"/>
                  </a:cubicBezTo>
                  <a:cubicBezTo>
                    <a:pt x="219" y="222"/>
                    <a:pt x="162" y="204"/>
                    <a:pt x="126" y="179"/>
                  </a:cubicBezTo>
                  <a:cubicBezTo>
                    <a:pt x="106" y="164"/>
                    <a:pt x="95" y="148"/>
                    <a:pt x="93" y="129"/>
                  </a:cubicBezTo>
                  <a:cubicBezTo>
                    <a:pt x="118" y="138"/>
                    <a:pt x="140" y="143"/>
                    <a:pt x="169" y="149"/>
                  </a:cubicBezTo>
                  <a:cubicBezTo>
                    <a:pt x="189" y="153"/>
                    <a:pt x="205" y="156"/>
                    <a:pt x="233" y="162"/>
                  </a:cubicBezTo>
                  <a:cubicBezTo>
                    <a:pt x="260" y="167"/>
                    <a:pt x="298" y="179"/>
                    <a:pt x="298" y="179"/>
                  </a:cubicBezTo>
                  <a:cubicBezTo>
                    <a:pt x="358" y="196"/>
                    <a:pt x="425" y="185"/>
                    <a:pt x="483" y="205"/>
                  </a:cubicBezTo>
                  <a:cubicBezTo>
                    <a:pt x="509" y="215"/>
                    <a:pt x="508" y="247"/>
                    <a:pt x="512" y="271"/>
                  </a:cubicBezTo>
                  <a:cubicBezTo>
                    <a:pt x="518" y="277"/>
                    <a:pt x="518" y="277"/>
                    <a:pt x="518" y="277"/>
                  </a:cubicBezTo>
                  <a:cubicBezTo>
                    <a:pt x="518" y="311"/>
                    <a:pt x="535" y="325"/>
                    <a:pt x="562" y="345"/>
                  </a:cubicBezTo>
                  <a:moveTo>
                    <a:pt x="774" y="670"/>
                  </a:moveTo>
                  <a:cubicBezTo>
                    <a:pt x="803" y="705"/>
                    <a:pt x="830" y="724"/>
                    <a:pt x="836" y="728"/>
                  </a:cubicBezTo>
                  <a:cubicBezTo>
                    <a:pt x="836" y="728"/>
                    <a:pt x="796" y="691"/>
                    <a:pt x="788" y="676"/>
                  </a:cubicBezTo>
                  <a:cubicBezTo>
                    <a:pt x="855" y="728"/>
                    <a:pt x="908" y="749"/>
                    <a:pt x="933" y="767"/>
                  </a:cubicBezTo>
                  <a:cubicBezTo>
                    <a:pt x="923" y="765"/>
                    <a:pt x="912" y="764"/>
                    <a:pt x="906" y="771"/>
                  </a:cubicBezTo>
                  <a:cubicBezTo>
                    <a:pt x="901" y="779"/>
                    <a:pt x="905" y="791"/>
                    <a:pt x="901" y="802"/>
                  </a:cubicBezTo>
                  <a:cubicBezTo>
                    <a:pt x="899" y="810"/>
                    <a:pt x="894" y="811"/>
                    <a:pt x="891" y="811"/>
                  </a:cubicBezTo>
                  <a:cubicBezTo>
                    <a:pt x="886" y="780"/>
                    <a:pt x="861" y="775"/>
                    <a:pt x="861" y="775"/>
                  </a:cubicBezTo>
                  <a:cubicBezTo>
                    <a:pt x="867" y="782"/>
                    <a:pt x="875" y="790"/>
                    <a:pt x="877" y="801"/>
                  </a:cubicBezTo>
                  <a:cubicBezTo>
                    <a:pt x="853" y="797"/>
                    <a:pt x="809" y="770"/>
                    <a:pt x="809" y="769"/>
                  </a:cubicBezTo>
                  <a:cubicBezTo>
                    <a:pt x="786" y="771"/>
                    <a:pt x="758" y="768"/>
                    <a:pt x="743" y="758"/>
                  </a:cubicBezTo>
                  <a:cubicBezTo>
                    <a:pt x="726" y="747"/>
                    <a:pt x="761" y="745"/>
                    <a:pt x="747" y="734"/>
                  </a:cubicBezTo>
                  <a:cubicBezTo>
                    <a:pt x="740" y="729"/>
                    <a:pt x="733" y="734"/>
                    <a:pt x="728" y="726"/>
                  </a:cubicBezTo>
                  <a:cubicBezTo>
                    <a:pt x="724" y="721"/>
                    <a:pt x="737" y="709"/>
                    <a:pt x="732" y="698"/>
                  </a:cubicBezTo>
                  <a:cubicBezTo>
                    <a:pt x="728" y="690"/>
                    <a:pt x="721" y="691"/>
                    <a:pt x="715" y="696"/>
                  </a:cubicBezTo>
                  <a:cubicBezTo>
                    <a:pt x="709" y="702"/>
                    <a:pt x="705" y="725"/>
                    <a:pt x="687" y="721"/>
                  </a:cubicBezTo>
                  <a:cubicBezTo>
                    <a:pt x="677" y="718"/>
                    <a:pt x="680" y="700"/>
                    <a:pt x="669" y="692"/>
                  </a:cubicBezTo>
                  <a:cubicBezTo>
                    <a:pt x="661" y="686"/>
                    <a:pt x="651" y="686"/>
                    <a:pt x="645" y="693"/>
                  </a:cubicBezTo>
                  <a:cubicBezTo>
                    <a:pt x="637" y="700"/>
                    <a:pt x="639" y="711"/>
                    <a:pt x="639" y="711"/>
                  </a:cubicBezTo>
                  <a:cubicBezTo>
                    <a:pt x="618" y="669"/>
                    <a:pt x="638" y="578"/>
                    <a:pt x="638" y="578"/>
                  </a:cubicBezTo>
                  <a:cubicBezTo>
                    <a:pt x="616" y="637"/>
                    <a:pt x="616" y="688"/>
                    <a:pt x="633" y="719"/>
                  </a:cubicBezTo>
                  <a:cubicBezTo>
                    <a:pt x="628" y="716"/>
                    <a:pt x="619" y="707"/>
                    <a:pt x="616" y="702"/>
                  </a:cubicBezTo>
                  <a:cubicBezTo>
                    <a:pt x="612" y="691"/>
                    <a:pt x="605" y="676"/>
                    <a:pt x="606" y="661"/>
                  </a:cubicBezTo>
                  <a:cubicBezTo>
                    <a:pt x="593" y="684"/>
                    <a:pt x="619" y="727"/>
                    <a:pt x="609" y="727"/>
                  </a:cubicBezTo>
                  <a:cubicBezTo>
                    <a:pt x="600" y="727"/>
                    <a:pt x="600" y="710"/>
                    <a:pt x="589" y="705"/>
                  </a:cubicBezTo>
                  <a:cubicBezTo>
                    <a:pt x="578" y="699"/>
                    <a:pt x="574" y="709"/>
                    <a:pt x="570" y="705"/>
                  </a:cubicBezTo>
                  <a:cubicBezTo>
                    <a:pt x="565" y="701"/>
                    <a:pt x="588" y="684"/>
                    <a:pt x="568" y="672"/>
                  </a:cubicBezTo>
                  <a:cubicBezTo>
                    <a:pt x="557" y="666"/>
                    <a:pt x="552" y="678"/>
                    <a:pt x="543" y="673"/>
                  </a:cubicBezTo>
                  <a:cubicBezTo>
                    <a:pt x="534" y="668"/>
                    <a:pt x="522" y="670"/>
                    <a:pt x="522" y="670"/>
                  </a:cubicBezTo>
                  <a:cubicBezTo>
                    <a:pt x="518" y="649"/>
                    <a:pt x="544" y="556"/>
                    <a:pt x="544" y="556"/>
                  </a:cubicBezTo>
                  <a:cubicBezTo>
                    <a:pt x="560" y="564"/>
                    <a:pt x="582" y="551"/>
                    <a:pt x="582" y="551"/>
                  </a:cubicBezTo>
                  <a:cubicBezTo>
                    <a:pt x="593" y="573"/>
                    <a:pt x="617" y="555"/>
                    <a:pt x="627" y="547"/>
                  </a:cubicBezTo>
                  <a:cubicBezTo>
                    <a:pt x="635" y="540"/>
                    <a:pt x="637" y="535"/>
                    <a:pt x="646" y="531"/>
                  </a:cubicBezTo>
                  <a:cubicBezTo>
                    <a:pt x="656" y="526"/>
                    <a:pt x="667" y="533"/>
                    <a:pt x="677" y="528"/>
                  </a:cubicBezTo>
                  <a:cubicBezTo>
                    <a:pt x="688" y="524"/>
                    <a:pt x="691" y="517"/>
                    <a:pt x="691" y="517"/>
                  </a:cubicBezTo>
                  <a:cubicBezTo>
                    <a:pt x="704" y="529"/>
                    <a:pt x="721" y="574"/>
                    <a:pt x="728" y="589"/>
                  </a:cubicBezTo>
                  <a:cubicBezTo>
                    <a:pt x="751" y="640"/>
                    <a:pt x="774" y="670"/>
                    <a:pt x="774" y="670"/>
                  </a:cubicBezTo>
                  <a:moveTo>
                    <a:pt x="935" y="783"/>
                  </a:moveTo>
                  <a:cubicBezTo>
                    <a:pt x="937" y="794"/>
                    <a:pt x="923" y="801"/>
                    <a:pt x="913" y="802"/>
                  </a:cubicBezTo>
                  <a:cubicBezTo>
                    <a:pt x="910" y="803"/>
                    <a:pt x="910" y="803"/>
                    <a:pt x="910" y="803"/>
                  </a:cubicBezTo>
                  <a:cubicBezTo>
                    <a:pt x="910" y="793"/>
                    <a:pt x="908" y="774"/>
                    <a:pt x="918" y="772"/>
                  </a:cubicBezTo>
                  <a:cubicBezTo>
                    <a:pt x="929" y="770"/>
                    <a:pt x="933" y="775"/>
                    <a:pt x="935" y="783"/>
                  </a:cubicBezTo>
                  <a:moveTo>
                    <a:pt x="692" y="506"/>
                  </a:moveTo>
                  <a:cubicBezTo>
                    <a:pt x="686" y="507"/>
                    <a:pt x="690" y="510"/>
                    <a:pt x="676" y="520"/>
                  </a:cubicBezTo>
                  <a:cubicBezTo>
                    <a:pt x="673" y="522"/>
                    <a:pt x="663" y="524"/>
                    <a:pt x="655" y="523"/>
                  </a:cubicBezTo>
                  <a:cubicBezTo>
                    <a:pt x="657" y="519"/>
                    <a:pt x="661" y="515"/>
                    <a:pt x="656" y="505"/>
                  </a:cubicBezTo>
                  <a:cubicBezTo>
                    <a:pt x="651" y="495"/>
                    <a:pt x="643" y="492"/>
                    <a:pt x="639" y="492"/>
                  </a:cubicBezTo>
                  <a:cubicBezTo>
                    <a:pt x="645" y="496"/>
                    <a:pt x="649" y="501"/>
                    <a:pt x="652" y="507"/>
                  </a:cubicBezTo>
                  <a:cubicBezTo>
                    <a:pt x="654" y="512"/>
                    <a:pt x="653" y="518"/>
                    <a:pt x="648" y="522"/>
                  </a:cubicBezTo>
                  <a:cubicBezTo>
                    <a:pt x="644" y="523"/>
                    <a:pt x="638" y="526"/>
                    <a:pt x="635" y="530"/>
                  </a:cubicBezTo>
                  <a:cubicBezTo>
                    <a:pt x="638" y="517"/>
                    <a:pt x="627" y="498"/>
                    <a:pt x="617" y="495"/>
                  </a:cubicBezTo>
                  <a:cubicBezTo>
                    <a:pt x="626" y="507"/>
                    <a:pt x="633" y="514"/>
                    <a:pt x="628" y="534"/>
                  </a:cubicBezTo>
                  <a:cubicBezTo>
                    <a:pt x="625" y="540"/>
                    <a:pt x="599" y="558"/>
                    <a:pt x="592" y="552"/>
                  </a:cubicBezTo>
                  <a:cubicBezTo>
                    <a:pt x="579" y="541"/>
                    <a:pt x="589" y="532"/>
                    <a:pt x="585" y="519"/>
                  </a:cubicBezTo>
                  <a:cubicBezTo>
                    <a:pt x="583" y="517"/>
                    <a:pt x="583" y="514"/>
                    <a:pt x="581" y="515"/>
                  </a:cubicBezTo>
                  <a:cubicBezTo>
                    <a:pt x="584" y="527"/>
                    <a:pt x="579" y="532"/>
                    <a:pt x="580" y="545"/>
                  </a:cubicBezTo>
                  <a:cubicBezTo>
                    <a:pt x="571" y="548"/>
                    <a:pt x="567" y="549"/>
                    <a:pt x="561" y="548"/>
                  </a:cubicBezTo>
                  <a:cubicBezTo>
                    <a:pt x="558" y="545"/>
                    <a:pt x="555" y="539"/>
                    <a:pt x="557" y="529"/>
                  </a:cubicBezTo>
                  <a:cubicBezTo>
                    <a:pt x="559" y="520"/>
                    <a:pt x="567" y="508"/>
                    <a:pt x="574" y="498"/>
                  </a:cubicBezTo>
                  <a:cubicBezTo>
                    <a:pt x="574" y="498"/>
                    <a:pt x="570" y="500"/>
                    <a:pt x="567" y="503"/>
                  </a:cubicBezTo>
                  <a:cubicBezTo>
                    <a:pt x="555" y="514"/>
                    <a:pt x="550" y="527"/>
                    <a:pt x="550" y="537"/>
                  </a:cubicBezTo>
                  <a:cubicBezTo>
                    <a:pt x="551" y="541"/>
                    <a:pt x="551" y="545"/>
                    <a:pt x="555" y="548"/>
                  </a:cubicBezTo>
                  <a:cubicBezTo>
                    <a:pt x="552" y="548"/>
                    <a:pt x="540" y="548"/>
                    <a:pt x="537" y="541"/>
                  </a:cubicBezTo>
                  <a:cubicBezTo>
                    <a:pt x="530" y="527"/>
                    <a:pt x="540" y="514"/>
                    <a:pt x="547" y="505"/>
                  </a:cubicBezTo>
                  <a:cubicBezTo>
                    <a:pt x="554" y="497"/>
                    <a:pt x="564" y="492"/>
                    <a:pt x="564" y="492"/>
                  </a:cubicBezTo>
                  <a:cubicBezTo>
                    <a:pt x="579" y="485"/>
                    <a:pt x="602" y="488"/>
                    <a:pt x="618" y="485"/>
                  </a:cubicBezTo>
                  <a:cubicBezTo>
                    <a:pt x="634" y="483"/>
                    <a:pt x="647" y="486"/>
                    <a:pt x="661" y="490"/>
                  </a:cubicBezTo>
                  <a:cubicBezTo>
                    <a:pt x="674" y="494"/>
                    <a:pt x="682" y="499"/>
                    <a:pt x="692" y="506"/>
                  </a:cubicBezTo>
                  <a:moveTo>
                    <a:pt x="416" y="356"/>
                  </a:moveTo>
                  <a:cubicBezTo>
                    <a:pt x="408" y="360"/>
                    <a:pt x="410" y="366"/>
                    <a:pt x="411" y="370"/>
                  </a:cubicBezTo>
                  <a:cubicBezTo>
                    <a:pt x="414" y="376"/>
                    <a:pt x="420" y="379"/>
                    <a:pt x="420" y="379"/>
                  </a:cubicBezTo>
                  <a:cubicBezTo>
                    <a:pt x="417" y="381"/>
                    <a:pt x="412" y="386"/>
                    <a:pt x="409" y="391"/>
                  </a:cubicBezTo>
                  <a:cubicBezTo>
                    <a:pt x="401" y="386"/>
                    <a:pt x="389" y="380"/>
                    <a:pt x="379" y="376"/>
                  </a:cubicBezTo>
                  <a:cubicBezTo>
                    <a:pt x="360" y="365"/>
                    <a:pt x="341" y="358"/>
                    <a:pt x="321" y="360"/>
                  </a:cubicBezTo>
                  <a:cubicBezTo>
                    <a:pt x="316" y="360"/>
                    <a:pt x="303" y="365"/>
                    <a:pt x="299" y="366"/>
                  </a:cubicBezTo>
                  <a:cubicBezTo>
                    <a:pt x="285" y="364"/>
                    <a:pt x="265" y="352"/>
                    <a:pt x="260" y="346"/>
                  </a:cubicBezTo>
                  <a:cubicBezTo>
                    <a:pt x="284" y="349"/>
                    <a:pt x="301" y="348"/>
                    <a:pt x="315" y="348"/>
                  </a:cubicBezTo>
                  <a:cubicBezTo>
                    <a:pt x="340" y="346"/>
                    <a:pt x="356" y="342"/>
                    <a:pt x="356" y="342"/>
                  </a:cubicBezTo>
                  <a:cubicBezTo>
                    <a:pt x="376" y="350"/>
                    <a:pt x="391" y="356"/>
                    <a:pt x="416" y="356"/>
                  </a:cubicBezTo>
                  <a:moveTo>
                    <a:pt x="1138" y="317"/>
                  </a:moveTo>
                  <a:cubicBezTo>
                    <a:pt x="1120" y="376"/>
                    <a:pt x="1068" y="368"/>
                    <a:pt x="1049" y="357"/>
                  </a:cubicBezTo>
                  <a:cubicBezTo>
                    <a:pt x="1068" y="351"/>
                    <a:pt x="1076" y="334"/>
                    <a:pt x="1076" y="334"/>
                  </a:cubicBezTo>
                  <a:cubicBezTo>
                    <a:pt x="1102" y="337"/>
                    <a:pt x="1120" y="332"/>
                    <a:pt x="1138" y="317"/>
                  </a:cubicBezTo>
                  <a:moveTo>
                    <a:pt x="1069" y="333"/>
                  </a:moveTo>
                  <a:cubicBezTo>
                    <a:pt x="1068" y="340"/>
                    <a:pt x="1053" y="351"/>
                    <a:pt x="1038" y="354"/>
                  </a:cubicBezTo>
                  <a:cubicBezTo>
                    <a:pt x="1038" y="354"/>
                    <a:pt x="1036" y="342"/>
                    <a:pt x="1020" y="343"/>
                  </a:cubicBezTo>
                  <a:cubicBezTo>
                    <a:pt x="1011" y="344"/>
                    <a:pt x="1011" y="345"/>
                    <a:pt x="1005" y="347"/>
                  </a:cubicBezTo>
                  <a:cubicBezTo>
                    <a:pt x="1007" y="343"/>
                    <a:pt x="1007" y="337"/>
                    <a:pt x="1004" y="332"/>
                  </a:cubicBezTo>
                  <a:cubicBezTo>
                    <a:pt x="1003" y="331"/>
                    <a:pt x="1002" y="330"/>
                    <a:pt x="1000" y="330"/>
                  </a:cubicBezTo>
                  <a:cubicBezTo>
                    <a:pt x="996" y="330"/>
                    <a:pt x="991" y="331"/>
                    <a:pt x="986" y="334"/>
                  </a:cubicBezTo>
                  <a:cubicBezTo>
                    <a:pt x="981" y="338"/>
                    <a:pt x="975" y="337"/>
                    <a:pt x="971" y="339"/>
                  </a:cubicBezTo>
                  <a:cubicBezTo>
                    <a:pt x="963" y="341"/>
                    <a:pt x="958" y="346"/>
                    <a:pt x="952" y="355"/>
                  </a:cubicBezTo>
                  <a:cubicBezTo>
                    <a:pt x="951" y="356"/>
                    <a:pt x="948" y="355"/>
                    <a:pt x="945" y="355"/>
                  </a:cubicBezTo>
                  <a:cubicBezTo>
                    <a:pt x="941" y="354"/>
                    <a:pt x="880" y="363"/>
                    <a:pt x="880" y="363"/>
                  </a:cubicBezTo>
                  <a:cubicBezTo>
                    <a:pt x="869" y="362"/>
                    <a:pt x="853" y="363"/>
                    <a:pt x="833" y="357"/>
                  </a:cubicBezTo>
                  <a:cubicBezTo>
                    <a:pt x="833" y="357"/>
                    <a:pt x="850" y="349"/>
                    <a:pt x="841" y="334"/>
                  </a:cubicBezTo>
                  <a:cubicBezTo>
                    <a:pt x="841" y="334"/>
                    <a:pt x="923" y="316"/>
                    <a:pt x="955" y="307"/>
                  </a:cubicBezTo>
                  <a:cubicBezTo>
                    <a:pt x="988" y="298"/>
                    <a:pt x="1005" y="292"/>
                    <a:pt x="1016" y="287"/>
                  </a:cubicBezTo>
                  <a:cubicBezTo>
                    <a:pt x="1014" y="294"/>
                    <a:pt x="1022" y="308"/>
                    <a:pt x="1035" y="318"/>
                  </a:cubicBezTo>
                  <a:cubicBezTo>
                    <a:pt x="1044" y="325"/>
                    <a:pt x="1062" y="332"/>
                    <a:pt x="1069" y="333"/>
                  </a:cubicBezTo>
                  <a:moveTo>
                    <a:pt x="435" y="335"/>
                  </a:moveTo>
                  <a:cubicBezTo>
                    <a:pt x="434" y="339"/>
                    <a:pt x="435" y="345"/>
                    <a:pt x="442" y="350"/>
                  </a:cubicBezTo>
                  <a:cubicBezTo>
                    <a:pt x="437" y="351"/>
                    <a:pt x="427" y="351"/>
                    <a:pt x="421" y="353"/>
                  </a:cubicBezTo>
                  <a:cubicBezTo>
                    <a:pt x="385" y="351"/>
                    <a:pt x="349" y="340"/>
                    <a:pt x="328" y="305"/>
                  </a:cubicBezTo>
                  <a:cubicBezTo>
                    <a:pt x="337" y="305"/>
                    <a:pt x="346" y="304"/>
                    <a:pt x="359" y="307"/>
                  </a:cubicBezTo>
                  <a:cubicBezTo>
                    <a:pt x="379" y="312"/>
                    <a:pt x="408" y="320"/>
                    <a:pt x="435" y="335"/>
                  </a:cubicBezTo>
                  <a:moveTo>
                    <a:pt x="322" y="306"/>
                  </a:moveTo>
                  <a:cubicBezTo>
                    <a:pt x="325" y="309"/>
                    <a:pt x="331" y="323"/>
                    <a:pt x="350" y="337"/>
                  </a:cubicBezTo>
                  <a:cubicBezTo>
                    <a:pt x="339" y="340"/>
                    <a:pt x="328" y="341"/>
                    <a:pt x="310" y="342"/>
                  </a:cubicBezTo>
                  <a:cubicBezTo>
                    <a:pt x="287" y="343"/>
                    <a:pt x="266" y="341"/>
                    <a:pt x="266" y="341"/>
                  </a:cubicBezTo>
                  <a:cubicBezTo>
                    <a:pt x="232" y="338"/>
                    <a:pt x="188" y="296"/>
                    <a:pt x="177" y="280"/>
                  </a:cubicBezTo>
                  <a:cubicBezTo>
                    <a:pt x="200" y="293"/>
                    <a:pt x="231" y="302"/>
                    <a:pt x="255" y="305"/>
                  </a:cubicBezTo>
                  <a:cubicBezTo>
                    <a:pt x="279" y="308"/>
                    <a:pt x="302" y="309"/>
                    <a:pt x="322" y="306"/>
                  </a:cubicBezTo>
                  <a:moveTo>
                    <a:pt x="691" y="256"/>
                  </a:moveTo>
                  <a:cubicBezTo>
                    <a:pt x="692" y="256"/>
                    <a:pt x="694" y="255"/>
                    <a:pt x="696" y="255"/>
                  </a:cubicBezTo>
                  <a:cubicBezTo>
                    <a:pt x="698" y="263"/>
                    <a:pt x="689" y="266"/>
                    <a:pt x="684" y="267"/>
                  </a:cubicBezTo>
                  <a:cubicBezTo>
                    <a:pt x="680" y="268"/>
                    <a:pt x="678" y="264"/>
                    <a:pt x="677" y="262"/>
                  </a:cubicBezTo>
                  <a:cubicBezTo>
                    <a:pt x="677" y="259"/>
                    <a:pt x="677" y="256"/>
                    <a:pt x="675" y="254"/>
                  </a:cubicBezTo>
                  <a:cubicBezTo>
                    <a:pt x="675" y="253"/>
                    <a:pt x="675" y="252"/>
                    <a:pt x="677" y="251"/>
                  </a:cubicBezTo>
                  <a:cubicBezTo>
                    <a:pt x="680" y="255"/>
                    <a:pt x="685" y="258"/>
                    <a:pt x="691" y="256"/>
                  </a:cubicBezTo>
                  <a:moveTo>
                    <a:pt x="1189" y="264"/>
                  </a:moveTo>
                  <a:cubicBezTo>
                    <a:pt x="1169" y="293"/>
                    <a:pt x="1130" y="317"/>
                    <a:pt x="1116" y="323"/>
                  </a:cubicBezTo>
                  <a:cubicBezTo>
                    <a:pt x="1105" y="328"/>
                    <a:pt x="1091" y="332"/>
                    <a:pt x="1068" y="326"/>
                  </a:cubicBezTo>
                  <a:cubicBezTo>
                    <a:pt x="1056" y="323"/>
                    <a:pt x="1045" y="318"/>
                    <a:pt x="1037" y="312"/>
                  </a:cubicBezTo>
                  <a:cubicBezTo>
                    <a:pt x="1021" y="299"/>
                    <a:pt x="1022" y="291"/>
                    <a:pt x="1022" y="287"/>
                  </a:cubicBezTo>
                  <a:cubicBezTo>
                    <a:pt x="1023" y="284"/>
                    <a:pt x="1028" y="277"/>
                    <a:pt x="1033" y="279"/>
                  </a:cubicBezTo>
                  <a:cubicBezTo>
                    <a:pt x="1090" y="293"/>
                    <a:pt x="1171" y="276"/>
                    <a:pt x="1189" y="264"/>
                  </a:cubicBezTo>
                  <a:moveTo>
                    <a:pt x="270" y="239"/>
                  </a:moveTo>
                  <a:cubicBezTo>
                    <a:pt x="311" y="246"/>
                    <a:pt x="309" y="283"/>
                    <a:pt x="319" y="299"/>
                  </a:cubicBezTo>
                  <a:cubicBezTo>
                    <a:pt x="284" y="301"/>
                    <a:pt x="269" y="302"/>
                    <a:pt x="242" y="296"/>
                  </a:cubicBezTo>
                  <a:cubicBezTo>
                    <a:pt x="148" y="275"/>
                    <a:pt x="130" y="230"/>
                    <a:pt x="104" y="170"/>
                  </a:cubicBezTo>
                  <a:cubicBezTo>
                    <a:pt x="150" y="211"/>
                    <a:pt x="251" y="236"/>
                    <a:pt x="270" y="239"/>
                  </a:cubicBezTo>
                  <a:moveTo>
                    <a:pt x="698" y="232"/>
                  </a:moveTo>
                  <a:cubicBezTo>
                    <a:pt x="697" y="235"/>
                    <a:pt x="699" y="234"/>
                    <a:pt x="702" y="237"/>
                  </a:cubicBezTo>
                  <a:cubicBezTo>
                    <a:pt x="702" y="242"/>
                    <a:pt x="698" y="246"/>
                    <a:pt x="694" y="249"/>
                  </a:cubicBezTo>
                  <a:cubicBezTo>
                    <a:pt x="690" y="251"/>
                    <a:pt x="684" y="252"/>
                    <a:pt x="680" y="249"/>
                  </a:cubicBezTo>
                  <a:cubicBezTo>
                    <a:pt x="678" y="248"/>
                    <a:pt x="672" y="246"/>
                    <a:pt x="672" y="246"/>
                  </a:cubicBezTo>
                  <a:cubicBezTo>
                    <a:pt x="672" y="237"/>
                    <a:pt x="683" y="232"/>
                    <a:pt x="691" y="229"/>
                  </a:cubicBezTo>
                  <a:cubicBezTo>
                    <a:pt x="694" y="228"/>
                    <a:pt x="697" y="229"/>
                    <a:pt x="698" y="232"/>
                  </a:cubicBezTo>
                  <a:moveTo>
                    <a:pt x="641" y="229"/>
                  </a:moveTo>
                  <a:cubicBezTo>
                    <a:pt x="651" y="232"/>
                    <a:pt x="668" y="249"/>
                    <a:pt x="672" y="257"/>
                  </a:cubicBezTo>
                  <a:cubicBezTo>
                    <a:pt x="673" y="264"/>
                    <a:pt x="670" y="271"/>
                    <a:pt x="666" y="276"/>
                  </a:cubicBezTo>
                  <a:cubicBezTo>
                    <a:pt x="662" y="277"/>
                    <a:pt x="658" y="281"/>
                    <a:pt x="656" y="285"/>
                  </a:cubicBezTo>
                  <a:cubicBezTo>
                    <a:pt x="657" y="281"/>
                    <a:pt x="656" y="277"/>
                    <a:pt x="654" y="274"/>
                  </a:cubicBezTo>
                  <a:cubicBezTo>
                    <a:pt x="650" y="271"/>
                    <a:pt x="645" y="267"/>
                    <a:pt x="644" y="262"/>
                  </a:cubicBezTo>
                  <a:cubicBezTo>
                    <a:pt x="629" y="263"/>
                    <a:pt x="607" y="263"/>
                    <a:pt x="599" y="256"/>
                  </a:cubicBezTo>
                  <a:cubicBezTo>
                    <a:pt x="599" y="253"/>
                    <a:pt x="598" y="250"/>
                    <a:pt x="595" y="247"/>
                  </a:cubicBezTo>
                  <a:cubicBezTo>
                    <a:pt x="599" y="246"/>
                    <a:pt x="617" y="248"/>
                    <a:pt x="626" y="248"/>
                  </a:cubicBezTo>
                  <a:cubicBezTo>
                    <a:pt x="636" y="248"/>
                    <a:pt x="648" y="248"/>
                    <a:pt x="651" y="252"/>
                  </a:cubicBezTo>
                  <a:cubicBezTo>
                    <a:pt x="651" y="254"/>
                    <a:pt x="649" y="254"/>
                    <a:pt x="648" y="254"/>
                  </a:cubicBezTo>
                  <a:cubicBezTo>
                    <a:pt x="647" y="255"/>
                    <a:pt x="646" y="254"/>
                    <a:pt x="645" y="255"/>
                  </a:cubicBezTo>
                  <a:cubicBezTo>
                    <a:pt x="648" y="259"/>
                    <a:pt x="654" y="260"/>
                    <a:pt x="659" y="259"/>
                  </a:cubicBezTo>
                  <a:cubicBezTo>
                    <a:pt x="661" y="257"/>
                    <a:pt x="663" y="255"/>
                    <a:pt x="661" y="251"/>
                  </a:cubicBezTo>
                  <a:cubicBezTo>
                    <a:pt x="658" y="246"/>
                    <a:pt x="652" y="245"/>
                    <a:pt x="644" y="243"/>
                  </a:cubicBezTo>
                  <a:cubicBezTo>
                    <a:pt x="635" y="242"/>
                    <a:pt x="592" y="242"/>
                    <a:pt x="592" y="242"/>
                  </a:cubicBezTo>
                  <a:cubicBezTo>
                    <a:pt x="587" y="237"/>
                    <a:pt x="577" y="229"/>
                    <a:pt x="571" y="226"/>
                  </a:cubicBezTo>
                  <a:cubicBezTo>
                    <a:pt x="570" y="223"/>
                    <a:pt x="574" y="220"/>
                    <a:pt x="576" y="221"/>
                  </a:cubicBezTo>
                  <a:cubicBezTo>
                    <a:pt x="593" y="227"/>
                    <a:pt x="622" y="227"/>
                    <a:pt x="641" y="229"/>
                  </a:cubicBezTo>
                  <a:moveTo>
                    <a:pt x="1076" y="236"/>
                  </a:moveTo>
                  <a:cubicBezTo>
                    <a:pt x="1074" y="244"/>
                    <a:pt x="1061" y="255"/>
                    <a:pt x="1051" y="260"/>
                  </a:cubicBezTo>
                  <a:cubicBezTo>
                    <a:pt x="1040" y="267"/>
                    <a:pt x="1024" y="271"/>
                    <a:pt x="1018" y="279"/>
                  </a:cubicBezTo>
                  <a:cubicBezTo>
                    <a:pt x="1011" y="286"/>
                    <a:pt x="949" y="303"/>
                    <a:pt x="919" y="311"/>
                  </a:cubicBezTo>
                  <a:cubicBezTo>
                    <a:pt x="890" y="318"/>
                    <a:pt x="866" y="325"/>
                    <a:pt x="838" y="329"/>
                  </a:cubicBezTo>
                  <a:cubicBezTo>
                    <a:pt x="833" y="325"/>
                    <a:pt x="825" y="325"/>
                    <a:pt x="819" y="326"/>
                  </a:cubicBezTo>
                  <a:cubicBezTo>
                    <a:pt x="827" y="311"/>
                    <a:pt x="824" y="301"/>
                    <a:pt x="811" y="297"/>
                  </a:cubicBezTo>
                  <a:cubicBezTo>
                    <a:pt x="953" y="246"/>
                    <a:pt x="953" y="246"/>
                    <a:pt x="953" y="246"/>
                  </a:cubicBezTo>
                  <a:cubicBezTo>
                    <a:pt x="979" y="238"/>
                    <a:pt x="1012" y="229"/>
                    <a:pt x="1034" y="228"/>
                  </a:cubicBezTo>
                  <a:cubicBezTo>
                    <a:pt x="1049" y="232"/>
                    <a:pt x="1058" y="236"/>
                    <a:pt x="1076" y="236"/>
                  </a:cubicBezTo>
                  <a:moveTo>
                    <a:pt x="687" y="221"/>
                  </a:moveTo>
                  <a:cubicBezTo>
                    <a:pt x="687" y="223"/>
                    <a:pt x="686" y="224"/>
                    <a:pt x="685" y="226"/>
                  </a:cubicBezTo>
                  <a:cubicBezTo>
                    <a:pt x="684" y="229"/>
                    <a:pt x="681" y="232"/>
                    <a:pt x="675" y="230"/>
                  </a:cubicBezTo>
                  <a:cubicBezTo>
                    <a:pt x="674" y="225"/>
                    <a:pt x="677" y="220"/>
                    <a:pt x="682" y="217"/>
                  </a:cubicBezTo>
                  <a:cubicBezTo>
                    <a:pt x="684" y="216"/>
                    <a:pt x="687" y="218"/>
                    <a:pt x="687" y="221"/>
                  </a:cubicBezTo>
                  <a:moveTo>
                    <a:pt x="672" y="214"/>
                  </a:moveTo>
                  <a:cubicBezTo>
                    <a:pt x="673" y="218"/>
                    <a:pt x="673" y="227"/>
                    <a:pt x="666" y="230"/>
                  </a:cubicBezTo>
                  <a:cubicBezTo>
                    <a:pt x="654" y="236"/>
                    <a:pt x="646" y="223"/>
                    <a:pt x="636" y="220"/>
                  </a:cubicBezTo>
                  <a:cubicBezTo>
                    <a:pt x="618" y="217"/>
                    <a:pt x="596" y="221"/>
                    <a:pt x="578" y="216"/>
                  </a:cubicBezTo>
                  <a:cubicBezTo>
                    <a:pt x="583" y="209"/>
                    <a:pt x="591" y="202"/>
                    <a:pt x="600" y="199"/>
                  </a:cubicBezTo>
                  <a:cubicBezTo>
                    <a:pt x="612" y="195"/>
                    <a:pt x="633" y="190"/>
                    <a:pt x="649" y="195"/>
                  </a:cubicBezTo>
                  <a:cubicBezTo>
                    <a:pt x="664" y="200"/>
                    <a:pt x="671" y="208"/>
                    <a:pt x="672" y="214"/>
                  </a:cubicBezTo>
                  <a:moveTo>
                    <a:pt x="996" y="211"/>
                  </a:moveTo>
                  <a:cubicBezTo>
                    <a:pt x="1007" y="215"/>
                    <a:pt x="1025" y="223"/>
                    <a:pt x="1017" y="225"/>
                  </a:cubicBezTo>
                  <a:cubicBezTo>
                    <a:pt x="954" y="236"/>
                    <a:pt x="912" y="253"/>
                    <a:pt x="804" y="295"/>
                  </a:cubicBezTo>
                  <a:cubicBezTo>
                    <a:pt x="800" y="295"/>
                    <a:pt x="796" y="295"/>
                    <a:pt x="792" y="297"/>
                  </a:cubicBezTo>
                  <a:cubicBezTo>
                    <a:pt x="793" y="291"/>
                    <a:pt x="793" y="285"/>
                    <a:pt x="786" y="278"/>
                  </a:cubicBezTo>
                  <a:cubicBezTo>
                    <a:pt x="781" y="273"/>
                    <a:pt x="773" y="271"/>
                    <a:pt x="760" y="275"/>
                  </a:cubicBezTo>
                  <a:cubicBezTo>
                    <a:pt x="792" y="255"/>
                    <a:pt x="824" y="234"/>
                    <a:pt x="860" y="221"/>
                  </a:cubicBezTo>
                  <a:cubicBezTo>
                    <a:pt x="889" y="210"/>
                    <a:pt x="920" y="205"/>
                    <a:pt x="953" y="204"/>
                  </a:cubicBezTo>
                  <a:cubicBezTo>
                    <a:pt x="974" y="204"/>
                    <a:pt x="986" y="207"/>
                    <a:pt x="996" y="211"/>
                  </a:cubicBezTo>
                  <a:moveTo>
                    <a:pt x="1210" y="232"/>
                  </a:moveTo>
                  <a:cubicBezTo>
                    <a:pt x="1207" y="239"/>
                    <a:pt x="1202" y="247"/>
                    <a:pt x="1192" y="255"/>
                  </a:cubicBezTo>
                  <a:cubicBezTo>
                    <a:pt x="1172" y="272"/>
                    <a:pt x="1073" y="286"/>
                    <a:pt x="1036" y="274"/>
                  </a:cubicBezTo>
                  <a:cubicBezTo>
                    <a:pt x="1076" y="258"/>
                    <a:pt x="1080" y="244"/>
                    <a:pt x="1082" y="234"/>
                  </a:cubicBezTo>
                  <a:cubicBezTo>
                    <a:pt x="1112" y="233"/>
                    <a:pt x="1157" y="229"/>
                    <a:pt x="1207" y="208"/>
                  </a:cubicBezTo>
                  <a:cubicBezTo>
                    <a:pt x="1213" y="206"/>
                    <a:pt x="1214" y="225"/>
                    <a:pt x="1210" y="232"/>
                  </a:cubicBezTo>
                  <a:moveTo>
                    <a:pt x="612" y="189"/>
                  </a:moveTo>
                  <a:cubicBezTo>
                    <a:pt x="598" y="191"/>
                    <a:pt x="581" y="194"/>
                    <a:pt x="570" y="213"/>
                  </a:cubicBezTo>
                  <a:cubicBezTo>
                    <a:pt x="565" y="209"/>
                    <a:pt x="567" y="201"/>
                    <a:pt x="572" y="194"/>
                  </a:cubicBezTo>
                  <a:cubicBezTo>
                    <a:pt x="576" y="189"/>
                    <a:pt x="591" y="183"/>
                    <a:pt x="612" y="189"/>
                  </a:cubicBezTo>
                  <a:moveTo>
                    <a:pt x="1259" y="133"/>
                  </a:moveTo>
                  <a:cubicBezTo>
                    <a:pt x="1253" y="149"/>
                    <a:pt x="1232" y="186"/>
                    <a:pt x="1209" y="198"/>
                  </a:cubicBezTo>
                  <a:cubicBezTo>
                    <a:pt x="1177" y="216"/>
                    <a:pt x="1132" y="223"/>
                    <a:pt x="1098" y="227"/>
                  </a:cubicBezTo>
                  <a:cubicBezTo>
                    <a:pt x="1070" y="231"/>
                    <a:pt x="1049" y="226"/>
                    <a:pt x="1039" y="223"/>
                  </a:cubicBezTo>
                  <a:cubicBezTo>
                    <a:pt x="1039" y="223"/>
                    <a:pt x="1029" y="219"/>
                    <a:pt x="1025" y="217"/>
                  </a:cubicBezTo>
                  <a:cubicBezTo>
                    <a:pt x="1077" y="189"/>
                    <a:pt x="1139" y="170"/>
                    <a:pt x="1205" y="153"/>
                  </a:cubicBezTo>
                  <a:cubicBezTo>
                    <a:pt x="1242" y="140"/>
                    <a:pt x="1246" y="139"/>
                    <a:pt x="1259" y="133"/>
                  </a:cubicBezTo>
                  <a:moveTo>
                    <a:pt x="1257" y="83"/>
                  </a:moveTo>
                  <a:cubicBezTo>
                    <a:pt x="1238" y="125"/>
                    <a:pt x="1226" y="138"/>
                    <a:pt x="1198" y="148"/>
                  </a:cubicBezTo>
                  <a:cubicBezTo>
                    <a:pt x="1198" y="148"/>
                    <a:pt x="1105" y="176"/>
                    <a:pt x="1082" y="185"/>
                  </a:cubicBezTo>
                  <a:cubicBezTo>
                    <a:pt x="1054" y="196"/>
                    <a:pt x="1033" y="207"/>
                    <a:pt x="1019" y="215"/>
                  </a:cubicBezTo>
                  <a:cubicBezTo>
                    <a:pt x="970" y="185"/>
                    <a:pt x="880" y="207"/>
                    <a:pt x="858" y="216"/>
                  </a:cubicBezTo>
                  <a:cubicBezTo>
                    <a:pt x="822" y="229"/>
                    <a:pt x="786" y="251"/>
                    <a:pt x="756" y="272"/>
                  </a:cubicBezTo>
                  <a:cubicBezTo>
                    <a:pt x="752" y="268"/>
                    <a:pt x="746" y="260"/>
                    <a:pt x="741" y="260"/>
                  </a:cubicBezTo>
                  <a:cubicBezTo>
                    <a:pt x="741" y="260"/>
                    <a:pt x="756" y="269"/>
                    <a:pt x="753" y="286"/>
                  </a:cubicBezTo>
                  <a:cubicBezTo>
                    <a:pt x="757" y="284"/>
                    <a:pt x="772" y="273"/>
                    <a:pt x="782" y="282"/>
                  </a:cubicBezTo>
                  <a:cubicBezTo>
                    <a:pt x="793" y="291"/>
                    <a:pt x="782" y="302"/>
                    <a:pt x="779" y="311"/>
                  </a:cubicBezTo>
                  <a:cubicBezTo>
                    <a:pt x="790" y="302"/>
                    <a:pt x="802" y="295"/>
                    <a:pt x="814" y="303"/>
                  </a:cubicBezTo>
                  <a:cubicBezTo>
                    <a:pt x="827" y="312"/>
                    <a:pt x="812" y="328"/>
                    <a:pt x="808" y="336"/>
                  </a:cubicBezTo>
                  <a:cubicBezTo>
                    <a:pt x="817" y="334"/>
                    <a:pt x="828" y="326"/>
                    <a:pt x="835" y="337"/>
                  </a:cubicBezTo>
                  <a:cubicBezTo>
                    <a:pt x="842" y="347"/>
                    <a:pt x="831" y="352"/>
                    <a:pt x="821" y="358"/>
                  </a:cubicBezTo>
                  <a:cubicBezTo>
                    <a:pt x="831" y="357"/>
                    <a:pt x="832" y="365"/>
                    <a:pt x="859" y="367"/>
                  </a:cubicBezTo>
                  <a:cubicBezTo>
                    <a:pt x="846" y="368"/>
                    <a:pt x="833" y="369"/>
                    <a:pt x="824" y="370"/>
                  </a:cubicBezTo>
                  <a:cubicBezTo>
                    <a:pt x="818" y="369"/>
                    <a:pt x="811" y="365"/>
                    <a:pt x="799" y="362"/>
                  </a:cubicBezTo>
                  <a:cubicBezTo>
                    <a:pt x="767" y="353"/>
                    <a:pt x="748" y="343"/>
                    <a:pt x="735" y="339"/>
                  </a:cubicBezTo>
                  <a:cubicBezTo>
                    <a:pt x="723" y="335"/>
                    <a:pt x="708" y="333"/>
                    <a:pt x="698" y="336"/>
                  </a:cubicBezTo>
                  <a:cubicBezTo>
                    <a:pt x="693" y="336"/>
                    <a:pt x="693" y="338"/>
                    <a:pt x="689" y="339"/>
                  </a:cubicBezTo>
                  <a:cubicBezTo>
                    <a:pt x="731" y="324"/>
                    <a:pt x="718" y="273"/>
                    <a:pt x="738" y="242"/>
                  </a:cubicBezTo>
                  <a:cubicBezTo>
                    <a:pt x="759" y="204"/>
                    <a:pt x="801" y="195"/>
                    <a:pt x="839" y="188"/>
                  </a:cubicBezTo>
                  <a:cubicBezTo>
                    <a:pt x="889" y="181"/>
                    <a:pt x="966" y="174"/>
                    <a:pt x="989" y="169"/>
                  </a:cubicBezTo>
                  <a:cubicBezTo>
                    <a:pt x="1030" y="161"/>
                    <a:pt x="1081" y="144"/>
                    <a:pt x="1092" y="139"/>
                  </a:cubicBezTo>
                  <a:cubicBezTo>
                    <a:pt x="1104" y="133"/>
                    <a:pt x="1160" y="113"/>
                    <a:pt x="1181" y="106"/>
                  </a:cubicBezTo>
                  <a:cubicBezTo>
                    <a:pt x="1203" y="98"/>
                    <a:pt x="1231" y="88"/>
                    <a:pt x="1257" y="83"/>
                  </a:cubicBezTo>
                  <a:moveTo>
                    <a:pt x="1206" y="285"/>
                  </a:moveTo>
                  <a:cubicBezTo>
                    <a:pt x="1164" y="319"/>
                    <a:pt x="1151" y="370"/>
                    <a:pt x="1148" y="385"/>
                  </a:cubicBezTo>
                  <a:cubicBezTo>
                    <a:pt x="1141" y="430"/>
                    <a:pt x="1140" y="481"/>
                    <a:pt x="1148" y="525"/>
                  </a:cubicBezTo>
                  <a:cubicBezTo>
                    <a:pt x="1170" y="665"/>
                    <a:pt x="1170" y="665"/>
                    <a:pt x="1170" y="665"/>
                  </a:cubicBezTo>
                  <a:cubicBezTo>
                    <a:pt x="1177" y="726"/>
                    <a:pt x="1177" y="726"/>
                    <a:pt x="1177" y="726"/>
                  </a:cubicBezTo>
                  <a:cubicBezTo>
                    <a:pt x="1180" y="797"/>
                    <a:pt x="1180" y="797"/>
                    <a:pt x="1180" y="797"/>
                  </a:cubicBezTo>
                  <a:cubicBezTo>
                    <a:pt x="1184" y="962"/>
                    <a:pt x="1105" y="1183"/>
                    <a:pt x="834" y="1272"/>
                  </a:cubicBezTo>
                  <a:cubicBezTo>
                    <a:pt x="768" y="1298"/>
                    <a:pt x="768" y="1298"/>
                    <a:pt x="768" y="1298"/>
                  </a:cubicBezTo>
                  <a:cubicBezTo>
                    <a:pt x="713" y="1322"/>
                    <a:pt x="659" y="1348"/>
                    <a:pt x="612" y="1391"/>
                  </a:cubicBezTo>
                  <a:cubicBezTo>
                    <a:pt x="546" y="1333"/>
                    <a:pt x="469" y="1301"/>
                    <a:pt x="391" y="1271"/>
                  </a:cubicBezTo>
                  <a:cubicBezTo>
                    <a:pt x="142" y="1192"/>
                    <a:pt x="55" y="982"/>
                    <a:pt x="50" y="837"/>
                  </a:cubicBezTo>
                  <a:cubicBezTo>
                    <a:pt x="48" y="789"/>
                    <a:pt x="50" y="737"/>
                    <a:pt x="56" y="688"/>
                  </a:cubicBezTo>
                  <a:cubicBezTo>
                    <a:pt x="66" y="614"/>
                    <a:pt x="66" y="614"/>
                    <a:pt x="66" y="614"/>
                  </a:cubicBezTo>
                  <a:cubicBezTo>
                    <a:pt x="83" y="515"/>
                    <a:pt x="83" y="515"/>
                    <a:pt x="83" y="515"/>
                  </a:cubicBezTo>
                  <a:cubicBezTo>
                    <a:pt x="91" y="458"/>
                    <a:pt x="91" y="395"/>
                    <a:pt x="73" y="344"/>
                  </a:cubicBezTo>
                  <a:cubicBezTo>
                    <a:pt x="63" y="320"/>
                    <a:pt x="46" y="299"/>
                    <a:pt x="26" y="281"/>
                  </a:cubicBezTo>
                  <a:cubicBezTo>
                    <a:pt x="49" y="250"/>
                    <a:pt x="75" y="216"/>
                    <a:pt x="98" y="185"/>
                  </a:cubicBezTo>
                  <a:cubicBezTo>
                    <a:pt x="99" y="186"/>
                    <a:pt x="99" y="187"/>
                    <a:pt x="100" y="188"/>
                  </a:cubicBezTo>
                  <a:cubicBezTo>
                    <a:pt x="100" y="188"/>
                    <a:pt x="100" y="189"/>
                    <a:pt x="100" y="189"/>
                  </a:cubicBezTo>
                  <a:cubicBezTo>
                    <a:pt x="104" y="200"/>
                    <a:pt x="108" y="209"/>
                    <a:pt x="112" y="214"/>
                  </a:cubicBezTo>
                  <a:cubicBezTo>
                    <a:pt x="114" y="218"/>
                    <a:pt x="116" y="221"/>
                    <a:pt x="118" y="224"/>
                  </a:cubicBezTo>
                  <a:cubicBezTo>
                    <a:pt x="78" y="277"/>
                    <a:pt x="78" y="277"/>
                    <a:pt x="78" y="277"/>
                  </a:cubicBezTo>
                  <a:cubicBezTo>
                    <a:pt x="127" y="332"/>
                    <a:pt x="129" y="410"/>
                    <a:pt x="127" y="483"/>
                  </a:cubicBezTo>
                  <a:cubicBezTo>
                    <a:pt x="121" y="528"/>
                    <a:pt x="121" y="528"/>
                    <a:pt x="121" y="528"/>
                  </a:cubicBezTo>
                  <a:cubicBezTo>
                    <a:pt x="100" y="658"/>
                    <a:pt x="100" y="658"/>
                    <a:pt x="100" y="658"/>
                  </a:cubicBezTo>
                  <a:cubicBezTo>
                    <a:pt x="91" y="731"/>
                    <a:pt x="91" y="731"/>
                    <a:pt x="91" y="731"/>
                  </a:cubicBezTo>
                  <a:cubicBezTo>
                    <a:pt x="89" y="799"/>
                    <a:pt x="89" y="799"/>
                    <a:pt x="89" y="799"/>
                  </a:cubicBezTo>
                  <a:cubicBezTo>
                    <a:pt x="80" y="965"/>
                    <a:pt x="207" y="1177"/>
                    <a:pt x="438" y="1246"/>
                  </a:cubicBezTo>
                  <a:cubicBezTo>
                    <a:pt x="499" y="1271"/>
                    <a:pt x="558" y="1299"/>
                    <a:pt x="612" y="1338"/>
                  </a:cubicBezTo>
                  <a:cubicBezTo>
                    <a:pt x="666" y="1299"/>
                    <a:pt x="725" y="1271"/>
                    <a:pt x="786" y="1248"/>
                  </a:cubicBezTo>
                  <a:cubicBezTo>
                    <a:pt x="1054" y="1172"/>
                    <a:pt x="1136" y="965"/>
                    <a:pt x="1139" y="828"/>
                  </a:cubicBezTo>
                  <a:cubicBezTo>
                    <a:pt x="1142" y="778"/>
                    <a:pt x="1137" y="728"/>
                    <a:pt x="1132" y="680"/>
                  </a:cubicBezTo>
                  <a:cubicBezTo>
                    <a:pt x="1122" y="611"/>
                    <a:pt x="1122" y="611"/>
                    <a:pt x="1122" y="611"/>
                  </a:cubicBezTo>
                  <a:cubicBezTo>
                    <a:pt x="1108" y="526"/>
                    <a:pt x="1108" y="526"/>
                    <a:pt x="1108" y="526"/>
                  </a:cubicBezTo>
                  <a:cubicBezTo>
                    <a:pt x="1100" y="479"/>
                    <a:pt x="1101" y="421"/>
                    <a:pt x="1110" y="375"/>
                  </a:cubicBezTo>
                  <a:cubicBezTo>
                    <a:pt x="1124" y="368"/>
                    <a:pt x="1140" y="354"/>
                    <a:pt x="1149" y="324"/>
                  </a:cubicBezTo>
                  <a:cubicBezTo>
                    <a:pt x="1150" y="320"/>
                    <a:pt x="1150" y="320"/>
                    <a:pt x="1150" y="320"/>
                  </a:cubicBezTo>
                  <a:cubicBezTo>
                    <a:pt x="1166" y="309"/>
                    <a:pt x="1185" y="292"/>
                    <a:pt x="1198" y="274"/>
                  </a:cubicBezTo>
                  <a:cubicBezTo>
                    <a:pt x="1200" y="275"/>
                    <a:pt x="1202" y="278"/>
                    <a:pt x="1206" y="285"/>
                  </a:cubicBezTo>
                  <a:moveTo>
                    <a:pt x="654" y="446"/>
                  </a:moveTo>
                  <a:cubicBezTo>
                    <a:pt x="649" y="455"/>
                    <a:pt x="644" y="461"/>
                    <a:pt x="626" y="462"/>
                  </a:cubicBezTo>
                  <a:cubicBezTo>
                    <a:pt x="603" y="463"/>
                    <a:pt x="597" y="450"/>
                    <a:pt x="597" y="450"/>
                  </a:cubicBezTo>
                  <a:cubicBezTo>
                    <a:pt x="599" y="457"/>
                    <a:pt x="604" y="472"/>
                    <a:pt x="626" y="471"/>
                  </a:cubicBezTo>
                  <a:cubicBezTo>
                    <a:pt x="654" y="469"/>
                    <a:pt x="654" y="446"/>
                    <a:pt x="654" y="446"/>
                  </a:cubicBezTo>
                  <a:moveTo>
                    <a:pt x="685" y="353"/>
                  </a:moveTo>
                  <a:cubicBezTo>
                    <a:pt x="657" y="380"/>
                    <a:pt x="690" y="446"/>
                    <a:pt x="671" y="473"/>
                  </a:cubicBezTo>
                  <a:cubicBezTo>
                    <a:pt x="669" y="476"/>
                    <a:pt x="667" y="480"/>
                    <a:pt x="665" y="483"/>
                  </a:cubicBezTo>
                  <a:cubicBezTo>
                    <a:pt x="651" y="478"/>
                    <a:pt x="642" y="477"/>
                    <a:pt x="629" y="477"/>
                  </a:cubicBezTo>
                  <a:cubicBezTo>
                    <a:pt x="621" y="477"/>
                    <a:pt x="613" y="479"/>
                    <a:pt x="607" y="480"/>
                  </a:cubicBezTo>
                  <a:cubicBezTo>
                    <a:pt x="592" y="481"/>
                    <a:pt x="581" y="479"/>
                    <a:pt x="567" y="482"/>
                  </a:cubicBezTo>
                  <a:cubicBezTo>
                    <a:pt x="568" y="479"/>
                    <a:pt x="570" y="477"/>
                    <a:pt x="573" y="473"/>
                  </a:cubicBezTo>
                  <a:cubicBezTo>
                    <a:pt x="560" y="473"/>
                    <a:pt x="550" y="471"/>
                    <a:pt x="543" y="461"/>
                  </a:cubicBezTo>
                  <a:cubicBezTo>
                    <a:pt x="539" y="455"/>
                    <a:pt x="538" y="447"/>
                    <a:pt x="540" y="441"/>
                  </a:cubicBezTo>
                  <a:cubicBezTo>
                    <a:pt x="544" y="431"/>
                    <a:pt x="554" y="422"/>
                    <a:pt x="558" y="413"/>
                  </a:cubicBezTo>
                  <a:cubicBezTo>
                    <a:pt x="558" y="413"/>
                    <a:pt x="566" y="401"/>
                    <a:pt x="568" y="387"/>
                  </a:cubicBezTo>
                  <a:cubicBezTo>
                    <a:pt x="570" y="392"/>
                    <a:pt x="572" y="399"/>
                    <a:pt x="584" y="402"/>
                  </a:cubicBezTo>
                  <a:cubicBezTo>
                    <a:pt x="596" y="405"/>
                    <a:pt x="608" y="401"/>
                    <a:pt x="629" y="390"/>
                  </a:cubicBezTo>
                  <a:cubicBezTo>
                    <a:pt x="620" y="405"/>
                    <a:pt x="606" y="414"/>
                    <a:pt x="581" y="418"/>
                  </a:cubicBezTo>
                  <a:cubicBezTo>
                    <a:pt x="590" y="420"/>
                    <a:pt x="606" y="417"/>
                    <a:pt x="623" y="408"/>
                  </a:cubicBezTo>
                  <a:cubicBezTo>
                    <a:pt x="643" y="397"/>
                    <a:pt x="669" y="362"/>
                    <a:pt x="669" y="362"/>
                  </a:cubicBezTo>
                  <a:cubicBezTo>
                    <a:pt x="675" y="357"/>
                    <a:pt x="687" y="352"/>
                    <a:pt x="685" y="353"/>
                  </a:cubicBezTo>
                  <a:moveTo>
                    <a:pt x="802" y="969"/>
                  </a:moveTo>
                  <a:cubicBezTo>
                    <a:pt x="737" y="900"/>
                    <a:pt x="673" y="796"/>
                    <a:pt x="665" y="792"/>
                  </a:cubicBezTo>
                  <a:cubicBezTo>
                    <a:pt x="665" y="792"/>
                    <a:pt x="744" y="913"/>
                    <a:pt x="759" y="934"/>
                  </a:cubicBezTo>
                  <a:cubicBezTo>
                    <a:pt x="773" y="954"/>
                    <a:pt x="793" y="974"/>
                    <a:pt x="802" y="990"/>
                  </a:cubicBezTo>
                  <a:cubicBezTo>
                    <a:pt x="805" y="985"/>
                    <a:pt x="810" y="977"/>
                    <a:pt x="802" y="969"/>
                  </a:cubicBezTo>
                  <a:moveTo>
                    <a:pt x="1035" y="1005"/>
                  </a:moveTo>
                  <a:cubicBezTo>
                    <a:pt x="1021" y="1003"/>
                    <a:pt x="1008" y="1004"/>
                    <a:pt x="1003" y="1018"/>
                  </a:cubicBezTo>
                  <a:cubicBezTo>
                    <a:pt x="995" y="1035"/>
                    <a:pt x="991" y="1048"/>
                    <a:pt x="985" y="1057"/>
                  </a:cubicBezTo>
                  <a:cubicBezTo>
                    <a:pt x="978" y="1069"/>
                    <a:pt x="967" y="1080"/>
                    <a:pt x="948" y="1085"/>
                  </a:cubicBezTo>
                  <a:cubicBezTo>
                    <a:pt x="929" y="1090"/>
                    <a:pt x="902" y="1091"/>
                    <a:pt x="899" y="1080"/>
                  </a:cubicBezTo>
                  <a:cubicBezTo>
                    <a:pt x="903" y="1057"/>
                    <a:pt x="935" y="1053"/>
                    <a:pt x="949" y="1046"/>
                  </a:cubicBezTo>
                  <a:cubicBezTo>
                    <a:pt x="974" y="1034"/>
                    <a:pt x="976" y="1012"/>
                    <a:pt x="977" y="989"/>
                  </a:cubicBezTo>
                  <a:cubicBezTo>
                    <a:pt x="942" y="966"/>
                    <a:pt x="870" y="909"/>
                    <a:pt x="870" y="909"/>
                  </a:cubicBezTo>
                  <a:cubicBezTo>
                    <a:pt x="870" y="909"/>
                    <a:pt x="932" y="971"/>
                    <a:pt x="966" y="994"/>
                  </a:cubicBezTo>
                  <a:cubicBezTo>
                    <a:pt x="966" y="1013"/>
                    <a:pt x="961" y="1024"/>
                    <a:pt x="945" y="1033"/>
                  </a:cubicBezTo>
                  <a:cubicBezTo>
                    <a:pt x="935" y="1038"/>
                    <a:pt x="924" y="1042"/>
                    <a:pt x="909" y="1049"/>
                  </a:cubicBezTo>
                  <a:cubicBezTo>
                    <a:pt x="885" y="1063"/>
                    <a:pt x="892" y="1083"/>
                    <a:pt x="859" y="1096"/>
                  </a:cubicBezTo>
                  <a:cubicBezTo>
                    <a:pt x="845" y="1101"/>
                    <a:pt x="812" y="1105"/>
                    <a:pt x="821" y="1087"/>
                  </a:cubicBezTo>
                  <a:cubicBezTo>
                    <a:pt x="833" y="1069"/>
                    <a:pt x="820" y="1069"/>
                    <a:pt x="820" y="1069"/>
                  </a:cubicBezTo>
                  <a:cubicBezTo>
                    <a:pt x="812" y="1071"/>
                    <a:pt x="792" y="1076"/>
                    <a:pt x="782" y="1077"/>
                  </a:cubicBezTo>
                  <a:cubicBezTo>
                    <a:pt x="775" y="1077"/>
                    <a:pt x="769" y="1072"/>
                    <a:pt x="774" y="1067"/>
                  </a:cubicBezTo>
                  <a:cubicBezTo>
                    <a:pt x="776" y="1065"/>
                    <a:pt x="780" y="1064"/>
                    <a:pt x="783" y="1061"/>
                  </a:cubicBezTo>
                  <a:cubicBezTo>
                    <a:pt x="788" y="1057"/>
                    <a:pt x="791" y="1055"/>
                    <a:pt x="793" y="1051"/>
                  </a:cubicBezTo>
                  <a:cubicBezTo>
                    <a:pt x="797" y="1045"/>
                    <a:pt x="799" y="1036"/>
                    <a:pt x="796" y="1034"/>
                  </a:cubicBezTo>
                  <a:cubicBezTo>
                    <a:pt x="791" y="1032"/>
                    <a:pt x="784" y="1033"/>
                    <a:pt x="781" y="1037"/>
                  </a:cubicBezTo>
                  <a:cubicBezTo>
                    <a:pt x="767" y="1052"/>
                    <a:pt x="766" y="1078"/>
                    <a:pt x="727" y="1070"/>
                  </a:cubicBezTo>
                  <a:cubicBezTo>
                    <a:pt x="727" y="1070"/>
                    <a:pt x="681" y="1060"/>
                    <a:pt x="718" y="1007"/>
                  </a:cubicBezTo>
                  <a:cubicBezTo>
                    <a:pt x="729" y="994"/>
                    <a:pt x="700" y="977"/>
                    <a:pt x="683" y="956"/>
                  </a:cubicBezTo>
                  <a:cubicBezTo>
                    <a:pt x="650" y="916"/>
                    <a:pt x="557" y="766"/>
                    <a:pt x="557" y="766"/>
                  </a:cubicBezTo>
                  <a:cubicBezTo>
                    <a:pt x="547" y="752"/>
                    <a:pt x="537" y="735"/>
                    <a:pt x="528" y="722"/>
                  </a:cubicBezTo>
                  <a:cubicBezTo>
                    <a:pt x="520" y="708"/>
                    <a:pt x="517" y="679"/>
                    <a:pt x="537" y="682"/>
                  </a:cubicBezTo>
                  <a:cubicBezTo>
                    <a:pt x="547" y="684"/>
                    <a:pt x="550" y="688"/>
                    <a:pt x="561" y="683"/>
                  </a:cubicBezTo>
                  <a:cubicBezTo>
                    <a:pt x="568" y="680"/>
                    <a:pt x="568" y="692"/>
                    <a:pt x="561" y="698"/>
                  </a:cubicBezTo>
                  <a:cubicBezTo>
                    <a:pt x="556" y="702"/>
                    <a:pt x="556" y="711"/>
                    <a:pt x="562" y="716"/>
                  </a:cubicBezTo>
                  <a:cubicBezTo>
                    <a:pt x="570" y="720"/>
                    <a:pt x="572" y="711"/>
                    <a:pt x="581" y="714"/>
                  </a:cubicBezTo>
                  <a:cubicBezTo>
                    <a:pt x="590" y="716"/>
                    <a:pt x="597" y="738"/>
                    <a:pt x="613" y="743"/>
                  </a:cubicBezTo>
                  <a:cubicBezTo>
                    <a:pt x="617" y="744"/>
                    <a:pt x="620" y="744"/>
                    <a:pt x="621" y="741"/>
                  </a:cubicBezTo>
                  <a:cubicBezTo>
                    <a:pt x="623" y="734"/>
                    <a:pt x="616" y="725"/>
                    <a:pt x="618" y="717"/>
                  </a:cubicBezTo>
                  <a:cubicBezTo>
                    <a:pt x="620" y="722"/>
                    <a:pt x="627" y="727"/>
                    <a:pt x="637" y="732"/>
                  </a:cubicBezTo>
                  <a:cubicBezTo>
                    <a:pt x="648" y="739"/>
                    <a:pt x="654" y="740"/>
                    <a:pt x="651" y="731"/>
                  </a:cubicBezTo>
                  <a:cubicBezTo>
                    <a:pt x="648" y="720"/>
                    <a:pt x="646" y="713"/>
                    <a:pt x="646" y="713"/>
                  </a:cubicBezTo>
                  <a:cubicBezTo>
                    <a:pt x="645" y="705"/>
                    <a:pt x="652" y="699"/>
                    <a:pt x="658" y="699"/>
                  </a:cubicBezTo>
                  <a:cubicBezTo>
                    <a:pt x="661" y="699"/>
                    <a:pt x="664" y="701"/>
                    <a:pt x="666" y="705"/>
                  </a:cubicBezTo>
                  <a:cubicBezTo>
                    <a:pt x="674" y="718"/>
                    <a:pt x="670" y="725"/>
                    <a:pt x="686" y="730"/>
                  </a:cubicBezTo>
                  <a:cubicBezTo>
                    <a:pt x="711" y="782"/>
                    <a:pt x="773" y="847"/>
                    <a:pt x="798" y="868"/>
                  </a:cubicBezTo>
                  <a:cubicBezTo>
                    <a:pt x="803" y="872"/>
                    <a:pt x="812" y="877"/>
                    <a:pt x="820" y="880"/>
                  </a:cubicBezTo>
                  <a:cubicBezTo>
                    <a:pt x="814" y="875"/>
                    <a:pt x="805" y="867"/>
                    <a:pt x="801" y="863"/>
                  </a:cubicBezTo>
                  <a:cubicBezTo>
                    <a:pt x="736" y="800"/>
                    <a:pt x="695" y="742"/>
                    <a:pt x="696" y="730"/>
                  </a:cubicBezTo>
                  <a:cubicBezTo>
                    <a:pt x="714" y="722"/>
                    <a:pt x="717" y="704"/>
                    <a:pt x="723" y="707"/>
                  </a:cubicBezTo>
                  <a:cubicBezTo>
                    <a:pt x="725" y="708"/>
                    <a:pt x="717" y="723"/>
                    <a:pt x="718" y="731"/>
                  </a:cubicBezTo>
                  <a:cubicBezTo>
                    <a:pt x="719" y="735"/>
                    <a:pt x="724" y="741"/>
                    <a:pt x="735" y="741"/>
                  </a:cubicBezTo>
                  <a:cubicBezTo>
                    <a:pt x="714" y="762"/>
                    <a:pt x="768" y="780"/>
                    <a:pt x="808" y="779"/>
                  </a:cubicBezTo>
                  <a:cubicBezTo>
                    <a:pt x="823" y="788"/>
                    <a:pt x="848" y="803"/>
                    <a:pt x="878" y="810"/>
                  </a:cubicBezTo>
                  <a:cubicBezTo>
                    <a:pt x="878" y="810"/>
                    <a:pt x="881" y="824"/>
                    <a:pt x="890" y="825"/>
                  </a:cubicBezTo>
                  <a:cubicBezTo>
                    <a:pt x="890" y="825"/>
                    <a:pt x="912" y="859"/>
                    <a:pt x="943" y="892"/>
                  </a:cubicBezTo>
                  <a:cubicBezTo>
                    <a:pt x="973" y="924"/>
                    <a:pt x="1007" y="977"/>
                    <a:pt x="1035" y="1005"/>
                  </a:cubicBezTo>
                  <a:moveTo>
                    <a:pt x="679" y="342"/>
                  </a:moveTo>
                  <a:cubicBezTo>
                    <a:pt x="661" y="355"/>
                    <a:pt x="657" y="367"/>
                    <a:pt x="627" y="382"/>
                  </a:cubicBezTo>
                  <a:cubicBezTo>
                    <a:pt x="610" y="391"/>
                    <a:pt x="593" y="398"/>
                    <a:pt x="582" y="393"/>
                  </a:cubicBezTo>
                  <a:cubicBezTo>
                    <a:pt x="571" y="387"/>
                    <a:pt x="575" y="367"/>
                    <a:pt x="575" y="364"/>
                  </a:cubicBezTo>
                  <a:cubicBezTo>
                    <a:pt x="575" y="362"/>
                    <a:pt x="575" y="359"/>
                    <a:pt x="575" y="357"/>
                  </a:cubicBezTo>
                  <a:cubicBezTo>
                    <a:pt x="583" y="353"/>
                    <a:pt x="595" y="355"/>
                    <a:pt x="598" y="345"/>
                  </a:cubicBezTo>
                  <a:cubicBezTo>
                    <a:pt x="601" y="337"/>
                    <a:pt x="600" y="327"/>
                    <a:pt x="602" y="318"/>
                  </a:cubicBezTo>
                  <a:cubicBezTo>
                    <a:pt x="606" y="311"/>
                    <a:pt x="617" y="307"/>
                    <a:pt x="619" y="299"/>
                  </a:cubicBezTo>
                  <a:cubicBezTo>
                    <a:pt x="605" y="308"/>
                    <a:pt x="594" y="321"/>
                    <a:pt x="576" y="320"/>
                  </a:cubicBezTo>
                  <a:cubicBezTo>
                    <a:pt x="571" y="319"/>
                    <a:pt x="575" y="312"/>
                    <a:pt x="572" y="309"/>
                  </a:cubicBezTo>
                  <a:cubicBezTo>
                    <a:pt x="568" y="308"/>
                    <a:pt x="568" y="305"/>
                    <a:pt x="568" y="302"/>
                  </a:cubicBezTo>
                  <a:cubicBezTo>
                    <a:pt x="569" y="303"/>
                    <a:pt x="570" y="303"/>
                    <a:pt x="571" y="303"/>
                  </a:cubicBezTo>
                  <a:cubicBezTo>
                    <a:pt x="571" y="303"/>
                    <a:pt x="572" y="302"/>
                    <a:pt x="572" y="301"/>
                  </a:cubicBezTo>
                  <a:cubicBezTo>
                    <a:pt x="572" y="300"/>
                    <a:pt x="571" y="300"/>
                    <a:pt x="571" y="300"/>
                  </a:cubicBezTo>
                  <a:cubicBezTo>
                    <a:pt x="570" y="300"/>
                    <a:pt x="568" y="300"/>
                    <a:pt x="566" y="299"/>
                  </a:cubicBezTo>
                  <a:cubicBezTo>
                    <a:pt x="566" y="299"/>
                    <a:pt x="566" y="299"/>
                    <a:pt x="566" y="299"/>
                  </a:cubicBezTo>
                  <a:cubicBezTo>
                    <a:pt x="565" y="296"/>
                    <a:pt x="567" y="292"/>
                    <a:pt x="565" y="290"/>
                  </a:cubicBezTo>
                  <a:cubicBezTo>
                    <a:pt x="556" y="288"/>
                    <a:pt x="556" y="288"/>
                    <a:pt x="556" y="288"/>
                  </a:cubicBezTo>
                  <a:cubicBezTo>
                    <a:pt x="557" y="279"/>
                    <a:pt x="563" y="272"/>
                    <a:pt x="563" y="262"/>
                  </a:cubicBezTo>
                  <a:cubicBezTo>
                    <a:pt x="565" y="264"/>
                    <a:pt x="570" y="263"/>
                    <a:pt x="568" y="267"/>
                  </a:cubicBezTo>
                  <a:cubicBezTo>
                    <a:pt x="566" y="268"/>
                    <a:pt x="567" y="271"/>
                    <a:pt x="567" y="272"/>
                  </a:cubicBezTo>
                  <a:cubicBezTo>
                    <a:pt x="567" y="268"/>
                    <a:pt x="582" y="262"/>
                    <a:pt x="574" y="260"/>
                  </a:cubicBezTo>
                  <a:cubicBezTo>
                    <a:pt x="570" y="259"/>
                    <a:pt x="560" y="261"/>
                    <a:pt x="560" y="256"/>
                  </a:cubicBezTo>
                  <a:cubicBezTo>
                    <a:pt x="560" y="248"/>
                    <a:pt x="563" y="241"/>
                    <a:pt x="567" y="235"/>
                  </a:cubicBezTo>
                  <a:cubicBezTo>
                    <a:pt x="576" y="242"/>
                    <a:pt x="588" y="249"/>
                    <a:pt x="591" y="261"/>
                  </a:cubicBezTo>
                  <a:cubicBezTo>
                    <a:pt x="594" y="264"/>
                    <a:pt x="598" y="269"/>
                    <a:pt x="602" y="269"/>
                  </a:cubicBezTo>
                  <a:cubicBezTo>
                    <a:pt x="612" y="265"/>
                    <a:pt x="617" y="275"/>
                    <a:pt x="627" y="274"/>
                  </a:cubicBezTo>
                  <a:cubicBezTo>
                    <a:pt x="627" y="272"/>
                    <a:pt x="628" y="270"/>
                    <a:pt x="630" y="269"/>
                  </a:cubicBezTo>
                  <a:cubicBezTo>
                    <a:pt x="632" y="268"/>
                    <a:pt x="635" y="269"/>
                    <a:pt x="636" y="271"/>
                  </a:cubicBezTo>
                  <a:cubicBezTo>
                    <a:pt x="637" y="276"/>
                    <a:pt x="634" y="279"/>
                    <a:pt x="632" y="282"/>
                  </a:cubicBezTo>
                  <a:cubicBezTo>
                    <a:pt x="629" y="284"/>
                    <a:pt x="624" y="285"/>
                    <a:pt x="620" y="286"/>
                  </a:cubicBezTo>
                  <a:cubicBezTo>
                    <a:pt x="628" y="291"/>
                    <a:pt x="634" y="283"/>
                    <a:pt x="642" y="281"/>
                  </a:cubicBezTo>
                  <a:cubicBezTo>
                    <a:pt x="645" y="280"/>
                    <a:pt x="649" y="282"/>
                    <a:pt x="651" y="285"/>
                  </a:cubicBezTo>
                  <a:cubicBezTo>
                    <a:pt x="654" y="303"/>
                    <a:pt x="646" y="330"/>
                    <a:pt x="669" y="339"/>
                  </a:cubicBezTo>
                  <a:cubicBezTo>
                    <a:pt x="672" y="340"/>
                    <a:pt x="676" y="341"/>
                    <a:pt x="679" y="342"/>
                  </a:cubicBezTo>
                  <a:moveTo>
                    <a:pt x="546" y="767"/>
                  </a:moveTo>
                  <a:cubicBezTo>
                    <a:pt x="564" y="796"/>
                    <a:pt x="565" y="797"/>
                    <a:pt x="575" y="814"/>
                  </a:cubicBezTo>
                  <a:cubicBezTo>
                    <a:pt x="585" y="830"/>
                    <a:pt x="625" y="892"/>
                    <a:pt x="632" y="904"/>
                  </a:cubicBezTo>
                  <a:cubicBezTo>
                    <a:pt x="640" y="917"/>
                    <a:pt x="681" y="987"/>
                    <a:pt x="708" y="1000"/>
                  </a:cubicBezTo>
                  <a:cubicBezTo>
                    <a:pt x="687" y="1023"/>
                    <a:pt x="697" y="1050"/>
                    <a:pt x="663" y="1056"/>
                  </a:cubicBezTo>
                  <a:cubicBezTo>
                    <a:pt x="644" y="1059"/>
                    <a:pt x="589" y="1076"/>
                    <a:pt x="570" y="1044"/>
                  </a:cubicBezTo>
                  <a:cubicBezTo>
                    <a:pt x="551" y="1012"/>
                    <a:pt x="543" y="962"/>
                    <a:pt x="548" y="922"/>
                  </a:cubicBezTo>
                  <a:cubicBezTo>
                    <a:pt x="572" y="959"/>
                    <a:pt x="590" y="975"/>
                    <a:pt x="603" y="983"/>
                  </a:cubicBezTo>
                  <a:cubicBezTo>
                    <a:pt x="559" y="934"/>
                    <a:pt x="564" y="924"/>
                    <a:pt x="543" y="898"/>
                  </a:cubicBezTo>
                  <a:cubicBezTo>
                    <a:pt x="535" y="887"/>
                    <a:pt x="533" y="870"/>
                    <a:pt x="532" y="857"/>
                  </a:cubicBezTo>
                  <a:cubicBezTo>
                    <a:pt x="530" y="834"/>
                    <a:pt x="531" y="812"/>
                    <a:pt x="530" y="790"/>
                  </a:cubicBezTo>
                  <a:cubicBezTo>
                    <a:pt x="529" y="778"/>
                    <a:pt x="530" y="765"/>
                    <a:pt x="526" y="753"/>
                  </a:cubicBezTo>
                  <a:cubicBezTo>
                    <a:pt x="524" y="749"/>
                    <a:pt x="521" y="736"/>
                    <a:pt x="520" y="731"/>
                  </a:cubicBezTo>
                  <a:cubicBezTo>
                    <a:pt x="519" y="726"/>
                    <a:pt x="519" y="720"/>
                    <a:pt x="519" y="720"/>
                  </a:cubicBezTo>
                  <a:cubicBezTo>
                    <a:pt x="519" y="720"/>
                    <a:pt x="528" y="739"/>
                    <a:pt x="546" y="767"/>
                  </a:cubicBezTo>
                  <a:moveTo>
                    <a:pt x="538" y="425"/>
                  </a:moveTo>
                  <a:cubicBezTo>
                    <a:pt x="534" y="429"/>
                    <a:pt x="532" y="432"/>
                    <a:pt x="529" y="437"/>
                  </a:cubicBezTo>
                  <a:cubicBezTo>
                    <a:pt x="525" y="449"/>
                    <a:pt x="529" y="467"/>
                    <a:pt x="542" y="476"/>
                  </a:cubicBezTo>
                  <a:cubicBezTo>
                    <a:pt x="550" y="482"/>
                    <a:pt x="553" y="483"/>
                    <a:pt x="560" y="485"/>
                  </a:cubicBezTo>
                  <a:cubicBezTo>
                    <a:pt x="543" y="490"/>
                    <a:pt x="525" y="513"/>
                    <a:pt x="525" y="526"/>
                  </a:cubicBezTo>
                  <a:cubicBezTo>
                    <a:pt x="519" y="520"/>
                    <a:pt x="517" y="508"/>
                    <a:pt x="519" y="498"/>
                  </a:cubicBezTo>
                  <a:cubicBezTo>
                    <a:pt x="514" y="504"/>
                    <a:pt x="504" y="508"/>
                    <a:pt x="498" y="509"/>
                  </a:cubicBezTo>
                  <a:cubicBezTo>
                    <a:pt x="496" y="504"/>
                    <a:pt x="497" y="490"/>
                    <a:pt x="503" y="483"/>
                  </a:cubicBezTo>
                  <a:cubicBezTo>
                    <a:pt x="501" y="479"/>
                    <a:pt x="487" y="481"/>
                    <a:pt x="480" y="486"/>
                  </a:cubicBezTo>
                  <a:cubicBezTo>
                    <a:pt x="479" y="477"/>
                    <a:pt x="482" y="471"/>
                    <a:pt x="490" y="465"/>
                  </a:cubicBezTo>
                  <a:cubicBezTo>
                    <a:pt x="488" y="460"/>
                    <a:pt x="483" y="464"/>
                    <a:pt x="471" y="465"/>
                  </a:cubicBezTo>
                  <a:cubicBezTo>
                    <a:pt x="479" y="462"/>
                    <a:pt x="490" y="456"/>
                    <a:pt x="502" y="448"/>
                  </a:cubicBezTo>
                  <a:cubicBezTo>
                    <a:pt x="523" y="435"/>
                    <a:pt x="538" y="425"/>
                    <a:pt x="538" y="425"/>
                  </a:cubicBezTo>
                  <a:moveTo>
                    <a:pt x="816" y="430"/>
                  </a:moveTo>
                  <a:cubicBezTo>
                    <a:pt x="831" y="432"/>
                    <a:pt x="852" y="428"/>
                    <a:pt x="859" y="426"/>
                  </a:cubicBezTo>
                  <a:cubicBezTo>
                    <a:pt x="863" y="432"/>
                    <a:pt x="856" y="442"/>
                    <a:pt x="850" y="440"/>
                  </a:cubicBezTo>
                  <a:cubicBezTo>
                    <a:pt x="852" y="449"/>
                    <a:pt x="860" y="460"/>
                    <a:pt x="859" y="470"/>
                  </a:cubicBezTo>
                  <a:cubicBezTo>
                    <a:pt x="851" y="467"/>
                    <a:pt x="829" y="458"/>
                    <a:pt x="829" y="458"/>
                  </a:cubicBezTo>
                  <a:cubicBezTo>
                    <a:pt x="835" y="467"/>
                    <a:pt x="842" y="483"/>
                    <a:pt x="840" y="494"/>
                  </a:cubicBezTo>
                  <a:cubicBezTo>
                    <a:pt x="831" y="488"/>
                    <a:pt x="812" y="487"/>
                    <a:pt x="804" y="481"/>
                  </a:cubicBezTo>
                  <a:cubicBezTo>
                    <a:pt x="808" y="495"/>
                    <a:pt x="817" y="515"/>
                    <a:pt x="805" y="528"/>
                  </a:cubicBezTo>
                  <a:cubicBezTo>
                    <a:pt x="794" y="520"/>
                    <a:pt x="788" y="507"/>
                    <a:pt x="779" y="498"/>
                  </a:cubicBezTo>
                  <a:cubicBezTo>
                    <a:pt x="781" y="511"/>
                    <a:pt x="784" y="531"/>
                    <a:pt x="775" y="543"/>
                  </a:cubicBezTo>
                  <a:cubicBezTo>
                    <a:pt x="769" y="536"/>
                    <a:pt x="745" y="526"/>
                    <a:pt x="745" y="518"/>
                  </a:cubicBezTo>
                  <a:cubicBezTo>
                    <a:pt x="743" y="517"/>
                    <a:pt x="736" y="544"/>
                    <a:pt x="728" y="549"/>
                  </a:cubicBezTo>
                  <a:cubicBezTo>
                    <a:pt x="720" y="538"/>
                    <a:pt x="713" y="521"/>
                    <a:pt x="702" y="511"/>
                  </a:cubicBezTo>
                  <a:cubicBezTo>
                    <a:pt x="705" y="508"/>
                    <a:pt x="709" y="510"/>
                    <a:pt x="707" y="504"/>
                  </a:cubicBezTo>
                  <a:cubicBezTo>
                    <a:pt x="704" y="496"/>
                    <a:pt x="692" y="491"/>
                    <a:pt x="679" y="486"/>
                  </a:cubicBezTo>
                  <a:cubicBezTo>
                    <a:pt x="681" y="482"/>
                    <a:pt x="683" y="480"/>
                    <a:pt x="687" y="474"/>
                  </a:cubicBezTo>
                  <a:cubicBezTo>
                    <a:pt x="697" y="459"/>
                    <a:pt x="704" y="445"/>
                    <a:pt x="706" y="438"/>
                  </a:cubicBezTo>
                  <a:cubicBezTo>
                    <a:pt x="710" y="426"/>
                    <a:pt x="712" y="423"/>
                    <a:pt x="713" y="414"/>
                  </a:cubicBezTo>
                  <a:cubicBezTo>
                    <a:pt x="726" y="416"/>
                    <a:pt x="735" y="418"/>
                    <a:pt x="752" y="420"/>
                  </a:cubicBezTo>
                  <a:cubicBezTo>
                    <a:pt x="768" y="422"/>
                    <a:pt x="793" y="427"/>
                    <a:pt x="816" y="430"/>
                  </a:cubicBezTo>
                  <a:moveTo>
                    <a:pt x="1084" y="383"/>
                  </a:moveTo>
                  <a:cubicBezTo>
                    <a:pt x="1085" y="388"/>
                    <a:pt x="1074" y="400"/>
                    <a:pt x="1061" y="403"/>
                  </a:cubicBezTo>
                  <a:cubicBezTo>
                    <a:pt x="1045" y="407"/>
                    <a:pt x="1032" y="404"/>
                    <a:pt x="1021" y="398"/>
                  </a:cubicBezTo>
                  <a:cubicBezTo>
                    <a:pt x="1022" y="409"/>
                    <a:pt x="1041" y="414"/>
                    <a:pt x="1055" y="411"/>
                  </a:cubicBezTo>
                  <a:cubicBezTo>
                    <a:pt x="1047" y="422"/>
                    <a:pt x="1023" y="429"/>
                    <a:pt x="1006" y="428"/>
                  </a:cubicBezTo>
                  <a:cubicBezTo>
                    <a:pt x="987" y="428"/>
                    <a:pt x="975" y="422"/>
                    <a:pt x="958" y="412"/>
                  </a:cubicBezTo>
                  <a:cubicBezTo>
                    <a:pt x="956" y="423"/>
                    <a:pt x="977" y="433"/>
                    <a:pt x="993" y="434"/>
                  </a:cubicBezTo>
                  <a:cubicBezTo>
                    <a:pt x="963" y="450"/>
                    <a:pt x="929" y="438"/>
                    <a:pt x="925" y="437"/>
                  </a:cubicBezTo>
                  <a:cubicBezTo>
                    <a:pt x="917" y="435"/>
                    <a:pt x="905" y="430"/>
                    <a:pt x="898" y="423"/>
                  </a:cubicBezTo>
                  <a:cubicBezTo>
                    <a:pt x="898" y="432"/>
                    <a:pt x="910" y="439"/>
                    <a:pt x="920" y="441"/>
                  </a:cubicBezTo>
                  <a:cubicBezTo>
                    <a:pt x="900" y="451"/>
                    <a:pt x="875" y="440"/>
                    <a:pt x="866" y="424"/>
                  </a:cubicBezTo>
                  <a:cubicBezTo>
                    <a:pt x="898" y="415"/>
                    <a:pt x="922" y="406"/>
                    <a:pt x="955" y="398"/>
                  </a:cubicBezTo>
                  <a:cubicBezTo>
                    <a:pt x="987" y="403"/>
                    <a:pt x="1017" y="390"/>
                    <a:pt x="1029" y="376"/>
                  </a:cubicBezTo>
                  <a:cubicBezTo>
                    <a:pt x="1033" y="371"/>
                    <a:pt x="1037" y="364"/>
                    <a:pt x="1037" y="362"/>
                  </a:cubicBezTo>
                  <a:cubicBezTo>
                    <a:pt x="1040" y="361"/>
                    <a:pt x="1044" y="362"/>
                    <a:pt x="1047" y="363"/>
                  </a:cubicBezTo>
                  <a:cubicBezTo>
                    <a:pt x="1050" y="364"/>
                    <a:pt x="1081" y="371"/>
                    <a:pt x="1084" y="383"/>
                  </a:cubicBezTo>
                  <a:moveTo>
                    <a:pt x="306" y="378"/>
                  </a:moveTo>
                  <a:cubicBezTo>
                    <a:pt x="310" y="375"/>
                    <a:pt x="321" y="372"/>
                    <a:pt x="331" y="374"/>
                  </a:cubicBezTo>
                  <a:cubicBezTo>
                    <a:pt x="342" y="375"/>
                    <a:pt x="361" y="380"/>
                    <a:pt x="375" y="390"/>
                  </a:cubicBezTo>
                  <a:cubicBezTo>
                    <a:pt x="404" y="400"/>
                    <a:pt x="427" y="420"/>
                    <a:pt x="456" y="429"/>
                  </a:cubicBezTo>
                  <a:cubicBezTo>
                    <a:pt x="457" y="426"/>
                    <a:pt x="454" y="424"/>
                    <a:pt x="452" y="422"/>
                  </a:cubicBezTo>
                  <a:cubicBezTo>
                    <a:pt x="470" y="408"/>
                    <a:pt x="489" y="396"/>
                    <a:pt x="510" y="387"/>
                  </a:cubicBezTo>
                  <a:cubicBezTo>
                    <a:pt x="523" y="372"/>
                    <a:pt x="540" y="356"/>
                    <a:pt x="562" y="359"/>
                  </a:cubicBezTo>
                  <a:cubicBezTo>
                    <a:pt x="567" y="359"/>
                    <a:pt x="567" y="359"/>
                    <a:pt x="567" y="359"/>
                  </a:cubicBezTo>
                  <a:cubicBezTo>
                    <a:pt x="567" y="359"/>
                    <a:pt x="567" y="364"/>
                    <a:pt x="567" y="366"/>
                  </a:cubicBezTo>
                  <a:cubicBezTo>
                    <a:pt x="566" y="377"/>
                    <a:pt x="560" y="388"/>
                    <a:pt x="554" y="403"/>
                  </a:cubicBezTo>
                  <a:cubicBezTo>
                    <a:pt x="554" y="403"/>
                    <a:pt x="536" y="410"/>
                    <a:pt x="528" y="415"/>
                  </a:cubicBezTo>
                  <a:cubicBezTo>
                    <a:pt x="521" y="419"/>
                    <a:pt x="459" y="456"/>
                    <a:pt x="459" y="456"/>
                  </a:cubicBezTo>
                  <a:cubicBezTo>
                    <a:pt x="441" y="470"/>
                    <a:pt x="433" y="454"/>
                    <a:pt x="415" y="442"/>
                  </a:cubicBezTo>
                  <a:cubicBezTo>
                    <a:pt x="393" y="431"/>
                    <a:pt x="372" y="420"/>
                    <a:pt x="353" y="403"/>
                  </a:cubicBezTo>
                  <a:cubicBezTo>
                    <a:pt x="353" y="400"/>
                    <a:pt x="359" y="402"/>
                    <a:pt x="356" y="399"/>
                  </a:cubicBezTo>
                  <a:cubicBezTo>
                    <a:pt x="346" y="400"/>
                    <a:pt x="338" y="404"/>
                    <a:pt x="329" y="406"/>
                  </a:cubicBezTo>
                  <a:cubicBezTo>
                    <a:pt x="325" y="408"/>
                    <a:pt x="315" y="411"/>
                    <a:pt x="312" y="405"/>
                  </a:cubicBezTo>
                  <a:cubicBezTo>
                    <a:pt x="317" y="404"/>
                    <a:pt x="317" y="404"/>
                    <a:pt x="317" y="404"/>
                  </a:cubicBezTo>
                  <a:cubicBezTo>
                    <a:pt x="322" y="400"/>
                    <a:pt x="324" y="393"/>
                    <a:pt x="334" y="390"/>
                  </a:cubicBezTo>
                  <a:cubicBezTo>
                    <a:pt x="327" y="384"/>
                    <a:pt x="314" y="381"/>
                    <a:pt x="304" y="381"/>
                  </a:cubicBezTo>
                  <a:lnTo>
                    <a:pt x="306" y="378"/>
                  </a:lnTo>
                  <a:close/>
                  <a:moveTo>
                    <a:pt x="999" y="340"/>
                  </a:moveTo>
                  <a:cubicBezTo>
                    <a:pt x="998" y="351"/>
                    <a:pt x="986" y="353"/>
                    <a:pt x="981" y="362"/>
                  </a:cubicBezTo>
                  <a:cubicBezTo>
                    <a:pt x="975" y="367"/>
                    <a:pt x="975" y="367"/>
                    <a:pt x="975" y="367"/>
                  </a:cubicBezTo>
                  <a:cubicBezTo>
                    <a:pt x="980" y="366"/>
                    <a:pt x="986" y="363"/>
                    <a:pt x="990" y="358"/>
                  </a:cubicBezTo>
                  <a:cubicBezTo>
                    <a:pt x="999" y="356"/>
                    <a:pt x="1027" y="350"/>
                    <a:pt x="1028" y="355"/>
                  </a:cubicBezTo>
                  <a:cubicBezTo>
                    <a:pt x="1029" y="361"/>
                    <a:pt x="1027" y="366"/>
                    <a:pt x="1018" y="372"/>
                  </a:cubicBezTo>
                  <a:cubicBezTo>
                    <a:pt x="1010" y="378"/>
                    <a:pt x="980" y="390"/>
                    <a:pt x="959" y="387"/>
                  </a:cubicBezTo>
                  <a:cubicBezTo>
                    <a:pt x="947" y="386"/>
                    <a:pt x="935" y="390"/>
                    <a:pt x="924" y="392"/>
                  </a:cubicBezTo>
                  <a:cubicBezTo>
                    <a:pt x="865" y="410"/>
                    <a:pt x="865" y="410"/>
                    <a:pt x="865" y="410"/>
                  </a:cubicBezTo>
                  <a:cubicBezTo>
                    <a:pt x="845" y="415"/>
                    <a:pt x="821" y="418"/>
                    <a:pt x="799" y="412"/>
                  </a:cubicBezTo>
                  <a:cubicBezTo>
                    <a:pt x="766" y="406"/>
                    <a:pt x="734" y="398"/>
                    <a:pt x="700" y="400"/>
                  </a:cubicBezTo>
                  <a:cubicBezTo>
                    <a:pt x="696" y="400"/>
                    <a:pt x="691" y="403"/>
                    <a:pt x="688" y="408"/>
                  </a:cubicBezTo>
                  <a:cubicBezTo>
                    <a:pt x="692" y="407"/>
                    <a:pt x="697" y="405"/>
                    <a:pt x="701" y="408"/>
                  </a:cubicBezTo>
                  <a:cubicBezTo>
                    <a:pt x="700" y="412"/>
                    <a:pt x="700" y="437"/>
                    <a:pt x="690" y="446"/>
                  </a:cubicBezTo>
                  <a:cubicBezTo>
                    <a:pt x="688" y="443"/>
                    <a:pt x="687" y="439"/>
                    <a:pt x="685" y="435"/>
                  </a:cubicBezTo>
                  <a:cubicBezTo>
                    <a:pt x="684" y="431"/>
                    <a:pt x="670" y="368"/>
                    <a:pt x="697" y="349"/>
                  </a:cubicBezTo>
                  <a:cubicBezTo>
                    <a:pt x="713" y="344"/>
                    <a:pt x="735" y="353"/>
                    <a:pt x="740" y="356"/>
                  </a:cubicBezTo>
                  <a:cubicBezTo>
                    <a:pt x="761" y="368"/>
                    <a:pt x="797" y="374"/>
                    <a:pt x="825" y="385"/>
                  </a:cubicBezTo>
                  <a:cubicBezTo>
                    <a:pt x="837" y="383"/>
                    <a:pt x="849" y="379"/>
                    <a:pt x="861" y="378"/>
                  </a:cubicBezTo>
                  <a:cubicBezTo>
                    <a:pt x="945" y="367"/>
                    <a:pt x="945" y="367"/>
                    <a:pt x="945" y="367"/>
                  </a:cubicBezTo>
                  <a:cubicBezTo>
                    <a:pt x="960" y="369"/>
                    <a:pt x="962" y="350"/>
                    <a:pt x="975" y="349"/>
                  </a:cubicBezTo>
                  <a:cubicBezTo>
                    <a:pt x="984" y="349"/>
                    <a:pt x="989" y="343"/>
                    <a:pt x="996" y="339"/>
                  </a:cubicBezTo>
                  <a:cubicBezTo>
                    <a:pt x="997" y="338"/>
                    <a:pt x="999" y="338"/>
                    <a:pt x="999" y="340"/>
                  </a:cubicBezTo>
                  <a:moveTo>
                    <a:pt x="143" y="129"/>
                  </a:moveTo>
                  <a:cubicBezTo>
                    <a:pt x="216" y="34"/>
                    <a:pt x="216" y="34"/>
                    <a:pt x="216" y="34"/>
                  </a:cubicBezTo>
                  <a:cubicBezTo>
                    <a:pt x="242" y="71"/>
                    <a:pt x="284" y="73"/>
                    <a:pt x="326" y="75"/>
                  </a:cubicBezTo>
                  <a:cubicBezTo>
                    <a:pt x="354" y="72"/>
                    <a:pt x="354" y="72"/>
                    <a:pt x="354" y="72"/>
                  </a:cubicBezTo>
                  <a:cubicBezTo>
                    <a:pt x="473" y="53"/>
                    <a:pt x="473" y="53"/>
                    <a:pt x="473" y="53"/>
                  </a:cubicBezTo>
                  <a:cubicBezTo>
                    <a:pt x="554" y="44"/>
                    <a:pt x="554" y="44"/>
                    <a:pt x="554" y="44"/>
                  </a:cubicBezTo>
                  <a:cubicBezTo>
                    <a:pt x="631" y="35"/>
                    <a:pt x="709" y="47"/>
                    <a:pt x="782" y="57"/>
                  </a:cubicBezTo>
                  <a:cubicBezTo>
                    <a:pt x="889" y="75"/>
                    <a:pt x="889" y="75"/>
                    <a:pt x="889" y="75"/>
                  </a:cubicBezTo>
                  <a:cubicBezTo>
                    <a:pt x="934" y="78"/>
                    <a:pt x="982" y="77"/>
                    <a:pt x="1012" y="43"/>
                  </a:cubicBezTo>
                  <a:cubicBezTo>
                    <a:pt x="1018" y="37"/>
                    <a:pt x="1018" y="37"/>
                    <a:pt x="1018" y="37"/>
                  </a:cubicBezTo>
                  <a:cubicBezTo>
                    <a:pt x="1086" y="126"/>
                    <a:pt x="1086" y="126"/>
                    <a:pt x="1086" y="126"/>
                  </a:cubicBezTo>
                  <a:cubicBezTo>
                    <a:pt x="1086" y="126"/>
                    <a:pt x="1086" y="126"/>
                    <a:pt x="1086" y="126"/>
                  </a:cubicBezTo>
                  <a:cubicBezTo>
                    <a:pt x="1084" y="127"/>
                    <a:pt x="1082" y="128"/>
                    <a:pt x="1079" y="129"/>
                  </a:cubicBezTo>
                  <a:cubicBezTo>
                    <a:pt x="1071" y="132"/>
                    <a:pt x="1061" y="135"/>
                    <a:pt x="1052" y="139"/>
                  </a:cubicBezTo>
                  <a:cubicBezTo>
                    <a:pt x="1050" y="139"/>
                    <a:pt x="1049" y="140"/>
                    <a:pt x="1048" y="140"/>
                  </a:cubicBezTo>
                  <a:cubicBezTo>
                    <a:pt x="1047" y="140"/>
                    <a:pt x="1047" y="140"/>
                    <a:pt x="1047" y="140"/>
                  </a:cubicBezTo>
                  <a:cubicBezTo>
                    <a:pt x="1012" y="95"/>
                    <a:pt x="1012" y="95"/>
                    <a:pt x="1012" y="95"/>
                  </a:cubicBezTo>
                  <a:cubicBezTo>
                    <a:pt x="977" y="115"/>
                    <a:pt x="932" y="118"/>
                    <a:pt x="889" y="115"/>
                  </a:cubicBezTo>
                  <a:cubicBezTo>
                    <a:pt x="827" y="105"/>
                    <a:pt x="827" y="105"/>
                    <a:pt x="827" y="105"/>
                  </a:cubicBezTo>
                  <a:cubicBezTo>
                    <a:pt x="750" y="93"/>
                    <a:pt x="750" y="93"/>
                    <a:pt x="750" y="93"/>
                  </a:cubicBezTo>
                  <a:cubicBezTo>
                    <a:pt x="669" y="83"/>
                    <a:pt x="669" y="83"/>
                    <a:pt x="669" y="83"/>
                  </a:cubicBezTo>
                  <a:cubicBezTo>
                    <a:pt x="620" y="79"/>
                    <a:pt x="570" y="81"/>
                    <a:pt x="522" y="87"/>
                  </a:cubicBezTo>
                  <a:cubicBezTo>
                    <a:pt x="454" y="96"/>
                    <a:pt x="454" y="96"/>
                    <a:pt x="454" y="96"/>
                  </a:cubicBezTo>
                  <a:cubicBezTo>
                    <a:pt x="341" y="113"/>
                    <a:pt x="341" y="113"/>
                    <a:pt x="341" y="113"/>
                  </a:cubicBezTo>
                  <a:cubicBezTo>
                    <a:pt x="298" y="117"/>
                    <a:pt x="256" y="112"/>
                    <a:pt x="221" y="92"/>
                  </a:cubicBezTo>
                  <a:cubicBezTo>
                    <a:pt x="186" y="138"/>
                    <a:pt x="186" y="138"/>
                    <a:pt x="186" y="138"/>
                  </a:cubicBezTo>
                  <a:cubicBezTo>
                    <a:pt x="181" y="137"/>
                    <a:pt x="177" y="136"/>
                    <a:pt x="172" y="135"/>
                  </a:cubicBezTo>
                  <a:cubicBezTo>
                    <a:pt x="161" y="133"/>
                    <a:pt x="152" y="131"/>
                    <a:pt x="143" y="129"/>
                  </a:cubicBezTo>
                  <a:moveTo>
                    <a:pt x="1254" y="120"/>
                  </a:moveTo>
                  <a:cubicBezTo>
                    <a:pt x="1259" y="111"/>
                    <a:pt x="1265" y="101"/>
                    <a:pt x="1270" y="88"/>
                  </a:cubicBezTo>
                  <a:cubicBezTo>
                    <a:pt x="1281" y="63"/>
                    <a:pt x="1281" y="63"/>
                    <a:pt x="1281" y="63"/>
                  </a:cubicBezTo>
                  <a:cubicBezTo>
                    <a:pt x="1254" y="68"/>
                    <a:pt x="1254" y="68"/>
                    <a:pt x="1254" y="68"/>
                  </a:cubicBezTo>
                  <a:cubicBezTo>
                    <a:pt x="1233" y="73"/>
                    <a:pt x="1208" y="80"/>
                    <a:pt x="1177" y="92"/>
                  </a:cubicBezTo>
                  <a:cubicBezTo>
                    <a:pt x="1172" y="93"/>
                    <a:pt x="1167" y="95"/>
                    <a:pt x="1160" y="98"/>
                  </a:cubicBezTo>
                  <a:cubicBezTo>
                    <a:pt x="1139" y="105"/>
                    <a:pt x="1119" y="113"/>
                    <a:pt x="1104" y="118"/>
                  </a:cubicBezTo>
                  <a:cubicBezTo>
                    <a:pt x="1018" y="5"/>
                    <a:pt x="1018" y="5"/>
                    <a:pt x="1018" y="5"/>
                  </a:cubicBezTo>
                  <a:cubicBezTo>
                    <a:pt x="1005" y="22"/>
                    <a:pt x="1005" y="22"/>
                    <a:pt x="1005" y="22"/>
                  </a:cubicBezTo>
                  <a:cubicBezTo>
                    <a:pt x="1002" y="26"/>
                    <a:pt x="999" y="30"/>
                    <a:pt x="995" y="33"/>
                  </a:cubicBezTo>
                  <a:cubicBezTo>
                    <a:pt x="978" y="49"/>
                    <a:pt x="955" y="56"/>
                    <a:pt x="921" y="56"/>
                  </a:cubicBezTo>
                  <a:cubicBezTo>
                    <a:pt x="907" y="56"/>
                    <a:pt x="894" y="55"/>
                    <a:pt x="883" y="54"/>
                  </a:cubicBezTo>
                  <a:cubicBezTo>
                    <a:pt x="804" y="41"/>
                    <a:pt x="804" y="41"/>
                    <a:pt x="804" y="41"/>
                  </a:cubicBezTo>
                  <a:cubicBezTo>
                    <a:pt x="803" y="41"/>
                    <a:pt x="739" y="31"/>
                    <a:pt x="739" y="31"/>
                  </a:cubicBezTo>
                  <a:cubicBezTo>
                    <a:pt x="694" y="25"/>
                    <a:pt x="651" y="22"/>
                    <a:pt x="611" y="22"/>
                  </a:cubicBezTo>
                  <a:cubicBezTo>
                    <a:pt x="589" y="22"/>
                    <a:pt x="568" y="23"/>
                    <a:pt x="548" y="25"/>
                  </a:cubicBezTo>
                  <a:cubicBezTo>
                    <a:pt x="548" y="25"/>
                    <a:pt x="548" y="25"/>
                    <a:pt x="548" y="25"/>
                  </a:cubicBezTo>
                  <a:cubicBezTo>
                    <a:pt x="546" y="25"/>
                    <a:pt x="536" y="26"/>
                    <a:pt x="472" y="34"/>
                  </a:cubicBezTo>
                  <a:cubicBezTo>
                    <a:pt x="471" y="34"/>
                    <a:pt x="381" y="48"/>
                    <a:pt x="381" y="48"/>
                  </a:cubicBezTo>
                  <a:cubicBezTo>
                    <a:pt x="353" y="53"/>
                    <a:pt x="332" y="55"/>
                    <a:pt x="314" y="55"/>
                  </a:cubicBezTo>
                  <a:cubicBezTo>
                    <a:pt x="270" y="55"/>
                    <a:pt x="241" y="42"/>
                    <a:pt x="225" y="15"/>
                  </a:cubicBezTo>
                  <a:cubicBezTo>
                    <a:pt x="217" y="0"/>
                    <a:pt x="217" y="0"/>
                    <a:pt x="217" y="0"/>
                  </a:cubicBezTo>
                  <a:cubicBezTo>
                    <a:pt x="123" y="123"/>
                    <a:pt x="123" y="123"/>
                    <a:pt x="123" y="123"/>
                  </a:cubicBezTo>
                  <a:cubicBezTo>
                    <a:pt x="115" y="121"/>
                    <a:pt x="106" y="118"/>
                    <a:pt x="98" y="115"/>
                  </a:cubicBezTo>
                  <a:cubicBezTo>
                    <a:pt x="77" y="108"/>
                    <a:pt x="77" y="108"/>
                    <a:pt x="77" y="108"/>
                  </a:cubicBezTo>
                  <a:cubicBezTo>
                    <a:pt x="79" y="130"/>
                    <a:pt x="79" y="130"/>
                    <a:pt x="79" y="130"/>
                  </a:cubicBezTo>
                  <a:cubicBezTo>
                    <a:pt x="80" y="142"/>
                    <a:pt x="85" y="153"/>
                    <a:pt x="92" y="163"/>
                  </a:cubicBezTo>
                  <a:cubicBezTo>
                    <a:pt x="0" y="283"/>
                    <a:pt x="0" y="283"/>
                    <a:pt x="0" y="283"/>
                  </a:cubicBezTo>
                  <a:cubicBezTo>
                    <a:pt x="10" y="292"/>
                    <a:pt x="10" y="292"/>
                    <a:pt x="10" y="292"/>
                  </a:cubicBezTo>
                  <a:cubicBezTo>
                    <a:pt x="10" y="293"/>
                    <a:pt x="10" y="293"/>
                    <a:pt x="10" y="293"/>
                  </a:cubicBezTo>
                  <a:cubicBezTo>
                    <a:pt x="51" y="323"/>
                    <a:pt x="69" y="369"/>
                    <a:pt x="69" y="441"/>
                  </a:cubicBezTo>
                  <a:cubicBezTo>
                    <a:pt x="69" y="462"/>
                    <a:pt x="68" y="483"/>
                    <a:pt x="67" y="499"/>
                  </a:cubicBezTo>
                  <a:cubicBezTo>
                    <a:pt x="67" y="499"/>
                    <a:pt x="67" y="499"/>
                    <a:pt x="67" y="499"/>
                  </a:cubicBezTo>
                  <a:cubicBezTo>
                    <a:pt x="66" y="501"/>
                    <a:pt x="65" y="507"/>
                    <a:pt x="64" y="518"/>
                  </a:cubicBezTo>
                  <a:cubicBezTo>
                    <a:pt x="45" y="627"/>
                    <a:pt x="45" y="627"/>
                    <a:pt x="45" y="627"/>
                  </a:cubicBezTo>
                  <a:cubicBezTo>
                    <a:pt x="45" y="628"/>
                    <a:pt x="39" y="673"/>
                    <a:pt x="36" y="696"/>
                  </a:cubicBezTo>
                  <a:cubicBezTo>
                    <a:pt x="32" y="731"/>
                    <a:pt x="30" y="765"/>
                    <a:pt x="30" y="797"/>
                  </a:cubicBezTo>
                  <a:cubicBezTo>
                    <a:pt x="30" y="806"/>
                    <a:pt x="30" y="815"/>
                    <a:pt x="31" y="824"/>
                  </a:cubicBezTo>
                  <a:cubicBezTo>
                    <a:pt x="36" y="1041"/>
                    <a:pt x="166" y="1214"/>
                    <a:pt x="378" y="1287"/>
                  </a:cubicBezTo>
                  <a:cubicBezTo>
                    <a:pt x="378" y="1287"/>
                    <a:pt x="378" y="1287"/>
                    <a:pt x="378" y="1287"/>
                  </a:cubicBezTo>
                  <a:cubicBezTo>
                    <a:pt x="380" y="1288"/>
                    <a:pt x="383" y="1289"/>
                    <a:pt x="387" y="1290"/>
                  </a:cubicBezTo>
                  <a:cubicBezTo>
                    <a:pt x="387" y="1290"/>
                    <a:pt x="420" y="1303"/>
                    <a:pt x="420" y="1303"/>
                  </a:cubicBezTo>
                  <a:cubicBezTo>
                    <a:pt x="425" y="1305"/>
                    <a:pt x="425" y="1305"/>
                    <a:pt x="425" y="1305"/>
                  </a:cubicBezTo>
                  <a:cubicBezTo>
                    <a:pt x="488" y="1331"/>
                    <a:pt x="552" y="1359"/>
                    <a:pt x="604" y="1411"/>
                  </a:cubicBezTo>
                  <a:cubicBezTo>
                    <a:pt x="612" y="1419"/>
                    <a:pt x="612" y="1419"/>
                    <a:pt x="612" y="1419"/>
                  </a:cubicBezTo>
                  <a:cubicBezTo>
                    <a:pt x="621" y="1410"/>
                    <a:pt x="621" y="1410"/>
                    <a:pt x="621" y="1410"/>
                  </a:cubicBezTo>
                  <a:cubicBezTo>
                    <a:pt x="623" y="1408"/>
                    <a:pt x="623" y="1408"/>
                    <a:pt x="623" y="1408"/>
                  </a:cubicBezTo>
                  <a:cubicBezTo>
                    <a:pt x="623" y="1408"/>
                    <a:pt x="624" y="1406"/>
                    <a:pt x="625" y="1405"/>
                  </a:cubicBezTo>
                  <a:cubicBezTo>
                    <a:pt x="689" y="1348"/>
                    <a:pt x="764" y="1319"/>
                    <a:pt x="848" y="1288"/>
                  </a:cubicBezTo>
                  <a:cubicBezTo>
                    <a:pt x="1000" y="1234"/>
                    <a:pt x="1056" y="1167"/>
                    <a:pt x="1096" y="1117"/>
                  </a:cubicBezTo>
                  <a:cubicBezTo>
                    <a:pt x="1097" y="1115"/>
                    <a:pt x="1097" y="1115"/>
                    <a:pt x="1097" y="1115"/>
                  </a:cubicBezTo>
                  <a:cubicBezTo>
                    <a:pt x="1160" y="1042"/>
                    <a:pt x="1199" y="925"/>
                    <a:pt x="1199" y="809"/>
                  </a:cubicBezTo>
                  <a:cubicBezTo>
                    <a:pt x="1199" y="806"/>
                    <a:pt x="1199" y="803"/>
                    <a:pt x="1199" y="800"/>
                  </a:cubicBezTo>
                  <a:cubicBezTo>
                    <a:pt x="1199" y="800"/>
                    <a:pt x="1199" y="800"/>
                    <a:pt x="1196" y="728"/>
                  </a:cubicBezTo>
                  <a:cubicBezTo>
                    <a:pt x="1196" y="727"/>
                    <a:pt x="1191" y="677"/>
                    <a:pt x="1188" y="651"/>
                  </a:cubicBezTo>
                  <a:cubicBezTo>
                    <a:pt x="1188" y="650"/>
                    <a:pt x="1188" y="650"/>
                    <a:pt x="1176" y="579"/>
                  </a:cubicBezTo>
                  <a:cubicBezTo>
                    <a:pt x="1165" y="510"/>
                    <a:pt x="1165" y="510"/>
                    <a:pt x="1165" y="510"/>
                  </a:cubicBezTo>
                  <a:cubicBezTo>
                    <a:pt x="1163" y="492"/>
                    <a:pt x="1162" y="474"/>
                    <a:pt x="1162" y="458"/>
                  </a:cubicBezTo>
                  <a:cubicBezTo>
                    <a:pt x="1162" y="454"/>
                    <a:pt x="1162" y="450"/>
                    <a:pt x="1162" y="446"/>
                  </a:cubicBezTo>
                  <a:cubicBezTo>
                    <a:pt x="1162" y="444"/>
                    <a:pt x="1162" y="444"/>
                    <a:pt x="1162" y="444"/>
                  </a:cubicBezTo>
                  <a:cubicBezTo>
                    <a:pt x="1162" y="375"/>
                    <a:pt x="1182" y="326"/>
                    <a:pt x="1224" y="295"/>
                  </a:cubicBezTo>
                  <a:cubicBezTo>
                    <a:pt x="1233" y="288"/>
                    <a:pt x="1233" y="288"/>
                    <a:pt x="1233" y="288"/>
                  </a:cubicBezTo>
                  <a:cubicBezTo>
                    <a:pt x="1210" y="258"/>
                    <a:pt x="1210" y="258"/>
                    <a:pt x="1210" y="258"/>
                  </a:cubicBezTo>
                  <a:cubicBezTo>
                    <a:pt x="1217" y="251"/>
                    <a:pt x="1221" y="244"/>
                    <a:pt x="1224" y="238"/>
                  </a:cubicBezTo>
                  <a:cubicBezTo>
                    <a:pt x="1228" y="229"/>
                    <a:pt x="1229" y="213"/>
                    <a:pt x="1223" y="203"/>
                  </a:cubicBezTo>
                  <a:cubicBezTo>
                    <a:pt x="1223" y="203"/>
                    <a:pt x="1223" y="203"/>
                    <a:pt x="1222" y="203"/>
                  </a:cubicBezTo>
                  <a:cubicBezTo>
                    <a:pt x="1244" y="187"/>
                    <a:pt x="1266" y="152"/>
                    <a:pt x="1272" y="140"/>
                  </a:cubicBezTo>
                  <a:cubicBezTo>
                    <a:pt x="1290" y="105"/>
                    <a:pt x="1290" y="105"/>
                    <a:pt x="1290" y="105"/>
                  </a:cubicBezTo>
                  <a:cubicBezTo>
                    <a:pt x="1290" y="105"/>
                    <a:pt x="1254" y="120"/>
                    <a:pt x="1254" y="120"/>
                  </a:cubicBezTo>
                  <a:moveTo>
                    <a:pt x="1201" y="277"/>
                  </a:moveTo>
                  <a:cubicBezTo>
                    <a:pt x="1201" y="277"/>
                    <a:pt x="1201" y="277"/>
                    <a:pt x="1201" y="277"/>
                  </a:cubicBezTo>
                  <a:cubicBezTo>
                    <a:pt x="1201" y="277"/>
                    <a:pt x="1201" y="277"/>
                    <a:pt x="1201" y="277"/>
                  </a:cubicBezTo>
                  <a:moveTo>
                    <a:pt x="1201" y="277"/>
                  </a:moveTo>
                  <a:cubicBezTo>
                    <a:pt x="1200" y="275"/>
                    <a:pt x="1199" y="274"/>
                    <a:pt x="1198" y="274"/>
                  </a:cubicBezTo>
                  <a:cubicBezTo>
                    <a:pt x="1199" y="274"/>
                    <a:pt x="1200" y="275"/>
                    <a:pt x="1201" y="277"/>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10" name="Freeform 34">
              <a:extLst>
                <a:ext uri="{FF2B5EF4-FFF2-40B4-BE49-F238E27FC236}">
                  <a16:creationId xmlns:a16="http://schemas.microsoft.com/office/drawing/2014/main" id="{F9D84D94-901A-4825-AE62-4D5E6B758BAE}"/>
                </a:ext>
              </a:extLst>
            </p:cNvPr>
            <p:cNvSpPr>
              <a:spLocks/>
            </p:cNvSpPr>
            <p:nvPr userDrawn="1"/>
          </p:nvSpPr>
          <p:spPr bwMode="auto">
            <a:xfrm>
              <a:off x="3372" y="2167"/>
              <a:ext cx="82" cy="78"/>
            </a:xfrm>
            <a:custGeom>
              <a:avLst/>
              <a:gdLst>
                <a:gd name="T0" fmla="*/ 71 w 121"/>
                <a:gd name="T1" fmla="*/ 25 h 115"/>
                <a:gd name="T2" fmla="*/ 121 w 121"/>
                <a:gd name="T3" fmla="*/ 0 h 115"/>
                <a:gd name="T4" fmla="*/ 121 w 121"/>
                <a:gd name="T5" fmla="*/ 115 h 115"/>
                <a:gd name="T6" fmla="*/ 8 w 121"/>
                <a:gd name="T7" fmla="*/ 80 h 115"/>
                <a:gd name="T8" fmla="*/ 6 w 121"/>
                <a:gd name="T9" fmla="*/ 78 h 115"/>
                <a:gd name="T10" fmla="*/ 0 w 121"/>
                <a:gd name="T11" fmla="*/ 65 h 115"/>
                <a:gd name="T12" fmla="*/ 1 w 121"/>
                <a:gd name="T13" fmla="*/ 59 h 115"/>
                <a:gd name="T14" fmla="*/ 47 w 121"/>
                <a:gd name="T15" fmla="*/ 32 h 115"/>
                <a:gd name="T16" fmla="*/ 61 w 121"/>
                <a:gd name="T17" fmla="*/ 28 h 115"/>
                <a:gd name="T18" fmla="*/ 71 w 121"/>
                <a:gd name="T19" fmla="*/ 2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15">
                  <a:moveTo>
                    <a:pt x="71" y="25"/>
                  </a:moveTo>
                  <a:cubicBezTo>
                    <a:pt x="89" y="20"/>
                    <a:pt x="107" y="14"/>
                    <a:pt x="121" y="0"/>
                  </a:cubicBezTo>
                  <a:cubicBezTo>
                    <a:pt x="121" y="8"/>
                    <a:pt x="121" y="111"/>
                    <a:pt x="121" y="115"/>
                  </a:cubicBezTo>
                  <a:cubicBezTo>
                    <a:pt x="83" y="114"/>
                    <a:pt x="40" y="109"/>
                    <a:pt x="8" y="80"/>
                  </a:cubicBezTo>
                  <a:cubicBezTo>
                    <a:pt x="8" y="80"/>
                    <a:pt x="6" y="78"/>
                    <a:pt x="6" y="78"/>
                  </a:cubicBezTo>
                  <a:cubicBezTo>
                    <a:pt x="3" y="73"/>
                    <a:pt x="0" y="70"/>
                    <a:pt x="0" y="65"/>
                  </a:cubicBezTo>
                  <a:cubicBezTo>
                    <a:pt x="0" y="63"/>
                    <a:pt x="0" y="61"/>
                    <a:pt x="1" y="59"/>
                  </a:cubicBezTo>
                  <a:cubicBezTo>
                    <a:pt x="10" y="42"/>
                    <a:pt x="29" y="37"/>
                    <a:pt x="47" y="32"/>
                  </a:cubicBezTo>
                  <a:cubicBezTo>
                    <a:pt x="61" y="28"/>
                    <a:pt x="61" y="28"/>
                    <a:pt x="61" y="28"/>
                  </a:cubicBezTo>
                  <a:cubicBezTo>
                    <a:pt x="61" y="28"/>
                    <a:pt x="71" y="25"/>
                    <a:pt x="71" y="2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11" name="Freeform 35">
              <a:extLst>
                <a:ext uri="{FF2B5EF4-FFF2-40B4-BE49-F238E27FC236}">
                  <a16:creationId xmlns:a16="http://schemas.microsoft.com/office/drawing/2014/main" id="{E697AA8F-F3A2-4AA2-82F7-C12FDEB951C7}"/>
                </a:ext>
              </a:extLst>
            </p:cNvPr>
            <p:cNvSpPr>
              <a:spLocks/>
            </p:cNvSpPr>
            <p:nvPr userDrawn="1"/>
          </p:nvSpPr>
          <p:spPr bwMode="auto">
            <a:xfrm>
              <a:off x="4222" y="2172"/>
              <a:ext cx="81" cy="75"/>
            </a:xfrm>
            <a:custGeom>
              <a:avLst/>
              <a:gdLst>
                <a:gd name="T0" fmla="*/ 0 w 120"/>
                <a:gd name="T1" fmla="*/ 0 h 111"/>
                <a:gd name="T2" fmla="*/ 60 w 120"/>
                <a:gd name="T3" fmla="*/ 27 h 111"/>
                <a:gd name="T4" fmla="*/ 113 w 120"/>
                <a:gd name="T5" fmla="*/ 49 h 111"/>
                <a:gd name="T6" fmla="*/ 120 w 120"/>
                <a:gd name="T7" fmla="*/ 61 h 111"/>
                <a:gd name="T8" fmla="*/ 119 w 120"/>
                <a:gd name="T9" fmla="*/ 67 h 111"/>
                <a:gd name="T10" fmla="*/ 68 w 120"/>
                <a:gd name="T11" fmla="*/ 101 h 111"/>
                <a:gd name="T12" fmla="*/ 0 w 120"/>
                <a:gd name="T13" fmla="*/ 111 h 111"/>
                <a:gd name="T14" fmla="*/ 0 w 120"/>
                <a:gd name="T15" fmla="*/ 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11">
                  <a:moveTo>
                    <a:pt x="0" y="0"/>
                  </a:moveTo>
                  <a:cubicBezTo>
                    <a:pt x="17" y="15"/>
                    <a:pt x="39" y="21"/>
                    <a:pt x="60" y="27"/>
                  </a:cubicBezTo>
                  <a:cubicBezTo>
                    <a:pt x="78" y="32"/>
                    <a:pt x="97" y="38"/>
                    <a:pt x="113" y="49"/>
                  </a:cubicBezTo>
                  <a:cubicBezTo>
                    <a:pt x="118" y="54"/>
                    <a:pt x="120" y="57"/>
                    <a:pt x="120" y="61"/>
                  </a:cubicBezTo>
                  <a:cubicBezTo>
                    <a:pt x="120" y="63"/>
                    <a:pt x="120" y="65"/>
                    <a:pt x="119" y="67"/>
                  </a:cubicBezTo>
                  <a:cubicBezTo>
                    <a:pt x="109" y="86"/>
                    <a:pt x="85" y="95"/>
                    <a:pt x="68" y="101"/>
                  </a:cubicBezTo>
                  <a:cubicBezTo>
                    <a:pt x="46" y="107"/>
                    <a:pt x="23" y="110"/>
                    <a:pt x="0" y="11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12" name="Freeform 36">
              <a:extLst>
                <a:ext uri="{FF2B5EF4-FFF2-40B4-BE49-F238E27FC236}">
                  <a16:creationId xmlns:a16="http://schemas.microsoft.com/office/drawing/2014/main" id="{6663BAD3-DE57-4E7D-8928-8A3D29359169}"/>
                </a:ext>
              </a:extLst>
            </p:cNvPr>
            <p:cNvSpPr>
              <a:spLocks/>
            </p:cNvSpPr>
            <p:nvPr userDrawn="1"/>
          </p:nvSpPr>
          <p:spPr bwMode="auto">
            <a:xfrm>
              <a:off x="3269" y="2086"/>
              <a:ext cx="185" cy="119"/>
            </a:xfrm>
            <a:custGeom>
              <a:avLst/>
              <a:gdLst>
                <a:gd name="T0" fmla="*/ 37 w 273"/>
                <a:gd name="T1" fmla="*/ 37 h 175"/>
                <a:gd name="T2" fmla="*/ 33 w 273"/>
                <a:gd name="T3" fmla="*/ 0 h 175"/>
                <a:gd name="T4" fmla="*/ 239 w 273"/>
                <a:gd name="T5" fmla="*/ 46 h 175"/>
                <a:gd name="T6" fmla="*/ 273 w 273"/>
                <a:gd name="T7" fmla="*/ 89 h 175"/>
                <a:gd name="T8" fmla="*/ 273 w 273"/>
                <a:gd name="T9" fmla="*/ 91 h 175"/>
                <a:gd name="T10" fmla="*/ 224 w 273"/>
                <a:gd name="T11" fmla="*/ 129 h 175"/>
                <a:gd name="T12" fmla="*/ 196 w 273"/>
                <a:gd name="T13" fmla="*/ 138 h 175"/>
                <a:gd name="T14" fmla="*/ 139 w 273"/>
                <a:gd name="T15" fmla="*/ 175 h 175"/>
                <a:gd name="T16" fmla="*/ 0 w 273"/>
                <a:gd name="T17" fmla="*/ 144 h 175"/>
                <a:gd name="T18" fmla="*/ 37 w 273"/>
                <a:gd name="T19" fmla="*/ 3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175">
                  <a:moveTo>
                    <a:pt x="37" y="37"/>
                  </a:moveTo>
                  <a:cubicBezTo>
                    <a:pt x="37" y="25"/>
                    <a:pt x="36" y="13"/>
                    <a:pt x="33" y="0"/>
                  </a:cubicBezTo>
                  <a:cubicBezTo>
                    <a:pt x="99" y="3"/>
                    <a:pt x="174" y="11"/>
                    <a:pt x="239" y="46"/>
                  </a:cubicBezTo>
                  <a:cubicBezTo>
                    <a:pt x="255" y="56"/>
                    <a:pt x="273" y="70"/>
                    <a:pt x="273" y="89"/>
                  </a:cubicBezTo>
                  <a:cubicBezTo>
                    <a:pt x="273" y="90"/>
                    <a:pt x="273" y="90"/>
                    <a:pt x="273" y="91"/>
                  </a:cubicBezTo>
                  <a:cubicBezTo>
                    <a:pt x="270" y="115"/>
                    <a:pt x="246" y="122"/>
                    <a:pt x="224" y="129"/>
                  </a:cubicBezTo>
                  <a:cubicBezTo>
                    <a:pt x="196" y="138"/>
                    <a:pt x="196" y="138"/>
                    <a:pt x="196" y="138"/>
                  </a:cubicBezTo>
                  <a:cubicBezTo>
                    <a:pt x="173" y="144"/>
                    <a:pt x="150" y="151"/>
                    <a:pt x="139" y="175"/>
                  </a:cubicBezTo>
                  <a:cubicBezTo>
                    <a:pt x="102" y="153"/>
                    <a:pt x="55" y="142"/>
                    <a:pt x="0" y="144"/>
                  </a:cubicBezTo>
                  <a:cubicBezTo>
                    <a:pt x="24" y="116"/>
                    <a:pt x="37" y="78"/>
                    <a:pt x="37" y="3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13" name="Freeform 37">
              <a:extLst>
                <a:ext uri="{FF2B5EF4-FFF2-40B4-BE49-F238E27FC236}">
                  <a16:creationId xmlns:a16="http://schemas.microsoft.com/office/drawing/2014/main" id="{588E81B4-B58F-4FB1-BD66-9303C62B0626}"/>
                </a:ext>
              </a:extLst>
            </p:cNvPr>
            <p:cNvSpPr>
              <a:spLocks/>
            </p:cNvSpPr>
            <p:nvPr userDrawn="1"/>
          </p:nvSpPr>
          <p:spPr bwMode="auto">
            <a:xfrm>
              <a:off x="4222" y="2091"/>
              <a:ext cx="185" cy="118"/>
            </a:xfrm>
            <a:custGeom>
              <a:avLst/>
              <a:gdLst>
                <a:gd name="T0" fmla="*/ 93 w 274"/>
                <a:gd name="T1" fmla="*/ 140 h 173"/>
                <a:gd name="T2" fmla="*/ 91 w 274"/>
                <a:gd name="T3" fmla="*/ 139 h 173"/>
                <a:gd name="T4" fmla="*/ 63 w 274"/>
                <a:gd name="T5" fmla="*/ 131 h 173"/>
                <a:gd name="T6" fmla="*/ 4 w 274"/>
                <a:gd name="T7" fmla="*/ 102 h 173"/>
                <a:gd name="T8" fmla="*/ 0 w 274"/>
                <a:gd name="T9" fmla="*/ 87 h 173"/>
                <a:gd name="T10" fmla="*/ 3 w 274"/>
                <a:gd name="T11" fmla="*/ 74 h 173"/>
                <a:gd name="T12" fmla="*/ 92 w 274"/>
                <a:gd name="T13" fmla="*/ 21 h 173"/>
                <a:gd name="T14" fmla="*/ 101 w 274"/>
                <a:gd name="T15" fmla="*/ 18 h 173"/>
                <a:gd name="T16" fmla="*/ 242 w 274"/>
                <a:gd name="T17" fmla="*/ 0 h 173"/>
                <a:gd name="T18" fmla="*/ 238 w 274"/>
                <a:gd name="T19" fmla="*/ 39 h 173"/>
                <a:gd name="T20" fmla="*/ 274 w 274"/>
                <a:gd name="T21" fmla="*/ 144 h 173"/>
                <a:gd name="T22" fmla="*/ 135 w 274"/>
                <a:gd name="T23" fmla="*/ 173 h 173"/>
                <a:gd name="T24" fmla="*/ 93 w 274"/>
                <a:gd name="T25" fmla="*/ 14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 h="173">
                  <a:moveTo>
                    <a:pt x="93" y="140"/>
                  </a:moveTo>
                  <a:cubicBezTo>
                    <a:pt x="91" y="139"/>
                    <a:pt x="91" y="139"/>
                    <a:pt x="91" y="139"/>
                  </a:cubicBezTo>
                  <a:cubicBezTo>
                    <a:pt x="63" y="131"/>
                    <a:pt x="63" y="131"/>
                    <a:pt x="63" y="131"/>
                  </a:cubicBezTo>
                  <a:cubicBezTo>
                    <a:pt x="41" y="125"/>
                    <a:pt x="20" y="120"/>
                    <a:pt x="4" y="102"/>
                  </a:cubicBezTo>
                  <a:cubicBezTo>
                    <a:pt x="1" y="98"/>
                    <a:pt x="0" y="93"/>
                    <a:pt x="0" y="87"/>
                  </a:cubicBezTo>
                  <a:cubicBezTo>
                    <a:pt x="0" y="83"/>
                    <a:pt x="1" y="78"/>
                    <a:pt x="3" y="74"/>
                  </a:cubicBezTo>
                  <a:cubicBezTo>
                    <a:pt x="23" y="43"/>
                    <a:pt x="58" y="32"/>
                    <a:pt x="92" y="21"/>
                  </a:cubicBezTo>
                  <a:cubicBezTo>
                    <a:pt x="101" y="18"/>
                    <a:pt x="101" y="18"/>
                    <a:pt x="101" y="18"/>
                  </a:cubicBezTo>
                  <a:cubicBezTo>
                    <a:pt x="143" y="7"/>
                    <a:pt x="189" y="1"/>
                    <a:pt x="242" y="0"/>
                  </a:cubicBezTo>
                  <a:cubicBezTo>
                    <a:pt x="240" y="13"/>
                    <a:pt x="238" y="26"/>
                    <a:pt x="238" y="39"/>
                  </a:cubicBezTo>
                  <a:cubicBezTo>
                    <a:pt x="238" y="80"/>
                    <a:pt x="251" y="116"/>
                    <a:pt x="274" y="144"/>
                  </a:cubicBezTo>
                  <a:cubicBezTo>
                    <a:pt x="220" y="141"/>
                    <a:pt x="173" y="151"/>
                    <a:pt x="135" y="173"/>
                  </a:cubicBezTo>
                  <a:cubicBezTo>
                    <a:pt x="128" y="154"/>
                    <a:pt x="109" y="146"/>
                    <a:pt x="93" y="14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14" name="Freeform 38">
              <a:extLst>
                <a:ext uri="{FF2B5EF4-FFF2-40B4-BE49-F238E27FC236}">
                  <a16:creationId xmlns:a16="http://schemas.microsoft.com/office/drawing/2014/main" id="{A594E9CB-B4F5-4674-B6D8-8EA0AEB5AF24}"/>
                </a:ext>
              </a:extLst>
            </p:cNvPr>
            <p:cNvSpPr>
              <a:spLocks/>
            </p:cNvSpPr>
            <p:nvPr userDrawn="1"/>
          </p:nvSpPr>
          <p:spPr bwMode="auto">
            <a:xfrm>
              <a:off x="3350" y="2108"/>
              <a:ext cx="975" cy="256"/>
            </a:xfrm>
            <a:custGeom>
              <a:avLst/>
              <a:gdLst>
                <a:gd name="T0" fmla="*/ 324 w 1439"/>
                <a:gd name="T1" fmla="*/ 163 h 376"/>
                <a:gd name="T2" fmla="*/ 419 w 1439"/>
                <a:gd name="T3" fmla="*/ 102 h 376"/>
                <a:gd name="T4" fmla="*/ 786 w 1439"/>
                <a:gd name="T5" fmla="*/ 16 h 376"/>
                <a:gd name="T6" fmla="*/ 1002 w 1439"/>
                <a:gd name="T7" fmla="*/ 93 h 376"/>
                <a:gd name="T8" fmla="*/ 1063 w 1439"/>
                <a:gd name="T9" fmla="*/ 131 h 376"/>
                <a:gd name="T10" fmla="*/ 1125 w 1439"/>
                <a:gd name="T11" fmla="*/ 172 h 376"/>
                <a:gd name="T12" fmla="*/ 1331 w 1439"/>
                <a:gd name="T13" fmla="*/ 218 h 376"/>
                <a:gd name="T14" fmla="*/ 1414 w 1439"/>
                <a:gd name="T15" fmla="*/ 177 h 376"/>
                <a:gd name="T16" fmla="*/ 1439 w 1439"/>
                <a:gd name="T17" fmla="*/ 307 h 376"/>
                <a:gd name="T18" fmla="*/ 1402 w 1439"/>
                <a:gd name="T19" fmla="*/ 339 h 376"/>
                <a:gd name="T20" fmla="*/ 1398 w 1439"/>
                <a:gd name="T21" fmla="*/ 340 h 376"/>
                <a:gd name="T22" fmla="*/ 1054 w 1439"/>
                <a:gd name="T23" fmla="*/ 284 h 376"/>
                <a:gd name="T24" fmla="*/ 960 w 1439"/>
                <a:gd name="T25" fmla="*/ 222 h 376"/>
                <a:gd name="T26" fmla="*/ 631 w 1439"/>
                <a:gd name="T27" fmla="*/ 158 h 376"/>
                <a:gd name="T28" fmla="*/ 458 w 1439"/>
                <a:gd name="T29" fmla="*/ 233 h 376"/>
                <a:gd name="T30" fmla="*/ 371 w 1439"/>
                <a:gd name="T31" fmla="*/ 289 h 376"/>
                <a:gd name="T32" fmla="*/ 91 w 1439"/>
                <a:gd name="T33" fmla="*/ 348 h 376"/>
                <a:gd name="T34" fmla="*/ 8 w 1439"/>
                <a:gd name="T35" fmla="*/ 315 h 376"/>
                <a:gd name="T36" fmla="*/ 0 w 1439"/>
                <a:gd name="T37" fmla="*/ 300 h 376"/>
                <a:gd name="T38" fmla="*/ 26 w 1439"/>
                <a:gd name="T39" fmla="*/ 172 h 376"/>
                <a:gd name="T40" fmla="*/ 148 w 1439"/>
                <a:gd name="T41" fmla="*/ 217 h 376"/>
                <a:gd name="T42" fmla="*/ 324 w 1439"/>
                <a:gd name="T43" fmla="*/ 16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39" h="376">
                  <a:moveTo>
                    <a:pt x="324" y="163"/>
                  </a:moveTo>
                  <a:cubicBezTo>
                    <a:pt x="419" y="102"/>
                    <a:pt x="419" y="102"/>
                    <a:pt x="419" y="102"/>
                  </a:cubicBezTo>
                  <a:cubicBezTo>
                    <a:pt x="534" y="29"/>
                    <a:pt x="657" y="0"/>
                    <a:pt x="786" y="16"/>
                  </a:cubicBezTo>
                  <a:cubicBezTo>
                    <a:pt x="860" y="26"/>
                    <a:pt x="931" y="51"/>
                    <a:pt x="1002" y="93"/>
                  </a:cubicBezTo>
                  <a:cubicBezTo>
                    <a:pt x="1063" y="131"/>
                    <a:pt x="1063" y="131"/>
                    <a:pt x="1063" y="131"/>
                  </a:cubicBezTo>
                  <a:cubicBezTo>
                    <a:pt x="1125" y="172"/>
                    <a:pt x="1125" y="172"/>
                    <a:pt x="1125" y="172"/>
                  </a:cubicBezTo>
                  <a:cubicBezTo>
                    <a:pt x="1185" y="213"/>
                    <a:pt x="1258" y="229"/>
                    <a:pt x="1331" y="218"/>
                  </a:cubicBezTo>
                  <a:cubicBezTo>
                    <a:pt x="1360" y="211"/>
                    <a:pt x="1392" y="204"/>
                    <a:pt x="1414" y="177"/>
                  </a:cubicBezTo>
                  <a:cubicBezTo>
                    <a:pt x="1416" y="184"/>
                    <a:pt x="1439" y="307"/>
                    <a:pt x="1439" y="307"/>
                  </a:cubicBezTo>
                  <a:cubicBezTo>
                    <a:pt x="1436" y="324"/>
                    <a:pt x="1417" y="332"/>
                    <a:pt x="1402" y="339"/>
                  </a:cubicBezTo>
                  <a:cubicBezTo>
                    <a:pt x="1398" y="340"/>
                    <a:pt x="1398" y="340"/>
                    <a:pt x="1398" y="340"/>
                  </a:cubicBezTo>
                  <a:cubicBezTo>
                    <a:pt x="1290" y="376"/>
                    <a:pt x="1158" y="355"/>
                    <a:pt x="1054" y="284"/>
                  </a:cubicBezTo>
                  <a:cubicBezTo>
                    <a:pt x="1054" y="284"/>
                    <a:pt x="960" y="222"/>
                    <a:pt x="960" y="222"/>
                  </a:cubicBezTo>
                  <a:cubicBezTo>
                    <a:pt x="862" y="159"/>
                    <a:pt x="746" y="136"/>
                    <a:pt x="631" y="158"/>
                  </a:cubicBezTo>
                  <a:cubicBezTo>
                    <a:pt x="575" y="169"/>
                    <a:pt x="520" y="193"/>
                    <a:pt x="458" y="233"/>
                  </a:cubicBezTo>
                  <a:cubicBezTo>
                    <a:pt x="371" y="289"/>
                    <a:pt x="371" y="289"/>
                    <a:pt x="371" y="289"/>
                  </a:cubicBezTo>
                  <a:cubicBezTo>
                    <a:pt x="286" y="343"/>
                    <a:pt x="187" y="364"/>
                    <a:pt x="91" y="348"/>
                  </a:cubicBezTo>
                  <a:cubicBezTo>
                    <a:pt x="62" y="343"/>
                    <a:pt x="31" y="337"/>
                    <a:pt x="8" y="315"/>
                  </a:cubicBezTo>
                  <a:cubicBezTo>
                    <a:pt x="3" y="310"/>
                    <a:pt x="1" y="306"/>
                    <a:pt x="0" y="300"/>
                  </a:cubicBezTo>
                  <a:cubicBezTo>
                    <a:pt x="0" y="300"/>
                    <a:pt x="23" y="188"/>
                    <a:pt x="26" y="172"/>
                  </a:cubicBezTo>
                  <a:cubicBezTo>
                    <a:pt x="58" y="207"/>
                    <a:pt x="103" y="215"/>
                    <a:pt x="148" y="217"/>
                  </a:cubicBezTo>
                  <a:cubicBezTo>
                    <a:pt x="206" y="220"/>
                    <a:pt x="262" y="203"/>
                    <a:pt x="324" y="16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15" name="Freeform 39">
              <a:extLst>
                <a:ext uri="{FF2B5EF4-FFF2-40B4-BE49-F238E27FC236}">
                  <a16:creationId xmlns:a16="http://schemas.microsoft.com/office/drawing/2014/main" id="{E9EE944B-2537-4E86-BB79-01B08A98BDE3}"/>
                </a:ext>
              </a:extLst>
            </p:cNvPr>
            <p:cNvSpPr>
              <a:spLocks noEditPoints="1"/>
            </p:cNvSpPr>
            <p:nvPr userDrawn="1"/>
          </p:nvSpPr>
          <p:spPr bwMode="auto">
            <a:xfrm>
              <a:off x="3374" y="2137"/>
              <a:ext cx="925" cy="195"/>
            </a:xfrm>
            <a:custGeom>
              <a:avLst/>
              <a:gdLst>
                <a:gd name="T0" fmla="*/ 437 w 1365"/>
                <a:gd name="T1" fmla="*/ 67 h 287"/>
                <a:gd name="T2" fmla="*/ 431 w 1365"/>
                <a:gd name="T3" fmla="*/ 150 h 287"/>
                <a:gd name="T4" fmla="*/ 474 w 1365"/>
                <a:gd name="T5" fmla="*/ 123 h 287"/>
                <a:gd name="T6" fmla="*/ 1358 w 1365"/>
                <a:gd name="T7" fmla="*/ 254 h 287"/>
                <a:gd name="T8" fmla="*/ 1336 w 1365"/>
                <a:gd name="T9" fmla="*/ 226 h 287"/>
                <a:gd name="T10" fmla="*/ 1340 w 1365"/>
                <a:gd name="T11" fmla="*/ 194 h 287"/>
                <a:gd name="T12" fmla="*/ 1362 w 1365"/>
                <a:gd name="T13" fmla="*/ 272 h 287"/>
                <a:gd name="T14" fmla="*/ 1270 w 1365"/>
                <a:gd name="T15" fmla="*/ 248 h 287"/>
                <a:gd name="T16" fmla="*/ 1276 w 1365"/>
                <a:gd name="T17" fmla="*/ 277 h 287"/>
                <a:gd name="T18" fmla="*/ 1167 w 1365"/>
                <a:gd name="T19" fmla="*/ 204 h 287"/>
                <a:gd name="T20" fmla="*/ 1164 w 1365"/>
                <a:gd name="T21" fmla="*/ 276 h 287"/>
                <a:gd name="T22" fmla="*/ 1110 w 1365"/>
                <a:gd name="T23" fmla="*/ 225 h 287"/>
                <a:gd name="T24" fmla="*/ 1061 w 1365"/>
                <a:gd name="T25" fmla="*/ 231 h 287"/>
                <a:gd name="T26" fmla="*/ 1109 w 1365"/>
                <a:gd name="T27" fmla="*/ 237 h 287"/>
                <a:gd name="T28" fmla="*/ 1129 w 1365"/>
                <a:gd name="T29" fmla="*/ 189 h 287"/>
                <a:gd name="T30" fmla="*/ 1063 w 1365"/>
                <a:gd name="T31" fmla="*/ 149 h 287"/>
                <a:gd name="T32" fmla="*/ 1048 w 1365"/>
                <a:gd name="T33" fmla="*/ 228 h 287"/>
                <a:gd name="T34" fmla="*/ 986 w 1365"/>
                <a:gd name="T35" fmla="*/ 97 h 287"/>
                <a:gd name="T36" fmla="*/ 963 w 1365"/>
                <a:gd name="T37" fmla="*/ 80 h 287"/>
                <a:gd name="T38" fmla="*/ 919 w 1365"/>
                <a:gd name="T39" fmla="*/ 139 h 287"/>
                <a:gd name="T40" fmla="*/ 985 w 1365"/>
                <a:gd name="T41" fmla="*/ 116 h 287"/>
                <a:gd name="T42" fmla="*/ 887 w 1365"/>
                <a:gd name="T43" fmla="*/ 93 h 287"/>
                <a:gd name="T44" fmla="*/ 909 w 1365"/>
                <a:gd name="T45" fmla="*/ 52 h 287"/>
                <a:gd name="T46" fmla="*/ 854 w 1365"/>
                <a:gd name="T47" fmla="*/ 111 h 287"/>
                <a:gd name="T48" fmla="*/ 885 w 1365"/>
                <a:gd name="T49" fmla="*/ 120 h 287"/>
                <a:gd name="T50" fmla="*/ 833 w 1365"/>
                <a:gd name="T51" fmla="*/ 77 h 287"/>
                <a:gd name="T52" fmla="*/ 840 w 1365"/>
                <a:gd name="T53" fmla="*/ 50 h 287"/>
                <a:gd name="T54" fmla="*/ 805 w 1365"/>
                <a:gd name="T55" fmla="*/ 26 h 287"/>
                <a:gd name="T56" fmla="*/ 782 w 1365"/>
                <a:gd name="T57" fmla="*/ 16 h 287"/>
                <a:gd name="T58" fmla="*/ 764 w 1365"/>
                <a:gd name="T59" fmla="*/ 63 h 287"/>
                <a:gd name="T60" fmla="*/ 716 w 1365"/>
                <a:gd name="T61" fmla="*/ 76 h 287"/>
                <a:gd name="T62" fmla="*/ 742 w 1365"/>
                <a:gd name="T63" fmla="*/ 20 h 287"/>
                <a:gd name="T64" fmla="*/ 689 w 1365"/>
                <a:gd name="T65" fmla="*/ 47 h 287"/>
                <a:gd name="T66" fmla="*/ 706 w 1365"/>
                <a:gd name="T67" fmla="*/ 18 h 287"/>
                <a:gd name="T68" fmla="*/ 652 w 1365"/>
                <a:gd name="T69" fmla="*/ 76 h 287"/>
                <a:gd name="T70" fmla="*/ 610 w 1365"/>
                <a:gd name="T71" fmla="*/ 40 h 287"/>
                <a:gd name="T72" fmla="*/ 623 w 1365"/>
                <a:gd name="T73" fmla="*/ 48 h 287"/>
                <a:gd name="T74" fmla="*/ 582 w 1365"/>
                <a:gd name="T75" fmla="*/ 88 h 287"/>
                <a:gd name="T76" fmla="*/ 625 w 1365"/>
                <a:gd name="T77" fmla="*/ 78 h 287"/>
                <a:gd name="T78" fmla="*/ 560 w 1365"/>
                <a:gd name="T79" fmla="*/ 72 h 287"/>
                <a:gd name="T80" fmla="*/ 551 w 1365"/>
                <a:gd name="T81" fmla="*/ 42 h 287"/>
                <a:gd name="T82" fmla="*/ 507 w 1365"/>
                <a:gd name="T83" fmla="*/ 72 h 287"/>
                <a:gd name="T84" fmla="*/ 367 w 1365"/>
                <a:gd name="T85" fmla="*/ 140 h 287"/>
                <a:gd name="T86" fmla="*/ 396 w 1365"/>
                <a:gd name="T87" fmla="*/ 133 h 287"/>
                <a:gd name="T88" fmla="*/ 394 w 1365"/>
                <a:gd name="T89" fmla="*/ 175 h 287"/>
                <a:gd name="T90" fmla="*/ 409 w 1365"/>
                <a:gd name="T91" fmla="*/ 161 h 287"/>
                <a:gd name="T92" fmla="*/ 325 w 1365"/>
                <a:gd name="T93" fmla="*/ 204 h 287"/>
                <a:gd name="T94" fmla="*/ 323 w 1365"/>
                <a:gd name="T95" fmla="*/ 166 h 287"/>
                <a:gd name="T96" fmla="*/ 317 w 1365"/>
                <a:gd name="T97" fmla="*/ 134 h 287"/>
                <a:gd name="T98" fmla="*/ 367 w 1365"/>
                <a:gd name="T99" fmla="*/ 196 h 287"/>
                <a:gd name="T100" fmla="*/ 266 w 1365"/>
                <a:gd name="T101" fmla="*/ 165 h 287"/>
                <a:gd name="T102" fmla="*/ 240 w 1365"/>
                <a:gd name="T103" fmla="*/ 195 h 287"/>
                <a:gd name="T104" fmla="*/ 281 w 1365"/>
                <a:gd name="T105" fmla="*/ 242 h 287"/>
                <a:gd name="T106" fmla="*/ 208 w 1365"/>
                <a:gd name="T107" fmla="*/ 196 h 287"/>
                <a:gd name="T108" fmla="*/ 204 w 1365"/>
                <a:gd name="T109" fmla="*/ 256 h 287"/>
                <a:gd name="T110" fmla="*/ 165 w 1365"/>
                <a:gd name="T111" fmla="*/ 277 h 287"/>
                <a:gd name="T112" fmla="*/ 121 w 1365"/>
                <a:gd name="T113" fmla="*/ 265 h 287"/>
                <a:gd name="T114" fmla="*/ 86 w 1365"/>
                <a:gd name="T115" fmla="*/ 214 h 287"/>
                <a:gd name="T116" fmla="*/ 28 w 1365"/>
                <a:gd name="T117" fmla="*/ 208 h 287"/>
                <a:gd name="T118" fmla="*/ 4 w 1365"/>
                <a:gd name="T119" fmla="*/ 262 h 287"/>
                <a:gd name="T120" fmla="*/ 39 w 1365"/>
                <a:gd name="T121" fmla="*/ 24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5" h="287">
                  <a:moveTo>
                    <a:pt x="454" y="105"/>
                  </a:moveTo>
                  <a:cubicBezTo>
                    <a:pt x="452" y="105"/>
                    <a:pt x="441" y="110"/>
                    <a:pt x="439" y="112"/>
                  </a:cubicBezTo>
                  <a:cubicBezTo>
                    <a:pt x="439" y="110"/>
                    <a:pt x="434" y="85"/>
                    <a:pt x="434" y="82"/>
                  </a:cubicBezTo>
                  <a:cubicBezTo>
                    <a:pt x="434" y="83"/>
                    <a:pt x="434" y="83"/>
                    <a:pt x="434" y="83"/>
                  </a:cubicBezTo>
                  <a:cubicBezTo>
                    <a:pt x="438" y="88"/>
                    <a:pt x="454" y="104"/>
                    <a:pt x="455" y="104"/>
                  </a:cubicBezTo>
                  <a:lnTo>
                    <a:pt x="454" y="105"/>
                  </a:lnTo>
                  <a:close/>
                  <a:moveTo>
                    <a:pt x="487" y="114"/>
                  </a:moveTo>
                  <a:cubicBezTo>
                    <a:pt x="441" y="71"/>
                    <a:pt x="441" y="71"/>
                    <a:pt x="441" y="71"/>
                  </a:cubicBezTo>
                  <a:cubicBezTo>
                    <a:pt x="440" y="70"/>
                    <a:pt x="437" y="67"/>
                    <a:pt x="437" y="67"/>
                  </a:cubicBezTo>
                  <a:cubicBezTo>
                    <a:pt x="436" y="66"/>
                    <a:pt x="436" y="65"/>
                    <a:pt x="438" y="64"/>
                  </a:cubicBezTo>
                  <a:cubicBezTo>
                    <a:pt x="438" y="63"/>
                    <a:pt x="437" y="62"/>
                    <a:pt x="437" y="62"/>
                  </a:cubicBezTo>
                  <a:cubicBezTo>
                    <a:pt x="436" y="61"/>
                    <a:pt x="415" y="72"/>
                    <a:pt x="415" y="72"/>
                  </a:cubicBezTo>
                  <a:cubicBezTo>
                    <a:pt x="415" y="73"/>
                    <a:pt x="416" y="75"/>
                    <a:pt x="416" y="75"/>
                  </a:cubicBezTo>
                  <a:cubicBezTo>
                    <a:pt x="419" y="75"/>
                    <a:pt x="419" y="75"/>
                    <a:pt x="419" y="75"/>
                  </a:cubicBezTo>
                  <a:cubicBezTo>
                    <a:pt x="419" y="75"/>
                    <a:pt x="420" y="80"/>
                    <a:pt x="420" y="80"/>
                  </a:cubicBezTo>
                  <a:cubicBezTo>
                    <a:pt x="421" y="80"/>
                    <a:pt x="431" y="143"/>
                    <a:pt x="431" y="143"/>
                  </a:cubicBezTo>
                  <a:cubicBezTo>
                    <a:pt x="431" y="145"/>
                    <a:pt x="431" y="146"/>
                    <a:pt x="430" y="147"/>
                  </a:cubicBezTo>
                  <a:cubicBezTo>
                    <a:pt x="430" y="148"/>
                    <a:pt x="431" y="150"/>
                    <a:pt x="431" y="150"/>
                  </a:cubicBezTo>
                  <a:cubicBezTo>
                    <a:pt x="432" y="150"/>
                    <a:pt x="448" y="141"/>
                    <a:pt x="448" y="141"/>
                  </a:cubicBezTo>
                  <a:cubicBezTo>
                    <a:pt x="449" y="141"/>
                    <a:pt x="449" y="141"/>
                    <a:pt x="449" y="141"/>
                  </a:cubicBezTo>
                  <a:cubicBezTo>
                    <a:pt x="448" y="139"/>
                    <a:pt x="448" y="139"/>
                    <a:pt x="448" y="139"/>
                  </a:cubicBezTo>
                  <a:cubicBezTo>
                    <a:pt x="445" y="139"/>
                    <a:pt x="444" y="139"/>
                    <a:pt x="444" y="138"/>
                  </a:cubicBezTo>
                  <a:cubicBezTo>
                    <a:pt x="444" y="138"/>
                    <a:pt x="443" y="135"/>
                    <a:pt x="443" y="135"/>
                  </a:cubicBezTo>
                  <a:cubicBezTo>
                    <a:pt x="443" y="135"/>
                    <a:pt x="441" y="123"/>
                    <a:pt x="441" y="123"/>
                  </a:cubicBezTo>
                  <a:cubicBezTo>
                    <a:pt x="441" y="124"/>
                    <a:pt x="463" y="112"/>
                    <a:pt x="463" y="112"/>
                  </a:cubicBezTo>
                  <a:cubicBezTo>
                    <a:pt x="463" y="113"/>
                    <a:pt x="472" y="121"/>
                    <a:pt x="472" y="121"/>
                  </a:cubicBezTo>
                  <a:cubicBezTo>
                    <a:pt x="473" y="121"/>
                    <a:pt x="474" y="123"/>
                    <a:pt x="474" y="123"/>
                  </a:cubicBezTo>
                  <a:cubicBezTo>
                    <a:pt x="474" y="123"/>
                    <a:pt x="474" y="123"/>
                    <a:pt x="474" y="123"/>
                  </a:cubicBezTo>
                  <a:cubicBezTo>
                    <a:pt x="474" y="123"/>
                    <a:pt x="474" y="124"/>
                    <a:pt x="473" y="124"/>
                  </a:cubicBezTo>
                  <a:cubicBezTo>
                    <a:pt x="473" y="125"/>
                    <a:pt x="473" y="125"/>
                    <a:pt x="473" y="125"/>
                  </a:cubicBezTo>
                  <a:cubicBezTo>
                    <a:pt x="473" y="126"/>
                    <a:pt x="473" y="127"/>
                    <a:pt x="473" y="127"/>
                  </a:cubicBezTo>
                  <a:cubicBezTo>
                    <a:pt x="474" y="128"/>
                    <a:pt x="492" y="119"/>
                    <a:pt x="492" y="119"/>
                  </a:cubicBezTo>
                  <a:cubicBezTo>
                    <a:pt x="492" y="117"/>
                    <a:pt x="491" y="116"/>
                    <a:pt x="491" y="116"/>
                  </a:cubicBezTo>
                  <a:cubicBezTo>
                    <a:pt x="489" y="116"/>
                    <a:pt x="488" y="116"/>
                    <a:pt x="487" y="114"/>
                  </a:cubicBezTo>
                  <a:moveTo>
                    <a:pt x="1361" y="254"/>
                  </a:moveTo>
                  <a:cubicBezTo>
                    <a:pt x="1360" y="253"/>
                    <a:pt x="1358" y="254"/>
                    <a:pt x="1358" y="254"/>
                  </a:cubicBezTo>
                  <a:cubicBezTo>
                    <a:pt x="1358" y="256"/>
                    <a:pt x="1357" y="257"/>
                    <a:pt x="1354" y="258"/>
                  </a:cubicBezTo>
                  <a:cubicBezTo>
                    <a:pt x="1354" y="258"/>
                    <a:pt x="1323" y="266"/>
                    <a:pt x="1322" y="266"/>
                  </a:cubicBezTo>
                  <a:cubicBezTo>
                    <a:pt x="1322" y="266"/>
                    <a:pt x="1323" y="266"/>
                    <a:pt x="1323" y="266"/>
                  </a:cubicBezTo>
                  <a:cubicBezTo>
                    <a:pt x="1323" y="263"/>
                    <a:pt x="1319" y="249"/>
                    <a:pt x="1318" y="247"/>
                  </a:cubicBezTo>
                  <a:cubicBezTo>
                    <a:pt x="1320" y="247"/>
                    <a:pt x="1335" y="243"/>
                    <a:pt x="1335" y="243"/>
                  </a:cubicBezTo>
                  <a:cubicBezTo>
                    <a:pt x="1339" y="242"/>
                    <a:pt x="1339" y="242"/>
                    <a:pt x="1340" y="244"/>
                  </a:cubicBezTo>
                  <a:cubicBezTo>
                    <a:pt x="1340" y="244"/>
                    <a:pt x="1342" y="243"/>
                    <a:pt x="1342" y="243"/>
                  </a:cubicBezTo>
                  <a:cubicBezTo>
                    <a:pt x="1343" y="243"/>
                    <a:pt x="1339" y="226"/>
                    <a:pt x="1339" y="226"/>
                  </a:cubicBezTo>
                  <a:cubicBezTo>
                    <a:pt x="1338" y="226"/>
                    <a:pt x="1336" y="226"/>
                    <a:pt x="1336" y="226"/>
                  </a:cubicBezTo>
                  <a:cubicBezTo>
                    <a:pt x="1335" y="228"/>
                    <a:pt x="1335" y="229"/>
                    <a:pt x="1332" y="230"/>
                  </a:cubicBezTo>
                  <a:cubicBezTo>
                    <a:pt x="1332" y="230"/>
                    <a:pt x="1314" y="234"/>
                    <a:pt x="1314" y="234"/>
                  </a:cubicBezTo>
                  <a:cubicBezTo>
                    <a:pt x="1314" y="234"/>
                    <a:pt x="1314" y="234"/>
                    <a:pt x="1314" y="234"/>
                  </a:cubicBezTo>
                  <a:cubicBezTo>
                    <a:pt x="1314" y="232"/>
                    <a:pt x="1311" y="217"/>
                    <a:pt x="1311" y="217"/>
                  </a:cubicBezTo>
                  <a:cubicBezTo>
                    <a:pt x="1311" y="218"/>
                    <a:pt x="1340" y="210"/>
                    <a:pt x="1340" y="210"/>
                  </a:cubicBezTo>
                  <a:cubicBezTo>
                    <a:pt x="1343" y="210"/>
                    <a:pt x="1344" y="210"/>
                    <a:pt x="1344" y="211"/>
                  </a:cubicBezTo>
                  <a:cubicBezTo>
                    <a:pt x="1345" y="211"/>
                    <a:pt x="1347" y="211"/>
                    <a:pt x="1347" y="211"/>
                  </a:cubicBezTo>
                  <a:cubicBezTo>
                    <a:pt x="1347" y="210"/>
                    <a:pt x="1343" y="194"/>
                    <a:pt x="1343" y="194"/>
                  </a:cubicBezTo>
                  <a:cubicBezTo>
                    <a:pt x="1342" y="193"/>
                    <a:pt x="1340" y="194"/>
                    <a:pt x="1340" y="194"/>
                  </a:cubicBezTo>
                  <a:cubicBezTo>
                    <a:pt x="1340" y="196"/>
                    <a:pt x="1340" y="196"/>
                    <a:pt x="1336" y="197"/>
                  </a:cubicBezTo>
                  <a:cubicBezTo>
                    <a:pt x="1288" y="210"/>
                    <a:pt x="1288" y="210"/>
                    <a:pt x="1288" y="210"/>
                  </a:cubicBezTo>
                  <a:cubicBezTo>
                    <a:pt x="1288" y="211"/>
                    <a:pt x="1288" y="213"/>
                    <a:pt x="1288" y="213"/>
                  </a:cubicBezTo>
                  <a:cubicBezTo>
                    <a:pt x="1293" y="213"/>
                    <a:pt x="1293" y="213"/>
                    <a:pt x="1294" y="215"/>
                  </a:cubicBezTo>
                  <a:cubicBezTo>
                    <a:pt x="1310" y="276"/>
                    <a:pt x="1310" y="276"/>
                    <a:pt x="1310" y="276"/>
                  </a:cubicBezTo>
                  <a:cubicBezTo>
                    <a:pt x="1310" y="278"/>
                    <a:pt x="1310" y="279"/>
                    <a:pt x="1307" y="280"/>
                  </a:cubicBezTo>
                  <a:cubicBezTo>
                    <a:pt x="1306" y="281"/>
                    <a:pt x="1307" y="283"/>
                    <a:pt x="1307" y="283"/>
                  </a:cubicBezTo>
                  <a:cubicBezTo>
                    <a:pt x="1308" y="284"/>
                    <a:pt x="1357" y="271"/>
                    <a:pt x="1357" y="271"/>
                  </a:cubicBezTo>
                  <a:cubicBezTo>
                    <a:pt x="1361" y="270"/>
                    <a:pt x="1361" y="270"/>
                    <a:pt x="1362" y="272"/>
                  </a:cubicBezTo>
                  <a:cubicBezTo>
                    <a:pt x="1363" y="272"/>
                    <a:pt x="1365" y="272"/>
                    <a:pt x="1365" y="272"/>
                  </a:cubicBezTo>
                  <a:cubicBezTo>
                    <a:pt x="1365" y="271"/>
                    <a:pt x="1361" y="254"/>
                    <a:pt x="1361" y="254"/>
                  </a:cubicBezTo>
                  <a:moveTo>
                    <a:pt x="1270" y="248"/>
                  </a:moveTo>
                  <a:cubicBezTo>
                    <a:pt x="1270" y="267"/>
                    <a:pt x="1264" y="273"/>
                    <a:pt x="1246" y="273"/>
                  </a:cubicBezTo>
                  <a:cubicBezTo>
                    <a:pt x="1246" y="273"/>
                    <a:pt x="1237" y="273"/>
                    <a:pt x="1237" y="273"/>
                  </a:cubicBezTo>
                  <a:cubicBezTo>
                    <a:pt x="1237" y="273"/>
                    <a:pt x="1237" y="273"/>
                    <a:pt x="1237" y="273"/>
                  </a:cubicBezTo>
                  <a:cubicBezTo>
                    <a:pt x="1238" y="273"/>
                    <a:pt x="1238" y="228"/>
                    <a:pt x="1238" y="224"/>
                  </a:cubicBezTo>
                  <a:cubicBezTo>
                    <a:pt x="1240" y="224"/>
                    <a:pt x="1246" y="224"/>
                    <a:pt x="1246" y="224"/>
                  </a:cubicBezTo>
                  <a:cubicBezTo>
                    <a:pt x="1264" y="224"/>
                    <a:pt x="1270" y="230"/>
                    <a:pt x="1270" y="248"/>
                  </a:cubicBezTo>
                  <a:close/>
                  <a:moveTo>
                    <a:pt x="1251" y="210"/>
                  </a:moveTo>
                  <a:cubicBezTo>
                    <a:pt x="1220" y="210"/>
                    <a:pt x="1220" y="210"/>
                    <a:pt x="1220" y="210"/>
                  </a:cubicBezTo>
                  <a:cubicBezTo>
                    <a:pt x="1219" y="211"/>
                    <a:pt x="1219" y="213"/>
                    <a:pt x="1219" y="213"/>
                  </a:cubicBezTo>
                  <a:cubicBezTo>
                    <a:pt x="1222" y="214"/>
                    <a:pt x="1223" y="215"/>
                    <a:pt x="1222" y="217"/>
                  </a:cubicBezTo>
                  <a:cubicBezTo>
                    <a:pt x="1222" y="217"/>
                    <a:pt x="1222" y="280"/>
                    <a:pt x="1222" y="280"/>
                  </a:cubicBezTo>
                  <a:cubicBezTo>
                    <a:pt x="1222" y="282"/>
                    <a:pt x="1222" y="283"/>
                    <a:pt x="1219" y="283"/>
                  </a:cubicBezTo>
                  <a:cubicBezTo>
                    <a:pt x="1219" y="286"/>
                    <a:pt x="1219" y="286"/>
                    <a:pt x="1219" y="286"/>
                  </a:cubicBezTo>
                  <a:cubicBezTo>
                    <a:pt x="1220" y="286"/>
                    <a:pt x="1248" y="287"/>
                    <a:pt x="1248" y="287"/>
                  </a:cubicBezTo>
                  <a:cubicBezTo>
                    <a:pt x="1260" y="287"/>
                    <a:pt x="1270" y="283"/>
                    <a:pt x="1276" y="277"/>
                  </a:cubicBezTo>
                  <a:cubicBezTo>
                    <a:pt x="1283" y="271"/>
                    <a:pt x="1286" y="261"/>
                    <a:pt x="1286" y="249"/>
                  </a:cubicBezTo>
                  <a:cubicBezTo>
                    <a:pt x="1286" y="225"/>
                    <a:pt x="1273" y="210"/>
                    <a:pt x="1251" y="210"/>
                  </a:cubicBezTo>
                  <a:moveTo>
                    <a:pt x="1194" y="207"/>
                  </a:moveTo>
                  <a:cubicBezTo>
                    <a:pt x="1197" y="209"/>
                    <a:pt x="1197" y="210"/>
                    <a:pt x="1197" y="211"/>
                  </a:cubicBezTo>
                  <a:cubicBezTo>
                    <a:pt x="1186" y="252"/>
                    <a:pt x="1186" y="252"/>
                    <a:pt x="1186" y="252"/>
                  </a:cubicBezTo>
                  <a:cubicBezTo>
                    <a:pt x="1184" y="262"/>
                    <a:pt x="1177" y="266"/>
                    <a:pt x="1168" y="263"/>
                  </a:cubicBezTo>
                  <a:cubicBezTo>
                    <a:pt x="1163" y="262"/>
                    <a:pt x="1160" y="260"/>
                    <a:pt x="1158" y="257"/>
                  </a:cubicBezTo>
                  <a:cubicBezTo>
                    <a:pt x="1156" y="254"/>
                    <a:pt x="1156" y="250"/>
                    <a:pt x="1157" y="245"/>
                  </a:cubicBezTo>
                  <a:cubicBezTo>
                    <a:pt x="1167" y="204"/>
                    <a:pt x="1167" y="204"/>
                    <a:pt x="1167" y="204"/>
                  </a:cubicBezTo>
                  <a:cubicBezTo>
                    <a:pt x="1168" y="202"/>
                    <a:pt x="1168" y="202"/>
                    <a:pt x="1171" y="202"/>
                  </a:cubicBezTo>
                  <a:cubicBezTo>
                    <a:pt x="1171" y="201"/>
                    <a:pt x="1172" y="199"/>
                    <a:pt x="1172" y="199"/>
                  </a:cubicBezTo>
                  <a:cubicBezTo>
                    <a:pt x="1171" y="199"/>
                    <a:pt x="1150" y="193"/>
                    <a:pt x="1150" y="193"/>
                  </a:cubicBezTo>
                  <a:cubicBezTo>
                    <a:pt x="1149" y="193"/>
                    <a:pt x="1149" y="193"/>
                    <a:pt x="1149" y="193"/>
                  </a:cubicBezTo>
                  <a:cubicBezTo>
                    <a:pt x="1149" y="194"/>
                    <a:pt x="1149" y="194"/>
                    <a:pt x="1149" y="194"/>
                  </a:cubicBezTo>
                  <a:cubicBezTo>
                    <a:pt x="1149" y="196"/>
                    <a:pt x="1149" y="196"/>
                    <a:pt x="1149" y="196"/>
                  </a:cubicBezTo>
                  <a:cubicBezTo>
                    <a:pt x="1152" y="198"/>
                    <a:pt x="1152" y="199"/>
                    <a:pt x="1152" y="200"/>
                  </a:cubicBezTo>
                  <a:cubicBezTo>
                    <a:pt x="1142" y="241"/>
                    <a:pt x="1142" y="241"/>
                    <a:pt x="1142" y="241"/>
                  </a:cubicBezTo>
                  <a:cubicBezTo>
                    <a:pt x="1137" y="260"/>
                    <a:pt x="1145" y="272"/>
                    <a:pt x="1164" y="276"/>
                  </a:cubicBezTo>
                  <a:cubicBezTo>
                    <a:pt x="1174" y="279"/>
                    <a:pt x="1182" y="278"/>
                    <a:pt x="1189" y="274"/>
                  </a:cubicBezTo>
                  <a:cubicBezTo>
                    <a:pt x="1194" y="271"/>
                    <a:pt x="1198" y="265"/>
                    <a:pt x="1201" y="256"/>
                  </a:cubicBezTo>
                  <a:cubicBezTo>
                    <a:pt x="1211" y="215"/>
                    <a:pt x="1211" y="215"/>
                    <a:pt x="1211" y="215"/>
                  </a:cubicBezTo>
                  <a:cubicBezTo>
                    <a:pt x="1211" y="213"/>
                    <a:pt x="1212" y="213"/>
                    <a:pt x="1214" y="213"/>
                  </a:cubicBezTo>
                  <a:cubicBezTo>
                    <a:pt x="1215" y="212"/>
                    <a:pt x="1216" y="210"/>
                    <a:pt x="1216" y="210"/>
                  </a:cubicBezTo>
                  <a:cubicBezTo>
                    <a:pt x="1215" y="209"/>
                    <a:pt x="1196" y="205"/>
                    <a:pt x="1196" y="205"/>
                  </a:cubicBezTo>
                  <a:cubicBezTo>
                    <a:pt x="1195" y="205"/>
                    <a:pt x="1194" y="207"/>
                    <a:pt x="1194" y="207"/>
                  </a:cubicBezTo>
                  <a:moveTo>
                    <a:pt x="1114" y="197"/>
                  </a:moveTo>
                  <a:cubicBezTo>
                    <a:pt x="1113" y="202"/>
                    <a:pt x="1110" y="225"/>
                    <a:pt x="1110" y="225"/>
                  </a:cubicBezTo>
                  <a:cubicBezTo>
                    <a:pt x="1109" y="225"/>
                    <a:pt x="1109" y="225"/>
                    <a:pt x="1109" y="225"/>
                  </a:cubicBezTo>
                  <a:cubicBezTo>
                    <a:pt x="1108" y="224"/>
                    <a:pt x="1097" y="219"/>
                    <a:pt x="1095" y="217"/>
                  </a:cubicBezTo>
                  <a:cubicBezTo>
                    <a:pt x="1096" y="216"/>
                    <a:pt x="1112" y="198"/>
                    <a:pt x="1115" y="196"/>
                  </a:cubicBezTo>
                  <a:lnTo>
                    <a:pt x="1114" y="197"/>
                  </a:lnTo>
                  <a:close/>
                  <a:moveTo>
                    <a:pt x="1110" y="177"/>
                  </a:moveTo>
                  <a:cubicBezTo>
                    <a:pt x="1112" y="179"/>
                    <a:pt x="1112" y="180"/>
                    <a:pt x="1112" y="180"/>
                  </a:cubicBezTo>
                  <a:cubicBezTo>
                    <a:pt x="1109" y="183"/>
                    <a:pt x="1109" y="183"/>
                    <a:pt x="1109" y="183"/>
                  </a:cubicBezTo>
                  <a:cubicBezTo>
                    <a:pt x="1109" y="184"/>
                    <a:pt x="1064" y="230"/>
                    <a:pt x="1064" y="230"/>
                  </a:cubicBezTo>
                  <a:cubicBezTo>
                    <a:pt x="1063" y="231"/>
                    <a:pt x="1062" y="232"/>
                    <a:pt x="1061" y="231"/>
                  </a:cubicBezTo>
                  <a:cubicBezTo>
                    <a:pt x="1060" y="232"/>
                    <a:pt x="1059" y="234"/>
                    <a:pt x="1059" y="234"/>
                  </a:cubicBezTo>
                  <a:cubicBezTo>
                    <a:pt x="1059" y="235"/>
                    <a:pt x="1076" y="243"/>
                    <a:pt x="1076" y="243"/>
                  </a:cubicBezTo>
                  <a:cubicBezTo>
                    <a:pt x="1077" y="243"/>
                    <a:pt x="1077" y="243"/>
                    <a:pt x="1077" y="243"/>
                  </a:cubicBezTo>
                  <a:cubicBezTo>
                    <a:pt x="1078" y="240"/>
                    <a:pt x="1078" y="240"/>
                    <a:pt x="1078" y="240"/>
                  </a:cubicBezTo>
                  <a:cubicBezTo>
                    <a:pt x="1077" y="239"/>
                    <a:pt x="1076" y="238"/>
                    <a:pt x="1076" y="238"/>
                  </a:cubicBezTo>
                  <a:cubicBezTo>
                    <a:pt x="1076" y="237"/>
                    <a:pt x="1076" y="237"/>
                    <a:pt x="1076" y="237"/>
                  </a:cubicBezTo>
                  <a:cubicBezTo>
                    <a:pt x="1078" y="235"/>
                    <a:pt x="1078" y="235"/>
                    <a:pt x="1078" y="235"/>
                  </a:cubicBezTo>
                  <a:cubicBezTo>
                    <a:pt x="1078" y="235"/>
                    <a:pt x="1086" y="226"/>
                    <a:pt x="1087" y="226"/>
                  </a:cubicBezTo>
                  <a:cubicBezTo>
                    <a:pt x="1087" y="226"/>
                    <a:pt x="1109" y="237"/>
                    <a:pt x="1109" y="237"/>
                  </a:cubicBezTo>
                  <a:cubicBezTo>
                    <a:pt x="1108" y="237"/>
                    <a:pt x="1107" y="250"/>
                    <a:pt x="1107" y="250"/>
                  </a:cubicBezTo>
                  <a:cubicBezTo>
                    <a:pt x="1107" y="250"/>
                    <a:pt x="1107" y="252"/>
                    <a:pt x="1107" y="252"/>
                  </a:cubicBezTo>
                  <a:cubicBezTo>
                    <a:pt x="1106" y="252"/>
                    <a:pt x="1106" y="253"/>
                    <a:pt x="1104" y="252"/>
                  </a:cubicBezTo>
                  <a:cubicBezTo>
                    <a:pt x="1104" y="252"/>
                    <a:pt x="1103" y="254"/>
                    <a:pt x="1103" y="254"/>
                  </a:cubicBezTo>
                  <a:cubicBezTo>
                    <a:pt x="1103" y="255"/>
                    <a:pt x="1121" y="263"/>
                    <a:pt x="1121" y="263"/>
                  </a:cubicBezTo>
                  <a:cubicBezTo>
                    <a:pt x="1122" y="263"/>
                    <a:pt x="1122" y="261"/>
                    <a:pt x="1122" y="261"/>
                  </a:cubicBezTo>
                  <a:cubicBezTo>
                    <a:pt x="1121" y="260"/>
                    <a:pt x="1121" y="259"/>
                    <a:pt x="1121" y="257"/>
                  </a:cubicBezTo>
                  <a:cubicBezTo>
                    <a:pt x="1128" y="194"/>
                    <a:pt x="1128" y="194"/>
                    <a:pt x="1128" y="194"/>
                  </a:cubicBezTo>
                  <a:cubicBezTo>
                    <a:pt x="1129" y="189"/>
                    <a:pt x="1129" y="189"/>
                    <a:pt x="1129" y="189"/>
                  </a:cubicBezTo>
                  <a:cubicBezTo>
                    <a:pt x="1129" y="188"/>
                    <a:pt x="1130" y="187"/>
                    <a:pt x="1132" y="188"/>
                  </a:cubicBezTo>
                  <a:cubicBezTo>
                    <a:pt x="1133" y="188"/>
                    <a:pt x="1133" y="186"/>
                    <a:pt x="1133" y="186"/>
                  </a:cubicBezTo>
                  <a:cubicBezTo>
                    <a:pt x="1133" y="185"/>
                    <a:pt x="1112" y="175"/>
                    <a:pt x="1112" y="175"/>
                  </a:cubicBezTo>
                  <a:cubicBezTo>
                    <a:pt x="1111" y="175"/>
                    <a:pt x="1110" y="177"/>
                    <a:pt x="1110" y="177"/>
                  </a:cubicBezTo>
                  <a:moveTo>
                    <a:pt x="1058" y="213"/>
                  </a:moveTo>
                  <a:cubicBezTo>
                    <a:pt x="1056" y="215"/>
                    <a:pt x="1055" y="215"/>
                    <a:pt x="1053" y="213"/>
                  </a:cubicBezTo>
                  <a:cubicBezTo>
                    <a:pt x="1053" y="213"/>
                    <a:pt x="1026" y="196"/>
                    <a:pt x="1026" y="196"/>
                  </a:cubicBezTo>
                  <a:cubicBezTo>
                    <a:pt x="1027" y="196"/>
                    <a:pt x="1058" y="149"/>
                    <a:pt x="1058" y="149"/>
                  </a:cubicBezTo>
                  <a:cubicBezTo>
                    <a:pt x="1059" y="148"/>
                    <a:pt x="1060" y="147"/>
                    <a:pt x="1063" y="149"/>
                  </a:cubicBezTo>
                  <a:cubicBezTo>
                    <a:pt x="1064" y="149"/>
                    <a:pt x="1065" y="147"/>
                    <a:pt x="1065" y="147"/>
                  </a:cubicBezTo>
                  <a:cubicBezTo>
                    <a:pt x="1065" y="146"/>
                    <a:pt x="1045" y="133"/>
                    <a:pt x="1045" y="133"/>
                  </a:cubicBezTo>
                  <a:cubicBezTo>
                    <a:pt x="1044" y="133"/>
                    <a:pt x="1043" y="135"/>
                    <a:pt x="1043" y="135"/>
                  </a:cubicBezTo>
                  <a:cubicBezTo>
                    <a:pt x="1046" y="138"/>
                    <a:pt x="1046" y="139"/>
                    <a:pt x="1045" y="141"/>
                  </a:cubicBezTo>
                  <a:cubicBezTo>
                    <a:pt x="1010" y="194"/>
                    <a:pt x="1010" y="194"/>
                    <a:pt x="1010" y="194"/>
                  </a:cubicBezTo>
                  <a:cubicBezTo>
                    <a:pt x="1009" y="195"/>
                    <a:pt x="1008" y="196"/>
                    <a:pt x="1006" y="194"/>
                  </a:cubicBezTo>
                  <a:cubicBezTo>
                    <a:pt x="1005" y="194"/>
                    <a:pt x="1004" y="196"/>
                    <a:pt x="1004" y="196"/>
                  </a:cubicBezTo>
                  <a:cubicBezTo>
                    <a:pt x="1004" y="197"/>
                    <a:pt x="1045" y="224"/>
                    <a:pt x="1045" y="224"/>
                  </a:cubicBezTo>
                  <a:cubicBezTo>
                    <a:pt x="1048" y="226"/>
                    <a:pt x="1048" y="227"/>
                    <a:pt x="1048" y="228"/>
                  </a:cubicBezTo>
                  <a:cubicBezTo>
                    <a:pt x="1048" y="229"/>
                    <a:pt x="1049" y="230"/>
                    <a:pt x="1049" y="230"/>
                  </a:cubicBezTo>
                  <a:cubicBezTo>
                    <a:pt x="1051" y="230"/>
                    <a:pt x="1060" y="215"/>
                    <a:pt x="1060" y="215"/>
                  </a:cubicBezTo>
                  <a:cubicBezTo>
                    <a:pt x="1060" y="214"/>
                    <a:pt x="1058" y="213"/>
                    <a:pt x="1058" y="213"/>
                  </a:cubicBezTo>
                  <a:moveTo>
                    <a:pt x="969" y="167"/>
                  </a:moveTo>
                  <a:cubicBezTo>
                    <a:pt x="1004" y="112"/>
                    <a:pt x="1004" y="112"/>
                    <a:pt x="1004" y="112"/>
                  </a:cubicBezTo>
                  <a:cubicBezTo>
                    <a:pt x="1005" y="111"/>
                    <a:pt x="1005" y="110"/>
                    <a:pt x="1007" y="111"/>
                  </a:cubicBezTo>
                  <a:cubicBezTo>
                    <a:pt x="1008" y="111"/>
                    <a:pt x="1009" y="109"/>
                    <a:pt x="1009" y="109"/>
                  </a:cubicBezTo>
                  <a:cubicBezTo>
                    <a:pt x="1009" y="108"/>
                    <a:pt x="988" y="95"/>
                    <a:pt x="988" y="95"/>
                  </a:cubicBezTo>
                  <a:cubicBezTo>
                    <a:pt x="987" y="95"/>
                    <a:pt x="986" y="97"/>
                    <a:pt x="986" y="97"/>
                  </a:cubicBezTo>
                  <a:cubicBezTo>
                    <a:pt x="986" y="98"/>
                    <a:pt x="987" y="99"/>
                    <a:pt x="987" y="99"/>
                  </a:cubicBezTo>
                  <a:cubicBezTo>
                    <a:pt x="987" y="100"/>
                    <a:pt x="987" y="100"/>
                    <a:pt x="986" y="100"/>
                  </a:cubicBezTo>
                  <a:cubicBezTo>
                    <a:pt x="986" y="101"/>
                    <a:pt x="978" y="106"/>
                    <a:pt x="970" y="112"/>
                  </a:cubicBezTo>
                  <a:cubicBezTo>
                    <a:pt x="970" y="112"/>
                    <a:pt x="953" y="124"/>
                    <a:pt x="950" y="126"/>
                  </a:cubicBezTo>
                  <a:cubicBezTo>
                    <a:pt x="950" y="126"/>
                    <a:pt x="950" y="125"/>
                    <a:pt x="951" y="125"/>
                  </a:cubicBezTo>
                  <a:cubicBezTo>
                    <a:pt x="952" y="121"/>
                    <a:pt x="954" y="108"/>
                    <a:pt x="954" y="108"/>
                  </a:cubicBezTo>
                  <a:cubicBezTo>
                    <a:pt x="956" y="98"/>
                    <a:pt x="958" y="84"/>
                    <a:pt x="959" y="83"/>
                  </a:cubicBezTo>
                  <a:cubicBezTo>
                    <a:pt x="959" y="82"/>
                    <a:pt x="959" y="82"/>
                    <a:pt x="961" y="82"/>
                  </a:cubicBezTo>
                  <a:cubicBezTo>
                    <a:pt x="962" y="82"/>
                    <a:pt x="963" y="80"/>
                    <a:pt x="963" y="80"/>
                  </a:cubicBezTo>
                  <a:cubicBezTo>
                    <a:pt x="963" y="79"/>
                    <a:pt x="941" y="66"/>
                    <a:pt x="941" y="66"/>
                  </a:cubicBezTo>
                  <a:cubicBezTo>
                    <a:pt x="940" y="66"/>
                    <a:pt x="939" y="68"/>
                    <a:pt x="939" y="68"/>
                  </a:cubicBezTo>
                  <a:cubicBezTo>
                    <a:pt x="941" y="70"/>
                    <a:pt x="941" y="71"/>
                    <a:pt x="940" y="72"/>
                  </a:cubicBezTo>
                  <a:cubicBezTo>
                    <a:pt x="906" y="127"/>
                    <a:pt x="906" y="127"/>
                    <a:pt x="906" y="127"/>
                  </a:cubicBezTo>
                  <a:cubicBezTo>
                    <a:pt x="905" y="128"/>
                    <a:pt x="904" y="128"/>
                    <a:pt x="903" y="128"/>
                  </a:cubicBezTo>
                  <a:cubicBezTo>
                    <a:pt x="902" y="128"/>
                    <a:pt x="901" y="130"/>
                    <a:pt x="901" y="130"/>
                  </a:cubicBezTo>
                  <a:cubicBezTo>
                    <a:pt x="901" y="131"/>
                    <a:pt x="917" y="141"/>
                    <a:pt x="917" y="141"/>
                  </a:cubicBezTo>
                  <a:cubicBezTo>
                    <a:pt x="918" y="141"/>
                    <a:pt x="918" y="141"/>
                    <a:pt x="918" y="141"/>
                  </a:cubicBezTo>
                  <a:cubicBezTo>
                    <a:pt x="919" y="139"/>
                    <a:pt x="919" y="139"/>
                    <a:pt x="919" y="139"/>
                  </a:cubicBezTo>
                  <a:cubicBezTo>
                    <a:pt x="918" y="138"/>
                    <a:pt x="918" y="137"/>
                    <a:pt x="918" y="136"/>
                  </a:cubicBezTo>
                  <a:cubicBezTo>
                    <a:pt x="918" y="136"/>
                    <a:pt x="918" y="135"/>
                    <a:pt x="918" y="135"/>
                  </a:cubicBezTo>
                  <a:cubicBezTo>
                    <a:pt x="918" y="135"/>
                    <a:pt x="942" y="97"/>
                    <a:pt x="945" y="92"/>
                  </a:cubicBezTo>
                  <a:cubicBezTo>
                    <a:pt x="945" y="92"/>
                    <a:pt x="945" y="93"/>
                    <a:pt x="945" y="93"/>
                  </a:cubicBezTo>
                  <a:cubicBezTo>
                    <a:pt x="942" y="101"/>
                    <a:pt x="936" y="129"/>
                    <a:pt x="936" y="129"/>
                  </a:cubicBezTo>
                  <a:cubicBezTo>
                    <a:pt x="933" y="150"/>
                    <a:pt x="933" y="150"/>
                    <a:pt x="933" y="150"/>
                  </a:cubicBezTo>
                  <a:cubicBezTo>
                    <a:pt x="933" y="151"/>
                    <a:pt x="935" y="152"/>
                    <a:pt x="935" y="152"/>
                  </a:cubicBezTo>
                  <a:cubicBezTo>
                    <a:pt x="936" y="152"/>
                    <a:pt x="955" y="139"/>
                    <a:pt x="955" y="139"/>
                  </a:cubicBezTo>
                  <a:cubicBezTo>
                    <a:pt x="955" y="139"/>
                    <a:pt x="980" y="119"/>
                    <a:pt x="985" y="116"/>
                  </a:cubicBezTo>
                  <a:cubicBezTo>
                    <a:pt x="984" y="118"/>
                    <a:pt x="984" y="118"/>
                    <a:pt x="984" y="118"/>
                  </a:cubicBezTo>
                  <a:cubicBezTo>
                    <a:pt x="977" y="127"/>
                    <a:pt x="957" y="159"/>
                    <a:pt x="957" y="159"/>
                  </a:cubicBezTo>
                  <a:cubicBezTo>
                    <a:pt x="956" y="160"/>
                    <a:pt x="956" y="161"/>
                    <a:pt x="954" y="160"/>
                  </a:cubicBezTo>
                  <a:cubicBezTo>
                    <a:pt x="953" y="160"/>
                    <a:pt x="952" y="161"/>
                    <a:pt x="952" y="161"/>
                  </a:cubicBezTo>
                  <a:cubicBezTo>
                    <a:pt x="952" y="163"/>
                    <a:pt x="969" y="173"/>
                    <a:pt x="969" y="173"/>
                  </a:cubicBezTo>
                  <a:cubicBezTo>
                    <a:pt x="970" y="173"/>
                    <a:pt x="971" y="171"/>
                    <a:pt x="971" y="171"/>
                  </a:cubicBezTo>
                  <a:cubicBezTo>
                    <a:pt x="969" y="169"/>
                    <a:pt x="969" y="168"/>
                    <a:pt x="969" y="167"/>
                  </a:cubicBezTo>
                  <a:moveTo>
                    <a:pt x="890" y="64"/>
                  </a:moveTo>
                  <a:cubicBezTo>
                    <a:pt x="889" y="69"/>
                    <a:pt x="887" y="92"/>
                    <a:pt x="887" y="93"/>
                  </a:cubicBezTo>
                  <a:cubicBezTo>
                    <a:pt x="886" y="93"/>
                    <a:pt x="886" y="93"/>
                    <a:pt x="886" y="93"/>
                  </a:cubicBezTo>
                  <a:cubicBezTo>
                    <a:pt x="884" y="91"/>
                    <a:pt x="874" y="86"/>
                    <a:pt x="871" y="85"/>
                  </a:cubicBezTo>
                  <a:cubicBezTo>
                    <a:pt x="873" y="84"/>
                    <a:pt x="888" y="65"/>
                    <a:pt x="890" y="63"/>
                  </a:cubicBezTo>
                  <a:lnTo>
                    <a:pt x="890" y="64"/>
                  </a:lnTo>
                  <a:close/>
                  <a:moveTo>
                    <a:pt x="899" y="124"/>
                  </a:moveTo>
                  <a:cubicBezTo>
                    <a:pt x="904" y="59"/>
                    <a:pt x="904" y="59"/>
                    <a:pt x="904" y="59"/>
                  </a:cubicBezTo>
                  <a:cubicBezTo>
                    <a:pt x="904" y="55"/>
                    <a:pt x="904" y="55"/>
                    <a:pt x="904" y="55"/>
                  </a:cubicBezTo>
                  <a:cubicBezTo>
                    <a:pt x="905" y="55"/>
                    <a:pt x="905" y="54"/>
                    <a:pt x="907" y="55"/>
                  </a:cubicBezTo>
                  <a:cubicBezTo>
                    <a:pt x="908" y="54"/>
                    <a:pt x="909" y="52"/>
                    <a:pt x="909" y="52"/>
                  </a:cubicBezTo>
                  <a:cubicBezTo>
                    <a:pt x="908" y="51"/>
                    <a:pt x="887" y="42"/>
                    <a:pt x="887" y="42"/>
                  </a:cubicBezTo>
                  <a:cubicBezTo>
                    <a:pt x="886" y="43"/>
                    <a:pt x="885" y="44"/>
                    <a:pt x="885" y="44"/>
                  </a:cubicBezTo>
                  <a:cubicBezTo>
                    <a:pt x="887" y="46"/>
                    <a:pt x="887" y="47"/>
                    <a:pt x="887" y="47"/>
                  </a:cubicBezTo>
                  <a:cubicBezTo>
                    <a:pt x="887" y="47"/>
                    <a:pt x="887" y="47"/>
                    <a:pt x="887" y="47"/>
                  </a:cubicBezTo>
                  <a:cubicBezTo>
                    <a:pt x="884" y="51"/>
                    <a:pt x="884" y="51"/>
                    <a:pt x="884" y="51"/>
                  </a:cubicBezTo>
                  <a:cubicBezTo>
                    <a:pt x="884" y="51"/>
                    <a:pt x="841" y="99"/>
                    <a:pt x="841" y="99"/>
                  </a:cubicBezTo>
                  <a:cubicBezTo>
                    <a:pt x="840" y="100"/>
                    <a:pt x="839" y="101"/>
                    <a:pt x="838" y="101"/>
                  </a:cubicBezTo>
                  <a:cubicBezTo>
                    <a:pt x="837" y="101"/>
                    <a:pt x="836" y="103"/>
                    <a:pt x="836" y="103"/>
                  </a:cubicBezTo>
                  <a:cubicBezTo>
                    <a:pt x="837" y="104"/>
                    <a:pt x="854" y="111"/>
                    <a:pt x="854" y="111"/>
                  </a:cubicBezTo>
                  <a:cubicBezTo>
                    <a:pt x="855" y="112"/>
                    <a:pt x="855" y="112"/>
                    <a:pt x="855" y="112"/>
                  </a:cubicBezTo>
                  <a:cubicBezTo>
                    <a:pt x="856" y="109"/>
                    <a:pt x="856" y="109"/>
                    <a:pt x="856" y="109"/>
                  </a:cubicBezTo>
                  <a:cubicBezTo>
                    <a:pt x="854" y="108"/>
                    <a:pt x="854" y="107"/>
                    <a:pt x="854" y="106"/>
                  </a:cubicBezTo>
                  <a:cubicBezTo>
                    <a:pt x="854" y="106"/>
                    <a:pt x="854" y="105"/>
                    <a:pt x="854" y="105"/>
                  </a:cubicBezTo>
                  <a:cubicBezTo>
                    <a:pt x="855" y="103"/>
                    <a:pt x="855" y="103"/>
                    <a:pt x="855" y="103"/>
                  </a:cubicBezTo>
                  <a:cubicBezTo>
                    <a:pt x="855" y="103"/>
                    <a:pt x="864" y="94"/>
                    <a:pt x="864" y="94"/>
                  </a:cubicBezTo>
                  <a:cubicBezTo>
                    <a:pt x="864" y="95"/>
                    <a:pt x="886" y="104"/>
                    <a:pt x="886" y="104"/>
                  </a:cubicBezTo>
                  <a:cubicBezTo>
                    <a:pt x="886" y="104"/>
                    <a:pt x="885" y="117"/>
                    <a:pt x="885" y="117"/>
                  </a:cubicBezTo>
                  <a:cubicBezTo>
                    <a:pt x="885" y="117"/>
                    <a:pt x="885" y="120"/>
                    <a:pt x="885" y="120"/>
                  </a:cubicBezTo>
                  <a:cubicBezTo>
                    <a:pt x="884" y="120"/>
                    <a:pt x="884" y="120"/>
                    <a:pt x="882" y="120"/>
                  </a:cubicBezTo>
                  <a:cubicBezTo>
                    <a:pt x="882" y="120"/>
                    <a:pt x="881" y="122"/>
                    <a:pt x="881" y="122"/>
                  </a:cubicBezTo>
                  <a:cubicBezTo>
                    <a:pt x="881" y="123"/>
                    <a:pt x="899" y="130"/>
                    <a:pt x="899" y="130"/>
                  </a:cubicBezTo>
                  <a:cubicBezTo>
                    <a:pt x="900" y="130"/>
                    <a:pt x="901" y="128"/>
                    <a:pt x="901" y="128"/>
                  </a:cubicBezTo>
                  <a:cubicBezTo>
                    <a:pt x="900" y="127"/>
                    <a:pt x="899" y="126"/>
                    <a:pt x="899" y="124"/>
                  </a:cubicBezTo>
                  <a:moveTo>
                    <a:pt x="840" y="97"/>
                  </a:moveTo>
                  <a:cubicBezTo>
                    <a:pt x="841" y="97"/>
                    <a:pt x="842" y="96"/>
                    <a:pt x="842" y="96"/>
                  </a:cubicBezTo>
                  <a:cubicBezTo>
                    <a:pt x="843" y="95"/>
                    <a:pt x="835" y="77"/>
                    <a:pt x="835" y="77"/>
                  </a:cubicBezTo>
                  <a:cubicBezTo>
                    <a:pt x="834" y="77"/>
                    <a:pt x="833" y="77"/>
                    <a:pt x="833" y="77"/>
                  </a:cubicBezTo>
                  <a:cubicBezTo>
                    <a:pt x="832" y="78"/>
                    <a:pt x="832" y="80"/>
                    <a:pt x="832" y="80"/>
                  </a:cubicBezTo>
                  <a:cubicBezTo>
                    <a:pt x="832" y="80"/>
                    <a:pt x="828" y="84"/>
                    <a:pt x="828" y="84"/>
                  </a:cubicBezTo>
                  <a:cubicBezTo>
                    <a:pt x="825" y="86"/>
                    <a:pt x="820" y="86"/>
                    <a:pt x="815" y="85"/>
                  </a:cubicBezTo>
                  <a:cubicBezTo>
                    <a:pt x="804" y="82"/>
                    <a:pt x="798" y="70"/>
                    <a:pt x="802" y="56"/>
                  </a:cubicBezTo>
                  <a:cubicBezTo>
                    <a:pt x="805" y="46"/>
                    <a:pt x="809" y="40"/>
                    <a:pt x="814" y="37"/>
                  </a:cubicBezTo>
                  <a:cubicBezTo>
                    <a:pt x="818" y="35"/>
                    <a:pt x="823" y="34"/>
                    <a:pt x="829" y="36"/>
                  </a:cubicBezTo>
                  <a:cubicBezTo>
                    <a:pt x="834" y="37"/>
                    <a:pt x="837" y="40"/>
                    <a:pt x="839" y="43"/>
                  </a:cubicBezTo>
                  <a:cubicBezTo>
                    <a:pt x="840" y="49"/>
                    <a:pt x="840" y="49"/>
                    <a:pt x="840" y="49"/>
                  </a:cubicBezTo>
                  <a:cubicBezTo>
                    <a:pt x="840" y="50"/>
                    <a:pt x="840" y="50"/>
                    <a:pt x="840" y="50"/>
                  </a:cubicBezTo>
                  <a:cubicBezTo>
                    <a:pt x="841" y="51"/>
                    <a:pt x="841" y="51"/>
                    <a:pt x="841" y="51"/>
                  </a:cubicBezTo>
                  <a:cubicBezTo>
                    <a:pt x="842" y="51"/>
                    <a:pt x="855" y="37"/>
                    <a:pt x="855" y="37"/>
                  </a:cubicBezTo>
                  <a:cubicBezTo>
                    <a:pt x="857" y="36"/>
                    <a:pt x="857" y="36"/>
                    <a:pt x="857" y="36"/>
                  </a:cubicBezTo>
                  <a:cubicBezTo>
                    <a:pt x="854" y="35"/>
                    <a:pt x="854" y="35"/>
                    <a:pt x="854" y="35"/>
                  </a:cubicBezTo>
                  <a:cubicBezTo>
                    <a:pt x="851" y="36"/>
                    <a:pt x="851" y="36"/>
                    <a:pt x="851" y="36"/>
                  </a:cubicBezTo>
                  <a:cubicBezTo>
                    <a:pt x="849" y="33"/>
                    <a:pt x="849" y="33"/>
                    <a:pt x="849" y="33"/>
                  </a:cubicBezTo>
                  <a:cubicBezTo>
                    <a:pt x="846" y="31"/>
                    <a:pt x="846" y="31"/>
                    <a:pt x="846" y="31"/>
                  </a:cubicBezTo>
                  <a:cubicBezTo>
                    <a:pt x="843" y="27"/>
                    <a:pt x="838" y="25"/>
                    <a:pt x="833" y="23"/>
                  </a:cubicBezTo>
                  <a:cubicBezTo>
                    <a:pt x="823" y="20"/>
                    <a:pt x="813" y="21"/>
                    <a:pt x="805" y="26"/>
                  </a:cubicBezTo>
                  <a:cubicBezTo>
                    <a:pt x="796" y="31"/>
                    <a:pt x="790" y="40"/>
                    <a:pt x="787" y="52"/>
                  </a:cubicBezTo>
                  <a:cubicBezTo>
                    <a:pt x="781" y="73"/>
                    <a:pt x="791" y="92"/>
                    <a:pt x="811" y="98"/>
                  </a:cubicBezTo>
                  <a:cubicBezTo>
                    <a:pt x="823" y="101"/>
                    <a:pt x="830" y="98"/>
                    <a:pt x="835" y="96"/>
                  </a:cubicBezTo>
                  <a:cubicBezTo>
                    <a:pt x="838" y="95"/>
                    <a:pt x="838" y="95"/>
                    <a:pt x="838" y="95"/>
                  </a:cubicBezTo>
                  <a:cubicBezTo>
                    <a:pt x="839" y="95"/>
                    <a:pt x="839" y="96"/>
                    <a:pt x="840" y="97"/>
                  </a:cubicBezTo>
                  <a:moveTo>
                    <a:pt x="769" y="33"/>
                  </a:moveTo>
                  <a:cubicBezTo>
                    <a:pt x="770" y="33"/>
                    <a:pt x="782" y="17"/>
                    <a:pt x="782" y="17"/>
                  </a:cubicBezTo>
                  <a:cubicBezTo>
                    <a:pt x="782" y="16"/>
                    <a:pt x="782" y="16"/>
                    <a:pt x="782" y="16"/>
                  </a:cubicBezTo>
                  <a:cubicBezTo>
                    <a:pt x="782" y="16"/>
                    <a:pt x="782" y="16"/>
                    <a:pt x="782" y="16"/>
                  </a:cubicBezTo>
                  <a:cubicBezTo>
                    <a:pt x="782" y="16"/>
                    <a:pt x="782" y="16"/>
                    <a:pt x="782" y="16"/>
                  </a:cubicBezTo>
                  <a:cubicBezTo>
                    <a:pt x="780" y="15"/>
                    <a:pt x="780" y="15"/>
                    <a:pt x="780" y="15"/>
                  </a:cubicBezTo>
                  <a:cubicBezTo>
                    <a:pt x="779" y="16"/>
                    <a:pt x="778" y="16"/>
                    <a:pt x="777" y="16"/>
                  </a:cubicBezTo>
                  <a:cubicBezTo>
                    <a:pt x="774" y="14"/>
                    <a:pt x="774" y="14"/>
                    <a:pt x="774" y="14"/>
                  </a:cubicBezTo>
                  <a:cubicBezTo>
                    <a:pt x="770" y="12"/>
                    <a:pt x="770" y="12"/>
                    <a:pt x="770" y="12"/>
                  </a:cubicBezTo>
                  <a:cubicBezTo>
                    <a:pt x="766" y="9"/>
                    <a:pt x="760" y="8"/>
                    <a:pt x="754" y="7"/>
                  </a:cubicBezTo>
                  <a:cubicBezTo>
                    <a:pt x="733" y="4"/>
                    <a:pt x="725" y="15"/>
                    <a:pt x="723" y="25"/>
                  </a:cubicBezTo>
                  <a:cubicBezTo>
                    <a:pt x="721" y="41"/>
                    <a:pt x="736" y="46"/>
                    <a:pt x="748" y="51"/>
                  </a:cubicBezTo>
                  <a:cubicBezTo>
                    <a:pt x="757" y="54"/>
                    <a:pt x="764" y="57"/>
                    <a:pt x="764" y="63"/>
                  </a:cubicBezTo>
                  <a:cubicBezTo>
                    <a:pt x="760" y="69"/>
                    <a:pt x="760" y="69"/>
                    <a:pt x="760" y="69"/>
                  </a:cubicBezTo>
                  <a:cubicBezTo>
                    <a:pt x="757" y="71"/>
                    <a:pt x="752" y="72"/>
                    <a:pt x="746" y="71"/>
                  </a:cubicBezTo>
                  <a:cubicBezTo>
                    <a:pt x="740" y="70"/>
                    <a:pt x="731" y="67"/>
                    <a:pt x="729" y="63"/>
                  </a:cubicBezTo>
                  <a:cubicBezTo>
                    <a:pt x="728" y="60"/>
                    <a:pt x="728" y="60"/>
                    <a:pt x="728" y="60"/>
                  </a:cubicBezTo>
                  <a:cubicBezTo>
                    <a:pt x="728" y="58"/>
                    <a:pt x="728" y="58"/>
                    <a:pt x="728" y="58"/>
                  </a:cubicBezTo>
                  <a:cubicBezTo>
                    <a:pt x="726" y="57"/>
                    <a:pt x="726" y="57"/>
                    <a:pt x="726" y="57"/>
                  </a:cubicBezTo>
                  <a:cubicBezTo>
                    <a:pt x="725" y="58"/>
                    <a:pt x="714" y="74"/>
                    <a:pt x="714" y="74"/>
                  </a:cubicBezTo>
                  <a:cubicBezTo>
                    <a:pt x="714" y="75"/>
                    <a:pt x="714" y="75"/>
                    <a:pt x="714" y="75"/>
                  </a:cubicBezTo>
                  <a:cubicBezTo>
                    <a:pt x="716" y="76"/>
                    <a:pt x="716" y="76"/>
                    <a:pt x="716" y="76"/>
                  </a:cubicBezTo>
                  <a:cubicBezTo>
                    <a:pt x="717" y="76"/>
                    <a:pt x="719" y="74"/>
                    <a:pt x="719" y="74"/>
                  </a:cubicBezTo>
                  <a:cubicBezTo>
                    <a:pt x="719" y="74"/>
                    <a:pt x="723" y="76"/>
                    <a:pt x="723" y="76"/>
                  </a:cubicBezTo>
                  <a:cubicBezTo>
                    <a:pt x="727" y="79"/>
                    <a:pt x="727" y="79"/>
                    <a:pt x="727" y="79"/>
                  </a:cubicBezTo>
                  <a:cubicBezTo>
                    <a:pt x="727" y="79"/>
                    <a:pt x="743" y="84"/>
                    <a:pt x="743" y="84"/>
                  </a:cubicBezTo>
                  <a:cubicBezTo>
                    <a:pt x="757" y="86"/>
                    <a:pt x="766" y="82"/>
                    <a:pt x="771" y="79"/>
                  </a:cubicBezTo>
                  <a:cubicBezTo>
                    <a:pt x="775" y="75"/>
                    <a:pt x="778" y="70"/>
                    <a:pt x="779" y="64"/>
                  </a:cubicBezTo>
                  <a:cubicBezTo>
                    <a:pt x="782" y="47"/>
                    <a:pt x="766" y="41"/>
                    <a:pt x="754" y="37"/>
                  </a:cubicBezTo>
                  <a:cubicBezTo>
                    <a:pt x="746" y="34"/>
                    <a:pt x="738" y="31"/>
                    <a:pt x="739" y="25"/>
                  </a:cubicBezTo>
                  <a:cubicBezTo>
                    <a:pt x="742" y="20"/>
                    <a:pt x="742" y="20"/>
                    <a:pt x="742" y="20"/>
                  </a:cubicBezTo>
                  <a:cubicBezTo>
                    <a:pt x="744" y="19"/>
                    <a:pt x="747" y="18"/>
                    <a:pt x="751" y="19"/>
                  </a:cubicBezTo>
                  <a:cubicBezTo>
                    <a:pt x="761" y="20"/>
                    <a:pt x="765" y="24"/>
                    <a:pt x="766" y="26"/>
                  </a:cubicBezTo>
                  <a:cubicBezTo>
                    <a:pt x="767" y="29"/>
                    <a:pt x="767" y="29"/>
                    <a:pt x="767" y="29"/>
                  </a:cubicBezTo>
                  <a:cubicBezTo>
                    <a:pt x="767" y="30"/>
                    <a:pt x="766" y="31"/>
                    <a:pt x="766" y="31"/>
                  </a:cubicBezTo>
                  <a:cubicBezTo>
                    <a:pt x="767" y="32"/>
                    <a:pt x="769" y="33"/>
                    <a:pt x="769" y="33"/>
                  </a:cubicBezTo>
                  <a:moveTo>
                    <a:pt x="703" y="66"/>
                  </a:moveTo>
                  <a:cubicBezTo>
                    <a:pt x="671" y="66"/>
                    <a:pt x="671" y="66"/>
                    <a:pt x="671" y="66"/>
                  </a:cubicBezTo>
                  <a:cubicBezTo>
                    <a:pt x="671" y="66"/>
                    <a:pt x="671" y="48"/>
                    <a:pt x="671" y="47"/>
                  </a:cubicBezTo>
                  <a:cubicBezTo>
                    <a:pt x="689" y="47"/>
                    <a:pt x="689" y="47"/>
                    <a:pt x="689" y="47"/>
                  </a:cubicBezTo>
                  <a:cubicBezTo>
                    <a:pt x="692" y="47"/>
                    <a:pt x="693" y="47"/>
                    <a:pt x="693" y="48"/>
                  </a:cubicBezTo>
                  <a:cubicBezTo>
                    <a:pt x="696" y="49"/>
                    <a:pt x="696" y="49"/>
                    <a:pt x="696" y="49"/>
                  </a:cubicBezTo>
                  <a:cubicBezTo>
                    <a:pt x="697" y="31"/>
                    <a:pt x="697" y="31"/>
                    <a:pt x="697" y="31"/>
                  </a:cubicBezTo>
                  <a:cubicBezTo>
                    <a:pt x="694" y="31"/>
                    <a:pt x="694" y="31"/>
                    <a:pt x="694" y="31"/>
                  </a:cubicBezTo>
                  <a:cubicBezTo>
                    <a:pt x="693" y="33"/>
                    <a:pt x="692" y="33"/>
                    <a:pt x="689" y="33"/>
                  </a:cubicBezTo>
                  <a:cubicBezTo>
                    <a:pt x="671" y="33"/>
                    <a:pt x="671" y="33"/>
                    <a:pt x="671" y="33"/>
                  </a:cubicBezTo>
                  <a:cubicBezTo>
                    <a:pt x="671" y="15"/>
                    <a:pt x="671" y="15"/>
                    <a:pt x="671" y="15"/>
                  </a:cubicBezTo>
                  <a:cubicBezTo>
                    <a:pt x="701" y="16"/>
                    <a:pt x="701" y="16"/>
                    <a:pt x="701" y="16"/>
                  </a:cubicBezTo>
                  <a:cubicBezTo>
                    <a:pt x="705" y="16"/>
                    <a:pt x="705" y="17"/>
                    <a:pt x="706" y="18"/>
                  </a:cubicBezTo>
                  <a:cubicBezTo>
                    <a:pt x="708" y="19"/>
                    <a:pt x="708" y="19"/>
                    <a:pt x="708" y="19"/>
                  </a:cubicBezTo>
                  <a:cubicBezTo>
                    <a:pt x="709" y="1"/>
                    <a:pt x="709" y="1"/>
                    <a:pt x="709" y="1"/>
                  </a:cubicBezTo>
                  <a:cubicBezTo>
                    <a:pt x="706" y="0"/>
                    <a:pt x="706" y="0"/>
                    <a:pt x="706" y="0"/>
                  </a:cubicBezTo>
                  <a:cubicBezTo>
                    <a:pt x="705" y="2"/>
                    <a:pt x="705" y="3"/>
                    <a:pt x="701" y="3"/>
                  </a:cubicBezTo>
                  <a:cubicBezTo>
                    <a:pt x="652" y="3"/>
                    <a:pt x="652" y="3"/>
                    <a:pt x="652" y="3"/>
                  </a:cubicBezTo>
                  <a:cubicBezTo>
                    <a:pt x="651" y="5"/>
                    <a:pt x="651" y="5"/>
                    <a:pt x="651" y="5"/>
                  </a:cubicBezTo>
                  <a:cubicBezTo>
                    <a:pt x="656" y="7"/>
                    <a:pt x="656" y="7"/>
                    <a:pt x="656" y="9"/>
                  </a:cubicBezTo>
                  <a:cubicBezTo>
                    <a:pt x="656" y="73"/>
                    <a:pt x="656" y="73"/>
                    <a:pt x="656" y="73"/>
                  </a:cubicBezTo>
                  <a:cubicBezTo>
                    <a:pt x="656" y="75"/>
                    <a:pt x="656" y="75"/>
                    <a:pt x="652" y="76"/>
                  </a:cubicBezTo>
                  <a:cubicBezTo>
                    <a:pt x="651" y="78"/>
                    <a:pt x="651" y="78"/>
                    <a:pt x="651" y="78"/>
                  </a:cubicBezTo>
                  <a:cubicBezTo>
                    <a:pt x="703" y="79"/>
                    <a:pt x="703" y="79"/>
                    <a:pt x="703" y="79"/>
                  </a:cubicBezTo>
                  <a:cubicBezTo>
                    <a:pt x="707" y="79"/>
                    <a:pt x="707" y="80"/>
                    <a:pt x="708" y="81"/>
                  </a:cubicBezTo>
                  <a:cubicBezTo>
                    <a:pt x="710" y="82"/>
                    <a:pt x="710" y="82"/>
                    <a:pt x="710" y="82"/>
                  </a:cubicBezTo>
                  <a:cubicBezTo>
                    <a:pt x="711" y="64"/>
                    <a:pt x="711" y="64"/>
                    <a:pt x="711" y="64"/>
                  </a:cubicBezTo>
                  <a:cubicBezTo>
                    <a:pt x="708" y="63"/>
                    <a:pt x="708" y="63"/>
                    <a:pt x="708" y="63"/>
                  </a:cubicBezTo>
                  <a:cubicBezTo>
                    <a:pt x="707" y="65"/>
                    <a:pt x="707" y="66"/>
                    <a:pt x="703" y="66"/>
                  </a:cubicBezTo>
                  <a:moveTo>
                    <a:pt x="619" y="35"/>
                  </a:moveTo>
                  <a:cubicBezTo>
                    <a:pt x="617" y="38"/>
                    <a:pt x="614" y="39"/>
                    <a:pt x="610" y="40"/>
                  </a:cubicBezTo>
                  <a:cubicBezTo>
                    <a:pt x="610" y="40"/>
                    <a:pt x="594" y="42"/>
                    <a:pt x="594" y="42"/>
                  </a:cubicBezTo>
                  <a:cubicBezTo>
                    <a:pt x="594" y="42"/>
                    <a:pt x="594" y="42"/>
                    <a:pt x="594" y="41"/>
                  </a:cubicBezTo>
                  <a:cubicBezTo>
                    <a:pt x="594" y="38"/>
                    <a:pt x="592" y="26"/>
                    <a:pt x="592" y="24"/>
                  </a:cubicBezTo>
                  <a:cubicBezTo>
                    <a:pt x="593" y="23"/>
                    <a:pt x="607" y="21"/>
                    <a:pt x="607" y="21"/>
                  </a:cubicBezTo>
                  <a:cubicBezTo>
                    <a:pt x="615" y="20"/>
                    <a:pt x="619" y="23"/>
                    <a:pt x="620" y="29"/>
                  </a:cubicBezTo>
                  <a:lnTo>
                    <a:pt x="619" y="35"/>
                  </a:lnTo>
                  <a:close/>
                  <a:moveTo>
                    <a:pt x="638" y="71"/>
                  </a:moveTo>
                  <a:cubicBezTo>
                    <a:pt x="637" y="68"/>
                    <a:pt x="637" y="68"/>
                    <a:pt x="637" y="68"/>
                  </a:cubicBezTo>
                  <a:cubicBezTo>
                    <a:pt x="637" y="68"/>
                    <a:pt x="623" y="49"/>
                    <a:pt x="623" y="48"/>
                  </a:cubicBezTo>
                  <a:cubicBezTo>
                    <a:pt x="623" y="48"/>
                    <a:pt x="623" y="48"/>
                    <a:pt x="623" y="48"/>
                  </a:cubicBezTo>
                  <a:cubicBezTo>
                    <a:pt x="633" y="45"/>
                    <a:pt x="637" y="37"/>
                    <a:pt x="636" y="25"/>
                  </a:cubicBezTo>
                  <a:cubicBezTo>
                    <a:pt x="634" y="12"/>
                    <a:pt x="623" y="6"/>
                    <a:pt x="607" y="8"/>
                  </a:cubicBezTo>
                  <a:cubicBezTo>
                    <a:pt x="572" y="13"/>
                    <a:pt x="572" y="13"/>
                    <a:pt x="572" y="13"/>
                  </a:cubicBezTo>
                  <a:cubicBezTo>
                    <a:pt x="571" y="14"/>
                    <a:pt x="572" y="16"/>
                    <a:pt x="572" y="16"/>
                  </a:cubicBezTo>
                  <a:cubicBezTo>
                    <a:pt x="575" y="16"/>
                    <a:pt x="575" y="17"/>
                    <a:pt x="575" y="19"/>
                  </a:cubicBezTo>
                  <a:cubicBezTo>
                    <a:pt x="584" y="82"/>
                    <a:pt x="584" y="82"/>
                    <a:pt x="584" y="82"/>
                  </a:cubicBezTo>
                  <a:cubicBezTo>
                    <a:pt x="584" y="84"/>
                    <a:pt x="584" y="84"/>
                    <a:pt x="582" y="85"/>
                  </a:cubicBezTo>
                  <a:cubicBezTo>
                    <a:pt x="582" y="86"/>
                    <a:pt x="582" y="88"/>
                    <a:pt x="582" y="88"/>
                  </a:cubicBezTo>
                  <a:cubicBezTo>
                    <a:pt x="583" y="88"/>
                    <a:pt x="603" y="85"/>
                    <a:pt x="603" y="85"/>
                  </a:cubicBezTo>
                  <a:cubicBezTo>
                    <a:pt x="604" y="85"/>
                    <a:pt x="604" y="85"/>
                    <a:pt x="604" y="85"/>
                  </a:cubicBezTo>
                  <a:cubicBezTo>
                    <a:pt x="604" y="83"/>
                    <a:pt x="604" y="83"/>
                    <a:pt x="604" y="83"/>
                  </a:cubicBezTo>
                  <a:cubicBezTo>
                    <a:pt x="601" y="82"/>
                    <a:pt x="600" y="81"/>
                    <a:pt x="600" y="79"/>
                  </a:cubicBezTo>
                  <a:cubicBezTo>
                    <a:pt x="600" y="79"/>
                    <a:pt x="596" y="55"/>
                    <a:pt x="596" y="54"/>
                  </a:cubicBezTo>
                  <a:cubicBezTo>
                    <a:pt x="597" y="55"/>
                    <a:pt x="608" y="53"/>
                    <a:pt x="608" y="53"/>
                  </a:cubicBezTo>
                  <a:cubicBezTo>
                    <a:pt x="608" y="54"/>
                    <a:pt x="623" y="74"/>
                    <a:pt x="623" y="74"/>
                  </a:cubicBezTo>
                  <a:cubicBezTo>
                    <a:pt x="625" y="78"/>
                    <a:pt x="625" y="78"/>
                    <a:pt x="625" y="78"/>
                  </a:cubicBezTo>
                  <a:cubicBezTo>
                    <a:pt x="625" y="78"/>
                    <a:pt x="625" y="78"/>
                    <a:pt x="625" y="78"/>
                  </a:cubicBezTo>
                  <a:cubicBezTo>
                    <a:pt x="625" y="78"/>
                    <a:pt x="625" y="79"/>
                    <a:pt x="623" y="79"/>
                  </a:cubicBezTo>
                  <a:cubicBezTo>
                    <a:pt x="623" y="80"/>
                    <a:pt x="622" y="80"/>
                    <a:pt x="622" y="81"/>
                  </a:cubicBezTo>
                  <a:cubicBezTo>
                    <a:pt x="622" y="82"/>
                    <a:pt x="623" y="82"/>
                    <a:pt x="623" y="82"/>
                  </a:cubicBezTo>
                  <a:cubicBezTo>
                    <a:pt x="623" y="83"/>
                    <a:pt x="644" y="80"/>
                    <a:pt x="644" y="80"/>
                  </a:cubicBezTo>
                  <a:cubicBezTo>
                    <a:pt x="645" y="79"/>
                    <a:pt x="645" y="77"/>
                    <a:pt x="645" y="77"/>
                  </a:cubicBezTo>
                  <a:cubicBezTo>
                    <a:pt x="642" y="76"/>
                    <a:pt x="641" y="75"/>
                    <a:pt x="638" y="71"/>
                  </a:cubicBezTo>
                  <a:moveTo>
                    <a:pt x="561" y="67"/>
                  </a:moveTo>
                  <a:cubicBezTo>
                    <a:pt x="560" y="67"/>
                    <a:pt x="559" y="68"/>
                    <a:pt x="559" y="68"/>
                  </a:cubicBezTo>
                  <a:cubicBezTo>
                    <a:pt x="558" y="70"/>
                    <a:pt x="560" y="72"/>
                    <a:pt x="560" y="72"/>
                  </a:cubicBezTo>
                  <a:cubicBezTo>
                    <a:pt x="560" y="72"/>
                    <a:pt x="559" y="77"/>
                    <a:pt x="559" y="77"/>
                  </a:cubicBezTo>
                  <a:cubicBezTo>
                    <a:pt x="557" y="80"/>
                    <a:pt x="553" y="84"/>
                    <a:pt x="549" y="85"/>
                  </a:cubicBezTo>
                  <a:cubicBezTo>
                    <a:pt x="544" y="86"/>
                    <a:pt x="538" y="86"/>
                    <a:pt x="534" y="84"/>
                  </a:cubicBezTo>
                  <a:cubicBezTo>
                    <a:pt x="528" y="81"/>
                    <a:pt x="524" y="75"/>
                    <a:pt x="522" y="67"/>
                  </a:cubicBezTo>
                  <a:cubicBezTo>
                    <a:pt x="519" y="58"/>
                    <a:pt x="519" y="50"/>
                    <a:pt x="522" y="45"/>
                  </a:cubicBezTo>
                  <a:cubicBezTo>
                    <a:pt x="524" y="41"/>
                    <a:pt x="528" y="38"/>
                    <a:pt x="534" y="36"/>
                  </a:cubicBezTo>
                  <a:cubicBezTo>
                    <a:pt x="541" y="34"/>
                    <a:pt x="548" y="36"/>
                    <a:pt x="550" y="40"/>
                  </a:cubicBezTo>
                  <a:cubicBezTo>
                    <a:pt x="550" y="41"/>
                    <a:pt x="550" y="41"/>
                    <a:pt x="550" y="41"/>
                  </a:cubicBezTo>
                  <a:cubicBezTo>
                    <a:pt x="551" y="42"/>
                    <a:pt x="551" y="42"/>
                    <a:pt x="551" y="42"/>
                  </a:cubicBezTo>
                  <a:cubicBezTo>
                    <a:pt x="552" y="42"/>
                    <a:pt x="552" y="42"/>
                    <a:pt x="552" y="42"/>
                  </a:cubicBezTo>
                  <a:cubicBezTo>
                    <a:pt x="553" y="42"/>
                    <a:pt x="557" y="23"/>
                    <a:pt x="557" y="23"/>
                  </a:cubicBezTo>
                  <a:cubicBezTo>
                    <a:pt x="557" y="21"/>
                    <a:pt x="557" y="21"/>
                    <a:pt x="557" y="21"/>
                  </a:cubicBezTo>
                  <a:cubicBezTo>
                    <a:pt x="555" y="22"/>
                    <a:pt x="555" y="22"/>
                    <a:pt x="555" y="22"/>
                  </a:cubicBezTo>
                  <a:cubicBezTo>
                    <a:pt x="552" y="24"/>
                    <a:pt x="552" y="24"/>
                    <a:pt x="552" y="24"/>
                  </a:cubicBezTo>
                  <a:cubicBezTo>
                    <a:pt x="552" y="24"/>
                    <a:pt x="549" y="23"/>
                    <a:pt x="549" y="23"/>
                  </a:cubicBezTo>
                  <a:cubicBezTo>
                    <a:pt x="545" y="22"/>
                    <a:pt x="545" y="22"/>
                    <a:pt x="545" y="22"/>
                  </a:cubicBezTo>
                  <a:cubicBezTo>
                    <a:pt x="540" y="21"/>
                    <a:pt x="535" y="21"/>
                    <a:pt x="530" y="23"/>
                  </a:cubicBezTo>
                  <a:cubicBezTo>
                    <a:pt x="513" y="28"/>
                    <a:pt x="499" y="45"/>
                    <a:pt x="507" y="72"/>
                  </a:cubicBezTo>
                  <a:cubicBezTo>
                    <a:pt x="513" y="93"/>
                    <a:pt x="532" y="104"/>
                    <a:pt x="551" y="98"/>
                  </a:cubicBezTo>
                  <a:cubicBezTo>
                    <a:pt x="564" y="94"/>
                    <a:pt x="568" y="88"/>
                    <a:pt x="571" y="84"/>
                  </a:cubicBezTo>
                  <a:cubicBezTo>
                    <a:pt x="573" y="81"/>
                    <a:pt x="573" y="81"/>
                    <a:pt x="573" y="81"/>
                  </a:cubicBezTo>
                  <a:cubicBezTo>
                    <a:pt x="574" y="81"/>
                    <a:pt x="574" y="81"/>
                    <a:pt x="575" y="82"/>
                  </a:cubicBezTo>
                  <a:cubicBezTo>
                    <a:pt x="576" y="81"/>
                    <a:pt x="577" y="80"/>
                    <a:pt x="577" y="80"/>
                  </a:cubicBezTo>
                  <a:cubicBezTo>
                    <a:pt x="577" y="79"/>
                    <a:pt x="561" y="67"/>
                    <a:pt x="561" y="67"/>
                  </a:cubicBezTo>
                  <a:moveTo>
                    <a:pt x="381" y="131"/>
                  </a:moveTo>
                  <a:cubicBezTo>
                    <a:pt x="381" y="131"/>
                    <a:pt x="367" y="139"/>
                    <a:pt x="367" y="140"/>
                  </a:cubicBezTo>
                  <a:cubicBezTo>
                    <a:pt x="367" y="140"/>
                    <a:pt x="367" y="140"/>
                    <a:pt x="367" y="140"/>
                  </a:cubicBezTo>
                  <a:cubicBezTo>
                    <a:pt x="367" y="138"/>
                    <a:pt x="359" y="125"/>
                    <a:pt x="357" y="124"/>
                  </a:cubicBezTo>
                  <a:cubicBezTo>
                    <a:pt x="359" y="123"/>
                    <a:pt x="371" y="115"/>
                    <a:pt x="371" y="115"/>
                  </a:cubicBezTo>
                  <a:cubicBezTo>
                    <a:pt x="377" y="111"/>
                    <a:pt x="382" y="111"/>
                    <a:pt x="385" y="117"/>
                  </a:cubicBezTo>
                  <a:cubicBezTo>
                    <a:pt x="385" y="117"/>
                    <a:pt x="387" y="123"/>
                    <a:pt x="387" y="123"/>
                  </a:cubicBezTo>
                  <a:cubicBezTo>
                    <a:pt x="386" y="126"/>
                    <a:pt x="384" y="128"/>
                    <a:pt x="381" y="131"/>
                  </a:cubicBezTo>
                  <a:moveTo>
                    <a:pt x="419" y="147"/>
                  </a:moveTo>
                  <a:cubicBezTo>
                    <a:pt x="417" y="146"/>
                    <a:pt x="417" y="146"/>
                    <a:pt x="417" y="146"/>
                  </a:cubicBezTo>
                  <a:cubicBezTo>
                    <a:pt x="396" y="133"/>
                    <a:pt x="396" y="133"/>
                    <a:pt x="396" y="133"/>
                  </a:cubicBezTo>
                  <a:cubicBezTo>
                    <a:pt x="396" y="133"/>
                    <a:pt x="396" y="133"/>
                    <a:pt x="396" y="133"/>
                  </a:cubicBezTo>
                  <a:cubicBezTo>
                    <a:pt x="403" y="126"/>
                    <a:pt x="404" y="117"/>
                    <a:pt x="398" y="107"/>
                  </a:cubicBezTo>
                  <a:cubicBezTo>
                    <a:pt x="391" y="96"/>
                    <a:pt x="378" y="94"/>
                    <a:pt x="365" y="103"/>
                  </a:cubicBezTo>
                  <a:cubicBezTo>
                    <a:pt x="335" y="122"/>
                    <a:pt x="335" y="122"/>
                    <a:pt x="335" y="122"/>
                  </a:cubicBezTo>
                  <a:cubicBezTo>
                    <a:pt x="334" y="123"/>
                    <a:pt x="336" y="125"/>
                    <a:pt x="336" y="125"/>
                  </a:cubicBezTo>
                  <a:cubicBezTo>
                    <a:pt x="339" y="124"/>
                    <a:pt x="339" y="125"/>
                    <a:pt x="340" y="126"/>
                  </a:cubicBezTo>
                  <a:cubicBezTo>
                    <a:pt x="375" y="180"/>
                    <a:pt x="375" y="180"/>
                    <a:pt x="375" y="180"/>
                  </a:cubicBezTo>
                  <a:cubicBezTo>
                    <a:pt x="376" y="181"/>
                    <a:pt x="376" y="182"/>
                    <a:pt x="374" y="183"/>
                  </a:cubicBezTo>
                  <a:cubicBezTo>
                    <a:pt x="374" y="184"/>
                    <a:pt x="375" y="186"/>
                    <a:pt x="375" y="186"/>
                  </a:cubicBezTo>
                  <a:cubicBezTo>
                    <a:pt x="376" y="186"/>
                    <a:pt x="394" y="175"/>
                    <a:pt x="394" y="175"/>
                  </a:cubicBezTo>
                  <a:cubicBezTo>
                    <a:pt x="395" y="175"/>
                    <a:pt x="395" y="175"/>
                    <a:pt x="395" y="175"/>
                  </a:cubicBezTo>
                  <a:cubicBezTo>
                    <a:pt x="393" y="172"/>
                    <a:pt x="393" y="172"/>
                    <a:pt x="393" y="172"/>
                  </a:cubicBezTo>
                  <a:cubicBezTo>
                    <a:pt x="390" y="173"/>
                    <a:pt x="389" y="173"/>
                    <a:pt x="388" y="171"/>
                  </a:cubicBezTo>
                  <a:cubicBezTo>
                    <a:pt x="388" y="171"/>
                    <a:pt x="375" y="150"/>
                    <a:pt x="374" y="150"/>
                  </a:cubicBezTo>
                  <a:cubicBezTo>
                    <a:pt x="375" y="150"/>
                    <a:pt x="385" y="144"/>
                    <a:pt x="385" y="144"/>
                  </a:cubicBezTo>
                  <a:cubicBezTo>
                    <a:pt x="385" y="144"/>
                    <a:pt x="407" y="157"/>
                    <a:pt x="407" y="157"/>
                  </a:cubicBezTo>
                  <a:cubicBezTo>
                    <a:pt x="410" y="159"/>
                    <a:pt x="410" y="159"/>
                    <a:pt x="410" y="159"/>
                  </a:cubicBezTo>
                  <a:cubicBezTo>
                    <a:pt x="410" y="159"/>
                    <a:pt x="410" y="159"/>
                    <a:pt x="410" y="159"/>
                  </a:cubicBezTo>
                  <a:cubicBezTo>
                    <a:pt x="410" y="160"/>
                    <a:pt x="410" y="160"/>
                    <a:pt x="409" y="161"/>
                  </a:cubicBezTo>
                  <a:cubicBezTo>
                    <a:pt x="409" y="161"/>
                    <a:pt x="409" y="161"/>
                    <a:pt x="409" y="161"/>
                  </a:cubicBezTo>
                  <a:cubicBezTo>
                    <a:pt x="409" y="162"/>
                    <a:pt x="410" y="164"/>
                    <a:pt x="410" y="164"/>
                  </a:cubicBezTo>
                  <a:cubicBezTo>
                    <a:pt x="411" y="164"/>
                    <a:pt x="429" y="153"/>
                    <a:pt x="429" y="153"/>
                  </a:cubicBezTo>
                  <a:cubicBezTo>
                    <a:pt x="429" y="152"/>
                    <a:pt x="428" y="150"/>
                    <a:pt x="428" y="150"/>
                  </a:cubicBezTo>
                  <a:cubicBezTo>
                    <a:pt x="425" y="150"/>
                    <a:pt x="424" y="150"/>
                    <a:pt x="419" y="147"/>
                  </a:cubicBezTo>
                  <a:moveTo>
                    <a:pt x="355" y="181"/>
                  </a:moveTo>
                  <a:cubicBezTo>
                    <a:pt x="355" y="182"/>
                    <a:pt x="355" y="182"/>
                    <a:pt x="355" y="182"/>
                  </a:cubicBezTo>
                  <a:cubicBezTo>
                    <a:pt x="355" y="184"/>
                    <a:pt x="355" y="184"/>
                    <a:pt x="352" y="186"/>
                  </a:cubicBezTo>
                  <a:cubicBezTo>
                    <a:pt x="352" y="186"/>
                    <a:pt x="325" y="204"/>
                    <a:pt x="325" y="204"/>
                  </a:cubicBezTo>
                  <a:cubicBezTo>
                    <a:pt x="325" y="204"/>
                    <a:pt x="325" y="204"/>
                    <a:pt x="325" y="204"/>
                  </a:cubicBezTo>
                  <a:cubicBezTo>
                    <a:pt x="325" y="202"/>
                    <a:pt x="317" y="189"/>
                    <a:pt x="315" y="187"/>
                  </a:cubicBezTo>
                  <a:cubicBezTo>
                    <a:pt x="317" y="187"/>
                    <a:pt x="330" y="178"/>
                    <a:pt x="330" y="178"/>
                  </a:cubicBezTo>
                  <a:cubicBezTo>
                    <a:pt x="333" y="176"/>
                    <a:pt x="333" y="176"/>
                    <a:pt x="334" y="177"/>
                  </a:cubicBezTo>
                  <a:cubicBezTo>
                    <a:pt x="335" y="177"/>
                    <a:pt x="337" y="176"/>
                    <a:pt x="337" y="176"/>
                  </a:cubicBezTo>
                  <a:cubicBezTo>
                    <a:pt x="337" y="175"/>
                    <a:pt x="328" y="161"/>
                    <a:pt x="328" y="161"/>
                  </a:cubicBezTo>
                  <a:cubicBezTo>
                    <a:pt x="327" y="161"/>
                    <a:pt x="325" y="162"/>
                    <a:pt x="325" y="162"/>
                  </a:cubicBezTo>
                  <a:cubicBezTo>
                    <a:pt x="325" y="162"/>
                    <a:pt x="325" y="163"/>
                    <a:pt x="325" y="163"/>
                  </a:cubicBezTo>
                  <a:cubicBezTo>
                    <a:pt x="325" y="164"/>
                    <a:pt x="325" y="165"/>
                    <a:pt x="323" y="166"/>
                  </a:cubicBezTo>
                  <a:cubicBezTo>
                    <a:pt x="323" y="166"/>
                    <a:pt x="307" y="176"/>
                    <a:pt x="307" y="176"/>
                  </a:cubicBezTo>
                  <a:cubicBezTo>
                    <a:pt x="307" y="176"/>
                    <a:pt x="307" y="176"/>
                    <a:pt x="307" y="176"/>
                  </a:cubicBezTo>
                  <a:cubicBezTo>
                    <a:pt x="307" y="175"/>
                    <a:pt x="298" y="161"/>
                    <a:pt x="298" y="161"/>
                  </a:cubicBezTo>
                  <a:cubicBezTo>
                    <a:pt x="299" y="162"/>
                    <a:pt x="324" y="145"/>
                    <a:pt x="324" y="145"/>
                  </a:cubicBezTo>
                  <a:cubicBezTo>
                    <a:pt x="327" y="144"/>
                    <a:pt x="327" y="144"/>
                    <a:pt x="328" y="145"/>
                  </a:cubicBezTo>
                  <a:cubicBezTo>
                    <a:pt x="329" y="145"/>
                    <a:pt x="331" y="144"/>
                    <a:pt x="331" y="144"/>
                  </a:cubicBezTo>
                  <a:cubicBezTo>
                    <a:pt x="331" y="143"/>
                    <a:pt x="322" y="128"/>
                    <a:pt x="322" y="128"/>
                  </a:cubicBezTo>
                  <a:cubicBezTo>
                    <a:pt x="321" y="128"/>
                    <a:pt x="319" y="129"/>
                    <a:pt x="319" y="129"/>
                  </a:cubicBezTo>
                  <a:cubicBezTo>
                    <a:pt x="320" y="132"/>
                    <a:pt x="320" y="132"/>
                    <a:pt x="317" y="134"/>
                  </a:cubicBezTo>
                  <a:cubicBezTo>
                    <a:pt x="275" y="161"/>
                    <a:pt x="275" y="161"/>
                    <a:pt x="275" y="161"/>
                  </a:cubicBezTo>
                  <a:cubicBezTo>
                    <a:pt x="275" y="162"/>
                    <a:pt x="276" y="164"/>
                    <a:pt x="276" y="164"/>
                  </a:cubicBezTo>
                  <a:cubicBezTo>
                    <a:pt x="280" y="162"/>
                    <a:pt x="281" y="163"/>
                    <a:pt x="282" y="164"/>
                  </a:cubicBezTo>
                  <a:cubicBezTo>
                    <a:pt x="316" y="218"/>
                    <a:pt x="316" y="218"/>
                    <a:pt x="316" y="218"/>
                  </a:cubicBezTo>
                  <a:cubicBezTo>
                    <a:pt x="317" y="219"/>
                    <a:pt x="317" y="220"/>
                    <a:pt x="315" y="222"/>
                  </a:cubicBezTo>
                  <a:cubicBezTo>
                    <a:pt x="314" y="223"/>
                    <a:pt x="315" y="225"/>
                    <a:pt x="315" y="225"/>
                  </a:cubicBezTo>
                  <a:cubicBezTo>
                    <a:pt x="317" y="225"/>
                    <a:pt x="360" y="197"/>
                    <a:pt x="360" y="197"/>
                  </a:cubicBezTo>
                  <a:cubicBezTo>
                    <a:pt x="363" y="195"/>
                    <a:pt x="363" y="196"/>
                    <a:pt x="364" y="197"/>
                  </a:cubicBezTo>
                  <a:cubicBezTo>
                    <a:pt x="365" y="197"/>
                    <a:pt x="367" y="196"/>
                    <a:pt x="367" y="196"/>
                  </a:cubicBezTo>
                  <a:cubicBezTo>
                    <a:pt x="367" y="195"/>
                    <a:pt x="358" y="180"/>
                    <a:pt x="358" y="180"/>
                  </a:cubicBezTo>
                  <a:cubicBezTo>
                    <a:pt x="357" y="180"/>
                    <a:pt x="355" y="181"/>
                    <a:pt x="355" y="181"/>
                  </a:cubicBezTo>
                  <a:moveTo>
                    <a:pt x="277" y="240"/>
                  </a:moveTo>
                  <a:cubicBezTo>
                    <a:pt x="277" y="240"/>
                    <a:pt x="253" y="188"/>
                    <a:pt x="253" y="188"/>
                  </a:cubicBezTo>
                  <a:cubicBezTo>
                    <a:pt x="253" y="188"/>
                    <a:pt x="268" y="182"/>
                    <a:pt x="268" y="182"/>
                  </a:cubicBezTo>
                  <a:cubicBezTo>
                    <a:pt x="271" y="180"/>
                    <a:pt x="272" y="180"/>
                    <a:pt x="273" y="182"/>
                  </a:cubicBezTo>
                  <a:cubicBezTo>
                    <a:pt x="274" y="183"/>
                    <a:pt x="276" y="182"/>
                    <a:pt x="276" y="182"/>
                  </a:cubicBezTo>
                  <a:cubicBezTo>
                    <a:pt x="276" y="181"/>
                    <a:pt x="269" y="165"/>
                    <a:pt x="269" y="165"/>
                  </a:cubicBezTo>
                  <a:cubicBezTo>
                    <a:pt x="268" y="164"/>
                    <a:pt x="266" y="165"/>
                    <a:pt x="266" y="165"/>
                  </a:cubicBezTo>
                  <a:cubicBezTo>
                    <a:pt x="266" y="168"/>
                    <a:pt x="265" y="168"/>
                    <a:pt x="262" y="169"/>
                  </a:cubicBezTo>
                  <a:cubicBezTo>
                    <a:pt x="218" y="189"/>
                    <a:pt x="218" y="189"/>
                    <a:pt x="218" y="189"/>
                  </a:cubicBezTo>
                  <a:cubicBezTo>
                    <a:pt x="215" y="191"/>
                    <a:pt x="215" y="191"/>
                    <a:pt x="214" y="189"/>
                  </a:cubicBezTo>
                  <a:cubicBezTo>
                    <a:pt x="213" y="189"/>
                    <a:pt x="211" y="190"/>
                    <a:pt x="211" y="190"/>
                  </a:cubicBezTo>
                  <a:cubicBezTo>
                    <a:pt x="211" y="191"/>
                    <a:pt x="218" y="207"/>
                    <a:pt x="218" y="207"/>
                  </a:cubicBezTo>
                  <a:cubicBezTo>
                    <a:pt x="219" y="208"/>
                    <a:pt x="221" y="207"/>
                    <a:pt x="221" y="207"/>
                  </a:cubicBezTo>
                  <a:cubicBezTo>
                    <a:pt x="221" y="206"/>
                    <a:pt x="221" y="206"/>
                    <a:pt x="221" y="206"/>
                  </a:cubicBezTo>
                  <a:cubicBezTo>
                    <a:pt x="221" y="203"/>
                    <a:pt x="222" y="203"/>
                    <a:pt x="224" y="202"/>
                  </a:cubicBezTo>
                  <a:cubicBezTo>
                    <a:pt x="224" y="202"/>
                    <a:pt x="239" y="195"/>
                    <a:pt x="240" y="195"/>
                  </a:cubicBezTo>
                  <a:cubicBezTo>
                    <a:pt x="240" y="195"/>
                    <a:pt x="240" y="195"/>
                    <a:pt x="240" y="195"/>
                  </a:cubicBezTo>
                  <a:cubicBezTo>
                    <a:pt x="240" y="196"/>
                    <a:pt x="262" y="246"/>
                    <a:pt x="262" y="246"/>
                  </a:cubicBezTo>
                  <a:cubicBezTo>
                    <a:pt x="263" y="247"/>
                    <a:pt x="263" y="248"/>
                    <a:pt x="263" y="248"/>
                  </a:cubicBezTo>
                  <a:cubicBezTo>
                    <a:pt x="263" y="249"/>
                    <a:pt x="262" y="249"/>
                    <a:pt x="261" y="250"/>
                  </a:cubicBezTo>
                  <a:cubicBezTo>
                    <a:pt x="261" y="250"/>
                    <a:pt x="261" y="250"/>
                    <a:pt x="261" y="250"/>
                  </a:cubicBezTo>
                  <a:cubicBezTo>
                    <a:pt x="261" y="251"/>
                    <a:pt x="262" y="253"/>
                    <a:pt x="262" y="253"/>
                  </a:cubicBezTo>
                  <a:cubicBezTo>
                    <a:pt x="263" y="253"/>
                    <a:pt x="282" y="245"/>
                    <a:pt x="282" y="245"/>
                  </a:cubicBezTo>
                  <a:cubicBezTo>
                    <a:pt x="282" y="244"/>
                    <a:pt x="282" y="244"/>
                    <a:pt x="282" y="244"/>
                  </a:cubicBezTo>
                  <a:cubicBezTo>
                    <a:pt x="281" y="242"/>
                    <a:pt x="281" y="242"/>
                    <a:pt x="281" y="242"/>
                  </a:cubicBezTo>
                  <a:cubicBezTo>
                    <a:pt x="278" y="242"/>
                    <a:pt x="277" y="242"/>
                    <a:pt x="277" y="240"/>
                  </a:cubicBezTo>
                  <a:moveTo>
                    <a:pt x="188" y="227"/>
                  </a:moveTo>
                  <a:cubicBezTo>
                    <a:pt x="179" y="227"/>
                    <a:pt x="171" y="227"/>
                    <a:pt x="170" y="222"/>
                  </a:cubicBezTo>
                  <a:cubicBezTo>
                    <a:pt x="169" y="217"/>
                    <a:pt x="172" y="213"/>
                    <a:pt x="178" y="212"/>
                  </a:cubicBezTo>
                  <a:cubicBezTo>
                    <a:pt x="189" y="209"/>
                    <a:pt x="196" y="213"/>
                    <a:pt x="197" y="216"/>
                  </a:cubicBezTo>
                  <a:cubicBezTo>
                    <a:pt x="197" y="217"/>
                    <a:pt x="197" y="217"/>
                    <a:pt x="197" y="217"/>
                  </a:cubicBezTo>
                  <a:cubicBezTo>
                    <a:pt x="198" y="219"/>
                    <a:pt x="200" y="219"/>
                    <a:pt x="200" y="219"/>
                  </a:cubicBezTo>
                  <a:cubicBezTo>
                    <a:pt x="201" y="218"/>
                    <a:pt x="207" y="199"/>
                    <a:pt x="207" y="199"/>
                  </a:cubicBezTo>
                  <a:cubicBezTo>
                    <a:pt x="208" y="196"/>
                    <a:pt x="208" y="196"/>
                    <a:pt x="208" y="196"/>
                  </a:cubicBezTo>
                  <a:cubicBezTo>
                    <a:pt x="205" y="198"/>
                    <a:pt x="205" y="198"/>
                    <a:pt x="205" y="198"/>
                  </a:cubicBezTo>
                  <a:cubicBezTo>
                    <a:pt x="202" y="200"/>
                    <a:pt x="202" y="200"/>
                    <a:pt x="202" y="200"/>
                  </a:cubicBezTo>
                  <a:cubicBezTo>
                    <a:pt x="199" y="199"/>
                    <a:pt x="199" y="199"/>
                    <a:pt x="199" y="199"/>
                  </a:cubicBezTo>
                  <a:cubicBezTo>
                    <a:pt x="195" y="199"/>
                    <a:pt x="195" y="199"/>
                    <a:pt x="195" y="199"/>
                  </a:cubicBezTo>
                  <a:cubicBezTo>
                    <a:pt x="189" y="198"/>
                    <a:pt x="183" y="198"/>
                    <a:pt x="177" y="199"/>
                  </a:cubicBezTo>
                  <a:cubicBezTo>
                    <a:pt x="157" y="204"/>
                    <a:pt x="152" y="217"/>
                    <a:pt x="155" y="227"/>
                  </a:cubicBezTo>
                  <a:cubicBezTo>
                    <a:pt x="158" y="242"/>
                    <a:pt x="173" y="242"/>
                    <a:pt x="186" y="243"/>
                  </a:cubicBezTo>
                  <a:cubicBezTo>
                    <a:pt x="196" y="243"/>
                    <a:pt x="204" y="243"/>
                    <a:pt x="205" y="249"/>
                  </a:cubicBezTo>
                  <a:cubicBezTo>
                    <a:pt x="205" y="249"/>
                    <a:pt x="204" y="256"/>
                    <a:pt x="204" y="256"/>
                  </a:cubicBezTo>
                  <a:cubicBezTo>
                    <a:pt x="202" y="259"/>
                    <a:pt x="198" y="261"/>
                    <a:pt x="191" y="262"/>
                  </a:cubicBezTo>
                  <a:cubicBezTo>
                    <a:pt x="185" y="264"/>
                    <a:pt x="176" y="263"/>
                    <a:pt x="172" y="261"/>
                  </a:cubicBezTo>
                  <a:cubicBezTo>
                    <a:pt x="171" y="259"/>
                    <a:pt x="171" y="259"/>
                    <a:pt x="171" y="259"/>
                  </a:cubicBezTo>
                  <a:cubicBezTo>
                    <a:pt x="170" y="257"/>
                    <a:pt x="170" y="257"/>
                    <a:pt x="170" y="257"/>
                  </a:cubicBezTo>
                  <a:cubicBezTo>
                    <a:pt x="168" y="256"/>
                    <a:pt x="168" y="256"/>
                    <a:pt x="168" y="256"/>
                  </a:cubicBezTo>
                  <a:cubicBezTo>
                    <a:pt x="167" y="257"/>
                    <a:pt x="162" y="276"/>
                    <a:pt x="162" y="276"/>
                  </a:cubicBezTo>
                  <a:cubicBezTo>
                    <a:pt x="162" y="276"/>
                    <a:pt x="163" y="276"/>
                    <a:pt x="163" y="276"/>
                  </a:cubicBezTo>
                  <a:cubicBezTo>
                    <a:pt x="163" y="276"/>
                    <a:pt x="163" y="276"/>
                    <a:pt x="163" y="276"/>
                  </a:cubicBezTo>
                  <a:cubicBezTo>
                    <a:pt x="165" y="277"/>
                    <a:pt x="165" y="277"/>
                    <a:pt x="165" y="277"/>
                  </a:cubicBezTo>
                  <a:cubicBezTo>
                    <a:pt x="165" y="276"/>
                    <a:pt x="165" y="276"/>
                    <a:pt x="165" y="276"/>
                  </a:cubicBezTo>
                  <a:cubicBezTo>
                    <a:pt x="165" y="276"/>
                    <a:pt x="166" y="276"/>
                    <a:pt x="166" y="276"/>
                  </a:cubicBezTo>
                  <a:cubicBezTo>
                    <a:pt x="166" y="275"/>
                    <a:pt x="166" y="275"/>
                    <a:pt x="167" y="275"/>
                  </a:cubicBezTo>
                  <a:cubicBezTo>
                    <a:pt x="167" y="275"/>
                    <a:pt x="171" y="275"/>
                    <a:pt x="171" y="275"/>
                  </a:cubicBezTo>
                  <a:cubicBezTo>
                    <a:pt x="176" y="276"/>
                    <a:pt x="176" y="276"/>
                    <a:pt x="176" y="276"/>
                  </a:cubicBezTo>
                  <a:cubicBezTo>
                    <a:pt x="193" y="276"/>
                    <a:pt x="193" y="276"/>
                    <a:pt x="193" y="276"/>
                  </a:cubicBezTo>
                  <a:cubicBezTo>
                    <a:pt x="215" y="271"/>
                    <a:pt x="223" y="256"/>
                    <a:pt x="220" y="245"/>
                  </a:cubicBezTo>
                  <a:cubicBezTo>
                    <a:pt x="217" y="228"/>
                    <a:pt x="201" y="228"/>
                    <a:pt x="188" y="227"/>
                  </a:cubicBezTo>
                  <a:moveTo>
                    <a:pt x="121" y="265"/>
                  </a:moveTo>
                  <a:cubicBezTo>
                    <a:pt x="117" y="268"/>
                    <a:pt x="113" y="270"/>
                    <a:pt x="108" y="270"/>
                  </a:cubicBezTo>
                  <a:cubicBezTo>
                    <a:pt x="96" y="269"/>
                    <a:pt x="89" y="260"/>
                    <a:pt x="90" y="243"/>
                  </a:cubicBezTo>
                  <a:cubicBezTo>
                    <a:pt x="90" y="234"/>
                    <a:pt x="92" y="227"/>
                    <a:pt x="97" y="223"/>
                  </a:cubicBezTo>
                  <a:cubicBezTo>
                    <a:pt x="100" y="220"/>
                    <a:pt x="104" y="218"/>
                    <a:pt x="109" y="219"/>
                  </a:cubicBezTo>
                  <a:cubicBezTo>
                    <a:pt x="115" y="219"/>
                    <a:pt x="119" y="220"/>
                    <a:pt x="122" y="224"/>
                  </a:cubicBezTo>
                  <a:cubicBezTo>
                    <a:pt x="126" y="228"/>
                    <a:pt x="128" y="235"/>
                    <a:pt x="128" y="245"/>
                  </a:cubicBezTo>
                  <a:cubicBezTo>
                    <a:pt x="128" y="254"/>
                    <a:pt x="125" y="261"/>
                    <a:pt x="121" y="265"/>
                  </a:cubicBezTo>
                  <a:moveTo>
                    <a:pt x="110" y="205"/>
                  </a:moveTo>
                  <a:cubicBezTo>
                    <a:pt x="100" y="205"/>
                    <a:pt x="92" y="208"/>
                    <a:pt x="86" y="214"/>
                  </a:cubicBezTo>
                  <a:cubicBezTo>
                    <a:pt x="78" y="220"/>
                    <a:pt x="74" y="231"/>
                    <a:pt x="74" y="243"/>
                  </a:cubicBezTo>
                  <a:cubicBezTo>
                    <a:pt x="73" y="266"/>
                    <a:pt x="87" y="282"/>
                    <a:pt x="107" y="283"/>
                  </a:cubicBezTo>
                  <a:cubicBezTo>
                    <a:pt x="117" y="283"/>
                    <a:pt x="125" y="280"/>
                    <a:pt x="132" y="274"/>
                  </a:cubicBezTo>
                  <a:cubicBezTo>
                    <a:pt x="139" y="268"/>
                    <a:pt x="143" y="257"/>
                    <a:pt x="144" y="245"/>
                  </a:cubicBezTo>
                  <a:cubicBezTo>
                    <a:pt x="144" y="233"/>
                    <a:pt x="140" y="222"/>
                    <a:pt x="134" y="215"/>
                  </a:cubicBezTo>
                  <a:cubicBezTo>
                    <a:pt x="128" y="209"/>
                    <a:pt x="119" y="205"/>
                    <a:pt x="110" y="205"/>
                  </a:cubicBezTo>
                  <a:moveTo>
                    <a:pt x="38" y="228"/>
                  </a:moveTo>
                  <a:cubicBezTo>
                    <a:pt x="38" y="228"/>
                    <a:pt x="25" y="227"/>
                    <a:pt x="25" y="227"/>
                  </a:cubicBezTo>
                  <a:cubicBezTo>
                    <a:pt x="26" y="226"/>
                    <a:pt x="28" y="211"/>
                    <a:pt x="28" y="208"/>
                  </a:cubicBezTo>
                  <a:cubicBezTo>
                    <a:pt x="30" y="209"/>
                    <a:pt x="41" y="210"/>
                    <a:pt x="41" y="210"/>
                  </a:cubicBezTo>
                  <a:cubicBezTo>
                    <a:pt x="47" y="211"/>
                    <a:pt x="50" y="213"/>
                    <a:pt x="52" y="215"/>
                  </a:cubicBezTo>
                  <a:cubicBezTo>
                    <a:pt x="53" y="221"/>
                    <a:pt x="53" y="221"/>
                    <a:pt x="53" y="221"/>
                  </a:cubicBezTo>
                  <a:cubicBezTo>
                    <a:pt x="52" y="228"/>
                    <a:pt x="48" y="230"/>
                    <a:pt x="38" y="228"/>
                  </a:cubicBezTo>
                  <a:moveTo>
                    <a:pt x="45" y="197"/>
                  </a:moveTo>
                  <a:cubicBezTo>
                    <a:pt x="12" y="192"/>
                    <a:pt x="12" y="192"/>
                    <a:pt x="12" y="192"/>
                  </a:cubicBezTo>
                  <a:cubicBezTo>
                    <a:pt x="11" y="193"/>
                    <a:pt x="11" y="195"/>
                    <a:pt x="11" y="195"/>
                  </a:cubicBezTo>
                  <a:cubicBezTo>
                    <a:pt x="14" y="197"/>
                    <a:pt x="14" y="197"/>
                    <a:pt x="14" y="199"/>
                  </a:cubicBezTo>
                  <a:cubicBezTo>
                    <a:pt x="4" y="262"/>
                    <a:pt x="4" y="262"/>
                    <a:pt x="4" y="262"/>
                  </a:cubicBezTo>
                  <a:cubicBezTo>
                    <a:pt x="4" y="264"/>
                    <a:pt x="4" y="264"/>
                    <a:pt x="1" y="264"/>
                  </a:cubicBezTo>
                  <a:cubicBezTo>
                    <a:pt x="0" y="265"/>
                    <a:pt x="0" y="267"/>
                    <a:pt x="0" y="267"/>
                  </a:cubicBezTo>
                  <a:cubicBezTo>
                    <a:pt x="1" y="268"/>
                    <a:pt x="22" y="271"/>
                    <a:pt x="22" y="271"/>
                  </a:cubicBezTo>
                  <a:cubicBezTo>
                    <a:pt x="23" y="271"/>
                    <a:pt x="23" y="271"/>
                    <a:pt x="23" y="271"/>
                  </a:cubicBezTo>
                  <a:cubicBezTo>
                    <a:pt x="23" y="268"/>
                    <a:pt x="23" y="268"/>
                    <a:pt x="23" y="268"/>
                  </a:cubicBezTo>
                  <a:cubicBezTo>
                    <a:pt x="21" y="267"/>
                    <a:pt x="20" y="267"/>
                    <a:pt x="20" y="265"/>
                  </a:cubicBezTo>
                  <a:cubicBezTo>
                    <a:pt x="20" y="265"/>
                    <a:pt x="20" y="265"/>
                    <a:pt x="20" y="264"/>
                  </a:cubicBezTo>
                  <a:cubicBezTo>
                    <a:pt x="20" y="264"/>
                    <a:pt x="24" y="240"/>
                    <a:pt x="24" y="239"/>
                  </a:cubicBezTo>
                  <a:cubicBezTo>
                    <a:pt x="24" y="240"/>
                    <a:pt x="39" y="242"/>
                    <a:pt x="39" y="242"/>
                  </a:cubicBezTo>
                  <a:cubicBezTo>
                    <a:pt x="58" y="245"/>
                    <a:pt x="67" y="235"/>
                    <a:pt x="68" y="224"/>
                  </a:cubicBezTo>
                  <a:cubicBezTo>
                    <a:pt x="70" y="213"/>
                    <a:pt x="65" y="200"/>
                    <a:pt x="45" y="197"/>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16" name="Freeform 40">
              <a:extLst>
                <a:ext uri="{FF2B5EF4-FFF2-40B4-BE49-F238E27FC236}">
                  <a16:creationId xmlns:a16="http://schemas.microsoft.com/office/drawing/2014/main" id="{37F641CA-A99B-4BD2-A7F3-C62EB5FA53E2}"/>
                </a:ext>
              </a:extLst>
            </p:cNvPr>
            <p:cNvSpPr>
              <a:spLocks/>
            </p:cNvSpPr>
            <p:nvPr userDrawn="1"/>
          </p:nvSpPr>
          <p:spPr bwMode="auto">
            <a:xfrm>
              <a:off x="3547" y="1746"/>
              <a:ext cx="70" cy="69"/>
            </a:xfrm>
            <a:custGeom>
              <a:avLst/>
              <a:gdLst>
                <a:gd name="T0" fmla="*/ 39 w 104"/>
                <a:gd name="T1" fmla="*/ 28 h 101"/>
                <a:gd name="T2" fmla="*/ 12 w 104"/>
                <a:gd name="T3" fmla="*/ 18 h 101"/>
                <a:gd name="T4" fmla="*/ 26 w 104"/>
                <a:gd name="T5" fmla="*/ 46 h 101"/>
                <a:gd name="T6" fmla="*/ 0 w 104"/>
                <a:gd name="T7" fmla="*/ 64 h 101"/>
                <a:gd name="T8" fmla="*/ 29 w 104"/>
                <a:gd name="T9" fmla="*/ 71 h 101"/>
                <a:gd name="T10" fmla="*/ 27 w 104"/>
                <a:gd name="T11" fmla="*/ 101 h 101"/>
                <a:gd name="T12" fmla="*/ 52 w 104"/>
                <a:gd name="T13" fmla="*/ 81 h 101"/>
                <a:gd name="T14" fmla="*/ 74 w 104"/>
                <a:gd name="T15" fmla="*/ 101 h 101"/>
                <a:gd name="T16" fmla="*/ 73 w 104"/>
                <a:gd name="T17" fmla="*/ 69 h 101"/>
                <a:gd name="T18" fmla="*/ 104 w 104"/>
                <a:gd name="T19" fmla="*/ 67 h 101"/>
                <a:gd name="T20" fmla="*/ 78 w 104"/>
                <a:gd name="T21" fmla="*/ 47 h 101"/>
                <a:gd name="T22" fmla="*/ 93 w 104"/>
                <a:gd name="T23" fmla="*/ 20 h 101"/>
                <a:gd name="T24" fmla="*/ 63 w 104"/>
                <a:gd name="T25" fmla="*/ 29 h 101"/>
                <a:gd name="T26" fmla="*/ 51 w 104"/>
                <a:gd name="T27" fmla="*/ 0 h 101"/>
                <a:gd name="T28" fmla="*/ 39 w 104"/>
                <a:gd name="T29" fmla="*/ 2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39" y="28"/>
                  </a:moveTo>
                  <a:cubicBezTo>
                    <a:pt x="12" y="18"/>
                    <a:pt x="12" y="18"/>
                    <a:pt x="12" y="18"/>
                  </a:cubicBezTo>
                  <a:cubicBezTo>
                    <a:pt x="26" y="46"/>
                    <a:pt x="26" y="46"/>
                    <a:pt x="26" y="46"/>
                  </a:cubicBezTo>
                  <a:cubicBezTo>
                    <a:pt x="0" y="64"/>
                    <a:pt x="0" y="64"/>
                    <a:pt x="0" y="64"/>
                  </a:cubicBezTo>
                  <a:cubicBezTo>
                    <a:pt x="29" y="71"/>
                    <a:pt x="29" y="71"/>
                    <a:pt x="29" y="71"/>
                  </a:cubicBezTo>
                  <a:cubicBezTo>
                    <a:pt x="27" y="101"/>
                    <a:pt x="27" y="101"/>
                    <a:pt x="27" y="101"/>
                  </a:cubicBezTo>
                  <a:cubicBezTo>
                    <a:pt x="52" y="81"/>
                    <a:pt x="52" y="81"/>
                    <a:pt x="52" y="81"/>
                  </a:cubicBezTo>
                  <a:cubicBezTo>
                    <a:pt x="74" y="101"/>
                    <a:pt x="74" y="101"/>
                    <a:pt x="74" y="101"/>
                  </a:cubicBezTo>
                  <a:cubicBezTo>
                    <a:pt x="73" y="69"/>
                    <a:pt x="73" y="69"/>
                    <a:pt x="73" y="69"/>
                  </a:cubicBezTo>
                  <a:cubicBezTo>
                    <a:pt x="73" y="69"/>
                    <a:pt x="104" y="67"/>
                    <a:pt x="104" y="67"/>
                  </a:cubicBezTo>
                  <a:cubicBezTo>
                    <a:pt x="78" y="47"/>
                    <a:pt x="78" y="47"/>
                    <a:pt x="78" y="47"/>
                  </a:cubicBezTo>
                  <a:cubicBezTo>
                    <a:pt x="93" y="20"/>
                    <a:pt x="93" y="20"/>
                    <a:pt x="93" y="20"/>
                  </a:cubicBezTo>
                  <a:cubicBezTo>
                    <a:pt x="63" y="29"/>
                    <a:pt x="63" y="29"/>
                    <a:pt x="63" y="29"/>
                  </a:cubicBezTo>
                  <a:cubicBezTo>
                    <a:pt x="51" y="0"/>
                    <a:pt x="51" y="0"/>
                    <a:pt x="51" y="0"/>
                  </a:cubicBezTo>
                  <a:lnTo>
                    <a:pt x="39"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17" name="Freeform 41">
              <a:extLst>
                <a:ext uri="{FF2B5EF4-FFF2-40B4-BE49-F238E27FC236}">
                  <a16:creationId xmlns:a16="http://schemas.microsoft.com/office/drawing/2014/main" id="{3F7E6118-0496-4290-AA76-92DD7696A73D}"/>
                </a:ext>
              </a:extLst>
            </p:cNvPr>
            <p:cNvSpPr>
              <a:spLocks/>
            </p:cNvSpPr>
            <p:nvPr userDrawn="1"/>
          </p:nvSpPr>
          <p:spPr bwMode="auto">
            <a:xfrm>
              <a:off x="3668" y="1778"/>
              <a:ext cx="70" cy="69"/>
            </a:xfrm>
            <a:custGeom>
              <a:avLst/>
              <a:gdLst>
                <a:gd name="T0" fmla="*/ 26 w 70"/>
                <a:gd name="T1" fmla="*/ 19 h 69"/>
                <a:gd name="T2" fmla="*/ 8 w 70"/>
                <a:gd name="T3" fmla="*/ 13 h 69"/>
                <a:gd name="T4" fmla="*/ 17 w 70"/>
                <a:gd name="T5" fmla="*/ 31 h 69"/>
                <a:gd name="T6" fmla="*/ 0 w 70"/>
                <a:gd name="T7" fmla="*/ 43 h 69"/>
                <a:gd name="T8" fmla="*/ 20 w 70"/>
                <a:gd name="T9" fmla="*/ 48 h 69"/>
                <a:gd name="T10" fmla="*/ 18 w 70"/>
                <a:gd name="T11" fmla="*/ 69 h 69"/>
                <a:gd name="T12" fmla="*/ 34 w 70"/>
                <a:gd name="T13" fmla="*/ 55 h 69"/>
                <a:gd name="T14" fmla="*/ 51 w 70"/>
                <a:gd name="T15" fmla="*/ 69 h 69"/>
                <a:gd name="T16" fmla="*/ 49 w 70"/>
                <a:gd name="T17" fmla="*/ 47 h 69"/>
                <a:gd name="T18" fmla="*/ 70 w 70"/>
                <a:gd name="T19" fmla="*/ 45 h 69"/>
                <a:gd name="T20" fmla="*/ 53 w 70"/>
                <a:gd name="T21" fmla="*/ 32 h 69"/>
                <a:gd name="T22" fmla="*/ 63 w 70"/>
                <a:gd name="T23" fmla="*/ 13 h 69"/>
                <a:gd name="T24" fmla="*/ 43 w 70"/>
                <a:gd name="T25" fmla="*/ 19 h 69"/>
                <a:gd name="T26" fmla="*/ 34 w 70"/>
                <a:gd name="T27" fmla="*/ 0 h 69"/>
                <a:gd name="T28" fmla="*/ 26 w 70"/>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9">
                  <a:moveTo>
                    <a:pt x="26" y="19"/>
                  </a:moveTo>
                  <a:lnTo>
                    <a:pt x="8" y="13"/>
                  </a:lnTo>
                  <a:lnTo>
                    <a:pt x="17" y="31"/>
                  </a:lnTo>
                  <a:lnTo>
                    <a:pt x="0" y="43"/>
                  </a:lnTo>
                  <a:lnTo>
                    <a:pt x="20" y="48"/>
                  </a:lnTo>
                  <a:lnTo>
                    <a:pt x="18" y="69"/>
                  </a:lnTo>
                  <a:lnTo>
                    <a:pt x="34" y="55"/>
                  </a:lnTo>
                  <a:lnTo>
                    <a:pt x="51" y="69"/>
                  </a:lnTo>
                  <a:lnTo>
                    <a:pt x="49" y="47"/>
                  </a:lnTo>
                  <a:lnTo>
                    <a:pt x="70" y="45"/>
                  </a:lnTo>
                  <a:lnTo>
                    <a:pt x="53" y="32"/>
                  </a:lnTo>
                  <a:lnTo>
                    <a:pt x="63" y="13"/>
                  </a:lnTo>
                  <a:lnTo>
                    <a:pt x="43" y="19"/>
                  </a:lnTo>
                  <a:lnTo>
                    <a:pt x="34" y="0"/>
                  </a:lnTo>
                  <a:lnTo>
                    <a:pt x="26"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18" name="Freeform 42">
              <a:extLst>
                <a:ext uri="{FF2B5EF4-FFF2-40B4-BE49-F238E27FC236}">
                  <a16:creationId xmlns:a16="http://schemas.microsoft.com/office/drawing/2014/main" id="{CDEB2522-C9F4-45AB-B832-03D7C279076C}"/>
                </a:ext>
              </a:extLst>
            </p:cNvPr>
            <p:cNvSpPr>
              <a:spLocks/>
            </p:cNvSpPr>
            <p:nvPr userDrawn="1"/>
          </p:nvSpPr>
          <p:spPr bwMode="auto">
            <a:xfrm>
              <a:off x="3524" y="1902"/>
              <a:ext cx="71" cy="69"/>
            </a:xfrm>
            <a:custGeom>
              <a:avLst/>
              <a:gdLst>
                <a:gd name="T0" fmla="*/ 51 w 104"/>
                <a:gd name="T1" fmla="*/ 0 h 101"/>
                <a:gd name="T2" fmla="*/ 62 w 104"/>
                <a:gd name="T3" fmla="*/ 28 h 101"/>
                <a:gd name="T4" fmla="*/ 93 w 104"/>
                <a:gd name="T5" fmla="*/ 20 h 101"/>
                <a:gd name="T6" fmla="*/ 78 w 104"/>
                <a:gd name="T7" fmla="*/ 46 h 101"/>
                <a:gd name="T8" fmla="*/ 104 w 104"/>
                <a:gd name="T9" fmla="*/ 66 h 101"/>
                <a:gd name="T10" fmla="*/ 72 w 104"/>
                <a:gd name="T11" fmla="*/ 69 h 101"/>
                <a:gd name="T12" fmla="*/ 74 w 104"/>
                <a:gd name="T13" fmla="*/ 101 h 101"/>
                <a:gd name="T14" fmla="*/ 51 w 104"/>
                <a:gd name="T15" fmla="*/ 80 h 101"/>
                <a:gd name="T16" fmla="*/ 27 w 104"/>
                <a:gd name="T17" fmla="*/ 101 h 101"/>
                <a:gd name="T18" fmla="*/ 29 w 104"/>
                <a:gd name="T19" fmla="*/ 70 h 101"/>
                <a:gd name="T20" fmla="*/ 0 w 104"/>
                <a:gd name="T21" fmla="*/ 64 h 101"/>
                <a:gd name="T22" fmla="*/ 26 w 104"/>
                <a:gd name="T23" fmla="*/ 45 h 101"/>
                <a:gd name="T24" fmla="*/ 11 w 104"/>
                <a:gd name="T25" fmla="*/ 19 h 101"/>
                <a:gd name="T26" fmla="*/ 39 w 104"/>
                <a:gd name="T27" fmla="*/ 28 h 101"/>
                <a:gd name="T28" fmla="*/ 51 w 104"/>
                <a:gd name="T2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01">
                  <a:moveTo>
                    <a:pt x="51" y="0"/>
                  </a:moveTo>
                  <a:cubicBezTo>
                    <a:pt x="62" y="28"/>
                    <a:pt x="62" y="28"/>
                    <a:pt x="62" y="28"/>
                  </a:cubicBezTo>
                  <a:cubicBezTo>
                    <a:pt x="93" y="20"/>
                    <a:pt x="93" y="20"/>
                    <a:pt x="93" y="20"/>
                  </a:cubicBezTo>
                  <a:cubicBezTo>
                    <a:pt x="78" y="46"/>
                    <a:pt x="78" y="46"/>
                    <a:pt x="78" y="46"/>
                  </a:cubicBezTo>
                  <a:cubicBezTo>
                    <a:pt x="104" y="66"/>
                    <a:pt x="104" y="66"/>
                    <a:pt x="104" y="66"/>
                  </a:cubicBezTo>
                  <a:cubicBezTo>
                    <a:pt x="104" y="66"/>
                    <a:pt x="72" y="69"/>
                    <a:pt x="72" y="69"/>
                  </a:cubicBezTo>
                  <a:cubicBezTo>
                    <a:pt x="74" y="101"/>
                    <a:pt x="74" y="101"/>
                    <a:pt x="74" y="101"/>
                  </a:cubicBezTo>
                  <a:cubicBezTo>
                    <a:pt x="51" y="80"/>
                    <a:pt x="51" y="80"/>
                    <a:pt x="51" y="80"/>
                  </a:cubicBezTo>
                  <a:cubicBezTo>
                    <a:pt x="27" y="101"/>
                    <a:pt x="27" y="101"/>
                    <a:pt x="27" y="101"/>
                  </a:cubicBezTo>
                  <a:cubicBezTo>
                    <a:pt x="29" y="70"/>
                    <a:pt x="29" y="70"/>
                    <a:pt x="29" y="70"/>
                  </a:cubicBezTo>
                  <a:cubicBezTo>
                    <a:pt x="0" y="64"/>
                    <a:pt x="0" y="64"/>
                    <a:pt x="0" y="64"/>
                  </a:cubicBezTo>
                  <a:cubicBezTo>
                    <a:pt x="26" y="45"/>
                    <a:pt x="26" y="45"/>
                    <a:pt x="26" y="45"/>
                  </a:cubicBezTo>
                  <a:cubicBezTo>
                    <a:pt x="11" y="19"/>
                    <a:pt x="11" y="19"/>
                    <a:pt x="11" y="19"/>
                  </a:cubicBezTo>
                  <a:cubicBezTo>
                    <a:pt x="39" y="28"/>
                    <a:pt x="39" y="28"/>
                    <a:pt x="39" y="28"/>
                  </a:cubicBezTo>
                  <a:lnTo>
                    <a:pt x="5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19" name="Freeform 43">
              <a:extLst>
                <a:ext uri="{FF2B5EF4-FFF2-40B4-BE49-F238E27FC236}">
                  <a16:creationId xmlns:a16="http://schemas.microsoft.com/office/drawing/2014/main" id="{057DAF99-B071-4689-AE85-49CF17FFE86D}"/>
                </a:ext>
              </a:extLst>
            </p:cNvPr>
            <p:cNvSpPr>
              <a:spLocks/>
            </p:cNvSpPr>
            <p:nvPr userDrawn="1"/>
          </p:nvSpPr>
          <p:spPr bwMode="auto">
            <a:xfrm>
              <a:off x="3677" y="1911"/>
              <a:ext cx="50" cy="48"/>
            </a:xfrm>
            <a:custGeom>
              <a:avLst/>
              <a:gdLst>
                <a:gd name="T0" fmla="*/ 25 w 50"/>
                <a:gd name="T1" fmla="*/ 0 h 48"/>
                <a:gd name="T2" fmla="*/ 32 w 50"/>
                <a:gd name="T3" fmla="*/ 18 h 48"/>
                <a:gd name="T4" fmla="*/ 50 w 50"/>
                <a:gd name="T5" fmla="*/ 18 h 48"/>
                <a:gd name="T6" fmla="*/ 35 w 50"/>
                <a:gd name="T7" fmla="*/ 30 h 48"/>
                <a:gd name="T8" fmla="*/ 40 w 50"/>
                <a:gd name="T9" fmla="*/ 48 h 48"/>
                <a:gd name="T10" fmla="*/ 25 w 50"/>
                <a:gd name="T11" fmla="*/ 37 h 48"/>
                <a:gd name="T12" fmla="*/ 10 w 50"/>
                <a:gd name="T13" fmla="*/ 48 h 48"/>
                <a:gd name="T14" fmla="*/ 15 w 50"/>
                <a:gd name="T15" fmla="*/ 30 h 48"/>
                <a:gd name="T16" fmla="*/ 0 w 50"/>
                <a:gd name="T17" fmla="*/ 18 h 48"/>
                <a:gd name="T18" fmla="*/ 19 w 50"/>
                <a:gd name="T19" fmla="*/ 18 h 48"/>
                <a:gd name="T20" fmla="*/ 25 w 50"/>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48">
                  <a:moveTo>
                    <a:pt x="25" y="0"/>
                  </a:moveTo>
                  <a:lnTo>
                    <a:pt x="32" y="18"/>
                  </a:lnTo>
                  <a:lnTo>
                    <a:pt x="50" y="18"/>
                  </a:lnTo>
                  <a:lnTo>
                    <a:pt x="35" y="30"/>
                  </a:lnTo>
                  <a:lnTo>
                    <a:pt x="40" y="48"/>
                  </a:lnTo>
                  <a:lnTo>
                    <a:pt x="25" y="37"/>
                  </a:lnTo>
                  <a:lnTo>
                    <a:pt x="10" y="48"/>
                  </a:lnTo>
                  <a:lnTo>
                    <a:pt x="15" y="30"/>
                  </a:lnTo>
                  <a:lnTo>
                    <a:pt x="0" y="18"/>
                  </a:lnTo>
                  <a:lnTo>
                    <a:pt x="19" y="18"/>
                  </a:ln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20" name="Freeform 44">
              <a:extLst>
                <a:ext uri="{FF2B5EF4-FFF2-40B4-BE49-F238E27FC236}">
                  <a16:creationId xmlns:a16="http://schemas.microsoft.com/office/drawing/2014/main" id="{2AD55BEA-5647-4233-8812-D97172F30DB6}"/>
                </a:ext>
              </a:extLst>
            </p:cNvPr>
            <p:cNvSpPr>
              <a:spLocks/>
            </p:cNvSpPr>
            <p:nvPr userDrawn="1"/>
          </p:nvSpPr>
          <p:spPr bwMode="auto">
            <a:xfrm>
              <a:off x="3667" y="2037"/>
              <a:ext cx="71" cy="69"/>
            </a:xfrm>
            <a:custGeom>
              <a:avLst/>
              <a:gdLst>
                <a:gd name="T0" fmla="*/ 27 w 71"/>
                <a:gd name="T1" fmla="*/ 19 h 69"/>
                <a:gd name="T2" fmla="*/ 8 w 71"/>
                <a:gd name="T3" fmla="*/ 13 h 69"/>
                <a:gd name="T4" fmla="*/ 18 w 71"/>
                <a:gd name="T5" fmla="*/ 31 h 69"/>
                <a:gd name="T6" fmla="*/ 0 w 71"/>
                <a:gd name="T7" fmla="*/ 43 h 69"/>
                <a:gd name="T8" fmla="*/ 20 w 71"/>
                <a:gd name="T9" fmla="*/ 48 h 69"/>
                <a:gd name="T10" fmla="*/ 18 w 71"/>
                <a:gd name="T11" fmla="*/ 69 h 69"/>
                <a:gd name="T12" fmla="*/ 35 w 71"/>
                <a:gd name="T13" fmla="*/ 55 h 69"/>
                <a:gd name="T14" fmla="*/ 50 w 71"/>
                <a:gd name="T15" fmla="*/ 69 h 69"/>
                <a:gd name="T16" fmla="*/ 49 w 71"/>
                <a:gd name="T17" fmla="*/ 48 h 69"/>
                <a:gd name="T18" fmla="*/ 71 w 71"/>
                <a:gd name="T19" fmla="*/ 45 h 69"/>
                <a:gd name="T20" fmla="*/ 53 w 71"/>
                <a:gd name="T21" fmla="*/ 32 h 69"/>
                <a:gd name="T22" fmla="*/ 63 w 71"/>
                <a:gd name="T23" fmla="*/ 13 h 69"/>
                <a:gd name="T24" fmla="*/ 42 w 71"/>
                <a:gd name="T25" fmla="*/ 19 h 69"/>
                <a:gd name="T26" fmla="*/ 35 w 71"/>
                <a:gd name="T27" fmla="*/ 0 h 69"/>
                <a:gd name="T28" fmla="*/ 27 w 71"/>
                <a:gd name="T29"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69">
                  <a:moveTo>
                    <a:pt x="27" y="19"/>
                  </a:moveTo>
                  <a:lnTo>
                    <a:pt x="8" y="13"/>
                  </a:lnTo>
                  <a:lnTo>
                    <a:pt x="18" y="31"/>
                  </a:lnTo>
                  <a:lnTo>
                    <a:pt x="0" y="43"/>
                  </a:lnTo>
                  <a:lnTo>
                    <a:pt x="20" y="48"/>
                  </a:lnTo>
                  <a:lnTo>
                    <a:pt x="18" y="69"/>
                  </a:lnTo>
                  <a:lnTo>
                    <a:pt x="35" y="55"/>
                  </a:lnTo>
                  <a:lnTo>
                    <a:pt x="50" y="69"/>
                  </a:lnTo>
                  <a:lnTo>
                    <a:pt x="49" y="48"/>
                  </a:lnTo>
                  <a:lnTo>
                    <a:pt x="71" y="45"/>
                  </a:lnTo>
                  <a:lnTo>
                    <a:pt x="53" y="32"/>
                  </a:lnTo>
                  <a:lnTo>
                    <a:pt x="63" y="13"/>
                  </a:lnTo>
                  <a:lnTo>
                    <a:pt x="42" y="19"/>
                  </a:lnTo>
                  <a:lnTo>
                    <a:pt x="35" y="0"/>
                  </a:lnTo>
                  <a:lnTo>
                    <a:pt x="27"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21" name="Freeform 45">
              <a:extLst>
                <a:ext uri="{FF2B5EF4-FFF2-40B4-BE49-F238E27FC236}">
                  <a16:creationId xmlns:a16="http://schemas.microsoft.com/office/drawing/2014/main" id="{B7A2A249-84E7-4314-BA61-DBCDCB58DA85}"/>
                </a:ext>
              </a:extLst>
            </p:cNvPr>
            <p:cNvSpPr>
              <a:spLocks/>
            </p:cNvSpPr>
            <p:nvPr userDrawn="1"/>
          </p:nvSpPr>
          <p:spPr bwMode="auto">
            <a:xfrm>
              <a:off x="3639" y="1671"/>
              <a:ext cx="20" cy="12"/>
            </a:xfrm>
            <a:custGeom>
              <a:avLst/>
              <a:gdLst>
                <a:gd name="T0" fmla="*/ 28 w 30"/>
                <a:gd name="T1" fmla="*/ 0 h 18"/>
                <a:gd name="T2" fmla="*/ 0 w 30"/>
                <a:gd name="T3" fmla="*/ 18 h 18"/>
                <a:gd name="T4" fmla="*/ 29 w 30"/>
                <a:gd name="T5" fmla="*/ 9 h 18"/>
                <a:gd name="T6" fmla="*/ 28 w 30"/>
                <a:gd name="T7" fmla="*/ 0 h 18"/>
              </a:gdLst>
              <a:ahLst/>
              <a:cxnLst>
                <a:cxn ang="0">
                  <a:pos x="T0" y="T1"/>
                </a:cxn>
                <a:cxn ang="0">
                  <a:pos x="T2" y="T3"/>
                </a:cxn>
                <a:cxn ang="0">
                  <a:pos x="T4" y="T5"/>
                </a:cxn>
                <a:cxn ang="0">
                  <a:pos x="T6" y="T7"/>
                </a:cxn>
              </a:cxnLst>
              <a:rect l="0" t="0" r="r" b="b"/>
              <a:pathLst>
                <a:path w="30" h="18">
                  <a:moveTo>
                    <a:pt x="28" y="0"/>
                  </a:moveTo>
                  <a:cubicBezTo>
                    <a:pt x="19" y="0"/>
                    <a:pt x="5" y="13"/>
                    <a:pt x="0" y="18"/>
                  </a:cubicBezTo>
                  <a:cubicBezTo>
                    <a:pt x="18" y="11"/>
                    <a:pt x="25" y="15"/>
                    <a:pt x="29" y="9"/>
                  </a:cubicBezTo>
                  <a:cubicBezTo>
                    <a:pt x="30" y="6"/>
                    <a:pt x="30" y="2"/>
                    <a:pt x="2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22" name="Freeform 46">
              <a:extLst>
                <a:ext uri="{FF2B5EF4-FFF2-40B4-BE49-F238E27FC236}">
                  <a16:creationId xmlns:a16="http://schemas.microsoft.com/office/drawing/2014/main" id="{080CB9C7-879F-4C5F-B900-E42905A1A8E0}"/>
                </a:ext>
              </a:extLst>
            </p:cNvPr>
            <p:cNvSpPr>
              <a:spLocks/>
            </p:cNvSpPr>
            <p:nvPr userDrawn="1"/>
          </p:nvSpPr>
          <p:spPr bwMode="auto">
            <a:xfrm>
              <a:off x="3664" y="1674"/>
              <a:ext cx="12" cy="20"/>
            </a:xfrm>
            <a:custGeom>
              <a:avLst/>
              <a:gdLst>
                <a:gd name="T0" fmla="*/ 2 w 18"/>
                <a:gd name="T1" fmla="*/ 0 h 29"/>
                <a:gd name="T2" fmla="*/ 17 w 18"/>
                <a:gd name="T3" fmla="*/ 29 h 29"/>
                <a:gd name="T4" fmla="*/ 18 w 18"/>
                <a:gd name="T5" fmla="*/ 20 h 29"/>
                <a:gd name="T6" fmla="*/ 2 w 18"/>
                <a:gd name="T7" fmla="*/ 0 h 29"/>
              </a:gdLst>
              <a:ahLst/>
              <a:cxnLst>
                <a:cxn ang="0">
                  <a:pos x="T0" y="T1"/>
                </a:cxn>
                <a:cxn ang="0">
                  <a:pos x="T2" y="T3"/>
                </a:cxn>
                <a:cxn ang="0">
                  <a:pos x="T4" y="T5"/>
                </a:cxn>
                <a:cxn ang="0">
                  <a:pos x="T6" y="T7"/>
                </a:cxn>
              </a:cxnLst>
              <a:rect l="0" t="0" r="r" b="b"/>
              <a:pathLst>
                <a:path w="18" h="29">
                  <a:moveTo>
                    <a:pt x="2" y="0"/>
                  </a:moveTo>
                  <a:cubicBezTo>
                    <a:pt x="0" y="12"/>
                    <a:pt x="8" y="23"/>
                    <a:pt x="17" y="29"/>
                  </a:cubicBezTo>
                  <a:cubicBezTo>
                    <a:pt x="18" y="20"/>
                    <a:pt x="18" y="20"/>
                    <a:pt x="18" y="20"/>
                  </a:cubicBezTo>
                  <a:cubicBezTo>
                    <a:pt x="17" y="12"/>
                    <a:pt x="9" y="4"/>
                    <a:pt x="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23" name="Freeform 47">
              <a:extLst>
                <a:ext uri="{FF2B5EF4-FFF2-40B4-BE49-F238E27FC236}">
                  <a16:creationId xmlns:a16="http://schemas.microsoft.com/office/drawing/2014/main" id="{85D5ED3B-6B44-4242-8789-CFAE1432934F}"/>
                </a:ext>
              </a:extLst>
            </p:cNvPr>
            <p:cNvSpPr>
              <a:spLocks/>
            </p:cNvSpPr>
            <p:nvPr userDrawn="1"/>
          </p:nvSpPr>
          <p:spPr bwMode="auto">
            <a:xfrm>
              <a:off x="3659" y="1689"/>
              <a:ext cx="14" cy="21"/>
            </a:xfrm>
            <a:custGeom>
              <a:avLst/>
              <a:gdLst>
                <a:gd name="T0" fmla="*/ 4 w 21"/>
                <a:gd name="T1" fmla="*/ 0 h 30"/>
                <a:gd name="T2" fmla="*/ 1 w 21"/>
                <a:gd name="T3" fmla="*/ 11 h 30"/>
                <a:gd name="T4" fmla="*/ 16 w 21"/>
                <a:gd name="T5" fmla="*/ 30 h 30"/>
                <a:gd name="T6" fmla="*/ 4 w 21"/>
                <a:gd name="T7" fmla="*/ 0 h 30"/>
              </a:gdLst>
              <a:ahLst/>
              <a:cxnLst>
                <a:cxn ang="0">
                  <a:pos x="T0" y="T1"/>
                </a:cxn>
                <a:cxn ang="0">
                  <a:pos x="T2" y="T3"/>
                </a:cxn>
                <a:cxn ang="0">
                  <a:pos x="T4" y="T5"/>
                </a:cxn>
                <a:cxn ang="0">
                  <a:pos x="T6" y="T7"/>
                </a:cxn>
              </a:cxnLst>
              <a:rect l="0" t="0" r="r" b="b"/>
              <a:pathLst>
                <a:path w="21" h="30">
                  <a:moveTo>
                    <a:pt x="4" y="0"/>
                  </a:moveTo>
                  <a:cubicBezTo>
                    <a:pt x="3" y="3"/>
                    <a:pt x="0" y="8"/>
                    <a:pt x="1" y="11"/>
                  </a:cubicBezTo>
                  <a:cubicBezTo>
                    <a:pt x="2" y="18"/>
                    <a:pt x="12" y="20"/>
                    <a:pt x="16" y="30"/>
                  </a:cubicBezTo>
                  <a:cubicBezTo>
                    <a:pt x="21" y="21"/>
                    <a:pt x="14" y="3"/>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24" name="Freeform 48">
              <a:extLst>
                <a:ext uri="{FF2B5EF4-FFF2-40B4-BE49-F238E27FC236}">
                  <a16:creationId xmlns:a16="http://schemas.microsoft.com/office/drawing/2014/main" id="{44123FC8-6160-45EE-9F87-6181F127D526}"/>
                </a:ext>
              </a:extLst>
            </p:cNvPr>
            <p:cNvSpPr>
              <a:spLocks/>
            </p:cNvSpPr>
            <p:nvPr userDrawn="1"/>
          </p:nvSpPr>
          <p:spPr bwMode="auto">
            <a:xfrm>
              <a:off x="3649" y="1702"/>
              <a:ext cx="15" cy="24"/>
            </a:xfrm>
            <a:custGeom>
              <a:avLst/>
              <a:gdLst>
                <a:gd name="T0" fmla="*/ 12 w 22"/>
                <a:gd name="T1" fmla="*/ 0 h 35"/>
                <a:gd name="T2" fmla="*/ 7 w 22"/>
                <a:gd name="T3" fmla="*/ 8 h 35"/>
                <a:gd name="T4" fmla="*/ 13 w 22"/>
                <a:gd name="T5" fmla="*/ 35 h 35"/>
                <a:gd name="T6" fmla="*/ 19 w 22"/>
                <a:gd name="T7" fmla="*/ 11 h 35"/>
                <a:gd name="T8" fmla="*/ 12 w 22"/>
                <a:gd name="T9" fmla="*/ 0 h 35"/>
              </a:gdLst>
              <a:ahLst/>
              <a:cxnLst>
                <a:cxn ang="0">
                  <a:pos x="T0" y="T1"/>
                </a:cxn>
                <a:cxn ang="0">
                  <a:pos x="T2" y="T3"/>
                </a:cxn>
                <a:cxn ang="0">
                  <a:pos x="T4" y="T5"/>
                </a:cxn>
                <a:cxn ang="0">
                  <a:pos x="T6" y="T7"/>
                </a:cxn>
                <a:cxn ang="0">
                  <a:pos x="T8" y="T9"/>
                </a:cxn>
              </a:cxnLst>
              <a:rect l="0" t="0" r="r" b="b"/>
              <a:pathLst>
                <a:path w="22" h="35">
                  <a:moveTo>
                    <a:pt x="12" y="0"/>
                  </a:moveTo>
                  <a:cubicBezTo>
                    <a:pt x="7" y="8"/>
                    <a:pt x="7" y="8"/>
                    <a:pt x="7" y="8"/>
                  </a:cubicBezTo>
                  <a:cubicBezTo>
                    <a:pt x="0" y="19"/>
                    <a:pt x="13" y="28"/>
                    <a:pt x="13" y="35"/>
                  </a:cubicBezTo>
                  <a:cubicBezTo>
                    <a:pt x="17" y="31"/>
                    <a:pt x="22" y="19"/>
                    <a:pt x="19" y="11"/>
                  </a:cubicBezTo>
                  <a:cubicBezTo>
                    <a:pt x="18" y="7"/>
                    <a:pt x="16" y="3"/>
                    <a:pt x="1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25" name="Freeform 49">
              <a:extLst>
                <a:ext uri="{FF2B5EF4-FFF2-40B4-BE49-F238E27FC236}">
                  <a16:creationId xmlns:a16="http://schemas.microsoft.com/office/drawing/2014/main" id="{8E63F81C-B7AD-447D-82E2-F6A801B1ABFF}"/>
                </a:ext>
              </a:extLst>
            </p:cNvPr>
            <p:cNvSpPr>
              <a:spLocks/>
            </p:cNvSpPr>
            <p:nvPr userDrawn="1"/>
          </p:nvSpPr>
          <p:spPr bwMode="auto">
            <a:xfrm>
              <a:off x="3622" y="1701"/>
              <a:ext cx="27" cy="11"/>
            </a:xfrm>
            <a:custGeom>
              <a:avLst/>
              <a:gdLst>
                <a:gd name="T0" fmla="*/ 23 w 39"/>
                <a:gd name="T1" fmla="*/ 3 h 16"/>
                <a:gd name="T2" fmla="*/ 0 w 39"/>
                <a:gd name="T3" fmla="*/ 12 h 16"/>
                <a:gd name="T4" fmla="*/ 21 w 39"/>
                <a:gd name="T5" fmla="*/ 16 h 16"/>
                <a:gd name="T6" fmla="*/ 39 w 39"/>
                <a:gd name="T7" fmla="*/ 0 h 16"/>
                <a:gd name="T8" fmla="*/ 23 w 39"/>
                <a:gd name="T9" fmla="*/ 3 h 16"/>
              </a:gdLst>
              <a:ahLst/>
              <a:cxnLst>
                <a:cxn ang="0">
                  <a:pos x="T0" y="T1"/>
                </a:cxn>
                <a:cxn ang="0">
                  <a:pos x="T2" y="T3"/>
                </a:cxn>
                <a:cxn ang="0">
                  <a:pos x="T4" y="T5"/>
                </a:cxn>
                <a:cxn ang="0">
                  <a:pos x="T6" y="T7"/>
                </a:cxn>
                <a:cxn ang="0">
                  <a:pos x="T8" y="T9"/>
                </a:cxn>
              </a:cxnLst>
              <a:rect l="0" t="0" r="r" b="b"/>
              <a:pathLst>
                <a:path w="39" h="16">
                  <a:moveTo>
                    <a:pt x="23" y="3"/>
                  </a:moveTo>
                  <a:cubicBezTo>
                    <a:pt x="18" y="5"/>
                    <a:pt x="6" y="13"/>
                    <a:pt x="0" y="12"/>
                  </a:cubicBezTo>
                  <a:cubicBezTo>
                    <a:pt x="3" y="16"/>
                    <a:pt x="16" y="15"/>
                    <a:pt x="21" y="16"/>
                  </a:cubicBezTo>
                  <a:cubicBezTo>
                    <a:pt x="29" y="16"/>
                    <a:pt x="35" y="7"/>
                    <a:pt x="39" y="0"/>
                  </a:cubicBezTo>
                  <a:lnTo>
                    <a:pt x="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26" name="Freeform 50">
              <a:extLst>
                <a:ext uri="{FF2B5EF4-FFF2-40B4-BE49-F238E27FC236}">
                  <a16:creationId xmlns:a16="http://schemas.microsoft.com/office/drawing/2014/main" id="{1B215EF7-12A0-4E3D-B169-EC7F61B8CCA0}"/>
                </a:ext>
              </a:extLst>
            </p:cNvPr>
            <p:cNvSpPr>
              <a:spLocks/>
            </p:cNvSpPr>
            <p:nvPr userDrawn="1"/>
          </p:nvSpPr>
          <p:spPr bwMode="auto">
            <a:xfrm>
              <a:off x="3634" y="1717"/>
              <a:ext cx="16" cy="23"/>
            </a:xfrm>
            <a:custGeom>
              <a:avLst/>
              <a:gdLst>
                <a:gd name="T0" fmla="*/ 19 w 23"/>
                <a:gd name="T1" fmla="*/ 0 h 34"/>
                <a:gd name="T2" fmla="*/ 0 w 23"/>
                <a:gd name="T3" fmla="*/ 34 h 34"/>
                <a:gd name="T4" fmla="*/ 19 w 23"/>
                <a:gd name="T5" fmla="*/ 21 h 34"/>
                <a:gd name="T6" fmla="*/ 19 w 23"/>
                <a:gd name="T7" fmla="*/ 0 h 34"/>
              </a:gdLst>
              <a:ahLst/>
              <a:cxnLst>
                <a:cxn ang="0">
                  <a:pos x="T0" y="T1"/>
                </a:cxn>
                <a:cxn ang="0">
                  <a:pos x="T2" y="T3"/>
                </a:cxn>
                <a:cxn ang="0">
                  <a:pos x="T4" y="T5"/>
                </a:cxn>
                <a:cxn ang="0">
                  <a:pos x="T6" y="T7"/>
                </a:cxn>
              </a:cxnLst>
              <a:rect l="0" t="0" r="r" b="b"/>
              <a:pathLst>
                <a:path w="23" h="34">
                  <a:moveTo>
                    <a:pt x="19" y="0"/>
                  </a:moveTo>
                  <a:cubicBezTo>
                    <a:pt x="3" y="4"/>
                    <a:pt x="13" y="23"/>
                    <a:pt x="0" y="34"/>
                  </a:cubicBezTo>
                  <a:cubicBezTo>
                    <a:pt x="9" y="32"/>
                    <a:pt x="13" y="32"/>
                    <a:pt x="19" y="21"/>
                  </a:cubicBezTo>
                  <a:cubicBezTo>
                    <a:pt x="22" y="15"/>
                    <a:pt x="23" y="5"/>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27" name="Freeform 51">
              <a:extLst>
                <a:ext uri="{FF2B5EF4-FFF2-40B4-BE49-F238E27FC236}">
                  <a16:creationId xmlns:a16="http://schemas.microsoft.com/office/drawing/2014/main" id="{1AB5A98F-EEF6-4431-A296-5210F55AF861}"/>
                </a:ext>
              </a:extLst>
            </p:cNvPr>
            <p:cNvSpPr>
              <a:spLocks/>
            </p:cNvSpPr>
            <p:nvPr userDrawn="1"/>
          </p:nvSpPr>
          <p:spPr bwMode="auto">
            <a:xfrm>
              <a:off x="3559" y="1682"/>
              <a:ext cx="18" cy="26"/>
            </a:xfrm>
            <a:custGeom>
              <a:avLst/>
              <a:gdLst>
                <a:gd name="T0" fmla="*/ 3 w 26"/>
                <a:gd name="T1" fmla="*/ 16 h 39"/>
                <a:gd name="T2" fmla="*/ 9 w 26"/>
                <a:gd name="T3" fmla="*/ 39 h 39"/>
                <a:gd name="T4" fmla="*/ 17 w 26"/>
                <a:gd name="T5" fmla="*/ 0 h 39"/>
                <a:gd name="T6" fmla="*/ 3 w 26"/>
                <a:gd name="T7" fmla="*/ 16 h 39"/>
              </a:gdLst>
              <a:ahLst/>
              <a:cxnLst>
                <a:cxn ang="0">
                  <a:pos x="T0" y="T1"/>
                </a:cxn>
                <a:cxn ang="0">
                  <a:pos x="T2" y="T3"/>
                </a:cxn>
                <a:cxn ang="0">
                  <a:pos x="T4" y="T5"/>
                </a:cxn>
                <a:cxn ang="0">
                  <a:pos x="T6" y="T7"/>
                </a:cxn>
              </a:cxnLst>
              <a:rect l="0" t="0" r="r" b="b"/>
              <a:pathLst>
                <a:path w="26" h="39">
                  <a:moveTo>
                    <a:pt x="3" y="16"/>
                  </a:moveTo>
                  <a:cubicBezTo>
                    <a:pt x="0" y="28"/>
                    <a:pt x="3" y="31"/>
                    <a:pt x="9" y="39"/>
                  </a:cubicBezTo>
                  <a:cubicBezTo>
                    <a:pt x="6" y="21"/>
                    <a:pt x="26" y="14"/>
                    <a:pt x="17" y="0"/>
                  </a:cubicBezTo>
                  <a:cubicBezTo>
                    <a:pt x="10" y="2"/>
                    <a:pt x="5" y="10"/>
                    <a:pt x="3" y="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28" name="Freeform 52">
              <a:extLst>
                <a:ext uri="{FF2B5EF4-FFF2-40B4-BE49-F238E27FC236}">
                  <a16:creationId xmlns:a16="http://schemas.microsoft.com/office/drawing/2014/main" id="{AE991A24-3E0D-4D0F-B18B-E90EACF85DD6}"/>
                </a:ext>
              </a:extLst>
            </p:cNvPr>
            <p:cNvSpPr>
              <a:spLocks/>
            </p:cNvSpPr>
            <p:nvPr userDrawn="1"/>
          </p:nvSpPr>
          <p:spPr bwMode="auto">
            <a:xfrm>
              <a:off x="3608" y="1714"/>
              <a:ext cx="27" cy="14"/>
            </a:xfrm>
            <a:custGeom>
              <a:avLst/>
              <a:gdLst>
                <a:gd name="T0" fmla="*/ 0 w 40"/>
                <a:gd name="T1" fmla="*/ 17 h 21"/>
                <a:gd name="T2" fmla="*/ 23 w 40"/>
                <a:gd name="T3" fmla="*/ 17 h 21"/>
                <a:gd name="T4" fmla="*/ 40 w 40"/>
                <a:gd name="T5" fmla="*/ 7 h 21"/>
                <a:gd name="T6" fmla="*/ 0 w 40"/>
                <a:gd name="T7" fmla="*/ 17 h 21"/>
              </a:gdLst>
              <a:ahLst/>
              <a:cxnLst>
                <a:cxn ang="0">
                  <a:pos x="T0" y="T1"/>
                </a:cxn>
                <a:cxn ang="0">
                  <a:pos x="T2" y="T3"/>
                </a:cxn>
                <a:cxn ang="0">
                  <a:pos x="T4" y="T5"/>
                </a:cxn>
                <a:cxn ang="0">
                  <a:pos x="T6" y="T7"/>
                </a:cxn>
              </a:cxnLst>
              <a:rect l="0" t="0" r="r" b="b"/>
              <a:pathLst>
                <a:path w="40" h="21">
                  <a:moveTo>
                    <a:pt x="0" y="17"/>
                  </a:moveTo>
                  <a:cubicBezTo>
                    <a:pt x="0" y="21"/>
                    <a:pt x="16" y="20"/>
                    <a:pt x="23" y="17"/>
                  </a:cubicBezTo>
                  <a:cubicBezTo>
                    <a:pt x="27" y="16"/>
                    <a:pt x="39" y="11"/>
                    <a:pt x="40" y="7"/>
                  </a:cubicBezTo>
                  <a:cubicBezTo>
                    <a:pt x="12" y="0"/>
                    <a:pt x="22" y="11"/>
                    <a:pt x="0" y="1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29" name="Freeform 53">
              <a:extLst>
                <a:ext uri="{FF2B5EF4-FFF2-40B4-BE49-F238E27FC236}">
                  <a16:creationId xmlns:a16="http://schemas.microsoft.com/office/drawing/2014/main" id="{917F8D29-F091-40D7-83CB-7973CF99E4A3}"/>
                </a:ext>
              </a:extLst>
            </p:cNvPr>
            <p:cNvSpPr>
              <a:spLocks/>
            </p:cNvSpPr>
            <p:nvPr userDrawn="1"/>
          </p:nvSpPr>
          <p:spPr bwMode="auto">
            <a:xfrm>
              <a:off x="3631" y="1685"/>
              <a:ext cx="25" cy="15"/>
            </a:xfrm>
            <a:custGeom>
              <a:avLst/>
              <a:gdLst>
                <a:gd name="T0" fmla="*/ 0 w 37"/>
                <a:gd name="T1" fmla="*/ 18 h 22"/>
                <a:gd name="T2" fmla="*/ 23 w 37"/>
                <a:gd name="T3" fmla="*/ 14 h 22"/>
                <a:gd name="T4" fmla="*/ 37 w 37"/>
                <a:gd name="T5" fmla="*/ 1 h 22"/>
                <a:gd name="T6" fmla="*/ 0 w 37"/>
                <a:gd name="T7" fmla="*/ 18 h 22"/>
              </a:gdLst>
              <a:ahLst/>
              <a:cxnLst>
                <a:cxn ang="0">
                  <a:pos x="T0" y="T1"/>
                </a:cxn>
                <a:cxn ang="0">
                  <a:pos x="T2" y="T3"/>
                </a:cxn>
                <a:cxn ang="0">
                  <a:pos x="T4" y="T5"/>
                </a:cxn>
                <a:cxn ang="0">
                  <a:pos x="T6" y="T7"/>
                </a:cxn>
              </a:cxnLst>
              <a:rect l="0" t="0" r="r" b="b"/>
              <a:pathLst>
                <a:path w="37" h="22">
                  <a:moveTo>
                    <a:pt x="0" y="18"/>
                  </a:moveTo>
                  <a:cubicBezTo>
                    <a:pt x="1" y="22"/>
                    <a:pt x="16" y="18"/>
                    <a:pt x="23" y="14"/>
                  </a:cubicBezTo>
                  <a:cubicBezTo>
                    <a:pt x="26" y="12"/>
                    <a:pt x="37" y="6"/>
                    <a:pt x="37" y="1"/>
                  </a:cubicBezTo>
                  <a:cubicBezTo>
                    <a:pt x="9" y="0"/>
                    <a:pt x="20" y="8"/>
                    <a:pt x="0" y="1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30" name="Freeform 54">
              <a:extLst>
                <a:ext uri="{FF2B5EF4-FFF2-40B4-BE49-F238E27FC236}">
                  <a16:creationId xmlns:a16="http://schemas.microsoft.com/office/drawing/2014/main" id="{8B994471-93F7-4139-8030-677E01D4D22C}"/>
                </a:ext>
              </a:extLst>
            </p:cNvPr>
            <p:cNvSpPr>
              <a:spLocks/>
            </p:cNvSpPr>
            <p:nvPr userDrawn="1"/>
          </p:nvSpPr>
          <p:spPr bwMode="auto">
            <a:xfrm>
              <a:off x="3542" y="1671"/>
              <a:ext cx="26" cy="18"/>
            </a:xfrm>
            <a:custGeom>
              <a:avLst/>
              <a:gdLst>
                <a:gd name="T0" fmla="*/ 37 w 37"/>
                <a:gd name="T1" fmla="*/ 2 h 27"/>
                <a:gd name="T2" fmla="*/ 19 w 37"/>
                <a:gd name="T3" fmla="*/ 8 h 27"/>
                <a:gd name="T4" fmla="*/ 3 w 37"/>
                <a:gd name="T5" fmla="*/ 25 h 27"/>
                <a:gd name="T6" fmla="*/ 37 w 37"/>
                <a:gd name="T7" fmla="*/ 2 h 27"/>
              </a:gdLst>
              <a:ahLst/>
              <a:cxnLst>
                <a:cxn ang="0">
                  <a:pos x="T0" y="T1"/>
                </a:cxn>
                <a:cxn ang="0">
                  <a:pos x="T2" y="T3"/>
                </a:cxn>
                <a:cxn ang="0">
                  <a:pos x="T4" y="T5"/>
                </a:cxn>
                <a:cxn ang="0">
                  <a:pos x="T6" y="T7"/>
                </a:cxn>
              </a:cxnLst>
              <a:rect l="0" t="0" r="r" b="b"/>
              <a:pathLst>
                <a:path w="37" h="27">
                  <a:moveTo>
                    <a:pt x="37" y="2"/>
                  </a:moveTo>
                  <a:cubicBezTo>
                    <a:pt x="33" y="0"/>
                    <a:pt x="21" y="6"/>
                    <a:pt x="19" y="8"/>
                  </a:cubicBezTo>
                  <a:cubicBezTo>
                    <a:pt x="11" y="11"/>
                    <a:pt x="0" y="22"/>
                    <a:pt x="3" y="25"/>
                  </a:cubicBezTo>
                  <a:cubicBezTo>
                    <a:pt x="22" y="13"/>
                    <a:pt x="23" y="27"/>
                    <a:pt x="37"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31" name="Freeform 55">
              <a:extLst>
                <a:ext uri="{FF2B5EF4-FFF2-40B4-BE49-F238E27FC236}">
                  <a16:creationId xmlns:a16="http://schemas.microsoft.com/office/drawing/2014/main" id="{05E330A0-5581-4F4F-A039-823CBB4C2500}"/>
                </a:ext>
              </a:extLst>
            </p:cNvPr>
            <p:cNvSpPr>
              <a:spLocks/>
            </p:cNvSpPr>
            <p:nvPr userDrawn="1"/>
          </p:nvSpPr>
          <p:spPr bwMode="auto">
            <a:xfrm>
              <a:off x="3594" y="1635"/>
              <a:ext cx="22" cy="11"/>
            </a:xfrm>
            <a:custGeom>
              <a:avLst/>
              <a:gdLst>
                <a:gd name="T0" fmla="*/ 0 w 32"/>
                <a:gd name="T1" fmla="*/ 5 h 15"/>
                <a:gd name="T2" fmla="*/ 20 w 32"/>
                <a:gd name="T3" fmla="*/ 15 h 15"/>
                <a:gd name="T4" fmla="*/ 32 w 32"/>
                <a:gd name="T5" fmla="*/ 10 h 15"/>
                <a:gd name="T6" fmla="*/ 0 w 32"/>
                <a:gd name="T7" fmla="*/ 5 h 15"/>
              </a:gdLst>
              <a:ahLst/>
              <a:cxnLst>
                <a:cxn ang="0">
                  <a:pos x="T0" y="T1"/>
                </a:cxn>
                <a:cxn ang="0">
                  <a:pos x="T2" y="T3"/>
                </a:cxn>
                <a:cxn ang="0">
                  <a:pos x="T4" y="T5"/>
                </a:cxn>
                <a:cxn ang="0">
                  <a:pos x="T6" y="T7"/>
                </a:cxn>
              </a:cxnLst>
              <a:rect l="0" t="0" r="r" b="b"/>
              <a:pathLst>
                <a:path w="32" h="15">
                  <a:moveTo>
                    <a:pt x="0" y="5"/>
                  </a:moveTo>
                  <a:cubicBezTo>
                    <a:pt x="9" y="8"/>
                    <a:pt x="14" y="14"/>
                    <a:pt x="20" y="15"/>
                  </a:cubicBezTo>
                  <a:cubicBezTo>
                    <a:pt x="28" y="15"/>
                    <a:pt x="30" y="13"/>
                    <a:pt x="32" y="10"/>
                  </a:cubicBezTo>
                  <a:cubicBezTo>
                    <a:pt x="29" y="0"/>
                    <a:pt x="9" y="1"/>
                    <a:pt x="0"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32" name="Freeform 56">
              <a:extLst>
                <a:ext uri="{FF2B5EF4-FFF2-40B4-BE49-F238E27FC236}">
                  <a16:creationId xmlns:a16="http://schemas.microsoft.com/office/drawing/2014/main" id="{E73C40F5-7283-4E3D-A087-181455AA5936}"/>
                </a:ext>
              </a:extLst>
            </p:cNvPr>
            <p:cNvSpPr>
              <a:spLocks/>
            </p:cNvSpPr>
            <p:nvPr userDrawn="1"/>
          </p:nvSpPr>
          <p:spPr bwMode="auto">
            <a:xfrm>
              <a:off x="3614" y="1646"/>
              <a:ext cx="13" cy="22"/>
            </a:xfrm>
            <a:custGeom>
              <a:avLst/>
              <a:gdLst>
                <a:gd name="T0" fmla="*/ 14 w 18"/>
                <a:gd name="T1" fmla="*/ 32 h 32"/>
                <a:gd name="T2" fmla="*/ 16 w 18"/>
                <a:gd name="T3" fmla="*/ 10 h 32"/>
                <a:gd name="T4" fmla="*/ 8 w 18"/>
                <a:gd name="T5" fmla="*/ 0 h 32"/>
                <a:gd name="T6" fmla="*/ 14 w 18"/>
                <a:gd name="T7" fmla="*/ 32 h 32"/>
              </a:gdLst>
              <a:ahLst/>
              <a:cxnLst>
                <a:cxn ang="0">
                  <a:pos x="T0" y="T1"/>
                </a:cxn>
                <a:cxn ang="0">
                  <a:pos x="T2" y="T3"/>
                </a:cxn>
                <a:cxn ang="0">
                  <a:pos x="T4" y="T5"/>
                </a:cxn>
                <a:cxn ang="0">
                  <a:pos x="T6" y="T7"/>
                </a:cxn>
              </a:cxnLst>
              <a:rect l="0" t="0" r="r" b="b"/>
              <a:pathLst>
                <a:path w="18" h="32">
                  <a:moveTo>
                    <a:pt x="14" y="32"/>
                  </a:moveTo>
                  <a:cubicBezTo>
                    <a:pt x="14" y="22"/>
                    <a:pt x="18" y="16"/>
                    <a:pt x="16" y="10"/>
                  </a:cubicBezTo>
                  <a:cubicBezTo>
                    <a:pt x="14" y="2"/>
                    <a:pt x="11" y="1"/>
                    <a:pt x="8" y="0"/>
                  </a:cubicBezTo>
                  <a:cubicBezTo>
                    <a:pt x="0" y="6"/>
                    <a:pt x="7" y="24"/>
                    <a:pt x="14" y="3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33" name="Freeform 57">
              <a:extLst>
                <a:ext uri="{FF2B5EF4-FFF2-40B4-BE49-F238E27FC236}">
                  <a16:creationId xmlns:a16="http://schemas.microsoft.com/office/drawing/2014/main" id="{64EEF324-5B97-42E0-8919-10228AFBF006}"/>
                </a:ext>
              </a:extLst>
            </p:cNvPr>
            <p:cNvSpPr>
              <a:spLocks/>
            </p:cNvSpPr>
            <p:nvPr userDrawn="1"/>
          </p:nvSpPr>
          <p:spPr bwMode="auto">
            <a:xfrm>
              <a:off x="3574" y="1643"/>
              <a:ext cx="26" cy="14"/>
            </a:xfrm>
            <a:custGeom>
              <a:avLst/>
              <a:gdLst>
                <a:gd name="T0" fmla="*/ 27 w 38"/>
                <a:gd name="T1" fmla="*/ 2 h 20"/>
                <a:gd name="T2" fmla="*/ 0 w 38"/>
                <a:gd name="T3" fmla="*/ 9 h 20"/>
                <a:gd name="T4" fmla="*/ 30 w 38"/>
                <a:gd name="T5" fmla="*/ 15 h 20"/>
                <a:gd name="T6" fmla="*/ 38 w 38"/>
                <a:gd name="T7" fmla="*/ 11 h 20"/>
                <a:gd name="T8" fmla="*/ 27 w 38"/>
                <a:gd name="T9" fmla="*/ 2 h 20"/>
              </a:gdLst>
              <a:ahLst/>
              <a:cxnLst>
                <a:cxn ang="0">
                  <a:pos x="T0" y="T1"/>
                </a:cxn>
                <a:cxn ang="0">
                  <a:pos x="T2" y="T3"/>
                </a:cxn>
                <a:cxn ang="0">
                  <a:pos x="T4" y="T5"/>
                </a:cxn>
                <a:cxn ang="0">
                  <a:pos x="T6" y="T7"/>
                </a:cxn>
                <a:cxn ang="0">
                  <a:pos x="T8" y="T9"/>
                </a:cxn>
              </a:cxnLst>
              <a:rect l="0" t="0" r="r" b="b"/>
              <a:pathLst>
                <a:path w="38" h="20">
                  <a:moveTo>
                    <a:pt x="27" y="2"/>
                  </a:moveTo>
                  <a:cubicBezTo>
                    <a:pt x="19" y="0"/>
                    <a:pt x="5" y="5"/>
                    <a:pt x="0" y="9"/>
                  </a:cubicBezTo>
                  <a:cubicBezTo>
                    <a:pt x="11" y="8"/>
                    <a:pt x="17" y="20"/>
                    <a:pt x="30" y="15"/>
                  </a:cubicBezTo>
                  <a:cubicBezTo>
                    <a:pt x="38" y="11"/>
                    <a:pt x="38" y="11"/>
                    <a:pt x="38" y="11"/>
                  </a:cubicBezTo>
                  <a:cubicBezTo>
                    <a:pt x="35" y="6"/>
                    <a:pt x="31" y="4"/>
                    <a:pt x="27"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34" name="Freeform 58">
              <a:extLst>
                <a:ext uri="{FF2B5EF4-FFF2-40B4-BE49-F238E27FC236}">
                  <a16:creationId xmlns:a16="http://schemas.microsoft.com/office/drawing/2014/main" id="{F2CA6A11-D1E3-4E3C-8A26-2E66CE9229A2}"/>
                </a:ext>
              </a:extLst>
            </p:cNvPr>
            <p:cNvSpPr>
              <a:spLocks/>
            </p:cNvSpPr>
            <p:nvPr userDrawn="1"/>
          </p:nvSpPr>
          <p:spPr bwMode="auto">
            <a:xfrm>
              <a:off x="3602" y="1651"/>
              <a:ext cx="14" cy="25"/>
            </a:xfrm>
            <a:custGeom>
              <a:avLst/>
              <a:gdLst>
                <a:gd name="T0" fmla="*/ 2 w 20"/>
                <a:gd name="T1" fmla="*/ 11 h 37"/>
                <a:gd name="T2" fmla="*/ 10 w 20"/>
                <a:gd name="T3" fmla="*/ 37 h 37"/>
                <a:gd name="T4" fmla="*/ 14 w 20"/>
                <a:gd name="T5" fmla="*/ 8 h 37"/>
                <a:gd name="T6" fmla="*/ 10 w 20"/>
                <a:gd name="T7" fmla="*/ 0 h 37"/>
                <a:gd name="T8" fmla="*/ 2 w 20"/>
                <a:gd name="T9" fmla="*/ 11 h 37"/>
              </a:gdLst>
              <a:ahLst/>
              <a:cxnLst>
                <a:cxn ang="0">
                  <a:pos x="T0" y="T1"/>
                </a:cxn>
                <a:cxn ang="0">
                  <a:pos x="T2" y="T3"/>
                </a:cxn>
                <a:cxn ang="0">
                  <a:pos x="T4" y="T5"/>
                </a:cxn>
                <a:cxn ang="0">
                  <a:pos x="T6" y="T7"/>
                </a:cxn>
                <a:cxn ang="0">
                  <a:pos x="T8" y="T9"/>
                </a:cxn>
              </a:cxnLst>
              <a:rect l="0" t="0" r="r" b="b"/>
              <a:pathLst>
                <a:path w="20" h="37">
                  <a:moveTo>
                    <a:pt x="2" y="11"/>
                  </a:moveTo>
                  <a:cubicBezTo>
                    <a:pt x="0" y="19"/>
                    <a:pt x="6" y="33"/>
                    <a:pt x="10" y="37"/>
                  </a:cubicBezTo>
                  <a:cubicBezTo>
                    <a:pt x="9" y="27"/>
                    <a:pt x="20" y="20"/>
                    <a:pt x="14" y="8"/>
                  </a:cubicBezTo>
                  <a:cubicBezTo>
                    <a:pt x="10" y="0"/>
                    <a:pt x="10" y="0"/>
                    <a:pt x="10" y="0"/>
                  </a:cubicBezTo>
                  <a:cubicBezTo>
                    <a:pt x="6" y="3"/>
                    <a:pt x="3" y="6"/>
                    <a:pt x="2"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35" name="Freeform 59">
              <a:extLst>
                <a:ext uri="{FF2B5EF4-FFF2-40B4-BE49-F238E27FC236}">
                  <a16:creationId xmlns:a16="http://schemas.microsoft.com/office/drawing/2014/main" id="{478F9720-5495-467D-974F-AB6027FFB180}"/>
                </a:ext>
              </a:extLst>
            </p:cNvPr>
            <p:cNvSpPr>
              <a:spLocks/>
            </p:cNvSpPr>
            <p:nvPr userDrawn="1"/>
          </p:nvSpPr>
          <p:spPr bwMode="auto">
            <a:xfrm>
              <a:off x="3610" y="1731"/>
              <a:ext cx="21" cy="14"/>
            </a:xfrm>
            <a:custGeom>
              <a:avLst/>
              <a:gdLst>
                <a:gd name="T0" fmla="*/ 32 w 32"/>
                <a:gd name="T1" fmla="*/ 0 h 21"/>
                <a:gd name="T2" fmla="*/ 23 w 32"/>
                <a:gd name="T3" fmla="*/ 0 h 21"/>
                <a:gd name="T4" fmla="*/ 0 w 32"/>
                <a:gd name="T5" fmla="*/ 20 h 21"/>
                <a:gd name="T6" fmla="*/ 27 w 32"/>
                <a:gd name="T7" fmla="*/ 12 h 21"/>
                <a:gd name="T8" fmla="*/ 32 w 32"/>
                <a:gd name="T9" fmla="*/ 0 h 21"/>
              </a:gdLst>
              <a:ahLst/>
              <a:cxnLst>
                <a:cxn ang="0">
                  <a:pos x="T0" y="T1"/>
                </a:cxn>
                <a:cxn ang="0">
                  <a:pos x="T2" y="T3"/>
                </a:cxn>
                <a:cxn ang="0">
                  <a:pos x="T4" y="T5"/>
                </a:cxn>
                <a:cxn ang="0">
                  <a:pos x="T6" y="T7"/>
                </a:cxn>
                <a:cxn ang="0">
                  <a:pos x="T8" y="T9"/>
                </a:cxn>
              </a:cxnLst>
              <a:rect l="0" t="0" r="r" b="b"/>
              <a:pathLst>
                <a:path w="32" h="21">
                  <a:moveTo>
                    <a:pt x="32" y="0"/>
                  </a:moveTo>
                  <a:cubicBezTo>
                    <a:pt x="23" y="0"/>
                    <a:pt x="23" y="0"/>
                    <a:pt x="23" y="0"/>
                  </a:cubicBezTo>
                  <a:cubicBezTo>
                    <a:pt x="9" y="2"/>
                    <a:pt x="10" y="16"/>
                    <a:pt x="0" y="20"/>
                  </a:cubicBezTo>
                  <a:cubicBezTo>
                    <a:pt x="6" y="21"/>
                    <a:pt x="21" y="19"/>
                    <a:pt x="27" y="12"/>
                  </a:cubicBezTo>
                  <a:cubicBezTo>
                    <a:pt x="30" y="9"/>
                    <a:pt x="31" y="5"/>
                    <a:pt x="3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36" name="Freeform 60">
              <a:extLst>
                <a:ext uri="{FF2B5EF4-FFF2-40B4-BE49-F238E27FC236}">
                  <a16:creationId xmlns:a16="http://schemas.microsoft.com/office/drawing/2014/main" id="{F57D5781-C76E-4D29-8622-D9AEF8EBA2F4}"/>
                </a:ext>
              </a:extLst>
            </p:cNvPr>
            <p:cNvSpPr>
              <a:spLocks/>
            </p:cNvSpPr>
            <p:nvPr userDrawn="1"/>
          </p:nvSpPr>
          <p:spPr bwMode="auto">
            <a:xfrm>
              <a:off x="3559" y="1655"/>
              <a:ext cx="24" cy="14"/>
            </a:xfrm>
            <a:custGeom>
              <a:avLst/>
              <a:gdLst>
                <a:gd name="T0" fmla="*/ 16 w 36"/>
                <a:gd name="T1" fmla="*/ 2 h 20"/>
                <a:gd name="T2" fmla="*/ 0 w 36"/>
                <a:gd name="T3" fmla="*/ 19 h 20"/>
                <a:gd name="T4" fmla="*/ 36 w 36"/>
                <a:gd name="T5" fmla="*/ 4 h 20"/>
                <a:gd name="T6" fmla="*/ 16 w 36"/>
                <a:gd name="T7" fmla="*/ 2 h 20"/>
              </a:gdLst>
              <a:ahLst/>
              <a:cxnLst>
                <a:cxn ang="0">
                  <a:pos x="T0" y="T1"/>
                </a:cxn>
                <a:cxn ang="0">
                  <a:pos x="T2" y="T3"/>
                </a:cxn>
                <a:cxn ang="0">
                  <a:pos x="T4" y="T5"/>
                </a:cxn>
                <a:cxn ang="0">
                  <a:pos x="T6" y="T7"/>
                </a:cxn>
              </a:cxnLst>
              <a:rect l="0" t="0" r="r" b="b"/>
              <a:pathLst>
                <a:path w="36" h="20">
                  <a:moveTo>
                    <a:pt x="16" y="2"/>
                  </a:moveTo>
                  <a:cubicBezTo>
                    <a:pt x="4" y="6"/>
                    <a:pt x="3" y="10"/>
                    <a:pt x="0" y="19"/>
                  </a:cubicBezTo>
                  <a:cubicBezTo>
                    <a:pt x="13" y="7"/>
                    <a:pt x="30" y="20"/>
                    <a:pt x="36" y="4"/>
                  </a:cubicBezTo>
                  <a:cubicBezTo>
                    <a:pt x="31" y="0"/>
                    <a:pt x="21" y="0"/>
                    <a:pt x="16"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38" name="Freeform 61">
              <a:extLst>
                <a:ext uri="{FF2B5EF4-FFF2-40B4-BE49-F238E27FC236}">
                  <a16:creationId xmlns:a16="http://schemas.microsoft.com/office/drawing/2014/main" id="{84BDD055-1F96-4693-89A0-C50330B0441E}"/>
                </a:ext>
              </a:extLst>
            </p:cNvPr>
            <p:cNvSpPr>
              <a:spLocks/>
            </p:cNvSpPr>
            <p:nvPr userDrawn="1"/>
          </p:nvSpPr>
          <p:spPr bwMode="auto">
            <a:xfrm>
              <a:off x="3588" y="1659"/>
              <a:ext cx="15" cy="27"/>
            </a:xfrm>
            <a:custGeom>
              <a:avLst/>
              <a:gdLst>
                <a:gd name="T0" fmla="*/ 1 w 22"/>
                <a:gd name="T1" fmla="*/ 19 h 39"/>
                <a:gd name="T2" fmla="*/ 13 w 22"/>
                <a:gd name="T3" fmla="*/ 39 h 39"/>
                <a:gd name="T4" fmla="*/ 9 w 22"/>
                <a:gd name="T5" fmla="*/ 0 h 39"/>
                <a:gd name="T6" fmla="*/ 1 w 22"/>
                <a:gd name="T7" fmla="*/ 19 h 39"/>
              </a:gdLst>
              <a:ahLst/>
              <a:cxnLst>
                <a:cxn ang="0">
                  <a:pos x="T0" y="T1"/>
                </a:cxn>
                <a:cxn ang="0">
                  <a:pos x="T2" y="T3"/>
                </a:cxn>
                <a:cxn ang="0">
                  <a:pos x="T4" y="T5"/>
                </a:cxn>
                <a:cxn ang="0">
                  <a:pos x="T6" y="T7"/>
                </a:cxn>
              </a:cxnLst>
              <a:rect l="0" t="0" r="r" b="b"/>
              <a:pathLst>
                <a:path w="22" h="39">
                  <a:moveTo>
                    <a:pt x="1" y="19"/>
                  </a:moveTo>
                  <a:cubicBezTo>
                    <a:pt x="2" y="32"/>
                    <a:pt x="5" y="34"/>
                    <a:pt x="13" y="39"/>
                  </a:cubicBezTo>
                  <a:cubicBezTo>
                    <a:pt x="5" y="23"/>
                    <a:pt x="22" y="10"/>
                    <a:pt x="9" y="0"/>
                  </a:cubicBezTo>
                  <a:cubicBezTo>
                    <a:pt x="3" y="4"/>
                    <a:pt x="0" y="13"/>
                    <a:pt x="1" y="1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sp>
          <p:nvSpPr>
            <p:cNvPr id="190" name="Freeform 62">
              <a:extLst>
                <a:ext uri="{FF2B5EF4-FFF2-40B4-BE49-F238E27FC236}">
                  <a16:creationId xmlns:a16="http://schemas.microsoft.com/office/drawing/2014/main" id="{C96029DA-312F-4980-9972-EFCDC3310E5A}"/>
                </a:ext>
              </a:extLst>
            </p:cNvPr>
            <p:cNvSpPr>
              <a:spLocks/>
            </p:cNvSpPr>
            <p:nvPr userDrawn="1"/>
          </p:nvSpPr>
          <p:spPr bwMode="auto">
            <a:xfrm>
              <a:off x="3578" y="1672"/>
              <a:ext cx="9" cy="26"/>
            </a:xfrm>
            <a:custGeom>
              <a:avLst/>
              <a:gdLst>
                <a:gd name="T0" fmla="*/ 1 w 13"/>
                <a:gd name="T1" fmla="*/ 0 h 39"/>
                <a:gd name="T2" fmla="*/ 8 w 13"/>
                <a:gd name="T3" fmla="*/ 39 h 39"/>
                <a:gd name="T4" fmla="*/ 9 w 13"/>
                <a:gd name="T5" fmla="*/ 10 h 39"/>
                <a:gd name="T6" fmla="*/ 1 w 13"/>
                <a:gd name="T7" fmla="*/ 0 h 39"/>
              </a:gdLst>
              <a:ahLst/>
              <a:cxnLst>
                <a:cxn ang="0">
                  <a:pos x="T0" y="T1"/>
                </a:cxn>
                <a:cxn ang="0">
                  <a:pos x="T2" y="T3"/>
                </a:cxn>
                <a:cxn ang="0">
                  <a:pos x="T4" y="T5"/>
                </a:cxn>
                <a:cxn ang="0">
                  <a:pos x="T6" y="T7"/>
                </a:cxn>
              </a:cxnLst>
              <a:rect l="0" t="0" r="r" b="b"/>
              <a:pathLst>
                <a:path w="13" h="39">
                  <a:moveTo>
                    <a:pt x="1" y="0"/>
                  </a:moveTo>
                  <a:cubicBezTo>
                    <a:pt x="0" y="17"/>
                    <a:pt x="0" y="31"/>
                    <a:pt x="8" y="39"/>
                  </a:cubicBezTo>
                  <a:cubicBezTo>
                    <a:pt x="13" y="25"/>
                    <a:pt x="13" y="19"/>
                    <a:pt x="9" y="10"/>
                  </a:cubicBezTo>
                  <a:cubicBezTo>
                    <a:pt x="8" y="6"/>
                    <a:pt x="4" y="0"/>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800" noProof="0"/>
            </a:p>
          </p:txBody>
        </p:sp>
      </p:grpSp>
    </p:spTree>
    <p:extLst>
      <p:ext uri="{BB962C8B-B14F-4D97-AF65-F5344CB8AC3E}">
        <p14:creationId xmlns:p14="http://schemas.microsoft.com/office/powerpoint/2010/main" val="3646910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1F917-01CE-4331-AB1E-74B962EECC12}"/>
              </a:ext>
            </a:extLst>
          </p:cNvPr>
          <p:cNvSpPr>
            <a:spLocks noGrp="1"/>
          </p:cNvSpPr>
          <p:nvPr>
            <p:ph type="title" hasCustomPrompt="1"/>
          </p:nvPr>
        </p:nvSpPr>
        <p:spPr>
          <a:xfrm>
            <a:off x="1428765" y="395066"/>
            <a:ext cx="10296000" cy="887360"/>
          </a:xfrm>
        </p:spPr>
        <p:txBody>
          <a:bodyPr/>
          <a:lstStyle>
            <a:lvl1pPr>
              <a:defRPr/>
            </a:lvl1pPr>
          </a:lstStyle>
          <a:p>
            <a:r>
              <a:rPr lang="en-AU" noProof="0"/>
              <a:t>Title and content</a:t>
            </a:r>
          </a:p>
        </p:txBody>
      </p:sp>
      <p:sp>
        <p:nvSpPr>
          <p:cNvPr id="3" name="Content Placeholder 2">
            <a:extLst>
              <a:ext uri="{FF2B5EF4-FFF2-40B4-BE49-F238E27FC236}">
                <a16:creationId xmlns:a16="http://schemas.microsoft.com/office/drawing/2014/main" id="{37A7AD5C-27FE-4927-A5C6-D642B489CA22}"/>
              </a:ext>
            </a:extLst>
          </p:cNvPr>
          <p:cNvSpPr>
            <a:spLocks noGrp="1"/>
          </p:cNvSpPr>
          <p:nvPr>
            <p:ph idx="1" hasCustomPrompt="1"/>
          </p:nvPr>
        </p:nvSpPr>
        <p:spPr>
          <a:xfrm>
            <a:off x="316358" y="1532415"/>
            <a:ext cx="11408409" cy="4376944"/>
          </a:xfrm>
        </p:spPr>
        <p:txBody>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lvl1p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lang="en-AU" noProof="0"/>
              <a:t>Click to add text, or click on the relevant icon at the centre of the placeholder to add: Table / Chart / SmartArt / Image / Media. There are five type style levels. To access the type styles, click on the text and press the ‘Increase / Decrease List Level’ buttons in the Paragraph section of the Home ribbon.</a:t>
            </a:r>
          </a:p>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5" name="Footer Placeholder 4">
            <a:extLst>
              <a:ext uri="{FF2B5EF4-FFF2-40B4-BE49-F238E27FC236}">
                <a16:creationId xmlns:a16="http://schemas.microsoft.com/office/drawing/2014/main" id="{79D28311-B38F-4316-93C3-A38E25C4D847}"/>
              </a:ext>
            </a:extLst>
          </p:cNvPr>
          <p:cNvSpPr>
            <a:spLocks noGrp="1"/>
          </p:cNvSpPr>
          <p:nvPr>
            <p:ph type="ftr" sz="quarter" idx="11"/>
          </p:nvPr>
        </p:nvSpPr>
        <p:spPr/>
        <p:txBody>
          <a:bodyPr/>
          <a:lstStyle/>
          <a:p>
            <a:endParaRPr lang="en-AU" noProof="0"/>
          </a:p>
        </p:txBody>
      </p:sp>
      <p:sp>
        <p:nvSpPr>
          <p:cNvPr id="4" name="Date Placeholder 3">
            <a:extLst>
              <a:ext uri="{FF2B5EF4-FFF2-40B4-BE49-F238E27FC236}">
                <a16:creationId xmlns:a16="http://schemas.microsoft.com/office/drawing/2014/main" id="{E0343E2C-891A-4EFA-B177-79A203A954BF}"/>
              </a:ext>
            </a:extLst>
          </p:cNvPr>
          <p:cNvSpPr>
            <a:spLocks noGrp="1"/>
          </p:cNvSpPr>
          <p:nvPr>
            <p:ph type="dt" sz="half" idx="10"/>
          </p:nvPr>
        </p:nvSpPr>
        <p:spPr/>
        <p:txBody>
          <a:bodyPr/>
          <a:lstStyle/>
          <a:p>
            <a:fld id="{9779B32D-F9FA-4261-B185-C59FA1578162}" type="datetime1">
              <a:rPr lang="en-AU" noProof="0" smtClean="0"/>
              <a:t>20/05/2025</a:t>
            </a:fld>
            <a:endParaRPr lang="en-AU" noProof="0"/>
          </a:p>
        </p:txBody>
      </p:sp>
      <p:sp>
        <p:nvSpPr>
          <p:cNvPr id="6" name="Slide Number Placeholder 5">
            <a:extLst>
              <a:ext uri="{FF2B5EF4-FFF2-40B4-BE49-F238E27FC236}">
                <a16:creationId xmlns:a16="http://schemas.microsoft.com/office/drawing/2014/main" id="{ABBBCB2E-0337-4FDD-956F-BDAC9ED1A6B4}"/>
              </a:ext>
            </a:extLst>
          </p:cNvPr>
          <p:cNvSpPr>
            <a:spLocks noGrp="1"/>
          </p:cNvSpPr>
          <p:nvPr>
            <p:ph type="sldNum" sz="quarter" idx="12"/>
          </p:nvPr>
        </p:nvSpPr>
        <p:spPr/>
        <p:txBody>
          <a:bodyPr/>
          <a:lstStyle/>
          <a:p>
            <a:fld id="{DC22DD25-61AE-413C-B4D2-EF2365C9B2E1}" type="slidenum">
              <a:rPr lang="en-AU" noProof="0" smtClean="0"/>
              <a:t>‹#›</a:t>
            </a:fld>
            <a:endParaRPr lang="en-AU" noProof="0"/>
          </a:p>
        </p:txBody>
      </p:sp>
    </p:spTree>
    <p:extLst>
      <p:ext uri="{BB962C8B-B14F-4D97-AF65-F5344CB8AC3E}">
        <p14:creationId xmlns:p14="http://schemas.microsoft.com/office/powerpoint/2010/main" val="17099178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1F917-01CE-4331-AB1E-74B962EECC12}"/>
              </a:ext>
            </a:extLst>
          </p:cNvPr>
          <p:cNvSpPr>
            <a:spLocks noGrp="1"/>
          </p:cNvSpPr>
          <p:nvPr>
            <p:ph type="title" hasCustomPrompt="1"/>
          </p:nvPr>
        </p:nvSpPr>
        <p:spPr>
          <a:xfrm>
            <a:off x="1428765" y="395066"/>
            <a:ext cx="10296000" cy="887360"/>
          </a:xfrm>
        </p:spPr>
        <p:txBody>
          <a:bodyPr/>
          <a:lstStyle>
            <a:lvl1pPr>
              <a:defRPr/>
            </a:lvl1pPr>
          </a:lstStyle>
          <a:p>
            <a:r>
              <a:rPr lang="en-AU" noProof="0"/>
              <a:t>Two content</a:t>
            </a:r>
          </a:p>
        </p:txBody>
      </p:sp>
      <p:sp>
        <p:nvSpPr>
          <p:cNvPr id="3" name="Content Placeholder 2">
            <a:extLst>
              <a:ext uri="{FF2B5EF4-FFF2-40B4-BE49-F238E27FC236}">
                <a16:creationId xmlns:a16="http://schemas.microsoft.com/office/drawing/2014/main" id="{37A7AD5C-27FE-4927-A5C6-D642B489CA22}"/>
              </a:ext>
            </a:extLst>
          </p:cNvPr>
          <p:cNvSpPr>
            <a:spLocks noGrp="1"/>
          </p:cNvSpPr>
          <p:nvPr>
            <p:ph idx="1" hasCustomPrompt="1"/>
          </p:nvPr>
        </p:nvSpPr>
        <p:spPr>
          <a:xfrm>
            <a:off x="316357" y="1532415"/>
            <a:ext cx="5400000" cy="4376944"/>
          </a:xfr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AU" noProof="0"/>
              <a:t>Click to add text, or click on the relevant icon at the centre of the placeholder to add: Table / Chart / SmartArt / Image / Media. There are five type style levels. To access the type styles, click on the text and press the ‘Increase / Decrease List Level’ buttons in the Paragraph section of the Home ribbon.</a:t>
            </a:r>
          </a:p>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7" name="Content Placeholder 2">
            <a:extLst>
              <a:ext uri="{FF2B5EF4-FFF2-40B4-BE49-F238E27FC236}">
                <a16:creationId xmlns:a16="http://schemas.microsoft.com/office/drawing/2014/main" id="{67A73130-BD65-49F1-9021-B25378530968}"/>
              </a:ext>
            </a:extLst>
          </p:cNvPr>
          <p:cNvSpPr>
            <a:spLocks noGrp="1"/>
          </p:cNvSpPr>
          <p:nvPr>
            <p:ph idx="13" hasCustomPrompt="1"/>
          </p:nvPr>
        </p:nvSpPr>
        <p:spPr>
          <a:xfrm>
            <a:off x="6324765" y="1532415"/>
            <a:ext cx="5400000" cy="4376944"/>
          </a:xfr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AU" noProof="0"/>
              <a:t>Click to add text, or click on the relevant icon at the centre of the placeholder to add: Table / Chart / SmartArt / Image / Media. There are five type style levels. To access the type styles, click on the text and press the ‘Increase / Decrease List Level’ buttons in the Paragraph section of the Home ribbon.</a:t>
            </a:r>
          </a:p>
          <a:p>
            <a:pPr lvl="0"/>
            <a:r>
              <a:rPr lang="en-AU" noProof="0"/>
              <a:t>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5" name="Footer Placeholder 4">
            <a:extLst>
              <a:ext uri="{FF2B5EF4-FFF2-40B4-BE49-F238E27FC236}">
                <a16:creationId xmlns:a16="http://schemas.microsoft.com/office/drawing/2014/main" id="{79D28311-B38F-4316-93C3-A38E25C4D847}"/>
              </a:ext>
            </a:extLst>
          </p:cNvPr>
          <p:cNvSpPr>
            <a:spLocks noGrp="1"/>
          </p:cNvSpPr>
          <p:nvPr>
            <p:ph type="ftr" sz="quarter" idx="11"/>
          </p:nvPr>
        </p:nvSpPr>
        <p:spPr/>
        <p:txBody>
          <a:bodyPr/>
          <a:lstStyle/>
          <a:p>
            <a:endParaRPr lang="en-AU" noProof="0"/>
          </a:p>
        </p:txBody>
      </p:sp>
      <p:sp>
        <p:nvSpPr>
          <p:cNvPr id="4" name="Date Placeholder 3">
            <a:extLst>
              <a:ext uri="{FF2B5EF4-FFF2-40B4-BE49-F238E27FC236}">
                <a16:creationId xmlns:a16="http://schemas.microsoft.com/office/drawing/2014/main" id="{E0343E2C-891A-4EFA-B177-79A203A954BF}"/>
              </a:ext>
            </a:extLst>
          </p:cNvPr>
          <p:cNvSpPr>
            <a:spLocks noGrp="1"/>
          </p:cNvSpPr>
          <p:nvPr>
            <p:ph type="dt" sz="half" idx="10"/>
          </p:nvPr>
        </p:nvSpPr>
        <p:spPr/>
        <p:txBody>
          <a:bodyPr/>
          <a:lstStyle/>
          <a:p>
            <a:fld id="{9779B32D-F9FA-4261-B185-C59FA1578162}" type="datetime1">
              <a:rPr lang="en-AU" noProof="0" smtClean="0"/>
              <a:t>20/05/2025</a:t>
            </a:fld>
            <a:endParaRPr lang="en-AU" noProof="0"/>
          </a:p>
        </p:txBody>
      </p:sp>
      <p:sp>
        <p:nvSpPr>
          <p:cNvPr id="6" name="Slide Number Placeholder 5">
            <a:extLst>
              <a:ext uri="{FF2B5EF4-FFF2-40B4-BE49-F238E27FC236}">
                <a16:creationId xmlns:a16="http://schemas.microsoft.com/office/drawing/2014/main" id="{ABBBCB2E-0337-4FDD-956F-BDAC9ED1A6B4}"/>
              </a:ext>
            </a:extLst>
          </p:cNvPr>
          <p:cNvSpPr>
            <a:spLocks noGrp="1"/>
          </p:cNvSpPr>
          <p:nvPr>
            <p:ph type="sldNum" sz="quarter" idx="12"/>
          </p:nvPr>
        </p:nvSpPr>
        <p:spPr/>
        <p:txBody>
          <a:bodyPr/>
          <a:lstStyle/>
          <a:p>
            <a:fld id="{DC22DD25-61AE-413C-B4D2-EF2365C9B2E1}" type="slidenum">
              <a:rPr lang="en-AU" noProof="0" smtClean="0"/>
              <a:t>‹#›</a:t>
            </a:fld>
            <a:endParaRPr lang="en-AU" noProof="0"/>
          </a:p>
        </p:txBody>
      </p:sp>
    </p:spTree>
    <p:extLst>
      <p:ext uri="{BB962C8B-B14F-4D97-AF65-F5344CB8AC3E}">
        <p14:creationId xmlns:p14="http://schemas.microsoft.com/office/powerpoint/2010/main" val="25766742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Acknowledgement of Country">
    <p:bg>
      <p:bgPr>
        <a:solidFill>
          <a:schemeClr val="bg2"/>
        </a:solidFill>
        <a:effectLst/>
      </p:bgPr>
    </p:bg>
    <p:spTree>
      <p:nvGrpSpPr>
        <p:cNvPr id="1" name=""/>
        <p:cNvGrpSpPr/>
        <p:nvPr/>
      </p:nvGrpSpPr>
      <p:grpSpPr>
        <a:xfrm>
          <a:off x="0" y="0"/>
          <a:ext cx="0" cy="0"/>
          <a:chOff x="0" y="0"/>
          <a:chExt cx="0" cy="0"/>
        </a:xfrm>
      </p:grpSpPr>
      <p:pic>
        <p:nvPicPr>
          <p:cNvPr id="5" name="Picture 4" descr="A tree in a park&#10;&#10;Description automatically generated">
            <a:extLst>
              <a:ext uri="{FF2B5EF4-FFF2-40B4-BE49-F238E27FC236}">
                <a16:creationId xmlns:a16="http://schemas.microsoft.com/office/drawing/2014/main" id="{22B7B5EB-409D-C364-0E66-735E92752C91}"/>
              </a:ext>
            </a:extLst>
          </p:cNvPr>
          <p:cNvPicPr>
            <a:picLocks noGrp="1" noRot="1" noChangeAspect="1" noMove="1" noResize="1" noEditPoints="1" noAdjustHandles="1" noChangeArrowheads="1" noChangeShapeType="1" noCrop="1"/>
          </p:cNvPicPr>
          <p:nvPr userDrawn="1"/>
        </p:nvPicPr>
        <p:blipFill rotWithShape="1">
          <a:blip r:embed="rId2">
            <a:alphaModFix amt="17000"/>
            <a:extLst>
              <a:ext uri="{28A0092B-C50C-407E-A947-70E740481C1C}">
                <a14:useLocalDpi xmlns:a14="http://schemas.microsoft.com/office/drawing/2010/main"/>
              </a:ext>
            </a:extLst>
          </a:blip>
          <a:srcRect/>
          <a:stretch/>
        </p:blipFill>
        <p:spPr>
          <a:xfrm>
            <a:off x="0" y="14928"/>
            <a:ext cx="12199058" cy="6852171"/>
          </a:xfrm>
          <a:prstGeom prst="rect">
            <a:avLst/>
          </a:prstGeom>
        </p:spPr>
      </p:pic>
      <p:pic>
        <p:nvPicPr>
          <p:cNvPr id="6" name="Picture Placeholder 10" descr="Logo&#10;&#10;Description automatically generated">
            <a:extLst>
              <a:ext uri="{FF2B5EF4-FFF2-40B4-BE49-F238E27FC236}">
                <a16:creationId xmlns:a16="http://schemas.microsoft.com/office/drawing/2014/main" id="{72FB4B94-D733-663C-1E58-FF1318E71F5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
        <p:nvSpPr>
          <p:cNvPr id="2" name="Content Placeholder 6">
            <a:extLst>
              <a:ext uri="{FF2B5EF4-FFF2-40B4-BE49-F238E27FC236}">
                <a16:creationId xmlns:a16="http://schemas.microsoft.com/office/drawing/2014/main" id="{AB4824FA-4FA2-B890-D733-7DF30AF72837}"/>
              </a:ext>
            </a:extLst>
          </p:cNvPr>
          <p:cNvSpPr>
            <a:spLocks noGrp="1"/>
          </p:cNvSpPr>
          <p:nvPr>
            <p:ph sz="quarter" idx="14"/>
          </p:nvPr>
        </p:nvSpPr>
        <p:spPr>
          <a:xfrm>
            <a:off x="875419" y="1870255"/>
            <a:ext cx="10441161" cy="4273200"/>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388375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slide_style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4" name="Picture Placeholder 10" descr="Logo&#10;&#10;Description automatically generated">
            <a:extLst>
              <a:ext uri="{FF2B5EF4-FFF2-40B4-BE49-F238E27FC236}">
                <a16:creationId xmlns:a16="http://schemas.microsoft.com/office/drawing/2014/main" id="{F44244A3-AF35-00C5-3FA8-D6B57DDB2ED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en-US"/>
              <a:t>Click to edit Master title style</a:t>
            </a:r>
            <a:endParaRPr lang="en-AU"/>
          </a:p>
        </p:txBody>
      </p:sp>
    </p:spTree>
    <p:extLst>
      <p:ext uri="{BB962C8B-B14F-4D97-AF65-F5344CB8AC3E}">
        <p14:creationId xmlns:p14="http://schemas.microsoft.com/office/powerpoint/2010/main" val="272713808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1">
    <p:spTree>
      <p:nvGrpSpPr>
        <p:cNvPr id="1" name=""/>
        <p:cNvGrpSpPr/>
        <p:nvPr/>
      </p:nvGrpSpPr>
      <p:grpSpPr>
        <a:xfrm>
          <a:off x="0" y="0"/>
          <a:ext cx="0" cy="0"/>
          <a:chOff x="0" y="0"/>
          <a:chExt cx="0" cy="0"/>
        </a:xfrm>
      </p:grpSpPr>
      <p:pic>
        <p:nvPicPr>
          <p:cNvPr id="4" name="Picture 3" descr="A train on the street&#10;&#10;Description automatically generated">
            <a:extLst>
              <a:ext uri="{FF2B5EF4-FFF2-40B4-BE49-F238E27FC236}">
                <a16:creationId xmlns:a16="http://schemas.microsoft.com/office/drawing/2014/main" id="{C21B4368-12D9-57AE-3A1D-DAE6674AE8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8000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721524032"/>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1">
    <p:spTree>
      <p:nvGrpSpPr>
        <p:cNvPr id="1" name=""/>
        <p:cNvGrpSpPr/>
        <p:nvPr/>
      </p:nvGrpSpPr>
      <p:grpSpPr>
        <a:xfrm>
          <a:off x="0" y="0"/>
          <a:ext cx="0" cy="0"/>
          <a:chOff x="0" y="0"/>
          <a:chExt cx="0" cy="0"/>
        </a:xfrm>
      </p:grpSpPr>
      <p:pic>
        <p:nvPicPr>
          <p:cNvPr id="3" name="Picture 2" descr="A close-up of a building&#10;&#10;Description automatically generated">
            <a:extLst>
              <a:ext uri="{FF2B5EF4-FFF2-40B4-BE49-F238E27FC236}">
                <a16:creationId xmlns:a16="http://schemas.microsoft.com/office/drawing/2014/main" id="{B81EDBD4-C9CF-59CC-461E-DB98C187D3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6907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5" name="Rectangle 4">
            <a:extLst>
              <a:ext uri="{FF2B5EF4-FFF2-40B4-BE49-F238E27FC236}">
                <a16:creationId xmlns:a16="http://schemas.microsoft.com/office/drawing/2014/main" id="{4EF8F4E9-FAE8-C7F7-EED9-30CA77676534}"/>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7" name="Picture Placeholder 10" descr="Logo&#10;&#10;Description automatically generated">
            <a:extLst>
              <a:ext uri="{FF2B5EF4-FFF2-40B4-BE49-F238E27FC236}">
                <a16:creationId xmlns:a16="http://schemas.microsoft.com/office/drawing/2014/main" id="{21F14F64-41A3-A64C-2463-CAC1DD1F163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9" name="Text Placeholder 11">
            <a:extLst>
              <a:ext uri="{FF2B5EF4-FFF2-40B4-BE49-F238E27FC236}">
                <a16:creationId xmlns:a16="http://schemas.microsoft.com/office/drawing/2014/main" id="{CB4A80DB-38E0-359B-9518-DCF2692A96B0}"/>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spTree>
    <p:extLst>
      <p:ext uri="{BB962C8B-B14F-4D97-AF65-F5344CB8AC3E}">
        <p14:creationId xmlns:p14="http://schemas.microsoft.com/office/powerpoint/2010/main" val="2880520558"/>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267260" y="6437192"/>
            <a:ext cx="1579139" cy="216000"/>
          </a:xfrm>
          <a:prstGeom prst="rect">
            <a:avLst/>
          </a:prstGeom>
        </p:spPr>
        <p:txBody>
          <a:bodyPr vert="horz" lIns="0" tIns="0" rIns="0" bIns="0" rtlCol="0" anchor="ctr"/>
          <a:lstStyle>
            <a:lvl1pPr algn="r">
              <a:lnSpc>
                <a:spcPts val="1200"/>
              </a:lnSpc>
              <a:defRPr lang="en-AU" sz="1000" b="1" smtClean="0">
                <a:solidFill>
                  <a:schemeClr val="bg2"/>
                </a:solidFill>
                <a:latin typeface="+mn-lt"/>
                <a:cs typeface="Arial" pitchFamily="34" charset="0"/>
              </a:defRPr>
            </a:lvl1pPr>
          </a:lstStyle>
          <a:p>
            <a:r>
              <a:rPr lang="en-AU"/>
              <a:t>Page [</a:t>
            </a:r>
            <a:fld id="{29D5CE74-914C-4689-99FC-1AEF49CE2B47}" type="slidenum">
              <a:rPr smtClean="0"/>
              <a:pPr/>
              <a:t>‹#›</a:t>
            </a:fld>
            <a:r>
              <a:t>]</a:t>
            </a:r>
            <a:endParaRPr lang="en-AU"/>
          </a:p>
        </p:txBody>
      </p:sp>
      <p:sp>
        <p:nvSpPr>
          <p:cNvPr id="4" name="Footer Placeholder 3">
            <a:extLst>
              <a:ext uri="{FF2B5EF4-FFF2-40B4-BE49-F238E27FC236}">
                <a16:creationId xmlns:a16="http://schemas.microsoft.com/office/drawing/2014/main" id="{D379F384-E22A-4C04-2D3F-76823C04012A}"/>
              </a:ext>
            </a:extLst>
          </p:cNvPr>
          <p:cNvSpPr>
            <a:spLocks noGrp="1"/>
          </p:cNvSpPr>
          <p:nvPr>
            <p:ph type="ftr" sz="quarter" idx="3"/>
          </p:nvPr>
        </p:nvSpPr>
        <p:spPr>
          <a:xfrm>
            <a:off x="345600" y="6437192"/>
            <a:ext cx="4114800" cy="216000"/>
          </a:xfrm>
          <a:prstGeom prst="rect">
            <a:avLst/>
          </a:prstGeom>
        </p:spPr>
        <p:txBody>
          <a:bodyPr vert="horz" lIns="0" tIns="0" rIns="0" bIns="0" rtlCol="0" anchor="ctr"/>
          <a:lstStyle>
            <a:lvl1pPr algn="l">
              <a:lnSpc>
                <a:spcPts val="1200"/>
              </a:lnSpc>
              <a:defRPr sz="1000" b="1">
                <a:solidFill>
                  <a:schemeClr val="bg2"/>
                </a:solidFill>
              </a:defRPr>
            </a:lvl1pPr>
          </a:lstStyle>
          <a:p>
            <a:r>
              <a:rPr lang="en-AU"/>
              <a:t>[Insert Identifier] | [Insert Report Title]</a:t>
            </a:r>
          </a:p>
        </p:txBody>
      </p:sp>
      <p:sp>
        <p:nvSpPr>
          <p:cNvPr id="3" name="Text Placeholder 2"/>
          <p:cNvSpPr>
            <a:spLocks noGrp="1"/>
          </p:cNvSpPr>
          <p:nvPr>
            <p:ph type="body" idx="1"/>
          </p:nvPr>
        </p:nvSpPr>
        <p:spPr>
          <a:xfrm>
            <a:off x="345600" y="1870255"/>
            <a:ext cx="11501912" cy="4273200"/>
          </a:xfrm>
          <a:prstGeom prst="rect">
            <a:avLst/>
          </a:prstGeom>
        </p:spPr>
        <p:txBody>
          <a:bodyPr vert="horz" lIns="0" tIns="0" rIns="0" bIns="0" rtlCol="0">
            <a:noAutofit/>
          </a:bodyPr>
          <a:lstStyle/>
          <a:p>
            <a:pPr lvl="0"/>
            <a:r>
              <a:rPr lang="en-AU" noProof="0"/>
              <a:t>Use the increase/decrease list level buttons to change styles</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Eighth level</a:t>
            </a:r>
          </a:p>
          <a:p>
            <a:pPr lvl="8"/>
            <a:r>
              <a:rPr lang="en-AU" noProof="0"/>
              <a:t>Ninth level</a:t>
            </a:r>
          </a:p>
        </p:txBody>
      </p:sp>
      <p:pic>
        <p:nvPicPr>
          <p:cNvPr id="8" name="Picture Placeholder 10" descr="Logo&#10;&#10;Description automatically generated">
            <a:extLst>
              <a:ext uri="{FF2B5EF4-FFF2-40B4-BE49-F238E27FC236}">
                <a16:creationId xmlns:a16="http://schemas.microsoft.com/office/drawing/2014/main" id="{186FA8D1-9047-12AF-8731-019C3A7101D9}"/>
              </a:ext>
            </a:extLst>
          </p:cNvPr>
          <p:cNvPicPr>
            <a:picLocks noChangeAspect="1"/>
          </p:cNvPicPr>
          <p:nvPr userDrawn="1"/>
        </p:nvPicPr>
        <p:blipFill rotWithShape="1">
          <a:blip r:embed="rId68"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
        <p:nvSpPr>
          <p:cNvPr id="2" name="Title Placeholder 1"/>
          <p:cNvSpPr>
            <a:spLocks noGrp="1"/>
          </p:cNvSpPr>
          <p:nvPr>
            <p:ph type="title"/>
          </p:nvPr>
        </p:nvSpPr>
        <p:spPr>
          <a:xfrm>
            <a:off x="345600" y="342000"/>
            <a:ext cx="9695205" cy="531544"/>
          </a:xfrm>
          <a:prstGeom prst="rect">
            <a:avLst/>
          </a:prstGeom>
        </p:spPr>
        <p:txBody>
          <a:bodyPr vert="horz" lIns="0" tIns="0" rIns="0" bIns="0" rtlCol="0" anchor="t">
            <a:noAutofit/>
          </a:bodyPr>
          <a:lstStyle/>
          <a:p>
            <a:r>
              <a:rPr lang="en-US" noProof="0"/>
              <a:t>Click to edit Master title style</a:t>
            </a:r>
            <a:endParaRPr lang="en-AU" noProof="0"/>
          </a:p>
        </p:txBody>
      </p:sp>
    </p:spTree>
    <p:extLst>
      <p:ext uri="{BB962C8B-B14F-4D97-AF65-F5344CB8AC3E}">
        <p14:creationId xmlns:p14="http://schemas.microsoft.com/office/powerpoint/2010/main" val="2063454087"/>
      </p:ext>
    </p:extLst>
  </p:cSld>
  <p:clrMap bg1="lt1" tx1="dk1" bg2="lt2" tx2="dk2" accent1="accent1" accent2="accent2" accent3="accent3" accent4="accent4" accent5="accent5" accent6="accent6" hlink="hlink" folHlink="folHlink"/>
  <p:sldLayoutIdLst>
    <p:sldLayoutId id="2147483722" r:id="rId1"/>
    <p:sldLayoutId id="2147483773" r:id="rId2"/>
    <p:sldLayoutId id="2147483723" r:id="rId3"/>
    <p:sldLayoutId id="2147483725" r:id="rId4"/>
    <p:sldLayoutId id="2147483724" r:id="rId5"/>
    <p:sldLayoutId id="2147483775" r:id="rId6"/>
    <p:sldLayoutId id="2147483726" r:id="rId7"/>
    <p:sldLayoutId id="2147483727" r:id="rId8"/>
    <p:sldLayoutId id="2147483728" r:id="rId9"/>
    <p:sldLayoutId id="2147483729" r:id="rId10"/>
    <p:sldLayoutId id="2147483730" r:id="rId11"/>
    <p:sldLayoutId id="2147483731" r:id="rId12"/>
    <p:sldLayoutId id="2147483682" r:id="rId13"/>
    <p:sldLayoutId id="2147483732" r:id="rId14"/>
    <p:sldLayoutId id="2147483733" r:id="rId15"/>
    <p:sldLayoutId id="2147483718" r:id="rId16"/>
    <p:sldLayoutId id="2147483719" r:id="rId17"/>
    <p:sldLayoutId id="2147483721" r:id="rId18"/>
    <p:sldLayoutId id="2147483673" r:id="rId19"/>
    <p:sldLayoutId id="2147483659" r:id="rId20"/>
    <p:sldLayoutId id="2147483720" r:id="rId21"/>
    <p:sldLayoutId id="2147483664" r:id="rId22"/>
    <p:sldLayoutId id="2147483710" r:id="rId23"/>
    <p:sldLayoutId id="2147483711" r:id="rId24"/>
    <p:sldLayoutId id="2147483734" r:id="rId25"/>
    <p:sldLayoutId id="2147483655" r:id="rId26"/>
    <p:sldLayoutId id="2147483742" r:id="rId27"/>
    <p:sldLayoutId id="2147483736" r:id="rId28"/>
    <p:sldLayoutId id="2147483738" r:id="rId29"/>
    <p:sldLayoutId id="2147483739" r:id="rId30"/>
    <p:sldLayoutId id="2147483740" r:id="rId31"/>
    <p:sldLayoutId id="2147483743" r:id="rId32"/>
    <p:sldLayoutId id="2147483744" r:id="rId33"/>
    <p:sldLayoutId id="2147483745" r:id="rId34"/>
    <p:sldLayoutId id="2147483746" r:id="rId35"/>
    <p:sldLayoutId id="2147483747" r:id="rId36"/>
    <p:sldLayoutId id="2147483748" r:id="rId37"/>
    <p:sldLayoutId id="2147483749" r:id="rId38"/>
    <p:sldLayoutId id="2147483750" r:id="rId39"/>
    <p:sldLayoutId id="2147483751" r:id="rId40"/>
    <p:sldLayoutId id="2147483752" r:id="rId41"/>
    <p:sldLayoutId id="2147483753" r:id="rId42"/>
    <p:sldLayoutId id="2147483754" r:id="rId43"/>
    <p:sldLayoutId id="2147483755" r:id="rId44"/>
    <p:sldLayoutId id="2147483756" r:id="rId45"/>
    <p:sldLayoutId id="2147483757" r:id="rId46"/>
    <p:sldLayoutId id="2147483758" r:id="rId47"/>
    <p:sldLayoutId id="2147483759" r:id="rId48"/>
    <p:sldLayoutId id="2147483760" r:id="rId49"/>
    <p:sldLayoutId id="2147483761" r:id="rId50"/>
    <p:sldLayoutId id="2147483762" r:id="rId51"/>
    <p:sldLayoutId id="2147483763" r:id="rId52"/>
    <p:sldLayoutId id="2147483764" r:id="rId53"/>
    <p:sldLayoutId id="2147483765" r:id="rId54"/>
    <p:sldLayoutId id="2147483766" r:id="rId55"/>
    <p:sldLayoutId id="2147483767" r:id="rId56"/>
    <p:sldLayoutId id="2147483768" r:id="rId57"/>
    <p:sldLayoutId id="2147483769" r:id="rId58"/>
    <p:sldLayoutId id="2147483770" r:id="rId59"/>
    <p:sldLayoutId id="2147483771" r:id="rId60"/>
    <p:sldLayoutId id="2147483772" r:id="rId61"/>
    <p:sldLayoutId id="2147483654" r:id="rId62"/>
    <p:sldLayoutId id="2147483776" r:id="rId63"/>
    <p:sldLayoutId id="2147483777" r:id="rId64"/>
    <p:sldLayoutId id="2147483778" r:id="rId65"/>
    <p:sldLayoutId id="2147483779" r:id="rId66"/>
  </p:sldLayoutIdLst>
  <p:hf hdr="0" dt="0"/>
  <p:txStyles>
    <p:titleStyle>
      <a:lvl1pPr algn="l" defTabSz="1218804" rtl="0" eaLnBrk="1" latinLnBrk="0" hangingPunct="1">
        <a:lnSpc>
          <a:spcPts val="4000"/>
        </a:lnSpc>
        <a:spcBef>
          <a:spcPct val="0"/>
        </a:spcBef>
        <a:buNone/>
        <a:defRPr sz="3600" b="1" kern="1200">
          <a:solidFill>
            <a:schemeClr val="bg2"/>
          </a:solidFill>
          <a:latin typeface="+mj-lt"/>
          <a:ea typeface="+mj-ea"/>
          <a:cs typeface="Arial" pitchFamily="34" charset="0"/>
        </a:defRPr>
      </a:lvl1pPr>
    </p:titleStyle>
    <p:bodyStyle>
      <a:lvl1pPr marL="0" indent="0" algn="l" defTabSz="1218804" rtl="0" eaLnBrk="1" latinLnBrk="0" hangingPunct="1">
        <a:lnSpc>
          <a:spcPts val="2400"/>
        </a:lnSpc>
        <a:spcBef>
          <a:spcPts val="0"/>
        </a:spcBef>
        <a:spcAft>
          <a:spcPts val="600"/>
        </a:spcAft>
        <a:buFont typeface="Arial" pitchFamily="34" charset="0"/>
        <a:buNone/>
        <a:defRPr sz="2200" b="1" kern="1200" baseline="0">
          <a:solidFill>
            <a:schemeClr val="bg2"/>
          </a:solidFill>
          <a:latin typeface="+mn-lt"/>
          <a:ea typeface="+mn-ea"/>
          <a:cs typeface="Arial" pitchFamily="34" charset="0"/>
        </a:defRPr>
      </a:lvl1pPr>
      <a:lvl2pPr marL="0" indent="0" algn="l" defTabSz="1218804" rtl="0" eaLnBrk="1" latinLnBrk="0" hangingPunct="1">
        <a:lnSpc>
          <a:spcPts val="2400"/>
        </a:lnSpc>
        <a:spcBef>
          <a:spcPts val="0"/>
        </a:spcBef>
        <a:spcAft>
          <a:spcPts val="600"/>
        </a:spcAft>
        <a:buClr>
          <a:schemeClr val="accent1"/>
        </a:buClr>
        <a:buSzPct val="100000"/>
        <a:buFontTx/>
        <a:buNone/>
        <a:defRPr sz="2200" kern="1200">
          <a:solidFill>
            <a:schemeClr val="bg2"/>
          </a:solidFill>
          <a:latin typeface="+mn-lt"/>
          <a:ea typeface="+mn-ea"/>
          <a:cs typeface="Arial" pitchFamily="34" charset="0"/>
        </a:defRPr>
      </a:lvl2pPr>
      <a:lvl3pPr marL="0" indent="-239922" algn="l" defTabSz="1218804" rtl="0" eaLnBrk="1" latinLnBrk="0" hangingPunct="1">
        <a:lnSpc>
          <a:spcPts val="2600"/>
        </a:lnSpc>
        <a:spcBef>
          <a:spcPts val="0"/>
        </a:spcBef>
        <a:spcAft>
          <a:spcPts val="600"/>
        </a:spcAft>
        <a:buClr>
          <a:srgbClr val="2C421D"/>
        </a:buClr>
        <a:buSzPct val="100000"/>
        <a:buFont typeface="Arial" panose="020B0604020202020204" pitchFamily="34" charset="0"/>
        <a:buChar char="•"/>
        <a:defRPr sz="2400" kern="1200">
          <a:solidFill>
            <a:schemeClr val="bg2"/>
          </a:solidFill>
          <a:latin typeface="+mn-lt"/>
          <a:ea typeface="+mn-ea"/>
          <a:cs typeface="Arial" pitchFamily="34" charset="0"/>
        </a:defRPr>
      </a:lvl3pPr>
      <a:lvl4pPr marL="4788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4pPr>
      <a:lvl5pPr marL="7200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baseline="0">
          <a:solidFill>
            <a:schemeClr val="bg2"/>
          </a:solidFill>
          <a:latin typeface="+mn-lt"/>
          <a:ea typeface="+mn-ea"/>
          <a:cs typeface="Arial" pitchFamily="34" charset="0"/>
        </a:defRPr>
      </a:lvl5pPr>
      <a:lvl6pPr marL="9612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6pPr>
      <a:lvl7pPr marL="11988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7pPr>
      <a:lvl8pPr marL="14400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8pPr>
      <a:lvl9pPr marL="16812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9pPr>
    </p:bodyStyle>
    <p:otherStyle>
      <a:defPPr>
        <a:defRPr lang="en-US"/>
      </a:defPPr>
      <a:lvl1pPr marL="0" algn="l" defTabSz="1218804" rtl="0" eaLnBrk="1" latinLnBrk="0" hangingPunct="1">
        <a:defRPr sz="1200" kern="1200">
          <a:solidFill>
            <a:schemeClr val="tx1"/>
          </a:solidFill>
          <a:latin typeface="+mn-lt"/>
          <a:ea typeface="+mn-ea"/>
          <a:cs typeface="+mn-cs"/>
        </a:defRPr>
      </a:lvl1pPr>
      <a:lvl2pPr marL="609402" algn="l" defTabSz="1218804" rtl="0" eaLnBrk="1" latinLnBrk="0" hangingPunct="1">
        <a:defRPr sz="1200" kern="1200">
          <a:solidFill>
            <a:schemeClr val="tx1"/>
          </a:solidFill>
          <a:latin typeface="+mn-lt"/>
          <a:ea typeface="+mn-ea"/>
          <a:cs typeface="+mn-cs"/>
        </a:defRPr>
      </a:lvl2pPr>
      <a:lvl3pPr marL="1218804" algn="l" defTabSz="1218804" rtl="0" eaLnBrk="1" latinLnBrk="0" hangingPunct="1">
        <a:defRPr sz="1200" kern="1200">
          <a:solidFill>
            <a:schemeClr val="tx1"/>
          </a:solidFill>
          <a:latin typeface="+mn-lt"/>
          <a:ea typeface="+mn-ea"/>
          <a:cs typeface="+mn-cs"/>
        </a:defRPr>
      </a:lvl3pPr>
      <a:lvl4pPr marL="1828206" algn="l" defTabSz="1218804" rtl="0" eaLnBrk="1" latinLnBrk="0" hangingPunct="1">
        <a:defRPr sz="1200" kern="1200">
          <a:solidFill>
            <a:schemeClr val="tx1"/>
          </a:solidFill>
          <a:latin typeface="+mn-lt"/>
          <a:ea typeface="+mn-ea"/>
          <a:cs typeface="+mn-cs"/>
        </a:defRPr>
      </a:lvl4pPr>
      <a:lvl5pPr marL="2437608" algn="l" defTabSz="1218804" rtl="0" eaLnBrk="1" latinLnBrk="0" hangingPunct="1">
        <a:defRPr sz="1200" kern="1200">
          <a:solidFill>
            <a:schemeClr val="tx1"/>
          </a:solidFill>
          <a:latin typeface="+mn-lt"/>
          <a:ea typeface="+mn-ea"/>
          <a:cs typeface="+mn-cs"/>
        </a:defRPr>
      </a:lvl5pPr>
      <a:lvl6pPr marL="3047009" algn="l" defTabSz="1218804" rtl="0" eaLnBrk="1" latinLnBrk="0" hangingPunct="1">
        <a:defRPr sz="1200" kern="1200">
          <a:solidFill>
            <a:schemeClr val="tx1"/>
          </a:solidFill>
          <a:latin typeface="+mn-lt"/>
          <a:ea typeface="+mn-ea"/>
          <a:cs typeface="+mn-cs"/>
        </a:defRPr>
      </a:lvl6pPr>
      <a:lvl7pPr marL="3656411" algn="l" defTabSz="1218804" rtl="0" eaLnBrk="1" latinLnBrk="0" hangingPunct="1">
        <a:defRPr sz="1200" kern="1200">
          <a:solidFill>
            <a:schemeClr val="tx1"/>
          </a:solidFill>
          <a:latin typeface="+mn-lt"/>
          <a:ea typeface="+mn-ea"/>
          <a:cs typeface="+mn-cs"/>
        </a:defRPr>
      </a:lvl7pPr>
      <a:lvl8pPr marL="4265813" algn="l" defTabSz="1218804" rtl="0" eaLnBrk="1" latinLnBrk="0" hangingPunct="1">
        <a:defRPr sz="1200" kern="1200">
          <a:solidFill>
            <a:schemeClr val="tx1"/>
          </a:solidFill>
          <a:latin typeface="+mn-lt"/>
          <a:ea typeface="+mn-ea"/>
          <a:cs typeface="+mn-cs"/>
        </a:defRPr>
      </a:lvl8pPr>
      <a:lvl9pPr marL="4875215" algn="l" defTabSz="1218804"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2" userDrawn="1">
          <p15:clr>
            <a:srgbClr val="F26B43"/>
          </p15:clr>
        </p15:guide>
        <p15:guide id="2" pos="21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198.svg"/><Relationship Id="rId3" Type="http://schemas.openxmlformats.org/officeDocument/2006/relationships/image" Target="../media/image193.png"/><Relationship Id="rId7" Type="http://schemas.openxmlformats.org/officeDocument/2006/relationships/image" Target="../media/image197.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196.svg"/><Relationship Id="rId5" Type="http://schemas.openxmlformats.org/officeDocument/2006/relationships/image" Target="../media/image195.png"/><Relationship Id="rId10" Type="http://schemas.openxmlformats.org/officeDocument/2006/relationships/image" Target="../media/image200.svg"/><Relationship Id="rId4" Type="http://schemas.openxmlformats.org/officeDocument/2006/relationships/image" Target="../media/image194.svg"/><Relationship Id="rId9" Type="http://schemas.openxmlformats.org/officeDocument/2006/relationships/image" Target="../media/image19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6.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1080/23802014.2016.1235468"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hyperlink" Target="https://doi.org/10.1163/9789004512702_011" TargetMode="External"/><Relationship Id="rId4" Type="http://schemas.openxmlformats.org/officeDocument/2006/relationships/hyperlink" Target="https://doi.org/10.5406/womgenfamcol.2.2.0105"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doi.org/10.1080/09687599.2013.864257"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hyperlink" Target="https://doi.org/10.1002/ajs4.51" TargetMode="External"/><Relationship Id="rId4" Type="http://schemas.openxmlformats.org/officeDocument/2006/relationships/hyperlink" Target="https://doi.org/10.1177/0964663908089609"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2.jpeg"/><Relationship Id="rId7"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hyperlink" Target="https://www.google.com.au/imgres?imgurl=http://firstworldfacts.com/wp-content/uploads/2013/02/Crow.jpg&amp;imgrefurl=https://www.blendspace.com/lessons/_a2GmeA8pI2lOg/aesop-s-fables-the-crow-the-pitcher&amp;docid=F02tQZcxftNS7M&amp;tbnid=tctEWPnG2fTQoM:&amp;w=6242&amp;h=4370&amp;ei=sc5mVLubNKTxmAW_i4DADQ&amp;ved=0CAIQxiAwAA&amp;iact=c" TargetMode="External"/><Relationship Id="rId5" Type="http://schemas.openxmlformats.org/officeDocument/2006/relationships/image" Target="../media/image34.jpe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blogs.unimelb.edu.au/blakability/about-us/"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26" Type="http://schemas.openxmlformats.org/officeDocument/2006/relationships/image" Target="../media/image65.svg"/><Relationship Id="rId21" Type="http://schemas.openxmlformats.org/officeDocument/2006/relationships/image" Target="../media/image60.png"/><Relationship Id="rId42" Type="http://schemas.openxmlformats.org/officeDocument/2006/relationships/image" Target="../media/image81.svg"/><Relationship Id="rId47" Type="http://schemas.openxmlformats.org/officeDocument/2006/relationships/image" Target="../media/image86.png"/><Relationship Id="rId63" Type="http://schemas.openxmlformats.org/officeDocument/2006/relationships/image" Target="../media/image102.png"/><Relationship Id="rId68" Type="http://schemas.openxmlformats.org/officeDocument/2006/relationships/image" Target="../media/image107.svg"/><Relationship Id="rId84" Type="http://schemas.openxmlformats.org/officeDocument/2006/relationships/image" Target="../media/image123.svg"/><Relationship Id="rId89" Type="http://schemas.openxmlformats.org/officeDocument/2006/relationships/image" Target="../media/image128.png"/><Relationship Id="rId112" Type="http://schemas.openxmlformats.org/officeDocument/2006/relationships/image" Target="../media/image151.svg"/><Relationship Id="rId16" Type="http://schemas.openxmlformats.org/officeDocument/2006/relationships/image" Target="../media/image55.svg"/><Relationship Id="rId107" Type="http://schemas.openxmlformats.org/officeDocument/2006/relationships/image" Target="../media/image146.png"/><Relationship Id="rId11" Type="http://schemas.openxmlformats.org/officeDocument/2006/relationships/image" Target="../media/image50.png"/><Relationship Id="rId32" Type="http://schemas.openxmlformats.org/officeDocument/2006/relationships/image" Target="../media/image71.svg"/><Relationship Id="rId37" Type="http://schemas.openxmlformats.org/officeDocument/2006/relationships/image" Target="../media/image76.png"/><Relationship Id="rId53" Type="http://schemas.openxmlformats.org/officeDocument/2006/relationships/image" Target="../media/image92.png"/><Relationship Id="rId58" Type="http://schemas.openxmlformats.org/officeDocument/2006/relationships/image" Target="../media/image97.svg"/><Relationship Id="rId74" Type="http://schemas.openxmlformats.org/officeDocument/2006/relationships/image" Target="../media/image113.svg"/><Relationship Id="rId79" Type="http://schemas.openxmlformats.org/officeDocument/2006/relationships/image" Target="../media/image118.png"/><Relationship Id="rId102" Type="http://schemas.openxmlformats.org/officeDocument/2006/relationships/image" Target="../media/image141.svg"/><Relationship Id="rId5" Type="http://schemas.openxmlformats.org/officeDocument/2006/relationships/image" Target="../media/image44.png"/><Relationship Id="rId90" Type="http://schemas.openxmlformats.org/officeDocument/2006/relationships/image" Target="../media/image129.svg"/><Relationship Id="rId95" Type="http://schemas.openxmlformats.org/officeDocument/2006/relationships/image" Target="../media/image134.png"/><Relationship Id="rId22" Type="http://schemas.openxmlformats.org/officeDocument/2006/relationships/image" Target="../media/image61.svg"/><Relationship Id="rId27" Type="http://schemas.openxmlformats.org/officeDocument/2006/relationships/image" Target="../media/image66.png"/><Relationship Id="rId43" Type="http://schemas.openxmlformats.org/officeDocument/2006/relationships/image" Target="../media/image82.png"/><Relationship Id="rId48" Type="http://schemas.openxmlformats.org/officeDocument/2006/relationships/image" Target="../media/image87.svg"/><Relationship Id="rId64" Type="http://schemas.openxmlformats.org/officeDocument/2006/relationships/image" Target="../media/image103.svg"/><Relationship Id="rId69" Type="http://schemas.openxmlformats.org/officeDocument/2006/relationships/image" Target="../media/image108.png"/><Relationship Id="rId113" Type="http://schemas.openxmlformats.org/officeDocument/2006/relationships/image" Target="../media/image152.png"/><Relationship Id="rId80" Type="http://schemas.openxmlformats.org/officeDocument/2006/relationships/image" Target="../media/image119.svg"/><Relationship Id="rId85" Type="http://schemas.openxmlformats.org/officeDocument/2006/relationships/image" Target="../media/image124.png"/><Relationship Id="rId12" Type="http://schemas.openxmlformats.org/officeDocument/2006/relationships/image" Target="../media/image51.svg"/><Relationship Id="rId17" Type="http://schemas.openxmlformats.org/officeDocument/2006/relationships/image" Target="../media/image56.png"/><Relationship Id="rId33" Type="http://schemas.openxmlformats.org/officeDocument/2006/relationships/image" Target="../media/image72.png"/><Relationship Id="rId38" Type="http://schemas.openxmlformats.org/officeDocument/2006/relationships/image" Target="../media/image77.svg"/><Relationship Id="rId59" Type="http://schemas.openxmlformats.org/officeDocument/2006/relationships/image" Target="../media/image98.png"/><Relationship Id="rId103" Type="http://schemas.openxmlformats.org/officeDocument/2006/relationships/image" Target="../media/image142.png"/><Relationship Id="rId108" Type="http://schemas.openxmlformats.org/officeDocument/2006/relationships/image" Target="../media/image147.svg"/><Relationship Id="rId54" Type="http://schemas.openxmlformats.org/officeDocument/2006/relationships/image" Target="../media/image93.svg"/><Relationship Id="rId70" Type="http://schemas.openxmlformats.org/officeDocument/2006/relationships/image" Target="../media/image109.svg"/><Relationship Id="rId75" Type="http://schemas.openxmlformats.org/officeDocument/2006/relationships/image" Target="../media/image114.png"/><Relationship Id="rId91" Type="http://schemas.openxmlformats.org/officeDocument/2006/relationships/image" Target="../media/image130.png"/><Relationship Id="rId96" Type="http://schemas.openxmlformats.org/officeDocument/2006/relationships/image" Target="../media/image135.svg"/><Relationship Id="rId1" Type="http://schemas.openxmlformats.org/officeDocument/2006/relationships/slideLayout" Target="../slideLayouts/slideLayout13.xml"/><Relationship Id="rId6" Type="http://schemas.openxmlformats.org/officeDocument/2006/relationships/image" Target="../media/image45.svg"/><Relationship Id="rId15" Type="http://schemas.openxmlformats.org/officeDocument/2006/relationships/image" Target="../media/image54.png"/><Relationship Id="rId23" Type="http://schemas.openxmlformats.org/officeDocument/2006/relationships/image" Target="../media/image62.png"/><Relationship Id="rId28" Type="http://schemas.openxmlformats.org/officeDocument/2006/relationships/image" Target="../media/image67.svg"/><Relationship Id="rId36" Type="http://schemas.openxmlformats.org/officeDocument/2006/relationships/image" Target="../media/image75.svg"/><Relationship Id="rId49" Type="http://schemas.openxmlformats.org/officeDocument/2006/relationships/image" Target="../media/image88.png"/><Relationship Id="rId57" Type="http://schemas.openxmlformats.org/officeDocument/2006/relationships/image" Target="../media/image96.png"/><Relationship Id="rId106" Type="http://schemas.openxmlformats.org/officeDocument/2006/relationships/image" Target="../media/image145.svg"/><Relationship Id="rId114" Type="http://schemas.openxmlformats.org/officeDocument/2006/relationships/image" Target="../media/image153.svg"/><Relationship Id="rId10" Type="http://schemas.openxmlformats.org/officeDocument/2006/relationships/image" Target="../media/image49.svg"/><Relationship Id="rId31" Type="http://schemas.openxmlformats.org/officeDocument/2006/relationships/image" Target="../media/image70.png"/><Relationship Id="rId44" Type="http://schemas.openxmlformats.org/officeDocument/2006/relationships/image" Target="../media/image83.svg"/><Relationship Id="rId52" Type="http://schemas.openxmlformats.org/officeDocument/2006/relationships/image" Target="../media/image91.svg"/><Relationship Id="rId60" Type="http://schemas.openxmlformats.org/officeDocument/2006/relationships/image" Target="../media/image99.svg"/><Relationship Id="rId65" Type="http://schemas.openxmlformats.org/officeDocument/2006/relationships/image" Target="../media/image104.png"/><Relationship Id="rId73" Type="http://schemas.openxmlformats.org/officeDocument/2006/relationships/image" Target="../media/image112.png"/><Relationship Id="rId78" Type="http://schemas.openxmlformats.org/officeDocument/2006/relationships/image" Target="../media/image117.svg"/><Relationship Id="rId81" Type="http://schemas.openxmlformats.org/officeDocument/2006/relationships/image" Target="../media/image120.png"/><Relationship Id="rId86" Type="http://schemas.openxmlformats.org/officeDocument/2006/relationships/image" Target="../media/image125.svg"/><Relationship Id="rId94" Type="http://schemas.openxmlformats.org/officeDocument/2006/relationships/image" Target="../media/image133.svg"/><Relationship Id="rId99" Type="http://schemas.openxmlformats.org/officeDocument/2006/relationships/image" Target="../media/image138.png"/><Relationship Id="rId101" Type="http://schemas.openxmlformats.org/officeDocument/2006/relationships/image" Target="../media/image140.png"/><Relationship Id="rId4" Type="http://schemas.openxmlformats.org/officeDocument/2006/relationships/image" Target="../media/image43.svg"/><Relationship Id="rId9" Type="http://schemas.openxmlformats.org/officeDocument/2006/relationships/image" Target="../media/image48.png"/><Relationship Id="rId13" Type="http://schemas.openxmlformats.org/officeDocument/2006/relationships/image" Target="../media/image52.png"/><Relationship Id="rId18" Type="http://schemas.openxmlformats.org/officeDocument/2006/relationships/image" Target="../media/image57.svg"/><Relationship Id="rId39" Type="http://schemas.openxmlformats.org/officeDocument/2006/relationships/image" Target="../media/image78.png"/><Relationship Id="rId109" Type="http://schemas.openxmlformats.org/officeDocument/2006/relationships/image" Target="../media/image148.png"/><Relationship Id="rId34" Type="http://schemas.openxmlformats.org/officeDocument/2006/relationships/image" Target="../media/image73.svg"/><Relationship Id="rId50" Type="http://schemas.openxmlformats.org/officeDocument/2006/relationships/image" Target="../media/image89.svg"/><Relationship Id="rId55" Type="http://schemas.openxmlformats.org/officeDocument/2006/relationships/image" Target="../media/image94.png"/><Relationship Id="rId76" Type="http://schemas.openxmlformats.org/officeDocument/2006/relationships/image" Target="../media/image115.svg"/><Relationship Id="rId97" Type="http://schemas.openxmlformats.org/officeDocument/2006/relationships/image" Target="../media/image136.png"/><Relationship Id="rId104" Type="http://schemas.openxmlformats.org/officeDocument/2006/relationships/image" Target="../media/image143.svg"/><Relationship Id="rId7" Type="http://schemas.openxmlformats.org/officeDocument/2006/relationships/image" Target="../media/image46.png"/><Relationship Id="rId71" Type="http://schemas.openxmlformats.org/officeDocument/2006/relationships/image" Target="../media/image110.png"/><Relationship Id="rId92" Type="http://schemas.openxmlformats.org/officeDocument/2006/relationships/image" Target="../media/image131.svg"/><Relationship Id="rId2" Type="http://schemas.openxmlformats.org/officeDocument/2006/relationships/notesSlide" Target="../notesSlides/notesSlide6.xml"/><Relationship Id="rId29" Type="http://schemas.openxmlformats.org/officeDocument/2006/relationships/image" Target="../media/image68.png"/><Relationship Id="rId24" Type="http://schemas.openxmlformats.org/officeDocument/2006/relationships/image" Target="../media/image63.svg"/><Relationship Id="rId40" Type="http://schemas.openxmlformats.org/officeDocument/2006/relationships/image" Target="../media/image79.svg"/><Relationship Id="rId45" Type="http://schemas.openxmlformats.org/officeDocument/2006/relationships/image" Target="../media/image84.png"/><Relationship Id="rId66" Type="http://schemas.openxmlformats.org/officeDocument/2006/relationships/image" Target="../media/image105.svg"/><Relationship Id="rId87" Type="http://schemas.openxmlformats.org/officeDocument/2006/relationships/image" Target="../media/image126.png"/><Relationship Id="rId110" Type="http://schemas.openxmlformats.org/officeDocument/2006/relationships/image" Target="../media/image149.svg"/><Relationship Id="rId115" Type="http://schemas.openxmlformats.org/officeDocument/2006/relationships/image" Target="../media/image154.png"/><Relationship Id="rId61" Type="http://schemas.openxmlformats.org/officeDocument/2006/relationships/image" Target="../media/image100.png"/><Relationship Id="rId82" Type="http://schemas.openxmlformats.org/officeDocument/2006/relationships/image" Target="../media/image121.svg"/><Relationship Id="rId19" Type="http://schemas.openxmlformats.org/officeDocument/2006/relationships/image" Target="../media/image58.png"/><Relationship Id="rId14" Type="http://schemas.openxmlformats.org/officeDocument/2006/relationships/image" Target="../media/image53.svg"/><Relationship Id="rId30" Type="http://schemas.openxmlformats.org/officeDocument/2006/relationships/image" Target="../media/image69.svg"/><Relationship Id="rId35" Type="http://schemas.openxmlformats.org/officeDocument/2006/relationships/image" Target="../media/image74.png"/><Relationship Id="rId56" Type="http://schemas.openxmlformats.org/officeDocument/2006/relationships/image" Target="../media/image95.svg"/><Relationship Id="rId77" Type="http://schemas.openxmlformats.org/officeDocument/2006/relationships/image" Target="../media/image116.png"/><Relationship Id="rId100" Type="http://schemas.openxmlformats.org/officeDocument/2006/relationships/image" Target="../media/image139.svg"/><Relationship Id="rId105" Type="http://schemas.openxmlformats.org/officeDocument/2006/relationships/image" Target="../media/image144.png"/><Relationship Id="rId8" Type="http://schemas.openxmlformats.org/officeDocument/2006/relationships/image" Target="../media/image47.svg"/><Relationship Id="rId51" Type="http://schemas.openxmlformats.org/officeDocument/2006/relationships/image" Target="../media/image90.png"/><Relationship Id="rId72" Type="http://schemas.openxmlformats.org/officeDocument/2006/relationships/image" Target="../media/image111.svg"/><Relationship Id="rId93" Type="http://schemas.openxmlformats.org/officeDocument/2006/relationships/image" Target="../media/image132.png"/><Relationship Id="rId98" Type="http://schemas.openxmlformats.org/officeDocument/2006/relationships/image" Target="../media/image137.svg"/><Relationship Id="rId3" Type="http://schemas.openxmlformats.org/officeDocument/2006/relationships/image" Target="../media/image42.png"/><Relationship Id="rId25" Type="http://schemas.openxmlformats.org/officeDocument/2006/relationships/image" Target="../media/image64.png"/><Relationship Id="rId46" Type="http://schemas.openxmlformats.org/officeDocument/2006/relationships/image" Target="../media/image85.svg"/><Relationship Id="rId67" Type="http://schemas.openxmlformats.org/officeDocument/2006/relationships/image" Target="../media/image106.png"/><Relationship Id="rId116" Type="http://schemas.openxmlformats.org/officeDocument/2006/relationships/image" Target="../media/image155.svg"/><Relationship Id="rId20" Type="http://schemas.openxmlformats.org/officeDocument/2006/relationships/image" Target="../media/image59.svg"/><Relationship Id="rId41" Type="http://schemas.openxmlformats.org/officeDocument/2006/relationships/image" Target="../media/image80.png"/><Relationship Id="rId62" Type="http://schemas.openxmlformats.org/officeDocument/2006/relationships/image" Target="../media/image101.svg"/><Relationship Id="rId83" Type="http://schemas.openxmlformats.org/officeDocument/2006/relationships/image" Target="../media/image122.png"/><Relationship Id="rId88" Type="http://schemas.openxmlformats.org/officeDocument/2006/relationships/image" Target="../media/image127.svg"/><Relationship Id="rId111" Type="http://schemas.openxmlformats.org/officeDocument/2006/relationships/image" Target="../media/image150.png"/></Relationships>
</file>

<file path=ppt/slides/_rels/slide7.xml.rels><?xml version="1.0" encoding="UTF-8" standalone="yes"?>
<Relationships xmlns="http://schemas.openxmlformats.org/package/2006/relationships"><Relationship Id="rId117" Type="http://schemas.openxmlformats.org/officeDocument/2006/relationships/image" Target="../media/image138.png"/><Relationship Id="rId21" Type="http://schemas.openxmlformats.org/officeDocument/2006/relationships/image" Target="../media/image56.png"/><Relationship Id="rId42" Type="http://schemas.openxmlformats.org/officeDocument/2006/relationships/image" Target="../media/image73.svg"/><Relationship Id="rId63" Type="http://schemas.openxmlformats.org/officeDocument/2006/relationships/image" Target="../media/image174.png"/><Relationship Id="rId84" Type="http://schemas.openxmlformats.org/officeDocument/2006/relationships/image" Target="../media/image183.svg"/><Relationship Id="rId16" Type="http://schemas.openxmlformats.org/officeDocument/2006/relationships/image" Target="../media/image159.svg"/><Relationship Id="rId107" Type="http://schemas.openxmlformats.org/officeDocument/2006/relationships/image" Target="../media/image128.png"/><Relationship Id="rId11" Type="http://schemas.openxmlformats.org/officeDocument/2006/relationships/image" Target="../media/image50.png"/><Relationship Id="rId32" Type="http://schemas.openxmlformats.org/officeDocument/2006/relationships/image" Target="../media/image53.svg"/><Relationship Id="rId37" Type="http://schemas.openxmlformats.org/officeDocument/2006/relationships/image" Target="../media/image164.png"/><Relationship Id="rId53" Type="http://schemas.openxmlformats.org/officeDocument/2006/relationships/image" Target="../media/image172.png"/><Relationship Id="rId58" Type="http://schemas.openxmlformats.org/officeDocument/2006/relationships/image" Target="../media/image89.svg"/><Relationship Id="rId74" Type="http://schemas.openxmlformats.org/officeDocument/2006/relationships/image" Target="../media/image177.svg"/><Relationship Id="rId79" Type="http://schemas.openxmlformats.org/officeDocument/2006/relationships/image" Target="../media/image180.png"/><Relationship Id="rId102" Type="http://schemas.openxmlformats.org/officeDocument/2006/relationships/image" Target="../media/image123.svg"/><Relationship Id="rId123" Type="http://schemas.openxmlformats.org/officeDocument/2006/relationships/image" Target="../media/image144.png"/><Relationship Id="rId128" Type="http://schemas.openxmlformats.org/officeDocument/2006/relationships/image" Target="../media/image149.svg"/><Relationship Id="rId5" Type="http://schemas.openxmlformats.org/officeDocument/2006/relationships/image" Target="../media/image44.png"/><Relationship Id="rId90" Type="http://schemas.openxmlformats.org/officeDocument/2006/relationships/image" Target="../media/image113.svg"/><Relationship Id="rId95" Type="http://schemas.openxmlformats.org/officeDocument/2006/relationships/image" Target="../media/image116.png"/><Relationship Id="rId22" Type="http://schemas.openxmlformats.org/officeDocument/2006/relationships/image" Target="../media/image57.svg"/><Relationship Id="rId27" Type="http://schemas.openxmlformats.org/officeDocument/2006/relationships/image" Target="../media/image62.png"/><Relationship Id="rId43" Type="http://schemas.openxmlformats.org/officeDocument/2006/relationships/image" Target="../media/image74.png"/><Relationship Id="rId48" Type="http://schemas.openxmlformats.org/officeDocument/2006/relationships/image" Target="../media/image79.svg"/><Relationship Id="rId64" Type="http://schemas.openxmlformats.org/officeDocument/2006/relationships/image" Target="../media/image175.svg"/><Relationship Id="rId69" Type="http://schemas.openxmlformats.org/officeDocument/2006/relationships/image" Target="../media/image100.png"/><Relationship Id="rId113" Type="http://schemas.openxmlformats.org/officeDocument/2006/relationships/image" Target="../media/image134.png"/><Relationship Id="rId118" Type="http://schemas.openxmlformats.org/officeDocument/2006/relationships/image" Target="../media/image139.svg"/><Relationship Id="rId134" Type="http://schemas.openxmlformats.org/officeDocument/2006/relationships/image" Target="../media/image191.svg"/><Relationship Id="rId80" Type="http://schemas.openxmlformats.org/officeDocument/2006/relationships/image" Target="../media/image181.svg"/><Relationship Id="rId85" Type="http://schemas.openxmlformats.org/officeDocument/2006/relationships/image" Target="../media/image110.png"/><Relationship Id="rId12" Type="http://schemas.openxmlformats.org/officeDocument/2006/relationships/image" Target="../media/image51.svg"/><Relationship Id="rId17" Type="http://schemas.openxmlformats.org/officeDocument/2006/relationships/image" Target="../media/image54.png"/><Relationship Id="rId33" Type="http://schemas.openxmlformats.org/officeDocument/2006/relationships/image" Target="../media/image162.png"/><Relationship Id="rId38" Type="http://schemas.openxmlformats.org/officeDocument/2006/relationships/image" Target="../media/image165.svg"/><Relationship Id="rId59" Type="http://schemas.openxmlformats.org/officeDocument/2006/relationships/image" Target="../media/image90.png"/><Relationship Id="rId103" Type="http://schemas.openxmlformats.org/officeDocument/2006/relationships/image" Target="../media/image124.png"/><Relationship Id="rId108" Type="http://schemas.openxmlformats.org/officeDocument/2006/relationships/image" Target="../media/image129.svg"/><Relationship Id="rId124" Type="http://schemas.openxmlformats.org/officeDocument/2006/relationships/image" Target="../media/image145.svg"/><Relationship Id="rId129" Type="http://schemas.openxmlformats.org/officeDocument/2006/relationships/image" Target="../media/image150.png"/><Relationship Id="rId54" Type="http://schemas.openxmlformats.org/officeDocument/2006/relationships/image" Target="../media/image173.svg"/><Relationship Id="rId70" Type="http://schemas.openxmlformats.org/officeDocument/2006/relationships/image" Target="../media/image101.svg"/><Relationship Id="rId75" Type="http://schemas.openxmlformats.org/officeDocument/2006/relationships/image" Target="../media/image106.png"/><Relationship Id="rId91" Type="http://schemas.openxmlformats.org/officeDocument/2006/relationships/image" Target="../media/image186.png"/><Relationship Id="rId96" Type="http://schemas.openxmlformats.org/officeDocument/2006/relationships/image" Target="../media/image117.svg"/><Relationship Id="rId1" Type="http://schemas.openxmlformats.org/officeDocument/2006/relationships/slideLayout" Target="../slideLayouts/slideLayout13.xml"/><Relationship Id="rId6" Type="http://schemas.openxmlformats.org/officeDocument/2006/relationships/image" Target="../media/image45.svg"/><Relationship Id="rId23" Type="http://schemas.openxmlformats.org/officeDocument/2006/relationships/image" Target="../media/image58.png"/><Relationship Id="rId28" Type="http://schemas.openxmlformats.org/officeDocument/2006/relationships/image" Target="../media/image63.svg"/><Relationship Id="rId49" Type="http://schemas.openxmlformats.org/officeDocument/2006/relationships/image" Target="../media/image168.png"/><Relationship Id="rId114" Type="http://schemas.openxmlformats.org/officeDocument/2006/relationships/image" Target="../media/image135.svg"/><Relationship Id="rId119" Type="http://schemas.openxmlformats.org/officeDocument/2006/relationships/image" Target="../media/image140.png"/><Relationship Id="rId44" Type="http://schemas.openxmlformats.org/officeDocument/2006/relationships/image" Target="../media/image75.svg"/><Relationship Id="rId60" Type="http://schemas.openxmlformats.org/officeDocument/2006/relationships/image" Target="../media/image91.svg"/><Relationship Id="rId65" Type="http://schemas.openxmlformats.org/officeDocument/2006/relationships/image" Target="../media/image96.png"/><Relationship Id="rId81" Type="http://schemas.openxmlformats.org/officeDocument/2006/relationships/image" Target="../media/image94.png"/><Relationship Id="rId86" Type="http://schemas.openxmlformats.org/officeDocument/2006/relationships/image" Target="../media/image111.svg"/><Relationship Id="rId130" Type="http://schemas.openxmlformats.org/officeDocument/2006/relationships/image" Target="../media/image151.svg"/><Relationship Id="rId13" Type="http://schemas.openxmlformats.org/officeDocument/2006/relationships/image" Target="../media/image156.png"/><Relationship Id="rId18" Type="http://schemas.openxmlformats.org/officeDocument/2006/relationships/image" Target="../media/image55.svg"/><Relationship Id="rId39" Type="http://schemas.openxmlformats.org/officeDocument/2006/relationships/image" Target="../media/image166.png"/><Relationship Id="rId109" Type="http://schemas.openxmlformats.org/officeDocument/2006/relationships/image" Target="../media/image130.png"/><Relationship Id="rId34" Type="http://schemas.openxmlformats.org/officeDocument/2006/relationships/image" Target="../media/image163.svg"/><Relationship Id="rId50" Type="http://schemas.openxmlformats.org/officeDocument/2006/relationships/image" Target="../media/image169.svg"/><Relationship Id="rId55" Type="http://schemas.openxmlformats.org/officeDocument/2006/relationships/image" Target="../media/image86.png"/><Relationship Id="rId76" Type="http://schemas.openxmlformats.org/officeDocument/2006/relationships/image" Target="../media/image107.svg"/><Relationship Id="rId97" Type="http://schemas.openxmlformats.org/officeDocument/2006/relationships/image" Target="../media/image118.png"/><Relationship Id="rId104" Type="http://schemas.openxmlformats.org/officeDocument/2006/relationships/image" Target="../media/image125.svg"/><Relationship Id="rId120" Type="http://schemas.openxmlformats.org/officeDocument/2006/relationships/image" Target="../media/image141.svg"/><Relationship Id="rId125" Type="http://schemas.openxmlformats.org/officeDocument/2006/relationships/image" Target="../media/image188.png"/><Relationship Id="rId7" Type="http://schemas.openxmlformats.org/officeDocument/2006/relationships/image" Target="../media/image46.png"/><Relationship Id="rId71" Type="http://schemas.openxmlformats.org/officeDocument/2006/relationships/image" Target="../media/image102.png"/><Relationship Id="rId92" Type="http://schemas.openxmlformats.org/officeDocument/2006/relationships/image" Target="../media/image187.svg"/><Relationship Id="rId2" Type="http://schemas.openxmlformats.org/officeDocument/2006/relationships/notesSlide" Target="../notesSlides/notesSlide7.xml"/><Relationship Id="rId29" Type="http://schemas.openxmlformats.org/officeDocument/2006/relationships/image" Target="../media/image64.png"/><Relationship Id="rId24" Type="http://schemas.openxmlformats.org/officeDocument/2006/relationships/image" Target="../media/image59.svg"/><Relationship Id="rId40" Type="http://schemas.openxmlformats.org/officeDocument/2006/relationships/image" Target="../media/image167.svg"/><Relationship Id="rId45" Type="http://schemas.openxmlformats.org/officeDocument/2006/relationships/image" Target="../media/image76.png"/><Relationship Id="rId66" Type="http://schemas.openxmlformats.org/officeDocument/2006/relationships/image" Target="../media/image97.svg"/><Relationship Id="rId87" Type="http://schemas.openxmlformats.org/officeDocument/2006/relationships/image" Target="../media/image184.png"/><Relationship Id="rId110" Type="http://schemas.openxmlformats.org/officeDocument/2006/relationships/image" Target="../media/image131.svg"/><Relationship Id="rId115" Type="http://schemas.openxmlformats.org/officeDocument/2006/relationships/image" Target="../media/image136.png"/><Relationship Id="rId131" Type="http://schemas.openxmlformats.org/officeDocument/2006/relationships/image" Target="../media/image152.png"/><Relationship Id="rId61" Type="http://schemas.openxmlformats.org/officeDocument/2006/relationships/image" Target="../media/image92.png"/><Relationship Id="rId82" Type="http://schemas.openxmlformats.org/officeDocument/2006/relationships/image" Target="../media/image95.svg"/><Relationship Id="rId19" Type="http://schemas.openxmlformats.org/officeDocument/2006/relationships/image" Target="../media/image160.png"/><Relationship Id="rId14" Type="http://schemas.openxmlformats.org/officeDocument/2006/relationships/image" Target="../media/image157.svg"/><Relationship Id="rId30" Type="http://schemas.openxmlformats.org/officeDocument/2006/relationships/image" Target="../media/image65.svg"/><Relationship Id="rId35" Type="http://schemas.openxmlformats.org/officeDocument/2006/relationships/image" Target="../media/image68.png"/><Relationship Id="rId56" Type="http://schemas.openxmlformats.org/officeDocument/2006/relationships/image" Target="../media/image87.svg"/><Relationship Id="rId77" Type="http://schemas.openxmlformats.org/officeDocument/2006/relationships/image" Target="../media/image178.png"/><Relationship Id="rId100" Type="http://schemas.openxmlformats.org/officeDocument/2006/relationships/image" Target="../media/image121.svg"/><Relationship Id="rId105" Type="http://schemas.openxmlformats.org/officeDocument/2006/relationships/image" Target="../media/image126.png"/><Relationship Id="rId126" Type="http://schemas.openxmlformats.org/officeDocument/2006/relationships/image" Target="../media/image189.svg"/><Relationship Id="rId8" Type="http://schemas.openxmlformats.org/officeDocument/2006/relationships/image" Target="../media/image47.svg"/><Relationship Id="rId51" Type="http://schemas.openxmlformats.org/officeDocument/2006/relationships/image" Target="../media/image170.png"/><Relationship Id="rId72" Type="http://schemas.openxmlformats.org/officeDocument/2006/relationships/image" Target="../media/image103.svg"/><Relationship Id="rId93" Type="http://schemas.openxmlformats.org/officeDocument/2006/relationships/image" Target="../media/image114.png"/><Relationship Id="rId98" Type="http://schemas.openxmlformats.org/officeDocument/2006/relationships/image" Target="../media/image119.svg"/><Relationship Id="rId121" Type="http://schemas.openxmlformats.org/officeDocument/2006/relationships/image" Target="../media/image142.png"/><Relationship Id="rId3" Type="http://schemas.openxmlformats.org/officeDocument/2006/relationships/image" Target="../media/image42.png"/><Relationship Id="rId25" Type="http://schemas.openxmlformats.org/officeDocument/2006/relationships/image" Target="../media/image60.png"/><Relationship Id="rId46" Type="http://schemas.openxmlformats.org/officeDocument/2006/relationships/image" Target="../media/image77.svg"/><Relationship Id="rId67" Type="http://schemas.openxmlformats.org/officeDocument/2006/relationships/image" Target="../media/image98.png"/><Relationship Id="rId116" Type="http://schemas.openxmlformats.org/officeDocument/2006/relationships/image" Target="../media/image137.svg"/><Relationship Id="rId20" Type="http://schemas.openxmlformats.org/officeDocument/2006/relationships/image" Target="../media/image161.svg"/><Relationship Id="rId41" Type="http://schemas.openxmlformats.org/officeDocument/2006/relationships/image" Target="../media/image72.png"/><Relationship Id="rId62" Type="http://schemas.openxmlformats.org/officeDocument/2006/relationships/image" Target="../media/image93.svg"/><Relationship Id="rId83" Type="http://schemas.openxmlformats.org/officeDocument/2006/relationships/image" Target="../media/image182.png"/><Relationship Id="rId88" Type="http://schemas.openxmlformats.org/officeDocument/2006/relationships/image" Target="../media/image185.svg"/><Relationship Id="rId111" Type="http://schemas.openxmlformats.org/officeDocument/2006/relationships/image" Target="../media/image132.png"/><Relationship Id="rId132" Type="http://schemas.openxmlformats.org/officeDocument/2006/relationships/image" Target="../media/image153.svg"/><Relationship Id="rId15" Type="http://schemas.openxmlformats.org/officeDocument/2006/relationships/image" Target="../media/image158.png"/><Relationship Id="rId36" Type="http://schemas.openxmlformats.org/officeDocument/2006/relationships/image" Target="../media/image69.svg"/><Relationship Id="rId57" Type="http://schemas.openxmlformats.org/officeDocument/2006/relationships/image" Target="../media/image88.png"/><Relationship Id="rId106" Type="http://schemas.openxmlformats.org/officeDocument/2006/relationships/image" Target="../media/image127.svg"/><Relationship Id="rId127" Type="http://schemas.openxmlformats.org/officeDocument/2006/relationships/image" Target="../media/image148.png"/><Relationship Id="rId10" Type="http://schemas.openxmlformats.org/officeDocument/2006/relationships/image" Target="../media/image49.svg"/><Relationship Id="rId31" Type="http://schemas.openxmlformats.org/officeDocument/2006/relationships/image" Target="../media/image52.png"/><Relationship Id="rId52" Type="http://schemas.openxmlformats.org/officeDocument/2006/relationships/image" Target="../media/image171.svg"/><Relationship Id="rId73" Type="http://schemas.openxmlformats.org/officeDocument/2006/relationships/image" Target="../media/image176.png"/><Relationship Id="rId78" Type="http://schemas.openxmlformats.org/officeDocument/2006/relationships/image" Target="../media/image179.svg"/><Relationship Id="rId94" Type="http://schemas.openxmlformats.org/officeDocument/2006/relationships/image" Target="../media/image115.svg"/><Relationship Id="rId99" Type="http://schemas.openxmlformats.org/officeDocument/2006/relationships/image" Target="../media/image120.png"/><Relationship Id="rId101" Type="http://schemas.openxmlformats.org/officeDocument/2006/relationships/image" Target="../media/image122.png"/><Relationship Id="rId122" Type="http://schemas.openxmlformats.org/officeDocument/2006/relationships/image" Target="../media/image143.svg"/><Relationship Id="rId4" Type="http://schemas.openxmlformats.org/officeDocument/2006/relationships/image" Target="../media/image43.svg"/><Relationship Id="rId9" Type="http://schemas.openxmlformats.org/officeDocument/2006/relationships/image" Target="../media/image48.png"/><Relationship Id="rId26" Type="http://schemas.openxmlformats.org/officeDocument/2006/relationships/image" Target="../media/image61.svg"/><Relationship Id="rId47" Type="http://schemas.openxmlformats.org/officeDocument/2006/relationships/image" Target="../media/image78.png"/><Relationship Id="rId68" Type="http://schemas.openxmlformats.org/officeDocument/2006/relationships/image" Target="../media/image99.svg"/><Relationship Id="rId89" Type="http://schemas.openxmlformats.org/officeDocument/2006/relationships/image" Target="../media/image112.png"/><Relationship Id="rId112" Type="http://schemas.openxmlformats.org/officeDocument/2006/relationships/image" Target="../media/image133.svg"/><Relationship Id="rId133" Type="http://schemas.openxmlformats.org/officeDocument/2006/relationships/image" Target="../media/image19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D0B6E-9924-AEED-C4EE-56E84D0DF6FD}"/>
              </a:ext>
            </a:extLst>
          </p:cNvPr>
          <p:cNvSpPr>
            <a:spLocks noGrp="1"/>
          </p:cNvSpPr>
          <p:nvPr>
            <p:ph type="title"/>
          </p:nvPr>
        </p:nvSpPr>
        <p:spPr>
          <a:xfrm>
            <a:off x="345598" y="1899670"/>
            <a:ext cx="9819127" cy="3466732"/>
          </a:xfrm>
        </p:spPr>
        <p:txBody>
          <a:bodyPr/>
          <a:lstStyle/>
          <a:p>
            <a:r>
              <a:rPr lang="en-AU" sz="4000" dirty="0">
                <a:effectLst/>
                <a:latin typeface="Arial" panose="020B0604020202020204" pitchFamily="34" charset="0"/>
                <a:ea typeface="Aptos" panose="020B0004020202020204" pitchFamily="34" charset="0"/>
              </a:rPr>
              <a:t>BlakAbility: Higher education’s role in improving life </a:t>
            </a:r>
            <a:r>
              <a:rPr lang="en-AU" sz="4000" dirty="0">
                <a:latin typeface="Arial" panose="020B0604020202020204" pitchFamily="34" charset="0"/>
                <a:ea typeface="Aptos" panose="020B0004020202020204" pitchFamily="34" charset="0"/>
              </a:rPr>
              <a:t>o</a:t>
            </a:r>
            <a:r>
              <a:rPr lang="en-AU" sz="4000" dirty="0">
                <a:effectLst/>
                <a:latin typeface="Arial" panose="020B0604020202020204" pitchFamily="34" charset="0"/>
                <a:ea typeface="Aptos" panose="020B0004020202020204" pitchFamily="34" charset="0"/>
              </a:rPr>
              <a:t>utcomes for Indigenous </a:t>
            </a:r>
            <a:r>
              <a:rPr lang="en-AU" sz="4000" dirty="0">
                <a:latin typeface="Arial" panose="020B0604020202020204" pitchFamily="34" charset="0"/>
                <a:ea typeface="Aptos" panose="020B0004020202020204" pitchFamily="34" charset="0"/>
              </a:rPr>
              <a:t>p</a:t>
            </a:r>
            <a:r>
              <a:rPr lang="en-AU" sz="4000" dirty="0">
                <a:effectLst/>
                <a:latin typeface="Arial" panose="020B0604020202020204" pitchFamily="34" charset="0"/>
                <a:ea typeface="Aptos" panose="020B0004020202020204" pitchFamily="34" charset="0"/>
              </a:rPr>
              <a:t>eople living with disability </a:t>
            </a:r>
            <a:br>
              <a:rPr lang="en-AU" kern="100" dirty="0">
                <a:effectLst/>
                <a:latin typeface="Aptos" panose="020B0004020202020204" pitchFamily="34" charset="0"/>
                <a:ea typeface="Aptos" panose="020B0004020202020204" pitchFamily="34" charset="0"/>
                <a:cs typeface="Times New Roman" panose="02020603050405020304" pitchFamily="18" charset="0"/>
              </a:rPr>
            </a:br>
            <a:br>
              <a:rPr lang="en-AU" kern="100" dirty="0">
                <a:effectLst/>
                <a:latin typeface="Aptos" panose="020B0004020202020204" pitchFamily="34" charset="0"/>
                <a:ea typeface="Aptos" panose="020B0004020202020204" pitchFamily="34" charset="0"/>
                <a:cs typeface="Times New Roman" panose="02020603050405020304" pitchFamily="18" charset="0"/>
              </a:rPr>
            </a:br>
            <a:br>
              <a:rPr lang="en-AU" sz="3200" kern="100" dirty="0">
                <a:effectLst/>
                <a:latin typeface="Aptos" panose="020B0004020202020204" pitchFamily="34" charset="0"/>
                <a:ea typeface="Aptos" panose="020B0004020202020204" pitchFamily="34" charset="0"/>
                <a:cs typeface="Times New Roman" panose="02020603050405020304" pitchFamily="18" charset="0"/>
              </a:rPr>
            </a:br>
            <a:r>
              <a:rPr lang="en-AU" sz="1400" kern="100" dirty="0">
                <a:effectLst/>
                <a:latin typeface="Aptos" panose="020B0004020202020204" pitchFamily="34" charset="0"/>
                <a:ea typeface="Aptos" panose="020B0004020202020204" pitchFamily="34" charset="0"/>
                <a:cs typeface="Times New Roman" panose="02020603050405020304" pitchFamily="18" charset="0"/>
              </a:rPr>
              <a:t>A/Professor Sheelagh Daniels-Mayes, University of Melbourne</a:t>
            </a:r>
            <a:br>
              <a:rPr lang="en-AU" sz="1400" kern="100" dirty="0">
                <a:effectLst/>
                <a:latin typeface="Aptos" panose="020B0004020202020204" pitchFamily="34" charset="0"/>
                <a:ea typeface="Aptos" panose="020B0004020202020204" pitchFamily="34" charset="0"/>
                <a:cs typeface="Times New Roman" panose="02020603050405020304" pitchFamily="18" charset="0"/>
              </a:rPr>
            </a:br>
            <a:r>
              <a:rPr lang="en-AU" sz="1400" kern="100" dirty="0">
                <a:effectLst/>
                <a:latin typeface="Aptos" panose="020B0004020202020204" pitchFamily="34" charset="0"/>
                <a:ea typeface="Aptos" panose="020B0004020202020204" pitchFamily="34" charset="0"/>
                <a:cs typeface="Times New Roman" panose="02020603050405020304" pitchFamily="18" charset="0"/>
              </a:rPr>
              <a:t>sheelagh.daniels-mayes@unimelb.edu.au</a:t>
            </a:r>
            <a:endParaRPr lang="en-AU" sz="1400" dirty="0"/>
          </a:p>
        </p:txBody>
      </p:sp>
      <p:sp>
        <p:nvSpPr>
          <p:cNvPr id="3" name="Text Placeholder 2">
            <a:extLst>
              <a:ext uri="{FF2B5EF4-FFF2-40B4-BE49-F238E27FC236}">
                <a16:creationId xmlns:a16="http://schemas.microsoft.com/office/drawing/2014/main" id="{E4838945-754D-F086-7C27-16CD22C5FDE0}"/>
              </a:ext>
            </a:extLst>
          </p:cNvPr>
          <p:cNvSpPr>
            <a:spLocks noGrp="1"/>
          </p:cNvSpPr>
          <p:nvPr>
            <p:ph type="body" sz="quarter" idx="18"/>
          </p:nvPr>
        </p:nvSpPr>
        <p:spPr>
          <a:xfrm>
            <a:off x="6014258" y="6437192"/>
            <a:ext cx="5832141" cy="216000"/>
          </a:xfrm>
        </p:spPr>
        <p:txBody>
          <a:bodyPr/>
          <a:lstStyle/>
          <a:p>
            <a:r>
              <a:rPr lang="en-AU" sz="900" dirty="0"/>
              <a:t>Research Team: Sheelagh Daniels-Mayes, Sharon Kerr, Imogen Howe, Anthea Skinner, Aaron Corn</a:t>
            </a:r>
          </a:p>
        </p:txBody>
      </p:sp>
    </p:spTree>
    <p:extLst>
      <p:ext uri="{BB962C8B-B14F-4D97-AF65-F5344CB8AC3E}">
        <p14:creationId xmlns:p14="http://schemas.microsoft.com/office/powerpoint/2010/main" val="1973200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D99431-47B4-9F8B-2BE4-03D06E6AA93C}"/>
              </a:ext>
            </a:extLst>
          </p:cNvPr>
          <p:cNvSpPr>
            <a:spLocks noGrp="1"/>
          </p:cNvSpPr>
          <p:nvPr>
            <p:ph type="title"/>
          </p:nvPr>
        </p:nvSpPr>
        <p:spPr>
          <a:xfrm>
            <a:off x="345600" y="342000"/>
            <a:ext cx="9695205" cy="531544"/>
          </a:xfrm>
        </p:spPr>
        <p:txBody>
          <a:bodyPr/>
          <a:lstStyle/>
          <a:p>
            <a:r>
              <a:rPr lang="en-AU"/>
              <a:t>Understanding deficit discourse</a:t>
            </a:r>
          </a:p>
        </p:txBody>
      </p:sp>
      <p:sp>
        <p:nvSpPr>
          <p:cNvPr id="6" name="Content Placeholder 2">
            <a:extLst>
              <a:ext uri="{FF2B5EF4-FFF2-40B4-BE49-F238E27FC236}">
                <a16:creationId xmlns:a16="http://schemas.microsoft.com/office/drawing/2014/main" id="{2FD84861-569E-CEA7-D036-3D2D8ABA1D0B}"/>
              </a:ext>
            </a:extLst>
          </p:cNvPr>
          <p:cNvSpPr txBox="1">
            <a:spLocks/>
          </p:cNvSpPr>
          <p:nvPr/>
        </p:nvSpPr>
        <p:spPr>
          <a:xfrm>
            <a:off x="345601" y="1870255"/>
            <a:ext cx="5626799" cy="4273200"/>
          </a:xfrm>
          <a:prstGeom prst="rect">
            <a:avLst/>
          </a:prstGeom>
        </p:spPr>
        <p:txBody>
          <a:bodyPr vert="horz" lIns="0" tIns="0" rIns="0" bIns="0" rtlCol="0">
            <a:noAutofit/>
          </a:bodyPr>
          <a:lstStyle>
            <a:lvl1pPr marL="0" indent="0" algn="l" defTabSz="1218804" rtl="0" eaLnBrk="1" latinLnBrk="0" hangingPunct="1">
              <a:lnSpc>
                <a:spcPts val="2400"/>
              </a:lnSpc>
              <a:spcBef>
                <a:spcPts val="0"/>
              </a:spcBef>
              <a:spcAft>
                <a:spcPts val="600"/>
              </a:spcAft>
              <a:buFont typeface="Arial" pitchFamily="34" charset="0"/>
              <a:buNone/>
              <a:defRPr sz="2200" b="1" kern="1200" baseline="0">
                <a:solidFill>
                  <a:schemeClr val="bg1"/>
                </a:solidFill>
                <a:latin typeface="+mn-lt"/>
                <a:ea typeface="+mn-ea"/>
                <a:cs typeface="Arial" pitchFamily="34" charset="0"/>
              </a:defRPr>
            </a:lvl1pPr>
            <a:lvl2pPr marL="0" indent="0" algn="l" defTabSz="1218804" rtl="0" eaLnBrk="1" latinLnBrk="0" hangingPunct="1">
              <a:lnSpc>
                <a:spcPts val="2400"/>
              </a:lnSpc>
              <a:spcBef>
                <a:spcPts val="0"/>
              </a:spcBef>
              <a:spcAft>
                <a:spcPts val="600"/>
              </a:spcAft>
              <a:buClr>
                <a:schemeClr val="accent1"/>
              </a:buClr>
              <a:buSzPct val="100000"/>
              <a:buFontTx/>
              <a:buNone/>
              <a:defRPr sz="2200" kern="1200">
                <a:solidFill>
                  <a:schemeClr val="bg1"/>
                </a:solidFill>
                <a:latin typeface="+mn-lt"/>
                <a:ea typeface="+mn-ea"/>
                <a:cs typeface="Arial" pitchFamily="34" charset="0"/>
              </a:defRPr>
            </a:lvl2pPr>
            <a:lvl3pPr marL="0" indent="-239922" algn="l" defTabSz="1218804" rtl="0" eaLnBrk="1" latinLnBrk="0" hangingPunct="1">
              <a:lnSpc>
                <a:spcPts val="2600"/>
              </a:lnSpc>
              <a:spcBef>
                <a:spcPts val="0"/>
              </a:spcBef>
              <a:spcAft>
                <a:spcPts val="600"/>
              </a:spcAft>
              <a:buClr>
                <a:srgbClr val="2C421D"/>
              </a:buClr>
              <a:buSzPct val="100000"/>
              <a:buFont typeface="Arial" panose="020B0604020202020204" pitchFamily="34" charset="0"/>
              <a:buChar char="•"/>
              <a:defRPr sz="2400" kern="1200">
                <a:solidFill>
                  <a:schemeClr val="bg1"/>
                </a:solidFill>
                <a:latin typeface="+mn-lt"/>
                <a:ea typeface="+mn-ea"/>
                <a:cs typeface="Arial" pitchFamily="34" charset="0"/>
              </a:defRPr>
            </a:lvl3pPr>
            <a:lvl4pPr marL="4788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4pPr>
            <a:lvl5pPr marL="7200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baseline="0">
                <a:solidFill>
                  <a:schemeClr val="bg1"/>
                </a:solidFill>
                <a:latin typeface="+mn-lt"/>
                <a:ea typeface="+mn-ea"/>
                <a:cs typeface="Arial" pitchFamily="34" charset="0"/>
              </a:defRPr>
            </a:lvl5pPr>
            <a:lvl6pPr marL="9612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6pPr>
            <a:lvl7pPr marL="11988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7pPr>
            <a:lvl8pPr marL="14400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8pPr>
            <a:lvl9pPr marL="16812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9pPr>
          </a:lstStyle>
          <a:p>
            <a:pPr>
              <a:lnSpc>
                <a:spcPts val="2600"/>
              </a:lnSpc>
            </a:pPr>
            <a:r>
              <a:rPr lang="en-US" b="0" dirty="0">
                <a:effectLst/>
                <a:ea typeface="Calibri Light" panose="020F0302020204030204" pitchFamily="34" charset="0"/>
              </a:rPr>
              <a:t>‘Deficit discourse’ refers to disempowering patterns of thought, language and practice that represent people</a:t>
            </a:r>
            <a:r>
              <a:rPr lang="en-US" b="0" spc="400" dirty="0">
                <a:effectLst/>
                <a:ea typeface="Calibri Light" panose="020F0302020204030204" pitchFamily="34" charset="0"/>
              </a:rPr>
              <a:t> </a:t>
            </a:r>
            <a:r>
              <a:rPr lang="en-US" b="0" dirty="0">
                <a:effectLst/>
                <a:ea typeface="Calibri Light" panose="020F0302020204030204" pitchFamily="34" charset="0"/>
              </a:rPr>
              <a:t>in terms of deficiencies and failures. It particularly</a:t>
            </a:r>
            <a:r>
              <a:rPr lang="en-US" b="0" spc="400" dirty="0">
                <a:effectLst/>
                <a:ea typeface="Calibri Light" panose="020F0302020204030204" pitchFamily="34" charset="0"/>
              </a:rPr>
              <a:t> </a:t>
            </a:r>
            <a:r>
              <a:rPr lang="en-US" b="0" dirty="0">
                <a:effectLst/>
                <a:ea typeface="Calibri Light" panose="020F0302020204030204" pitchFamily="34" charset="0"/>
              </a:rPr>
              <a:t>refers to discourse that places responsibility for problems with the affected individuals or communities, overlooking the larger socio-economic structures in which they are embedded (Fogarty et al, 2018).</a:t>
            </a:r>
          </a:p>
        </p:txBody>
      </p:sp>
      <p:sp>
        <p:nvSpPr>
          <p:cNvPr id="7" name="Content Placeholder 2">
            <a:extLst>
              <a:ext uri="{FF2B5EF4-FFF2-40B4-BE49-F238E27FC236}">
                <a16:creationId xmlns:a16="http://schemas.microsoft.com/office/drawing/2014/main" id="{68F3A062-4ABD-8421-326D-C4BB42A0E34A}"/>
              </a:ext>
            </a:extLst>
          </p:cNvPr>
          <p:cNvSpPr txBox="1">
            <a:spLocks/>
          </p:cNvSpPr>
          <p:nvPr/>
        </p:nvSpPr>
        <p:spPr>
          <a:xfrm>
            <a:off x="6219598" y="1870255"/>
            <a:ext cx="5626799" cy="4273200"/>
          </a:xfrm>
          <a:prstGeom prst="rect">
            <a:avLst/>
          </a:prstGeom>
        </p:spPr>
        <p:txBody>
          <a:bodyPr vert="horz" lIns="0" tIns="0" rIns="0" bIns="0" rtlCol="0">
            <a:noAutofit/>
          </a:bodyPr>
          <a:lstStyle>
            <a:lvl1pPr marL="0" indent="0" algn="l" defTabSz="1218804" rtl="0" eaLnBrk="1" latinLnBrk="0" hangingPunct="1">
              <a:lnSpc>
                <a:spcPts val="2400"/>
              </a:lnSpc>
              <a:spcBef>
                <a:spcPts val="0"/>
              </a:spcBef>
              <a:spcAft>
                <a:spcPts val="600"/>
              </a:spcAft>
              <a:buFont typeface="Arial" pitchFamily="34" charset="0"/>
              <a:buNone/>
              <a:defRPr sz="2200" b="1" kern="1200" baseline="0">
                <a:solidFill>
                  <a:schemeClr val="bg1"/>
                </a:solidFill>
                <a:latin typeface="+mn-lt"/>
                <a:ea typeface="+mn-ea"/>
                <a:cs typeface="Arial" pitchFamily="34" charset="0"/>
              </a:defRPr>
            </a:lvl1pPr>
            <a:lvl2pPr marL="0" indent="0" algn="l" defTabSz="1218804" rtl="0" eaLnBrk="1" latinLnBrk="0" hangingPunct="1">
              <a:lnSpc>
                <a:spcPts val="2400"/>
              </a:lnSpc>
              <a:spcBef>
                <a:spcPts val="0"/>
              </a:spcBef>
              <a:spcAft>
                <a:spcPts val="600"/>
              </a:spcAft>
              <a:buClr>
                <a:schemeClr val="accent1"/>
              </a:buClr>
              <a:buSzPct val="100000"/>
              <a:buFontTx/>
              <a:buNone/>
              <a:defRPr sz="2200" kern="1200">
                <a:solidFill>
                  <a:schemeClr val="bg1"/>
                </a:solidFill>
                <a:latin typeface="+mn-lt"/>
                <a:ea typeface="+mn-ea"/>
                <a:cs typeface="Arial" pitchFamily="34" charset="0"/>
              </a:defRPr>
            </a:lvl2pPr>
            <a:lvl3pPr marL="0" indent="-239922" algn="l" defTabSz="1218804" rtl="0" eaLnBrk="1" latinLnBrk="0" hangingPunct="1">
              <a:lnSpc>
                <a:spcPts val="2600"/>
              </a:lnSpc>
              <a:spcBef>
                <a:spcPts val="0"/>
              </a:spcBef>
              <a:spcAft>
                <a:spcPts val="600"/>
              </a:spcAft>
              <a:buClr>
                <a:srgbClr val="2C421D"/>
              </a:buClr>
              <a:buSzPct val="100000"/>
              <a:buFont typeface="Arial" panose="020B0604020202020204" pitchFamily="34" charset="0"/>
              <a:buChar char="•"/>
              <a:defRPr sz="2400" kern="1200">
                <a:solidFill>
                  <a:schemeClr val="bg1"/>
                </a:solidFill>
                <a:latin typeface="+mn-lt"/>
                <a:ea typeface="+mn-ea"/>
                <a:cs typeface="Arial" pitchFamily="34" charset="0"/>
              </a:defRPr>
            </a:lvl3pPr>
            <a:lvl4pPr marL="4788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4pPr>
            <a:lvl5pPr marL="7200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baseline="0">
                <a:solidFill>
                  <a:schemeClr val="bg1"/>
                </a:solidFill>
                <a:latin typeface="+mn-lt"/>
                <a:ea typeface="+mn-ea"/>
                <a:cs typeface="Arial" pitchFamily="34" charset="0"/>
              </a:defRPr>
            </a:lvl5pPr>
            <a:lvl6pPr marL="9612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6pPr>
            <a:lvl7pPr marL="11988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7pPr>
            <a:lvl8pPr marL="14400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8pPr>
            <a:lvl9pPr marL="16812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9pPr>
          </a:lstStyle>
          <a:p>
            <a:pPr>
              <a:lnSpc>
                <a:spcPts val="2600"/>
              </a:lnSpc>
            </a:pPr>
            <a:r>
              <a:rPr lang="en-US" b="0"/>
              <a:t>While we might think of discourse as ‘just language’, research has shown that it is inseparable from our understandings of the world and how we act. As such, discourse plays a fundamental role in resource and power inequalities. (Fogarty et al, 2018)</a:t>
            </a:r>
          </a:p>
          <a:p>
            <a:pPr>
              <a:lnSpc>
                <a:spcPts val="2600"/>
              </a:lnSpc>
            </a:pPr>
            <a:endParaRPr lang="en-AU" b="0"/>
          </a:p>
          <a:p>
            <a:pPr>
              <a:lnSpc>
                <a:spcPts val="2600"/>
              </a:lnSpc>
            </a:pPr>
            <a:r>
              <a:rPr lang="en-AU" b="0"/>
              <a:t>Discourses are both constitutive of and embedded in social, political and cultural practices (Gee, 1990; 2004; </a:t>
            </a:r>
            <a:r>
              <a:rPr lang="en-AU" b="0" err="1"/>
              <a:t>MacLure</a:t>
            </a:r>
            <a:r>
              <a:rPr lang="en-AU" b="0"/>
              <a:t>, 2003; Rogers, 2004).</a:t>
            </a:r>
          </a:p>
          <a:p>
            <a:endParaRPr lang="en-AU" b="0"/>
          </a:p>
        </p:txBody>
      </p:sp>
    </p:spTree>
    <p:extLst>
      <p:ext uri="{BB962C8B-B14F-4D97-AF65-F5344CB8AC3E}">
        <p14:creationId xmlns:p14="http://schemas.microsoft.com/office/powerpoint/2010/main" val="3032026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F08B46-F004-3E2D-2258-9B2588DF965E}"/>
              </a:ext>
            </a:extLst>
          </p:cNvPr>
          <p:cNvSpPr>
            <a:spLocks noGrp="1"/>
          </p:cNvSpPr>
          <p:nvPr>
            <p:ph type="title"/>
          </p:nvPr>
        </p:nvSpPr>
        <p:spPr>
          <a:xfrm>
            <a:off x="345600" y="342000"/>
            <a:ext cx="10430920" cy="531544"/>
          </a:xfrm>
        </p:spPr>
        <p:txBody>
          <a:bodyPr/>
          <a:lstStyle/>
          <a:p>
            <a:r>
              <a:rPr lang="en-AU"/>
              <a:t>Deficit discourses of Indigeneity and disability</a:t>
            </a:r>
          </a:p>
        </p:txBody>
      </p:sp>
      <p:sp>
        <p:nvSpPr>
          <p:cNvPr id="11" name="Content Placeholder 2">
            <a:extLst>
              <a:ext uri="{FF2B5EF4-FFF2-40B4-BE49-F238E27FC236}">
                <a16:creationId xmlns:a16="http://schemas.microsoft.com/office/drawing/2014/main" id="{B7BDE17A-1842-19F1-22F2-AD70CC4689E6}"/>
              </a:ext>
            </a:extLst>
          </p:cNvPr>
          <p:cNvSpPr txBox="1">
            <a:spLocks/>
          </p:cNvSpPr>
          <p:nvPr/>
        </p:nvSpPr>
        <p:spPr>
          <a:xfrm>
            <a:off x="345600" y="1124744"/>
            <a:ext cx="4151972" cy="531544"/>
          </a:xfrm>
          <a:prstGeom prst="rect">
            <a:avLst/>
          </a:prstGeom>
          <a:solidFill>
            <a:srgbClr val="EB7BBE"/>
          </a:solidFill>
        </p:spPr>
        <p:txBody>
          <a:bodyPr vert="horz" lIns="0" tIns="0" rIns="0" bIns="0" rtlCol="0" anchor="ctr">
            <a:noAutofit/>
          </a:bodyPr>
          <a:lstStyle>
            <a:lvl1pPr marL="0" indent="0" algn="l" defTabSz="1218804" rtl="0" eaLnBrk="1" latinLnBrk="0" hangingPunct="1">
              <a:lnSpc>
                <a:spcPts val="2400"/>
              </a:lnSpc>
              <a:spcBef>
                <a:spcPts val="0"/>
              </a:spcBef>
              <a:spcAft>
                <a:spcPts val="600"/>
              </a:spcAft>
              <a:buFont typeface="Arial" pitchFamily="34" charset="0"/>
              <a:buNone/>
              <a:defRPr sz="2200" b="1" kern="1200" baseline="0">
                <a:solidFill>
                  <a:schemeClr val="bg1"/>
                </a:solidFill>
                <a:latin typeface="+mn-lt"/>
                <a:ea typeface="+mn-ea"/>
                <a:cs typeface="Arial" pitchFamily="34" charset="0"/>
              </a:defRPr>
            </a:lvl1pPr>
            <a:lvl2pPr marL="0" indent="0" algn="l" defTabSz="1218804" rtl="0" eaLnBrk="1" latinLnBrk="0" hangingPunct="1">
              <a:lnSpc>
                <a:spcPts val="2400"/>
              </a:lnSpc>
              <a:spcBef>
                <a:spcPts val="0"/>
              </a:spcBef>
              <a:spcAft>
                <a:spcPts val="600"/>
              </a:spcAft>
              <a:buClr>
                <a:schemeClr val="accent1"/>
              </a:buClr>
              <a:buSzPct val="100000"/>
              <a:buFontTx/>
              <a:buNone/>
              <a:defRPr sz="2200" kern="1200">
                <a:solidFill>
                  <a:schemeClr val="bg1"/>
                </a:solidFill>
                <a:latin typeface="+mn-lt"/>
                <a:ea typeface="+mn-ea"/>
                <a:cs typeface="Arial" pitchFamily="34" charset="0"/>
              </a:defRPr>
            </a:lvl2pPr>
            <a:lvl3pPr marL="0" indent="-239922" algn="l" defTabSz="1218804" rtl="0" eaLnBrk="1" latinLnBrk="0" hangingPunct="1">
              <a:lnSpc>
                <a:spcPts val="2600"/>
              </a:lnSpc>
              <a:spcBef>
                <a:spcPts val="0"/>
              </a:spcBef>
              <a:spcAft>
                <a:spcPts val="600"/>
              </a:spcAft>
              <a:buClr>
                <a:srgbClr val="2C421D"/>
              </a:buClr>
              <a:buSzPct val="100000"/>
              <a:buFont typeface="Arial" panose="020B0604020202020204" pitchFamily="34" charset="0"/>
              <a:buChar char="•"/>
              <a:defRPr sz="2400" kern="1200">
                <a:solidFill>
                  <a:schemeClr val="bg1"/>
                </a:solidFill>
                <a:latin typeface="+mn-lt"/>
                <a:ea typeface="+mn-ea"/>
                <a:cs typeface="Arial" pitchFamily="34" charset="0"/>
              </a:defRPr>
            </a:lvl3pPr>
            <a:lvl4pPr marL="4788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4pPr>
            <a:lvl5pPr marL="7200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baseline="0">
                <a:solidFill>
                  <a:schemeClr val="bg1"/>
                </a:solidFill>
                <a:latin typeface="+mn-lt"/>
                <a:ea typeface="+mn-ea"/>
                <a:cs typeface="Arial" pitchFamily="34" charset="0"/>
              </a:defRPr>
            </a:lvl5pPr>
            <a:lvl6pPr marL="9612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6pPr>
            <a:lvl7pPr marL="11988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7pPr>
            <a:lvl8pPr marL="14400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8pPr>
            <a:lvl9pPr marL="16812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9pPr>
          </a:lstStyle>
          <a:p>
            <a:pPr algn="ctr"/>
            <a:r>
              <a:rPr lang="en-AU" sz="1800" dirty="0">
                <a:solidFill>
                  <a:srgbClr val="000000"/>
                </a:solidFill>
              </a:rPr>
              <a:t>Absence, lack, failure or deviance  </a:t>
            </a:r>
          </a:p>
        </p:txBody>
      </p:sp>
      <p:sp>
        <p:nvSpPr>
          <p:cNvPr id="3" name="Content Placeholder 2">
            <a:extLst>
              <a:ext uri="{FF2B5EF4-FFF2-40B4-BE49-F238E27FC236}">
                <a16:creationId xmlns:a16="http://schemas.microsoft.com/office/drawing/2014/main" id="{9AA3B0FC-D82D-D9C4-9498-9DF166E06C55}"/>
              </a:ext>
            </a:extLst>
          </p:cNvPr>
          <p:cNvSpPr>
            <a:spLocks noGrp="1"/>
          </p:cNvSpPr>
          <p:nvPr>
            <p:ph sz="quarter" idx="14"/>
          </p:nvPr>
        </p:nvSpPr>
        <p:spPr>
          <a:xfrm>
            <a:off x="345601" y="1870254"/>
            <a:ext cx="5626799" cy="4645745"/>
          </a:xfrm>
        </p:spPr>
        <p:txBody>
          <a:bodyPr/>
          <a:lstStyle/>
          <a:p>
            <a:r>
              <a:rPr lang="en-AU" sz="1400" dirty="0"/>
              <a:t>Indigeneity</a:t>
            </a:r>
          </a:p>
          <a:p>
            <a:pPr>
              <a:lnSpc>
                <a:spcPct val="110000"/>
              </a:lnSpc>
              <a:spcBef>
                <a:spcPts val="600"/>
              </a:spcBef>
              <a:spcAft>
                <a:spcPts val="400"/>
              </a:spcAft>
            </a:pPr>
            <a:r>
              <a:rPr lang="en-AU" sz="1400" b="0" dirty="0"/>
              <a:t>“</a:t>
            </a:r>
            <a:r>
              <a:rPr lang="en-US" sz="1400" b="0" dirty="0"/>
              <a:t>Aboriginal and Torres Strait Islander people were in the past often portrayed as primitive or backwards. Current-day deficit discourse is influenced by these negative race-based stereotypes (sometimes overtly, other times subtly), and in some respects reinforces them. When people reproduce deficit discourse, they often have good intentions but are not fully aware that they are drawing on discredited social constructs. </a:t>
            </a:r>
            <a:endParaRPr lang="en-AU" sz="1400" b="0" dirty="0"/>
          </a:p>
          <a:p>
            <a:pPr marR="226060">
              <a:lnSpc>
                <a:spcPct val="110000"/>
              </a:lnSpc>
              <a:spcBef>
                <a:spcPts val="600"/>
              </a:spcBef>
              <a:spcAft>
                <a:spcPts val="400"/>
              </a:spcAft>
            </a:pPr>
            <a:r>
              <a:rPr lang="en-US" sz="1400" b="0" dirty="0"/>
              <a:t>Rejecting deficit discourse is not about pretending that Aboriginal and Torres Strait Islander people face no challenges, nor about downplaying those challenges. Discussion of socio-economic disadvantage, and ways to alleviate it, is important and necessary. Rather, discourses of deficit occur when discussion of Aboriginal and Torres Strait Islander affairs is reduced to a focus on failure and dysfunction, and Aboriginal and Torres Strait Islander identity becomes defined in negative terms, eclipsing the complex reasons for inequalities, and overlooking diversity, capability and strength.” (Fogarty et al, 2018)</a:t>
            </a:r>
            <a:endParaRPr lang="en-AU" sz="1400" b="0" dirty="0"/>
          </a:p>
        </p:txBody>
      </p:sp>
      <p:sp>
        <p:nvSpPr>
          <p:cNvPr id="10" name="Content Placeholder 2">
            <a:extLst>
              <a:ext uri="{FF2B5EF4-FFF2-40B4-BE49-F238E27FC236}">
                <a16:creationId xmlns:a16="http://schemas.microsoft.com/office/drawing/2014/main" id="{9BA819FD-B3C4-CC8D-FB9A-BE3C17D926CD}"/>
              </a:ext>
            </a:extLst>
          </p:cNvPr>
          <p:cNvSpPr txBox="1">
            <a:spLocks/>
          </p:cNvSpPr>
          <p:nvPr/>
        </p:nvSpPr>
        <p:spPr>
          <a:xfrm>
            <a:off x="6219598" y="1870255"/>
            <a:ext cx="5626799" cy="4273200"/>
          </a:xfrm>
          <a:prstGeom prst="rect">
            <a:avLst/>
          </a:prstGeom>
        </p:spPr>
        <p:txBody>
          <a:bodyPr vert="horz" lIns="0" tIns="0" rIns="0" bIns="0" rtlCol="0">
            <a:noAutofit/>
          </a:bodyPr>
          <a:lstStyle>
            <a:lvl1pPr marL="0" indent="0" algn="l" defTabSz="1218804" rtl="0" eaLnBrk="1" latinLnBrk="0" hangingPunct="1">
              <a:lnSpc>
                <a:spcPts val="2400"/>
              </a:lnSpc>
              <a:spcBef>
                <a:spcPts val="0"/>
              </a:spcBef>
              <a:spcAft>
                <a:spcPts val="600"/>
              </a:spcAft>
              <a:buFont typeface="Arial" pitchFamily="34" charset="0"/>
              <a:buNone/>
              <a:defRPr sz="2200" b="1" kern="1200" baseline="0">
                <a:solidFill>
                  <a:schemeClr val="bg1"/>
                </a:solidFill>
                <a:latin typeface="+mn-lt"/>
                <a:ea typeface="+mn-ea"/>
                <a:cs typeface="Arial" pitchFamily="34" charset="0"/>
              </a:defRPr>
            </a:lvl1pPr>
            <a:lvl2pPr marL="0" indent="0" algn="l" defTabSz="1218804" rtl="0" eaLnBrk="1" latinLnBrk="0" hangingPunct="1">
              <a:lnSpc>
                <a:spcPts val="2400"/>
              </a:lnSpc>
              <a:spcBef>
                <a:spcPts val="0"/>
              </a:spcBef>
              <a:spcAft>
                <a:spcPts val="600"/>
              </a:spcAft>
              <a:buClr>
                <a:schemeClr val="accent1"/>
              </a:buClr>
              <a:buSzPct val="100000"/>
              <a:buFontTx/>
              <a:buNone/>
              <a:defRPr sz="2200" kern="1200">
                <a:solidFill>
                  <a:schemeClr val="bg1"/>
                </a:solidFill>
                <a:latin typeface="+mn-lt"/>
                <a:ea typeface="+mn-ea"/>
                <a:cs typeface="Arial" pitchFamily="34" charset="0"/>
              </a:defRPr>
            </a:lvl2pPr>
            <a:lvl3pPr marL="0" indent="-239922" algn="l" defTabSz="1218804" rtl="0" eaLnBrk="1" latinLnBrk="0" hangingPunct="1">
              <a:lnSpc>
                <a:spcPts val="2600"/>
              </a:lnSpc>
              <a:spcBef>
                <a:spcPts val="0"/>
              </a:spcBef>
              <a:spcAft>
                <a:spcPts val="600"/>
              </a:spcAft>
              <a:buClr>
                <a:srgbClr val="2C421D"/>
              </a:buClr>
              <a:buSzPct val="100000"/>
              <a:buFont typeface="Arial" panose="020B0604020202020204" pitchFamily="34" charset="0"/>
              <a:buChar char="•"/>
              <a:defRPr sz="2400" kern="1200">
                <a:solidFill>
                  <a:schemeClr val="bg1"/>
                </a:solidFill>
                <a:latin typeface="+mn-lt"/>
                <a:ea typeface="+mn-ea"/>
                <a:cs typeface="Arial" pitchFamily="34" charset="0"/>
              </a:defRPr>
            </a:lvl3pPr>
            <a:lvl4pPr marL="4788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4pPr>
            <a:lvl5pPr marL="7200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baseline="0">
                <a:solidFill>
                  <a:schemeClr val="bg1"/>
                </a:solidFill>
                <a:latin typeface="+mn-lt"/>
                <a:ea typeface="+mn-ea"/>
                <a:cs typeface="Arial" pitchFamily="34" charset="0"/>
              </a:defRPr>
            </a:lvl5pPr>
            <a:lvl6pPr marL="9612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6pPr>
            <a:lvl7pPr marL="11988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7pPr>
            <a:lvl8pPr marL="14400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8pPr>
            <a:lvl9pPr marL="16812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9pPr>
          </a:lstStyle>
          <a:p>
            <a:r>
              <a:rPr lang="en-AU" sz="1400" dirty="0"/>
              <a:t>Disability</a:t>
            </a:r>
          </a:p>
          <a:p>
            <a:pPr>
              <a:lnSpc>
                <a:spcPct val="110000"/>
              </a:lnSpc>
              <a:spcBef>
                <a:spcPts val="600"/>
              </a:spcBef>
              <a:spcAft>
                <a:spcPts val="400"/>
              </a:spcAft>
            </a:pPr>
            <a:r>
              <a:rPr lang="en-AU" sz="1400" b="0" dirty="0"/>
              <a:t>The concept of there being a set of norms, which are subsequently positioned as the ideal, requires the notion of the ‘abnormal’ or ‘deviance’ in the ‘population’. The abnormal becomes anything that deviates from established norms. This development of the construct of statistically defined norms in relation to human attributes and behaviour and the acceptance that human traits and characteristics are universal, that they can and should be defined, measured and ranked in relation to established ‘norms’, has become accepted as part of the ‘natural’ order of things (Davis, 1997). </a:t>
            </a:r>
          </a:p>
          <a:p>
            <a:pPr>
              <a:lnSpc>
                <a:spcPct val="110000"/>
              </a:lnSpc>
              <a:spcBef>
                <a:spcPts val="600"/>
              </a:spcBef>
              <a:spcAft>
                <a:spcPts val="400"/>
              </a:spcAft>
            </a:pPr>
            <a:r>
              <a:rPr lang="en-US" sz="1400" b="0" dirty="0"/>
              <a:t>Discourses of ‘normal’ as opposed to ‘disabled’. It is not the persons with disabilities that have the right to define this but those who are in positions of power (Ben-Moshe and Magana).</a:t>
            </a:r>
            <a:endParaRPr lang="en-AU" sz="1400" b="0" dirty="0"/>
          </a:p>
        </p:txBody>
      </p:sp>
    </p:spTree>
    <p:extLst>
      <p:ext uri="{BB962C8B-B14F-4D97-AF65-F5344CB8AC3E}">
        <p14:creationId xmlns:p14="http://schemas.microsoft.com/office/powerpoint/2010/main" val="3923699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496363-48F4-C091-58E0-AD377FDBA0C1}"/>
              </a:ext>
            </a:extLst>
          </p:cNvPr>
          <p:cNvSpPr>
            <a:spLocks noGrp="1"/>
          </p:cNvSpPr>
          <p:nvPr>
            <p:ph type="title"/>
          </p:nvPr>
        </p:nvSpPr>
        <p:spPr/>
        <p:txBody>
          <a:bodyPr/>
          <a:lstStyle/>
          <a:p>
            <a:r>
              <a:rPr lang="en-AU"/>
              <a:t>Models of disability</a:t>
            </a:r>
          </a:p>
        </p:txBody>
      </p:sp>
      <p:sp>
        <p:nvSpPr>
          <p:cNvPr id="2" name="Content Placeholder 2">
            <a:extLst>
              <a:ext uri="{FF2B5EF4-FFF2-40B4-BE49-F238E27FC236}">
                <a16:creationId xmlns:a16="http://schemas.microsoft.com/office/drawing/2014/main" id="{41468826-551E-B647-1A0C-2BE0355FF05F}"/>
              </a:ext>
            </a:extLst>
          </p:cNvPr>
          <p:cNvSpPr txBox="1">
            <a:spLocks/>
          </p:cNvSpPr>
          <p:nvPr/>
        </p:nvSpPr>
        <p:spPr>
          <a:xfrm>
            <a:off x="345601" y="1870255"/>
            <a:ext cx="5626799" cy="4273200"/>
          </a:xfrm>
          <a:prstGeom prst="rect">
            <a:avLst/>
          </a:prstGeom>
        </p:spPr>
        <p:txBody>
          <a:bodyPr vert="horz" lIns="0" tIns="0" rIns="0" bIns="0" rtlCol="0">
            <a:noAutofit/>
          </a:bodyPr>
          <a:lstStyle>
            <a:lvl1pPr marL="0" indent="0" algn="l" defTabSz="1218804" rtl="0" eaLnBrk="1" latinLnBrk="0" hangingPunct="1">
              <a:lnSpc>
                <a:spcPts val="2400"/>
              </a:lnSpc>
              <a:spcBef>
                <a:spcPts val="0"/>
              </a:spcBef>
              <a:spcAft>
                <a:spcPts val="600"/>
              </a:spcAft>
              <a:buFont typeface="Arial" pitchFamily="34" charset="0"/>
              <a:buNone/>
              <a:defRPr sz="2200" b="1" kern="1200" baseline="0">
                <a:solidFill>
                  <a:schemeClr val="bg1"/>
                </a:solidFill>
                <a:latin typeface="+mn-lt"/>
                <a:ea typeface="+mn-ea"/>
                <a:cs typeface="Arial" pitchFamily="34" charset="0"/>
              </a:defRPr>
            </a:lvl1pPr>
            <a:lvl2pPr marL="0" indent="0" algn="l" defTabSz="1218804" rtl="0" eaLnBrk="1" latinLnBrk="0" hangingPunct="1">
              <a:lnSpc>
                <a:spcPts val="2400"/>
              </a:lnSpc>
              <a:spcBef>
                <a:spcPts val="0"/>
              </a:spcBef>
              <a:spcAft>
                <a:spcPts val="600"/>
              </a:spcAft>
              <a:buClr>
                <a:schemeClr val="accent1"/>
              </a:buClr>
              <a:buSzPct val="100000"/>
              <a:buFontTx/>
              <a:buNone/>
              <a:defRPr sz="2200" kern="1200">
                <a:solidFill>
                  <a:schemeClr val="bg1"/>
                </a:solidFill>
                <a:latin typeface="+mn-lt"/>
                <a:ea typeface="+mn-ea"/>
                <a:cs typeface="Arial" pitchFamily="34" charset="0"/>
              </a:defRPr>
            </a:lvl2pPr>
            <a:lvl3pPr marL="0" indent="-239922" algn="l" defTabSz="1218804" rtl="0" eaLnBrk="1" latinLnBrk="0" hangingPunct="1">
              <a:lnSpc>
                <a:spcPts val="2600"/>
              </a:lnSpc>
              <a:spcBef>
                <a:spcPts val="0"/>
              </a:spcBef>
              <a:spcAft>
                <a:spcPts val="600"/>
              </a:spcAft>
              <a:buClr>
                <a:srgbClr val="2C421D"/>
              </a:buClr>
              <a:buSzPct val="100000"/>
              <a:buFont typeface="Arial" panose="020B0604020202020204" pitchFamily="34" charset="0"/>
              <a:buChar char="•"/>
              <a:defRPr sz="2400" kern="1200">
                <a:solidFill>
                  <a:schemeClr val="bg1"/>
                </a:solidFill>
                <a:latin typeface="+mn-lt"/>
                <a:ea typeface="+mn-ea"/>
                <a:cs typeface="Arial" pitchFamily="34" charset="0"/>
              </a:defRPr>
            </a:lvl3pPr>
            <a:lvl4pPr marL="4788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4pPr>
            <a:lvl5pPr marL="7200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baseline="0">
                <a:solidFill>
                  <a:schemeClr val="bg1"/>
                </a:solidFill>
                <a:latin typeface="+mn-lt"/>
                <a:ea typeface="+mn-ea"/>
                <a:cs typeface="Arial" pitchFamily="34" charset="0"/>
              </a:defRPr>
            </a:lvl5pPr>
            <a:lvl6pPr marL="9612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6pPr>
            <a:lvl7pPr marL="11988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7pPr>
            <a:lvl8pPr marL="14400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8pPr>
            <a:lvl9pPr marL="16812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9pPr>
          </a:lstStyle>
          <a:p>
            <a:r>
              <a:rPr lang="en-US" sz="1800" dirty="0">
                <a:ea typeface="Times New Roman" panose="02020603050405020304" pitchFamily="18" charset="0"/>
              </a:rPr>
              <a:t>M</a:t>
            </a:r>
            <a:r>
              <a:rPr lang="en-US" sz="1800" dirty="0">
                <a:effectLst/>
                <a:ea typeface="Times New Roman" panose="02020603050405020304" pitchFamily="18" charset="0"/>
              </a:rPr>
              <a:t>oral/Religious</a:t>
            </a:r>
            <a:r>
              <a:rPr lang="en-US" sz="1800" spc="-15" dirty="0">
                <a:effectLst/>
                <a:ea typeface="Times New Roman" panose="02020603050405020304" pitchFamily="18" charset="0"/>
              </a:rPr>
              <a:t> </a:t>
            </a:r>
            <a:r>
              <a:rPr lang="en-US" sz="1800" dirty="0">
                <a:effectLst/>
                <a:ea typeface="Times New Roman" panose="02020603050405020304" pitchFamily="18" charset="0"/>
              </a:rPr>
              <a:t>and</a:t>
            </a:r>
            <a:r>
              <a:rPr lang="en-US" sz="1800" spc="-15" dirty="0">
                <a:effectLst/>
                <a:ea typeface="Times New Roman" panose="02020603050405020304" pitchFamily="18" charset="0"/>
              </a:rPr>
              <a:t> C</a:t>
            </a:r>
            <a:r>
              <a:rPr lang="en-US" sz="1800" dirty="0">
                <a:effectLst/>
                <a:ea typeface="Times New Roman" panose="02020603050405020304" pitchFamily="18" charset="0"/>
              </a:rPr>
              <a:t>haritable</a:t>
            </a:r>
            <a:r>
              <a:rPr lang="en-US" sz="1800" spc="-10" dirty="0">
                <a:effectLst/>
                <a:ea typeface="Times New Roman" panose="02020603050405020304" pitchFamily="18" charset="0"/>
              </a:rPr>
              <a:t> </a:t>
            </a:r>
            <a:r>
              <a:rPr lang="en-US" sz="1800" spc="-10" dirty="0">
                <a:ea typeface="Times New Roman" panose="02020603050405020304" pitchFamily="18" charset="0"/>
              </a:rPr>
              <a:t>M</a:t>
            </a:r>
            <a:r>
              <a:rPr lang="en-US" sz="1800" dirty="0">
                <a:effectLst/>
                <a:ea typeface="Times New Roman" panose="02020603050405020304" pitchFamily="18" charset="0"/>
              </a:rPr>
              <a:t>odels</a:t>
            </a:r>
            <a:r>
              <a:rPr lang="en-US" sz="1800" spc="-15" dirty="0">
                <a:effectLst/>
                <a:ea typeface="Times New Roman" panose="02020603050405020304" pitchFamily="18" charset="0"/>
              </a:rPr>
              <a:t> </a:t>
            </a:r>
          </a:p>
          <a:p>
            <a:pPr marL="285750" indent="-285750">
              <a:buFont typeface="Arial" panose="020B0604020202020204" pitchFamily="34" charset="0"/>
              <a:buChar char="•"/>
            </a:pPr>
            <a:r>
              <a:rPr lang="en-US" sz="1800" b="0" dirty="0">
                <a:effectLst/>
                <a:ea typeface="Times New Roman" panose="02020603050405020304" pitchFamily="18" charset="0"/>
              </a:rPr>
              <a:t>disability</a:t>
            </a:r>
            <a:r>
              <a:rPr lang="en-US" sz="1800" b="0" spc="-25" dirty="0">
                <a:effectLst/>
                <a:ea typeface="Times New Roman" panose="02020603050405020304" pitchFamily="18" charset="0"/>
              </a:rPr>
              <a:t> </a:t>
            </a:r>
            <a:r>
              <a:rPr lang="en-US" sz="1800" b="0" dirty="0">
                <a:effectLst/>
                <a:ea typeface="Times New Roman" panose="02020603050405020304" pitchFamily="18" charset="0"/>
              </a:rPr>
              <a:t>viewed</a:t>
            </a:r>
            <a:r>
              <a:rPr lang="en-US" sz="1800" b="0" spc="-15" dirty="0">
                <a:effectLst/>
                <a:ea typeface="Times New Roman" panose="02020603050405020304" pitchFamily="18" charset="0"/>
              </a:rPr>
              <a:t> </a:t>
            </a:r>
            <a:r>
              <a:rPr lang="en-US" sz="1800" b="0" dirty="0">
                <a:effectLst/>
                <a:ea typeface="Times New Roman" panose="02020603050405020304" pitchFamily="18" charset="0"/>
              </a:rPr>
              <a:t>as</a:t>
            </a:r>
            <a:r>
              <a:rPr lang="en-US" sz="1800" b="0" spc="-15" dirty="0">
                <a:effectLst/>
                <a:ea typeface="Times New Roman" panose="02020603050405020304" pitchFamily="18" charset="0"/>
              </a:rPr>
              <a:t> </a:t>
            </a:r>
            <a:r>
              <a:rPr lang="en-US" sz="1800" b="0" dirty="0">
                <a:effectLst/>
                <a:ea typeface="Times New Roman" panose="02020603050405020304" pitchFamily="18" charset="0"/>
              </a:rPr>
              <a:t>a</a:t>
            </a:r>
            <a:r>
              <a:rPr lang="en-US" sz="1800" b="0" spc="-10" dirty="0">
                <a:effectLst/>
                <a:ea typeface="Times New Roman" panose="02020603050405020304" pitchFamily="18" charset="0"/>
              </a:rPr>
              <a:t> </a:t>
            </a:r>
            <a:r>
              <a:rPr lang="en-US" sz="1800" b="0" dirty="0">
                <a:effectLst/>
                <a:ea typeface="Times New Roman" panose="02020603050405020304" pitchFamily="18" charset="0"/>
              </a:rPr>
              <a:t>personal</a:t>
            </a:r>
            <a:r>
              <a:rPr lang="en-US" sz="1800" b="0" spc="-20" dirty="0">
                <a:effectLst/>
                <a:ea typeface="Times New Roman" panose="02020603050405020304" pitchFamily="18" charset="0"/>
              </a:rPr>
              <a:t> </a:t>
            </a:r>
            <a:r>
              <a:rPr lang="en-US" sz="1800" b="0" dirty="0">
                <a:effectLst/>
                <a:ea typeface="Times New Roman" panose="02020603050405020304" pitchFamily="18" charset="0"/>
              </a:rPr>
              <a:t>tragedy</a:t>
            </a:r>
            <a:r>
              <a:rPr lang="en-US" sz="1800" b="0" spc="-15" dirty="0">
                <a:effectLst/>
                <a:ea typeface="Times New Roman" panose="02020603050405020304" pitchFamily="18" charset="0"/>
              </a:rPr>
              <a:t> </a:t>
            </a:r>
            <a:r>
              <a:rPr lang="en-US" sz="1800" b="0" dirty="0">
                <a:effectLst/>
                <a:ea typeface="Times New Roman" panose="02020603050405020304" pitchFamily="18" charset="0"/>
              </a:rPr>
              <a:t>or</a:t>
            </a:r>
            <a:r>
              <a:rPr lang="en-US" sz="1800" b="0" spc="-25" dirty="0">
                <a:effectLst/>
                <a:ea typeface="Times New Roman" panose="02020603050405020304" pitchFamily="18" charset="0"/>
              </a:rPr>
              <a:t> </a:t>
            </a:r>
            <a:r>
              <a:rPr lang="en-US" sz="1800" b="0" dirty="0">
                <a:effectLst/>
                <a:ea typeface="Times New Roman" panose="02020603050405020304" pitchFamily="18" charset="0"/>
              </a:rPr>
              <a:t>punishment for</a:t>
            </a:r>
            <a:r>
              <a:rPr lang="en-US" sz="1800" b="0" spc="-25" dirty="0">
                <a:effectLst/>
                <a:ea typeface="Times New Roman" panose="02020603050405020304" pitchFamily="18" charset="0"/>
              </a:rPr>
              <a:t> </a:t>
            </a:r>
            <a:r>
              <a:rPr lang="en-US" sz="1800" b="0" dirty="0">
                <a:effectLst/>
                <a:ea typeface="Times New Roman" panose="02020603050405020304" pitchFamily="18" charset="0"/>
              </a:rPr>
              <a:t>sin</a:t>
            </a:r>
            <a:r>
              <a:rPr lang="en-US" sz="1800" b="0" spc="-25" dirty="0">
                <a:effectLst/>
                <a:ea typeface="Times New Roman" panose="02020603050405020304" pitchFamily="18" charset="0"/>
              </a:rPr>
              <a:t> </a:t>
            </a:r>
            <a:r>
              <a:rPr lang="en-US" sz="1800" b="0" dirty="0">
                <a:effectLst/>
                <a:ea typeface="Times New Roman" panose="02020603050405020304" pitchFamily="18" charset="0"/>
              </a:rPr>
              <a:t>(Henderson</a:t>
            </a:r>
            <a:r>
              <a:rPr lang="en-US" sz="1800" b="0" spc="-25" dirty="0">
                <a:effectLst/>
                <a:ea typeface="Times New Roman" panose="02020603050405020304" pitchFamily="18" charset="0"/>
              </a:rPr>
              <a:t> </a:t>
            </a:r>
            <a:r>
              <a:rPr lang="en-US" sz="1800" b="0" dirty="0">
                <a:effectLst/>
                <a:ea typeface="Times New Roman" panose="02020603050405020304" pitchFamily="18" charset="0"/>
              </a:rPr>
              <a:t>&amp;</a:t>
            </a:r>
            <a:r>
              <a:rPr lang="en-US" sz="1800" b="0" spc="-20" dirty="0">
                <a:effectLst/>
                <a:ea typeface="Times New Roman" panose="02020603050405020304" pitchFamily="18" charset="0"/>
              </a:rPr>
              <a:t> </a:t>
            </a:r>
            <a:r>
              <a:rPr lang="en-US" sz="1800" b="0" dirty="0">
                <a:effectLst/>
                <a:ea typeface="Times New Roman" panose="02020603050405020304" pitchFamily="18" charset="0"/>
              </a:rPr>
              <a:t>Bryan,</a:t>
            </a:r>
            <a:r>
              <a:rPr lang="en-US" sz="1800" b="0" spc="-25" dirty="0">
                <a:effectLst/>
                <a:ea typeface="Times New Roman" panose="02020603050405020304" pitchFamily="18" charset="0"/>
              </a:rPr>
              <a:t> </a:t>
            </a:r>
            <a:r>
              <a:rPr lang="en-US" sz="1800" b="0" dirty="0">
                <a:effectLst/>
                <a:ea typeface="Times New Roman" panose="02020603050405020304" pitchFamily="18" charset="0"/>
              </a:rPr>
              <a:t>2004) to be</a:t>
            </a:r>
            <a:r>
              <a:rPr lang="en-US" sz="1800" b="0" spc="-20" dirty="0">
                <a:effectLst/>
                <a:ea typeface="Times New Roman" panose="02020603050405020304" pitchFamily="18" charset="0"/>
              </a:rPr>
              <a:t> </a:t>
            </a:r>
            <a:r>
              <a:rPr lang="en-US" sz="1800" b="0" dirty="0">
                <a:effectLst/>
                <a:ea typeface="Times New Roman" panose="02020603050405020304" pitchFamily="18" charset="0"/>
              </a:rPr>
              <a:t>feared</a:t>
            </a:r>
            <a:r>
              <a:rPr lang="en-US" sz="1800" b="0" spc="-25" dirty="0">
                <a:effectLst/>
                <a:ea typeface="Times New Roman" panose="02020603050405020304" pitchFamily="18" charset="0"/>
              </a:rPr>
              <a:t> </a:t>
            </a:r>
            <a:r>
              <a:rPr lang="en-US" sz="1800" b="0" dirty="0">
                <a:effectLst/>
                <a:ea typeface="Times New Roman" panose="02020603050405020304" pitchFamily="18" charset="0"/>
              </a:rPr>
              <a:t>or</a:t>
            </a:r>
            <a:r>
              <a:rPr lang="en-US" sz="1800" b="0" spc="-25" dirty="0">
                <a:effectLst/>
                <a:ea typeface="Times New Roman" panose="02020603050405020304" pitchFamily="18" charset="0"/>
              </a:rPr>
              <a:t> </a:t>
            </a:r>
            <a:r>
              <a:rPr lang="en-US" sz="1800" b="0" dirty="0">
                <a:effectLst/>
                <a:ea typeface="Times New Roman" panose="02020603050405020304" pitchFamily="18" charset="0"/>
              </a:rPr>
              <a:t>pitied. Moral model understands disability as a punishment from God or a result of immoral action.</a:t>
            </a:r>
            <a:endParaRPr lang="en-US" sz="1800" dirty="0">
              <a:effectLst/>
              <a:ea typeface="Times New Roman" panose="02020603050405020304" pitchFamily="18" charset="0"/>
            </a:endParaRPr>
          </a:p>
          <a:p>
            <a:pPr>
              <a:spcBef>
                <a:spcPts val="1800"/>
              </a:spcBef>
            </a:pPr>
            <a:r>
              <a:rPr lang="en-US" sz="1800" dirty="0">
                <a:ea typeface="Times New Roman" panose="02020603050405020304" pitchFamily="18" charset="0"/>
              </a:rPr>
              <a:t>M</a:t>
            </a:r>
            <a:r>
              <a:rPr lang="en-US" sz="1800" dirty="0">
                <a:effectLst/>
                <a:ea typeface="Times New Roman" panose="02020603050405020304" pitchFamily="18" charset="0"/>
              </a:rPr>
              <a:t>edical</a:t>
            </a:r>
            <a:r>
              <a:rPr lang="en-US" sz="1800" spc="-20" dirty="0">
                <a:ea typeface="Times New Roman" panose="02020603050405020304" pitchFamily="18" charset="0"/>
              </a:rPr>
              <a:t>, </a:t>
            </a:r>
            <a:r>
              <a:rPr lang="en-US" sz="1800" spc="-20" dirty="0">
                <a:effectLst/>
                <a:ea typeface="Times New Roman" panose="02020603050405020304" pitchFamily="18" charset="0"/>
              </a:rPr>
              <a:t>I</a:t>
            </a:r>
            <a:r>
              <a:rPr lang="en-US" sz="1800" spc="-20" dirty="0">
                <a:ea typeface="Times New Roman" panose="02020603050405020304" pitchFamily="18" charset="0"/>
              </a:rPr>
              <a:t>ndividualistic and Deficit/deficient  M</a:t>
            </a:r>
            <a:r>
              <a:rPr lang="en-US" sz="1800" dirty="0">
                <a:effectLst/>
                <a:ea typeface="Times New Roman" panose="02020603050405020304" pitchFamily="18" charset="0"/>
              </a:rPr>
              <a:t>odels </a:t>
            </a:r>
          </a:p>
          <a:p>
            <a:pPr marL="285750" indent="-285750">
              <a:buFont typeface="Arial" panose="020B0604020202020204" pitchFamily="34" charset="0"/>
              <a:buChar char="•"/>
            </a:pPr>
            <a:r>
              <a:rPr lang="en-US" sz="1800" b="0" dirty="0">
                <a:effectLst/>
                <a:ea typeface="Times New Roman" panose="02020603050405020304" pitchFamily="18" charset="0"/>
              </a:rPr>
              <a:t>disability</a:t>
            </a:r>
            <a:r>
              <a:rPr lang="en-US" sz="1800" b="0" spc="-5" dirty="0">
                <a:effectLst/>
                <a:ea typeface="Times New Roman" panose="02020603050405020304" pitchFamily="18" charset="0"/>
              </a:rPr>
              <a:t> viewed </a:t>
            </a:r>
            <a:r>
              <a:rPr lang="en-US" sz="1800" b="0" dirty="0">
                <a:effectLst/>
                <a:ea typeface="Times New Roman" panose="02020603050405020304" pitchFamily="18" charset="0"/>
              </a:rPr>
              <a:t>as</a:t>
            </a:r>
            <a:r>
              <a:rPr lang="en-US" sz="1800" b="0" spc="-5" dirty="0">
                <a:effectLst/>
                <a:ea typeface="Times New Roman" panose="02020603050405020304" pitchFamily="18" charset="0"/>
              </a:rPr>
              <a:t> </a:t>
            </a:r>
            <a:r>
              <a:rPr lang="en-US" sz="1800" b="0" dirty="0">
                <a:effectLst/>
                <a:ea typeface="Times New Roman" panose="02020603050405020304" pitchFamily="18" charset="0"/>
              </a:rPr>
              <a:t>an</a:t>
            </a:r>
            <a:r>
              <a:rPr lang="en-US" sz="1800" b="0" spc="-15" dirty="0">
                <a:effectLst/>
                <a:ea typeface="Times New Roman" panose="02020603050405020304" pitchFamily="18" charset="0"/>
              </a:rPr>
              <a:t> </a:t>
            </a:r>
            <a:r>
              <a:rPr lang="en-US" sz="1800" b="0" dirty="0">
                <a:effectLst/>
                <a:ea typeface="Times New Roman" panose="02020603050405020304" pitchFamily="18" charset="0"/>
              </a:rPr>
              <a:t>individual</a:t>
            </a:r>
            <a:r>
              <a:rPr lang="en-US" sz="1800" b="0" spc="-10" dirty="0">
                <a:effectLst/>
                <a:ea typeface="Times New Roman" panose="02020603050405020304" pitchFamily="18" charset="0"/>
              </a:rPr>
              <a:t> </a:t>
            </a:r>
            <a:r>
              <a:rPr lang="en-US" sz="1800" b="0" dirty="0">
                <a:effectLst/>
                <a:ea typeface="Times New Roman" panose="02020603050405020304" pitchFamily="18" charset="0"/>
              </a:rPr>
              <a:t>pathology</a:t>
            </a:r>
            <a:r>
              <a:rPr lang="en-US" sz="1800" b="0" spc="-15" dirty="0">
                <a:effectLst/>
                <a:ea typeface="Times New Roman" panose="02020603050405020304" pitchFamily="18" charset="0"/>
              </a:rPr>
              <a:t> </a:t>
            </a:r>
            <a:r>
              <a:rPr lang="en-US" sz="1800" b="0" dirty="0">
                <a:effectLst/>
                <a:ea typeface="Times New Roman" panose="02020603050405020304" pitchFamily="18" charset="0"/>
              </a:rPr>
              <a:t>to</a:t>
            </a:r>
            <a:r>
              <a:rPr lang="en-US" sz="1800" b="0" spc="-5" dirty="0">
                <a:effectLst/>
                <a:ea typeface="Times New Roman" panose="02020603050405020304" pitchFamily="18" charset="0"/>
              </a:rPr>
              <a:t> </a:t>
            </a:r>
            <a:r>
              <a:rPr lang="en-US" sz="1800" b="0" dirty="0">
                <a:effectLst/>
                <a:ea typeface="Times New Roman" panose="02020603050405020304" pitchFamily="18" charset="0"/>
              </a:rPr>
              <a:t>be overcome, fixed or eliminated by</a:t>
            </a:r>
            <a:r>
              <a:rPr lang="en-US" sz="1800" b="0" spc="-5" dirty="0">
                <a:effectLst/>
                <a:ea typeface="Times New Roman" panose="02020603050405020304" pitchFamily="18" charset="0"/>
              </a:rPr>
              <a:t> </a:t>
            </a:r>
            <a:r>
              <a:rPr lang="en-US" sz="1800" b="0" dirty="0">
                <a:effectLst/>
                <a:ea typeface="Times New Roman" panose="02020603050405020304" pitchFamily="18" charset="0"/>
              </a:rPr>
              <a:t>medical</a:t>
            </a:r>
            <a:r>
              <a:rPr lang="en-US" sz="1800" b="0" spc="-10" dirty="0">
                <a:effectLst/>
                <a:ea typeface="Times New Roman" panose="02020603050405020304" pitchFamily="18" charset="0"/>
              </a:rPr>
              <a:t> </a:t>
            </a:r>
            <a:r>
              <a:rPr lang="en-US" sz="1800" b="0" dirty="0">
                <a:effectLst/>
                <a:ea typeface="Times New Roman" panose="02020603050405020304" pitchFamily="18" charset="0"/>
              </a:rPr>
              <a:t>intervention</a:t>
            </a:r>
            <a:r>
              <a:rPr lang="en-US" sz="1800" b="0" spc="-5" dirty="0">
                <a:effectLst/>
                <a:ea typeface="Times New Roman" panose="02020603050405020304" pitchFamily="18" charset="0"/>
              </a:rPr>
              <a:t> </a:t>
            </a:r>
            <a:r>
              <a:rPr lang="en-US" sz="1800" b="0" dirty="0">
                <a:effectLst/>
                <a:ea typeface="Times New Roman" panose="02020603050405020304" pitchFamily="18" charset="0"/>
              </a:rPr>
              <a:t>and</a:t>
            </a:r>
            <a:r>
              <a:rPr lang="en-US" sz="1800" b="0" spc="-5" dirty="0">
                <a:effectLst/>
                <a:ea typeface="Times New Roman" panose="02020603050405020304" pitchFamily="18" charset="0"/>
              </a:rPr>
              <a:t> </a:t>
            </a:r>
            <a:r>
              <a:rPr lang="en-US" sz="1800" b="0" dirty="0">
                <a:effectLst/>
                <a:ea typeface="Times New Roman" panose="02020603050405020304" pitchFamily="18" charset="0"/>
              </a:rPr>
              <a:t>technology such as surgery, rehabilitation and digital innovations. Implies and inherent weakness or incapability or worth.</a:t>
            </a:r>
            <a:endParaRPr lang="en-US" sz="1800" dirty="0">
              <a:effectLst/>
              <a:ea typeface="Times New Roman" panose="02020603050405020304" pitchFamily="18" charset="0"/>
            </a:endParaRPr>
          </a:p>
          <a:p>
            <a:endParaRPr lang="en-US" sz="1800" b="0" dirty="0">
              <a:effectLst/>
              <a:ea typeface="Trebuchet MS" panose="020B0603020202020204" pitchFamily="34" charset="0"/>
              <a:cs typeface="Trebuchet MS" panose="020B0603020202020204" pitchFamily="34" charset="0"/>
            </a:endParaRPr>
          </a:p>
        </p:txBody>
      </p:sp>
      <p:sp>
        <p:nvSpPr>
          <p:cNvPr id="6" name="Content Placeholder 2">
            <a:extLst>
              <a:ext uri="{FF2B5EF4-FFF2-40B4-BE49-F238E27FC236}">
                <a16:creationId xmlns:a16="http://schemas.microsoft.com/office/drawing/2014/main" id="{1EB8A2FE-262A-7B96-3378-A581B24D2467}"/>
              </a:ext>
            </a:extLst>
          </p:cNvPr>
          <p:cNvSpPr txBox="1">
            <a:spLocks/>
          </p:cNvSpPr>
          <p:nvPr/>
        </p:nvSpPr>
        <p:spPr>
          <a:xfrm>
            <a:off x="6219598" y="1870255"/>
            <a:ext cx="5626799" cy="4273200"/>
          </a:xfrm>
          <a:prstGeom prst="rect">
            <a:avLst/>
          </a:prstGeom>
        </p:spPr>
        <p:txBody>
          <a:bodyPr vert="horz" lIns="0" tIns="0" rIns="0" bIns="0" rtlCol="0">
            <a:noAutofit/>
          </a:bodyPr>
          <a:lstStyle>
            <a:lvl1pPr marL="0" indent="0" algn="l" defTabSz="1218804" rtl="0" eaLnBrk="1" latinLnBrk="0" hangingPunct="1">
              <a:lnSpc>
                <a:spcPts val="2400"/>
              </a:lnSpc>
              <a:spcBef>
                <a:spcPts val="0"/>
              </a:spcBef>
              <a:spcAft>
                <a:spcPts val="600"/>
              </a:spcAft>
              <a:buFont typeface="Arial" pitchFamily="34" charset="0"/>
              <a:buNone/>
              <a:defRPr sz="2200" b="1" kern="1200" baseline="0">
                <a:solidFill>
                  <a:schemeClr val="bg1"/>
                </a:solidFill>
                <a:latin typeface="+mn-lt"/>
                <a:ea typeface="+mn-ea"/>
                <a:cs typeface="Arial" pitchFamily="34" charset="0"/>
              </a:defRPr>
            </a:lvl1pPr>
            <a:lvl2pPr marL="0" indent="0" algn="l" defTabSz="1218804" rtl="0" eaLnBrk="1" latinLnBrk="0" hangingPunct="1">
              <a:lnSpc>
                <a:spcPts val="2400"/>
              </a:lnSpc>
              <a:spcBef>
                <a:spcPts val="0"/>
              </a:spcBef>
              <a:spcAft>
                <a:spcPts val="600"/>
              </a:spcAft>
              <a:buClr>
                <a:schemeClr val="accent1"/>
              </a:buClr>
              <a:buSzPct val="100000"/>
              <a:buFontTx/>
              <a:buNone/>
              <a:defRPr sz="2200" kern="1200">
                <a:solidFill>
                  <a:schemeClr val="bg1"/>
                </a:solidFill>
                <a:latin typeface="+mn-lt"/>
                <a:ea typeface="+mn-ea"/>
                <a:cs typeface="Arial" pitchFamily="34" charset="0"/>
              </a:defRPr>
            </a:lvl2pPr>
            <a:lvl3pPr marL="0" indent="-239922" algn="l" defTabSz="1218804" rtl="0" eaLnBrk="1" latinLnBrk="0" hangingPunct="1">
              <a:lnSpc>
                <a:spcPts val="2600"/>
              </a:lnSpc>
              <a:spcBef>
                <a:spcPts val="0"/>
              </a:spcBef>
              <a:spcAft>
                <a:spcPts val="600"/>
              </a:spcAft>
              <a:buClr>
                <a:srgbClr val="2C421D"/>
              </a:buClr>
              <a:buSzPct val="100000"/>
              <a:buFont typeface="Arial" panose="020B0604020202020204" pitchFamily="34" charset="0"/>
              <a:buChar char="•"/>
              <a:defRPr sz="2400" kern="1200">
                <a:solidFill>
                  <a:schemeClr val="bg1"/>
                </a:solidFill>
                <a:latin typeface="+mn-lt"/>
                <a:ea typeface="+mn-ea"/>
                <a:cs typeface="Arial" pitchFamily="34" charset="0"/>
              </a:defRPr>
            </a:lvl3pPr>
            <a:lvl4pPr marL="4788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4pPr>
            <a:lvl5pPr marL="7200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baseline="0">
                <a:solidFill>
                  <a:schemeClr val="bg1"/>
                </a:solidFill>
                <a:latin typeface="+mn-lt"/>
                <a:ea typeface="+mn-ea"/>
                <a:cs typeface="Arial" pitchFamily="34" charset="0"/>
              </a:defRPr>
            </a:lvl5pPr>
            <a:lvl6pPr marL="9612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6pPr>
            <a:lvl7pPr marL="11988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7pPr>
            <a:lvl8pPr marL="14400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8pPr>
            <a:lvl9pPr marL="16812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9pPr>
          </a:lstStyle>
          <a:p>
            <a:pPr>
              <a:spcBef>
                <a:spcPts val="1800"/>
              </a:spcBef>
            </a:pPr>
            <a:r>
              <a:rPr lang="en-US" sz="1800"/>
              <a:t>Economic Model</a:t>
            </a:r>
          </a:p>
          <a:p>
            <a:pPr marL="285750" indent="-285750">
              <a:buFont typeface="Arial" panose="020B0604020202020204" pitchFamily="34" charset="0"/>
              <a:buChar char="•"/>
            </a:pPr>
            <a:r>
              <a:rPr lang="en-US" sz="1800" b="0">
                <a:ea typeface="Times New Roman" panose="02020603050405020304" pitchFamily="18" charset="0"/>
              </a:rPr>
              <a:t>Focuses on how much a disability prevents a person from working. It  evaluates disabilities financial impact to the individual, their employer and the state.</a:t>
            </a:r>
          </a:p>
          <a:p>
            <a:pPr>
              <a:spcBef>
                <a:spcPts val="1800"/>
              </a:spcBef>
            </a:pPr>
            <a:r>
              <a:rPr lang="en-US" sz="1800"/>
              <a:t>Social Model, Affirmative and Human Rights Models (resulting from decades of activism) </a:t>
            </a:r>
          </a:p>
          <a:p>
            <a:pPr marL="285750" indent="-285750">
              <a:buFont typeface="Arial" panose="020B0604020202020204" pitchFamily="34" charset="0"/>
              <a:buChar char="•"/>
            </a:pPr>
            <a:r>
              <a:rPr lang="en-US" sz="1800" b="0" err="1">
                <a:effectLst/>
                <a:ea typeface="Times New Roman" panose="02020603050405020304" pitchFamily="18" charset="0"/>
              </a:rPr>
              <a:t>recognise</a:t>
            </a:r>
            <a:r>
              <a:rPr lang="en-US" sz="1800" b="0" spc="-25">
                <a:effectLst/>
                <a:ea typeface="Times New Roman" panose="02020603050405020304" pitchFamily="18" charset="0"/>
              </a:rPr>
              <a:t> </a:t>
            </a:r>
            <a:r>
              <a:rPr lang="en-US" sz="1800" b="0">
                <a:effectLst/>
                <a:ea typeface="Times New Roman" panose="02020603050405020304" pitchFamily="18" charset="0"/>
              </a:rPr>
              <a:t>individual</a:t>
            </a:r>
            <a:r>
              <a:rPr lang="en-US" sz="1800" b="0" spc="-15">
                <a:effectLst/>
                <a:ea typeface="Times New Roman" panose="02020603050405020304" pitchFamily="18" charset="0"/>
              </a:rPr>
              <a:t> </a:t>
            </a:r>
            <a:r>
              <a:rPr lang="en-US" sz="1800" b="0">
                <a:effectLst/>
                <a:ea typeface="Times New Roman" panose="02020603050405020304" pitchFamily="18" charset="0"/>
              </a:rPr>
              <a:t>right</a:t>
            </a:r>
            <a:r>
              <a:rPr lang="en-US" sz="1800" b="0" spc="-20">
                <a:effectLst/>
                <a:ea typeface="Times New Roman" panose="02020603050405020304" pitchFamily="18" charset="0"/>
              </a:rPr>
              <a:t> </a:t>
            </a:r>
            <a:r>
              <a:rPr lang="en-US" sz="1800" b="0">
                <a:effectLst/>
                <a:ea typeface="Times New Roman" panose="02020603050405020304" pitchFamily="18" charset="0"/>
              </a:rPr>
              <a:t>to</a:t>
            </a:r>
            <a:r>
              <a:rPr lang="en-US" sz="1800" b="0" spc="-20">
                <a:effectLst/>
                <a:ea typeface="Times New Roman" panose="02020603050405020304" pitchFamily="18" charset="0"/>
              </a:rPr>
              <a:t> </a:t>
            </a:r>
            <a:r>
              <a:rPr lang="en-US" sz="1800" b="0">
                <a:effectLst/>
                <a:ea typeface="Times New Roman" panose="02020603050405020304" pitchFamily="18" charset="0"/>
              </a:rPr>
              <a:t>self-determination</a:t>
            </a:r>
            <a:r>
              <a:rPr lang="en-US" sz="1800" b="0" spc="-30">
                <a:effectLst/>
                <a:ea typeface="Times New Roman" panose="02020603050405020304" pitchFamily="18" charset="0"/>
              </a:rPr>
              <a:t> </a:t>
            </a:r>
            <a:r>
              <a:rPr lang="en-US" sz="1800" b="0">
                <a:effectLst/>
                <a:ea typeface="Times New Roman" panose="02020603050405020304" pitchFamily="18" charset="0"/>
              </a:rPr>
              <a:t>and</a:t>
            </a:r>
            <a:r>
              <a:rPr lang="en-US" sz="1800" b="0" spc="-20">
                <a:effectLst/>
                <a:ea typeface="Times New Roman" panose="02020603050405020304" pitchFamily="18" charset="0"/>
              </a:rPr>
              <a:t> </a:t>
            </a:r>
            <a:r>
              <a:rPr lang="en-US" sz="1800" b="0">
                <a:effectLst/>
                <a:ea typeface="Times New Roman" panose="02020603050405020304" pitchFamily="18" charset="0"/>
              </a:rPr>
              <a:t>autonomy</a:t>
            </a:r>
            <a:r>
              <a:rPr lang="en-US" sz="1800" b="0" spc="-30">
                <a:effectLst/>
                <a:ea typeface="Times New Roman" panose="02020603050405020304" pitchFamily="18" charset="0"/>
              </a:rPr>
              <a:t> </a:t>
            </a:r>
            <a:r>
              <a:rPr lang="en-US" sz="1800" b="0">
                <a:effectLst/>
                <a:ea typeface="Times New Roman" panose="02020603050405020304" pitchFamily="18" charset="0"/>
              </a:rPr>
              <a:t>as</a:t>
            </a:r>
            <a:r>
              <a:rPr lang="en-US" sz="1800" b="0" spc="-20">
                <a:effectLst/>
                <a:ea typeface="Times New Roman" panose="02020603050405020304" pitchFamily="18" charset="0"/>
              </a:rPr>
              <a:t> </a:t>
            </a:r>
            <a:r>
              <a:rPr lang="en-US" sz="1800" b="0">
                <a:effectLst/>
                <a:ea typeface="Times New Roman" panose="02020603050405020304" pitchFamily="18" charset="0"/>
              </a:rPr>
              <a:t>well</a:t>
            </a:r>
            <a:r>
              <a:rPr lang="en-US" sz="1800" b="0" spc="-25">
                <a:effectLst/>
                <a:ea typeface="Times New Roman" panose="02020603050405020304" pitchFamily="18" charset="0"/>
              </a:rPr>
              <a:t> </a:t>
            </a:r>
            <a:r>
              <a:rPr lang="en-US" sz="1800" b="0">
                <a:effectLst/>
                <a:ea typeface="Times New Roman" panose="02020603050405020304" pitchFamily="18" charset="0"/>
              </a:rPr>
              <a:t>as full</a:t>
            </a:r>
            <a:r>
              <a:rPr lang="en-US" sz="1800" b="0" spc="-45">
                <a:effectLst/>
                <a:ea typeface="Times New Roman" panose="02020603050405020304" pitchFamily="18" charset="0"/>
              </a:rPr>
              <a:t> </a:t>
            </a:r>
            <a:r>
              <a:rPr lang="en-US" sz="1800" b="0">
                <a:effectLst/>
                <a:ea typeface="Times New Roman" panose="02020603050405020304" pitchFamily="18" charset="0"/>
              </a:rPr>
              <a:t>inclusion</a:t>
            </a:r>
            <a:r>
              <a:rPr lang="en-US" sz="1800" b="0" spc="-45">
                <a:effectLst/>
                <a:ea typeface="Times New Roman" panose="02020603050405020304" pitchFamily="18" charset="0"/>
              </a:rPr>
              <a:t> </a:t>
            </a:r>
            <a:r>
              <a:rPr lang="en-US" sz="1800" b="0">
                <a:effectLst/>
                <a:ea typeface="Times New Roman" panose="02020603050405020304" pitchFamily="18" charset="0"/>
              </a:rPr>
              <a:t>in</a:t>
            </a:r>
            <a:r>
              <a:rPr lang="en-US" sz="1800" b="0" spc="-45">
                <a:effectLst/>
                <a:ea typeface="Times New Roman" panose="02020603050405020304" pitchFamily="18" charset="0"/>
              </a:rPr>
              <a:t> </a:t>
            </a:r>
            <a:r>
              <a:rPr lang="en-US" sz="1800" b="0">
                <a:effectLst/>
                <a:ea typeface="Times New Roman" panose="02020603050405020304" pitchFamily="18" charset="0"/>
              </a:rPr>
              <a:t>society</a:t>
            </a:r>
          </a:p>
          <a:p>
            <a:pPr marL="285750" indent="-285750">
              <a:buFont typeface="Arial" panose="020B0604020202020204" pitchFamily="34" charset="0"/>
              <a:buChar char="•"/>
            </a:pPr>
            <a:r>
              <a:rPr lang="en-US" sz="1800" b="0">
                <a:effectLst/>
                <a:ea typeface="Times New Roman" panose="02020603050405020304" pitchFamily="18" charset="0"/>
              </a:rPr>
              <a:t>disability</a:t>
            </a:r>
            <a:r>
              <a:rPr lang="en-US" sz="1800" b="0" spc="-50">
                <a:effectLst/>
                <a:ea typeface="Times New Roman" panose="02020603050405020304" pitchFamily="18" charset="0"/>
              </a:rPr>
              <a:t> </a:t>
            </a:r>
            <a:r>
              <a:rPr lang="en-US" sz="1800" b="0">
                <a:effectLst/>
                <a:ea typeface="Times New Roman" panose="02020603050405020304" pitchFamily="18" charset="0"/>
              </a:rPr>
              <a:t>is</a:t>
            </a:r>
            <a:r>
              <a:rPr lang="en-US" sz="1800" b="0" spc="-45">
                <a:effectLst/>
                <a:ea typeface="Times New Roman" panose="02020603050405020304" pitchFamily="18" charset="0"/>
              </a:rPr>
              <a:t> </a:t>
            </a:r>
            <a:r>
              <a:rPr lang="en-US" sz="1800" b="0">
                <a:effectLst/>
                <a:ea typeface="Times New Roman" panose="02020603050405020304" pitchFamily="18" charset="0"/>
              </a:rPr>
              <a:t>understood</a:t>
            </a:r>
            <a:r>
              <a:rPr lang="en-US" sz="1800" b="0" spc="-45">
                <a:effectLst/>
                <a:ea typeface="Times New Roman" panose="02020603050405020304" pitchFamily="18" charset="0"/>
              </a:rPr>
              <a:t> </a:t>
            </a:r>
            <a:r>
              <a:rPr lang="en-US" sz="1800" b="0">
                <a:effectLst/>
                <a:ea typeface="Times New Roman" panose="02020603050405020304" pitchFamily="18" charset="0"/>
              </a:rPr>
              <a:t>as</a:t>
            </a:r>
            <a:r>
              <a:rPr lang="en-US" sz="1800" b="0" spc="-45">
                <a:effectLst/>
                <a:ea typeface="Times New Roman" panose="02020603050405020304" pitchFamily="18" charset="0"/>
              </a:rPr>
              <a:t> </a:t>
            </a:r>
            <a:r>
              <a:rPr lang="en-US" sz="1800" b="0">
                <a:effectLst/>
                <a:ea typeface="Times New Roman" panose="02020603050405020304" pitchFamily="18" charset="0"/>
              </a:rPr>
              <a:t>a</a:t>
            </a:r>
            <a:r>
              <a:rPr lang="en-US" sz="1800" b="0" spc="-45">
                <a:effectLst/>
                <a:ea typeface="Times New Roman" panose="02020603050405020304" pitchFamily="18" charset="0"/>
              </a:rPr>
              <a:t> </a:t>
            </a:r>
            <a:r>
              <a:rPr lang="en-US" sz="1800" b="0">
                <a:effectLst/>
                <a:ea typeface="Times New Roman" panose="02020603050405020304" pitchFamily="18" charset="0"/>
              </a:rPr>
              <a:t>condition</a:t>
            </a:r>
            <a:r>
              <a:rPr lang="en-US" sz="1800" b="0" spc="-45">
                <a:effectLst/>
                <a:ea typeface="Times New Roman" panose="02020603050405020304" pitchFamily="18" charset="0"/>
              </a:rPr>
              <a:t> </a:t>
            </a:r>
            <a:r>
              <a:rPr lang="en-US" sz="1800" b="0">
                <a:effectLst/>
                <a:ea typeface="Times New Roman" panose="02020603050405020304" pitchFamily="18" charset="0"/>
              </a:rPr>
              <a:t>not</a:t>
            </a:r>
            <a:r>
              <a:rPr lang="en-US" sz="1800" b="0" spc="-50">
                <a:effectLst/>
                <a:ea typeface="Times New Roman" panose="02020603050405020304" pitchFamily="18" charset="0"/>
              </a:rPr>
              <a:t> </a:t>
            </a:r>
            <a:r>
              <a:rPr lang="en-US" sz="1800" b="0">
                <a:effectLst/>
                <a:ea typeface="Times New Roman" panose="02020603050405020304" pitchFamily="18" charset="0"/>
              </a:rPr>
              <a:t>existing</a:t>
            </a:r>
            <a:r>
              <a:rPr lang="en-US" sz="1800" b="0" spc="-45">
                <a:effectLst/>
                <a:ea typeface="Times New Roman" panose="02020603050405020304" pitchFamily="18" charset="0"/>
              </a:rPr>
              <a:t> </a:t>
            </a:r>
            <a:r>
              <a:rPr lang="en-US" sz="1800" b="0">
                <a:effectLst/>
                <a:ea typeface="Times New Roman" panose="02020603050405020304" pitchFamily="18" charset="0"/>
              </a:rPr>
              <a:t>solely</a:t>
            </a:r>
            <a:r>
              <a:rPr lang="en-US" sz="1800" b="0" spc="-45">
                <a:effectLst/>
                <a:ea typeface="Times New Roman" panose="02020603050405020304" pitchFamily="18" charset="0"/>
              </a:rPr>
              <a:t> </a:t>
            </a:r>
            <a:r>
              <a:rPr lang="en-US" sz="1800" b="0">
                <a:effectLst/>
                <a:ea typeface="Times New Roman" panose="02020603050405020304" pitchFamily="18" charset="0"/>
              </a:rPr>
              <a:t>within</a:t>
            </a:r>
            <a:r>
              <a:rPr lang="en-US" sz="1800" b="0" spc="-45">
                <a:effectLst/>
                <a:ea typeface="Times New Roman" panose="02020603050405020304" pitchFamily="18" charset="0"/>
              </a:rPr>
              <a:t> </a:t>
            </a:r>
            <a:r>
              <a:rPr lang="en-US" sz="1800" b="0">
                <a:effectLst/>
                <a:ea typeface="Times New Roman" panose="02020603050405020304" pitchFamily="18" charset="0"/>
              </a:rPr>
              <a:t>an</a:t>
            </a:r>
            <a:r>
              <a:rPr lang="en-US" sz="1800" b="0" spc="-55">
                <a:effectLst/>
                <a:ea typeface="Times New Roman" panose="02020603050405020304" pitchFamily="18" charset="0"/>
              </a:rPr>
              <a:t> </a:t>
            </a:r>
            <a:r>
              <a:rPr lang="en-US" sz="1800" b="0">
                <a:effectLst/>
                <a:ea typeface="Times New Roman" panose="02020603050405020304" pitchFamily="18" charset="0"/>
              </a:rPr>
              <a:t>individual</a:t>
            </a:r>
            <a:r>
              <a:rPr lang="en-US" sz="1800" b="0" spc="-45">
                <a:effectLst/>
                <a:ea typeface="Times New Roman" panose="02020603050405020304" pitchFamily="18" charset="0"/>
              </a:rPr>
              <a:t> </a:t>
            </a:r>
            <a:r>
              <a:rPr lang="en-US" sz="1800" b="0">
                <a:effectLst/>
                <a:ea typeface="Times New Roman" panose="02020603050405020304" pitchFamily="18" charset="0"/>
              </a:rPr>
              <a:t>but</a:t>
            </a:r>
            <a:r>
              <a:rPr lang="en-US" sz="1800" b="0" spc="-45">
                <a:effectLst/>
                <a:ea typeface="Times New Roman" panose="02020603050405020304" pitchFamily="18" charset="0"/>
              </a:rPr>
              <a:t> </a:t>
            </a:r>
            <a:r>
              <a:rPr lang="en-US" sz="1800" b="0">
                <a:effectLst/>
                <a:ea typeface="Times New Roman" panose="02020603050405020304" pitchFamily="18" charset="0"/>
              </a:rPr>
              <a:t>as</a:t>
            </a:r>
            <a:r>
              <a:rPr lang="en-US" sz="1800" b="0" spc="-45">
                <a:effectLst/>
                <a:ea typeface="Times New Roman" panose="02020603050405020304" pitchFamily="18" charset="0"/>
              </a:rPr>
              <a:t> </a:t>
            </a:r>
            <a:r>
              <a:rPr lang="en-US" sz="1800" b="0">
                <a:effectLst/>
                <a:ea typeface="Times New Roman" panose="02020603050405020304" pitchFamily="18" charset="0"/>
              </a:rPr>
              <a:t>a phenomenon</a:t>
            </a:r>
            <a:r>
              <a:rPr lang="en-US" sz="1800" b="0" spc="-10">
                <a:effectLst/>
                <a:ea typeface="Times New Roman" panose="02020603050405020304" pitchFamily="18" charset="0"/>
              </a:rPr>
              <a:t> </a:t>
            </a:r>
            <a:r>
              <a:rPr lang="en-US" sz="1800" b="0">
                <a:effectLst/>
                <a:ea typeface="Times New Roman" panose="02020603050405020304" pitchFamily="18" charset="0"/>
              </a:rPr>
              <a:t>that</a:t>
            </a:r>
            <a:r>
              <a:rPr lang="en-US" sz="1800" b="0" spc="-5">
                <a:effectLst/>
                <a:ea typeface="Times New Roman" panose="02020603050405020304" pitchFamily="18" charset="0"/>
              </a:rPr>
              <a:t> </a:t>
            </a:r>
            <a:r>
              <a:rPr lang="en-US" sz="1800" b="0">
                <a:effectLst/>
                <a:ea typeface="Times New Roman" panose="02020603050405020304" pitchFamily="18" charset="0"/>
              </a:rPr>
              <a:t>occurs</a:t>
            </a:r>
            <a:r>
              <a:rPr lang="en-US" sz="1800" b="0" spc="-25">
                <a:effectLst/>
                <a:ea typeface="Times New Roman" panose="02020603050405020304" pitchFamily="18" charset="0"/>
              </a:rPr>
              <a:t> </a:t>
            </a:r>
            <a:r>
              <a:rPr lang="en-US" sz="1800" b="0">
                <a:effectLst/>
                <a:ea typeface="Times New Roman" panose="02020603050405020304" pitchFamily="18" charset="0"/>
              </a:rPr>
              <a:t>at</a:t>
            </a:r>
            <a:r>
              <a:rPr lang="en-US" sz="1800" b="0" spc="-5">
                <a:effectLst/>
                <a:ea typeface="Times New Roman" panose="02020603050405020304" pitchFamily="18" charset="0"/>
              </a:rPr>
              <a:t> </a:t>
            </a:r>
            <a:r>
              <a:rPr lang="en-US" sz="1800" b="0">
                <a:effectLst/>
                <a:ea typeface="Times New Roman" panose="02020603050405020304" pitchFamily="18" charset="0"/>
              </a:rPr>
              <a:t>the</a:t>
            </a:r>
            <a:r>
              <a:rPr lang="en-US" sz="1800" b="0" spc="-15">
                <a:effectLst/>
                <a:ea typeface="Times New Roman" panose="02020603050405020304" pitchFamily="18" charset="0"/>
              </a:rPr>
              <a:t> </a:t>
            </a:r>
            <a:r>
              <a:rPr lang="en-US" sz="1800" b="0">
                <a:effectLst/>
                <a:ea typeface="Times New Roman" panose="02020603050405020304" pitchFamily="18" charset="0"/>
              </a:rPr>
              <a:t>intersection</a:t>
            </a:r>
            <a:r>
              <a:rPr lang="en-US" sz="1800" b="0" spc="-10">
                <a:effectLst/>
                <a:ea typeface="Times New Roman" panose="02020603050405020304" pitchFamily="18" charset="0"/>
              </a:rPr>
              <a:t> </a:t>
            </a:r>
            <a:r>
              <a:rPr lang="en-US" sz="1800" b="0">
                <a:effectLst/>
                <a:ea typeface="Times New Roman" panose="02020603050405020304" pitchFamily="18" charset="0"/>
              </a:rPr>
              <a:t>between</a:t>
            </a:r>
            <a:r>
              <a:rPr lang="en-US" sz="1800" b="0" spc="-20">
                <a:effectLst/>
                <a:ea typeface="Times New Roman" panose="02020603050405020304" pitchFamily="18" charset="0"/>
              </a:rPr>
              <a:t> </a:t>
            </a:r>
            <a:r>
              <a:rPr lang="en-US" sz="1800" b="0">
                <a:effectLst/>
                <a:ea typeface="Times New Roman" panose="02020603050405020304" pitchFamily="18" charset="0"/>
              </a:rPr>
              <a:t>a</a:t>
            </a:r>
            <a:r>
              <a:rPr lang="en-US" sz="1800" b="0" spc="-5">
                <a:effectLst/>
                <a:ea typeface="Times New Roman" panose="02020603050405020304" pitchFamily="18" charset="0"/>
              </a:rPr>
              <a:t> </a:t>
            </a:r>
            <a:r>
              <a:rPr lang="en-US" sz="1800" b="0">
                <a:effectLst/>
                <a:ea typeface="Times New Roman" panose="02020603050405020304" pitchFamily="18" charset="0"/>
              </a:rPr>
              <a:t>person</a:t>
            </a:r>
            <a:r>
              <a:rPr lang="en-US" sz="1800" b="0" spc="-10">
                <a:effectLst/>
                <a:ea typeface="Times New Roman" panose="02020603050405020304" pitchFamily="18" charset="0"/>
              </a:rPr>
              <a:t> </a:t>
            </a:r>
            <a:r>
              <a:rPr lang="en-US" sz="1800" b="0">
                <a:effectLst/>
                <a:ea typeface="Times New Roman" panose="02020603050405020304" pitchFamily="18" charset="0"/>
              </a:rPr>
              <a:t>and</a:t>
            </a:r>
            <a:r>
              <a:rPr lang="en-US" sz="1800" b="0" spc="-10">
                <a:effectLst/>
                <a:ea typeface="Times New Roman" panose="02020603050405020304" pitchFamily="18" charset="0"/>
              </a:rPr>
              <a:t> </a:t>
            </a:r>
            <a:r>
              <a:rPr lang="en-US" sz="1800" b="0">
                <a:effectLst/>
                <a:ea typeface="Times New Roman" panose="02020603050405020304" pitchFamily="18" charset="0"/>
              </a:rPr>
              <a:t>their</a:t>
            </a:r>
            <a:r>
              <a:rPr lang="en-US" sz="1800" b="0" spc="-10">
                <a:effectLst/>
                <a:ea typeface="Times New Roman" panose="02020603050405020304" pitchFamily="18" charset="0"/>
              </a:rPr>
              <a:t> </a:t>
            </a:r>
            <a:r>
              <a:rPr lang="en-US" sz="1800" b="0">
                <a:effectLst/>
                <a:ea typeface="Times New Roman" panose="02020603050405020304" pitchFamily="18" charset="0"/>
              </a:rPr>
              <a:t>physical,</a:t>
            </a:r>
            <a:r>
              <a:rPr lang="en-US" sz="1800" b="0" spc="-10">
                <a:effectLst/>
                <a:ea typeface="Times New Roman" panose="02020603050405020304" pitchFamily="18" charset="0"/>
              </a:rPr>
              <a:t> </a:t>
            </a:r>
            <a:r>
              <a:rPr lang="en-US" sz="1800" b="0">
                <a:effectLst/>
                <a:ea typeface="Times New Roman" panose="02020603050405020304" pitchFamily="18" charset="0"/>
              </a:rPr>
              <a:t>social</a:t>
            </a:r>
            <a:r>
              <a:rPr lang="en-US" sz="1800" b="0" spc="-5">
                <a:effectLst/>
                <a:ea typeface="Times New Roman" panose="02020603050405020304" pitchFamily="18" charset="0"/>
              </a:rPr>
              <a:t> </a:t>
            </a:r>
            <a:r>
              <a:rPr lang="en-US" sz="1800" b="0">
                <a:effectLst/>
                <a:ea typeface="Times New Roman" panose="02020603050405020304" pitchFamily="18" charset="0"/>
              </a:rPr>
              <a:t>and/or</a:t>
            </a:r>
            <a:r>
              <a:rPr lang="en-US" sz="1800" b="0" spc="-10">
                <a:effectLst/>
                <a:ea typeface="Times New Roman" panose="02020603050405020304" pitchFamily="18" charset="0"/>
              </a:rPr>
              <a:t> </a:t>
            </a:r>
            <a:r>
              <a:rPr lang="en-US" sz="1800" b="0">
                <a:effectLst/>
                <a:ea typeface="Times New Roman" panose="02020603050405020304" pitchFamily="18" charset="0"/>
              </a:rPr>
              <a:t>systemic</a:t>
            </a:r>
            <a:r>
              <a:rPr lang="en-US" sz="1800" b="0" spc="-5">
                <a:effectLst/>
                <a:ea typeface="Times New Roman" panose="02020603050405020304" pitchFamily="18" charset="0"/>
              </a:rPr>
              <a:t> </a:t>
            </a:r>
            <a:r>
              <a:rPr lang="en-US" sz="1800" b="0">
                <a:effectLst/>
                <a:ea typeface="Times New Roman" panose="02020603050405020304" pitchFamily="18" charset="0"/>
              </a:rPr>
              <a:t>contexts.</a:t>
            </a:r>
            <a:r>
              <a:rPr lang="en-US" sz="1800" spc="-20">
                <a:effectLst/>
                <a:ea typeface="Times New Roman" panose="02020603050405020304" pitchFamily="18" charset="0"/>
              </a:rPr>
              <a:t> </a:t>
            </a:r>
            <a:endParaRPr lang="en-AU" sz="1800"/>
          </a:p>
          <a:p>
            <a:pPr>
              <a:lnSpc>
                <a:spcPct val="100000"/>
              </a:lnSpc>
            </a:pPr>
            <a:endParaRPr lang="en-AU" sz="1800"/>
          </a:p>
        </p:txBody>
      </p:sp>
    </p:spTree>
    <p:extLst>
      <p:ext uri="{BB962C8B-B14F-4D97-AF65-F5344CB8AC3E}">
        <p14:creationId xmlns:p14="http://schemas.microsoft.com/office/powerpoint/2010/main" val="3519666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46B655-D902-7B5E-2CA0-39A4CB6E5F6F}"/>
              </a:ext>
            </a:extLst>
          </p:cNvPr>
          <p:cNvSpPr>
            <a:spLocks noGrp="1"/>
          </p:cNvSpPr>
          <p:nvPr>
            <p:ph type="title"/>
          </p:nvPr>
        </p:nvSpPr>
        <p:spPr/>
        <p:txBody>
          <a:bodyPr/>
          <a:lstStyle/>
          <a:p>
            <a:r>
              <a:rPr lang="en-AU" dirty="0"/>
              <a:t>Silos of equity: Colonial load and Dis load</a:t>
            </a:r>
          </a:p>
        </p:txBody>
      </p:sp>
      <p:grpSp>
        <p:nvGrpSpPr>
          <p:cNvPr id="824" name="Group 823" descr="Four silos: Indigenous Employees; Indigenous Students; Disabled Employees; Disabled Students. Arrows show the possible links between these silos (e.g. Indigenous and Disabled Employee">
            <a:extLst>
              <a:ext uri="{FF2B5EF4-FFF2-40B4-BE49-F238E27FC236}">
                <a16:creationId xmlns:a16="http://schemas.microsoft.com/office/drawing/2014/main" id="{4CED0FA0-671F-D88E-CE86-2DEA1E828055}"/>
              </a:ext>
            </a:extLst>
          </p:cNvPr>
          <p:cNvGrpSpPr/>
          <p:nvPr/>
        </p:nvGrpSpPr>
        <p:grpSpPr>
          <a:xfrm>
            <a:off x="2060757" y="983065"/>
            <a:ext cx="10015296" cy="5599315"/>
            <a:chOff x="1481826" y="789282"/>
            <a:chExt cx="10924156" cy="6083536"/>
          </a:xfrm>
        </p:grpSpPr>
        <p:sp>
          <p:nvSpPr>
            <p:cNvPr id="24" name="Freeform: Shape 23">
              <a:extLst>
                <a:ext uri="{FF2B5EF4-FFF2-40B4-BE49-F238E27FC236}">
                  <a16:creationId xmlns:a16="http://schemas.microsoft.com/office/drawing/2014/main" id="{860ED422-4F5D-3F07-0A77-A8ACF0BFD557}"/>
                </a:ext>
              </a:extLst>
            </p:cNvPr>
            <p:cNvSpPr/>
            <p:nvPr/>
          </p:nvSpPr>
          <p:spPr>
            <a:xfrm>
              <a:off x="3756937" y="1488359"/>
              <a:ext cx="2150862" cy="2150862"/>
            </a:xfrm>
            <a:custGeom>
              <a:avLst/>
              <a:gdLst>
                <a:gd name="connsiteX0" fmla="*/ 0 w 2150862"/>
                <a:gd name="connsiteY0" fmla="*/ 358484 h 2150862"/>
                <a:gd name="connsiteX1" fmla="*/ 358484 w 2150862"/>
                <a:gd name="connsiteY1" fmla="*/ 0 h 2150862"/>
                <a:gd name="connsiteX2" fmla="*/ 1792378 w 2150862"/>
                <a:gd name="connsiteY2" fmla="*/ 0 h 2150862"/>
                <a:gd name="connsiteX3" fmla="*/ 2150862 w 2150862"/>
                <a:gd name="connsiteY3" fmla="*/ 358484 h 2150862"/>
                <a:gd name="connsiteX4" fmla="*/ 2150862 w 2150862"/>
                <a:gd name="connsiteY4" fmla="*/ 1792378 h 2150862"/>
                <a:gd name="connsiteX5" fmla="*/ 1792378 w 2150862"/>
                <a:gd name="connsiteY5" fmla="*/ 2150862 h 2150862"/>
                <a:gd name="connsiteX6" fmla="*/ 358484 w 2150862"/>
                <a:gd name="connsiteY6" fmla="*/ 2150862 h 2150862"/>
                <a:gd name="connsiteX7" fmla="*/ 0 w 2150862"/>
                <a:gd name="connsiteY7" fmla="*/ 1792378 h 2150862"/>
                <a:gd name="connsiteX8" fmla="*/ 0 w 2150862"/>
                <a:gd name="connsiteY8" fmla="*/ 358484 h 215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0862" h="2150862">
                  <a:moveTo>
                    <a:pt x="0" y="358484"/>
                  </a:moveTo>
                  <a:cubicBezTo>
                    <a:pt x="0" y="160499"/>
                    <a:pt x="160499" y="0"/>
                    <a:pt x="358484" y="0"/>
                  </a:cubicBezTo>
                  <a:lnTo>
                    <a:pt x="1792378" y="0"/>
                  </a:lnTo>
                  <a:cubicBezTo>
                    <a:pt x="1990363" y="0"/>
                    <a:pt x="2150862" y="160499"/>
                    <a:pt x="2150862" y="358484"/>
                  </a:cubicBezTo>
                  <a:lnTo>
                    <a:pt x="2150862" y="1792378"/>
                  </a:lnTo>
                  <a:cubicBezTo>
                    <a:pt x="2150862" y="1990363"/>
                    <a:pt x="1990363" y="2150862"/>
                    <a:pt x="1792378" y="2150862"/>
                  </a:cubicBezTo>
                  <a:lnTo>
                    <a:pt x="358484" y="2150862"/>
                  </a:lnTo>
                  <a:cubicBezTo>
                    <a:pt x="160499" y="2150862"/>
                    <a:pt x="0" y="1990363"/>
                    <a:pt x="0" y="1792378"/>
                  </a:cubicBezTo>
                  <a:lnTo>
                    <a:pt x="0" y="358484"/>
                  </a:lnTo>
                  <a:close/>
                </a:path>
              </a:pathLst>
            </a:custGeom>
            <a:solidFill>
              <a:schemeClr val="bg1"/>
            </a:solidFill>
            <a:scene3d>
              <a:camera prst="orthographicFront"/>
              <a:lightRig rig="flat" dir="t"/>
            </a:scene3d>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07866" tIns="207866" rIns="207866" bIns="207866" numCol="1" spcCol="1270" anchor="ctr" anchorCtr="0">
              <a:noAutofit/>
            </a:bodyPr>
            <a:lstStyle/>
            <a:p>
              <a:pPr marL="0" lvl="0" indent="0" algn="ctr" defTabSz="1200150">
                <a:lnSpc>
                  <a:spcPct val="90000"/>
                </a:lnSpc>
                <a:spcBef>
                  <a:spcPct val="0"/>
                </a:spcBef>
                <a:spcAft>
                  <a:spcPct val="35000"/>
                </a:spcAft>
                <a:buNone/>
              </a:pPr>
              <a:r>
                <a:rPr lang="en-AU" sz="2200" b="1" kern="1200">
                  <a:solidFill>
                    <a:schemeClr val="accent5">
                      <a:lumMod val="75000"/>
                    </a:schemeClr>
                  </a:solidFill>
                </a:rPr>
                <a:t>Indigenous Employees</a:t>
              </a:r>
            </a:p>
          </p:txBody>
        </p:sp>
        <p:sp>
          <p:nvSpPr>
            <p:cNvPr id="25" name="Freeform: Shape 24">
              <a:extLst>
                <a:ext uri="{FF2B5EF4-FFF2-40B4-BE49-F238E27FC236}">
                  <a16:creationId xmlns:a16="http://schemas.microsoft.com/office/drawing/2014/main" id="{5A933F16-7C8C-908D-2AFA-1025AEFA28CC}"/>
                </a:ext>
              </a:extLst>
            </p:cNvPr>
            <p:cNvSpPr/>
            <p:nvPr/>
          </p:nvSpPr>
          <p:spPr>
            <a:xfrm>
              <a:off x="6284200" y="1488359"/>
              <a:ext cx="2150862" cy="2150862"/>
            </a:xfrm>
            <a:custGeom>
              <a:avLst/>
              <a:gdLst>
                <a:gd name="connsiteX0" fmla="*/ 0 w 2150862"/>
                <a:gd name="connsiteY0" fmla="*/ 358484 h 2150862"/>
                <a:gd name="connsiteX1" fmla="*/ 358484 w 2150862"/>
                <a:gd name="connsiteY1" fmla="*/ 0 h 2150862"/>
                <a:gd name="connsiteX2" fmla="*/ 1792378 w 2150862"/>
                <a:gd name="connsiteY2" fmla="*/ 0 h 2150862"/>
                <a:gd name="connsiteX3" fmla="*/ 2150862 w 2150862"/>
                <a:gd name="connsiteY3" fmla="*/ 358484 h 2150862"/>
                <a:gd name="connsiteX4" fmla="*/ 2150862 w 2150862"/>
                <a:gd name="connsiteY4" fmla="*/ 1792378 h 2150862"/>
                <a:gd name="connsiteX5" fmla="*/ 1792378 w 2150862"/>
                <a:gd name="connsiteY5" fmla="*/ 2150862 h 2150862"/>
                <a:gd name="connsiteX6" fmla="*/ 358484 w 2150862"/>
                <a:gd name="connsiteY6" fmla="*/ 2150862 h 2150862"/>
                <a:gd name="connsiteX7" fmla="*/ 0 w 2150862"/>
                <a:gd name="connsiteY7" fmla="*/ 1792378 h 2150862"/>
                <a:gd name="connsiteX8" fmla="*/ 0 w 2150862"/>
                <a:gd name="connsiteY8" fmla="*/ 358484 h 215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0862" h="2150862">
                  <a:moveTo>
                    <a:pt x="0" y="358484"/>
                  </a:moveTo>
                  <a:cubicBezTo>
                    <a:pt x="0" y="160499"/>
                    <a:pt x="160499" y="0"/>
                    <a:pt x="358484" y="0"/>
                  </a:cubicBezTo>
                  <a:lnTo>
                    <a:pt x="1792378" y="0"/>
                  </a:lnTo>
                  <a:cubicBezTo>
                    <a:pt x="1990363" y="0"/>
                    <a:pt x="2150862" y="160499"/>
                    <a:pt x="2150862" y="358484"/>
                  </a:cubicBezTo>
                  <a:lnTo>
                    <a:pt x="2150862" y="1792378"/>
                  </a:lnTo>
                  <a:cubicBezTo>
                    <a:pt x="2150862" y="1990363"/>
                    <a:pt x="1990363" y="2150862"/>
                    <a:pt x="1792378" y="2150862"/>
                  </a:cubicBezTo>
                  <a:lnTo>
                    <a:pt x="358484" y="2150862"/>
                  </a:lnTo>
                  <a:cubicBezTo>
                    <a:pt x="160499" y="2150862"/>
                    <a:pt x="0" y="1990363"/>
                    <a:pt x="0" y="1792378"/>
                  </a:cubicBezTo>
                  <a:lnTo>
                    <a:pt x="0" y="358484"/>
                  </a:lnTo>
                  <a:close/>
                </a:path>
              </a:pathLst>
            </a:custGeom>
            <a:solidFill>
              <a:schemeClr val="bg1"/>
            </a:solidFill>
            <a:scene3d>
              <a:camera prst="orthographicFront"/>
              <a:lightRig rig="flat" dir="t"/>
            </a:scene3d>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07866" tIns="207866" rIns="207866" bIns="207866" numCol="1" spcCol="1270" anchor="ctr" anchorCtr="0">
              <a:noAutofit/>
            </a:bodyPr>
            <a:lstStyle/>
            <a:p>
              <a:pPr marL="0" lvl="0" indent="0" algn="ctr" defTabSz="1200150">
                <a:lnSpc>
                  <a:spcPct val="90000"/>
                </a:lnSpc>
                <a:spcBef>
                  <a:spcPct val="0"/>
                </a:spcBef>
                <a:spcAft>
                  <a:spcPct val="35000"/>
                </a:spcAft>
                <a:buNone/>
              </a:pPr>
              <a:r>
                <a:rPr lang="en-AU" sz="2200" b="1" kern="1200">
                  <a:solidFill>
                    <a:srgbClr val="D61081"/>
                  </a:solidFill>
                </a:rPr>
                <a:t>Indigenous Students</a:t>
              </a:r>
            </a:p>
          </p:txBody>
        </p:sp>
        <p:sp>
          <p:nvSpPr>
            <p:cNvPr id="26" name="Freeform: Shape 25">
              <a:extLst>
                <a:ext uri="{FF2B5EF4-FFF2-40B4-BE49-F238E27FC236}">
                  <a16:creationId xmlns:a16="http://schemas.microsoft.com/office/drawing/2014/main" id="{8C470810-B2C3-7283-78C3-508512AAD68F}"/>
                </a:ext>
              </a:extLst>
            </p:cNvPr>
            <p:cNvSpPr/>
            <p:nvPr/>
          </p:nvSpPr>
          <p:spPr>
            <a:xfrm>
              <a:off x="3756937" y="4015622"/>
              <a:ext cx="2150862" cy="2150862"/>
            </a:xfrm>
            <a:custGeom>
              <a:avLst/>
              <a:gdLst>
                <a:gd name="connsiteX0" fmla="*/ 0 w 2150862"/>
                <a:gd name="connsiteY0" fmla="*/ 358484 h 2150862"/>
                <a:gd name="connsiteX1" fmla="*/ 358484 w 2150862"/>
                <a:gd name="connsiteY1" fmla="*/ 0 h 2150862"/>
                <a:gd name="connsiteX2" fmla="*/ 1792378 w 2150862"/>
                <a:gd name="connsiteY2" fmla="*/ 0 h 2150862"/>
                <a:gd name="connsiteX3" fmla="*/ 2150862 w 2150862"/>
                <a:gd name="connsiteY3" fmla="*/ 358484 h 2150862"/>
                <a:gd name="connsiteX4" fmla="*/ 2150862 w 2150862"/>
                <a:gd name="connsiteY4" fmla="*/ 1792378 h 2150862"/>
                <a:gd name="connsiteX5" fmla="*/ 1792378 w 2150862"/>
                <a:gd name="connsiteY5" fmla="*/ 2150862 h 2150862"/>
                <a:gd name="connsiteX6" fmla="*/ 358484 w 2150862"/>
                <a:gd name="connsiteY6" fmla="*/ 2150862 h 2150862"/>
                <a:gd name="connsiteX7" fmla="*/ 0 w 2150862"/>
                <a:gd name="connsiteY7" fmla="*/ 1792378 h 2150862"/>
                <a:gd name="connsiteX8" fmla="*/ 0 w 2150862"/>
                <a:gd name="connsiteY8" fmla="*/ 358484 h 215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0862" h="2150862">
                  <a:moveTo>
                    <a:pt x="0" y="358484"/>
                  </a:moveTo>
                  <a:cubicBezTo>
                    <a:pt x="0" y="160499"/>
                    <a:pt x="160499" y="0"/>
                    <a:pt x="358484" y="0"/>
                  </a:cubicBezTo>
                  <a:lnTo>
                    <a:pt x="1792378" y="0"/>
                  </a:lnTo>
                  <a:cubicBezTo>
                    <a:pt x="1990363" y="0"/>
                    <a:pt x="2150862" y="160499"/>
                    <a:pt x="2150862" y="358484"/>
                  </a:cubicBezTo>
                  <a:lnTo>
                    <a:pt x="2150862" y="1792378"/>
                  </a:lnTo>
                  <a:cubicBezTo>
                    <a:pt x="2150862" y="1990363"/>
                    <a:pt x="1990363" y="2150862"/>
                    <a:pt x="1792378" y="2150862"/>
                  </a:cubicBezTo>
                  <a:lnTo>
                    <a:pt x="358484" y="2150862"/>
                  </a:lnTo>
                  <a:cubicBezTo>
                    <a:pt x="160499" y="2150862"/>
                    <a:pt x="0" y="1990363"/>
                    <a:pt x="0" y="1792378"/>
                  </a:cubicBezTo>
                  <a:lnTo>
                    <a:pt x="0" y="358484"/>
                  </a:lnTo>
                  <a:close/>
                </a:path>
              </a:pathLst>
            </a:custGeom>
            <a:solidFill>
              <a:schemeClr val="bg1"/>
            </a:solidFill>
            <a:scene3d>
              <a:camera prst="orthographicFront"/>
              <a:lightRig rig="flat" dir="t"/>
            </a:scene3d>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07866" tIns="207866" rIns="207866" bIns="207866" numCol="1" spcCol="1270" anchor="ctr" anchorCtr="0">
              <a:noAutofit/>
            </a:bodyPr>
            <a:lstStyle/>
            <a:p>
              <a:pPr marL="0" lvl="0" indent="0" algn="ctr" defTabSz="1200150">
                <a:lnSpc>
                  <a:spcPct val="90000"/>
                </a:lnSpc>
                <a:spcBef>
                  <a:spcPct val="0"/>
                </a:spcBef>
                <a:spcAft>
                  <a:spcPct val="35000"/>
                </a:spcAft>
                <a:buNone/>
              </a:pPr>
              <a:r>
                <a:rPr lang="en-AU" sz="2200" b="1" kern="1200">
                  <a:solidFill>
                    <a:srgbClr val="E07900"/>
                  </a:solidFill>
                </a:rPr>
                <a:t>Disabled Employees</a:t>
              </a:r>
            </a:p>
          </p:txBody>
        </p:sp>
        <p:sp>
          <p:nvSpPr>
            <p:cNvPr id="27" name="Freeform: Shape 26">
              <a:extLst>
                <a:ext uri="{FF2B5EF4-FFF2-40B4-BE49-F238E27FC236}">
                  <a16:creationId xmlns:a16="http://schemas.microsoft.com/office/drawing/2014/main" id="{3F997B99-D90D-ED00-215F-02740F70F7B2}"/>
                </a:ext>
              </a:extLst>
            </p:cNvPr>
            <p:cNvSpPr/>
            <p:nvPr/>
          </p:nvSpPr>
          <p:spPr>
            <a:xfrm>
              <a:off x="6284200" y="4015622"/>
              <a:ext cx="2150862" cy="2150862"/>
            </a:xfrm>
            <a:custGeom>
              <a:avLst/>
              <a:gdLst>
                <a:gd name="connsiteX0" fmla="*/ 0 w 2150862"/>
                <a:gd name="connsiteY0" fmla="*/ 358484 h 2150862"/>
                <a:gd name="connsiteX1" fmla="*/ 358484 w 2150862"/>
                <a:gd name="connsiteY1" fmla="*/ 0 h 2150862"/>
                <a:gd name="connsiteX2" fmla="*/ 1792378 w 2150862"/>
                <a:gd name="connsiteY2" fmla="*/ 0 h 2150862"/>
                <a:gd name="connsiteX3" fmla="*/ 2150862 w 2150862"/>
                <a:gd name="connsiteY3" fmla="*/ 358484 h 2150862"/>
                <a:gd name="connsiteX4" fmla="*/ 2150862 w 2150862"/>
                <a:gd name="connsiteY4" fmla="*/ 1792378 h 2150862"/>
                <a:gd name="connsiteX5" fmla="*/ 1792378 w 2150862"/>
                <a:gd name="connsiteY5" fmla="*/ 2150862 h 2150862"/>
                <a:gd name="connsiteX6" fmla="*/ 358484 w 2150862"/>
                <a:gd name="connsiteY6" fmla="*/ 2150862 h 2150862"/>
                <a:gd name="connsiteX7" fmla="*/ 0 w 2150862"/>
                <a:gd name="connsiteY7" fmla="*/ 1792378 h 2150862"/>
                <a:gd name="connsiteX8" fmla="*/ 0 w 2150862"/>
                <a:gd name="connsiteY8" fmla="*/ 358484 h 215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0862" h="2150862">
                  <a:moveTo>
                    <a:pt x="0" y="358484"/>
                  </a:moveTo>
                  <a:cubicBezTo>
                    <a:pt x="0" y="160499"/>
                    <a:pt x="160499" y="0"/>
                    <a:pt x="358484" y="0"/>
                  </a:cubicBezTo>
                  <a:lnTo>
                    <a:pt x="1792378" y="0"/>
                  </a:lnTo>
                  <a:cubicBezTo>
                    <a:pt x="1990363" y="0"/>
                    <a:pt x="2150862" y="160499"/>
                    <a:pt x="2150862" y="358484"/>
                  </a:cubicBezTo>
                  <a:lnTo>
                    <a:pt x="2150862" y="1792378"/>
                  </a:lnTo>
                  <a:cubicBezTo>
                    <a:pt x="2150862" y="1990363"/>
                    <a:pt x="1990363" y="2150862"/>
                    <a:pt x="1792378" y="2150862"/>
                  </a:cubicBezTo>
                  <a:lnTo>
                    <a:pt x="358484" y="2150862"/>
                  </a:lnTo>
                  <a:cubicBezTo>
                    <a:pt x="160499" y="2150862"/>
                    <a:pt x="0" y="1990363"/>
                    <a:pt x="0" y="1792378"/>
                  </a:cubicBezTo>
                  <a:lnTo>
                    <a:pt x="0" y="358484"/>
                  </a:lnTo>
                  <a:close/>
                </a:path>
              </a:pathLst>
            </a:custGeom>
            <a:solidFill>
              <a:schemeClr val="bg1"/>
            </a:solidFill>
            <a:scene3d>
              <a:camera prst="orthographicFront"/>
              <a:lightRig rig="flat" dir="t"/>
            </a:scene3d>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07866" tIns="207866" rIns="207866" bIns="207866" numCol="1" spcCol="1270" anchor="ctr" anchorCtr="0">
              <a:noAutofit/>
            </a:bodyPr>
            <a:lstStyle/>
            <a:p>
              <a:pPr marL="0" lvl="0" indent="0" algn="ctr" defTabSz="1200150">
                <a:lnSpc>
                  <a:spcPct val="90000"/>
                </a:lnSpc>
                <a:spcBef>
                  <a:spcPct val="0"/>
                </a:spcBef>
                <a:spcAft>
                  <a:spcPct val="35000"/>
                </a:spcAft>
                <a:buNone/>
              </a:pPr>
              <a:r>
                <a:rPr lang="en-AU" sz="2200" b="1" kern="1200">
                  <a:solidFill>
                    <a:schemeClr val="accent6">
                      <a:lumMod val="75000"/>
                      <a:lumOff val="25000"/>
                    </a:schemeClr>
                  </a:solidFill>
                </a:rPr>
                <a:t>Disabled Students</a:t>
              </a:r>
            </a:p>
          </p:txBody>
        </p:sp>
        <p:pic>
          <p:nvPicPr>
            <p:cNvPr id="29" name="Graphic 28" descr="Footprints with solid fill">
              <a:extLst>
                <a:ext uri="{FF2B5EF4-FFF2-40B4-BE49-F238E27FC236}">
                  <a16:creationId xmlns:a16="http://schemas.microsoft.com/office/drawing/2014/main" id="{82745409-0ADA-DA3D-C882-C61E71C4FF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4236120">
              <a:off x="7938135" y="5661660"/>
              <a:ext cx="324000" cy="324000"/>
            </a:xfrm>
            <a:prstGeom prst="rect">
              <a:avLst/>
            </a:prstGeom>
          </p:spPr>
        </p:pic>
        <p:pic>
          <p:nvPicPr>
            <p:cNvPr id="30" name="Graphic 29" descr="Footprints with solid fill">
              <a:extLst>
                <a:ext uri="{FF2B5EF4-FFF2-40B4-BE49-F238E27FC236}">
                  <a16:creationId xmlns:a16="http://schemas.microsoft.com/office/drawing/2014/main" id="{CF6ED445-CA8A-CD90-B3B3-6464FC2F9F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49807">
              <a:off x="7936771" y="1717314"/>
              <a:ext cx="324000" cy="324000"/>
            </a:xfrm>
            <a:prstGeom prst="rect">
              <a:avLst/>
            </a:prstGeom>
          </p:spPr>
        </p:pic>
        <p:pic>
          <p:nvPicPr>
            <p:cNvPr id="31" name="Graphic 30" descr="Footprints with solid fill">
              <a:extLst>
                <a:ext uri="{FF2B5EF4-FFF2-40B4-BE49-F238E27FC236}">
                  <a16:creationId xmlns:a16="http://schemas.microsoft.com/office/drawing/2014/main" id="{8FEC778D-A6FA-A519-4D8D-38E41DB22C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37709" y="5590331"/>
              <a:ext cx="324000" cy="324000"/>
            </a:xfrm>
            <a:prstGeom prst="rect">
              <a:avLst/>
            </a:prstGeom>
          </p:spPr>
        </p:pic>
        <p:pic>
          <p:nvPicPr>
            <p:cNvPr id="32" name="Graphic 31" descr="Footprints with solid fill">
              <a:extLst>
                <a:ext uri="{FF2B5EF4-FFF2-40B4-BE49-F238E27FC236}">
                  <a16:creationId xmlns:a16="http://schemas.microsoft.com/office/drawing/2014/main" id="{8EB9A5FF-F7EB-8D26-8386-CE121FF7DF4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050546">
              <a:off x="3983737" y="1756872"/>
              <a:ext cx="324000" cy="324000"/>
            </a:xfrm>
            <a:prstGeom prst="rect">
              <a:avLst/>
            </a:prstGeom>
          </p:spPr>
        </p:pic>
        <p:grpSp>
          <p:nvGrpSpPr>
            <p:cNvPr id="67" name="Group 66">
              <a:extLst>
                <a:ext uri="{FF2B5EF4-FFF2-40B4-BE49-F238E27FC236}">
                  <a16:creationId xmlns:a16="http://schemas.microsoft.com/office/drawing/2014/main" id="{9CB25632-7157-EDEB-C167-C596CE7F0F0D}"/>
                </a:ext>
              </a:extLst>
            </p:cNvPr>
            <p:cNvGrpSpPr/>
            <p:nvPr/>
          </p:nvGrpSpPr>
          <p:grpSpPr>
            <a:xfrm>
              <a:off x="4466441" y="3514216"/>
              <a:ext cx="115014" cy="219988"/>
              <a:chOff x="4466441" y="3514216"/>
              <a:chExt cx="115014" cy="219988"/>
            </a:xfrm>
          </p:grpSpPr>
          <p:sp>
            <p:nvSpPr>
              <p:cNvPr id="55" name="Freeform: Shape 54">
                <a:extLst>
                  <a:ext uri="{FF2B5EF4-FFF2-40B4-BE49-F238E27FC236}">
                    <a16:creationId xmlns:a16="http://schemas.microsoft.com/office/drawing/2014/main" id="{FA473EDC-FC31-7CD7-C181-84609C470A39}"/>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solidFill>
                <a:schemeClr val="accent5">
                  <a:lumMod val="75000"/>
                </a:schemeClr>
              </a:solidFill>
              <a:ln w="3373" cap="flat">
                <a:noFill/>
                <a:prstDash val="solid"/>
                <a:miter/>
              </a:ln>
            </p:spPr>
            <p:txBody>
              <a:bodyPr rtlCol="0" anchor="ctr"/>
              <a:lstStyle/>
              <a:p>
                <a:endParaRPr lang="en-AU"/>
              </a:p>
            </p:txBody>
          </p:sp>
          <p:sp>
            <p:nvSpPr>
              <p:cNvPr id="56" name="Freeform: Shape 55">
                <a:extLst>
                  <a:ext uri="{FF2B5EF4-FFF2-40B4-BE49-F238E27FC236}">
                    <a16:creationId xmlns:a16="http://schemas.microsoft.com/office/drawing/2014/main" id="{D89380EA-1639-9AE2-12D8-0392116972AC}"/>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solidFill>
                <a:schemeClr val="accent5">
                  <a:lumMod val="75000"/>
                </a:schemeClr>
              </a:solidFill>
              <a:ln w="3373" cap="flat">
                <a:noFill/>
                <a:prstDash val="solid"/>
                <a:miter/>
              </a:ln>
            </p:spPr>
            <p:txBody>
              <a:bodyPr rtlCol="0" anchor="ctr"/>
              <a:lstStyle/>
              <a:p>
                <a:endParaRPr lang="en-AU"/>
              </a:p>
            </p:txBody>
          </p:sp>
          <p:sp>
            <p:nvSpPr>
              <p:cNvPr id="57" name="Freeform: Shape 56">
                <a:extLst>
                  <a:ext uri="{FF2B5EF4-FFF2-40B4-BE49-F238E27FC236}">
                    <a16:creationId xmlns:a16="http://schemas.microsoft.com/office/drawing/2014/main" id="{897CB9F4-54CF-8C93-F3ED-E997F75476E1}"/>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solidFill>
                <a:schemeClr val="accent5">
                  <a:lumMod val="75000"/>
                </a:schemeClr>
              </a:solidFill>
              <a:ln w="3373" cap="flat">
                <a:noFill/>
                <a:prstDash val="solid"/>
                <a:miter/>
              </a:ln>
            </p:spPr>
            <p:txBody>
              <a:bodyPr rtlCol="0" anchor="ctr"/>
              <a:lstStyle/>
              <a:p>
                <a:endParaRPr lang="en-AU"/>
              </a:p>
            </p:txBody>
          </p:sp>
          <p:sp>
            <p:nvSpPr>
              <p:cNvPr id="58" name="Freeform: Shape 57">
                <a:extLst>
                  <a:ext uri="{FF2B5EF4-FFF2-40B4-BE49-F238E27FC236}">
                    <a16:creationId xmlns:a16="http://schemas.microsoft.com/office/drawing/2014/main" id="{0A3FF9D3-EC8D-866D-3DA6-9851C7A695B3}"/>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solidFill>
                <a:schemeClr val="accent5">
                  <a:lumMod val="75000"/>
                </a:schemeClr>
              </a:solidFill>
              <a:ln w="3373" cap="flat">
                <a:noFill/>
                <a:prstDash val="solid"/>
                <a:miter/>
              </a:ln>
            </p:spPr>
            <p:txBody>
              <a:bodyPr rtlCol="0" anchor="ctr"/>
              <a:lstStyle/>
              <a:p>
                <a:endParaRPr lang="en-AU"/>
              </a:p>
            </p:txBody>
          </p:sp>
          <p:sp>
            <p:nvSpPr>
              <p:cNvPr id="59" name="Freeform: Shape 58">
                <a:extLst>
                  <a:ext uri="{FF2B5EF4-FFF2-40B4-BE49-F238E27FC236}">
                    <a16:creationId xmlns:a16="http://schemas.microsoft.com/office/drawing/2014/main" id="{A457E627-BE1F-0E2F-6BF8-406550BF2D68}"/>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solidFill>
                <a:schemeClr val="accent5">
                  <a:lumMod val="75000"/>
                </a:schemeClr>
              </a:solidFill>
              <a:ln w="3373" cap="flat">
                <a:noFill/>
                <a:prstDash val="solid"/>
                <a:miter/>
              </a:ln>
            </p:spPr>
            <p:txBody>
              <a:bodyPr rtlCol="0" anchor="ctr"/>
              <a:lstStyle/>
              <a:p>
                <a:endParaRPr lang="en-AU"/>
              </a:p>
            </p:txBody>
          </p:sp>
          <p:sp>
            <p:nvSpPr>
              <p:cNvPr id="60" name="Freeform: Shape 59">
                <a:extLst>
                  <a:ext uri="{FF2B5EF4-FFF2-40B4-BE49-F238E27FC236}">
                    <a16:creationId xmlns:a16="http://schemas.microsoft.com/office/drawing/2014/main" id="{471DFAA7-B502-6B5A-C257-506AF0FCB69E}"/>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solidFill>
                <a:schemeClr val="accent5">
                  <a:lumMod val="75000"/>
                </a:schemeClr>
              </a:solidFill>
              <a:ln w="3373" cap="flat">
                <a:noFill/>
                <a:prstDash val="solid"/>
                <a:miter/>
              </a:ln>
            </p:spPr>
            <p:txBody>
              <a:bodyPr rtlCol="0" anchor="ctr"/>
              <a:lstStyle/>
              <a:p>
                <a:endParaRPr lang="en-AU"/>
              </a:p>
            </p:txBody>
          </p:sp>
        </p:grpSp>
        <p:grpSp>
          <p:nvGrpSpPr>
            <p:cNvPr id="68" name="Group 67">
              <a:extLst>
                <a:ext uri="{FF2B5EF4-FFF2-40B4-BE49-F238E27FC236}">
                  <a16:creationId xmlns:a16="http://schemas.microsoft.com/office/drawing/2014/main" id="{95AC8946-FC89-8075-650B-EBC2F49BD47F}"/>
                </a:ext>
              </a:extLst>
            </p:cNvPr>
            <p:cNvGrpSpPr/>
            <p:nvPr/>
          </p:nvGrpSpPr>
          <p:grpSpPr>
            <a:xfrm>
              <a:off x="4325602" y="3502233"/>
              <a:ext cx="138744" cy="192834"/>
              <a:chOff x="4325602" y="3502233"/>
              <a:chExt cx="138744" cy="192834"/>
            </a:xfrm>
            <a:solidFill>
              <a:srgbClr val="FF9900"/>
            </a:solidFill>
          </p:grpSpPr>
          <p:sp>
            <p:nvSpPr>
              <p:cNvPr id="61" name="Freeform: Shape 60">
                <a:extLst>
                  <a:ext uri="{FF2B5EF4-FFF2-40B4-BE49-F238E27FC236}">
                    <a16:creationId xmlns:a16="http://schemas.microsoft.com/office/drawing/2014/main" id="{0ACDDCF5-EB3B-9D6B-399D-601D5F8DBB8F}"/>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62" name="Freeform: Shape 61">
                <a:extLst>
                  <a:ext uri="{FF2B5EF4-FFF2-40B4-BE49-F238E27FC236}">
                    <a16:creationId xmlns:a16="http://schemas.microsoft.com/office/drawing/2014/main" id="{A8DCA378-846B-DC78-5F9D-5E5D5430A191}"/>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63" name="Freeform: Shape 62">
                <a:extLst>
                  <a:ext uri="{FF2B5EF4-FFF2-40B4-BE49-F238E27FC236}">
                    <a16:creationId xmlns:a16="http://schemas.microsoft.com/office/drawing/2014/main" id="{CD777900-12BC-6737-57E1-00D0D1BD8E31}"/>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64" name="Freeform: Shape 63">
                <a:extLst>
                  <a:ext uri="{FF2B5EF4-FFF2-40B4-BE49-F238E27FC236}">
                    <a16:creationId xmlns:a16="http://schemas.microsoft.com/office/drawing/2014/main" id="{3B4CA59B-F1A0-03D0-9ABE-CEA569C8D492}"/>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65" name="Freeform: Shape 64">
                <a:extLst>
                  <a:ext uri="{FF2B5EF4-FFF2-40B4-BE49-F238E27FC236}">
                    <a16:creationId xmlns:a16="http://schemas.microsoft.com/office/drawing/2014/main" id="{522C27BB-168F-9877-1A1B-C357EE7FD45B}"/>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66" name="Freeform: Shape 65">
                <a:extLst>
                  <a:ext uri="{FF2B5EF4-FFF2-40B4-BE49-F238E27FC236}">
                    <a16:creationId xmlns:a16="http://schemas.microsoft.com/office/drawing/2014/main" id="{43DFF360-0E7F-1A1A-9BBF-4CEC57AC3B83}"/>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69" name="Group 68">
              <a:extLst>
                <a:ext uri="{FF2B5EF4-FFF2-40B4-BE49-F238E27FC236}">
                  <a16:creationId xmlns:a16="http://schemas.microsoft.com/office/drawing/2014/main" id="{DEDE446F-96F5-2664-108E-81AE30AD1234}"/>
                </a:ext>
              </a:extLst>
            </p:cNvPr>
            <p:cNvGrpSpPr/>
            <p:nvPr/>
          </p:nvGrpSpPr>
          <p:grpSpPr>
            <a:xfrm rot="1520499">
              <a:off x="4547832" y="3805447"/>
              <a:ext cx="115014" cy="219988"/>
              <a:chOff x="4466441" y="3514216"/>
              <a:chExt cx="115014" cy="219988"/>
            </a:xfrm>
            <a:solidFill>
              <a:srgbClr val="FF9900"/>
            </a:solidFill>
          </p:grpSpPr>
          <p:sp>
            <p:nvSpPr>
              <p:cNvPr id="70" name="Freeform: Shape 69">
                <a:extLst>
                  <a:ext uri="{FF2B5EF4-FFF2-40B4-BE49-F238E27FC236}">
                    <a16:creationId xmlns:a16="http://schemas.microsoft.com/office/drawing/2014/main" id="{2D827830-0255-53E3-245B-09AEE4AA1DAA}"/>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71" name="Freeform: Shape 70">
                <a:extLst>
                  <a:ext uri="{FF2B5EF4-FFF2-40B4-BE49-F238E27FC236}">
                    <a16:creationId xmlns:a16="http://schemas.microsoft.com/office/drawing/2014/main" id="{EC7C3776-5238-BD85-C0B5-706BFECC1788}"/>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72" name="Freeform: Shape 71">
                <a:extLst>
                  <a:ext uri="{FF2B5EF4-FFF2-40B4-BE49-F238E27FC236}">
                    <a16:creationId xmlns:a16="http://schemas.microsoft.com/office/drawing/2014/main" id="{22074B88-C53A-9418-16F9-EB58C1973850}"/>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73" name="Freeform: Shape 72">
                <a:extLst>
                  <a:ext uri="{FF2B5EF4-FFF2-40B4-BE49-F238E27FC236}">
                    <a16:creationId xmlns:a16="http://schemas.microsoft.com/office/drawing/2014/main" id="{D700BBB9-F074-105D-CA11-0A3BE0AAD6E8}"/>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74" name="Freeform: Shape 73">
                <a:extLst>
                  <a:ext uri="{FF2B5EF4-FFF2-40B4-BE49-F238E27FC236}">
                    <a16:creationId xmlns:a16="http://schemas.microsoft.com/office/drawing/2014/main" id="{069C4D6F-442E-1613-2B5B-E85423BFB52A}"/>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75" name="Freeform: Shape 74">
                <a:extLst>
                  <a:ext uri="{FF2B5EF4-FFF2-40B4-BE49-F238E27FC236}">
                    <a16:creationId xmlns:a16="http://schemas.microsoft.com/office/drawing/2014/main" id="{97EB5A89-EE63-802A-C106-DBB3C15E48E2}"/>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76" name="Group 75">
              <a:extLst>
                <a:ext uri="{FF2B5EF4-FFF2-40B4-BE49-F238E27FC236}">
                  <a16:creationId xmlns:a16="http://schemas.microsoft.com/office/drawing/2014/main" id="{46CED29A-8907-B516-FDC4-44E59E16EA1C}"/>
                </a:ext>
              </a:extLst>
            </p:cNvPr>
            <p:cNvGrpSpPr/>
            <p:nvPr/>
          </p:nvGrpSpPr>
          <p:grpSpPr>
            <a:xfrm rot="3789426">
              <a:off x="4395499" y="3879853"/>
              <a:ext cx="138744" cy="192834"/>
              <a:chOff x="4325602" y="3502233"/>
              <a:chExt cx="138744" cy="192834"/>
            </a:xfrm>
            <a:solidFill>
              <a:schemeClr val="accent5">
                <a:lumMod val="75000"/>
              </a:schemeClr>
            </a:solidFill>
          </p:grpSpPr>
          <p:sp>
            <p:nvSpPr>
              <p:cNvPr id="77" name="Freeform: Shape 76">
                <a:extLst>
                  <a:ext uri="{FF2B5EF4-FFF2-40B4-BE49-F238E27FC236}">
                    <a16:creationId xmlns:a16="http://schemas.microsoft.com/office/drawing/2014/main" id="{C9004963-DA22-2AB8-6841-FD74C6EEDD03}"/>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78" name="Freeform: Shape 77">
                <a:extLst>
                  <a:ext uri="{FF2B5EF4-FFF2-40B4-BE49-F238E27FC236}">
                    <a16:creationId xmlns:a16="http://schemas.microsoft.com/office/drawing/2014/main" id="{51EEC56F-C331-EB7D-FB95-78AB15E3CD4F}"/>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79" name="Freeform: Shape 78">
                <a:extLst>
                  <a:ext uri="{FF2B5EF4-FFF2-40B4-BE49-F238E27FC236}">
                    <a16:creationId xmlns:a16="http://schemas.microsoft.com/office/drawing/2014/main" id="{A2C7DF51-7E8C-D7E7-657C-816FA6CFEA10}"/>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80" name="Freeform: Shape 79">
                <a:extLst>
                  <a:ext uri="{FF2B5EF4-FFF2-40B4-BE49-F238E27FC236}">
                    <a16:creationId xmlns:a16="http://schemas.microsoft.com/office/drawing/2014/main" id="{BED91C1C-5A81-D05C-F6DB-75942286CF44}"/>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81" name="Freeform: Shape 80">
                <a:extLst>
                  <a:ext uri="{FF2B5EF4-FFF2-40B4-BE49-F238E27FC236}">
                    <a16:creationId xmlns:a16="http://schemas.microsoft.com/office/drawing/2014/main" id="{E21BEC41-35C8-2ED3-D1A4-43B0C94A49F3}"/>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82" name="Freeform: Shape 81">
                <a:extLst>
                  <a:ext uri="{FF2B5EF4-FFF2-40B4-BE49-F238E27FC236}">
                    <a16:creationId xmlns:a16="http://schemas.microsoft.com/office/drawing/2014/main" id="{C5D5DD44-3543-C680-FFEA-107E13A34337}"/>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83" name="Group 82">
              <a:extLst>
                <a:ext uri="{FF2B5EF4-FFF2-40B4-BE49-F238E27FC236}">
                  <a16:creationId xmlns:a16="http://schemas.microsoft.com/office/drawing/2014/main" id="{79578444-C959-A4CD-79FD-665A07AB7307}"/>
                </a:ext>
              </a:extLst>
            </p:cNvPr>
            <p:cNvGrpSpPr/>
            <p:nvPr/>
          </p:nvGrpSpPr>
          <p:grpSpPr>
            <a:xfrm>
              <a:off x="4592255" y="4096528"/>
              <a:ext cx="115014" cy="219988"/>
              <a:chOff x="4466441" y="3514216"/>
              <a:chExt cx="115014" cy="219988"/>
            </a:xfrm>
          </p:grpSpPr>
          <p:sp>
            <p:nvSpPr>
              <p:cNvPr id="84" name="Freeform: Shape 83">
                <a:extLst>
                  <a:ext uri="{FF2B5EF4-FFF2-40B4-BE49-F238E27FC236}">
                    <a16:creationId xmlns:a16="http://schemas.microsoft.com/office/drawing/2014/main" id="{8DB8C3AD-EDA1-EC1F-B01B-EB4896913B26}"/>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solidFill>
                <a:schemeClr val="accent5">
                  <a:lumMod val="75000"/>
                </a:schemeClr>
              </a:solidFill>
              <a:ln w="3373" cap="flat">
                <a:noFill/>
                <a:prstDash val="solid"/>
                <a:miter/>
              </a:ln>
            </p:spPr>
            <p:txBody>
              <a:bodyPr rtlCol="0" anchor="ctr"/>
              <a:lstStyle/>
              <a:p>
                <a:endParaRPr lang="en-AU"/>
              </a:p>
            </p:txBody>
          </p:sp>
          <p:sp>
            <p:nvSpPr>
              <p:cNvPr id="85" name="Freeform: Shape 84">
                <a:extLst>
                  <a:ext uri="{FF2B5EF4-FFF2-40B4-BE49-F238E27FC236}">
                    <a16:creationId xmlns:a16="http://schemas.microsoft.com/office/drawing/2014/main" id="{CBCCB059-1DA0-0C76-5A8C-4EC49F46D10C}"/>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solidFill>
                <a:schemeClr val="accent5">
                  <a:lumMod val="75000"/>
                </a:schemeClr>
              </a:solidFill>
              <a:ln w="3373" cap="flat">
                <a:noFill/>
                <a:prstDash val="solid"/>
                <a:miter/>
              </a:ln>
            </p:spPr>
            <p:txBody>
              <a:bodyPr rtlCol="0" anchor="ctr"/>
              <a:lstStyle/>
              <a:p>
                <a:endParaRPr lang="en-AU"/>
              </a:p>
            </p:txBody>
          </p:sp>
          <p:sp>
            <p:nvSpPr>
              <p:cNvPr id="86" name="Freeform: Shape 85">
                <a:extLst>
                  <a:ext uri="{FF2B5EF4-FFF2-40B4-BE49-F238E27FC236}">
                    <a16:creationId xmlns:a16="http://schemas.microsoft.com/office/drawing/2014/main" id="{09A93A49-67C9-F070-2D76-4F0EDF0213D1}"/>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solidFill>
                <a:schemeClr val="accent5">
                  <a:lumMod val="75000"/>
                </a:schemeClr>
              </a:solidFill>
              <a:ln w="3373" cap="flat">
                <a:noFill/>
                <a:prstDash val="solid"/>
                <a:miter/>
              </a:ln>
            </p:spPr>
            <p:txBody>
              <a:bodyPr rtlCol="0" anchor="ctr"/>
              <a:lstStyle/>
              <a:p>
                <a:endParaRPr lang="en-AU"/>
              </a:p>
            </p:txBody>
          </p:sp>
          <p:sp>
            <p:nvSpPr>
              <p:cNvPr id="87" name="Freeform: Shape 86">
                <a:extLst>
                  <a:ext uri="{FF2B5EF4-FFF2-40B4-BE49-F238E27FC236}">
                    <a16:creationId xmlns:a16="http://schemas.microsoft.com/office/drawing/2014/main" id="{83FC834A-4AB3-96E9-45D1-145F08C81723}"/>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solidFill>
                <a:schemeClr val="accent5">
                  <a:lumMod val="75000"/>
                </a:schemeClr>
              </a:solidFill>
              <a:ln w="3373" cap="flat">
                <a:noFill/>
                <a:prstDash val="solid"/>
                <a:miter/>
              </a:ln>
            </p:spPr>
            <p:txBody>
              <a:bodyPr rtlCol="0" anchor="ctr"/>
              <a:lstStyle/>
              <a:p>
                <a:endParaRPr lang="en-AU"/>
              </a:p>
            </p:txBody>
          </p:sp>
          <p:sp>
            <p:nvSpPr>
              <p:cNvPr id="88" name="Freeform: Shape 87">
                <a:extLst>
                  <a:ext uri="{FF2B5EF4-FFF2-40B4-BE49-F238E27FC236}">
                    <a16:creationId xmlns:a16="http://schemas.microsoft.com/office/drawing/2014/main" id="{65542D9D-B762-8D77-044F-7B06BE1BAC3F}"/>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solidFill>
                <a:schemeClr val="accent5">
                  <a:lumMod val="75000"/>
                </a:schemeClr>
              </a:solidFill>
              <a:ln w="3373" cap="flat">
                <a:noFill/>
                <a:prstDash val="solid"/>
                <a:miter/>
              </a:ln>
            </p:spPr>
            <p:txBody>
              <a:bodyPr rtlCol="0" anchor="ctr"/>
              <a:lstStyle/>
              <a:p>
                <a:endParaRPr lang="en-AU"/>
              </a:p>
            </p:txBody>
          </p:sp>
          <p:sp>
            <p:nvSpPr>
              <p:cNvPr id="89" name="Freeform: Shape 88">
                <a:extLst>
                  <a:ext uri="{FF2B5EF4-FFF2-40B4-BE49-F238E27FC236}">
                    <a16:creationId xmlns:a16="http://schemas.microsoft.com/office/drawing/2014/main" id="{69F550CC-650D-A92D-08AA-078C436893BD}"/>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solidFill>
                <a:schemeClr val="accent5">
                  <a:lumMod val="75000"/>
                </a:schemeClr>
              </a:solidFill>
              <a:ln w="3373" cap="flat">
                <a:noFill/>
                <a:prstDash val="solid"/>
                <a:miter/>
              </a:ln>
            </p:spPr>
            <p:txBody>
              <a:bodyPr rtlCol="0" anchor="ctr"/>
              <a:lstStyle/>
              <a:p>
                <a:endParaRPr lang="en-AU"/>
              </a:p>
            </p:txBody>
          </p:sp>
        </p:grpSp>
        <p:grpSp>
          <p:nvGrpSpPr>
            <p:cNvPr id="90" name="Group 89">
              <a:extLst>
                <a:ext uri="{FF2B5EF4-FFF2-40B4-BE49-F238E27FC236}">
                  <a16:creationId xmlns:a16="http://schemas.microsoft.com/office/drawing/2014/main" id="{98DDF5BE-76B6-F91B-DBDD-47BB171033BE}"/>
                </a:ext>
              </a:extLst>
            </p:cNvPr>
            <p:cNvGrpSpPr/>
            <p:nvPr/>
          </p:nvGrpSpPr>
          <p:grpSpPr>
            <a:xfrm>
              <a:off x="4526495" y="4252374"/>
              <a:ext cx="138744" cy="192834"/>
              <a:chOff x="4325602" y="3502233"/>
              <a:chExt cx="138744" cy="192834"/>
            </a:xfrm>
            <a:solidFill>
              <a:srgbClr val="FF9900"/>
            </a:solidFill>
          </p:grpSpPr>
          <p:sp>
            <p:nvSpPr>
              <p:cNvPr id="91" name="Freeform: Shape 90">
                <a:extLst>
                  <a:ext uri="{FF2B5EF4-FFF2-40B4-BE49-F238E27FC236}">
                    <a16:creationId xmlns:a16="http://schemas.microsoft.com/office/drawing/2014/main" id="{92A54F9A-DDD7-BED1-1B62-97102222A7BC}"/>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92" name="Freeform: Shape 91">
                <a:extLst>
                  <a:ext uri="{FF2B5EF4-FFF2-40B4-BE49-F238E27FC236}">
                    <a16:creationId xmlns:a16="http://schemas.microsoft.com/office/drawing/2014/main" id="{5283FEDD-7A5C-DB99-11E9-EA1359FF12A9}"/>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93" name="Freeform: Shape 92">
                <a:extLst>
                  <a:ext uri="{FF2B5EF4-FFF2-40B4-BE49-F238E27FC236}">
                    <a16:creationId xmlns:a16="http://schemas.microsoft.com/office/drawing/2014/main" id="{1F6F006B-9569-C784-87A4-678415F0A2E9}"/>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94" name="Freeform: Shape 93">
                <a:extLst>
                  <a:ext uri="{FF2B5EF4-FFF2-40B4-BE49-F238E27FC236}">
                    <a16:creationId xmlns:a16="http://schemas.microsoft.com/office/drawing/2014/main" id="{15F41631-C952-6404-1E8D-EB1719F06AFF}"/>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95" name="Freeform: Shape 94">
                <a:extLst>
                  <a:ext uri="{FF2B5EF4-FFF2-40B4-BE49-F238E27FC236}">
                    <a16:creationId xmlns:a16="http://schemas.microsoft.com/office/drawing/2014/main" id="{51C3E2A2-B622-6BEF-26E0-8D123D975015}"/>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96" name="Freeform: Shape 95">
                <a:extLst>
                  <a:ext uri="{FF2B5EF4-FFF2-40B4-BE49-F238E27FC236}">
                    <a16:creationId xmlns:a16="http://schemas.microsoft.com/office/drawing/2014/main" id="{69303932-F0B6-EDD4-6E06-4DA790BA5434}"/>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97" name="Group 96">
              <a:extLst>
                <a:ext uri="{FF2B5EF4-FFF2-40B4-BE49-F238E27FC236}">
                  <a16:creationId xmlns:a16="http://schemas.microsoft.com/office/drawing/2014/main" id="{C2607D3A-A6DE-2E92-C06E-D74969F7717E}"/>
                </a:ext>
              </a:extLst>
            </p:cNvPr>
            <p:cNvGrpSpPr/>
            <p:nvPr/>
          </p:nvGrpSpPr>
          <p:grpSpPr>
            <a:xfrm rot="13441070">
              <a:off x="3850589" y="3969024"/>
              <a:ext cx="115014" cy="219988"/>
              <a:chOff x="4466441" y="3514216"/>
              <a:chExt cx="115014" cy="219988"/>
            </a:xfrm>
          </p:grpSpPr>
          <p:sp>
            <p:nvSpPr>
              <p:cNvPr id="98" name="Freeform: Shape 97">
                <a:extLst>
                  <a:ext uri="{FF2B5EF4-FFF2-40B4-BE49-F238E27FC236}">
                    <a16:creationId xmlns:a16="http://schemas.microsoft.com/office/drawing/2014/main" id="{9FC444FD-D767-88DE-E2A0-A11DF1EA47A0}"/>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solidFill>
                <a:schemeClr val="accent5">
                  <a:lumMod val="75000"/>
                </a:schemeClr>
              </a:solidFill>
              <a:ln w="3373" cap="flat">
                <a:noFill/>
                <a:prstDash val="solid"/>
                <a:miter/>
              </a:ln>
            </p:spPr>
            <p:txBody>
              <a:bodyPr rtlCol="0" anchor="ctr"/>
              <a:lstStyle/>
              <a:p>
                <a:endParaRPr lang="en-AU"/>
              </a:p>
            </p:txBody>
          </p:sp>
          <p:sp>
            <p:nvSpPr>
              <p:cNvPr id="99" name="Freeform: Shape 98">
                <a:extLst>
                  <a:ext uri="{FF2B5EF4-FFF2-40B4-BE49-F238E27FC236}">
                    <a16:creationId xmlns:a16="http://schemas.microsoft.com/office/drawing/2014/main" id="{77D24EC0-2353-3153-969D-2C2D1048869D}"/>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solidFill>
                <a:schemeClr val="accent5">
                  <a:lumMod val="75000"/>
                </a:schemeClr>
              </a:solidFill>
              <a:ln w="3373" cap="flat">
                <a:noFill/>
                <a:prstDash val="solid"/>
                <a:miter/>
              </a:ln>
            </p:spPr>
            <p:txBody>
              <a:bodyPr rtlCol="0" anchor="ctr"/>
              <a:lstStyle/>
              <a:p>
                <a:endParaRPr lang="en-AU"/>
              </a:p>
            </p:txBody>
          </p:sp>
          <p:sp>
            <p:nvSpPr>
              <p:cNvPr id="100" name="Freeform: Shape 99">
                <a:extLst>
                  <a:ext uri="{FF2B5EF4-FFF2-40B4-BE49-F238E27FC236}">
                    <a16:creationId xmlns:a16="http://schemas.microsoft.com/office/drawing/2014/main" id="{422AAD46-D902-F74E-81D9-3656CE4F4632}"/>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solidFill>
                <a:schemeClr val="accent5">
                  <a:lumMod val="75000"/>
                </a:schemeClr>
              </a:solidFill>
              <a:ln w="3373" cap="flat">
                <a:noFill/>
                <a:prstDash val="solid"/>
                <a:miter/>
              </a:ln>
            </p:spPr>
            <p:txBody>
              <a:bodyPr rtlCol="0" anchor="ctr"/>
              <a:lstStyle/>
              <a:p>
                <a:endParaRPr lang="en-AU"/>
              </a:p>
            </p:txBody>
          </p:sp>
          <p:sp>
            <p:nvSpPr>
              <p:cNvPr id="101" name="Freeform: Shape 100">
                <a:extLst>
                  <a:ext uri="{FF2B5EF4-FFF2-40B4-BE49-F238E27FC236}">
                    <a16:creationId xmlns:a16="http://schemas.microsoft.com/office/drawing/2014/main" id="{0E2AC1D3-9272-4DE8-9D87-F2BA8E97F932}"/>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solidFill>
                <a:schemeClr val="accent5">
                  <a:lumMod val="75000"/>
                </a:schemeClr>
              </a:solidFill>
              <a:ln w="3373" cap="flat">
                <a:noFill/>
                <a:prstDash val="solid"/>
                <a:miter/>
              </a:ln>
            </p:spPr>
            <p:txBody>
              <a:bodyPr rtlCol="0" anchor="ctr"/>
              <a:lstStyle/>
              <a:p>
                <a:endParaRPr lang="en-AU"/>
              </a:p>
            </p:txBody>
          </p:sp>
          <p:sp>
            <p:nvSpPr>
              <p:cNvPr id="102" name="Freeform: Shape 101">
                <a:extLst>
                  <a:ext uri="{FF2B5EF4-FFF2-40B4-BE49-F238E27FC236}">
                    <a16:creationId xmlns:a16="http://schemas.microsoft.com/office/drawing/2014/main" id="{E088369D-4A31-B2D2-B0B6-880A048F9049}"/>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solidFill>
                <a:schemeClr val="accent5">
                  <a:lumMod val="75000"/>
                </a:schemeClr>
              </a:solidFill>
              <a:ln w="3373" cap="flat">
                <a:noFill/>
                <a:prstDash val="solid"/>
                <a:miter/>
              </a:ln>
            </p:spPr>
            <p:txBody>
              <a:bodyPr rtlCol="0" anchor="ctr"/>
              <a:lstStyle/>
              <a:p>
                <a:endParaRPr lang="en-AU"/>
              </a:p>
            </p:txBody>
          </p:sp>
          <p:sp>
            <p:nvSpPr>
              <p:cNvPr id="103" name="Freeform: Shape 102">
                <a:extLst>
                  <a:ext uri="{FF2B5EF4-FFF2-40B4-BE49-F238E27FC236}">
                    <a16:creationId xmlns:a16="http://schemas.microsoft.com/office/drawing/2014/main" id="{EE01D272-3035-434C-DC71-8854D8F8B6B1}"/>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solidFill>
                <a:schemeClr val="accent5">
                  <a:lumMod val="75000"/>
                </a:schemeClr>
              </a:solidFill>
              <a:ln w="3373" cap="flat">
                <a:noFill/>
                <a:prstDash val="solid"/>
                <a:miter/>
              </a:ln>
            </p:spPr>
            <p:txBody>
              <a:bodyPr rtlCol="0" anchor="ctr"/>
              <a:lstStyle/>
              <a:p>
                <a:endParaRPr lang="en-AU"/>
              </a:p>
            </p:txBody>
          </p:sp>
        </p:grpSp>
        <p:grpSp>
          <p:nvGrpSpPr>
            <p:cNvPr id="104" name="Group 103">
              <a:extLst>
                <a:ext uri="{FF2B5EF4-FFF2-40B4-BE49-F238E27FC236}">
                  <a16:creationId xmlns:a16="http://schemas.microsoft.com/office/drawing/2014/main" id="{061CDE37-4736-2B6D-7894-A1118FD271AA}"/>
                </a:ext>
              </a:extLst>
            </p:cNvPr>
            <p:cNvGrpSpPr/>
            <p:nvPr/>
          </p:nvGrpSpPr>
          <p:grpSpPr>
            <a:xfrm rot="13441070">
              <a:off x="3957557" y="3906586"/>
              <a:ext cx="138744" cy="192834"/>
              <a:chOff x="4325602" y="3502233"/>
              <a:chExt cx="138744" cy="192834"/>
            </a:xfrm>
            <a:solidFill>
              <a:srgbClr val="FF9900"/>
            </a:solidFill>
          </p:grpSpPr>
          <p:sp>
            <p:nvSpPr>
              <p:cNvPr id="105" name="Freeform: Shape 104">
                <a:extLst>
                  <a:ext uri="{FF2B5EF4-FFF2-40B4-BE49-F238E27FC236}">
                    <a16:creationId xmlns:a16="http://schemas.microsoft.com/office/drawing/2014/main" id="{DD0A4702-4CB5-337C-1A44-D6432D665B19}"/>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106" name="Freeform: Shape 105">
                <a:extLst>
                  <a:ext uri="{FF2B5EF4-FFF2-40B4-BE49-F238E27FC236}">
                    <a16:creationId xmlns:a16="http://schemas.microsoft.com/office/drawing/2014/main" id="{7D774277-CFB6-B55D-1ED8-F411A13166D0}"/>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107" name="Freeform: Shape 106">
                <a:extLst>
                  <a:ext uri="{FF2B5EF4-FFF2-40B4-BE49-F238E27FC236}">
                    <a16:creationId xmlns:a16="http://schemas.microsoft.com/office/drawing/2014/main" id="{42B8F4FF-C6D5-1989-CE99-1A3C0F4171F1}"/>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108" name="Freeform: Shape 107">
                <a:extLst>
                  <a:ext uri="{FF2B5EF4-FFF2-40B4-BE49-F238E27FC236}">
                    <a16:creationId xmlns:a16="http://schemas.microsoft.com/office/drawing/2014/main" id="{F389CA59-17A1-01A0-F429-47A62857AD99}"/>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109" name="Freeform: Shape 108">
                <a:extLst>
                  <a:ext uri="{FF2B5EF4-FFF2-40B4-BE49-F238E27FC236}">
                    <a16:creationId xmlns:a16="http://schemas.microsoft.com/office/drawing/2014/main" id="{571001A1-EF4A-A176-54E4-C3B8142D0786}"/>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110" name="Freeform: Shape 109">
                <a:extLst>
                  <a:ext uri="{FF2B5EF4-FFF2-40B4-BE49-F238E27FC236}">
                    <a16:creationId xmlns:a16="http://schemas.microsoft.com/office/drawing/2014/main" id="{9968B5F3-3A0B-E378-EA72-A7664920738A}"/>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111" name="Group 110">
              <a:extLst>
                <a:ext uri="{FF2B5EF4-FFF2-40B4-BE49-F238E27FC236}">
                  <a16:creationId xmlns:a16="http://schemas.microsoft.com/office/drawing/2014/main" id="{37E1211C-CBE1-C5CA-7723-D3EB3CCD2E5D}"/>
                </a:ext>
              </a:extLst>
            </p:cNvPr>
            <p:cNvGrpSpPr/>
            <p:nvPr/>
          </p:nvGrpSpPr>
          <p:grpSpPr>
            <a:xfrm rot="11397915">
              <a:off x="3876294" y="3621004"/>
              <a:ext cx="115014" cy="219988"/>
              <a:chOff x="4466441" y="3514216"/>
              <a:chExt cx="115014" cy="219988"/>
            </a:xfrm>
            <a:solidFill>
              <a:srgbClr val="FF9900"/>
            </a:solidFill>
          </p:grpSpPr>
          <p:sp>
            <p:nvSpPr>
              <p:cNvPr id="112" name="Freeform: Shape 111">
                <a:extLst>
                  <a:ext uri="{FF2B5EF4-FFF2-40B4-BE49-F238E27FC236}">
                    <a16:creationId xmlns:a16="http://schemas.microsoft.com/office/drawing/2014/main" id="{BA6C1A77-9D0C-97C2-E9AC-FCA032036106}"/>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113" name="Freeform: Shape 112">
                <a:extLst>
                  <a:ext uri="{FF2B5EF4-FFF2-40B4-BE49-F238E27FC236}">
                    <a16:creationId xmlns:a16="http://schemas.microsoft.com/office/drawing/2014/main" id="{E365B216-91F5-466B-FACB-3FFA086A717D}"/>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114" name="Freeform: Shape 113">
                <a:extLst>
                  <a:ext uri="{FF2B5EF4-FFF2-40B4-BE49-F238E27FC236}">
                    <a16:creationId xmlns:a16="http://schemas.microsoft.com/office/drawing/2014/main" id="{57913B6F-EA39-1E20-2160-F1F140651187}"/>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115" name="Freeform: Shape 114">
                <a:extLst>
                  <a:ext uri="{FF2B5EF4-FFF2-40B4-BE49-F238E27FC236}">
                    <a16:creationId xmlns:a16="http://schemas.microsoft.com/office/drawing/2014/main" id="{3C0F4466-3F9E-4F3A-6862-53970EA81552}"/>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116" name="Freeform: Shape 115">
                <a:extLst>
                  <a:ext uri="{FF2B5EF4-FFF2-40B4-BE49-F238E27FC236}">
                    <a16:creationId xmlns:a16="http://schemas.microsoft.com/office/drawing/2014/main" id="{8EE6B0A2-24D1-966D-EF3A-8D0E73109A2D}"/>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117" name="Freeform: Shape 116">
                <a:extLst>
                  <a:ext uri="{FF2B5EF4-FFF2-40B4-BE49-F238E27FC236}">
                    <a16:creationId xmlns:a16="http://schemas.microsoft.com/office/drawing/2014/main" id="{71A887B5-1C63-EBA9-92CD-D8465BA1B2C0}"/>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118" name="Group 117">
              <a:extLst>
                <a:ext uri="{FF2B5EF4-FFF2-40B4-BE49-F238E27FC236}">
                  <a16:creationId xmlns:a16="http://schemas.microsoft.com/office/drawing/2014/main" id="{E790AE50-E598-8F37-6913-6C4C9D66CBCF}"/>
                </a:ext>
              </a:extLst>
            </p:cNvPr>
            <p:cNvGrpSpPr/>
            <p:nvPr/>
          </p:nvGrpSpPr>
          <p:grpSpPr>
            <a:xfrm rot="13441070">
              <a:off x="3975518" y="3515652"/>
              <a:ext cx="138744" cy="192834"/>
              <a:chOff x="4325602" y="3502233"/>
              <a:chExt cx="138744" cy="192834"/>
            </a:xfrm>
            <a:solidFill>
              <a:schemeClr val="accent5">
                <a:lumMod val="75000"/>
              </a:schemeClr>
            </a:solidFill>
          </p:grpSpPr>
          <p:sp>
            <p:nvSpPr>
              <p:cNvPr id="119" name="Freeform: Shape 118">
                <a:extLst>
                  <a:ext uri="{FF2B5EF4-FFF2-40B4-BE49-F238E27FC236}">
                    <a16:creationId xmlns:a16="http://schemas.microsoft.com/office/drawing/2014/main" id="{CF84AB92-E42A-DE10-31D7-C005821727DB}"/>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120" name="Freeform: Shape 119">
                <a:extLst>
                  <a:ext uri="{FF2B5EF4-FFF2-40B4-BE49-F238E27FC236}">
                    <a16:creationId xmlns:a16="http://schemas.microsoft.com/office/drawing/2014/main" id="{E6C66C4E-9B91-0A26-5212-74C7F83C00AD}"/>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121" name="Freeform: Shape 120">
                <a:extLst>
                  <a:ext uri="{FF2B5EF4-FFF2-40B4-BE49-F238E27FC236}">
                    <a16:creationId xmlns:a16="http://schemas.microsoft.com/office/drawing/2014/main" id="{1A7277F3-9EA0-1275-2BD7-CB514DEC7840}"/>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122" name="Freeform: Shape 121">
                <a:extLst>
                  <a:ext uri="{FF2B5EF4-FFF2-40B4-BE49-F238E27FC236}">
                    <a16:creationId xmlns:a16="http://schemas.microsoft.com/office/drawing/2014/main" id="{7EB3F151-D991-A7A7-4B21-807F60F66D29}"/>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123" name="Freeform: Shape 122">
                <a:extLst>
                  <a:ext uri="{FF2B5EF4-FFF2-40B4-BE49-F238E27FC236}">
                    <a16:creationId xmlns:a16="http://schemas.microsoft.com/office/drawing/2014/main" id="{41E38EC8-A346-34FD-87E8-5CA218B4123C}"/>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124" name="Freeform: Shape 123">
                <a:extLst>
                  <a:ext uri="{FF2B5EF4-FFF2-40B4-BE49-F238E27FC236}">
                    <a16:creationId xmlns:a16="http://schemas.microsoft.com/office/drawing/2014/main" id="{4F5F933C-565C-A50A-760B-2BC8D0681F0D}"/>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125" name="Group 124">
              <a:extLst>
                <a:ext uri="{FF2B5EF4-FFF2-40B4-BE49-F238E27FC236}">
                  <a16:creationId xmlns:a16="http://schemas.microsoft.com/office/drawing/2014/main" id="{58141EC9-C87C-C573-BA1E-3EF9C07199C4}"/>
                </a:ext>
              </a:extLst>
            </p:cNvPr>
            <p:cNvGrpSpPr/>
            <p:nvPr/>
          </p:nvGrpSpPr>
          <p:grpSpPr>
            <a:xfrm rot="13441070">
              <a:off x="3897989" y="3287986"/>
              <a:ext cx="115014" cy="219988"/>
              <a:chOff x="4466441" y="3514216"/>
              <a:chExt cx="115014" cy="219988"/>
            </a:xfrm>
          </p:grpSpPr>
          <p:sp>
            <p:nvSpPr>
              <p:cNvPr id="126" name="Freeform: Shape 125">
                <a:extLst>
                  <a:ext uri="{FF2B5EF4-FFF2-40B4-BE49-F238E27FC236}">
                    <a16:creationId xmlns:a16="http://schemas.microsoft.com/office/drawing/2014/main" id="{6BDAA45F-529A-CBC9-74B8-89E3B636A6FE}"/>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solidFill>
                <a:schemeClr val="accent5">
                  <a:lumMod val="75000"/>
                </a:schemeClr>
              </a:solidFill>
              <a:ln w="3373" cap="flat">
                <a:noFill/>
                <a:prstDash val="solid"/>
                <a:miter/>
              </a:ln>
            </p:spPr>
            <p:txBody>
              <a:bodyPr rtlCol="0" anchor="ctr"/>
              <a:lstStyle/>
              <a:p>
                <a:endParaRPr lang="en-AU"/>
              </a:p>
            </p:txBody>
          </p:sp>
          <p:sp>
            <p:nvSpPr>
              <p:cNvPr id="127" name="Freeform: Shape 126">
                <a:extLst>
                  <a:ext uri="{FF2B5EF4-FFF2-40B4-BE49-F238E27FC236}">
                    <a16:creationId xmlns:a16="http://schemas.microsoft.com/office/drawing/2014/main" id="{2AC090BA-3EBA-50B7-9317-CC07973E0618}"/>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solidFill>
                <a:schemeClr val="accent5">
                  <a:lumMod val="75000"/>
                </a:schemeClr>
              </a:solidFill>
              <a:ln w="3373" cap="flat">
                <a:noFill/>
                <a:prstDash val="solid"/>
                <a:miter/>
              </a:ln>
            </p:spPr>
            <p:txBody>
              <a:bodyPr rtlCol="0" anchor="ctr"/>
              <a:lstStyle/>
              <a:p>
                <a:endParaRPr lang="en-AU"/>
              </a:p>
            </p:txBody>
          </p:sp>
          <p:sp>
            <p:nvSpPr>
              <p:cNvPr id="128" name="Freeform: Shape 127">
                <a:extLst>
                  <a:ext uri="{FF2B5EF4-FFF2-40B4-BE49-F238E27FC236}">
                    <a16:creationId xmlns:a16="http://schemas.microsoft.com/office/drawing/2014/main" id="{26A3501C-0C24-021A-7BBF-BB774D277136}"/>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solidFill>
                <a:schemeClr val="accent5">
                  <a:lumMod val="75000"/>
                </a:schemeClr>
              </a:solidFill>
              <a:ln w="3373" cap="flat">
                <a:noFill/>
                <a:prstDash val="solid"/>
                <a:miter/>
              </a:ln>
            </p:spPr>
            <p:txBody>
              <a:bodyPr rtlCol="0" anchor="ctr"/>
              <a:lstStyle/>
              <a:p>
                <a:endParaRPr lang="en-AU"/>
              </a:p>
            </p:txBody>
          </p:sp>
          <p:sp>
            <p:nvSpPr>
              <p:cNvPr id="129" name="Freeform: Shape 128">
                <a:extLst>
                  <a:ext uri="{FF2B5EF4-FFF2-40B4-BE49-F238E27FC236}">
                    <a16:creationId xmlns:a16="http://schemas.microsoft.com/office/drawing/2014/main" id="{2A20B94A-3D49-2B22-FBCB-0F6626BA6024}"/>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solidFill>
                <a:schemeClr val="accent5">
                  <a:lumMod val="75000"/>
                </a:schemeClr>
              </a:solidFill>
              <a:ln w="3373" cap="flat">
                <a:noFill/>
                <a:prstDash val="solid"/>
                <a:miter/>
              </a:ln>
            </p:spPr>
            <p:txBody>
              <a:bodyPr rtlCol="0" anchor="ctr"/>
              <a:lstStyle/>
              <a:p>
                <a:endParaRPr lang="en-AU"/>
              </a:p>
            </p:txBody>
          </p:sp>
          <p:sp>
            <p:nvSpPr>
              <p:cNvPr id="130" name="Freeform: Shape 129">
                <a:extLst>
                  <a:ext uri="{FF2B5EF4-FFF2-40B4-BE49-F238E27FC236}">
                    <a16:creationId xmlns:a16="http://schemas.microsoft.com/office/drawing/2014/main" id="{4B7A195C-2425-0836-1EA7-D94CCA310205}"/>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solidFill>
                <a:schemeClr val="accent5">
                  <a:lumMod val="75000"/>
                </a:schemeClr>
              </a:solidFill>
              <a:ln w="3373" cap="flat">
                <a:noFill/>
                <a:prstDash val="solid"/>
                <a:miter/>
              </a:ln>
            </p:spPr>
            <p:txBody>
              <a:bodyPr rtlCol="0" anchor="ctr"/>
              <a:lstStyle/>
              <a:p>
                <a:endParaRPr lang="en-AU"/>
              </a:p>
            </p:txBody>
          </p:sp>
          <p:sp>
            <p:nvSpPr>
              <p:cNvPr id="131" name="Freeform: Shape 130">
                <a:extLst>
                  <a:ext uri="{FF2B5EF4-FFF2-40B4-BE49-F238E27FC236}">
                    <a16:creationId xmlns:a16="http://schemas.microsoft.com/office/drawing/2014/main" id="{05F5F021-47BA-1084-DD2C-69796E39394F}"/>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solidFill>
                <a:schemeClr val="accent5">
                  <a:lumMod val="75000"/>
                </a:schemeClr>
              </a:solidFill>
              <a:ln w="3373" cap="flat">
                <a:noFill/>
                <a:prstDash val="solid"/>
                <a:miter/>
              </a:ln>
            </p:spPr>
            <p:txBody>
              <a:bodyPr rtlCol="0" anchor="ctr"/>
              <a:lstStyle/>
              <a:p>
                <a:endParaRPr lang="en-AU"/>
              </a:p>
            </p:txBody>
          </p:sp>
        </p:grpSp>
        <p:grpSp>
          <p:nvGrpSpPr>
            <p:cNvPr id="132" name="Group 131">
              <a:extLst>
                <a:ext uri="{FF2B5EF4-FFF2-40B4-BE49-F238E27FC236}">
                  <a16:creationId xmlns:a16="http://schemas.microsoft.com/office/drawing/2014/main" id="{0988E794-4AF7-C322-AC87-DFD5AE4E10DC}"/>
                </a:ext>
              </a:extLst>
            </p:cNvPr>
            <p:cNvGrpSpPr/>
            <p:nvPr/>
          </p:nvGrpSpPr>
          <p:grpSpPr>
            <a:xfrm rot="13441070">
              <a:off x="4004957" y="3225548"/>
              <a:ext cx="138744" cy="192834"/>
              <a:chOff x="4325602" y="3502233"/>
              <a:chExt cx="138744" cy="192834"/>
            </a:xfrm>
            <a:solidFill>
              <a:srgbClr val="FF9900"/>
            </a:solidFill>
          </p:grpSpPr>
          <p:sp>
            <p:nvSpPr>
              <p:cNvPr id="133" name="Freeform: Shape 132">
                <a:extLst>
                  <a:ext uri="{FF2B5EF4-FFF2-40B4-BE49-F238E27FC236}">
                    <a16:creationId xmlns:a16="http://schemas.microsoft.com/office/drawing/2014/main" id="{69B9BFE3-9450-3688-1885-677C8CC6CA51}"/>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134" name="Freeform: Shape 133">
                <a:extLst>
                  <a:ext uri="{FF2B5EF4-FFF2-40B4-BE49-F238E27FC236}">
                    <a16:creationId xmlns:a16="http://schemas.microsoft.com/office/drawing/2014/main" id="{F996F4DC-4968-D5B6-7E72-C381AC8C62A9}"/>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135" name="Freeform: Shape 134">
                <a:extLst>
                  <a:ext uri="{FF2B5EF4-FFF2-40B4-BE49-F238E27FC236}">
                    <a16:creationId xmlns:a16="http://schemas.microsoft.com/office/drawing/2014/main" id="{26F9CC83-1069-C660-CBA4-428C2685019D}"/>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136" name="Freeform: Shape 135">
                <a:extLst>
                  <a:ext uri="{FF2B5EF4-FFF2-40B4-BE49-F238E27FC236}">
                    <a16:creationId xmlns:a16="http://schemas.microsoft.com/office/drawing/2014/main" id="{9A054376-69C2-BE2C-1262-B8BF71BD2FCC}"/>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137" name="Freeform: Shape 136">
                <a:extLst>
                  <a:ext uri="{FF2B5EF4-FFF2-40B4-BE49-F238E27FC236}">
                    <a16:creationId xmlns:a16="http://schemas.microsoft.com/office/drawing/2014/main" id="{D09EB7A6-9119-772D-215F-D9F1F1F566EE}"/>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138" name="Freeform: Shape 137">
                <a:extLst>
                  <a:ext uri="{FF2B5EF4-FFF2-40B4-BE49-F238E27FC236}">
                    <a16:creationId xmlns:a16="http://schemas.microsoft.com/office/drawing/2014/main" id="{9F99F0ED-8328-0BDC-EB80-1F7BB82EA7E6}"/>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223" name="Group 222">
              <a:extLst>
                <a:ext uri="{FF2B5EF4-FFF2-40B4-BE49-F238E27FC236}">
                  <a16:creationId xmlns:a16="http://schemas.microsoft.com/office/drawing/2014/main" id="{03F7322B-D090-B9E4-92E8-A22AE6626808}"/>
                </a:ext>
              </a:extLst>
            </p:cNvPr>
            <p:cNvGrpSpPr/>
            <p:nvPr/>
          </p:nvGrpSpPr>
          <p:grpSpPr>
            <a:xfrm rot="2537176">
              <a:off x="8142101" y="3537863"/>
              <a:ext cx="115014" cy="219988"/>
              <a:chOff x="4466441" y="3514216"/>
              <a:chExt cx="115014" cy="219988"/>
            </a:xfrm>
            <a:solidFill>
              <a:srgbClr val="D61081"/>
            </a:solidFill>
          </p:grpSpPr>
          <p:sp>
            <p:nvSpPr>
              <p:cNvPr id="224" name="Freeform: Shape 223">
                <a:extLst>
                  <a:ext uri="{FF2B5EF4-FFF2-40B4-BE49-F238E27FC236}">
                    <a16:creationId xmlns:a16="http://schemas.microsoft.com/office/drawing/2014/main" id="{9D084A88-39BB-D331-3C8B-08A2FB1C89DD}"/>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225" name="Freeform: Shape 224">
                <a:extLst>
                  <a:ext uri="{FF2B5EF4-FFF2-40B4-BE49-F238E27FC236}">
                    <a16:creationId xmlns:a16="http://schemas.microsoft.com/office/drawing/2014/main" id="{8FBF389F-3795-5FC5-64DE-84A840165254}"/>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226" name="Freeform: Shape 225">
                <a:extLst>
                  <a:ext uri="{FF2B5EF4-FFF2-40B4-BE49-F238E27FC236}">
                    <a16:creationId xmlns:a16="http://schemas.microsoft.com/office/drawing/2014/main" id="{AB238407-AC33-7318-C79A-534E67E23BAB}"/>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227" name="Freeform: Shape 226">
                <a:extLst>
                  <a:ext uri="{FF2B5EF4-FFF2-40B4-BE49-F238E27FC236}">
                    <a16:creationId xmlns:a16="http://schemas.microsoft.com/office/drawing/2014/main" id="{20E33EE7-9609-84A2-DBCE-69F3C899C814}"/>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228" name="Freeform: Shape 227">
                <a:extLst>
                  <a:ext uri="{FF2B5EF4-FFF2-40B4-BE49-F238E27FC236}">
                    <a16:creationId xmlns:a16="http://schemas.microsoft.com/office/drawing/2014/main" id="{96624DE6-0147-0503-701B-613F8A0953A4}"/>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229" name="Freeform: Shape 228">
                <a:extLst>
                  <a:ext uri="{FF2B5EF4-FFF2-40B4-BE49-F238E27FC236}">
                    <a16:creationId xmlns:a16="http://schemas.microsoft.com/office/drawing/2014/main" id="{8F3B89F5-42D5-10E6-8FF9-3CB53266A47C}"/>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230" name="Group 229">
              <a:extLst>
                <a:ext uri="{FF2B5EF4-FFF2-40B4-BE49-F238E27FC236}">
                  <a16:creationId xmlns:a16="http://schemas.microsoft.com/office/drawing/2014/main" id="{7E527B5B-2D5C-9281-F1BD-271621791481}"/>
                </a:ext>
              </a:extLst>
            </p:cNvPr>
            <p:cNvGrpSpPr/>
            <p:nvPr/>
          </p:nvGrpSpPr>
          <p:grpSpPr>
            <a:xfrm rot="2537176">
              <a:off x="8052020" y="3445753"/>
              <a:ext cx="138744" cy="192834"/>
              <a:chOff x="4325602" y="3502233"/>
              <a:chExt cx="138744" cy="192834"/>
            </a:xfrm>
            <a:solidFill>
              <a:schemeClr val="accent6">
                <a:lumMod val="75000"/>
                <a:lumOff val="25000"/>
              </a:schemeClr>
            </a:solidFill>
          </p:grpSpPr>
          <p:sp>
            <p:nvSpPr>
              <p:cNvPr id="231" name="Freeform: Shape 230">
                <a:extLst>
                  <a:ext uri="{FF2B5EF4-FFF2-40B4-BE49-F238E27FC236}">
                    <a16:creationId xmlns:a16="http://schemas.microsoft.com/office/drawing/2014/main" id="{2BD17B41-A000-053E-744E-0B991B492CEB}"/>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232" name="Freeform: Shape 231">
                <a:extLst>
                  <a:ext uri="{FF2B5EF4-FFF2-40B4-BE49-F238E27FC236}">
                    <a16:creationId xmlns:a16="http://schemas.microsoft.com/office/drawing/2014/main" id="{65C8B35C-1BC8-3A64-6A0D-ED87B8D93DB1}"/>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233" name="Freeform: Shape 232">
                <a:extLst>
                  <a:ext uri="{FF2B5EF4-FFF2-40B4-BE49-F238E27FC236}">
                    <a16:creationId xmlns:a16="http://schemas.microsoft.com/office/drawing/2014/main" id="{3BF4FED0-278B-5DF0-0D60-AB521E133788}"/>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234" name="Freeform: Shape 233">
                <a:extLst>
                  <a:ext uri="{FF2B5EF4-FFF2-40B4-BE49-F238E27FC236}">
                    <a16:creationId xmlns:a16="http://schemas.microsoft.com/office/drawing/2014/main" id="{DF694180-E0FE-F120-52EA-C6448A1CAFE8}"/>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235" name="Freeform: Shape 234">
                <a:extLst>
                  <a:ext uri="{FF2B5EF4-FFF2-40B4-BE49-F238E27FC236}">
                    <a16:creationId xmlns:a16="http://schemas.microsoft.com/office/drawing/2014/main" id="{737DE9A0-288D-0356-4EF7-CEFF909D6BE7}"/>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236" name="Freeform: Shape 235">
                <a:extLst>
                  <a:ext uri="{FF2B5EF4-FFF2-40B4-BE49-F238E27FC236}">
                    <a16:creationId xmlns:a16="http://schemas.microsoft.com/office/drawing/2014/main" id="{6B64CFFF-F5AD-D896-0B94-3D2F5172D90E}"/>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237" name="Group 236">
              <a:extLst>
                <a:ext uri="{FF2B5EF4-FFF2-40B4-BE49-F238E27FC236}">
                  <a16:creationId xmlns:a16="http://schemas.microsoft.com/office/drawing/2014/main" id="{234E0410-ECB7-2F65-09F3-41C13C997083}"/>
                </a:ext>
              </a:extLst>
            </p:cNvPr>
            <p:cNvGrpSpPr/>
            <p:nvPr/>
          </p:nvGrpSpPr>
          <p:grpSpPr>
            <a:xfrm rot="4057675">
              <a:off x="8006363" y="3808076"/>
              <a:ext cx="115014" cy="219988"/>
              <a:chOff x="4466441" y="3514216"/>
              <a:chExt cx="115014" cy="219988"/>
            </a:xfrm>
            <a:solidFill>
              <a:schemeClr val="accent6">
                <a:lumMod val="75000"/>
                <a:lumOff val="25000"/>
              </a:schemeClr>
            </a:solidFill>
          </p:grpSpPr>
          <p:sp>
            <p:nvSpPr>
              <p:cNvPr id="238" name="Freeform: Shape 237">
                <a:extLst>
                  <a:ext uri="{FF2B5EF4-FFF2-40B4-BE49-F238E27FC236}">
                    <a16:creationId xmlns:a16="http://schemas.microsoft.com/office/drawing/2014/main" id="{5BD35825-11D8-4583-16C1-61B2810EE8DC}"/>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239" name="Freeform: Shape 238">
                <a:extLst>
                  <a:ext uri="{FF2B5EF4-FFF2-40B4-BE49-F238E27FC236}">
                    <a16:creationId xmlns:a16="http://schemas.microsoft.com/office/drawing/2014/main" id="{BE4D0FC4-824D-3C1B-A366-81F322AD515E}"/>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240" name="Freeform: Shape 239">
                <a:extLst>
                  <a:ext uri="{FF2B5EF4-FFF2-40B4-BE49-F238E27FC236}">
                    <a16:creationId xmlns:a16="http://schemas.microsoft.com/office/drawing/2014/main" id="{F06287A3-3439-FC0B-5EA0-A5E6CAFB279D}"/>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241" name="Freeform: Shape 240">
                <a:extLst>
                  <a:ext uri="{FF2B5EF4-FFF2-40B4-BE49-F238E27FC236}">
                    <a16:creationId xmlns:a16="http://schemas.microsoft.com/office/drawing/2014/main" id="{C02E204E-B559-53AE-B7F3-966BE47A698C}"/>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242" name="Freeform: Shape 241">
                <a:extLst>
                  <a:ext uri="{FF2B5EF4-FFF2-40B4-BE49-F238E27FC236}">
                    <a16:creationId xmlns:a16="http://schemas.microsoft.com/office/drawing/2014/main" id="{47CC4744-20A3-9717-4D7A-114CA2E2FBA9}"/>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243" name="Freeform: Shape 242">
                <a:extLst>
                  <a:ext uri="{FF2B5EF4-FFF2-40B4-BE49-F238E27FC236}">
                    <a16:creationId xmlns:a16="http://schemas.microsoft.com/office/drawing/2014/main" id="{6702E0FA-CF04-65F1-9777-4F1C9102563F}"/>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244" name="Group 243">
              <a:extLst>
                <a:ext uri="{FF2B5EF4-FFF2-40B4-BE49-F238E27FC236}">
                  <a16:creationId xmlns:a16="http://schemas.microsoft.com/office/drawing/2014/main" id="{072C4133-7C64-C29B-262E-8BAEF71D6863}"/>
                </a:ext>
              </a:extLst>
            </p:cNvPr>
            <p:cNvGrpSpPr/>
            <p:nvPr/>
          </p:nvGrpSpPr>
          <p:grpSpPr>
            <a:xfrm rot="6326602">
              <a:off x="7849653" y="3772142"/>
              <a:ext cx="138744" cy="192834"/>
              <a:chOff x="4325602" y="3502233"/>
              <a:chExt cx="138744" cy="192834"/>
            </a:xfrm>
            <a:solidFill>
              <a:srgbClr val="D61081"/>
            </a:solidFill>
          </p:grpSpPr>
          <p:sp>
            <p:nvSpPr>
              <p:cNvPr id="245" name="Freeform: Shape 244">
                <a:extLst>
                  <a:ext uri="{FF2B5EF4-FFF2-40B4-BE49-F238E27FC236}">
                    <a16:creationId xmlns:a16="http://schemas.microsoft.com/office/drawing/2014/main" id="{D1DE0A40-B3EE-A7CF-8173-1DCED2E2B88D}"/>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246" name="Freeform: Shape 245">
                <a:extLst>
                  <a:ext uri="{FF2B5EF4-FFF2-40B4-BE49-F238E27FC236}">
                    <a16:creationId xmlns:a16="http://schemas.microsoft.com/office/drawing/2014/main" id="{D36296D1-E00C-401D-0F0B-2E127A7020C9}"/>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247" name="Freeform: Shape 246">
                <a:extLst>
                  <a:ext uri="{FF2B5EF4-FFF2-40B4-BE49-F238E27FC236}">
                    <a16:creationId xmlns:a16="http://schemas.microsoft.com/office/drawing/2014/main" id="{E911FBB5-6C69-785E-2FCB-84646D0E8B76}"/>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248" name="Freeform: Shape 247">
                <a:extLst>
                  <a:ext uri="{FF2B5EF4-FFF2-40B4-BE49-F238E27FC236}">
                    <a16:creationId xmlns:a16="http://schemas.microsoft.com/office/drawing/2014/main" id="{ECF4D7FC-B312-8472-BAD6-E138A9BB0E8F}"/>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249" name="Freeform: Shape 248">
                <a:extLst>
                  <a:ext uri="{FF2B5EF4-FFF2-40B4-BE49-F238E27FC236}">
                    <a16:creationId xmlns:a16="http://schemas.microsoft.com/office/drawing/2014/main" id="{4CFBF3EE-5225-1DA3-EB53-73D548572B51}"/>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250" name="Freeform: Shape 249">
                <a:extLst>
                  <a:ext uri="{FF2B5EF4-FFF2-40B4-BE49-F238E27FC236}">
                    <a16:creationId xmlns:a16="http://schemas.microsoft.com/office/drawing/2014/main" id="{3EFD9309-4DBF-1872-26BA-819C1BBCEACE}"/>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251" name="Group 250">
              <a:extLst>
                <a:ext uri="{FF2B5EF4-FFF2-40B4-BE49-F238E27FC236}">
                  <a16:creationId xmlns:a16="http://schemas.microsoft.com/office/drawing/2014/main" id="{F5801097-99A1-D682-8E98-5D58CBC673BB}"/>
                </a:ext>
              </a:extLst>
            </p:cNvPr>
            <p:cNvGrpSpPr/>
            <p:nvPr/>
          </p:nvGrpSpPr>
          <p:grpSpPr>
            <a:xfrm rot="2537176">
              <a:off x="7843378" y="4053305"/>
              <a:ext cx="115014" cy="219988"/>
              <a:chOff x="4466441" y="3514216"/>
              <a:chExt cx="115014" cy="219988"/>
            </a:xfrm>
            <a:solidFill>
              <a:srgbClr val="D61081"/>
            </a:solidFill>
          </p:grpSpPr>
          <p:sp>
            <p:nvSpPr>
              <p:cNvPr id="252" name="Freeform: Shape 251">
                <a:extLst>
                  <a:ext uri="{FF2B5EF4-FFF2-40B4-BE49-F238E27FC236}">
                    <a16:creationId xmlns:a16="http://schemas.microsoft.com/office/drawing/2014/main" id="{C747267F-A849-C2B5-D79A-DB1ADCA7ADED}"/>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253" name="Freeform: Shape 252">
                <a:extLst>
                  <a:ext uri="{FF2B5EF4-FFF2-40B4-BE49-F238E27FC236}">
                    <a16:creationId xmlns:a16="http://schemas.microsoft.com/office/drawing/2014/main" id="{CD305E4C-CC50-82CF-C357-9D3B18B92B8E}"/>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254" name="Freeform: Shape 253">
                <a:extLst>
                  <a:ext uri="{FF2B5EF4-FFF2-40B4-BE49-F238E27FC236}">
                    <a16:creationId xmlns:a16="http://schemas.microsoft.com/office/drawing/2014/main" id="{00AE22F4-761D-11AD-D204-6EB727D12440}"/>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255" name="Freeform: Shape 254">
                <a:extLst>
                  <a:ext uri="{FF2B5EF4-FFF2-40B4-BE49-F238E27FC236}">
                    <a16:creationId xmlns:a16="http://schemas.microsoft.com/office/drawing/2014/main" id="{82A25E41-1E97-8E13-9F45-DFA1408D7907}"/>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256" name="Freeform: Shape 255">
                <a:extLst>
                  <a:ext uri="{FF2B5EF4-FFF2-40B4-BE49-F238E27FC236}">
                    <a16:creationId xmlns:a16="http://schemas.microsoft.com/office/drawing/2014/main" id="{DFCFE0A5-C7EF-1956-760B-295A6911A552}"/>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257" name="Freeform: Shape 256">
                <a:extLst>
                  <a:ext uri="{FF2B5EF4-FFF2-40B4-BE49-F238E27FC236}">
                    <a16:creationId xmlns:a16="http://schemas.microsoft.com/office/drawing/2014/main" id="{635239C7-4DA3-CA31-AE7F-DE1E00A9BD14}"/>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258" name="Group 257">
              <a:extLst>
                <a:ext uri="{FF2B5EF4-FFF2-40B4-BE49-F238E27FC236}">
                  <a16:creationId xmlns:a16="http://schemas.microsoft.com/office/drawing/2014/main" id="{BD71FFA7-AFB8-A5A8-4882-A76D7792349E}"/>
                </a:ext>
              </a:extLst>
            </p:cNvPr>
            <p:cNvGrpSpPr/>
            <p:nvPr/>
          </p:nvGrpSpPr>
          <p:grpSpPr>
            <a:xfrm rot="2537176">
              <a:off x="7695918" y="4135869"/>
              <a:ext cx="138744" cy="192834"/>
              <a:chOff x="4325602" y="3502233"/>
              <a:chExt cx="138744" cy="192834"/>
            </a:xfrm>
            <a:solidFill>
              <a:schemeClr val="accent6">
                <a:lumMod val="75000"/>
                <a:lumOff val="25000"/>
              </a:schemeClr>
            </a:solidFill>
          </p:grpSpPr>
          <p:sp>
            <p:nvSpPr>
              <p:cNvPr id="259" name="Freeform: Shape 258">
                <a:extLst>
                  <a:ext uri="{FF2B5EF4-FFF2-40B4-BE49-F238E27FC236}">
                    <a16:creationId xmlns:a16="http://schemas.microsoft.com/office/drawing/2014/main" id="{377EF76C-B96A-DD16-7C4F-EE4D0DC0D04B}"/>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260" name="Freeform: Shape 259">
                <a:extLst>
                  <a:ext uri="{FF2B5EF4-FFF2-40B4-BE49-F238E27FC236}">
                    <a16:creationId xmlns:a16="http://schemas.microsoft.com/office/drawing/2014/main" id="{E01ECF14-E7CE-DB8A-93EF-EA884477674E}"/>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261" name="Freeform: Shape 260">
                <a:extLst>
                  <a:ext uri="{FF2B5EF4-FFF2-40B4-BE49-F238E27FC236}">
                    <a16:creationId xmlns:a16="http://schemas.microsoft.com/office/drawing/2014/main" id="{187B1AF8-88E0-172C-B722-17422B6DA8F4}"/>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262" name="Freeform: Shape 261">
                <a:extLst>
                  <a:ext uri="{FF2B5EF4-FFF2-40B4-BE49-F238E27FC236}">
                    <a16:creationId xmlns:a16="http://schemas.microsoft.com/office/drawing/2014/main" id="{4EC73063-6B57-5B9E-282A-D41F72E81F1A}"/>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263" name="Freeform: Shape 262">
                <a:extLst>
                  <a:ext uri="{FF2B5EF4-FFF2-40B4-BE49-F238E27FC236}">
                    <a16:creationId xmlns:a16="http://schemas.microsoft.com/office/drawing/2014/main" id="{3727BB0C-2146-DE99-D428-848E823EA5C7}"/>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264" name="Freeform: Shape 263">
                <a:extLst>
                  <a:ext uri="{FF2B5EF4-FFF2-40B4-BE49-F238E27FC236}">
                    <a16:creationId xmlns:a16="http://schemas.microsoft.com/office/drawing/2014/main" id="{4B093953-EC3B-D2C2-CFB8-747104141B93}"/>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265" name="Group 264">
              <a:extLst>
                <a:ext uri="{FF2B5EF4-FFF2-40B4-BE49-F238E27FC236}">
                  <a16:creationId xmlns:a16="http://schemas.microsoft.com/office/drawing/2014/main" id="{676720DD-DAC1-B950-CDF8-6B53F3AF22DE}"/>
                </a:ext>
              </a:extLst>
            </p:cNvPr>
            <p:cNvGrpSpPr/>
            <p:nvPr/>
          </p:nvGrpSpPr>
          <p:grpSpPr>
            <a:xfrm rot="12362134">
              <a:off x="7291588" y="4066386"/>
              <a:ext cx="115014" cy="219988"/>
              <a:chOff x="4466441" y="3514216"/>
              <a:chExt cx="115014" cy="219988"/>
            </a:xfrm>
            <a:solidFill>
              <a:srgbClr val="D61081"/>
            </a:solidFill>
          </p:grpSpPr>
          <p:sp>
            <p:nvSpPr>
              <p:cNvPr id="266" name="Freeform: Shape 265">
                <a:extLst>
                  <a:ext uri="{FF2B5EF4-FFF2-40B4-BE49-F238E27FC236}">
                    <a16:creationId xmlns:a16="http://schemas.microsoft.com/office/drawing/2014/main" id="{3AFAD88A-D706-8107-035A-486A138314A0}"/>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267" name="Freeform: Shape 266">
                <a:extLst>
                  <a:ext uri="{FF2B5EF4-FFF2-40B4-BE49-F238E27FC236}">
                    <a16:creationId xmlns:a16="http://schemas.microsoft.com/office/drawing/2014/main" id="{C7751D8E-E817-9D84-8D64-A87E0AF00A7D}"/>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268" name="Freeform: Shape 267">
                <a:extLst>
                  <a:ext uri="{FF2B5EF4-FFF2-40B4-BE49-F238E27FC236}">
                    <a16:creationId xmlns:a16="http://schemas.microsoft.com/office/drawing/2014/main" id="{64AD832D-2C27-8B90-9C80-97164399553F}"/>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269" name="Freeform: Shape 268">
                <a:extLst>
                  <a:ext uri="{FF2B5EF4-FFF2-40B4-BE49-F238E27FC236}">
                    <a16:creationId xmlns:a16="http://schemas.microsoft.com/office/drawing/2014/main" id="{AB354A11-E3A0-05D5-FE2D-17DE40E6CEFC}"/>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270" name="Freeform: Shape 269">
                <a:extLst>
                  <a:ext uri="{FF2B5EF4-FFF2-40B4-BE49-F238E27FC236}">
                    <a16:creationId xmlns:a16="http://schemas.microsoft.com/office/drawing/2014/main" id="{4555B55E-9680-F3AD-CA41-D9F38FBA33D9}"/>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271" name="Freeform: Shape 270">
                <a:extLst>
                  <a:ext uri="{FF2B5EF4-FFF2-40B4-BE49-F238E27FC236}">
                    <a16:creationId xmlns:a16="http://schemas.microsoft.com/office/drawing/2014/main" id="{126969C7-F849-DBB8-BD8A-7EFB54B03226}"/>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272" name="Group 271">
              <a:extLst>
                <a:ext uri="{FF2B5EF4-FFF2-40B4-BE49-F238E27FC236}">
                  <a16:creationId xmlns:a16="http://schemas.microsoft.com/office/drawing/2014/main" id="{37D09CE6-4378-64BC-F8B3-26E7627BA27A}"/>
                </a:ext>
              </a:extLst>
            </p:cNvPr>
            <p:cNvGrpSpPr/>
            <p:nvPr/>
          </p:nvGrpSpPr>
          <p:grpSpPr>
            <a:xfrm rot="12362134">
              <a:off x="7418780" y="4103682"/>
              <a:ext cx="138744" cy="192834"/>
              <a:chOff x="4325602" y="3502233"/>
              <a:chExt cx="138744" cy="192834"/>
            </a:xfrm>
            <a:solidFill>
              <a:schemeClr val="accent6">
                <a:lumMod val="75000"/>
                <a:lumOff val="25000"/>
              </a:schemeClr>
            </a:solidFill>
          </p:grpSpPr>
          <p:sp>
            <p:nvSpPr>
              <p:cNvPr id="273" name="Freeform: Shape 272">
                <a:extLst>
                  <a:ext uri="{FF2B5EF4-FFF2-40B4-BE49-F238E27FC236}">
                    <a16:creationId xmlns:a16="http://schemas.microsoft.com/office/drawing/2014/main" id="{DBB85586-84AF-05AA-C3F6-AA192D4952D7}"/>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274" name="Freeform: Shape 273">
                <a:extLst>
                  <a:ext uri="{FF2B5EF4-FFF2-40B4-BE49-F238E27FC236}">
                    <a16:creationId xmlns:a16="http://schemas.microsoft.com/office/drawing/2014/main" id="{F964E420-0C70-02A3-E9B5-3137CFB95FEB}"/>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275" name="Freeform: Shape 274">
                <a:extLst>
                  <a:ext uri="{FF2B5EF4-FFF2-40B4-BE49-F238E27FC236}">
                    <a16:creationId xmlns:a16="http://schemas.microsoft.com/office/drawing/2014/main" id="{6CA0FEE9-A2F8-CC58-990D-28B1DEF59130}"/>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276" name="Freeform: Shape 275">
                <a:extLst>
                  <a:ext uri="{FF2B5EF4-FFF2-40B4-BE49-F238E27FC236}">
                    <a16:creationId xmlns:a16="http://schemas.microsoft.com/office/drawing/2014/main" id="{B7525D2C-5890-8CE5-621E-081FB06F812D}"/>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277" name="Freeform: Shape 276">
                <a:extLst>
                  <a:ext uri="{FF2B5EF4-FFF2-40B4-BE49-F238E27FC236}">
                    <a16:creationId xmlns:a16="http://schemas.microsoft.com/office/drawing/2014/main" id="{11EE4E43-2C05-E06D-0913-E08DF87B22B4}"/>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278" name="Freeform: Shape 277">
                <a:extLst>
                  <a:ext uri="{FF2B5EF4-FFF2-40B4-BE49-F238E27FC236}">
                    <a16:creationId xmlns:a16="http://schemas.microsoft.com/office/drawing/2014/main" id="{09C5896D-A088-E20A-173F-DC4BEC53B772}"/>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279" name="Group 278">
              <a:extLst>
                <a:ext uri="{FF2B5EF4-FFF2-40B4-BE49-F238E27FC236}">
                  <a16:creationId xmlns:a16="http://schemas.microsoft.com/office/drawing/2014/main" id="{810EF56B-DD4D-FCE4-E68B-476D6364F711}"/>
                </a:ext>
              </a:extLst>
            </p:cNvPr>
            <p:cNvGrpSpPr/>
            <p:nvPr/>
          </p:nvGrpSpPr>
          <p:grpSpPr>
            <a:xfrm rot="10367052">
              <a:off x="7266950" y="3670219"/>
              <a:ext cx="115014" cy="219988"/>
              <a:chOff x="4466441" y="3514216"/>
              <a:chExt cx="115014" cy="219988"/>
            </a:xfrm>
            <a:solidFill>
              <a:schemeClr val="accent6">
                <a:lumMod val="75000"/>
                <a:lumOff val="25000"/>
              </a:schemeClr>
            </a:solidFill>
          </p:grpSpPr>
          <p:sp>
            <p:nvSpPr>
              <p:cNvPr id="280" name="Freeform: Shape 279">
                <a:extLst>
                  <a:ext uri="{FF2B5EF4-FFF2-40B4-BE49-F238E27FC236}">
                    <a16:creationId xmlns:a16="http://schemas.microsoft.com/office/drawing/2014/main" id="{710F474C-830E-0CD7-04F9-35EE081F0B49}"/>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281" name="Freeform: Shape 280">
                <a:extLst>
                  <a:ext uri="{FF2B5EF4-FFF2-40B4-BE49-F238E27FC236}">
                    <a16:creationId xmlns:a16="http://schemas.microsoft.com/office/drawing/2014/main" id="{F06AB7F3-7DB9-1439-3B64-740861180639}"/>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282" name="Freeform: Shape 281">
                <a:extLst>
                  <a:ext uri="{FF2B5EF4-FFF2-40B4-BE49-F238E27FC236}">
                    <a16:creationId xmlns:a16="http://schemas.microsoft.com/office/drawing/2014/main" id="{0C1CF3F9-BA5E-9477-8700-64B84F47DE85}"/>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283" name="Freeform: Shape 282">
                <a:extLst>
                  <a:ext uri="{FF2B5EF4-FFF2-40B4-BE49-F238E27FC236}">
                    <a16:creationId xmlns:a16="http://schemas.microsoft.com/office/drawing/2014/main" id="{4BA567D7-0512-1A78-4A45-93413A09FD02}"/>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284" name="Freeform: Shape 283">
                <a:extLst>
                  <a:ext uri="{FF2B5EF4-FFF2-40B4-BE49-F238E27FC236}">
                    <a16:creationId xmlns:a16="http://schemas.microsoft.com/office/drawing/2014/main" id="{97DB4C42-AFDB-5253-65F3-0F55131F79BB}"/>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285" name="Freeform: Shape 284">
                <a:extLst>
                  <a:ext uri="{FF2B5EF4-FFF2-40B4-BE49-F238E27FC236}">
                    <a16:creationId xmlns:a16="http://schemas.microsoft.com/office/drawing/2014/main" id="{BFEF2AE7-2ED8-1194-2788-15ED7BC4C308}"/>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286" name="Group 285">
              <a:extLst>
                <a:ext uri="{FF2B5EF4-FFF2-40B4-BE49-F238E27FC236}">
                  <a16:creationId xmlns:a16="http://schemas.microsoft.com/office/drawing/2014/main" id="{43737DA5-B598-9A39-7A48-84C8BB1A0423}"/>
                </a:ext>
              </a:extLst>
            </p:cNvPr>
            <p:cNvGrpSpPr/>
            <p:nvPr/>
          </p:nvGrpSpPr>
          <p:grpSpPr>
            <a:xfrm rot="12410207">
              <a:off x="7412526" y="3789621"/>
              <a:ext cx="138744" cy="192834"/>
              <a:chOff x="4325602" y="3502233"/>
              <a:chExt cx="138744" cy="192834"/>
            </a:xfrm>
            <a:solidFill>
              <a:srgbClr val="D61081"/>
            </a:solidFill>
          </p:grpSpPr>
          <p:sp>
            <p:nvSpPr>
              <p:cNvPr id="287" name="Freeform: Shape 286">
                <a:extLst>
                  <a:ext uri="{FF2B5EF4-FFF2-40B4-BE49-F238E27FC236}">
                    <a16:creationId xmlns:a16="http://schemas.microsoft.com/office/drawing/2014/main" id="{0CAE4D85-F611-5855-48B3-8BB6E1FAFC9E}"/>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288" name="Freeform: Shape 287">
                <a:extLst>
                  <a:ext uri="{FF2B5EF4-FFF2-40B4-BE49-F238E27FC236}">
                    <a16:creationId xmlns:a16="http://schemas.microsoft.com/office/drawing/2014/main" id="{3BBA78B8-92D2-25E7-C546-B59A2E4D2009}"/>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289" name="Freeform: Shape 288">
                <a:extLst>
                  <a:ext uri="{FF2B5EF4-FFF2-40B4-BE49-F238E27FC236}">
                    <a16:creationId xmlns:a16="http://schemas.microsoft.com/office/drawing/2014/main" id="{9A7023A9-6AD9-E5B1-94E5-D250279EE0BB}"/>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290" name="Freeform: Shape 289">
                <a:extLst>
                  <a:ext uri="{FF2B5EF4-FFF2-40B4-BE49-F238E27FC236}">
                    <a16:creationId xmlns:a16="http://schemas.microsoft.com/office/drawing/2014/main" id="{AF3F7947-D1F5-6D37-B8BF-53F3C177E6BB}"/>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291" name="Freeform: Shape 290">
                <a:extLst>
                  <a:ext uri="{FF2B5EF4-FFF2-40B4-BE49-F238E27FC236}">
                    <a16:creationId xmlns:a16="http://schemas.microsoft.com/office/drawing/2014/main" id="{C9FE71C6-3146-2B92-D7C1-DBB2EC2E4020}"/>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292" name="Freeform: Shape 291">
                <a:extLst>
                  <a:ext uri="{FF2B5EF4-FFF2-40B4-BE49-F238E27FC236}">
                    <a16:creationId xmlns:a16="http://schemas.microsoft.com/office/drawing/2014/main" id="{B16D6B52-99B7-8936-B06B-641358143596}"/>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293" name="Group 292">
              <a:extLst>
                <a:ext uri="{FF2B5EF4-FFF2-40B4-BE49-F238E27FC236}">
                  <a16:creationId xmlns:a16="http://schemas.microsoft.com/office/drawing/2014/main" id="{B00995EE-A2FE-2C47-D89B-86F46392749E}"/>
                </a:ext>
              </a:extLst>
            </p:cNvPr>
            <p:cNvGrpSpPr/>
            <p:nvPr/>
          </p:nvGrpSpPr>
          <p:grpSpPr>
            <a:xfrm rot="12038089">
              <a:off x="7203856" y="3380139"/>
              <a:ext cx="115014" cy="219988"/>
              <a:chOff x="4466441" y="3514216"/>
              <a:chExt cx="115014" cy="219988"/>
            </a:xfrm>
            <a:solidFill>
              <a:srgbClr val="D61081"/>
            </a:solidFill>
          </p:grpSpPr>
          <p:sp>
            <p:nvSpPr>
              <p:cNvPr id="294" name="Freeform: Shape 293">
                <a:extLst>
                  <a:ext uri="{FF2B5EF4-FFF2-40B4-BE49-F238E27FC236}">
                    <a16:creationId xmlns:a16="http://schemas.microsoft.com/office/drawing/2014/main" id="{602021CA-D1D3-1141-F137-DFCDD907AF1F}"/>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295" name="Freeform: Shape 294">
                <a:extLst>
                  <a:ext uri="{FF2B5EF4-FFF2-40B4-BE49-F238E27FC236}">
                    <a16:creationId xmlns:a16="http://schemas.microsoft.com/office/drawing/2014/main" id="{6A08B8F7-4FEE-20CB-4F87-75EAE16357E9}"/>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296" name="Freeform: Shape 295">
                <a:extLst>
                  <a:ext uri="{FF2B5EF4-FFF2-40B4-BE49-F238E27FC236}">
                    <a16:creationId xmlns:a16="http://schemas.microsoft.com/office/drawing/2014/main" id="{568F163D-5776-D9C3-B5E3-8F48E5967A4A}"/>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297" name="Freeform: Shape 296">
                <a:extLst>
                  <a:ext uri="{FF2B5EF4-FFF2-40B4-BE49-F238E27FC236}">
                    <a16:creationId xmlns:a16="http://schemas.microsoft.com/office/drawing/2014/main" id="{46E0D0FE-0A9C-575F-5540-D29085DFBB06}"/>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298" name="Freeform: Shape 297">
                <a:extLst>
                  <a:ext uri="{FF2B5EF4-FFF2-40B4-BE49-F238E27FC236}">
                    <a16:creationId xmlns:a16="http://schemas.microsoft.com/office/drawing/2014/main" id="{D0DABA79-A402-5CCC-EF25-29EA968ED73F}"/>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299" name="Freeform: Shape 298">
                <a:extLst>
                  <a:ext uri="{FF2B5EF4-FFF2-40B4-BE49-F238E27FC236}">
                    <a16:creationId xmlns:a16="http://schemas.microsoft.com/office/drawing/2014/main" id="{1E408375-49AE-362F-50F3-F96B32D8ED97}"/>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300" name="Group 299">
              <a:extLst>
                <a:ext uri="{FF2B5EF4-FFF2-40B4-BE49-F238E27FC236}">
                  <a16:creationId xmlns:a16="http://schemas.microsoft.com/office/drawing/2014/main" id="{8045986F-3B7C-5B07-53D9-1E9FACF9EB8E}"/>
                </a:ext>
              </a:extLst>
            </p:cNvPr>
            <p:cNvGrpSpPr/>
            <p:nvPr/>
          </p:nvGrpSpPr>
          <p:grpSpPr>
            <a:xfrm rot="10395927">
              <a:off x="7331048" y="3417436"/>
              <a:ext cx="138744" cy="192834"/>
              <a:chOff x="4325602" y="3502233"/>
              <a:chExt cx="138744" cy="192834"/>
            </a:xfrm>
            <a:solidFill>
              <a:schemeClr val="accent6">
                <a:lumMod val="75000"/>
                <a:lumOff val="25000"/>
              </a:schemeClr>
            </a:solidFill>
          </p:grpSpPr>
          <p:sp>
            <p:nvSpPr>
              <p:cNvPr id="301" name="Freeform: Shape 300">
                <a:extLst>
                  <a:ext uri="{FF2B5EF4-FFF2-40B4-BE49-F238E27FC236}">
                    <a16:creationId xmlns:a16="http://schemas.microsoft.com/office/drawing/2014/main" id="{F1DAA0C8-6BC9-1AD1-2B29-941FA374FDC9}"/>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302" name="Freeform: Shape 301">
                <a:extLst>
                  <a:ext uri="{FF2B5EF4-FFF2-40B4-BE49-F238E27FC236}">
                    <a16:creationId xmlns:a16="http://schemas.microsoft.com/office/drawing/2014/main" id="{CCC6BF2B-90D1-77AC-ECAC-98C46F070867}"/>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303" name="Freeform: Shape 302">
                <a:extLst>
                  <a:ext uri="{FF2B5EF4-FFF2-40B4-BE49-F238E27FC236}">
                    <a16:creationId xmlns:a16="http://schemas.microsoft.com/office/drawing/2014/main" id="{6D7AD9E4-C34A-50D1-9C18-18C35B8C3704}"/>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304" name="Freeform: Shape 303">
                <a:extLst>
                  <a:ext uri="{FF2B5EF4-FFF2-40B4-BE49-F238E27FC236}">
                    <a16:creationId xmlns:a16="http://schemas.microsoft.com/office/drawing/2014/main" id="{1E211734-7402-D716-7069-40EF6B7B823A}"/>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305" name="Freeform: Shape 304">
                <a:extLst>
                  <a:ext uri="{FF2B5EF4-FFF2-40B4-BE49-F238E27FC236}">
                    <a16:creationId xmlns:a16="http://schemas.microsoft.com/office/drawing/2014/main" id="{217242C2-C8BA-FC46-3033-88836041AA43}"/>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306" name="Freeform: Shape 305">
                <a:extLst>
                  <a:ext uri="{FF2B5EF4-FFF2-40B4-BE49-F238E27FC236}">
                    <a16:creationId xmlns:a16="http://schemas.microsoft.com/office/drawing/2014/main" id="{2E41C8CA-218A-BD55-3523-312CD4B672BE}"/>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308" name="Group 307">
              <a:extLst>
                <a:ext uri="{FF2B5EF4-FFF2-40B4-BE49-F238E27FC236}">
                  <a16:creationId xmlns:a16="http://schemas.microsoft.com/office/drawing/2014/main" id="{BA81BC3A-D0AE-BABB-F860-2CD58EB0926A}"/>
                </a:ext>
              </a:extLst>
            </p:cNvPr>
            <p:cNvGrpSpPr/>
            <p:nvPr/>
          </p:nvGrpSpPr>
          <p:grpSpPr>
            <a:xfrm rot="6372553">
              <a:off x="6259285" y="2097241"/>
              <a:ext cx="115014" cy="219988"/>
              <a:chOff x="4466441" y="3514216"/>
              <a:chExt cx="115014" cy="219988"/>
            </a:xfrm>
            <a:solidFill>
              <a:schemeClr val="accent5">
                <a:lumMod val="75000"/>
              </a:schemeClr>
            </a:solidFill>
          </p:grpSpPr>
          <p:sp>
            <p:nvSpPr>
              <p:cNvPr id="309" name="Freeform: Shape 308">
                <a:extLst>
                  <a:ext uri="{FF2B5EF4-FFF2-40B4-BE49-F238E27FC236}">
                    <a16:creationId xmlns:a16="http://schemas.microsoft.com/office/drawing/2014/main" id="{D8E32692-4BF5-6C6A-AD34-C2E9F3ABEDA2}"/>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310" name="Freeform: Shape 309">
                <a:extLst>
                  <a:ext uri="{FF2B5EF4-FFF2-40B4-BE49-F238E27FC236}">
                    <a16:creationId xmlns:a16="http://schemas.microsoft.com/office/drawing/2014/main" id="{7008835E-C8BF-82FF-0638-1CEBC1F7BDBC}"/>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311" name="Freeform: Shape 310">
                <a:extLst>
                  <a:ext uri="{FF2B5EF4-FFF2-40B4-BE49-F238E27FC236}">
                    <a16:creationId xmlns:a16="http://schemas.microsoft.com/office/drawing/2014/main" id="{1C0A9368-153F-D506-4B05-670665FC9EDA}"/>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312" name="Freeform: Shape 311">
                <a:extLst>
                  <a:ext uri="{FF2B5EF4-FFF2-40B4-BE49-F238E27FC236}">
                    <a16:creationId xmlns:a16="http://schemas.microsoft.com/office/drawing/2014/main" id="{96D9FFDF-7A80-29AE-856A-6E8788F1ABBB}"/>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313" name="Freeform: Shape 312">
                <a:extLst>
                  <a:ext uri="{FF2B5EF4-FFF2-40B4-BE49-F238E27FC236}">
                    <a16:creationId xmlns:a16="http://schemas.microsoft.com/office/drawing/2014/main" id="{A25D812D-0F64-145D-7858-69B1D53CD3A7}"/>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314" name="Freeform: Shape 313">
                <a:extLst>
                  <a:ext uri="{FF2B5EF4-FFF2-40B4-BE49-F238E27FC236}">
                    <a16:creationId xmlns:a16="http://schemas.microsoft.com/office/drawing/2014/main" id="{3D878D6D-81F6-6709-8256-DF4AAD8AFA40}"/>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315" name="Group 314">
              <a:extLst>
                <a:ext uri="{FF2B5EF4-FFF2-40B4-BE49-F238E27FC236}">
                  <a16:creationId xmlns:a16="http://schemas.microsoft.com/office/drawing/2014/main" id="{E410AEAF-7588-B01F-58E4-FD41B230717A}"/>
                </a:ext>
              </a:extLst>
            </p:cNvPr>
            <p:cNvGrpSpPr/>
            <p:nvPr/>
          </p:nvGrpSpPr>
          <p:grpSpPr>
            <a:xfrm rot="6372553">
              <a:off x="6307966" y="1994106"/>
              <a:ext cx="138744" cy="192834"/>
              <a:chOff x="4325602" y="3502233"/>
              <a:chExt cx="138744" cy="192834"/>
            </a:xfrm>
            <a:solidFill>
              <a:srgbClr val="D61081"/>
            </a:solidFill>
          </p:grpSpPr>
          <p:sp>
            <p:nvSpPr>
              <p:cNvPr id="316" name="Freeform: Shape 315">
                <a:extLst>
                  <a:ext uri="{FF2B5EF4-FFF2-40B4-BE49-F238E27FC236}">
                    <a16:creationId xmlns:a16="http://schemas.microsoft.com/office/drawing/2014/main" id="{C7A3942D-AC2C-FEA7-21BB-743D48BA9AA8}"/>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317" name="Freeform: Shape 316">
                <a:extLst>
                  <a:ext uri="{FF2B5EF4-FFF2-40B4-BE49-F238E27FC236}">
                    <a16:creationId xmlns:a16="http://schemas.microsoft.com/office/drawing/2014/main" id="{FBF67190-0715-9F89-62BD-93EFF326D5B9}"/>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318" name="Freeform: Shape 317">
                <a:extLst>
                  <a:ext uri="{FF2B5EF4-FFF2-40B4-BE49-F238E27FC236}">
                    <a16:creationId xmlns:a16="http://schemas.microsoft.com/office/drawing/2014/main" id="{F40BFB7A-46F4-FA4B-BC5A-52371917BAAC}"/>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319" name="Freeform: Shape 318">
                <a:extLst>
                  <a:ext uri="{FF2B5EF4-FFF2-40B4-BE49-F238E27FC236}">
                    <a16:creationId xmlns:a16="http://schemas.microsoft.com/office/drawing/2014/main" id="{80C6A863-5688-B9A7-375B-4FAB54D15E5E}"/>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320" name="Freeform: Shape 319">
                <a:extLst>
                  <a:ext uri="{FF2B5EF4-FFF2-40B4-BE49-F238E27FC236}">
                    <a16:creationId xmlns:a16="http://schemas.microsoft.com/office/drawing/2014/main" id="{62BE69E9-88CE-160F-A205-F61258BE695A}"/>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321" name="Freeform: Shape 320">
                <a:extLst>
                  <a:ext uri="{FF2B5EF4-FFF2-40B4-BE49-F238E27FC236}">
                    <a16:creationId xmlns:a16="http://schemas.microsoft.com/office/drawing/2014/main" id="{562C0756-68B5-C61C-F7D8-71CA5BC16ABE}"/>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322" name="Group 321">
              <a:extLst>
                <a:ext uri="{FF2B5EF4-FFF2-40B4-BE49-F238E27FC236}">
                  <a16:creationId xmlns:a16="http://schemas.microsoft.com/office/drawing/2014/main" id="{4FD01540-F9A9-FEFE-26D7-5C1EC2E362B9}"/>
                </a:ext>
              </a:extLst>
            </p:cNvPr>
            <p:cNvGrpSpPr/>
            <p:nvPr/>
          </p:nvGrpSpPr>
          <p:grpSpPr>
            <a:xfrm rot="7893052">
              <a:off x="5956911" y="2094101"/>
              <a:ext cx="115014" cy="219988"/>
              <a:chOff x="4466441" y="3514216"/>
              <a:chExt cx="115014" cy="219988"/>
            </a:xfrm>
            <a:solidFill>
              <a:srgbClr val="D61081"/>
            </a:solidFill>
          </p:grpSpPr>
          <p:sp>
            <p:nvSpPr>
              <p:cNvPr id="323" name="Freeform: Shape 322">
                <a:extLst>
                  <a:ext uri="{FF2B5EF4-FFF2-40B4-BE49-F238E27FC236}">
                    <a16:creationId xmlns:a16="http://schemas.microsoft.com/office/drawing/2014/main" id="{84BD08C1-CD06-BF11-8A3A-1C4468707714}"/>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324" name="Freeform: Shape 323">
                <a:extLst>
                  <a:ext uri="{FF2B5EF4-FFF2-40B4-BE49-F238E27FC236}">
                    <a16:creationId xmlns:a16="http://schemas.microsoft.com/office/drawing/2014/main" id="{A4ED2A23-9C07-456A-D4EA-6D8294686245}"/>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325" name="Freeform: Shape 324">
                <a:extLst>
                  <a:ext uri="{FF2B5EF4-FFF2-40B4-BE49-F238E27FC236}">
                    <a16:creationId xmlns:a16="http://schemas.microsoft.com/office/drawing/2014/main" id="{002A8B7A-D524-00FE-FAE2-6086B05B0CB4}"/>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326" name="Freeform: Shape 325">
                <a:extLst>
                  <a:ext uri="{FF2B5EF4-FFF2-40B4-BE49-F238E27FC236}">
                    <a16:creationId xmlns:a16="http://schemas.microsoft.com/office/drawing/2014/main" id="{AFA83775-76E4-E1CA-A098-CDADC46B94A7}"/>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327" name="Freeform: Shape 326">
                <a:extLst>
                  <a:ext uri="{FF2B5EF4-FFF2-40B4-BE49-F238E27FC236}">
                    <a16:creationId xmlns:a16="http://schemas.microsoft.com/office/drawing/2014/main" id="{656F28C2-9F42-9F2E-EE0B-E50DD519E335}"/>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328" name="Freeform: Shape 327">
                <a:extLst>
                  <a:ext uri="{FF2B5EF4-FFF2-40B4-BE49-F238E27FC236}">
                    <a16:creationId xmlns:a16="http://schemas.microsoft.com/office/drawing/2014/main" id="{7B70C710-71FC-A814-6096-DAB6384F57F7}"/>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329" name="Group 328">
              <a:extLst>
                <a:ext uri="{FF2B5EF4-FFF2-40B4-BE49-F238E27FC236}">
                  <a16:creationId xmlns:a16="http://schemas.microsoft.com/office/drawing/2014/main" id="{F6248F8F-17E1-635E-C8AB-DAA31DE36733}"/>
                </a:ext>
              </a:extLst>
            </p:cNvPr>
            <p:cNvGrpSpPr/>
            <p:nvPr/>
          </p:nvGrpSpPr>
          <p:grpSpPr>
            <a:xfrm rot="10161979">
              <a:off x="5925846" y="1955813"/>
              <a:ext cx="138744" cy="192834"/>
              <a:chOff x="4325602" y="3502233"/>
              <a:chExt cx="138744" cy="192834"/>
            </a:xfrm>
            <a:solidFill>
              <a:schemeClr val="accent5">
                <a:lumMod val="75000"/>
              </a:schemeClr>
            </a:solidFill>
          </p:grpSpPr>
          <p:sp>
            <p:nvSpPr>
              <p:cNvPr id="330" name="Freeform: Shape 329">
                <a:extLst>
                  <a:ext uri="{FF2B5EF4-FFF2-40B4-BE49-F238E27FC236}">
                    <a16:creationId xmlns:a16="http://schemas.microsoft.com/office/drawing/2014/main" id="{F0A7A196-3BBB-6804-F03C-B812A9B05D00}"/>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331" name="Freeform: Shape 330">
                <a:extLst>
                  <a:ext uri="{FF2B5EF4-FFF2-40B4-BE49-F238E27FC236}">
                    <a16:creationId xmlns:a16="http://schemas.microsoft.com/office/drawing/2014/main" id="{3C744FB0-EECB-3371-E9D2-B985DDCFA9AA}"/>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332" name="Freeform: Shape 331">
                <a:extLst>
                  <a:ext uri="{FF2B5EF4-FFF2-40B4-BE49-F238E27FC236}">
                    <a16:creationId xmlns:a16="http://schemas.microsoft.com/office/drawing/2014/main" id="{9DEBAFFE-9FD5-EE5E-C08D-2EF510BC4786}"/>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333" name="Freeform: Shape 332">
                <a:extLst>
                  <a:ext uri="{FF2B5EF4-FFF2-40B4-BE49-F238E27FC236}">
                    <a16:creationId xmlns:a16="http://schemas.microsoft.com/office/drawing/2014/main" id="{9DAE64EE-5EE3-8CA3-DDEC-FCBEE6F001B6}"/>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334" name="Freeform: Shape 333">
                <a:extLst>
                  <a:ext uri="{FF2B5EF4-FFF2-40B4-BE49-F238E27FC236}">
                    <a16:creationId xmlns:a16="http://schemas.microsoft.com/office/drawing/2014/main" id="{9641942C-AFCC-80DF-3BBC-8F5AB3597DD2}"/>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335" name="Freeform: Shape 334">
                <a:extLst>
                  <a:ext uri="{FF2B5EF4-FFF2-40B4-BE49-F238E27FC236}">
                    <a16:creationId xmlns:a16="http://schemas.microsoft.com/office/drawing/2014/main" id="{E0ED4D73-C33A-FFD4-B463-F63365A2486B}"/>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336" name="Group 335">
              <a:extLst>
                <a:ext uri="{FF2B5EF4-FFF2-40B4-BE49-F238E27FC236}">
                  <a16:creationId xmlns:a16="http://schemas.microsoft.com/office/drawing/2014/main" id="{0AA1D511-9494-366B-14BE-93D55FE6B855}"/>
                </a:ext>
              </a:extLst>
            </p:cNvPr>
            <p:cNvGrpSpPr/>
            <p:nvPr/>
          </p:nvGrpSpPr>
          <p:grpSpPr>
            <a:xfrm rot="6372553">
              <a:off x="5665000" y="2055505"/>
              <a:ext cx="115014" cy="219988"/>
              <a:chOff x="4466441" y="3514216"/>
              <a:chExt cx="115014" cy="219988"/>
            </a:xfrm>
            <a:solidFill>
              <a:schemeClr val="accent5">
                <a:lumMod val="75000"/>
              </a:schemeClr>
            </a:solidFill>
          </p:grpSpPr>
          <p:sp>
            <p:nvSpPr>
              <p:cNvPr id="337" name="Freeform: Shape 336">
                <a:extLst>
                  <a:ext uri="{FF2B5EF4-FFF2-40B4-BE49-F238E27FC236}">
                    <a16:creationId xmlns:a16="http://schemas.microsoft.com/office/drawing/2014/main" id="{E6062921-6979-0427-3957-B4AABCA3F103}"/>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338" name="Freeform: Shape 337">
                <a:extLst>
                  <a:ext uri="{FF2B5EF4-FFF2-40B4-BE49-F238E27FC236}">
                    <a16:creationId xmlns:a16="http://schemas.microsoft.com/office/drawing/2014/main" id="{EF6CFFDA-C7A3-8BAC-A98E-87BF9CF3950A}"/>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339" name="Freeform: Shape 338">
                <a:extLst>
                  <a:ext uri="{FF2B5EF4-FFF2-40B4-BE49-F238E27FC236}">
                    <a16:creationId xmlns:a16="http://schemas.microsoft.com/office/drawing/2014/main" id="{5598AE2B-2D9C-BACE-247C-AE7F01DDC505}"/>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340" name="Freeform: Shape 339">
                <a:extLst>
                  <a:ext uri="{FF2B5EF4-FFF2-40B4-BE49-F238E27FC236}">
                    <a16:creationId xmlns:a16="http://schemas.microsoft.com/office/drawing/2014/main" id="{98A3996B-0569-8F9D-0D12-6D801B7DE541}"/>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341" name="Freeform: Shape 340">
                <a:extLst>
                  <a:ext uri="{FF2B5EF4-FFF2-40B4-BE49-F238E27FC236}">
                    <a16:creationId xmlns:a16="http://schemas.microsoft.com/office/drawing/2014/main" id="{0F91ABE9-B7ED-3155-DB7B-C61C5B49A5BD}"/>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342" name="Freeform: Shape 341">
                <a:extLst>
                  <a:ext uri="{FF2B5EF4-FFF2-40B4-BE49-F238E27FC236}">
                    <a16:creationId xmlns:a16="http://schemas.microsoft.com/office/drawing/2014/main" id="{3A543175-839A-97BD-6FAE-6073A3F5C20E}"/>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343" name="Group 342">
              <a:extLst>
                <a:ext uri="{FF2B5EF4-FFF2-40B4-BE49-F238E27FC236}">
                  <a16:creationId xmlns:a16="http://schemas.microsoft.com/office/drawing/2014/main" id="{01DD599B-A27B-F3C8-540C-74B08308C508}"/>
                </a:ext>
              </a:extLst>
            </p:cNvPr>
            <p:cNvGrpSpPr/>
            <p:nvPr/>
          </p:nvGrpSpPr>
          <p:grpSpPr>
            <a:xfrm rot="6372553">
              <a:off x="5531566" y="1977615"/>
              <a:ext cx="138744" cy="192834"/>
              <a:chOff x="4325602" y="3502233"/>
              <a:chExt cx="138744" cy="192834"/>
            </a:xfrm>
            <a:solidFill>
              <a:srgbClr val="D61081"/>
            </a:solidFill>
          </p:grpSpPr>
          <p:sp>
            <p:nvSpPr>
              <p:cNvPr id="344" name="Freeform: Shape 343">
                <a:extLst>
                  <a:ext uri="{FF2B5EF4-FFF2-40B4-BE49-F238E27FC236}">
                    <a16:creationId xmlns:a16="http://schemas.microsoft.com/office/drawing/2014/main" id="{A2D46982-E435-D75E-13B2-5E8D8051A9CF}"/>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345" name="Freeform: Shape 344">
                <a:extLst>
                  <a:ext uri="{FF2B5EF4-FFF2-40B4-BE49-F238E27FC236}">
                    <a16:creationId xmlns:a16="http://schemas.microsoft.com/office/drawing/2014/main" id="{0FCF8D77-B53B-4108-E23D-6BF6A0C4B0AC}"/>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346" name="Freeform: Shape 345">
                <a:extLst>
                  <a:ext uri="{FF2B5EF4-FFF2-40B4-BE49-F238E27FC236}">
                    <a16:creationId xmlns:a16="http://schemas.microsoft.com/office/drawing/2014/main" id="{6361F46F-24F7-A512-56DD-3C080645FB20}"/>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347" name="Freeform: Shape 346">
                <a:extLst>
                  <a:ext uri="{FF2B5EF4-FFF2-40B4-BE49-F238E27FC236}">
                    <a16:creationId xmlns:a16="http://schemas.microsoft.com/office/drawing/2014/main" id="{C945F46D-CF07-CD96-0BC1-80A81C162BEF}"/>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348" name="Freeform: Shape 347">
                <a:extLst>
                  <a:ext uri="{FF2B5EF4-FFF2-40B4-BE49-F238E27FC236}">
                    <a16:creationId xmlns:a16="http://schemas.microsoft.com/office/drawing/2014/main" id="{7C77AF74-C297-02AD-3B18-B72464A5803A}"/>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349" name="Freeform: Shape 348">
                <a:extLst>
                  <a:ext uri="{FF2B5EF4-FFF2-40B4-BE49-F238E27FC236}">
                    <a16:creationId xmlns:a16="http://schemas.microsoft.com/office/drawing/2014/main" id="{7AB323DA-1CFC-82BD-2568-4209F01451E2}"/>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351" name="Group 350">
              <a:extLst>
                <a:ext uri="{FF2B5EF4-FFF2-40B4-BE49-F238E27FC236}">
                  <a16:creationId xmlns:a16="http://schemas.microsoft.com/office/drawing/2014/main" id="{F4327D18-8065-1AA7-A1E1-46A71CBADBCD}"/>
                </a:ext>
              </a:extLst>
            </p:cNvPr>
            <p:cNvGrpSpPr/>
            <p:nvPr/>
          </p:nvGrpSpPr>
          <p:grpSpPr>
            <a:xfrm rot="17960025">
              <a:off x="5742427" y="1615520"/>
              <a:ext cx="115014" cy="219988"/>
              <a:chOff x="4466441" y="3514216"/>
              <a:chExt cx="115014" cy="219988"/>
            </a:xfrm>
            <a:solidFill>
              <a:schemeClr val="accent5">
                <a:lumMod val="75000"/>
              </a:schemeClr>
            </a:solidFill>
          </p:grpSpPr>
          <p:sp>
            <p:nvSpPr>
              <p:cNvPr id="352" name="Freeform: Shape 351">
                <a:extLst>
                  <a:ext uri="{FF2B5EF4-FFF2-40B4-BE49-F238E27FC236}">
                    <a16:creationId xmlns:a16="http://schemas.microsoft.com/office/drawing/2014/main" id="{12A64FF9-E152-0BB8-57DE-254C5E05111D}"/>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353" name="Freeform: Shape 352">
                <a:extLst>
                  <a:ext uri="{FF2B5EF4-FFF2-40B4-BE49-F238E27FC236}">
                    <a16:creationId xmlns:a16="http://schemas.microsoft.com/office/drawing/2014/main" id="{1858D73F-7BE7-8E46-2798-BC362EA3796B}"/>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354" name="Freeform: Shape 353">
                <a:extLst>
                  <a:ext uri="{FF2B5EF4-FFF2-40B4-BE49-F238E27FC236}">
                    <a16:creationId xmlns:a16="http://schemas.microsoft.com/office/drawing/2014/main" id="{1A005FAD-C669-C15B-3662-80AE9C8406B1}"/>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355" name="Freeform: Shape 354">
                <a:extLst>
                  <a:ext uri="{FF2B5EF4-FFF2-40B4-BE49-F238E27FC236}">
                    <a16:creationId xmlns:a16="http://schemas.microsoft.com/office/drawing/2014/main" id="{77FF9DE1-6E0B-E708-7F36-E9B3C87A4671}"/>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356" name="Freeform: Shape 355">
                <a:extLst>
                  <a:ext uri="{FF2B5EF4-FFF2-40B4-BE49-F238E27FC236}">
                    <a16:creationId xmlns:a16="http://schemas.microsoft.com/office/drawing/2014/main" id="{E9D8FE1D-0E0A-0C74-87F4-2ED7EC61455C}"/>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357" name="Freeform: Shape 356">
                <a:extLst>
                  <a:ext uri="{FF2B5EF4-FFF2-40B4-BE49-F238E27FC236}">
                    <a16:creationId xmlns:a16="http://schemas.microsoft.com/office/drawing/2014/main" id="{E281F9F0-4813-53FA-EEE9-41875BB207F0}"/>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358" name="Group 357">
              <a:extLst>
                <a:ext uri="{FF2B5EF4-FFF2-40B4-BE49-F238E27FC236}">
                  <a16:creationId xmlns:a16="http://schemas.microsoft.com/office/drawing/2014/main" id="{BCD07A8F-D50A-4BA3-1572-926BA37C1C27}"/>
                </a:ext>
              </a:extLst>
            </p:cNvPr>
            <p:cNvGrpSpPr/>
            <p:nvPr/>
          </p:nvGrpSpPr>
          <p:grpSpPr>
            <a:xfrm rot="17960025">
              <a:off x="5698882" y="1766559"/>
              <a:ext cx="138744" cy="192834"/>
              <a:chOff x="4325602" y="3502233"/>
              <a:chExt cx="138744" cy="192834"/>
            </a:xfrm>
            <a:solidFill>
              <a:srgbClr val="D61081"/>
            </a:solidFill>
          </p:grpSpPr>
          <p:sp>
            <p:nvSpPr>
              <p:cNvPr id="359" name="Freeform: Shape 358">
                <a:extLst>
                  <a:ext uri="{FF2B5EF4-FFF2-40B4-BE49-F238E27FC236}">
                    <a16:creationId xmlns:a16="http://schemas.microsoft.com/office/drawing/2014/main" id="{AA3F6FC2-1F02-162F-C6A8-B7CACFBD15A8}"/>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360" name="Freeform: Shape 359">
                <a:extLst>
                  <a:ext uri="{FF2B5EF4-FFF2-40B4-BE49-F238E27FC236}">
                    <a16:creationId xmlns:a16="http://schemas.microsoft.com/office/drawing/2014/main" id="{8EB8A351-F213-BB7C-CBB9-985C709DE853}"/>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361" name="Freeform: Shape 360">
                <a:extLst>
                  <a:ext uri="{FF2B5EF4-FFF2-40B4-BE49-F238E27FC236}">
                    <a16:creationId xmlns:a16="http://schemas.microsoft.com/office/drawing/2014/main" id="{0F4698F8-D314-6819-3E79-227BBE7934EA}"/>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362" name="Freeform: Shape 361">
                <a:extLst>
                  <a:ext uri="{FF2B5EF4-FFF2-40B4-BE49-F238E27FC236}">
                    <a16:creationId xmlns:a16="http://schemas.microsoft.com/office/drawing/2014/main" id="{E9EDA6BE-D213-43B4-521A-33FB29444EB0}"/>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363" name="Freeform: Shape 362">
                <a:extLst>
                  <a:ext uri="{FF2B5EF4-FFF2-40B4-BE49-F238E27FC236}">
                    <a16:creationId xmlns:a16="http://schemas.microsoft.com/office/drawing/2014/main" id="{E5E87440-165A-AF38-DFE3-D63E80A79B61}"/>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364" name="Freeform: Shape 363">
                <a:extLst>
                  <a:ext uri="{FF2B5EF4-FFF2-40B4-BE49-F238E27FC236}">
                    <a16:creationId xmlns:a16="http://schemas.microsoft.com/office/drawing/2014/main" id="{1F1335D6-9FE4-DDF2-18DB-8F67A8D68EDA}"/>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365" name="Group 364">
              <a:extLst>
                <a:ext uri="{FF2B5EF4-FFF2-40B4-BE49-F238E27FC236}">
                  <a16:creationId xmlns:a16="http://schemas.microsoft.com/office/drawing/2014/main" id="{DF5ED466-F922-E94C-8621-379ADF6673E0}"/>
                </a:ext>
              </a:extLst>
            </p:cNvPr>
            <p:cNvGrpSpPr/>
            <p:nvPr/>
          </p:nvGrpSpPr>
          <p:grpSpPr>
            <a:xfrm rot="15964943">
              <a:off x="6139355" y="1613715"/>
              <a:ext cx="115014" cy="219988"/>
              <a:chOff x="4466441" y="3514216"/>
              <a:chExt cx="115014" cy="219988"/>
            </a:xfrm>
            <a:solidFill>
              <a:srgbClr val="D61081"/>
            </a:solidFill>
          </p:grpSpPr>
          <p:sp>
            <p:nvSpPr>
              <p:cNvPr id="366" name="Freeform: Shape 365">
                <a:extLst>
                  <a:ext uri="{FF2B5EF4-FFF2-40B4-BE49-F238E27FC236}">
                    <a16:creationId xmlns:a16="http://schemas.microsoft.com/office/drawing/2014/main" id="{025AF137-D048-50E9-7B9D-E9D1D8FDAE4A}"/>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367" name="Freeform: Shape 366">
                <a:extLst>
                  <a:ext uri="{FF2B5EF4-FFF2-40B4-BE49-F238E27FC236}">
                    <a16:creationId xmlns:a16="http://schemas.microsoft.com/office/drawing/2014/main" id="{C5AF8CE6-04FA-B20A-7546-E24F8CF0F048}"/>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368" name="Freeform: Shape 367">
                <a:extLst>
                  <a:ext uri="{FF2B5EF4-FFF2-40B4-BE49-F238E27FC236}">
                    <a16:creationId xmlns:a16="http://schemas.microsoft.com/office/drawing/2014/main" id="{41288A95-A14C-241A-C871-FA99068350DC}"/>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369" name="Freeform: Shape 368">
                <a:extLst>
                  <a:ext uri="{FF2B5EF4-FFF2-40B4-BE49-F238E27FC236}">
                    <a16:creationId xmlns:a16="http://schemas.microsoft.com/office/drawing/2014/main" id="{825201B1-32AB-6990-EC96-C34146A7426B}"/>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370" name="Freeform: Shape 369">
                <a:extLst>
                  <a:ext uri="{FF2B5EF4-FFF2-40B4-BE49-F238E27FC236}">
                    <a16:creationId xmlns:a16="http://schemas.microsoft.com/office/drawing/2014/main" id="{BF513B45-4D12-F22E-06E3-7E5212B54699}"/>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371" name="Freeform: Shape 370">
                <a:extLst>
                  <a:ext uri="{FF2B5EF4-FFF2-40B4-BE49-F238E27FC236}">
                    <a16:creationId xmlns:a16="http://schemas.microsoft.com/office/drawing/2014/main" id="{502FFD15-51A2-A2B1-A444-928BC3420078}"/>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372" name="Group 371">
              <a:extLst>
                <a:ext uri="{FF2B5EF4-FFF2-40B4-BE49-F238E27FC236}">
                  <a16:creationId xmlns:a16="http://schemas.microsoft.com/office/drawing/2014/main" id="{462E0254-0880-37DA-0CE6-D07374B60994}"/>
                </a:ext>
              </a:extLst>
            </p:cNvPr>
            <p:cNvGrpSpPr/>
            <p:nvPr/>
          </p:nvGrpSpPr>
          <p:grpSpPr>
            <a:xfrm rot="18008098">
              <a:off x="6012783" y="1778384"/>
              <a:ext cx="138744" cy="192834"/>
              <a:chOff x="4325602" y="3502233"/>
              <a:chExt cx="138744" cy="192834"/>
            </a:xfrm>
            <a:solidFill>
              <a:schemeClr val="accent5">
                <a:lumMod val="75000"/>
              </a:schemeClr>
            </a:solidFill>
          </p:grpSpPr>
          <p:sp>
            <p:nvSpPr>
              <p:cNvPr id="373" name="Freeform: Shape 372">
                <a:extLst>
                  <a:ext uri="{FF2B5EF4-FFF2-40B4-BE49-F238E27FC236}">
                    <a16:creationId xmlns:a16="http://schemas.microsoft.com/office/drawing/2014/main" id="{D17BDCC5-8E9B-4075-D133-95E10919DA9D}"/>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374" name="Freeform: Shape 373">
                <a:extLst>
                  <a:ext uri="{FF2B5EF4-FFF2-40B4-BE49-F238E27FC236}">
                    <a16:creationId xmlns:a16="http://schemas.microsoft.com/office/drawing/2014/main" id="{7B15D625-624E-F4A1-3AF1-39A95C6D3824}"/>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375" name="Freeform: Shape 374">
                <a:extLst>
                  <a:ext uri="{FF2B5EF4-FFF2-40B4-BE49-F238E27FC236}">
                    <a16:creationId xmlns:a16="http://schemas.microsoft.com/office/drawing/2014/main" id="{8E583FF8-151C-8AD7-CC3C-F796391C97FE}"/>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376" name="Freeform: Shape 375">
                <a:extLst>
                  <a:ext uri="{FF2B5EF4-FFF2-40B4-BE49-F238E27FC236}">
                    <a16:creationId xmlns:a16="http://schemas.microsoft.com/office/drawing/2014/main" id="{C3C67AD4-F9A7-5BA8-0D31-6362AF40F507}"/>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377" name="Freeform: Shape 376">
                <a:extLst>
                  <a:ext uri="{FF2B5EF4-FFF2-40B4-BE49-F238E27FC236}">
                    <a16:creationId xmlns:a16="http://schemas.microsoft.com/office/drawing/2014/main" id="{3DDD33C8-828F-B16B-B5FF-E5C06E0F07E4}"/>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378" name="Freeform: Shape 377">
                <a:extLst>
                  <a:ext uri="{FF2B5EF4-FFF2-40B4-BE49-F238E27FC236}">
                    <a16:creationId xmlns:a16="http://schemas.microsoft.com/office/drawing/2014/main" id="{91EC4EEB-30FA-2373-C25E-525AF68C859F}"/>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379" name="Group 378">
              <a:extLst>
                <a:ext uri="{FF2B5EF4-FFF2-40B4-BE49-F238E27FC236}">
                  <a16:creationId xmlns:a16="http://schemas.microsoft.com/office/drawing/2014/main" id="{A6C3E212-08F3-EA4B-1203-56AE4031D0E3}"/>
                </a:ext>
              </a:extLst>
            </p:cNvPr>
            <p:cNvGrpSpPr/>
            <p:nvPr/>
          </p:nvGrpSpPr>
          <p:grpSpPr>
            <a:xfrm rot="17635980">
              <a:off x="6432585" y="1567415"/>
              <a:ext cx="115014" cy="219988"/>
              <a:chOff x="4466441" y="3514216"/>
              <a:chExt cx="115014" cy="219988"/>
            </a:xfrm>
            <a:solidFill>
              <a:schemeClr val="accent5">
                <a:lumMod val="75000"/>
              </a:schemeClr>
            </a:solidFill>
          </p:grpSpPr>
          <p:sp>
            <p:nvSpPr>
              <p:cNvPr id="380" name="Freeform: Shape 379">
                <a:extLst>
                  <a:ext uri="{FF2B5EF4-FFF2-40B4-BE49-F238E27FC236}">
                    <a16:creationId xmlns:a16="http://schemas.microsoft.com/office/drawing/2014/main" id="{F2D0902A-4735-1187-E22A-75879B43891D}"/>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381" name="Freeform: Shape 380">
                <a:extLst>
                  <a:ext uri="{FF2B5EF4-FFF2-40B4-BE49-F238E27FC236}">
                    <a16:creationId xmlns:a16="http://schemas.microsoft.com/office/drawing/2014/main" id="{52ACA9E2-0529-40FE-214A-BFA146FF2F1F}"/>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382" name="Freeform: Shape 381">
                <a:extLst>
                  <a:ext uri="{FF2B5EF4-FFF2-40B4-BE49-F238E27FC236}">
                    <a16:creationId xmlns:a16="http://schemas.microsoft.com/office/drawing/2014/main" id="{8B775A89-DA3F-64DF-20D4-CBF6D56FB0FF}"/>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383" name="Freeform: Shape 382">
                <a:extLst>
                  <a:ext uri="{FF2B5EF4-FFF2-40B4-BE49-F238E27FC236}">
                    <a16:creationId xmlns:a16="http://schemas.microsoft.com/office/drawing/2014/main" id="{FDA3610D-DE05-547E-D3E1-34AF7E96B720}"/>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384" name="Freeform: Shape 383">
                <a:extLst>
                  <a:ext uri="{FF2B5EF4-FFF2-40B4-BE49-F238E27FC236}">
                    <a16:creationId xmlns:a16="http://schemas.microsoft.com/office/drawing/2014/main" id="{7D67F2FB-2E60-1D25-A07A-16677CBCBA13}"/>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385" name="Freeform: Shape 384">
                <a:extLst>
                  <a:ext uri="{FF2B5EF4-FFF2-40B4-BE49-F238E27FC236}">
                    <a16:creationId xmlns:a16="http://schemas.microsoft.com/office/drawing/2014/main" id="{E13A4F7C-86BE-A648-3F09-C2F7185B3EEE}"/>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386" name="Group 385">
              <a:extLst>
                <a:ext uri="{FF2B5EF4-FFF2-40B4-BE49-F238E27FC236}">
                  <a16:creationId xmlns:a16="http://schemas.microsoft.com/office/drawing/2014/main" id="{9B9C5E8F-DC94-2100-BE4F-250EFA7041A0}"/>
                </a:ext>
              </a:extLst>
            </p:cNvPr>
            <p:cNvGrpSpPr/>
            <p:nvPr/>
          </p:nvGrpSpPr>
          <p:grpSpPr>
            <a:xfrm rot="15993818">
              <a:off x="6389039" y="1718454"/>
              <a:ext cx="138744" cy="192834"/>
              <a:chOff x="4325602" y="3502233"/>
              <a:chExt cx="138744" cy="192834"/>
            </a:xfrm>
            <a:solidFill>
              <a:srgbClr val="D61081"/>
            </a:solidFill>
          </p:grpSpPr>
          <p:sp>
            <p:nvSpPr>
              <p:cNvPr id="387" name="Freeform: Shape 386">
                <a:extLst>
                  <a:ext uri="{FF2B5EF4-FFF2-40B4-BE49-F238E27FC236}">
                    <a16:creationId xmlns:a16="http://schemas.microsoft.com/office/drawing/2014/main" id="{4AAA116D-4806-BC63-3762-B72A1866878C}"/>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388" name="Freeform: Shape 387">
                <a:extLst>
                  <a:ext uri="{FF2B5EF4-FFF2-40B4-BE49-F238E27FC236}">
                    <a16:creationId xmlns:a16="http://schemas.microsoft.com/office/drawing/2014/main" id="{53D3F63F-CC21-03B2-130F-FB9EC9287A85}"/>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389" name="Freeform: Shape 388">
                <a:extLst>
                  <a:ext uri="{FF2B5EF4-FFF2-40B4-BE49-F238E27FC236}">
                    <a16:creationId xmlns:a16="http://schemas.microsoft.com/office/drawing/2014/main" id="{DCC582B4-E3C9-3941-B9ED-2490EF416850}"/>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390" name="Freeform: Shape 389">
                <a:extLst>
                  <a:ext uri="{FF2B5EF4-FFF2-40B4-BE49-F238E27FC236}">
                    <a16:creationId xmlns:a16="http://schemas.microsoft.com/office/drawing/2014/main" id="{970EB6FF-189F-06CE-E4C7-E36233BF57D3}"/>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391" name="Freeform: Shape 390">
                <a:extLst>
                  <a:ext uri="{FF2B5EF4-FFF2-40B4-BE49-F238E27FC236}">
                    <a16:creationId xmlns:a16="http://schemas.microsoft.com/office/drawing/2014/main" id="{89BA0DBC-4EEA-482C-CFF5-90249ADA1389}"/>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392" name="Freeform: Shape 391">
                <a:extLst>
                  <a:ext uri="{FF2B5EF4-FFF2-40B4-BE49-F238E27FC236}">
                    <a16:creationId xmlns:a16="http://schemas.microsoft.com/office/drawing/2014/main" id="{E726ADAA-03B9-D820-A096-B58B4851E647}"/>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395" name="Group 394">
              <a:extLst>
                <a:ext uri="{FF2B5EF4-FFF2-40B4-BE49-F238E27FC236}">
                  <a16:creationId xmlns:a16="http://schemas.microsoft.com/office/drawing/2014/main" id="{F85A8B69-06EC-733C-3D9F-769E2789987F}"/>
                </a:ext>
              </a:extLst>
            </p:cNvPr>
            <p:cNvGrpSpPr/>
            <p:nvPr/>
          </p:nvGrpSpPr>
          <p:grpSpPr>
            <a:xfrm rot="17322696">
              <a:off x="5622447" y="5695600"/>
              <a:ext cx="115014" cy="219988"/>
              <a:chOff x="4466441" y="3514216"/>
              <a:chExt cx="115014" cy="219988"/>
            </a:xfrm>
            <a:solidFill>
              <a:srgbClr val="FF9900"/>
            </a:solidFill>
          </p:grpSpPr>
          <p:sp>
            <p:nvSpPr>
              <p:cNvPr id="431" name="Freeform: Shape 430">
                <a:extLst>
                  <a:ext uri="{FF2B5EF4-FFF2-40B4-BE49-F238E27FC236}">
                    <a16:creationId xmlns:a16="http://schemas.microsoft.com/office/drawing/2014/main" id="{644CF6D3-66C5-1BB8-2166-F6941FB9F258}"/>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432" name="Freeform: Shape 431">
                <a:extLst>
                  <a:ext uri="{FF2B5EF4-FFF2-40B4-BE49-F238E27FC236}">
                    <a16:creationId xmlns:a16="http://schemas.microsoft.com/office/drawing/2014/main" id="{BEA92164-0426-D23E-D6BB-BAA45C5D207B}"/>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433" name="Freeform: Shape 432">
                <a:extLst>
                  <a:ext uri="{FF2B5EF4-FFF2-40B4-BE49-F238E27FC236}">
                    <a16:creationId xmlns:a16="http://schemas.microsoft.com/office/drawing/2014/main" id="{730302BD-1071-F0C4-4D86-2F6FDE66BAC6}"/>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434" name="Freeform: Shape 433">
                <a:extLst>
                  <a:ext uri="{FF2B5EF4-FFF2-40B4-BE49-F238E27FC236}">
                    <a16:creationId xmlns:a16="http://schemas.microsoft.com/office/drawing/2014/main" id="{AC7F5D2E-7982-C89D-36F6-09DE4FE3C7CB}"/>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435" name="Freeform: Shape 434">
                <a:extLst>
                  <a:ext uri="{FF2B5EF4-FFF2-40B4-BE49-F238E27FC236}">
                    <a16:creationId xmlns:a16="http://schemas.microsoft.com/office/drawing/2014/main" id="{B55F1D25-7C36-41D4-0EDF-C2B680D884F9}"/>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436" name="Freeform: Shape 435">
                <a:extLst>
                  <a:ext uri="{FF2B5EF4-FFF2-40B4-BE49-F238E27FC236}">
                    <a16:creationId xmlns:a16="http://schemas.microsoft.com/office/drawing/2014/main" id="{51DFB62F-3758-5E82-B4B0-02C9FC38CA8B}"/>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396" name="Group 395">
              <a:extLst>
                <a:ext uri="{FF2B5EF4-FFF2-40B4-BE49-F238E27FC236}">
                  <a16:creationId xmlns:a16="http://schemas.microsoft.com/office/drawing/2014/main" id="{0A8AF48E-FABE-8ECA-21AF-35FA8B05B97C}"/>
                </a:ext>
              </a:extLst>
            </p:cNvPr>
            <p:cNvGrpSpPr/>
            <p:nvPr/>
          </p:nvGrpSpPr>
          <p:grpSpPr>
            <a:xfrm rot="17322696">
              <a:off x="5544998" y="5823134"/>
              <a:ext cx="138744" cy="192834"/>
              <a:chOff x="4325602" y="3502233"/>
              <a:chExt cx="138744" cy="192834"/>
            </a:xfrm>
            <a:solidFill>
              <a:schemeClr val="accent6">
                <a:lumMod val="75000"/>
                <a:lumOff val="25000"/>
              </a:schemeClr>
            </a:solidFill>
          </p:grpSpPr>
          <p:sp>
            <p:nvSpPr>
              <p:cNvPr id="425" name="Freeform: Shape 424">
                <a:extLst>
                  <a:ext uri="{FF2B5EF4-FFF2-40B4-BE49-F238E27FC236}">
                    <a16:creationId xmlns:a16="http://schemas.microsoft.com/office/drawing/2014/main" id="{76367F11-021B-39C1-4124-C56AB710CD14}"/>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426" name="Freeform: Shape 425">
                <a:extLst>
                  <a:ext uri="{FF2B5EF4-FFF2-40B4-BE49-F238E27FC236}">
                    <a16:creationId xmlns:a16="http://schemas.microsoft.com/office/drawing/2014/main" id="{39CF1667-BD76-59D0-225D-A94B877A6B41}"/>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427" name="Freeform: Shape 426">
                <a:extLst>
                  <a:ext uri="{FF2B5EF4-FFF2-40B4-BE49-F238E27FC236}">
                    <a16:creationId xmlns:a16="http://schemas.microsoft.com/office/drawing/2014/main" id="{E3BCEA9B-F0FC-1EBE-197E-916CE132A38D}"/>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428" name="Freeform: Shape 427">
                <a:extLst>
                  <a:ext uri="{FF2B5EF4-FFF2-40B4-BE49-F238E27FC236}">
                    <a16:creationId xmlns:a16="http://schemas.microsoft.com/office/drawing/2014/main" id="{E00723A1-BE22-F1E4-B7BC-3207E60F355B}"/>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429" name="Freeform: Shape 428">
                <a:extLst>
                  <a:ext uri="{FF2B5EF4-FFF2-40B4-BE49-F238E27FC236}">
                    <a16:creationId xmlns:a16="http://schemas.microsoft.com/office/drawing/2014/main" id="{B7F2205C-D292-C9CF-CCD7-4697B2A21390}"/>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430" name="Freeform: Shape 429">
                <a:extLst>
                  <a:ext uri="{FF2B5EF4-FFF2-40B4-BE49-F238E27FC236}">
                    <a16:creationId xmlns:a16="http://schemas.microsoft.com/office/drawing/2014/main" id="{AA14F76C-7E81-2920-5EF2-C211C15D1A8B}"/>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397" name="Group 396">
              <a:extLst>
                <a:ext uri="{FF2B5EF4-FFF2-40B4-BE49-F238E27FC236}">
                  <a16:creationId xmlns:a16="http://schemas.microsoft.com/office/drawing/2014/main" id="{1B3C3EB9-21CF-D0D9-9012-BC48C019AC64}"/>
                </a:ext>
              </a:extLst>
            </p:cNvPr>
            <p:cNvGrpSpPr/>
            <p:nvPr/>
          </p:nvGrpSpPr>
          <p:grpSpPr>
            <a:xfrm rot="18843195">
              <a:off x="5924396" y="5711939"/>
              <a:ext cx="115014" cy="219988"/>
              <a:chOff x="4466441" y="3514216"/>
              <a:chExt cx="115014" cy="219988"/>
            </a:xfrm>
            <a:solidFill>
              <a:schemeClr val="accent6">
                <a:lumMod val="75000"/>
                <a:lumOff val="25000"/>
              </a:schemeClr>
            </a:solidFill>
          </p:grpSpPr>
          <p:sp>
            <p:nvSpPr>
              <p:cNvPr id="419" name="Freeform: Shape 418">
                <a:extLst>
                  <a:ext uri="{FF2B5EF4-FFF2-40B4-BE49-F238E27FC236}">
                    <a16:creationId xmlns:a16="http://schemas.microsoft.com/office/drawing/2014/main" id="{1E3A52F2-8627-21D1-81C9-AC5A1B971228}"/>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420" name="Freeform: Shape 419">
                <a:extLst>
                  <a:ext uri="{FF2B5EF4-FFF2-40B4-BE49-F238E27FC236}">
                    <a16:creationId xmlns:a16="http://schemas.microsoft.com/office/drawing/2014/main" id="{0A540A72-26FE-6C1F-CC48-B03E811132EB}"/>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421" name="Freeform: Shape 420">
                <a:extLst>
                  <a:ext uri="{FF2B5EF4-FFF2-40B4-BE49-F238E27FC236}">
                    <a16:creationId xmlns:a16="http://schemas.microsoft.com/office/drawing/2014/main" id="{4F768853-F00C-4219-69FC-60C10E5AFD1E}"/>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422" name="Freeform: Shape 421">
                <a:extLst>
                  <a:ext uri="{FF2B5EF4-FFF2-40B4-BE49-F238E27FC236}">
                    <a16:creationId xmlns:a16="http://schemas.microsoft.com/office/drawing/2014/main" id="{E355BDEA-C1ED-7EB1-2604-BC4417E57E1F}"/>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423" name="Freeform: Shape 422">
                <a:extLst>
                  <a:ext uri="{FF2B5EF4-FFF2-40B4-BE49-F238E27FC236}">
                    <a16:creationId xmlns:a16="http://schemas.microsoft.com/office/drawing/2014/main" id="{9AFEC62A-3458-23FF-C102-84651C04E693}"/>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424" name="Freeform: Shape 423">
                <a:extLst>
                  <a:ext uri="{FF2B5EF4-FFF2-40B4-BE49-F238E27FC236}">
                    <a16:creationId xmlns:a16="http://schemas.microsoft.com/office/drawing/2014/main" id="{52B05F79-4B6E-051A-BDE9-6435CBB87629}"/>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398" name="Group 397">
              <a:extLst>
                <a:ext uri="{FF2B5EF4-FFF2-40B4-BE49-F238E27FC236}">
                  <a16:creationId xmlns:a16="http://schemas.microsoft.com/office/drawing/2014/main" id="{DCE1F3DB-9735-6D94-97BA-EA35E24825CB}"/>
                </a:ext>
              </a:extLst>
            </p:cNvPr>
            <p:cNvGrpSpPr/>
            <p:nvPr/>
          </p:nvGrpSpPr>
          <p:grpSpPr>
            <a:xfrm rot="21112122">
              <a:off x="5925082" y="5878074"/>
              <a:ext cx="138744" cy="192834"/>
              <a:chOff x="4325602" y="3502233"/>
              <a:chExt cx="138744" cy="192834"/>
            </a:xfrm>
            <a:solidFill>
              <a:srgbClr val="FF9900"/>
            </a:solidFill>
          </p:grpSpPr>
          <p:sp>
            <p:nvSpPr>
              <p:cNvPr id="413" name="Freeform: Shape 412">
                <a:extLst>
                  <a:ext uri="{FF2B5EF4-FFF2-40B4-BE49-F238E27FC236}">
                    <a16:creationId xmlns:a16="http://schemas.microsoft.com/office/drawing/2014/main" id="{877BE67D-A580-2E41-56E1-0F5BC0EFAD56}"/>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414" name="Freeform: Shape 413">
                <a:extLst>
                  <a:ext uri="{FF2B5EF4-FFF2-40B4-BE49-F238E27FC236}">
                    <a16:creationId xmlns:a16="http://schemas.microsoft.com/office/drawing/2014/main" id="{5C453EBD-8A3D-EA83-8FE9-83CB2787936B}"/>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415" name="Freeform: Shape 414">
                <a:extLst>
                  <a:ext uri="{FF2B5EF4-FFF2-40B4-BE49-F238E27FC236}">
                    <a16:creationId xmlns:a16="http://schemas.microsoft.com/office/drawing/2014/main" id="{B79008BE-B92C-D7ED-589E-B8C369A9D5E2}"/>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416" name="Freeform: Shape 415">
                <a:extLst>
                  <a:ext uri="{FF2B5EF4-FFF2-40B4-BE49-F238E27FC236}">
                    <a16:creationId xmlns:a16="http://schemas.microsoft.com/office/drawing/2014/main" id="{66F51EB5-CEA9-1284-B5E4-019153059A49}"/>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417" name="Freeform: Shape 416">
                <a:extLst>
                  <a:ext uri="{FF2B5EF4-FFF2-40B4-BE49-F238E27FC236}">
                    <a16:creationId xmlns:a16="http://schemas.microsoft.com/office/drawing/2014/main" id="{F9345485-EC5B-7470-F7BA-BE730CFA2F93}"/>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418" name="Freeform: Shape 417">
                <a:extLst>
                  <a:ext uri="{FF2B5EF4-FFF2-40B4-BE49-F238E27FC236}">
                    <a16:creationId xmlns:a16="http://schemas.microsoft.com/office/drawing/2014/main" id="{66EF97C5-4D7B-F2B1-2FEF-046709397620}"/>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399" name="Group 398">
              <a:extLst>
                <a:ext uri="{FF2B5EF4-FFF2-40B4-BE49-F238E27FC236}">
                  <a16:creationId xmlns:a16="http://schemas.microsoft.com/office/drawing/2014/main" id="{BB40F022-AFA9-5279-AF8F-97014AD4AE6C}"/>
                </a:ext>
              </a:extLst>
            </p:cNvPr>
            <p:cNvGrpSpPr/>
            <p:nvPr/>
          </p:nvGrpSpPr>
          <p:grpSpPr>
            <a:xfrm rot="17322696">
              <a:off x="6214343" y="5763243"/>
              <a:ext cx="115014" cy="219988"/>
              <a:chOff x="4466441" y="3514216"/>
              <a:chExt cx="115014" cy="219988"/>
            </a:xfrm>
            <a:solidFill>
              <a:srgbClr val="FF9900"/>
            </a:solidFill>
          </p:grpSpPr>
          <p:sp>
            <p:nvSpPr>
              <p:cNvPr id="407" name="Freeform: Shape 406">
                <a:extLst>
                  <a:ext uri="{FF2B5EF4-FFF2-40B4-BE49-F238E27FC236}">
                    <a16:creationId xmlns:a16="http://schemas.microsoft.com/office/drawing/2014/main" id="{3F7757CC-78E2-086C-F43A-7BC52C607BC6}"/>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408" name="Freeform: Shape 407">
                <a:extLst>
                  <a:ext uri="{FF2B5EF4-FFF2-40B4-BE49-F238E27FC236}">
                    <a16:creationId xmlns:a16="http://schemas.microsoft.com/office/drawing/2014/main" id="{01DA8DF5-E587-061D-292D-5A9EC4B7E62A}"/>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409" name="Freeform: Shape 408">
                <a:extLst>
                  <a:ext uri="{FF2B5EF4-FFF2-40B4-BE49-F238E27FC236}">
                    <a16:creationId xmlns:a16="http://schemas.microsoft.com/office/drawing/2014/main" id="{BB4EBD48-75CA-C8A8-438F-A8A739864538}"/>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410" name="Freeform: Shape 409">
                <a:extLst>
                  <a:ext uri="{FF2B5EF4-FFF2-40B4-BE49-F238E27FC236}">
                    <a16:creationId xmlns:a16="http://schemas.microsoft.com/office/drawing/2014/main" id="{7AF93B4E-BBD0-0F25-3B0E-441C8F1EBDFB}"/>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411" name="Freeform: Shape 410">
                <a:extLst>
                  <a:ext uri="{FF2B5EF4-FFF2-40B4-BE49-F238E27FC236}">
                    <a16:creationId xmlns:a16="http://schemas.microsoft.com/office/drawing/2014/main" id="{0E7E060B-4ADF-A5CF-6263-28A4C6295762}"/>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412" name="Freeform: Shape 411">
                <a:extLst>
                  <a:ext uri="{FF2B5EF4-FFF2-40B4-BE49-F238E27FC236}">
                    <a16:creationId xmlns:a16="http://schemas.microsoft.com/office/drawing/2014/main" id="{3A934237-1544-77C5-3804-BA3043BD4971}"/>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400" name="Group 399">
              <a:extLst>
                <a:ext uri="{FF2B5EF4-FFF2-40B4-BE49-F238E27FC236}">
                  <a16:creationId xmlns:a16="http://schemas.microsoft.com/office/drawing/2014/main" id="{FAD8BDAB-0CBF-3208-0D37-7CDA1ECB7AC3}"/>
                </a:ext>
              </a:extLst>
            </p:cNvPr>
            <p:cNvGrpSpPr/>
            <p:nvPr/>
          </p:nvGrpSpPr>
          <p:grpSpPr>
            <a:xfrm rot="17322696">
              <a:off x="6319938" y="5873508"/>
              <a:ext cx="138744" cy="192834"/>
              <a:chOff x="4325602" y="3502233"/>
              <a:chExt cx="138744" cy="192834"/>
            </a:xfrm>
            <a:solidFill>
              <a:schemeClr val="accent6">
                <a:lumMod val="75000"/>
                <a:lumOff val="25000"/>
              </a:schemeClr>
            </a:solidFill>
          </p:grpSpPr>
          <p:sp>
            <p:nvSpPr>
              <p:cNvPr id="401" name="Freeform: Shape 400">
                <a:extLst>
                  <a:ext uri="{FF2B5EF4-FFF2-40B4-BE49-F238E27FC236}">
                    <a16:creationId xmlns:a16="http://schemas.microsoft.com/office/drawing/2014/main" id="{A55BDA8E-A4B2-CE59-771C-09A21BB7A86C}"/>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402" name="Freeform: Shape 401">
                <a:extLst>
                  <a:ext uri="{FF2B5EF4-FFF2-40B4-BE49-F238E27FC236}">
                    <a16:creationId xmlns:a16="http://schemas.microsoft.com/office/drawing/2014/main" id="{277367F5-AF2C-B0E6-4FD9-31764060EB57}"/>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403" name="Freeform: Shape 402">
                <a:extLst>
                  <a:ext uri="{FF2B5EF4-FFF2-40B4-BE49-F238E27FC236}">
                    <a16:creationId xmlns:a16="http://schemas.microsoft.com/office/drawing/2014/main" id="{6075E75D-7EB5-E954-238E-50BC8F86C8C8}"/>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404" name="Freeform: Shape 403">
                <a:extLst>
                  <a:ext uri="{FF2B5EF4-FFF2-40B4-BE49-F238E27FC236}">
                    <a16:creationId xmlns:a16="http://schemas.microsoft.com/office/drawing/2014/main" id="{A188663C-4B2E-03B8-3AC5-3F7B62310BF3}"/>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405" name="Freeform: Shape 404">
                <a:extLst>
                  <a:ext uri="{FF2B5EF4-FFF2-40B4-BE49-F238E27FC236}">
                    <a16:creationId xmlns:a16="http://schemas.microsoft.com/office/drawing/2014/main" id="{35D2A287-F8EE-997E-113B-AA2B66FB31A5}"/>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406" name="Freeform: Shape 405">
                <a:extLst>
                  <a:ext uri="{FF2B5EF4-FFF2-40B4-BE49-F238E27FC236}">
                    <a16:creationId xmlns:a16="http://schemas.microsoft.com/office/drawing/2014/main" id="{E132070F-E785-FE12-8690-1665877FED59}"/>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438" name="Group 437">
              <a:extLst>
                <a:ext uri="{FF2B5EF4-FFF2-40B4-BE49-F238E27FC236}">
                  <a16:creationId xmlns:a16="http://schemas.microsoft.com/office/drawing/2014/main" id="{043CF7E2-1D26-D2B9-3223-4F9DD526DF18}"/>
                </a:ext>
              </a:extLst>
            </p:cNvPr>
            <p:cNvGrpSpPr/>
            <p:nvPr/>
          </p:nvGrpSpPr>
          <p:grpSpPr>
            <a:xfrm rot="7310168">
              <a:off x="6396080" y="5534365"/>
              <a:ext cx="115014" cy="219988"/>
              <a:chOff x="4466441" y="3514216"/>
              <a:chExt cx="115014" cy="219988"/>
            </a:xfrm>
            <a:solidFill>
              <a:srgbClr val="FF9900"/>
            </a:solidFill>
          </p:grpSpPr>
          <p:sp>
            <p:nvSpPr>
              <p:cNvPr id="474" name="Freeform: Shape 473">
                <a:extLst>
                  <a:ext uri="{FF2B5EF4-FFF2-40B4-BE49-F238E27FC236}">
                    <a16:creationId xmlns:a16="http://schemas.microsoft.com/office/drawing/2014/main" id="{A29CC069-2AA5-5936-3B64-A65CD689C870}"/>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475" name="Freeform: Shape 474">
                <a:extLst>
                  <a:ext uri="{FF2B5EF4-FFF2-40B4-BE49-F238E27FC236}">
                    <a16:creationId xmlns:a16="http://schemas.microsoft.com/office/drawing/2014/main" id="{2A59E3BA-3256-8F36-51C8-EDE4EAB53868}"/>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476" name="Freeform: Shape 475">
                <a:extLst>
                  <a:ext uri="{FF2B5EF4-FFF2-40B4-BE49-F238E27FC236}">
                    <a16:creationId xmlns:a16="http://schemas.microsoft.com/office/drawing/2014/main" id="{E0A7E22C-1FB9-1D30-4369-5AA9D3FD4B6A}"/>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477" name="Freeform: Shape 476">
                <a:extLst>
                  <a:ext uri="{FF2B5EF4-FFF2-40B4-BE49-F238E27FC236}">
                    <a16:creationId xmlns:a16="http://schemas.microsoft.com/office/drawing/2014/main" id="{C78BA5EA-178B-0D8A-E4BB-B3520F91C385}"/>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478" name="Freeform: Shape 477">
                <a:extLst>
                  <a:ext uri="{FF2B5EF4-FFF2-40B4-BE49-F238E27FC236}">
                    <a16:creationId xmlns:a16="http://schemas.microsoft.com/office/drawing/2014/main" id="{AF3F2EA0-36C7-AC5F-645D-C835D3225E0B}"/>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479" name="Freeform: Shape 478">
                <a:extLst>
                  <a:ext uri="{FF2B5EF4-FFF2-40B4-BE49-F238E27FC236}">
                    <a16:creationId xmlns:a16="http://schemas.microsoft.com/office/drawing/2014/main" id="{BD8376F0-5F24-86FE-2425-9AE75038D726}"/>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439" name="Group 438">
              <a:extLst>
                <a:ext uri="{FF2B5EF4-FFF2-40B4-BE49-F238E27FC236}">
                  <a16:creationId xmlns:a16="http://schemas.microsoft.com/office/drawing/2014/main" id="{49920C08-56D6-8D9A-DB74-9AF11C1251E8}"/>
                </a:ext>
              </a:extLst>
            </p:cNvPr>
            <p:cNvGrpSpPr/>
            <p:nvPr/>
          </p:nvGrpSpPr>
          <p:grpSpPr>
            <a:xfrm rot="7310168">
              <a:off x="6421867" y="5411995"/>
              <a:ext cx="138744" cy="192834"/>
              <a:chOff x="4325602" y="3502233"/>
              <a:chExt cx="138744" cy="192834"/>
            </a:xfrm>
            <a:solidFill>
              <a:schemeClr val="accent6">
                <a:lumMod val="75000"/>
                <a:lumOff val="25000"/>
              </a:schemeClr>
            </a:solidFill>
          </p:grpSpPr>
          <p:sp>
            <p:nvSpPr>
              <p:cNvPr id="468" name="Freeform: Shape 467">
                <a:extLst>
                  <a:ext uri="{FF2B5EF4-FFF2-40B4-BE49-F238E27FC236}">
                    <a16:creationId xmlns:a16="http://schemas.microsoft.com/office/drawing/2014/main" id="{72C87370-4DF4-E7AA-49A8-84D2F85CC46B}"/>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469" name="Freeform: Shape 468">
                <a:extLst>
                  <a:ext uri="{FF2B5EF4-FFF2-40B4-BE49-F238E27FC236}">
                    <a16:creationId xmlns:a16="http://schemas.microsoft.com/office/drawing/2014/main" id="{AC0CEFF7-EC13-1356-6198-11EFBB196C45}"/>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470" name="Freeform: Shape 469">
                <a:extLst>
                  <a:ext uri="{FF2B5EF4-FFF2-40B4-BE49-F238E27FC236}">
                    <a16:creationId xmlns:a16="http://schemas.microsoft.com/office/drawing/2014/main" id="{DB598FC5-ED3A-7A93-B3CA-264B893D7684}"/>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471" name="Freeform: Shape 470">
                <a:extLst>
                  <a:ext uri="{FF2B5EF4-FFF2-40B4-BE49-F238E27FC236}">
                    <a16:creationId xmlns:a16="http://schemas.microsoft.com/office/drawing/2014/main" id="{8ECA44B3-3A9A-6E86-0369-A375D8D52CEC}"/>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472" name="Freeform: Shape 471">
                <a:extLst>
                  <a:ext uri="{FF2B5EF4-FFF2-40B4-BE49-F238E27FC236}">
                    <a16:creationId xmlns:a16="http://schemas.microsoft.com/office/drawing/2014/main" id="{39F34C61-1B94-042E-404E-316C37BBBF3E}"/>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473" name="Freeform: Shape 472">
                <a:extLst>
                  <a:ext uri="{FF2B5EF4-FFF2-40B4-BE49-F238E27FC236}">
                    <a16:creationId xmlns:a16="http://schemas.microsoft.com/office/drawing/2014/main" id="{5D56E0BF-B54B-6337-E523-78C9BB474F04}"/>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440" name="Group 439">
              <a:extLst>
                <a:ext uri="{FF2B5EF4-FFF2-40B4-BE49-F238E27FC236}">
                  <a16:creationId xmlns:a16="http://schemas.microsoft.com/office/drawing/2014/main" id="{2E259CDE-F456-2301-E2EB-88031F73D6D8}"/>
                </a:ext>
              </a:extLst>
            </p:cNvPr>
            <p:cNvGrpSpPr/>
            <p:nvPr/>
          </p:nvGrpSpPr>
          <p:grpSpPr>
            <a:xfrm rot="5315086">
              <a:off x="5999452" y="5518838"/>
              <a:ext cx="115014" cy="219988"/>
              <a:chOff x="4466441" y="3514216"/>
              <a:chExt cx="115014" cy="219988"/>
            </a:xfrm>
            <a:solidFill>
              <a:schemeClr val="accent6">
                <a:lumMod val="75000"/>
                <a:lumOff val="25000"/>
              </a:schemeClr>
            </a:solidFill>
          </p:grpSpPr>
          <p:sp>
            <p:nvSpPr>
              <p:cNvPr id="462" name="Freeform: Shape 461">
                <a:extLst>
                  <a:ext uri="{FF2B5EF4-FFF2-40B4-BE49-F238E27FC236}">
                    <a16:creationId xmlns:a16="http://schemas.microsoft.com/office/drawing/2014/main" id="{3655F045-01BC-CFBC-DEB7-BCB03D0D6087}"/>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463" name="Freeform: Shape 462">
                <a:extLst>
                  <a:ext uri="{FF2B5EF4-FFF2-40B4-BE49-F238E27FC236}">
                    <a16:creationId xmlns:a16="http://schemas.microsoft.com/office/drawing/2014/main" id="{18B54E1B-7B83-EE7A-5EF7-A90233BDB840}"/>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464" name="Freeform: Shape 463">
                <a:extLst>
                  <a:ext uri="{FF2B5EF4-FFF2-40B4-BE49-F238E27FC236}">
                    <a16:creationId xmlns:a16="http://schemas.microsoft.com/office/drawing/2014/main" id="{7099EB62-0B84-CA5C-56BC-6FAA0577B5E6}"/>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465" name="Freeform: Shape 464">
                <a:extLst>
                  <a:ext uri="{FF2B5EF4-FFF2-40B4-BE49-F238E27FC236}">
                    <a16:creationId xmlns:a16="http://schemas.microsoft.com/office/drawing/2014/main" id="{74F1DF09-F88D-4CA8-4A3B-82BF3193A5DE}"/>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466" name="Freeform: Shape 465">
                <a:extLst>
                  <a:ext uri="{FF2B5EF4-FFF2-40B4-BE49-F238E27FC236}">
                    <a16:creationId xmlns:a16="http://schemas.microsoft.com/office/drawing/2014/main" id="{AE7E0C37-837E-89F2-37E5-1DDB2EF629A2}"/>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467" name="Freeform: Shape 466">
                <a:extLst>
                  <a:ext uri="{FF2B5EF4-FFF2-40B4-BE49-F238E27FC236}">
                    <a16:creationId xmlns:a16="http://schemas.microsoft.com/office/drawing/2014/main" id="{F6DCB898-B1E6-D989-255C-0B2BDD60A839}"/>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441" name="Group 440">
              <a:extLst>
                <a:ext uri="{FF2B5EF4-FFF2-40B4-BE49-F238E27FC236}">
                  <a16:creationId xmlns:a16="http://schemas.microsoft.com/office/drawing/2014/main" id="{F327DD46-C407-9D79-D5BA-184A4A594D55}"/>
                </a:ext>
              </a:extLst>
            </p:cNvPr>
            <p:cNvGrpSpPr/>
            <p:nvPr/>
          </p:nvGrpSpPr>
          <p:grpSpPr>
            <a:xfrm rot="7358241">
              <a:off x="6108782" y="5386476"/>
              <a:ext cx="138744" cy="192834"/>
              <a:chOff x="4325602" y="3502233"/>
              <a:chExt cx="138744" cy="192834"/>
            </a:xfrm>
            <a:solidFill>
              <a:srgbClr val="FF9900"/>
            </a:solidFill>
          </p:grpSpPr>
          <p:sp>
            <p:nvSpPr>
              <p:cNvPr id="456" name="Freeform: Shape 455">
                <a:extLst>
                  <a:ext uri="{FF2B5EF4-FFF2-40B4-BE49-F238E27FC236}">
                    <a16:creationId xmlns:a16="http://schemas.microsoft.com/office/drawing/2014/main" id="{4EF186B7-4A6E-31A1-35D1-BA1A76CE0434}"/>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457" name="Freeform: Shape 456">
                <a:extLst>
                  <a:ext uri="{FF2B5EF4-FFF2-40B4-BE49-F238E27FC236}">
                    <a16:creationId xmlns:a16="http://schemas.microsoft.com/office/drawing/2014/main" id="{4EB8BD89-5549-B955-3749-542F9644829B}"/>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458" name="Freeform: Shape 457">
                <a:extLst>
                  <a:ext uri="{FF2B5EF4-FFF2-40B4-BE49-F238E27FC236}">
                    <a16:creationId xmlns:a16="http://schemas.microsoft.com/office/drawing/2014/main" id="{DA7A5EC4-6F09-10C1-01A8-F8A407097731}"/>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459" name="Freeform: Shape 458">
                <a:extLst>
                  <a:ext uri="{FF2B5EF4-FFF2-40B4-BE49-F238E27FC236}">
                    <a16:creationId xmlns:a16="http://schemas.microsoft.com/office/drawing/2014/main" id="{A920410E-8475-9EE8-81E1-0E9ED139C968}"/>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460" name="Freeform: Shape 459">
                <a:extLst>
                  <a:ext uri="{FF2B5EF4-FFF2-40B4-BE49-F238E27FC236}">
                    <a16:creationId xmlns:a16="http://schemas.microsoft.com/office/drawing/2014/main" id="{06CCC2DD-D7A2-F0A1-7267-C2DF8617CDDB}"/>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461" name="Freeform: Shape 460">
                <a:extLst>
                  <a:ext uri="{FF2B5EF4-FFF2-40B4-BE49-F238E27FC236}">
                    <a16:creationId xmlns:a16="http://schemas.microsoft.com/office/drawing/2014/main" id="{0BFAB35A-96D8-C0AE-7260-B1A9672F628B}"/>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442" name="Group 441">
              <a:extLst>
                <a:ext uri="{FF2B5EF4-FFF2-40B4-BE49-F238E27FC236}">
                  <a16:creationId xmlns:a16="http://schemas.microsoft.com/office/drawing/2014/main" id="{AFC27EB6-72B4-296F-27E7-203F46AC6107}"/>
                </a:ext>
              </a:extLst>
            </p:cNvPr>
            <p:cNvGrpSpPr/>
            <p:nvPr/>
          </p:nvGrpSpPr>
          <p:grpSpPr>
            <a:xfrm rot="6986123">
              <a:off x="5704480" y="5552292"/>
              <a:ext cx="115014" cy="219988"/>
              <a:chOff x="4466441" y="3514216"/>
              <a:chExt cx="115014" cy="219988"/>
            </a:xfrm>
            <a:solidFill>
              <a:srgbClr val="FF9900"/>
            </a:solidFill>
          </p:grpSpPr>
          <p:sp>
            <p:nvSpPr>
              <p:cNvPr id="450" name="Freeform: Shape 449">
                <a:extLst>
                  <a:ext uri="{FF2B5EF4-FFF2-40B4-BE49-F238E27FC236}">
                    <a16:creationId xmlns:a16="http://schemas.microsoft.com/office/drawing/2014/main" id="{C02F31DA-414F-D018-CD6C-C93F541311A2}"/>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451" name="Freeform: Shape 450">
                <a:extLst>
                  <a:ext uri="{FF2B5EF4-FFF2-40B4-BE49-F238E27FC236}">
                    <a16:creationId xmlns:a16="http://schemas.microsoft.com/office/drawing/2014/main" id="{CB531F09-D2BF-E3FF-6F20-7C4267573586}"/>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452" name="Freeform: Shape 451">
                <a:extLst>
                  <a:ext uri="{FF2B5EF4-FFF2-40B4-BE49-F238E27FC236}">
                    <a16:creationId xmlns:a16="http://schemas.microsoft.com/office/drawing/2014/main" id="{176958D0-C17C-66E0-49D8-218E60607F14}"/>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453" name="Freeform: Shape 452">
                <a:extLst>
                  <a:ext uri="{FF2B5EF4-FFF2-40B4-BE49-F238E27FC236}">
                    <a16:creationId xmlns:a16="http://schemas.microsoft.com/office/drawing/2014/main" id="{077E950A-4A4B-7005-8A30-088BEAA7CF48}"/>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454" name="Freeform: Shape 453">
                <a:extLst>
                  <a:ext uri="{FF2B5EF4-FFF2-40B4-BE49-F238E27FC236}">
                    <a16:creationId xmlns:a16="http://schemas.microsoft.com/office/drawing/2014/main" id="{FBB7F625-518A-F5F3-5AAC-30AD40577828}"/>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455" name="Freeform: Shape 454">
                <a:extLst>
                  <a:ext uri="{FF2B5EF4-FFF2-40B4-BE49-F238E27FC236}">
                    <a16:creationId xmlns:a16="http://schemas.microsoft.com/office/drawing/2014/main" id="{8F8CA857-9C53-7FF5-99CC-D2ED10C129D7}"/>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443" name="Group 442">
              <a:extLst>
                <a:ext uri="{FF2B5EF4-FFF2-40B4-BE49-F238E27FC236}">
                  <a16:creationId xmlns:a16="http://schemas.microsoft.com/office/drawing/2014/main" id="{94CC78D0-C96A-C1DA-B454-998F82F211AB}"/>
                </a:ext>
              </a:extLst>
            </p:cNvPr>
            <p:cNvGrpSpPr/>
            <p:nvPr/>
          </p:nvGrpSpPr>
          <p:grpSpPr>
            <a:xfrm rot="5343961">
              <a:off x="5730268" y="5429921"/>
              <a:ext cx="138744" cy="192834"/>
              <a:chOff x="4325602" y="3502233"/>
              <a:chExt cx="138744" cy="192834"/>
            </a:xfrm>
            <a:solidFill>
              <a:schemeClr val="accent6">
                <a:lumMod val="75000"/>
                <a:lumOff val="25000"/>
              </a:schemeClr>
            </a:solidFill>
          </p:grpSpPr>
          <p:sp>
            <p:nvSpPr>
              <p:cNvPr id="444" name="Freeform: Shape 443">
                <a:extLst>
                  <a:ext uri="{FF2B5EF4-FFF2-40B4-BE49-F238E27FC236}">
                    <a16:creationId xmlns:a16="http://schemas.microsoft.com/office/drawing/2014/main" id="{21C6AEBE-7DC6-7FE0-717B-75B6A7B7015E}"/>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445" name="Freeform: Shape 444">
                <a:extLst>
                  <a:ext uri="{FF2B5EF4-FFF2-40B4-BE49-F238E27FC236}">
                    <a16:creationId xmlns:a16="http://schemas.microsoft.com/office/drawing/2014/main" id="{4719D00D-22DA-AA49-8755-47404298750A}"/>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446" name="Freeform: Shape 445">
                <a:extLst>
                  <a:ext uri="{FF2B5EF4-FFF2-40B4-BE49-F238E27FC236}">
                    <a16:creationId xmlns:a16="http://schemas.microsoft.com/office/drawing/2014/main" id="{484515A1-2C82-3DE7-6CEA-AD8E63B73128}"/>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447" name="Freeform: Shape 446">
                <a:extLst>
                  <a:ext uri="{FF2B5EF4-FFF2-40B4-BE49-F238E27FC236}">
                    <a16:creationId xmlns:a16="http://schemas.microsoft.com/office/drawing/2014/main" id="{869A4539-D589-E2E8-4F0D-78F6DBE31ADC}"/>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448" name="Freeform: Shape 447">
                <a:extLst>
                  <a:ext uri="{FF2B5EF4-FFF2-40B4-BE49-F238E27FC236}">
                    <a16:creationId xmlns:a16="http://schemas.microsoft.com/office/drawing/2014/main" id="{143FDE40-9034-6930-F960-7260C73E2BC1}"/>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449" name="Freeform: Shape 448">
                <a:extLst>
                  <a:ext uri="{FF2B5EF4-FFF2-40B4-BE49-F238E27FC236}">
                    <a16:creationId xmlns:a16="http://schemas.microsoft.com/office/drawing/2014/main" id="{5677E0F7-8240-B322-598C-9EF37174C4E8}"/>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564" name="Group 563">
              <a:extLst>
                <a:ext uri="{FF2B5EF4-FFF2-40B4-BE49-F238E27FC236}">
                  <a16:creationId xmlns:a16="http://schemas.microsoft.com/office/drawing/2014/main" id="{2666FAAD-5AC7-E91B-1656-8941C26F0BFF}"/>
                </a:ext>
              </a:extLst>
            </p:cNvPr>
            <p:cNvGrpSpPr/>
            <p:nvPr/>
          </p:nvGrpSpPr>
          <p:grpSpPr>
            <a:xfrm rot="20982382">
              <a:off x="5782537" y="3631287"/>
              <a:ext cx="1069703" cy="657387"/>
              <a:chOff x="5670353" y="5565921"/>
              <a:chExt cx="1069703" cy="657387"/>
            </a:xfrm>
          </p:grpSpPr>
          <p:grpSp>
            <p:nvGrpSpPr>
              <p:cNvPr id="480" name="Group 479">
                <a:extLst>
                  <a:ext uri="{FF2B5EF4-FFF2-40B4-BE49-F238E27FC236}">
                    <a16:creationId xmlns:a16="http://schemas.microsoft.com/office/drawing/2014/main" id="{96C15BDC-A1D3-C4F9-7E64-A5DFE6DDD77E}"/>
                  </a:ext>
                </a:extLst>
              </p:cNvPr>
              <p:cNvGrpSpPr/>
              <p:nvPr/>
            </p:nvGrpSpPr>
            <p:grpSpPr>
              <a:xfrm rot="17322696">
                <a:off x="5774847" y="5848000"/>
                <a:ext cx="115014" cy="219988"/>
                <a:chOff x="4466441" y="3514216"/>
                <a:chExt cx="115014" cy="219988"/>
              </a:xfrm>
              <a:solidFill>
                <a:srgbClr val="FF9900"/>
              </a:solidFill>
            </p:grpSpPr>
            <p:sp>
              <p:nvSpPr>
                <p:cNvPr id="481" name="Freeform: Shape 480">
                  <a:extLst>
                    <a:ext uri="{FF2B5EF4-FFF2-40B4-BE49-F238E27FC236}">
                      <a16:creationId xmlns:a16="http://schemas.microsoft.com/office/drawing/2014/main" id="{64316ACD-F4D1-77C2-732A-744ED49FC5C6}"/>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482" name="Freeform: Shape 481">
                  <a:extLst>
                    <a:ext uri="{FF2B5EF4-FFF2-40B4-BE49-F238E27FC236}">
                      <a16:creationId xmlns:a16="http://schemas.microsoft.com/office/drawing/2014/main" id="{B62F0A09-F407-E99F-1110-7334B7874696}"/>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483" name="Freeform: Shape 482">
                  <a:extLst>
                    <a:ext uri="{FF2B5EF4-FFF2-40B4-BE49-F238E27FC236}">
                      <a16:creationId xmlns:a16="http://schemas.microsoft.com/office/drawing/2014/main" id="{46088FD9-8059-1CEE-28F8-62D6CD69FD71}"/>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484" name="Freeform: Shape 483">
                  <a:extLst>
                    <a:ext uri="{FF2B5EF4-FFF2-40B4-BE49-F238E27FC236}">
                      <a16:creationId xmlns:a16="http://schemas.microsoft.com/office/drawing/2014/main" id="{B8ADDE31-84A3-498A-7C69-5B01BFB8AC7D}"/>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485" name="Freeform: Shape 484">
                  <a:extLst>
                    <a:ext uri="{FF2B5EF4-FFF2-40B4-BE49-F238E27FC236}">
                      <a16:creationId xmlns:a16="http://schemas.microsoft.com/office/drawing/2014/main" id="{C5768CA2-582C-B9FC-A815-18C7BFDF01E7}"/>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486" name="Freeform: Shape 485">
                  <a:extLst>
                    <a:ext uri="{FF2B5EF4-FFF2-40B4-BE49-F238E27FC236}">
                      <a16:creationId xmlns:a16="http://schemas.microsoft.com/office/drawing/2014/main" id="{CB0BE5D2-0289-272E-6DD0-EAB34E6E5356}"/>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487" name="Group 486">
                <a:extLst>
                  <a:ext uri="{FF2B5EF4-FFF2-40B4-BE49-F238E27FC236}">
                    <a16:creationId xmlns:a16="http://schemas.microsoft.com/office/drawing/2014/main" id="{671F9E1C-B0C0-FE84-9D5E-B7AEE34BD90B}"/>
                  </a:ext>
                </a:extLst>
              </p:cNvPr>
              <p:cNvGrpSpPr/>
              <p:nvPr/>
            </p:nvGrpSpPr>
            <p:grpSpPr>
              <a:xfrm rot="17322696">
                <a:off x="5697398" y="5975534"/>
                <a:ext cx="138744" cy="192834"/>
                <a:chOff x="4325602" y="3502233"/>
                <a:chExt cx="138744" cy="192834"/>
              </a:xfrm>
              <a:solidFill>
                <a:schemeClr val="accent6">
                  <a:lumMod val="75000"/>
                  <a:lumOff val="25000"/>
                </a:schemeClr>
              </a:solidFill>
            </p:grpSpPr>
            <p:sp>
              <p:nvSpPr>
                <p:cNvPr id="488" name="Freeform: Shape 487">
                  <a:extLst>
                    <a:ext uri="{FF2B5EF4-FFF2-40B4-BE49-F238E27FC236}">
                      <a16:creationId xmlns:a16="http://schemas.microsoft.com/office/drawing/2014/main" id="{1B73F80D-9462-08E5-C801-3E09662FA76D}"/>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489" name="Freeform: Shape 488">
                  <a:extLst>
                    <a:ext uri="{FF2B5EF4-FFF2-40B4-BE49-F238E27FC236}">
                      <a16:creationId xmlns:a16="http://schemas.microsoft.com/office/drawing/2014/main" id="{1D18DED5-CCC2-303D-DCE5-48CE7C7348E3}"/>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490" name="Freeform: Shape 489">
                  <a:extLst>
                    <a:ext uri="{FF2B5EF4-FFF2-40B4-BE49-F238E27FC236}">
                      <a16:creationId xmlns:a16="http://schemas.microsoft.com/office/drawing/2014/main" id="{5ADE1096-4C77-8214-B1CB-FA0D02854901}"/>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491" name="Freeform: Shape 490">
                  <a:extLst>
                    <a:ext uri="{FF2B5EF4-FFF2-40B4-BE49-F238E27FC236}">
                      <a16:creationId xmlns:a16="http://schemas.microsoft.com/office/drawing/2014/main" id="{17085EC9-4026-2500-F316-B9232F53B550}"/>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492" name="Freeform: Shape 491">
                  <a:extLst>
                    <a:ext uri="{FF2B5EF4-FFF2-40B4-BE49-F238E27FC236}">
                      <a16:creationId xmlns:a16="http://schemas.microsoft.com/office/drawing/2014/main" id="{60A5FC96-A394-C386-878F-F07C466DFC37}"/>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493" name="Freeform: Shape 492">
                  <a:extLst>
                    <a:ext uri="{FF2B5EF4-FFF2-40B4-BE49-F238E27FC236}">
                      <a16:creationId xmlns:a16="http://schemas.microsoft.com/office/drawing/2014/main" id="{72B1288B-3F8D-89A2-280B-5A9C7837C640}"/>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494" name="Group 493">
                <a:extLst>
                  <a:ext uri="{FF2B5EF4-FFF2-40B4-BE49-F238E27FC236}">
                    <a16:creationId xmlns:a16="http://schemas.microsoft.com/office/drawing/2014/main" id="{D8903958-A541-5D93-DDEF-089F5699CE1D}"/>
                  </a:ext>
                </a:extLst>
              </p:cNvPr>
              <p:cNvGrpSpPr/>
              <p:nvPr/>
            </p:nvGrpSpPr>
            <p:grpSpPr>
              <a:xfrm rot="18843195">
                <a:off x="6076796" y="5864339"/>
                <a:ext cx="115014" cy="219988"/>
                <a:chOff x="4466441" y="3514216"/>
                <a:chExt cx="115014" cy="219988"/>
              </a:xfrm>
              <a:solidFill>
                <a:schemeClr val="accent6">
                  <a:lumMod val="75000"/>
                  <a:lumOff val="25000"/>
                </a:schemeClr>
              </a:solidFill>
            </p:grpSpPr>
            <p:sp>
              <p:nvSpPr>
                <p:cNvPr id="495" name="Freeform: Shape 494">
                  <a:extLst>
                    <a:ext uri="{FF2B5EF4-FFF2-40B4-BE49-F238E27FC236}">
                      <a16:creationId xmlns:a16="http://schemas.microsoft.com/office/drawing/2014/main" id="{B7763044-C529-841A-D5EC-3D293BBAE44F}"/>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496" name="Freeform: Shape 495">
                  <a:extLst>
                    <a:ext uri="{FF2B5EF4-FFF2-40B4-BE49-F238E27FC236}">
                      <a16:creationId xmlns:a16="http://schemas.microsoft.com/office/drawing/2014/main" id="{771335A7-8F47-4475-17C2-B29DB9885BD1}"/>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497" name="Freeform: Shape 496">
                  <a:extLst>
                    <a:ext uri="{FF2B5EF4-FFF2-40B4-BE49-F238E27FC236}">
                      <a16:creationId xmlns:a16="http://schemas.microsoft.com/office/drawing/2014/main" id="{274ABDE2-C4CB-1FE5-687A-EE081D09EED7}"/>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498" name="Freeform: Shape 497">
                  <a:extLst>
                    <a:ext uri="{FF2B5EF4-FFF2-40B4-BE49-F238E27FC236}">
                      <a16:creationId xmlns:a16="http://schemas.microsoft.com/office/drawing/2014/main" id="{62E5FC5B-9EA9-6237-45A7-66A816CD7126}"/>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499" name="Freeform: Shape 498">
                  <a:extLst>
                    <a:ext uri="{FF2B5EF4-FFF2-40B4-BE49-F238E27FC236}">
                      <a16:creationId xmlns:a16="http://schemas.microsoft.com/office/drawing/2014/main" id="{E105547E-7D0A-FC00-19D0-46B2403A5D8B}"/>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500" name="Freeform: Shape 499">
                  <a:extLst>
                    <a:ext uri="{FF2B5EF4-FFF2-40B4-BE49-F238E27FC236}">
                      <a16:creationId xmlns:a16="http://schemas.microsoft.com/office/drawing/2014/main" id="{3F7FEBB2-8D00-9B15-CB31-07B86685F33C}"/>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501" name="Group 500">
                <a:extLst>
                  <a:ext uri="{FF2B5EF4-FFF2-40B4-BE49-F238E27FC236}">
                    <a16:creationId xmlns:a16="http://schemas.microsoft.com/office/drawing/2014/main" id="{391A09F3-3CE1-BDE2-A6D9-0938E2174DCB}"/>
                  </a:ext>
                </a:extLst>
              </p:cNvPr>
              <p:cNvGrpSpPr/>
              <p:nvPr/>
            </p:nvGrpSpPr>
            <p:grpSpPr>
              <a:xfrm rot="21112122">
                <a:off x="6077482" y="6030474"/>
                <a:ext cx="138744" cy="192834"/>
                <a:chOff x="4325602" y="3502233"/>
                <a:chExt cx="138744" cy="192834"/>
              </a:xfrm>
              <a:solidFill>
                <a:srgbClr val="FF9900"/>
              </a:solidFill>
            </p:grpSpPr>
            <p:sp>
              <p:nvSpPr>
                <p:cNvPr id="502" name="Freeform: Shape 501">
                  <a:extLst>
                    <a:ext uri="{FF2B5EF4-FFF2-40B4-BE49-F238E27FC236}">
                      <a16:creationId xmlns:a16="http://schemas.microsoft.com/office/drawing/2014/main" id="{1A925A05-D2D4-7F74-6DC4-BCDB0D73B516}"/>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503" name="Freeform: Shape 502">
                  <a:extLst>
                    <a:ext uri="{FF2B5EF4-FFF2-40B4-BE49-F238E27FC236}">
                      <a16:creationId xmlns:a16="http://schemas.microsoft.com/office/drawing/2014/main" id="{10EB33EE-B8E4-C658-DE36-ECB04F6AA37A}"/>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504" name="Freeform: Shape 503">
                  <a:extLst>
                    <a:ext uri="{FF2B5EF4-FFF2-40B4-BE49-F238E27FC236}">
                      <a16:creationId xmlns:a16="http://schemas.microsoft.com/office/drawing/2014/main" id="{8A319349-8F03-5C93-D063-8DD465BD905F}"/>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505" name="Freeform: Shape 504">
                  <a:extLst>
                    <a:ext uri="{FF2B5EF4-FFF2-40B4-BE49-F238E27FC236}">
                      <a16:creationId xmlns:a16="http://schemas.microsoft.com/office/drawing/2014/main" id="{328AFB59-6F9A-2AC9-55C0-FD2D1663E524}"/>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506" name="Freeform: Shape 505">
                  <a:extLst>
                    <a:ext uri="{FF2B5EF4-FFF2-40B4-BE49-F238E27FC236}">
                      <a16:creationId xmlns:a16="http://schemas.microsoft.com/office/drawing/2014/main" id="{46C21A21-2C48-9594-D8CB-2F2A837AEF2E}"/>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507" name="Freeform: Shape 506">
                  <a:extLst>
                    <a:ext uri="{FF2B5EF4-FFF2-40B4-BE49-F238E27FC236}">
                      <a16:creationId xmlns:a16="http://schemas.microsoft.com/office/drawing/2014/main" id="{B32913B1-BDD4-C62F-8D0F-6C50ED1D153B}"/>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508" name="Group 507">
                <a:extLst>
                  <a:ext uri="{FF2B5EF4-FFF2-40B4-BE49-F238E27FC236}">
                    <a16:creationId xmlns:a16="http://schemas.microsoft.com/office/drawing/2014/main" id="{2B6E0C31-45CE-03CF-D3B7-B29CDC51F32F}"/>
                  </a:ext>
                </a:extLst>
              </p:cNvPr>
              <p:cNvGrpSpPr/>
              <p:nvPr/>
            </p:nvGrpSpPr>
            <p:grpSpPr>
              <a:xfrm rot="17322696">
                <a:off x="6366743" y="5915643"/>
                <a:ext cx="115014" cy="219988"/>
                <a:chOff x="4466441" y="3514216"/>
                <a:chExt cx="115014" cy="219988"/>
              </a:xfrm>
              <a:solidFill>
                <a:srgbClr val="FF9900"/>
              </a:solidFill>
            </p:grpSpPr>
            <p:sp>
              <p:nvSpPr>
                <p:cNvPr id="509" name="Freeform: Shape 508">
                  <a:extLst>
                    <a:ext uri="{FF2B5EF4-FFF2-40B4-BE49-F238E27FC236}">
                      <a16:creationId xmlns:a16="http://schemas.microsoft.com/office/drawing/2014/main" id="{52B28A56-0A43-0C92-F097-20F12AD8509D}"/>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510" name="Freeform: Shape 509">
                  <a:extLst>
                    <a:ext uri="{FF2B5EF4-FFF2-40B4-BE49-F238E27FC236}">
                      <a16:creationId xmlns:a16="http://schemas.microsoft.com/office/drawing/2014/main" id="{459EB52F-172C-6873-E741-0423F4AE397E}"/>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511" name="Freeform: Shape 510">
                  <a:extLst>
                    <a:ext uri="{FF2B5EF4-FFF2-40B4-BE49-F238E27FC236}">
                      <a16:creationId xmlns:a16="http://schemas.microsoft.com/office/drawing/2014/main" id="{9923543E-B823-A896-38B7-15C5115CF437}"/>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512" name="Freeform: Shape 511">
                  <a:extLst>
                    <a:ext uri="{FF2B5EF4-FFF2-40B4-BE49-F238E27FC236}">
                      <a16:creationId xmlns:a16="http://schemas.microsoft.com/office/drawing/2014/main" id="{048F9024-EA80-EC7E-46E7-61C0ED1801EC}"/>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513" name="Freeform: Shape 512">
                  <a:extLst>
                    <a:ext uri="{FF2B5EF4-FFF2-40B4-BE49-F238E27FC236}">
                      <a16:creationId xmlns:a16="http://schemas.microsoft.com/office/drawing/2014/main" id="{0FDE089D-E098-1323-515B-A9DF12A80D75}"/>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514" name="Freeform: Shape 513">
                  <a:extLst>
                    <a:ext uri="{FF2B5EF4-FFF2-40B4-BE49-F238E27FC236}">
                      <a16:creationId xmlns:a16="http://schemas.microsoft.com/office/drawing/2014/main" id="{6FDE8299-CD52-F86F-CE15-F756C9EC2F25}"/>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515" name="Group 514">
                <a:extLst>
                  <a:ext uri="{FF2B5EF4-FFF2-40B4-BE49-F238E27FC236}">
                    <a16:creationId xmlns:a16="http://schemas.microsoft.com/office/drawing/2014/main" id="{821BD16C-58EE-63A2-B75F-334424199EF4}"/>
                  </a:ext>
                </a:extLst>
              </p:cNvPr>
              <p:cNvGrpSpPr/>
              <p:nvPr/>
            </p:nvGrpSpPr>
            <p:grpSpPr>
              <a:xfrm rot="17322696">
                <a:off x="6472338" y="6025908"/>
                <a:ext cx="138744" cy="192834"/>
                <a:chOff x="4325602" y="3502233"/>
                <a:chExt cx="138744" cy="192834"/>
              </a:xfrm>
              <a:solidFill>
                <a:schemeClr val="accent6">
                  <a:lumMod val="75000"/>
                  <a:lumOff val="25000"/>
                </a:schemeClr>
              </a:solidFill>
            </p:grpSpPr>
            <p:sp>
              <p:nvSpPr>
                <p:cNvPr id="516" name="Freeform: Shape 515">
                  <a:extLst>
                    <a:ext uri="{FF2B5EF4-FFF2-40B4-BE49-F238E27FC236}">
                      <a16:creationId xmlns:a16="http://schemas.microsoft.com/office/drawing/2014/main" id="{4DDC5E61-5BCA-F81F-EF09-2904FAF71892}"/>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517" name="Freeform: Shape 516">
                  <a:extLst>
                    <a:ext uri="{FF2B5EF4-FFF2-40B4-BE49-F238E27FC236}">
                      <a16:creationId xmlns:a16="http://schemas.microsoft.com/office/drawing/2014/main" id="{72E74B29-6E81-AE56-95AC-690AAA9A1B42}"/>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518" name="Freeform: Shape 517">
                  <a:extLst>
                    <a:ext uri="{FF2B5EF4-FFF2-40B4-BE49-F238E27FC236}">
                      <a16:creationId xmlns:a16="http://schemas.microsoft.com/office/drawing/2014/main" id="{76F7D00A-89C1-E7DD-75CF-6586FD86AD1A}"/>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519" name="Freeform: Shape 518">
                  <a:extLst>
                    <a:ext uri="{FF2B5EF4-FFF2-40B4-BE49-F238E27FC236}">
                      <a16:creationId xmlns:a16="http://schemas.microsoft.com/office/drawing/2014/main" id="{42347DC9-2729-5A8F-D7CE-6450A241E163}"/>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520" name="Freeform: Shape 519">
                  <a:extLst>
                    <a:ext uri="{FF2B5EF4-FFF2-40B4-BE49-F238E27FC236}">
                      <a16:creationId xmlns:a16="http://schemas.microsoft.com/office/drawing/2014/main" id="{EF136A5D-08B5-921E-A57D-3748F7E99780}"/>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521" name="Freeform: Shape 520">
                  <a:extLst>
                    <a:ext uri="{FF2B5EF4-FFF2-40B4-BE49-F238E27FC236}">
                      <a16:creationId xmlns:a16="http://schemas.microsoft.com/office/drawing/2014/main" id="{B764F158-AB75-0B73-4E21-6B43FAA361B3}"/>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522" name="Group 521">
                <a:extLst>
                  <a:ext uri="{FF2B5EF4-FFF2-40B4-BE49-F238E27FC236}">
                    <a16:creationId xmlns:a16="http://schemas.microsoft.com/office/drawing/2014/main" id="{950B3F0D-01D6-7ED1-BB53-E7D638B159D7}"/>
                  </a:ext>
                </a:extLst>
              </p:cNvPr>
              <p:cNvGrpSpPr/>
              <p:nvPr/>
            </p:nvGrpSpPr>
            <p:grpSpPr>
              <a:xfrm rot="7310168">
                <a:off x="6548480" y="5686765"/>
                <a:ext cx="115014" cy="219988"/>
                <a:chOff x="4466441" y="3514216"/>
                <a:chExt cx="115014" cy="219988"/>
              </a:xfrm>
              <a:solidFill>
                <a:srgbClr val="FF9900"/>
              </a:solidFill>
            </p:grpSpPr>
            <p:sp>
              <p:nvSpPr>
                <p:cNvPr id="523" name="Freeform: Shape 522">
                  <a:extLst>
                    <a:ext uri="{FF2B5EF4-FFF2-40B4-BE49-F238E27FC236}">
                      <a16:creationId xmlns:a16="http://schemas.microsoft.com/office/drawing/2014/main" id="{CB1DC9B9-1DEF-1792-C19C-D453DA44ECBB}"/>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524" name="Freeform: Shape 523">
                  <a:extLst>
                    <a:ext uri="{FF2B5EF4-FFF2-40B4-BE49-F238E27FC236}">
                      <a16:creationId xmlns:a16="http://schemas.microsoft.com/office/drawing/2014/main" id="{5E8C26C6-B194-B800-1F2B-6E310F42A91E}"/>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525" name="Freeform: Shape 524">
                  <a:extLst>
                    <a:ext uri="{FF2B5EF4-FFF2-40B4-BE49-F238E27FC236}">
                      <a16:creationId xmlns:a16="http://schemas.microsoft.com/office/drawing/2014/main" id="{68C2B832-97DB-9960-F48E-62557057C94B}"/>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526" name="Freeform: Shape 525">
                  <a:extLst>
                    <a:ext uri="{FF2B5EF4-FFF2-40B4-BE49-F238E27FC236}">
                      <a16:creationId xmlns:a16="http://schemas.microsoft.com/office/drawing/2014/main" id="{E77FF612-89C3-FCDC-4AF1-E62C7F80725C}"/>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527" name="Freeform: Shape 526">
                  <a:extLst>
                    <a:ext uri="{FF2B5EF4-FFF2-40B4-BE49-F238E27FC236}">
                      <a16:creationId xmlns:a16="http://schemas.microsoft.com/office/drawing/2014/main" id="{6CEA9B8F-6F21-39EE-9F6F-B30C4D5FA544}"/>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528" name="Freeform: Shape 527">
                  <a:extLst>
                    <a:ext uri="{FF2B5EF4-FFF2-40B4-BE49-F238E27FC236}">
                      <a16:creationId xmlns:a16="http://schemas.microsoft.com/office/drawing/2014/main" id="{0AD775FD-E74C-0986-8977-5FE538EECE35}"/>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529" name="Group 528">
                <a:extLst>
                  <a:ext uri="{FF2B5EF4-FFF2-40B4-BE49-F238E27FC236}">
                    <a16:creationId xmlns:a16="http://schemas.microsoft.com/office/drawing/2014/main" id="{B71C905C-09A1-2B70-44A7-D0CF53A6D793}"/>
                  </a:ext>
                </a:extLst>
              </p:cNvPr>
              <p:cNvGrpSpPr/>
              <p:nvPr/>
            </p:nvGrpSpPr>
            <p:grpSpPr>
              <a:xfrm rot="7310168">
                <a:off x="6574267" y="5564395"/>
                <a:ext cx="138744" cy="192834"/>
                <a:chOff x="4325602" y="3502233"/>
                <a:chExt cx="138744" cy="192834"/>
              </a:xfrm>
              <a:solidFill>
                <a:schemeClr val="accent6">
                  <a:lumMod val="75000"/>
                  <a:lumOff val="25000"/>
                </a:schemeClr>
              </a:solidFill>
            </p:grpSpPr>
            <p:sp>
              <p:nvSpPr>
                <p:cNvPr id="530" name="Freeform: Shape 529">
                  <a:extLst>
                    <a:ext uri="{FF2B5EF4-FFF2-40B4-BE49-F238E27FC236}">
                      <a16:creationId xmlns:a16="http://schemas.microsoft.com/office/drawing/2014/main" id="{39D7DBD2-75DD-D63E-211C-47B241BEABC1}"/>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531" name="Freeform: Shape 530">
                  <a:extLst>
                    <a:ext uri="{FF2B5EF4-FFF2-40B4-BE49-F238E27FC236}">
                      <a16:creationId xmlns:a16="http://schemas.microsoft.com/office/drawing/2014/main" id="{CA1A9CFE-2C87-52DE-2E64-375595FA9B02}"/>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532" name="Freeform: Shape 531">
                  <a:extLst>
                    <a:ext uri="{FF2B5EF4-FFF2-40B4-BE49-F238E27FC236}">
                      <a16:creationId xmlns:a16="http://schemas.microsoft.com/office/drawing/2014/main" id="{CE519C6D-B852-38C5-9C3C-B9FFCC529E66}"/>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533" name="Freeform: Shape 532">
                  <a:extLst>
                    <a:ext uri="{FF2B5EF4-FFF2-40B4-BE49-F238E27FC236}">
                      <a16:creationId xmlns:a16="http://schemas.microsoft.com/office/drawing/2014/main" id="{BCCF8542-7ED4-BEC0-F188-6ED4C1847CD4}"/>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534" name="Freeform: Shape 533">
                  <a:extLst>
                    <a:ext uri="{FF2B5EF4-FFF2-40B4-BE49-F238E27FC236}">
                      <a16:creationId xmlns:a16="http://schemas.microsoft.com/office/drawing/2014/main" id="{F6F1FD90-9274-7BC1-171E-382B158B26BD}"/>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535" name="Freeform: Shape 534">
                  <a:extLst>
                    <a:ext uri="{FF2B5EF4-FFF2-40B4-BE49-F238E27FC236}">
                      <a16:creationId xmlns:a16="http://schemas.microsoft.com/office/drawing/2014/main" id="{833BDCAB-042D-22C6-07F6-79FD0B842549}"/>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536" name="Group 535">
                <a:extLst>
                  <a:ext uri="{FF2B5EF4-FFF2-40B4-BE49-F238E27FC236}">
                    <a16:creationId xmlns:a16="http://schemas.microsoft.com/office/drawing/2014/main" id="{FCE90C5A-54C6-D3B0-4502-AEA9AD721AAF}"/>
                  </a:ext>
                </a:extLst>
              </p:cNvPr>
              <p:cNvGrpSpPr/>
              <p:nvPr/>
            </p:nvGrpSpPr>
            <p:grpSpPr>
              <a:xfrm rot="5315086">
                <a:off x="6151852" y="5671238"/>
                <a:ext cx="115014" cy="219988"/>
                <a:chOff x="4466441" y="3514216"/>
                <a:chExt cx="115014" cy="219988"/>
              </a:xfrm>
              <a:solidFill>
                <a:schemeClr val="accent6">
                  <a:lumMod val="75000"/>
                  <a:lumOff val="25000"/>
                </a:schemeClr>
              </a:solidFill>
            </p:grpSpPr>
            <p:sp>
              <p:nvSpPr>
                <p:cNvPr id="537" name="Freeform: Shape 536">
                  <a:extLst>
                    <a:ext uri="{FF2B5EF4-FFF2-40B4-BE49-F238E27FC236}">
                      <a16:creationId xmlns:a16="http://schemas.microsoft.com/office/drawing/2014/main" id="{174A11AF-B9D3-11DA-8895-6F48565726BF}"/>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538" name="Freeform: Shape 537">
                  <a:extLst>
                    <a:ext uri="{FF2B5EF4-FFF2-40B4-BE49-F238E27FC236}">
                      <a16:creationId xmlns:a16="http://schemas.microsoft.com/office/drawing/2014/main" id="{353D1F38-1716-C4C5-0EDA-4448F464FA98}"/>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539" name="Freeform: Shape 538">
                  <a:extLst>
                    <a:ext uri="{FF2B5EF4-FFF2-40B4-BE49-F238E27FC236}">
                      <a16:creationId xmlns:a16="http://schemas.microsoft.com/office/drawing/2014/main" id="{AEB7D00B-F7A9-5B87-7FAF-9D06D8F2CCB8}"/>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540" name="Freeform: Shape 539">
                  <a:extLst>
                    <a:ext uri="{FF2B5EF4-FFF2-40B4-BE49-F238E27FC236}">
                      <a16:creationId xmlns:a16="http://schemas.microsoft.com/office/drawing/2014/main" id="{6626C497-D469-D1AA-7129-A58DAC0843C2}"/>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541" name="Freeform: Shape 540">
                  <a:extLst>
                    <a:ext uri="{FF2B5EF4-FFF2-40B4-BE49-F238E27FC236}">
                      <a16:creationId xmlns:a16="http://schemas.microsoft.com/office/drawing/2014/main" id="{1E4C3C80-E186-83F2-C6D8-2AC918E68003}"/>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542" name="Freeform: Shape 541">
                  <a:extLst>
                    <a:ext uri="{FF2B5EF4-FFF2-40B4-BE49-F238E27FC236}">
                      <a16:creationId xmlns:a16="http://schemas.microsoft.com/office/drawing/2014/main" id="{43F964A1-1D1C-BE71-2454-BA27147AEE30}"/>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543" name="Group 542">
                <a:extLst>
                  <a:ext uri="{FF2B5EF4-FFF2-40B4-BE49-F238E27FC236}">
                    <a16:creationId xmlns:a16="http://schemas.microsoft.com/office/drawing/2014/main" id="{B02F70CF-9924-A3C0-4F82-BC8C8F619436}"/>
                  </a:ext>
                </a:extLst>
              </p:cNvPr>
              <p:cNvGrpSpPr/>
              <p:nvPr/>
            </p:nvGrpSpPr>
            <p:grpSpPr>
              <a:xfrm rot="7358241">
                <a:off x="6261182" y="5538876"/>
                <a:ext cx="138744" cy="192834"/>
                <a:chOff x="4325602" y="3502233"/>
                <a:chExt cx="138744" cy="192834"/>
              </a:xfrm>
              <a:solidFill>
                <a:srgbClr val="FF9900"/>
              </a:solidFill>
            </p:grpSpPr>
            <p:sp>
              <p:nvSpPr>
                <p:cNvPr id="544" name="Freeform: Shape 543">
                  <a:extLst>
                    <a:ext uri="{FF2B5EF4-FFF2-40B4-BE49-F238E27FC236}">
                      <a16:creationId xmlns:a16="http://schemas.microsoft.com/office/drawing/2014/main" id="{36D4C0FC-1828-8CEE-1E9B-E0D0667B3CF5}"/>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545" name="Freeform: Shape 544">
                  <a:extLst>
                    <a:ext uri="{FF2B5EF4-FFF2-40B4-BE49-F238E27FC236}">
                      <a16:creationId xmlns:a16="http://schemas.microsoft.com/office/drawing/2014/main" id="{D712705E-AAAE-1ED0-CEEB-532464B7526A}"/>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546" name="Freeform: Shape 545">
                  <a:extLst>
                    <a:ext uri="{FF2B5EF4-FFF2-40B4-BE49-F238E27FC236}">
                      <a16:creationId xmlns:a16="http://schemas.microsoft.com/office/drawing/2014/main" id="{6C6DAFCC-1B66-7951-C5F3-CCF67A83A636}"/>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547" name="Freeform: Shape 546">
                  <a:extLst>
                    <a:ext uri="{FF2B5EF4-FFF2-40B4-BE49-F238E27FC236}">
                      <a16:creationId xmlns:a16="http://schemas.microsoft.com/office/drawing/2014/main" id="{212059B8-A983-4F4E-29B9-2E62CDC6F5CD}"/>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548" name="Freeform: Shape 547">
                  <a:extLst>
                    <a:ext uri="{FF2B5EF4-FFF2-40B4-BE49-F238E27FC236}">
                      <a16:creationId xmlns:a16="http://schemas.microsoft.com/office/drawing/2014/main" id="{8034475F-B5D6-BE27-2292-3B2716CD6E96}"/>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549" name="Freeform: Shape 548">
                  <a:extLst>
                    <a:ext uri="{FF2B5EF4-FFF2-40B4-BE49-F238E27FC236}">
                      <a16:creationId xmlns:a16="http://schemas.microsoft.com/office/drawing/2014/main" id="{5E6CA7F0-5831-8D94-CEF0-DE4F093727F8}"/>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550" name="Group 549">
                <a:extLst>
                  <a:ext uri="{FF2B5EF4-FFF2-40B4-BE49-F238E27FC236}">
                    <a16:creationId xmlns:a16="http://schemas.microsoft.com/office/drawing/2014/main" id="{142FAFE5-E188-B3DA-4328-ED1426AB4923}"/>
                  </a:ext>
                </a:extLst>
              </p:cNvPr>
              <p:cNvGrpSpPr/>
              <p:nvPr/>
            </p:nvGrpSpPr>
            <p:grpSpPr>
              <a:xfrm rot="6986123">
                <a:off x="5856880" y="5704692"/>
                <a:ext cx="115014" cy="219988"/>
                <a:chOff x="4466441" y="3514216"/>
                <a:chExt cx="115014" cy="219988"/>
              </a:xfrm>
              <a:solidFill>
                <a:srgbClr val="FF9900"/>
              </a:solidFill>
            </p:grpSpPr>
            <p:sp>
              <p:nvSpPr>
                <p:cNvPr id="551" name="Freeform: Shape 550">
                  <a:extLst>
                    <a:ext uri="{FF2B5EF4-FFF2-40B4-BE49-F238E27FC236}">
                      <a16:creationId xmlns:a16="http://schemas.microsoft.com/office/drawing/2014/main" id="{9BC450E9-1C2D-0DDE-6636-711FBA70DCDC}"/>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552" name="Freeform: Shape 551">
                  <a:extLst>
                    <a:ext uri="{FF2B5EF4-FFF2-40B4-BE49-F238E27FC236}">
                      <a16:creationId xmlns:a16="http://schemas.microsoft.com/office/drawing/2014/main" id="{F97277BF-98D0-0F97-ED9B-7830661593D2}"/>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553" name="Freeform: Shape 552">
                  <a:extLst>
                    <a:ext uri="{FF2B5EF4-FFF2-40B4-BE49-F238E27FC236}">
                      <a16:creationId xmlns:a16="http://schemas.microsoft.com/office/drawing/2014/main" id="{F5EFCC4A-1FFF-A640-2723-D069608A65EF}"/>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554" name="Freeform: Shape 553">
                  <a:extLst>
                    <a:ext uri="{FF2B5EF4-FFF2-40B4-BE49-F238E27FC236}">
                      <a16:creationId xmlns:a16="http://schemas.microsoft.com/office/drawing/2014/main" id="{D1D359E0-A126-FF24-4BBF-2C9777DD49B8}"/>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555" name="Freeform: Shape 554">
                  <a:extLst>
                    <a:ext uri="{FF2B5EF4-FFF2-40B4-BE49-F238E27FC236}">
                      <a16:creationId xmlns:a16="http://schemas.microsoft.com/office/drawing/2014/main" id="{8F3C1649-90F1-E919-E836-02C4121D45FD}"/>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556" name="Freeform: Shape 555">
                  <a:extLst>
                    <a:ext uri="{FF2B5EF4-FFF2-40B4-BE49-F238E27FC236}">
                      <a16:creationId xmlns:a16="http://schemas.microsoft.com/office/drawing/2014/main" id="{CC9422A2-E11F-3873-CA8C-F7294DA084DF}"/>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557" name="Group 556">
                <a:extLst>
                  <a:ext uri="{FF2B5EF4-FFF2-40B4-BE49-F238E27FC236}">
                    <a16:creationId xmlns:a16="http://schemas.microsoft.com/office/drawing/2014/main" id="{D074DCB9-DEF0-F7D8-3507-8C917D392718}"/>
                  </a:ext>
                </a:extLst>
              </p:cNvPr>
              <p:cNvGrpSpPr/>
              <p:nvPr/>
            </p:nvGrpSpPr>
            <p:grpSpPr>
              <a:xfrm rot="5343961">
                <a:off x="5882668" y="5582321"/>
                <a:ext cx="138744" cy="192834"/>
                <a:chOff x="4325602" y="3502233"/>
                <a:chExt cx="138744" cy="192834"/>
              </a:xfrm>
              <a:solidFill>
                <a:schemeClr val="accent6">
                  <a:lumMod val="75000"/>
                  <a:lumOff val="25000"/>
                </a:schemeClr>
              </a:solidFill>
            </p:grpSpPr>
            <p:sp>
              <p:nvSpPr>
                <p:cNvPr id="558" name="Freeform: Shape 557">
                  <a:extLst>
                    <a:ext uri="{FF2B5EF4-FFF2-40B4-BE49-F238E27FC236}">
                      <a16:creationId xmlns:a16="http://schemas.microsoft.com/office/drawing/2014/main" id="{B91FA146-FF66-00E1-988A-B66E5E66C0E9}"/>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559" name="Freeform: Shape 558">
                  <a:extLst>
                    <a:ext uri="{FF2B5EF4-FFF2-40B4-BE49-F238E27FC236}">
                      <a16:creationId xmlns:a16="http://schemas.microsoft.com/office/drawing/2014/main" id="{19671B06-EFCD-8B76-00D4-B18AAA974EDB}"/>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560" name="Freeform: Shape 559">
                  <a:extLst>
                    <a:ext uri="{FF2B5EF4-FFF2-40B4-BE49-F238E27FC236}">
                      <a16:creationId xmlns:a16="http://schemas.microsoft.com/office/drawing/2014/main" id="{5AC77020-D94E-B5F7-58F0-3F9C1CD24FBC}"/>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561" name="Freeform: Shape 560">
                  <a:extLst>
                    <a:ext uri="{FF2B5EF4-FFF2-40B4-BE49-F238E27FC236}">
                      <a16:creationId xmlns:a16="http://schemas.microsoft.com/office/drawing/2014/main" id="{B7D9A8B1-1736-FA3E-C790-4940070EE69B}"/>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562" name="Freeform: Shape 561">
                  <a:extLst>
                    <a:ext uri="{FF2B5EF4-FFF2-40B4-BE49-F238E27FC236}">
                      <a16:creationId xmlns:a16="http://schemas.microsoft.com/office/drawing/2014/main" id="{B417E2F6-BCB9-C88B-8AD0-8978215B3F98}"/>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563" name="Freeform: Shape 562">
                  <a:extLst>
                    <a:ext uri="{FF2B5EF4-FFF2-40B4-BE49-F238E27FC236}">
                      <a16:creationId xmlns:a16="http://schemas.microsoft.com/office/drawing/2014/main" id="{7E39ECD4-C4EE-9AEC-0C12-D8EBCDE7862F}"/>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grpSp>
          <p:nvGrpSpPr>
            <p:cNvPr id="649" name="Group 648">
              <a:extLst>
                <a:ext uri="{FF2B5EF4-FFF2-40B4-BE49-F238E27FC236}">
                  <a16:creationId xmlns:a16="http://schemas.microsoft.com/office/drawing/2014/main" id="{61C18AA8-AB07-5BB2-3FCD-911CE9578627}"/>
                </a:ext>
              </a:extLst>
            </p:cNvPr>
            <p:cNvGrpSpPr/>
            <p:nvPr/>
          </p:nvGrpSpPr>
          <p:grpSpPr>
            <a:xfrm rot="749698">
              <a:off x="5249984" y="3392789"/>
              <a:ext cx="1095565" cy="644840"/>
              <a:chOff x="5656921" y="1772302"/>
              <a:chExt cx="1095565" cy="644840"/>
            </a:xfrm>
          </p:grpSpPr>
          <p:grpSp>
            <p:nvGrpSpPr>
              <p:cNvPr id="565" name="Group 564">
                <a:extLst>
                  <a:ext uri="{FF2B5EF4-FFF2-40B4-BE49-F238E27FC236}">
                    <a16:creationId xmlns:a16="http://schemas.microsoft.com/office/drawing/2014/main" id="{7E359C41-029F-EF79-4E67-EFCC0FE7FC14}"/>
                  </a:ext>
                </a:extLst>
              </p:cNvPr>
              <p:cNvGrpSpPr/>
              <p:nvPr/>
            </p:nvGrpSpPr>
            <p:grpSpPr>
              <a:xfrm rot="6372553">
                <a:off x="6411685" y="2249641"/>
                <a:ext cx="115014" cy="219988"/>
                <a:chOff x="4466441" y="3514216"/>
                <a:chExt cx="115014" cy="219988"/>
              </a:xfrm>
              <a:solidFill>
                <a:schemeClr val="accent5">
                  <a:lumMod val="75000"/>
                </a:schemeClr>
              </a:solidFill>
            </p:grpSpPr>
            <p:sp>
              <p:nvSpPr>
                <p:cNvPr id="566" name="Freeform: Shape 565">
                  <a:extLst>
                    <a:ext uri="{FF2B5EF4-FFF2-40B4-BE49-F238E27FC236}">
                      <a16:creationId xmlns:a16="http://schemas.microsoft.com/office/drawing/2014/main" id="{C799A340-2AF6-6766-29A8-18D2E45A28DF}"/>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567" name="Freeform: Shape 566">
                  <a:extLst>
                    <a:ext uri="{FF2B5EF4-FFF2-40B4-BE49-F238E27FC236}">
                      <a16:creationId xmlns:a16="http://schemas.microsoft.com/office/drawing/2014/main" id="{490E3652-DC16-CCA6-83DA-DD9D4B5A88E3}"/>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568" name="Freeform: Shape 567">
                  <a:extLst>
                    <a:ext uri="{FF2B5EF4-FFF2-40B4-BE49-F238E27FC236}">
                      <a16:creationId xmlns:a16="http://schemas.microsoft.com/office/drawing/2014/main" id="{2B6AA9BE-DE03-2D0A-51EC-558A028B284E}"/>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569" name="Freeform: Shape 568">
                  <a:extLst>
                    <a:ext uri="{FF2B5EF4-FFF2-40B4-BE49-F238E27FC236}">
                      <a16:creationId xmlns:a16="http://schemas.microsoft.com/office/drawing/2014/main" id="{517D7877-E41A-9DB2-D496-73693066505A}"/>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570" name="Freeform: Shape 569">
                  <a:extLst>
                    <a:ext uri="{FF2B5EF4-FFF2-40B4-BE49-F238E27FC236}">
                      <a16:creationId xmlns:a16="http://schemas.microsoft.com/office/drawing/2014/main" id="{3236B55A-31DE-79A7-97CE-C1AA31DD9332}"/>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571" name="Freeform: Shape 570">
                  <a:extLst>
                    <a:ext uri="{FF2B5EF4-FFF2-40B4-BE49-F238E27FC236}">
                      <a16:creationId xmlns:a16="http://schemas.microsoft.com/office/drawing/2014/main" id="{4F30DF0D-81EF-3D3B-E0C1-CCAAFFF34F20}"/>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572" name="Group 571">
                <a:extLst>
                  <a:ext uri="{FF2B5EF4-FFF2-40B4-BE49-F238E27FC236}">
                    <a16:creationId xmlns:a16="http://schemas.microsoft.com/office/drawing/2014/main" id="{4029B634-72AE-E23F-A60F-DAA028052C1F}"/>
                  </a:ext>
                </a:extLst>
              </p:cNvPr>
              <p:cNvGrpSpPr/>
              <p:nvPr/>
            </p:nvGrpSpPr>
            <p:grpSpPr>
              <a:xfrm rot="6372553">
                <a:off x="6460366" y="2146506"/>
                <a:ext cx="138744" cy="192834"/>
                <a:chOff x="4325602" y="3502233"/>
                <a:chExt cx="138744" cy="192834"/>
              </a:xfrm>
              <a:solidFill>
                <a:srgbClr val="D61081"/>
              </a:solidFill>
            </p:grpSpPr>
            <p:sp>
              <p:nvSpPr>
                <p:cNvPr id="573" name="Freeform: Shape 572">
                  <a:extLst>
                    <a:ext uri="{FF2B5EF4-FFF2-40B4-BE49-F238E27FC236}">
                      <a16:creationId xmlns:a16="http://schemas.microsoft.com/office/drawing/2014/main" id="{6FAE2B4B-6A6F-37AD-32E3-1EE1924ED512}"/>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574" name="Freeform: Shape 573">
                  <a:extLst>
                    <a:ext uri="{FF2B5EF4-FFF2-40B4-BE49-F238E27FC236}">
                      <a16:creationId xmlns:a16="http://schemas.microsoft.com/office/drawing/2014/main" id="{2F3C1A5D-301C-E22A-F9D9-B296B7000587}"/>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575" name="Freeform: Shape 574">
                  <a:extLst>
                    <a:ext uri="{FF2B5EF4-FFF2-40B4-BE49-F238E27FC236}">
                      <a16:creationId xmlns:a16="http://schemas.microsoft.com/office/drawing/2014/main" id="{65BA9087-1F66-A482-3422-34F408F866FB}"/>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576" name="Freeform: Shape 575">
                  <a:extLst>
                    <a:ext uri="{FF2B5EF4-FFF2-40B4-BE49-F238E27FC236}">
                      <a16:creationId xmlns:a16="http://schemas.microsoft.com/office/drawing/2014/main" id="{D0F1876B-CDFF-C44B-0EC2-51EB2BB13195}"/>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577" name="Freeform: Shape 576">
                  <a:extLst>
                    <a:ext uri="{FF2B5EF4-FFF2-40B4-BE49-F238E27FC236}">
                      <a16:creationId xmlns:a16="http://schemas.microsoft.com/office/drawing/2014/main" id="{CCCC2ED1-BF8B-7AA7-A32E-C1A8C1772F58}"/>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578" name="Freeform: Shape 577">
                  <a:extLst>
                    <a:ext uri="{FF2B5EF4-FFF2-40B4-BE49-F238E27FC236}">
                      <a16:creationId xmlns:a16="http://schemas.microsoft.com/office/drawing/2014/main" id="{F480F650-147B-9B7C-10E6-93D9C6905FBC}"/>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579" name="Group 578">
                <a:extLst>
                  <a:ext uri="{FF2B5EF4-FFF2-40B4-BE49-F238E27FC236}">
                    <a16:creationId xmlns:a16="http://schemas.microsoft.com/office/drawing/2014/main" id="{F7054E82-577A-7F20-3779-790B5E9BA1CC}"/>
                  </a:ext>
                </a:extLst>
              </p:cNvPr>
              <p:cNvGrpSpPr/>
              <p:nvPr/>
            </p:nvGrpSpPr>
            <p:grpSpPr>
              <a:xfrm rot="7893052">
                <a:off x="6109311" y="2246501"/>
                <a:ext cx="115014" cy="219988"/>
                <a:chOff x="4466441" y="3514216"/>
                <a:chExt cx="115014" cy="219988"/>
              </a:xfrm>
              <a:solidFill>
                <a:srgbClr val="D61081"/>
              </a:solidFill>
            </p:grpSpPr>
            <p:sp>
              <p:nvSpPr>
                <p:cNvPr id="580" name="Freeform: Shape 579">
                  <a:extLst>
                    <a:ext uri="{FF2B5EF4-FFF2-40B4-BE49-F238E27FC236}">
                      <a16:creationId xmlns:a16="http://schemas.microsoft.com/office/drawing/2014/main" id="{B4D69AB3-4E23-4C73-DA42-2E986BE54150}"/>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581" name="Freeform: Shape 580">
                  <a:extLst>
                    <a:ext uri="{FF2B5EF4-FFF2-40B4-BE49-F238E27FC236}">
                      <a16:creationId xmlns:a16="http://schemas.microsoft.com/office/drawing/2014/main" id="{E370516B-51F7-C5A9-7222-BAB733216283}"/>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582" name="Freeform: Shape 581">
                  <a:extLst>
                    <a:ext uri="{FF2B5EF4-FFF2-40B4-BE49-F238E27FC236}">
                      <a16:creationId xmlns:a16="http://schemas.microsoft.com/office/drawing/2014/main" id="{05E203FB-312A-ADF8-8923-F88C96C80276}"/>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583" name="Freeform: Shape 582">
                  <a:extLst>
                    <a:ext uri="{FF2B5EF4-FFF2-40B4-BE49-F238E27FC236}">
                      <a16:creationId xmlns:a16="http://schemas.microsoft.com/office/drawing/2014/main" id="{440E76AD-BC68-91AF-09CC-0CE5F5CCF683}"/>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584" name="Freeform: Shape 583">
                  <a:extLst>
                    <a:ext uri="{FF2B5EF4-FFF2-40B4-BE49-F238E27FC236}">
                      <a16:creationId xmlns:a16="http://schemas.microsoft.com/office/drawing/2014/main" id="{0F7A8FCD-14F5-4029-D8E1-4A3CFD836C83}"/>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585" name="Freeform: Shape 584">
                  <a:extLst>
                    <a:ext uri="{FF2B5EF4-FFF2-40B4-BE49-F238E27FC236}">
                      <a16:creationId xmlns:a16="http://schemas.microsoft.com/office/drawing/2014/main" id="{E2E0C188-349E-DBFF-B4A9-DCF01B192F84}"/>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586" name="Group 585">
                <a:extLst>
                  <a:ext uri="{FF2B5EF4-FFF2-40B4-BE49-F238E27FC236}">
                    <a16:creationId xmlns:a16="http://schemas.microsoft.com/office/drawing/2014/main" id="{8697407C-7710-5C4E-5E4F-6398D98A7DB6}"/>
                  </a:ext>
                </a:extLst>
              </p:cNvPr>
              <p:cNvGrpSpPr/>
              <p:nvPr/>
            </p:nvGrpSpPr>
            <p:grpSpPr>
              <a:xfrm rot="10161979">
                <a:off x="6078246" y="2108213"/>
                <a:ext cx="138744" cy="192834"/>
                <a:chOff x="4325602" y="3502233"/>
                <a:chExt cx="138744" cy="192834"/>
              </a:xfrm>
              <a:solidFill>
                <a:schemeClr val="accent5">
                  <a:lumMod val="75000"/>
                </a:schemeClr>
              </a:solidFill>
            </p:grpSpPr>
            <p:sp>
              <p:nvSpPr>
                <p:cNvPr id="587" name="Freeform: Shape 586">
                  <a:extLst>
                    <a:ext uri="{FF2B5EF4-FFF2-40B4-BE49-F238E27FC236}">
                      <a16:creationId xmlns:a16="http://schemas.microsoft.com/office/drawing/2014/main" id="{22E1E11F-C5F3-BA4D-8936-7C6F4B46325E}"/>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588" name="Freeform: Shape 587">
                  <a:extLst>
                    <a:ext uri="{FF2B5EF4-FFF2-40B4-BE49-F238E27FC236}">
                      <a16:creationId xmlns:a16="http://schemas.microsoft.com/office/drawing/2014/main" id="{DE6B31CE-7DB0-F6E1-2F65-05B443E1CCA8}"/>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589" name="Freeform: Shape 588">
                  <a:extLst>
                    <a:ext uri="{FF2B5EF4-FFF2-40B4-BE49-F238E27FC236}">
                      <a16:creationId xmlns:a16="http://schemas.microsoft.com/office/drawing/2014/main" id="{97090FA5-5F01-3B96-054C-08A78B55E79A}"/>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590" name="Freeform: Shape 589">
                  <a:extLst>
                    <a:ext uri="{FF2B5EF4-FFF2-40B4-BE49-F238E27FC236}">
                      <a16:creationId xmlns:a16="http://schemas.microsoft.com/office/drawing/2014/main" id="{ED040E50-C3B5-0894-3940-3D8CAA9F2428}"/>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591" name="Freeform: Shape 590">
                  <a:extLst>
                    <a:ext uri="{FF2B5EF4-FFF2-40B4-BE49-F238E27FC236}">
                      <a16:creationId xmlns:a16="http://schemas.microsoft.com/office/drawing/2014/main" id="{E7699AD5-89A6-268D-59A5-DDF151C261FD}"/>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592" name="Freeform: Shape 591">
                  <a:extLst>
                    <a:ext uri="{FF2B5EF4-FFF2-40B4-BE49-F238E27FC236}">
                      <a16:creationId xmlns:a16="http://schemas.microsoft.com/office/drawing/2014/main" id="{6A2BA0A3-5CEB-9538-985D-68B7BEC3DD82}"/>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593" name="Group 592">
                <a:extLst>
                  <a:ext uri="{FF2B5EF4-FFF2-40B4-BE49-F238E27FC236}">
                    <a16:creationId xmlns:a16="http://schemas.microsoft.com/office/drawing/2014/main" id="{B43A91FE-BD84-95BF-60C4-061F7CEA1E82}"/>
                  </a:ext>
                </a:extLst>
              </p:cNvPr>
              <p:cNvGrpSpPr/>
              <p:nvPr/>
            </p:nvGrpSpPr>
            <p:grpSpPr>
              <a:xfrm rot="6372553">
                <a:off x="5817400" y="2207905"/>
                <a:ext cx="115014" cy="219988"/>
                <a:chOff x="4466441" y="3514216"/>
                <a:chExt cx="115014" cy="219988"/>
              </a:xfrm>
              <a:solidFill>
                <a:schemeClr val="accent5">
                  <a:lumMod val="75000"/>
                </a:schemeClr>
              </a:solidFill>
            </p:grpSpPr>
            <p:sp>
              <p:nvSpPr>
                <p:cNvPr id="594" name="Freeform: Shape 593">
                  <a:extLst>
                    <a:ext uri="{FF2B5EF4-FFF2-40B4-BE49-F238E27FC236}">
                      <a16:creationId xmlns:a16="http://schemas.microsoft.com/office/drawing/2014/main" id="{152CBF92-13FB-096E-2D52-A3A84A5C019A}"/>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595" name="Freeform: Shape 594">
                  <a:extLst>
                    <a:ext uri="{FF2B5EF4-FFF2-40B4-BE49-F238E27FC236}">
                      <a16:creationId xmlns:a16="http://schemas.microsoft.com/office/drawing/2014/main" id="{874D63D7-2CCE-CB57-6497-A7A5459285F9}"/>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596" name="Freeform: Shape 595">
                  <a:extLst>
                    <a:ext uri="{FF2B5EF4-FFF2-40B4-BE49-F238E27FC236}">
                      <a16:creationId xmlns:a16="http://schemas.microsoft.com/office/drawing/2014/main" id="{B13C7ED4-5C0A-7D72-C733-57B4A5A6B6AF}"/>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597" name="Freeform: Shape 596">
                  <a:extLst>
                    <a:ext uri="{FF2B5EF4-FFF2-40B4-BE49-F238E27FC236}">
                      <a16:creationId xmlns:a16="http://schemas.microsoft.com/office/drawing/2014/main" id="{4654ACBD-5022-2F31-BC18-BDF279BFF46D}"/>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598" name="Freeform: Shape 597">
                  <a:extLst>
                    <a:ext uri="{FF2B5EF4-FFF2-40B4-BE49-F238E27FC236}">
                      <a16:creationId xmlns:a16="http://schemas.microsoft.com/office/drawing/2014/main" id="{419D74F3-B489-DFC0-DFB3-54AFCCF81A85}"/>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599" name="Freeform: Shape 598">
                  <a:extLst>
                    <a:ext uri="{FF2B5EF4-FFF2-40B4-BE49-F238E27FC236}">
                      <a16:creationId xmlns:a16="http://schemas.microsoft.com/office/drawing/2014/main" id="{19FC6DCB-4723-0F12-B51B-C60C6C86BB8C}"/>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600" name="Group 599">
                <a:extLst>
                  <a:ext uri="{FF2B5EF4-FFF2-40B4-BE49-F238E27FC236}">
                    <a16:creationId xmlns:a16="http://schemas.microsoft.com/office/drawing/2014/main" id="{6C89757A-8812-43C4-2BAD-44D5573F6188}"/>
                  </a:ext>
                </a:extLst>
              </p:cNvPr>
              <p:cNvGrpSpPr/>
              <p:nvPr/>
            </p:nvGrpSpPr>
            <p:grpSpPr>
              <a:xfrm rot="6372553">
                <a:off x="5683966" y="2130015"/>
                <a:ext cx="138744" cy="192834"/>
                <a:chOff x="4325602" y="3502233"/>
                <a:chExt cx="138744" cy="192834"/>
              </a:xfrm>
              <a:solidFill>
                <a:srgbClr val="D61081"/>
              </a:solidFill>
            </p:grpSpPr>
            <p:sp>
              <p:nvSpPr>
                <p:cNvPr id="601" name="Freeform: Shape 600">
                  <a:extLst>
                    <a:ext uri="{FF2B5EF4-FFF2-40B4-BE49-F238E27FC236}">
                      <a16:creationId xmlns:a16="http://schemas.microsoft.com/office/drawing/2014/main" id="{425F841B-CB56-61E8-2A60-79E8E4A1EAD6}"/>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602" name="Freeform: Shape 601">
                  <a:extLst>
                    <a:ext uri="{FF2B5EF4-FFF2-40B4-BE49-F238E27FC236}">
                      <a16:creationId xmlns:a16="http://schemas.microsoft.com/office/drawing/2014/main" id="{1FE1D198-27AE-D831-3922-746035F20F3E}"/>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603" name="Freeform: Shape 602">
                  <a:extLst>
                    <a:ext uri="{FF2B5EF4-FFF2-40B4-BE49-F238E27FC236}">
                      <a16:creationId xmlns:a16="http://schemas.microsoft.com/office/drawing/2014/main" id="{2DA4BAE1-4AF0-1B02-C53A-3B544E67AFA5}"/>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604" name="Freeform: Shape 603">
                  <a:extLst>
                    <a:ext uri="{FF2B5EF4-FFF2-40B4-BE49-F238E27FC236}">
                      <a16:creationId xmlns:a16="http://schemas.microsoft.com/office/drawing/2014/main" id="{07E4724C-8479-B8C7-D8A9-433C5D365F29}"/>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605" name="Freeform: Shape 604">
                  <a:extLst>
                    <a:ext uri="{FF2B5EF4-FFF2-40B4-BE49-F238E27FC236}">
                      <a16:creationId xmlns:a16="http://schemas.microsoft.com/office/drawing/2014/main" id="{20A64BC7-8746-0C0C-A955-7633222FDA08}"/>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606" name="Freeform: Shape 605">
                  <a:extLst>
                    <a:ext uri="{FF2B5EF4-FFF2-40B4-BE49-F238E27FC236}">
                      <a16:creationId xmlns:a16="http://schemas.microsoft.com/office/drawing/2014/main" id="{01BC7B23-C3D0-6DAC-C40B-10CF062C5095}"/>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607" name="Group 606">
                <a:extLst>
                  <a:ext uri="{FF2B5EF4-FFF2-40B4-BE49-F238E27FC236}">
                    <a16:creationId xmlns:a16="http://schemas.microsoft.com/office/drawing/2014/main" id="{CF04CF20-5298-2E39-1535-3753AFC56EDC}"/>
                  </a:ext>
                </a:extLst>
              </p:cNvPr>
              <p:cNvGrpSpPr/>
              <p:nvPr/>
            </p:nvGrpSpPr>
            <p:grpSpPr>
              <a:xfrm rot="17960025">
                <a:off x="5894827" y="1767920"/>
                <a:ext cx="115014" cy="219988"/>
                <a:chOff x="4466441" y="3514216"/>
                <a:chExt cx="115014" cy="219988"/>
              </a:xfrm>
              <a:solidFill>
                <a:schemeClr val="accent5">
                  <a:lumMod val="75000"/>
                </a:schemeClr>
              </a:solidFill>
            </p:grpSpPr>
            <p:sp>
              <p:nvSpPr>
                <p:cNvPr id="608" name="Freeform: Shape 607">
                  <a:extLst>
                    <a:ext uri="{FF2B5EF4-FFF2-40B4-BE49-F238E27FC236}">
                      <a16:creationId xmlns:a16="http://schemas.microsoft.com/office/drawing/2014/main" id="{FA5790E5-A9FE-48AF-747D-14C4816F250E}"/>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609" name="Freeform: Shape 608">
                  <a:extLst>
                    <a:ext uri="{FF2B5EF4-FFF2-40B4-BE49-F238E27FC236}">
                      <a16:creationId xmlns:a16="http://schemas.microsoft.com/office/drawing/2014/main" id="{BB5ABF0B-8B48-825A-2E78-F945FA1EFA5C}"/>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610" name="Freeform: Shape 609">
                  <a:extLst>
                    <a:ext uri="{FF2B5EF4-FFF2-40B4-BE49-F238E27FC236}">
                      <a16:creationId xmlns:a16="http://schemas.microsoft.com/office/drawing/2014/main" id="{32988E1A-F6EF-2EDC-3B4A-4C722A355A58}"/>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611" name="Freeform: Shape 610">
                  <a:extLst>
                    <a:ext uri="{FF2B5EF4-FFF2-40B4-BE49-F238E27FC236}">
                      <a16:creationId xmlns:a16="http://schemas.microsoft.com/office/drawing/2014/main" id="{85E91424-B0B5-BBF5-F8A7-B9B4620E4443}"/>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612" name="Freeform: Shape 611">
                  <a:extLst>
                    <a:ext uri="{FF2B5EF4-FFF2-40B4-BE49-F238E27FC236}">
                      <a16:creationId xmlns:a16="http://schemas.microsoft.com/office/drawing/2014/main" id="{A2ED4D11-5F2D-2A7C-A8A1-8E8BBD105649}"/>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613" name="Freeform: Shape 612">
                  <a:extLst>
                    <a:ext uri="{FF2B5EF4-FFF2-40B4-BE49-F238E27FC236}">
                      <a16:creationId xmlns:a16="http://schemas.microsoft.com/office/drawing/2014/main" id="{4516A58A-AC65-7409-792E-A90B22AF9333}"/>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614" name="Group 613">
                <a:extLst>
                  <a:ext uri="{FF2B5EF4-FFF2-40B4-BE49-F238E27FC236}">
                    <a16:creationId xmlns:a16="http://schemas.microsoft.com/office/drawing/2014/main" id="{790BB98A-4210-D5AC-D35D-FD9E7D1ABBAD}"/>
                  </a:ext>
                </a:extLst>
              </p:cNvPr>
              <p:cNvGrpSpPr/>
              <p:nvPr/>
            </p:nvGrpSpPr>
            <p:grpSpPr>
              <a:xfrm rot="17960025">
                <a:off x="5851282" y="1918959"/>
                <a:ext cx="138744" cy="192834"/>
                <a:chOff x="4325602" y="3502233"/>
                <a:chExt cx="138744" cy="192834"/>
              </a:xfrm>
              <a:solidFill>
                <a:srgbClr val="D61081"/>
              </a:solidFill>
            </p:grpSpPr>
            <p:sp>
              <p:nvSpPr>
                <p:cNvPr id="615" name="Freeform: Shape 614">
                  <a:extLst>
                    <a:ext uri="{FF2B5EF4-FFF2-40B4-BE49-F238E27FC236}">
                      <a16:creationId xmlns:a16="http://schemas.microsoft.com/office/drawing/2014/main" id="{AD5BBB5C-54E4-2A31-0A18-A3F12AA1A017}"/>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616" name="Freeform: Shape 615">
                  <a:extLst>
                    <a:ext uri="{FF2B5EF4-FFF2-40B4-BE49-F238E27FC236}">
                      <a16:creationId xmlns:a16="http://schemas.microsoft.com/office/drawing/2014/main" id="{8DED3926-3E50-7E79-017D-CA51065A4387}"/>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617" name="Freeform: Shape 616">
                  <a:extLst>
                    <a:ext uri="{FF2B5EF4-FFF2-40B4-BE49-F238E27FC236}">
                      <a16:creationId xmlns:a16="http://schemas.microsoft.com/office/drawing/2014/main" id="{6497B2E6-C39D-8AEC-226A-8A71A3D03B0D}"/>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618" name="Freeform: Shape 617">
                  <a:extLst>
                    <a:ext uri="{FF2B5EF4-FFF2-40B4-BE49-F238E27FC236}">
                      <a16:creationId xmlns:a16="http://schemas.microsoft.com/office/drawing/2014/main" id="{17964385-54C2-E3BF-9E20-0A30CD4F5733}"/>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619" name="Freeform: Shape 618">
                  <a:extLst>
                    <a:ext uri="{FF2B5EF4-FFF2-40B4-BE49-F238E27FC236}">
                      <a16:creationId xmlns:a16="http://schemas.microsoft.com/office/drawing/2014/main" id="{1165C733-5A83-98F2-7D66-AB10DAB4F146}"/>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620" name="Freeform: Shape 619">
                  <a:extLst>
                    <a:ext uri="{FF2B5EF4-FFF2-40B4-BE49-F238E27FC236}">
                      <a16:creationId xmlns:a16="http://schemas.microsoft.com/office/drawing/2014/main" id="{D929FF1C-EC91-3A6E-07DA-C78A63428AFC}"/>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621" name="Group 620">
                <a:extLst>
                  <a:ext uri="{FF2B5EF4-FFF2-40B4-BE49-F238E27FC236}">
                    <a16:creationId xmlns:a16="http://schemas.microsoft.com/office/drawing/2014/main" id="{15F4B5DD-CC3D-DC68-0165-FC8AE0A04582}"/>
                  </a:ext>
                </a:extLst>
              </p:cNvPr>
              <p:cNvGrpSpPr/>
              <p:nvPr/>
            </p:nvGrpSpPr>
            <p:grpSpPr>
              <a:xfrm rot="15964943">
                <a:off x="6291755" y="1766115"/>
                <a:ext cx="115014" cy="219988"/>
                <a:chOff x="4466441" y="3514216"/>
                <a:chExt cx="115014" cy="219988"/>
              </a:xfrm>
              <a:solidFill>
                <a:srgbClr val="D61081"/>
              </a:solidFill>
            </p:grpSpPr>
            <p:sp>
              <p:nvSpPr>
                <p:cNvPr id="622" name="Freeform: Shape 621">
                  <a:extLst>
                    <a:ext uri="{FF2B5EF4-FFF2-40B4-BE49-F238E27FC236}">
                      <a16:creationId xmlns:a16="http://schemas.microsoft.com/office/drawing/2014/main" id="{B37616B8-6D65-1B96-35D6-1DD020B0F4D9}"/>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623" name="Freeform: Shape 622">
                  <a:extLst>
                    <a:ext uri="{FF2B5EF4-FFF2-40B4-BE49-F238E27FC236}">
                      <a16:creationId xmlns:a16="http://schemas.microsoft.com/office/drawing/2014/main" id="{115F1BB8-DEF5-7EA9-10B3-DB92EFDD5142}"/>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624" name="Freeform: Shape 623">
                  <a:extLst>
                    <a:ext uri="{FF2B5EF4-FFF2-40B4-BE49-F238E27FC236}">
                      <a16:creationId xmlns:a16="http://schemas.microsoft.com/office/drawing/2014/main" id="{113FD37E-E1ED-371D-F7D2-6B6B2463CF38}"/>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625" name="Freeform: Shape 624">
                  <a:extLst>
                    <a:ext uri="{FF2B5EF4-FFF2-40B4-BE49-F238E27FC236}">
                      <a16:creationId xmlns:a16="http://schemas.microsoft.com/office/drawing/2014/main" id="{6DE88578-667A-C488-277A-5690DE8C6258}"/>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626" name="Freeform: Shape 625">
                  <a:extLst>
                    <a:ext uri="{FF2B5EF4-FFF2-40B4-BE49-F238E27FC236}">
                      <a16:creationId xmlns:a16="http://schemas.microsoft.com/office/drawing/2014/main" id="{8C7A5B08-F6E1-D354-A042-A668581C755D}"/>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627" name="Freeform: Shape 626">
                  <a:extLst>
                    <a:ext uri="{FF2B5EF4-FFF2-40B4-BE49-F238E27FC236}">
                      <a16:creationId xmlns:a16="http://schemas.microsoft.com/office/drawing/2014/main" id="{B50EA726-74B1-9C9A-350A-AB652E7AC98C}"/>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628" name="Group 627">
                <a:extLst>
                  <a:ext uri="{FF2B5EF4-FFF2-40B4-BE49-F238E27FC236}">
                    <a16:creationId xmlns:a16="http://schemas.microsoft.com/office/drawing/2014/main" id="{20398C52-6D0C-0C30-5EB2-11117A3F4F0D}"/>
                  </a:ext>
                </a:extLst>
              </p:cNvPr>
              <p:cNvGrpSpPr/>
              <p:nvPr/>
            </p:nvGrpSpPr>
            <p:grpSpPr>
              <a:xfrm rot="18008098">
                <a:off x="6165183" y="1930784"/>
                <a:ext cx="138744" cy="192834"/>
                <a:chOff x="4325602" y="3502233"/>
                <a:chExt cx="138744" cy="192834"/>
              </a:xfrm>
              <a:solidFill>
                <a:schemeClr val="accent5">
                  <a:lumMod val="75000"/>
                </a:schemeClr>
              </a:solidFill>
            </p:grpSpPr>
            <p:sp>
              <p:nvSpPr>
                <p:cNvPr id="629" name="Freeform: Shape 628">
                  <a:extLst>
                    <a:ext uri="{FF2B5EF4-FFF2-40B4-BE49-F238E27FC236}">
                      <a16:creationId xmlns:a16="http://schemas.microsoft.com/office/drawing/2014/main" id="{CFBF4920-C0BD-D49C-0DB4-932535451FF6}"/>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630" name="Freeform: Shape 629">
                  <a:extLst>
                    <a:ext uri="{FF2B5EF4-FFF2-40B4-BE49-F238E27FC236}">
                      <a16:creationId xmlns:a16="http://schemas.microsoft.com/office/drawing/2014/main" id="{9424CBC7-A558-4189-B4C4-939581ED24F4}"/>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631" name="Freeform: Shape 630">
                  <a:extLst>
                    <a:ext uri="{FF2B5EF4-FFF2-40B4-BE49-F238E27FC236}">
                      <a16:creationId xmlns:a16="http://schemas.microsoft.com/office/drawing/2014/main" id="{7E6317D2-7A07-2C9E-F585-3F800439FDF8}"/>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632" name="Freeform: Shape 631">
                  <a:extLst>
                    <a:ext uri="{FF2B5EF4-FFF2-40B4-BE49-F238E27FC236}">
                      <a16:creationId xmlns:a16="http://schemas.microsoft.com/office/drawing/2014/main" id="{E1C4F3D6-169D-F417-EC25-F6233A74089A}"/>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633" name="Freeform: Shape 632">
                  <a:extLst>
                    <a:ext uri="{FF2B5EF4-FFF2-40B4-BE49-F238E27FC236}">
                      <a16:creationId xmlns:a16="http://schemas.microsoft.com/office/drawing/2014/main" id="{FDE78870-1B74-EE11-50E2-061A51181CFC}"/>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634" name="Freeform: Shape 633">
                  <a:extLst>
                    <a:ext uri="{FF2B5EF4-FFF2-40B4-BE49-F238E27FC236}">
                      <a16:creationId xmlns:a16="http://schemas.microsoft.com/office/drawing/2014/main" id="{9DF1C819-2F50-2BDA-3F15-6B97F9ACCAAA}"/>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635" name="Group 634">
                <a:extLst>
                  <a:ext uri="{FF2B5EF4-FFF2-40B4-BE49-F238E27FC236}">
                    <a16:creationId xmlns:a16="http://schemas.microsoft.com/office/drawing/2014/main" id="{6FEC62AE-3E67-4DDF-179E-9D6D5F461FF3}"/>
                  </a:ext>
                </a:extLst>
              </p:cNvPr>
              <p:cNvGrpSpPr/>
              <p:nvPr/>
            </p:nvGrpSpPr>
            <p:grpSpPr>
              <a:xfrm rot="17635980">
                <a:off x="6584985" y="1719815"/>
                <a:ext cx="115014" cy="219988"/>
                <a:chOff x="4466441" y="3514216"/>
                <a:chExt cx="115014" cy="219988"/>
              </a:xfrm>
              <a:solidFill>
                <a:schemeClr val="accent5">
                  <a:lumMod val="75000"/>
                </a:schemeClr>
              </a:solidFill>
            </p:grpSpPr>
            <p:sp>
              <p:nvSpPr>
                <p:cNvPr id="636" name="Freeform: Shape 635">
                  <a:extLst>
                    <a:ext uri="{FF2B5EF4-FFF2-40B4-BE49-F238E27FC236}">
                      <a16:creationId xmlns:a16="http://schemas.microsoft.com/office/drawing/2014/main" id="{F1319113-D0A5-9929-DF9B-455427F4E9A5}"/>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637" name="Freeform: Shape 636">
                  <a:extLst>
                    <a:ext uri="{FF2B5EF4-FFF2-40B4-BE49-F238E27FC236}">
                      <a16:creationId xmlns:a16="http://schemas.microsoft.com/office/drawing/2014/main" id="{89C6A811-D3C5-CB65-4882-5E692617630E}"/>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638" name="Freeform: Shape 637">
                  <a:extLst>
                    <a:ext uri="{FF2B5EF4-FFF2-40B4-BE49-F238E27FC236}">
                      <a16:creationId xmlns:a16="http://schemas.microsoft.com/office/drawing/2014/main" id="{9D5053B9-7CE9-B43D-6B96-5BF7515C2B1D}"/>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639" name="Freeform: Shape 638">
                  <a:extLst>
                    <a:ext uri="{FF2B5EF4-FFF2-40B4-BE49-F238E27FC236}">
                      <a16:creationId xmlns:a16="http://schemas.microsoft.com/office/drawing/2014/main" id="{4DC58768-D673-CFB0-BB5C-9F71590E6945}"/>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640" name="Freeform: Shape 639">
                  <a:extLst>
                    <a:ext uri="{FF2B5EF4-FFF2-40B4-BE49-F238E27FC236}">
                      <a16:creationId xmlns:a16="http://schemas.microsoft.com/office/drawing/2014/main" id="{864988C2-5507-07EB-BA9A-CB84DA15676C}"/>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641" name="Freeform: Shape 640">
                  <a:extLst>
                    <a:ext uri="{FF2B5EF4-FFF2-40B4-BE49-F238E27FC236}">
                      <a16:creationId xmlns:a16="http://schemas.microsoft.com/office/drawing/2014/main" id="{3076B1AF-3F28-14EF-2547-B31AFBB4F4E2}"/>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642" name="Group 641">
                <a:extLst>
                  <a:ext uri="{FF2B5EF4-FFF2-40B4-BE49-F238E27FC236}">
                    <a16:creationId xmlns:a16="http://schemas.microsoft.com/office/drawing/2014/main" id="{4319AEDC-31DF-12BB-0F16-CC2F2FA1751C}"/>
                  </a:ext>
                </a:extLst>
              </p:cNvPr>
              <p:cNvGrpSpPr/>
              <p:nvPr/>
            </p:nvGrpSpPr>
            <p:grpSpPr>
              <a:xfrm rot="15993818">
                <a:off x="6541439" y="1870854"/>
                <a:ext cx="138744" cy="192834"/>
                <a:chOff x="4325602" y="3502233"/>
                <a:chExt cx="138744" cy="192834"/>
              </a:xfrm>
              <a:solidFill>
                <a:srgbClr val="D61081"/>
              </a:solidFill>
            </p:grpSpPr>
            <p:sp>
              <p:nvSpPr>
                <p:cNvPr id="643" name="Freeform: Shape 642">
                  <a:extLst>
                    <a:ext uri="{FF2B5EF4-FFF2-40B4-BE49-F238E27FC236}">
                      <a16:creationId xmlns:a16="http://schemas.microsoft.com/office/drawing/2014/main" id="{135D5F74-5A93-0C0D-EC64-A31F9B55853B}"/>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644" name="Freeform: Shape 643">
                  <a:extLst>
                    <a:ext uri="{FF2B5EF4-FFF2-40B4-BE49-F238E27FC236}">
                      <a16:creationId xmlns:a16="http://schemas.microsoft.com/office/drawing/2014/main" id="{5FF5800D-2524-B7B8-6C57-6A409E3018AC}"/>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645" name="Freeform: Shape 644">
                  <a:extLst>
                    <a:ext uri="{FF2B5EF4-FFF2-40B4-BE49-F238E27FC236}">
                      <a16:creationId xmlns:a16="http://schemas.microsoft.com/office/drawing/2014/main" id="{18083CD7-F5B1-FBE1-9F68-FFADA70311C0}"/>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646" name="Freeform: Shape 645">
                  <a:extLst>
                    <a:ext uri="{FF2B5EF4-FFF2-40B4-BE49-F238E27FC236}">
                      <a16:creationId xmlns:a16="http://schemas.microsoft.com/office/drawing/2014/main" id="{E958BD25-5952-89AD-28CB-CC96807CD701}"/>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647" name="Freeform: Shape 646">
                  <a:extLst>
                    <a:ext uri="{FF2B5EF4-FFF2-40B4-BE49-F238E27FC236}">
                      <a16:creationId xmlns:a16="http://schemas.microsoft.com/office/drawing/2014/main" id="{618241E5-86E5-E406-68B4-708397480C0F}"/>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648" name="Freeform: Shape 647">
                  <a:extLst>
                    <a:ext uri="{FF2B5EF4-FFF2-40B4-BE49-F238E27FC236}">
                      <a16:creationId xmlns:a16="http://schemas.microsoft.com/office/drawing/2014/main" id="{68499BD2-8D44-F670-EB4F-79C56A27B302}"/>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grpSp>
          <p:nvGrpSpPr>
            <p:cNvPr id="650" name="Group 649">
              <a:extLst>
                <a:ext uri="{FF2B5EF4-FFF2-40B4-BE49-F238E27FC236}">
                  <a16:creationId xmlns:a16="http://schemas.microsoft.com/office/drawing/2014/main" id="{7A2A9CC1-E167-81E0-753B-3E7216A4082D}"/>
                </a:ext>
              </a:extLst>
            </p:cNvPr>
            <p:cNvGrpSpPr/>
            <p:nvPr/>
          </p:nvGrpSpPr>
          <p:grpSpPr>
            <a:xfrm rot="4806840">
              <a:off x="5673331" y="3310528"/>
              <a:ext cx="1069703" cy="657387"/>
              <a:chOff x="5670353" y="5565921"/>
              <a:chExt cx="1069703" cy="657387"/>
            </a:xfrm>
          </p:grpSpPr>
          <p:grpSp>
            <p:nvGrpSpPr>
              <p:cNvPr id="651" name="Group 650">
                <a:extLst>
                  <a:ext uri="{FF2B5EF4-FFF2-40B4-BE49-F238E27FC236}">
                    <a16:creationId xmlns:a16="http://schemas.microsoft.com/office/drawing/2014/main" id="{294CCF48-EEAA-FBD8-536E-F25A2ED61795}"/>
                  </a:ext>
                </a:extLst>
              </p:cNvPr>
              <p:cNvGrpSpPr/>
              <p:nvPr/>
            </p:nvGrpSpPr>
            <p:grpSpPr>
              <a:xfrm rot="17322696">
                <a:off x="5774847" y="5848000"/>
                <a:ext cx="115014" cy="219988"/>
                <a:chOff x="4466441" y="3514216"/>
                <a:chExt cx="115014" cy="219988"/>
              </a:xfrm>
              <a:solidFill>
                <a:srgbClr val="FF9900"/>
              </a:solidFill>
            </p:grpSpPr>
            <p:sp>
              <p:nvSpPr>
                <p:cNvPr id="729" name="Freeform: Shape 728">
                  <a:extLst>
                    <a:ext uri="{FF2B5EF4-FFF2-40B4-BE49-F238E27FC236}">
                      <a16:creationId xmlns:a16="http://schemas.microsoft.com/office/drawing/2014/main" id="{FF903C88-133A-DD4C-A783-F46ACEF722DF}"/>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730" name="Freeform: Shape 729">
                  <a:extLst>
                    <a:ext uri="{FF2B5EF4-FFF2-40B4-BE49-F238E27FC236}">
                      <a16:creationId xmlns:a16="http://schemas.microsoft.com/office/drawing/2014/main" id="{AD3F98AB-3EF0-1956-C2B7-2D5160804438}"/>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731" name="Freeform: Shape 730">
                  <a:extLst>
                    <a:ext uri="{FF2B5EF4-FFF2-40B4-BE49-F238E27FC236}">
                      <a16:creationId xmlns:a16="http://schemas.microsoft.com/office/drawing/2014/main" id="{89538234-B8DA-F4F9-4EED-053454646025}"/>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732" name="Freeform: Shape 731">
                  <a:extLst>
                    <a:ext uri="{FF2B5EF4-FFF2-40B4-BE49-F238E27FC236}">
                      <a16:creationId xmlns:a16="http://schemas.microsoft.com/office/drawing/2014/main" id="{D21169DF-7DD9-4741-EB5F-A5F2F5EBF13F}"/>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733" name="Freeform: Shape 732">
                  <a:extLst>
                    <a:ext uri="{FF2B5EF4-FFF2-40B4-BE49-F238E27FC236}">
                      <a16:creationId xmlns:a16="http://schemas.microsoft.com/office/drawing/2014/main" id="{B0059F59-FC37-AFE3-4256-542FFCA05ABF}"/>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734" name="Freeform: Shape 733">
                  <a:extLst>
                    <a:ext uri="{FF2B5EF4-FFF2-40B4-BE49-F238E27FC236}">
                      <a16:creationId xmlns:a16="http://schemas.microsoft.com/office/drawing/2014/main" id="{ABD10B39-EFD2-DC8E-4175-7FEAF83FF44A}"/>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652" name="Group 651">
                <a:extLst>
                  <a:ext uri="{FF2B5EF4-FFF2-40B4-BE49-F238E27FC236}">
                    <a16:creationId xmlns:a16="http://schemas.microsoft.com/office/drawing/2014/main" id="{FEC5A71B-3BB5-9F09-0498-36A650FB9193}"/>
                  </a:ext>
                </a:extLst>
              </p:cNvPr>
              <p:cNvGrpSpPr/>
              <p:nvPr/>
            </p:nvGrpSpPr>
            <p:grpSpPr>
              <a:xfrm rot="17322696">
                <a:off x="5697398" y="5975534"/>
                <a:ext cx="138744" cy="192834"/>
                <a:chOff x="4325602" y="3502233"/>
                <a:chExt cx="138744" cy="192834"/>
              </a:xfrm>
              <a:solidFill>
                <a:schemeClr val="accent6">
                  <a:lumMod val="75000"/>
                  <a:lumOff val="25000"/>
                </a:schemeClr>
              </a:solidFill>
            </p:grpSpPr>
            <p:sp>
              <p:nvSpPr>
                <p:cNvPr id="723" name="Freeform: Shape 722">
                  <a:extLst>
                    <a:ext uri="{FF2B5EF4-FFF2-40B4-BE49-F238E27FC236}">
                      <a16:creationId xmlns:a16="http://schemas.microsoft.com/office/drawing/2014/main" id="{2E6D3955-2E4A-0151-03F8-049B42802168}"/>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724" name="Freeform: Shape 723">
                  <a:extLst>
                    <a:ext uri="{FF2B5EF4-FFF2-40B4-BE49-F238E27FC236}">
                      <a16:creationId xmlns:a16="http://schemas.microsoft.com/office/drawing/2014/main" id="{ED2E12DE-384E-4B05-5770-95FE415C4727}"/>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725" name="Freeform: Shape 724">
                  <a:extLst>
                    <a:ext uri="{FF2B5EF4-FFF2-40B4-BE49-F238E27FC236}">
                      <a16:creationId xmlns:a16="http://schemas.microsoft.com/office/drawing/2014/main" id="{1F0B6B85-F0DC-E833-FC3E-83673518626B}"/>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726" name="Freeform: Shape 725">
                  <a:extLst>
                    <a:ext uri="{FF2B5EF4-FFF2-40B4-BE49-F238E27FC236}">
                      <a16:creationId xmlns:a16="http://schemas.microsoft.com/office/drawing/2014/main" id="{0A7C8B72-C090-5403-9B82-56BBFFF668EF}"/>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727" name="Freeform: Shape 726">
                  <a:extLst>
                    <a:ext uri="{FF2B5EF4-FFF2-40B4-BE49-F238E27FC236}">
                      <a16:creationId xmlns:a16="http://schemas.microsoft.com/office/drawing/2014/main" id="{FF1F7F34-E0E7-9DEC-C8C6-447B217BC1E9}"/>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728" name="Freeform: Shape 727">
                  <a:extLst>
                    <a:ext uri="{FF2B5EF4-FFF2-40B4-BE49-F238E27FC236}">
                      <a16:creationId xmlns:a16="http://schemas.microsoft.com/office/drawing/2014/main" id="{092BAF38-CF33-1867-F59C-2C8104885E86}"/>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653" name="Group 652">
                <a:extLst>
                  <a:ext uri="{FF2B5EF4-FFF2-40B4-BE49-F238E27FC236}">
                    <a16:creationId xmlns:a16="http://schemas.microsoft.com/office/drawing/2014/main" id="{0953F800-A743-DFBF-83C3-5D9E0D9670F1}"/>
                  </a:ext>
                </a:extLst>
              </p:cNvPr>
              <p:cNvGrpSpPr/>
              <p:nvPr/>
            </p:nvGrpSpPr>
            <p:grpSpPr>
              <a:xfrm rot="18843195">
                <a:off x="6076796" y="5864339"/>
                <a:ext cx="115014" cy="219988"/>
                <a:chOff x="4466441" y="3514216"/>
                <a:chExt cx="115014" cy="219988"/>
              </a:xfrm>
              <a:solidFill>
                <a:schemeClr val="accent6">
                  <a:lumMod val="75000"/>
                  <a:lumOff val="25000"/>
                </a:schemeClr>
              </a:solidFill>
            </p:grpSpPr>
            <p:sp>
              <p:nvSpPr>
                <p:cNvPr id="717" name="Freeform: Shape 716">
                  <a:extLst>
                    <a:ext uri="{FF2B5EF4-FFF2-40B4-BE49-F238E27FC236}">
                      <a16:creationId xmlns:a16="http://schemas.microsoft.com/office/drawing/2014/main" id="{60F3B657-850B-4B84-B300-CBA1C7292734}"/>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718" name="Freeform: Shape 717">
                  <a:extLst>
                    <a:ext uri="{FF2B5EF4-FFF2-40B4-BE49-F238E27FC236}">
                      <a16:creationId xmlns:a16="http://schemas.microsoft.com/office/drawing/2014/main" id="{1217ED73-C6B2-DC90-C43A-2F9278072FA4}"/>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719" name="Freeform: Shape 718">
                  <a:extLst>
                    <a:ext uri="{FF2B5EF4-FFF2-40B4-BE49-F238E27FC236}">
                      <a16:creationId xmlns:a16="http://schemas.microsoft.com/office/drawing/2014/main" id="{0208079F-A372-2DAE-7A30-921A7A772F42}"/>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720" name="Freeform: Shape 719">
                  <a:extLst>
                    <a:ext uri="{FF2B5EF4-FFF2-40B4-BE49-F238E27FC236}">
                      <a16:creationId xmlns:a16="http://schemas.microsoft.com/office/drawing/2014/main" id="{C13F8FC6-62BB-3419-3BAE-568609267FB1}"/>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721" name="Freeform: Shape 720">
                  <a:extLst>
                    <a:ext uri="{FF2B5EF4-FFF2-40B4-BE49-F238E27FC236}">
                      <a16:creationId xmlns:a16="http://schemas.microsoft.com/office/drawing/2014/main" id="{35295D5C-0CAD-A366-21BA-CACBC8CC603C}"/>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722" name="Freeform: Shape 721">
                  <a:extLst>
                    <a:ext uri="{FF2B5EF4-FFF2-40B4-BE49-F238E27FC236}">
                      <a16:creationId xmlns:a16="http://schemas.microsoft.com/office/drawing/2014/main" id="{645C1218-527E-4921-60EC-1C84547A48E3}"/>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654" name="Group 653">
                <a:extLst>
                  <a:ext uri="{FF2B5EF4-FFF2-40B4-BE49-F238E27FC236}">
                    <a16:creationId xmlns:a16="http://schemas.microsoft.com/office/drawing/2014/main" id="{2AC95C4D-CF76-CE07-263F-5D7831A94D9E}"/>
                  </a:ext>
                </a:extLst>
              </p:cNvPr>
              <p:cNvGrpSpPr/>
              <p:nvPr/>
            </p:nvGrpSpPr>
            <p:grpSpPr>
              <a:xfrm rot="21112122">
                <a:off x="6077482" y="6030474"/>
                <a:ext cx="138744" cy="192834"/>
                <a:chOff x="4325602" y="3502233"/>
                <a:chExt cx="138744" cy="192834"/>
              </a:xfrm>
              <a:solidFill>
                <a:srgbClr val="FF9900"/>
              </a:solidFill>
            </p:grpSpPr>
            <p:sp>
              <p:nvSpPr>
                <p:cNvPr id="711" name="Freeform: Shape 710">
                  <a:extLst>
                    <a:ext uri="{FF2B5EF4-FFF2-40B4-BE49-F238E27FC236}">
                      <a16:creationId xmlns:a16="http://schemas.microsoft.com/office/drawing/2014/main" id="{01936CE9-996E-34B5-DDEE-4AECE3DBFEB6}"/>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712" name="Freeform: Shape 711">
                  <a:extLst>
                    <a:ext uri="{FF2B5EF4-FFF2-40B4-BE49-F238E27FC236}">
                      <a16:creationId xmlns:a16="http://schemas.microsoft.com/office/drawing/2014/main" id="{95B09F1F-6FB4-F71E-2C09-A7AC5247C6F3}"/>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713" name="Freeform: Shape 712">
                  <a:extLst>
                    <a:ext uri="{FF2B5EF4-FFF2-40B4-BE49-F238E27FC236}">
                      <a16:creationId xmlns:a16="http://schemas.microsoft.com/office/drawing/2014/main" id="{77512281-5F78-389D-6676-F781EC5B2724}"/>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714" name="Freeform: Shape 713">
                  <a:extLst>
                    <a:ext uri="{FF2B5EF4-FFF2-40B4-BE49-F238E27FC236}">
                      <a16:creationId xmlns:a16="http://schemas.microsoft.com/office/drawing/2014/main" id="{FD3B92CC-D6D2-78CE-1061-7B379ACF4728}"/>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715" name="Freeform: Shape 714">
                  <a:extLst>
                    <a:ext uri="{FF2B5EF4-FFF2-40B4-BE49-F238E27FC236}">
                      <a16:creationId xmlns:a16="http://schemas.microsoft.com/office/drawing/2014/main" id="{4B0D5030-8369-7CF6-110F-EADCD6D34289}"/>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716" name="Freeform: Shape 715">
                  <a:extLst>
                    <a:ext uri="{FF2B5EF4-FFF2-40B4-BE49-F238E27FC236}">
                      <a16:creationId xmlns:a16="http://schemas.microsoft.com/office/drawing/2014/main" id="{67241D78-770E-7ED9-1857-9ABD0FC45138}"/>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655" name="Group 654">
                <a:extLst>
                  <a:ext uri="{FF2B5EF4-FFF2-40B4-BE49-F238E27FC236}">
                    <a16:creationId xmlns:a16="http://schemas.microsoft.com/office/drawing/2014/main" id="{1481C579-33DC-5899-F9A8-7A4118F0A3A0}"/>
                  </a:ext>
                </a:extLst>
              </p:cNvPr>
              <p:cNvGrpSpPr/>
              <p:nvPr/>
            </p:nvGrpSpPr>
            <p:grpSpPr>
              <a:xfrm rot="17322696">
                <a:off x="6366743" y="5915643"/>
                <a:ext cx="115014" cy="219988"/>
                <a:chOff x="4466441" y="3514216"/>
                <a:chExt cx="115014" cy="219988"/>
              </a:xfrm>
              <a:solidFill>
                <a:srgbClr val="FF9900"/>
              </a:solidFill>
            </p:grpSpPr>
            <p:sp>
              <p:nvSpPr>
                <p:cNvPr id="705" name="Freeform: Shape 704">
                  <a:extLst>
                    <a:ext uri="{FF2B5EF4-FFF2-40B4-BE49-F238E27FC236}">
                      <a16:creationId xmlns:a16="http://schemas.microsoft.com/office/drawing/2014/main" id="{E71A20E2-C291-3195-E5E4-1448F22E489F}"/>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706" name="Freeform: Shape 705">
                  <a:extLst>
                    <a:ext uri="{FF2B5EF4-FFF2-40B4-BE49-F238E27FC236}">
                      <a16:creationId xmlns:a16="http://schemas.microsoft.com/office/drawing/2014/main" id="{E9557D24-63FF-1E93-C663-0A86251EF6C8}"/>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707" name="Freeform: Shape 706">
                  <a:extLst>
                    <a:ext uri="{FF2B5EF4-FFF2-40B4-BE49-F238E27FC236}">
                      <a16:creationId xmlns:a16="http://schemas.microsoft.com/office/drawing/2014/main" id="{3F1E6FD0-B235-FF3E-975A-44CA2D9828F9}"/>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708" name="Freeform: Shape 707">
                  <a:extLst>
                    <a:ext uri="{FF2B5EF4-FFF2-40B4-BE49-F238E27FC236}">
                      <a16:creationId xmlns:a16="http://schemas.microsoft.com/office/drawing/2014/main" id="{A54CA62A-D9E8-8D72-AFC4-460E1F80BED4}"/>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709" name="Freeform: Shape 708">
                  <a:extLst>
                    <a:ext uri="{FF2B5EF4-FFF2-40B4-BE49-F238E27FC236}">
                      <a16:creationId xmlns:a16="http://schemas.microsoft.com/office/drawing/2014/main" id="{17E98FA6-8DF4-30DA-E469-3FE1EDA88870}"/>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710" name="Freeform: Shape 709">
                  <a:extLst>
                    <a:ext uri="{FF2B5EF4-FFF2-40B4-BE49-F238E27FC236}">
                      <a16:creationId xmlns:a16="http://schemas.microsoft.com/office/drawing/2014/main" id="{089CFCA7-3BD0-9306-CAE2-DB1B24376009}"/>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656" name="Group 655">
                <a:extLst>
                  <a:ext uri="{FF2B5EF4-FFF2-40B4-BE49-F238E27FC236}">
                    <a16:creationId xmlns:a16="http://schemas.microsoft.com/office/drawing/2014/main" id="{A6B99CE0-4330-7D61-8D48-65796DB8415C}"/>
                  </a:ext>
                </a:extLst>
              </p:cNvPr>
              <p:cNvGrpSpPr/>
              <p:nvPr/>
            </p:nvGrpSpPr>
            <p:grpSpPr>
              <a:xfrm rot="17322696">
                <a:off x="6472338" y="6025908"/>
                <a:ext cx="138744" cy="192834"/>
                <a:chOff x="4325602" y="3502233"/>
                <a:chExt cx="138744" cy="192834"/>
              </a:xfrm>
              <a:solidFill>
                <a:schemeClr val="accent6">
                  <a:lumMod val="75000"/>
                  <a:lumOff val="25000"/>
                </a:schemeClr>
              </a:solidFill>
            </p:grpSpPr>
            <p:sp>
              <p:nvSpPr>
                <p:cNvPr id="699" name="Freeform: Shape 698">
                  <a:extLst>
                    <a:ext uri="{FF2B5EF4-FFF2-40B4-BE49-F238E27FC236}">
                      <a16:creationId xmlns:a16="http://schemas.microsoft.com/office/drawing/2014/main" id="{89993F1A-8068-05EB-9662-9BD6ED46D64B}"/>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700" name="Freeform: Shape 699">
                  <a:extLst>
                    <a:ext uri="{FF2B5EF4-FFF2-40B4-BE49-F238E27FC236}">
                      <a16:creationId xmlns:a16="http://schemas.microsoft.com/office/drawing/2014/main" id="{2745F184-344B-25FE-F3F1-BDF31BBB1264}"/>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701" name="Freeform: Shape 700">
                  <a:extLst>
                    <a:ext uri="{FF2B5EF4-FFF2-40B4-BE49-F238E27FC236}">
                      <a16:creationId xmlns:a16="http://schemas.microsoft.com/office/drawing/2014/main" id="{121A464A-DF93-BA25-84D2-201B240CA44B}"/>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702" name="Freeform: Shape 701">
                  <a:extLst>
                    <a:ext uri="{FF2B5EF4-FFF2-40B4-BE49-F238E27FC236}">
                      <a16:creationId xmlns:a16="http://schemas.microsoft.com/office/drawing/2014/main" id="{FE187E01-7D42-08A8-DE02-A61F4858826F}"/>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703" name="Freeform: Shape 702">
                  <a:extLst>
                    <a:ext uri="{FF2B5EF4-FFF2-40B4-BE49-F238E27FC236}">
                      <a16:creationId xmlns:a16="http://schemas.microsoft.com/office/drawing/2014/main" id="{1E5E9EB5-3C2E-E008-5B6E-175D19C7BAAA}"/>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704" name="Freeform: Shape 703">
                  <a:extLst>
                    <a:ext uri="{FF2B5EF4-FFF2-40B4-BE49-F238E27FC236}">
                      <a16:creationId xmlns:a16="http://schemas.microsoft.com/office/drawing/2014/main" id="{0D31171B-BC27-C0EE-A45F-CCDA6834671A}"/>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657" name="Group 656">
                <a:extLst>
                  <a:ext uri="{FF2B5EF4-FFF2-40B4-BE49-F238E27FC236}">
                    <a16:creationId xmlns:a16="http://schemas.microsoft.com/office/drawing/2014/main" id="{82760D17-F01A-CE47-8B4E-4EA28C9B1355}"/>
                  </a:ext>
                </a:extLst>
              </p:cNvPr>
              <p:cNvGrpSpPr/>
              <p:nvPr/>
            </p:nvGrpSpPr>
            <p:grpSpPr>
              <a:xfrm rot="7310168">
                <a:off x="6548480" y="5686765"/>
                <a:ext cx="115014" cy="219988"/>
                <a:chOff x="4466441" y="3514216"/>
                <a:chExt cx="115014" cy="219988"/>
              </a:xfrm>
              <a:solidFill>
                <a:srgbClr val="FF9900"/>
              </a:solidFill>
            </p:grpSpPr>
            <p:sp>
              <p:nvSpPr>
                <p:cNvPr id="693" name="Freeform: Shape 692">
                  <a:extLst>
                    <a:ext uri="{FF2B5EF4-FFF2-40B4-BE49-F238E27FC236}">
                      <a16:creationId xmlns:a16="http://schemas.microsoft.com/office/drawing/2014/main" id="{1000D479-C0F3-52C6-EFFD-76C7AAEBAAB9}"/>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694" name="Freeform: Shape 693">
                  <a:extLst>
                    <a:ext uri="{FF2B5EF4-FFF2-40B4-BE49-F238E27FC236}">
                      <a16:creationId xmlns:a16="http://schemas.microsoft.com/office/drawing/2014/main" id="{67B0B5E9-116E-CF7F-3311-D220187E084A}"/>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695" name="Freeform: Shape 694">
                  <a:extLst>
                    <a:ext uri="{FF2B5EF4-FFF2-40B4-BE49-F238E27FC236}">
                      <a16:creationId xmlns:a16="http://schemas.microsoft.com/office/drawing/2014/main" id="{2E716C8A-85BE-9534-C789-B526E2562860}"/>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696" name="Freeform: Shape 695">
                  <a:extLst>
                    <a:ext uri="{FF2B5EF4-FFF2-40B4-BE49-F238E27FC236}">
                      <a16:creationId xmlns:a16="http://schemas.microsoft.com/office/drawing/2014/main" id="{2076CD62-B387-AD1D-C9C2-9F1C78622360}"/>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697" name="Freeform: Shape 696">
                  <a:extLst>
                    <a:ext uri="{FF2B5EF4-FFF2-40B4-BE49-F238E27FC236}">
                      <a16:creationId xmlns:a16="http://schemas.microsoft.com/office/drawing/2014/main" id="{25751838-4F83-3954-24F8-F1425AFCD9AD}"/>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698" name="Freeform: Shape 697">
                  <a:extLst>
                    <a:ext uri="{FF2B5EF4-FFF2-40B4-BE49-F238E27FC236}">
                      <a16:creationId xmlns:a16="http://schemas.microsoft.com/office/drawing/2014/main" id="{38B9546E-1486-5227-2AD2-8A71842AFA18}"/>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658" name="Group 657">
                <a:extLst>
                  <a:ext uri="{FF2B5EF4-FFF2-40B4-BE49-F238E27FC236}">
                    <a16:creationId xmlns:a16="http://schemas.microsoft.com/office/drawing/2014/main" id="{9E609F2A-7AE0-86FC-1757-7226F57D276E}"/>
                  </a:ext>
                </a:extLst>
              </p:cNvPr>
              <p:cNvGrpSpPr/>
              <p:nvPr/>
            </p:nvGrpSpPr>
            <p:grpSpPr>
              <a:xfrm rot="7310168">
                <a:off x="6574267" y="5564395"/>
                <a:ext cx="138744" cy="192834"/>
                <a:chOff x="4325602" y="3502233"/>
                <a:chExt cx="138744" cy="192834"/>
              </a:xfrm>
              <a:solidFill>
                <a:schemeClr val="accent6">
                  <a:lumMod val="75000"/>
                  <a:lumOff val="25000"/>
                </a:schemeClr>
              </a:solidFill>
            </p:grpSpPr>
            <p:sp>
              <p:nvSpPr>
                <p:cNvPr id="687" name="Freeform: Shape 686">
                  <a:extLst>
                    <a:ext uri="{FF2B5EF4-FFF2-40B4-BE49-F238E27FC236}">
                      <a16:creationId xmlns:a16="http://schemas.microsoft.com/office/drawing/2014/main" id="{BAB92AA8-9F18-130D-D0F4-33466268B991}"/>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688" name="Freeform: Shape 687">
                  <a:extLst>
                    <a:ext uri="{FF2B5EF4-FFF2-40B4-BE49-F238E27FC236}">
                      <a16:creationId xmlns:a16="http://schemas.microsoft.com/office/drawing/2014/main" id="{D0862505-3E4A-FAE5-EC4A-E3FAD8F5AE53}"/>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689" name="Freeform: Shape 688">
                  <a:extLst>
                    <a:ext uri="{FF2B5EF4-FFF2-40B4-BE49-F238E27FC236}">
                      <a16:creationId xmlns:a16="http://schemas.microsoft.com/office/drawing/2014/main" id="{6617D493-FFA8-BBAA-8456-19A17CDD627E}"/>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690" name="Freeform: Shape 689">
                  <a:extLst>
                    <a:ext uri="{FF2B5EF4-FFF2-40B4-BE49-F238E27FC236}">
                      <a16:creationId xmlns:a16="http://schemas.microsoft.com/office/drawing/2014/main" id="{8CE180A9-A24C-8ADB-9162-5480344BC30A}"/>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691" name="Freeform: Shape 690">
                  <a:extLst>
                    <a:ext uri="{FF2B5EF4-FFF2-40B4-BE49-F238E27FC236}">
                      <a16:creationId xmlns:a16="http://schemas.microsoft.com/office/drawing/2014/main" id="{2C164B8C-805B-9380-6C60-85720DFF1007}"/>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692" name="Freeform: Shape 691">
                  <a:extLst>
                    <a:ext uri="{FF2B5EF4-FFF2-40B4-BE49-F238E27FC236}">
                      <a16:creationId xmlns:a16="http://schemas.microsoft.com/office/drawing/2014/main" id="{010B1734-E528-BE6E-A1DE-0546F97B9EF4}"/>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659" name="Group 658">
                <a:extLst>
                  <a:ext uri="{FF2B5EF4-FFF2-40B4-BE49-F238E27FC236}">
                    <a16:creationId xmlns:a16="http://schemas.microsoft.com/office/drawing/2014/main" id="{A48A1808-E243-C1F3-EEF1-677C313BC69A}"/>
                  </a:ext>
                </a:extLst>
              </p:cNvPr>
              <p:cNvGrpSpPr/>
              <p:nvPr/>
            </p:nvGrpSpPr>
            <p:grpSpPr>
              <a:xfrm rot="5315086">
                <a:off x="6151852" y="5671238"/>
                <a:ext cx="115014" cy="219988"/>
                <a:chOff x="4466441" y="3514216"/>
                <a:chExt cx="115014" cy="219988"/>
              </a:xfrm>
              <a:solidFill>
                <a:schemeClr val="accent6">
                  <a:lumMod val="75000"/>
                  <a:lumOff val="25000"/>
                </a:schemeClr>
              </a:solidFill>
            </p:grpSpPr>
            <p:sp>
              <p:nvSpPr>
                <p:cNvPr id="681" name="Freeform: Shape 680">
                  <a:extLst>
                    <a:ext uri="{FF2B5EF4-FFF2-40B4-BE49-F238E27FC236}">
                      <a16:creationId xmlns:a16="http://schemas.microsoft.com/office/drawing/2014/main" id="{E222A8EE-4346-7745-85C6-D034C92A6D7D}"/>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682" name="Freeform: Shape 681">
                  <a:extLst>
                    <a:ext uri="{FF2B5EF4-FFF2-40B4-BE49-F238E27FC236}">
                      <a16:creationId xmlns:a16="http://schemas.microsoft.com/office/drawing/2014/main" id="{7E67B38B-B3C3-E6CF-33F5-32460B4B1ACA}"/>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683" name="Freeform: Shape 682">
                  <a:extLst>
                    <a:ext uri="{FF2B5EF4-FFF2-40B4-BE49-F238E27FC236}">
                      <a16:creationId xmlns:a16="http://schemas.microsoft.com/office/drawing/2014/main" id="{8744C8C6-C57C-4D0D-7F25-AB59BCC62CE1}"/>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684" name="Freeform: Shape 683">
                  <a:extLst>
                    <a:ext uri="{FF2B5EF4-FFF2-40B4-BE49-F238E27FC236}">
                      <a16:creationId xmlns:a16="http://schemas.microsoft.com/office/drawing/2014/main" id="{CD3FAD4E-9B50-5575-AB4C-FB1010D92A00}"/>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685" name="Freeform: Shape 684">
                  <a:extLst>
                    <a:ext uri="{FF2B5EF4-FFF2-40B4-BE49-F238E27FC236}">
                      <a16:creationId xmlns:a16="http://schemas.microsoft.com/office/drawing/2014/main" id="{19B4376B-E9A2-2A89-5268-CE1E4EA40ED2}"/>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686" name="Freeform: Shape 685">
                  <a:extLst>
                    <a:ext uri="{FF2B5EF4-FFF2-40B4-BE49-F238E27FC236}">
                      <a16:creationId xmlns:a16="http://schemas.microsoft.com/office/drawing/2014/main" id="{6343C221-A8F9-D11A-05DA-489A670DFC41}"/>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660" name="Group 659">
                <a:extLst>
                  <a:ext uri="{FF2B5EF4-FFF2-40B4-BE49-F238E27FC236}">
                    <a16:creationId xmlns:a16="http://schemas.microsoft.com/office/drawing/2014/main" id="{054A0973-A38F-7166-9FA3-0A90BB9D6386}"/>
                  </a:ext>
                </a:extLst>
              </p:cNvPr>
              <p:cNvGrpSpPr/>
              <p:nvPr/>
            </p:nvGrpSpPr>
            <p:grpSpPr>
              <a:xfrm rot="7358241">
                <a:off x="6261182" y="5538876"/>
                <a:ext cx="138744" cy="192834"/>
                <a:chOff x="4325602" y="3502233"/>
                <a:chExt cx="138744" cy="192834"/>
              </a:xfrm>
              <a:solidFill>
                <a:srgbClr val="FF9900"/>
              </a:solidFill>
            </p:grpSpPr>
            <p:sp>
              <p:nvSpPr>
                <p:cNvPr id="675" name="Freeform: Shape 674">
                  <a:extLst>
                    <a:ext uri="{FF2B5EF4-FFF2-40B4-BE49-F238E27FC236}">
                      <a16:creationId xmlns:a16="http://schemas.microsoft.com/office/drawing/2014/main" id="{E6A5AF90-A558-5492-214A-3D216490A4DE}"/>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676" name="Freeform: Shape 675">
                  <a:extLst>
                    <a:ext uri="{FF2B5EF4-FFF2-40B4-BE49-F238E27FC236}">
                      <a16:creationId xmlns:a16="http://schemas.microsoft.com/office/drawing/2014/main" id="{E0A8D6DA-5297-0BF9-345C-D08AC13267F0}"/>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677" name="Freeform: Shape 676">
                  <a:extLst>
                    <a:ext uri="{FF2B5EF4-FFF2-40B4-BE49-F238E27FC236}">
                      <a16:creationId xmlns:a16="http://schemas.microsoft.com/office/drawing/2014/main" id="{00070A16-6EF1-646C-F459-A9F03688DB21}"/>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678" name="Freeform: Shape 677">
                  <a:extLst>
                    <a:ext uri="{FF2B5EF4-FFF2-40B4-BE49-F238E27FC236}">
                      <a16:creationId xmlns:a16="http://schemas.microsoft.com/office/drawing/2014/main" id="{11A79073-3D81-A92E-D9A9-E0F6F035265F}"/>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679" name="Freeform: Shape 678">
                  <a:extLst>
                    <a:ext uri="{FF2B5EF4-FFF2-40B4-BE49-F238E27FC236}">
                      <a16:creationId xmlns:a16="http://schemas.microsoft.com/office/drawing/2014/main" id="{B4A077A6-CB39-6C78-382E-A3C75B92F6D4}"/>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680" name="Freeform: Shape 679">
                  <a:extLst>
                    <a:ext uri="{FF2B5EF4-FFF2-40B4-BE49-F238E27FC236}">
                      <a16:creationId xmlns:a16="http://schemas.microsoft.com/office/drawing/2014/main" id="{3C166ABD-2E55-E597-2ADC-8C32B494C81E}"/>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661" name="Group 660">
                <a:extLst>
                  <a:ext uri="{FF2B5EF4-FFF2-40B4-BE49-F238E27FC236}">
                    <a16:creationId xmlns:a16="http://schemas.microsoft.com/office/drawing/2014/main" id="{7928FD1C-9DCA-A934-0F97-B2E839A3B056}"/>
                  </a:ext>
                </a:extLst>
              </p:cNvPr>
              <p:cNvGrpSpPr/>
              <p:nvPr/>
            </p:nvGrpSpPr>
            <p:grpSpPr>
              <a:xfrm rot="6986123">
                <a:off x="5856880" y="5704692"/>
                <a:ext cx="115014" cy="219988"/>
                <a:chOff x="4466441" y="3514216"/>
                <a:chExt cx="115014" cy="219988"/>
              </a:xfrm>
              <a:solidFill>
                <a:srgbClr val="FF9900"/>
              </a:solidFill>
            </p:grpSpPr>
            <p:sp>
              <p:nvSpPr>
                <p:cNvPr id="669" name="Freeform: Shape 668">
                  <a:extLst>
                    <a:ext uri="{FF2B5EF4-FFF2-40B4-BE49-F238E27FC236}">
                      <a16:creationId xmlns:a16="http://schemas.microsoft.com/office/drawing/2014/main" id="{48468D4B-759A-EB65-35CF-09BFCDA4465D}"/>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670" name="Freeform: Shape 669">
                  <a:extLst>
                    <a:ext uri="{FF2B5EF4-FFF2-40B4-BE49-F238E27FC236}">
                      <a16:creationId xmlns:a16="http://schemas.microsoft.com/office/drawing/2014/main" id="{A0202014-A24B-BAF8-B650-43469ACAB692}"/>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671" name="Freeform: Shape 670">
                  <a:extLst>
                    <a:ext uri="{FF2B5EF4-FFF2-40B4-BE49-F238E27FC236}">
                      <a16:creationId xmlns:a16="http://schemas.microsoft.com/office/drawing/2014/main" id="{0D020DC2-4BBE-1A04-F692-A7A181936938}"/>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672" name="Freeform: Shape 671">
                  <a:extLst>
                    <a:ext uri="{FF2B5EF4-FFF2-40B4-BE49-F238E27FC236}">
                      <a16:creationId xmlns:a16="http://schemas.microsoft.com/office/drawing/2014/main" id="{69F048A8-9409-ABC6-4447-8710EB009283}"/>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673" name="Freeform: Shape 672">
                  <a:extLst>
                    <a:ext uri="{FF2B5EF4-FFF2-40B4-BE49-F238E27FC236}">
                      <a16:creationId xmlns:a16="http://schemas.microsoft.com/office/drawing/2014/main" id="{EA6C09A4-E729-F89F-FB6A-6DFB0D2351A2}"/>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674" name="Freeform: Shape 673">
                  <a:extLst>
                    <a:ext uri="{FF2B5EF4-FFF2-40B4-BE49-F238E27FC236}">
                      <a16:creationId xmlns:a16="http://schemas.microsoft.com/office/drawing/2014/main" id="{7D3F63D5-487A-E25C-C922-742FF59DCBDD}"/>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662" name="Group 661">
                <a:extLst>
                  <a:ext uri="{FF2B5EF4-FFF2-40B4-BE49-F238E27FC236}">
                    <a16:creationId xmlns:a16="http://schemas.microsoft.com/office/drawing/2014/main" id="{BA1AF677-9200-09A8-0BE8-9B2463AFCE00}"/>
                  </a:ext>
                </a:extLst>
              </p:cNvPr>
              <p:cNvGrpSpPr/>
              <p:nvPr/>
            </p:nvGrpSpPr>
            <p:grpSpPr>
              <a:xfrm rot="5343961">
                <a:off x="5882668" y="5582321"/>
                <a:ext cx="138744" cy="192834"/>
                <a:chOff x="4325602" y="3502233"/>
                <a:chExt cx="138744" cy="192834"/>
              </a:xfrm>
              <a:solidFill>
                <a:schemeClr val="accent6">
                  <a:lumMod val="75000"/>
                  <a:lumOff val="25000"/>
                </a:schemeClr>
              </a:solidFill>
            </p:grpSpPr>
            <p:sp>
              <p:nvSpPr>
                <p:cNvPr id="663" name="Freeform: Shape 662">
                  <a:extLst>
                    <a:ext uri="{FF2B5EF4-FFF2-40B4-BE49-F238E27FC236}">
                      <a16:creationId xmlns:a16="http://schemas.microsoft.com/office/drawing/2014/main" id="{E2AF268B-EC83-21E4-0A59-06C358270FCD}"/>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664" name="Freeform: Shape 663">
                  <a:extLst>
                    <a:ext uri="{FF2B5EF4-FFF2-40B4-BE49-F238E27FC236}">
                      <a16:creationId xmlns:a16="http://schemas.microsoft.com/office/drawing/2014/main" id="{3E6483DD-E5A6-4C96-78D5-036AD94C64D5}"/>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665" name="Freeform: Shape 664">
                  <a:extLst>
                    <a:ext uri="{FF2B5EF4-FFF2-40B4-BE49-F238E27FC236}">
                      <a16:creationId xmlns:a16="http://schemas.microsoft.com/office/drawing/2014/main" id="{66E8D569-1D40-4211-2030-52AFA6D6886A}"/>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666" name="Freeform: Shape 665">
                  <a:extLst>
                    <a:ext uri="{FF2B5EF4-FFF2-40B4-BE49-F238E27FC236}">
                      <a16:creationId xmlns:a16="http://schemas.microsoft.com/office/drawing/2014/main" id="{877D4C4D-AE8A-AB8A-ADDB-16A636C565F6}"/>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667" name="Freeform: Shape 666">
                  <a:extLst>
                    <a:ext uri="{FF2B5EF4-FFF2-40B4-BE49-F238E27FC236}">
                      <a16:creationId xmlns:a16="http://schemas.microsoft.com/office/drawing/2014/main" id="{FE31315E-C92F-9F14-5589-3D5B6399FC94}"/>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668" name="Freeform: Shape 667">
                  <a:extLst>
                    <a:ext uri="{FF2B5EF4-FFF2-40B4-BE49-F238E27FC236}">
                      <a16:creationId xmlns:a16="http://schemas.microsoft.com/office/drawing/2014/main" id="{3DBE044B-1E48-6DED-8752-A59F6CAE654D}"/>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grpSp>
          <p:nvGrpSpPr>
            <p:cNvPr id="735" name="Group 734">
              <a:extLst>
                <a:ext uri="{FF2B5EF4-FFF2-40B4-BE49-F238E27FC236}">
                  <a16:creationId xmlns:a16="http://schemas.microsoft.com/office/drawing/2014/main" id="{A6C7BAE3-214A-159D-9651-4CAF27D38B01}"/>
                </a:ext>
              </a:extLst>
            </p:cNvPr>
            <p:cNvGrpSpPr/>
            <p:nvPr/>
          </p:nvGrpSpPr>
          <p:grpSpPr>
            <a:xfrm rot="6174156">
              <a:off x="5426311" y="3402230"/>
              <a:ext cx="1095565" cy="644840"/>
              <a:chOff x="5656921" y="1772302"/>
              <a:chExt cx="1095565" cy="644840"/>
            </a:xfrm>
          </p:grpSpPr>
          <p:grpSp>
            <p:nvGrpSpPr>
              <p:cNvPr id="736" name="Group 735">
                <a:extLst>
                  <a:ext uri="{FF2B5EF4-FFF2-40B4-BE49-F238E27FC236}">
                    <a16:creationId xmlns:a16="http://schemas.microsoft.com/office/drawing/2014/main" id="{DA83F3A5-87B3-E2BE-3FFB-B4043F6E2AFD}"/>
                  </a:ext>
                </a:extLst>
              </p:cNvPr>
              <p:cNvGrpSpPr/>
              <p:nvPr/>
            </p:nvGrpSpPr>
            <p:grpSpPr>
              <a:xfrm rot="6372553">
                <a:off x="6411685" y="2249641"/>
                <a:ext cx="115014" cy="219988"/>
                <a:chOff x="4466441" y="3514216"/>
                <a:chExt cx="115014" cy="219988"/>
              </a:xfrm>
              <a:solidFill>
                <a:schemeClr val="accent5">
                  <a:lumMod val="75000"/>
                </a:schemeClr>
              </a:solidFill>
            </p:grpSpPr>
            <p:sp>
              <p:nvSpPr>
                <p:cNvPr id="814" name="Freeform: Shape 813">
                  <a:extLst>
                    <a:ext uri="{FF2B5EF4-FFF2-40B4-BE49-F238E27FC236}">
                      <a16:creationId xmlns:a16="http://schemas.microsoft.com/office/drawing/2014/main" id="{8F5A10F9-E236-1C31-EE79-20784F0201A2}"/>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815" name="Freeform: Shape 814">
                  <a:extLst>
                    <a:ext uri="{FF2B5EF4-FFF2-40B4-BE49-F238E27FC236}">
                      <a16:creationId xmlns:a16="http://schemas.microsoft.com/office/drawing/2014/main" id="{BFBBAE96-D167-6BE0-4073-202C17C88F5E}"/>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816" name="Freeform: Shape 815">
                  <a:extLst>
                    <a:ext uri="{FF2B5EF4-FFF2-40B4-BE49-F238E27FC236}">
                      <a16:creationId xmlns:a16="http://schemas.microsoft.com/office/drawing/2014/main" id="{60CCDBA5-53D0-EBD6-6E96-DDFF16488C08}"/>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817" name="Freeform: Shape 816">
                  <a:extLst>
                    <a:ext uri="{FF2B5EF4-FFF2-40B4-BE49-F238E27FC236}">
                      <a16:creationId xmlns:a16="http://schemas.microsoft.com/office/drawing/2014/main" id="{3259F95C-B6D4-0E20-82B5-5BBC8AF522B2}"/>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818" name="Freeform: Shape 817">
                  <a:extLst>
                    <a:ext uri="{FF2B5EF4-FFF2-40B4-BE49-F238E27FC236}">
                      <a16:creationId xmlns:a16="http://schemas.microsoft.com/office/drawing/2014/main" id="{D874FAFC-5382-140C-190E-D0B0C72C54AE}"/>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819" name="Freeform: Shape 818">
                  <a:extLst>
                    <a:ext uri="{FF2B5EF4-FFF2-40B4-BE49-F238E27FC236}">
                      <a16:creationId xmlns:a16="http://schemas.microsoft.com/office/drawing/2014/main" id="{26970C3B-B2F5-5006-701D-E1A5D7C08816}"/>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737" name="Group 736">
                <a:extLst>
                  <a:ext uri="{FF2B5EF4-FFF2-40B4-BE49-F238E27FC236}">
                    <a16:creationId xmlns:a16="http://schemas.microsoft.com/office/drawing/2014/main" id="{0E8CFCC0-E6C6-A02F-2655-2566F6AD0396}"/>
                  </a:ext>
                </a:extLst>
              </p:cNvPr>
              <p:cNvGrpSpPr/>
              <p:nvPr/>
            </p:nvGrpSpPr>
            <p:grpSpPr>
              <a:xfrm rot="6372553">
                <a:off x="6460366" y="2146506"/>
                <a:ext cx="138744" cy="192834"/>
                <a:chOff x="4325602" y="3502233"/>
                <a:chExt cx="138744" cy="192834"/>
              </a:xfrm>
              <a:solidFill>
                <a:srgbClr val="D61081"/>
              </a:solidFill>
            </p:grpSpPr>
            <p:sp>
              <p:nvSpPr>
                <p:cNvPr id="808" name="Freeform: Shape 807">
                  <a:extLst>
                    <a:ext uri="{FF2B5EF4-FFF2-40B4-BE49-F238E27FC236}">
                      <a16:creationId xmlns:a16="http://schemas.microsoft.com/office/drawing/2014/main" id="{0E94B7BB-F052-0EF8-482D-DBEF493D894E}"/>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809" name="Freeform: Shape 808">
                  <a:extLst>
                    <a:ext uri="{FF2B5EF4-FFF2-40B4-BE49-F238E27FC236}">
                      <a16:creationId xmlns:a16="http://schemas.microsoft.com/office/drawing/2014/main" id="{1BFA5063-86B6-8BCB-BA23-85CCB2B30B22}"/>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810" name="Freeform: Shape 809">
                  <a:extLst>
                    <a:ext uri="{FF2B5EF4-FFF2-40B4-BE49-F238E27FC236}">
                      <a16:creationId xmlns:a16="http://schemas.microsoft.com/office/drawing/2014/main" id="{F8FA62CD-247F-C8DA-CE9D-4A7881BBBF87}"/>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811" name="Freeform: Shape 810">
                  <a:extLst>
                    <a:ext uri="{FF2B5EF4-FFF2-40B4-BE49-F238E27FC236}">
                      <a16:creationId xmlns:a16="http://schemas.microsoft.com/office/drawing/2014/main" id="{CA927FC5-60DF-B470-0729-371D5ECC7068}"/>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812" name="Freeform: Shape 811">
                  <a:extLst>
                    <a:ext uri="{FF2B5EF4-FFF2-40B4-BE49-F238E27FC236}">
                      <a16:creationId xmlns:a16="http://schemas.microsoft.com/office/drawing/2014/main" id="{232F4D6F-843A-18DB-5CFF-30829606A040}"/>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813" name="Freeform: Shape 812">
                  <a:extLst>
                    <a:ext uri="{FF2B5EF4-FFF2-40B4-BE49-F238E27FC236}">
                      <a16:creationId xmlns:a16="http://schemas.microsoft.com/office/drawing/2014/main" id="{74D57EFD-B192-72E2-3C17-12E051DE4397}"/>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738" name="Group 737">
                <a:extLst>
                  <a:ext uri="{FF2B5EF4-FFF2-40B4-BE49-F238E27FC236}">
                    <a16:creationId xmlns:a16="http://schemas.microsoft.com/office/drawing/2014/main" id="{44C5BCDD-5032-756F-1265-F5CF9D2604A3}"/>
                  </a:ext>
                </a:extLst>
              </p:cNvPr>
              <p:cNvGrpSpPr/>
              <p:nvPr/>
            </p:nvGrpSpPr>
            <p:grpSpPr>
              <a:xfrm rot="7893052">
                <a:off x="6109311" y="2246501"/>
                <a:ext cx="115014" cy="219988"/>
                <a:chOff x="4466441" y="3514216"/>
                <a:chExt cx="115014" cy="219988"/>
              </a:xfrm>
              <a:solidFill>
                <a:srgbClr val="D61081"/>
              </a:solidFill>
            </p:grpSpPr>
            <p:sp>
              <p:nvSpPr>
                <p:cNvPr id="802" name="Freeform: Shape 801">
                  <a:extLst>
                    <a:ext uri="{FF2B5EF4-FFF2-40B4-BE49-F238E27FC236}">
                      <a16:creationId xmlns:a16="http://schemas.microsoft.com/office/drawing/2014/main" id="{CE042E37-33A2-91F1-F75E-A473D00AA1B1}"/>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803" name="Freeform: Shape 802">
                  <a:extLst>
                    <a:ext uri="{FF2B5EF4-FFF2-40B4-BE49-F238E27FC236}">
                      <a16:creationId xmlns:a16="http://schemas.microsoft.com/office/drawing/2014/main" id="{2AA7C337-8F31-67E4-F575-3E9D32EB4191}"/>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804" name="Freeform: Shape 803">
                  <a:extLst>
                    <a:ext uri="{FF2B5EF4-FFF2-40B4-BE49-F238E27FC236}">
                      <a16:creationId xmlns:a16="http://schemas.microsoft.com/office/drawing/2014/main" id="{E3C3468B-F1EB-8560-514F-69711751F554}"/>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805" name="Freeform: Shape 804">
                  <a:extLst>
                    <a:ext uri="{FF2B5EF4-FFF2-40B4-BE49-F238E27FC236}">
                      <a16:creationId xmlns:a16="http://schemas.microsoft.com/office/drawing/2014/main" id="{2B5AC2CB-369D-66A5-0E2F-DBDAFC5FDFC6}"/>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806" name="Freeform: Shape 805">
                  <a:extLst>
                    <a:ext uri="{FF2B5EF4-FFF2-40B4-BE49-F238E27FC236}">
                      <a16:creationId xmlns:a16="http://schemas.microsoft.com/office/drawing/2014/main" id="{E7010D70-E804-79D9-CEE2-C645E6892AC1}"/>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807" name="Freeform: Shape 806">
                  <a:extLst>
                    <a:ext uri="{FF2B5EF4-FFF2-40B4-BE49-F238E27FC236}">
                      <a16:creationId xmlns:a16="http://schemas.microsoft.com/office/drawing/2014/main" id="{746282F2-47D5-947C-108B-DEAB7998DF54}"/>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739" name="Group 738">
                <a:extLst>
                  <a:ext uri="{FF2B5EF4-FFF2-40B4-BE49-F238E27FC236}">
                    <a16:creationId xmlns:a16="http://schemas.microsoft.com/office/drawing/2014/main" id="{F8B1C82F-9AB2-38B1-DF53-FC02E1A5FB79}"/>
                  </a:ext>
                </a:extLst>
              </p:cNvPr>
              <p:cNvGrpSpPr/>
              <p:nvPr/>
            </p:nvGrpSpPr>
            <p:grpSpPr>
              <a:xfrm rot="10161979">
                <a:off x="6078246" y="2108213"/>
                <a:ext cx="138744" cy="192834"/>
                <a:chOff x="4325602" y="3502233"/>
                <a:chExt cx="138744" cy="192834"/>
              </a:xfrm>
              <a:solidFill>
                <a:schemeClr val="accent5">
                  <a:lumMod val="75000"/>
                </a:schemeClr>
              </a:solidFill>
            </p:grpSpPr>
            <p:sp>
              <p:nvSpPr>
                <p:cNvPr id="796" name="Freeform: Shape 795">
                  <a:extLst>
                    <a:ext uri="{FF2B5EF4-FFF2-40B4-BE49-F238E27FC236}">
                      <a16:creationId xmlns:a16="http://schemas.microsoft.com/office/drawing/2014/main" id="{D60D0786-9E05-D343-6B36-D8254EE37328}"/>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797" name="Freeform: Shape 796">
                  <a:extLst>
                    <a:ext uri="{FF2B5EF4-FFF2-40B4-BE49-F238E27FC236}">
                      <a16:creationId xmlns:a16="http://schemas.microsoft.com/office/drawing/2014/main" id="{0CB4D4AD-AAED-165B-6D6D-71AAF279A6C1}"/>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798" name="Freeform: Shape 797">
                  <a:extLst>
                    <a:ext uri="{FF2B5EF4-FFF2-40B4-BE49-F238E27FC236}">
                      <a16:creationId xmlns:a16="http://schemas.microsoft.com/office/drawing/2014/main" id="{A204120C-1374-9DFA-97D9-DE103B024F97}"/>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799" name="Freeform: Shape 798">
                  <a:extLst>
                    <a:ext uri="{FF2B5EF4-FFF2-40B4-BE49-F238E27FC236}">
                      <a16:creationId xmlns:a16="http://schemas.microsoft.com/office/drawing/2014/main" id="{D7E1B0AA-8385-F998-8DE4-00754273A3FF}"/>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800" name="Freeform: Shape 799">
                  <a:extLst>
                    <a:ext uri="{FF2B5EF4-FFF2-40B4-BE49-F238E27FC236}">
                      <a16:creationId xmlns:a16="http://schemas.microsoft.com/office/drawing/2014/main" id="{8628E956-540B-3689-9EFF-3976E8F7C975}"/>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801" name="Freeform: Shape 800">
                  <a:extLst>
                    <a:ext uri="{FF2B5EF4-FFF2-40B4-BE49-F238E27FC236}">
                      <a16:creationId xmlns:a16="http://schemas.microsoft.com/office/drawing/2014/main" id="{711AF93D-097B-AC26-4076-93C2BE3908CA}"/>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740" name="Group 739">
                <a:extLst>
                  <a:ext uri="{FF2B5EF4-FFF2-40B4-BE49-F238E27FC236}">
                    <a16:creationId xmlns:a16="http://schemas.microsoft.com/office/drawing/2014/main" id="{64AC23FB-DF4A-8EFB-B751-FE1F70F2357D}"/>
                  </a:ext>
                </a:extLst>
              </p:cNvPr>
              <p:cNvGrpSpPr/>
              <p:nvPr/>
            </p:nvGrpSpPr>
            <p:grpSpPr>
              <a:xfrm rot="6372553">
                <a:off x="5817400" y="2207905"/>
                <a:ext cx="115014" cy="219988"/>
                <a:chOff x="4466441" y="3514216"/>
                <a:chExt cx="115014" cy="219988"/>
              </a:xfrm>
              <a:solidFill>
                <a:schemeClr val="accent5">
                  <a:lumMod val="75000"/>
                </a:schemeClr>
              </a:solidFill>
            </p:grpSpPr>
            <p:sp>
              <p:nvSpPr>
                <p:cNvPr id="790" name="Freeform: Shape 789">
                  <a:extLst>
                    <a:ext uri="{FF2B5EF4-FFF2-40B4-BE49-F238E27FC236}">
                      <a16:creationId xmlns:a16="http://schemas.microsoft.com/office/drawing/2014/main" id="{B092A3AC-5825-BE0C-81CE-2AC1C2A97325}"/>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791" name="Freeform: Shape 790">
                  <a:extLst>
                    <a:ext uri="{FF2B5EF4-FFF2-40B4-BE49-F238E27FC236}">
                      <a16:creationId xmlns:a16="http://schemas.microsoft.com/office/drawing/2014/main" id="{E859FD16-1C32-43E0-961A-B94F69B508E3}"/>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792" name="Freeform: Shape 791">
                  <a:extLst>
                    <a:ext uri="{FF2B5EF4-FFF2-40B4-BE49-F238E27FC236}">
                      <a16:creationId xmlns:a16="http://schemas.microsoft.com/office/drawing/2014/main" id="{8E1E2D96-AEBF-8409-D6A7-1DD9596E505B}"/>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793" name="Freeform: Shape 792">
                  <a:extLst>
                    <a:ext uri="{FF2B5EF4-FFF2-40B4-BE49-F238E27FC236}">
                      <a16:creationId xmlns:a16="http://schemas.microsoft.com/office/drawing/2014/main" id="{697C6116-6B46-F95E-82E7-191C5B4CABCC}"/>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794" name="Freeform: Shape 793">
                  <a:extLst>
                    <a:ext uri="{FF2B5EF4-FFF2-40B4-BE49-F238E27FC236}">
                      <a16:creationId xmlns:a16="http://schemas.microsoft.com/office/drawing/2014/main" id="{0C5C4BBC-B890-B5AA-DF9C-38094031782A}"/>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795" name="Freeform: Shape 794">
                  <a:extLst>
                    <a:ext uri="{FF2B5EF4-FFF2-40B4-BE49-F238E27FC236}">
                      <a16:creationId xmlns:a16="http://schemas.microsoft.com/office/drawing/2014/main" id="{6ADE33AE-FB34-1F89-6B31-8E0E3CD864BF}"/>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741" name="Group 740">
                <a:extLst>
                  <a:ext uri="{FF2B5EF4-FFF2-40B4-BE49-F238E27FC236}">
                    <a16:creationId xmlns:a16="http://schemas.microsoft.com/office/drawing/2014/main" id="{7C364FB4-5A5B-8B40-EDC3-5414D8A962F8}"/>
                  </a:ext>
                </a:extLst>
              </p:cNvPr>
              <p:cNvGrpSpPr/>
              <p:nvPr/>
            </p:nvGrpSpPr>
            <p:grpSpPr>
              <a:xfrm rot="6372553">
                <a:off x="5683966" y="2130015"/>
                <a:ext cx="138744" cy="192834"/>
                <a:chOff x="4325602" y="3502233"/>
                <a:chExt cx="138744" cy="192834"/>
              </a:xfrm>
              <a:solidFill>
                <a:srgbClr val="D61081"/>
              </a:solidFill>
            </p:grpSpPr>
            <p:sp>
              <p:nvSpPr>
                <p:cNvPr id="784" name="Freeform: Shape 783">
                  <a:extLst>
                    <a:ext uri="{FF2B5EF4-FFF2-40B4-BE49-F238E27FC236}">
                      <a16:creationId xmlns:a16="http://schemas.microsoft.com/office/drawing/2014/main" id="{655D1A50-6257-B199-F6F8-9783DC54562D}"/>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785" name="Freeform: Shape 784">
                  <a:extLst>
                    <a:ext uri="{FF2B5EF4-FFF2-40B4-BE49-F238E27FC236}">
                      <a16:creationId xmlns:a16="http://schemas.microsoft.com/office/drawing/2014/main" id="{38F35FD0-E92B-BE89-C91A-933D7E40FB98}"/>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786" name="Freeform: Shape 785">
                  <a:extLst>
                    <a:ext uri="{FF2B5EF4-FFF2-40B4-BE49-F238E27FC236}">
                      <a16:creationId xmlns:a16="http://schemas.microsoft.com/office/drawing/2014/main" id="{5EB2855A-7EE9-53DC-787C-E5483786B0ED}"/>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787" name="Freeform: Shape 786">
                  <a:extLst>
                    <a:ext uri="{FF2B5EF4-FFF2-40B4-BE49-F238E27FC236}">
                      <a16:creationId xmlns:a16="http://schemas.microsoft.com/office/drawing/2014/main" id="{0CC57D1F-0CC9-7CD1-9ACB-E0AD1B723AF2}"/>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788" name="Freeform: Shape 787">
                  <a:extLst>
                    <a:ext uri="{FF2B5EF4-FFF2-40B4-BE49-F238E27FC236}">
                      <a16:creationId xmlns:a16="http://schemas.microsoft.com/office/drawing/2014/main" id="{D48CF3B9-C93C-434D-ECB3-266C829D2E26}"/>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789" name="Freeform: Shape 788">
                  <a:extLst>
                    <a:ext uri="{FF2B5EF4-FFF2-40B4-BE49-F238E27FC236}">
                      <a16:creationId xmlns:a16="http://schemas.microsoft.com/office/drawing/2014/main" id="{6932153A-B429-1649-8F4A-D8D6D1FBCF7F}"/>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742" name="Group 741">
                <a:extLst>
                  <a:ext uri="{FF2B5EF4-FFF2-40B4-BE49-F238E27FC236}">
                    <a16:creationId xmlns:a16="http://schemas.microsoft.com/office/drawing/2014/main" id="{C923C88E-6D68-EDCC-385A-976A1CDC573C}"/>
                  </a:ext>
                </a:extLst>
              </p:cNvPr>
              <p:cNvGrpSpPr/>
              <p:nvPr/>
            </p:nvGrpSpPr>
            <p:grpSpPr>
              <a:xfrm rot="17960025">
                <a:off x="5894827" y="1767920"/>
                <a:ext cx="115014" cy="219988"/>
                <a:chOff x="4466441" y="3514216"/>
                <a:chExt cx="115014" cy="219988"/>
              </a:xfrm>
              <a:solidFill>
                <a:schemeClr val="accent5">
                  <a:lumMod val="75000"/>
                </a:schemeClr>
              </a:solidFill>
            </p:grpSpPr>
            <p:sp>
              <p:nvSpPr>
                <p:cNvPr id="778" name="Freeform: Shape 777">
                  <a:extLst>
                    <a:ext uri="{FF2B5EF4-FFF2-40B4-BE49-F238E27FC236}">
                      <a16:creationId xmlns:a16="http://schemas.microsoft.com/office/drawing/2014/main" id="{9A625C4A-40B7-B669-0187-B810A5BD2AFF}"/>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779" name="Freeform: Shape 778">
                  <a:extLst>
                    <a:ext uri="{FF2B5EF4-FFF2-40B4-BE49-F238E27FC236}">
                      <a16:creationId xmlns:a16="http://schemas.microsoft.com/office/drawing/2014/main" id="{1255D6CF-ECE2-1AAF-690C-DAAD178B2BE9}"/>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780" name="Freeform: Shape 779">
                  <a:extLst>
                    <a:ext uri="{FF2B5EF4-FFF2-40B4-BE49-F238E27FC236}">
                      <a16:creationId xmlns:a16="http://schemas.microsoft.com/office/drawing/2014/main" id="{2B25E887-EB46-B5C7-727C-22214C84833A}"/>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781" name="Freeform: Shape 780">
                  <a:extLst>
                    <a:ext uri="{FF2B5EF4-FFF2-40B4-BE49-F238E27FC236}">
                      <a16:creationId xmlns:a16="http://schemas.microsoft.com/office/drawing/2014/main" id="{22CF0652-9035-680E-1C2A-11729C029440}"/>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782" name="Freeform: Shape 781">
                  <a:extLst>
                    <a:ext uri="{FF2B5EF4-FFF2-40B4-BE49-F238E27FC236}">
                      <a16:creationId xmlns:a16="http://schemas.microsoft.com/office/drawing/2014/main" id="{E8E349CF-9D88-0F7B-4180-F94EE1E66713}"/>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783" name="Freeform: Shape 782">
                  <a:extLst>
                    <a:ext uri="{FF2B5EF4-FFF2-40B4-BE49-F238E27FC236}">
                      <a16:creationId xmlns:a16="http://schemas.microsoft.com/office/drawing/2014/main" id="{2B67FBB7-2563-305D-AA33-41D7E04093A8}"/>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743" name="Group 742">
                <a:extLst>
                  <a:ext uri="{FF2B5EF4-FFF2-40B4-BE49-F238E27FC236}">
                    <a16:creationId xmlns:a16="http://schemas.microsoft.com/office/drawing/2014/main" id="{E6769578-B389-CD0F-3B6E-4977F2024B47}"/>
                  </a:ext>
                </a:extLst>
              </p:cNvPr>
              <p:cNvGrpSpPr/>
              <p:nvPr/>
            </p:nvGrpSpPr>
            <p:grpSpPr>
              <a:xfrm rot="17960025">
                <a:off x="5851282" y="1918959"/>
                <a:ext cx="138744" cy="192834"/>
                <a:chOff x="4325602" y="3502233"/>
                <a:chExt cx="138744" cy="192834"/>
              </a:xfrm>
              <a:solidFill>
                <a:srgbClr val="D61081"/>
              </a:solidFill>
            </p:grpSpPr>
            <p:sp>
              <p:nvSpPr>
                <p:cNvPr id="772" name="Freeform: Shape 771">
                  <a:extLst>
                    <a:ext uri="{FF2B5EF4-FFF2-40B4-BE49-F238E27FC236}">
                      <a16:creationId xmlns:a16="http://schemas.microsoft.com/office/drawing/2014/main" id="{ACAB7D2D-8885-6005-3E47-AC671E61614D}"/>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773" name="Freeform: Shape 772">
                  <a:extLst>
                    <a:ext uri="{FF2B5EF4-FFF2-40B4-BE49-F238E27FC236}">
                      <a16:creationId xmlns:a16="http://schemas.microsoft.com/office/drawing/2014/main" id="{689BAC5B-F42A-DDF9-AD35-3ADC7085995E}"/>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774" name="Freeform: Shape 773">
                  <a:extLst>
                    <a:ext uri="{FF2B5EF4-FFF2-40B4-BE49-F238E27FC236}">
                      <a16:creationId xmlns:a16="http://schemas.microsoft.com/office/drawing/2014/main" id="{1DF24DAD-D335-6A30-5B53-5B2628CE7B2B}"/>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775" name="Freeform: Shape 774">
                  <a:extLst>
                    <a:ext uri="{FF2B5EF4-FFF2-40B4-BE49-F238E27FC236}">
                      <a16:creationId xmlns:a16="http://schemas.microsoft.com/office/drawing/2014/main" id="{C32F204F-FFD7-69C5-7A4C-8751D80DFEFF}"/>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776" name="Freeform: Shape 775">
                  <a:extLst>
                    <a:ext uri="{FF2B5EF4-FFF2-40B4-BE49-F238E27FC236}">
                      <a16:creationId xmlns:a16="http://schemas.microsoft.com/office/drawing/2014/main" id="{60F14453-65EF-6CB2-477A-2E9249EE2B1D}"/>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777" name="Freeform: Shape 776">
                  <a:extLst>
                    <a:ext uri="{FF2B5EF4-FFF2-40B4-BE49-F238E27FC236}">
                      <a16:creationId xmlns:a16="http://schemas.microsoft.com/office/drawing/2014/main" id="{56FF94F5-95DF-D7AC-7A9F-B227AEB835F5}"/>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744" name="Group 743">
                <a:extLst>
                  <a:ext uri="{FF2B5EF4-FFF2-40B4-BE49-F238E27FC236}">
                    <a16:creationId xmlns:a16="http://schemas.microsoft.com/office/drawing/2014/main" id="{3CA5AB4E-5774-C914-F82A-714B8BF273A5}"/>
                  </a:ext>
                </a:extLst>
              </p:cNvPr>
              <p:cNvGrpSpPr/>
              <p:nvPr/>
            </p:nvGrpSpPr>
            <p:grpSpPr>
              <a:xfrm rot="15964943">
                <a:off x="6291755" y="1766115"/>
                <a:ext cx="115014" cy="219988"/>
                <a:chOff x="4466441" y="3514216"/>
                <a:chExt cx="115014" cy="219988"/>
              </a:xfrm>
              <a:solidFill>
                <a:srgbClr val="D61081"/>
              </a:solidFill>
            </p:grpSpPr>
            <p:sp>
              <p:nvSpPr>
                <p:cNvPr id="766" name="Freeform: Shape 765">
                  <a:extLst>
                    <a:ext uri="{FF2B5EF4-FFF2-40B4-BE49-F238E27FC236}">
                      <a16:creationId xmlns:a16="http://schemas.microsoft.com/office/drawing/2014/main" id="{7AE7D05F-B588-3870-CCCF-2ECC86EC3E16}"/>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767" name="Freeform: Shape 766">
                  <a:extLst>
                    <a:ext uri="{FF2B5EF4-FFF2-40B4-BE49-F238E27FC236}">
                      <a16:creationId xmlns:a16="http://schemas.microsoft.com/office/drawing/2014/main" id="{E8A42757-AFE8-368A-8BD5-DC5419DAA6B1}"/>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768" name="Freeform: Shape 767">
                  <a:extLst>
                    <a:ext uri="{FF2B5EF4-FFF2-40B4-BE49-F238E27FC236}">
                      <a16:creationId xmlns:a16="http://schemas.microsoft.com/office/drawing/2014/main" id="{696E1EB3-BEA2-FE9A-6D88-8DDE3A9ECB8F}"/>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769" name="Freeform: Shape 768">
                  <a:extLst>
                    <a:ext uri="{FF2B5EF4-FFF2-40B4-BE49-F238E27FC236}">
                      <a16:creationId xmlns:a16="http://schemas.microsoft.com/office/drawing/2014/main" id="{C97035AF-FFF3-7BBC-1437-FE87ED25F0F5}"/>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770" name="Freeform: Shape 769">
                  <a:extLst>
                    <a:ext uri="{FF2B5EF4-FFF2-40B4-BE49-F238E27FC236}">
                      <a16:creationId xmlns:a16="http://schemas.microsoft.com/office/drawing/2014/main" id="{1D5926A5-D491-74A4-DB57-3CF242A61740}"/>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771" name="Freeform: Shape 770">
                  <a:extLst>
                    <a:ext uri="{FF2B5EF4-FFF2-40B4-BE49-F238E27FC236}">
                      <a16:creationId xmlns:a16="http://schemas.microsoft.com/office/drawing/2014/main" id="{B0010EFA-A673-A319-977F-C22B792E1431}"/>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745" name="Group 744">
                <a:extLst>
                  <a:ext uri="{FF2B5EF4-FFF2-40B4-BE49-F238E27FC236}">
                    <a16:creationId xmlns:a16="http://schemas.microsoft.com/office/drawing/2014/main" id="{D1B301D9-8984-C582-E105-63F7F1417842}"/>
                  </a:ext>
                </a:extLst>
              </p:cNvPr>
              <p:cNvGrpSpPr/>
              <p:nvPr/>
            </p:nvGrpSpPr>
            <p:grpSpPr>
              <a:xfrm rot="18008098">
                <a:off x="6165183" y="1930784"/>
                <a:ext cx="138744" cy="192834"/>
                <a:chOff x="4325602" y="3502233"/>
                <a:chExt cx="138744" cy="192834"/>
              </a:xfrm>
              <a:solidFill>
                <a:schemeClr val="accent5">
                  <a:lumMod val="75000"/>
                </a:schemeClr>
              </a:solidFill>
            </p:grpSpPr>
            <p:sp>
              <p:nvSpPr>
                <p:cNvPr id="760" name="Freeform: Shape 759">
                  <a:extLst>
                    <a:ext uri="{FF2B5EF4-FFF2-40B4-BE49-F238E27FC236}">
                      <a16:creationId xmlns:a16="http://schemas.microsoft.com/office/drawing/2014/main" id="{3FBC421B-8C2C-26A8-EEDC-3A8A9E3E6879}"/>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761" name="Freeform: Shape 760">
                  <a:extLst>
                    <a:ext uri="{FF2B5EF4-FFF2-40B4-BE49-F238E27FC236}">
                      <a16:creationId xmlns:a16="http://schemas.microsoft.com/office/drawing/2014/main" id="{726F7D8A-38E8-16FA-0C52-AB5FE8F7C114}"/>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762" name="Freeform: Shape 761">
                  <a:extLst>
                    <a:ext uri="{FF2B5EF4-FFF2-40B4-BE49-F238E27FC236}">
                      <a16:creationId xmlns:a16="http://schemas.microsoft.com/office/drawing/2014/main" id="{0505D84E-9E23-E16B-9400-70AAE85EA4B4}"/>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763" name="Freeform: Shape 762">
                  <a:extLst>
                    <a:ext uri="{FF2B5EF4-FFF2-40B4-BE49-F238E27FC236}">
                      <a16:creationId xmlns:a16="http://schemas.microsoft.com/office/drawing/2014/main" id="{B6507B54-C004-4EAD-D212-59C114B8A4E7}"/>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764" name="Freeform: Shape 763">
                  <a:extLst>
                    <a:ext uri="{FF2B5EF4-FFF2-40B4-BE49-F238E27FC236}">
                      <a16:creationId xmlns:a16="http://schemas.microsoft.com/office/drawing/2014/main" id="{48A75C1A-9CC2-0896-3805-F01F58A3DC4D}"/>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765" name="Freeform: Shape 764">
                  <a:extLst>
                    <a:ext uri="{FF2B5EF4-FFF2-40B4-BE49-F238E27FC236}">
                      <a16:creationId xmlns:a16="http://schemas.microsoft.com/office/drawing/2014/main" id="{7705A9A0-34A1-3AC7-C459-1F7D43015959}"/>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nvGrpSpPr>
              <p:cNvPr id="746" name="Group 745">
                <a:extLst>
                  <a:ext uri="{FF2B5EF4-FFF2-40B4-BE49-F238E27FC236}">
                    <a16:creationId xmlns:a16="http://schemas.microsoft.com/office/drawing/2014/main" id="{FE23BEA2-4C94-704D-F30A-4CDF61E8DCE5}"/>
                  </a:ext>
                </a:extLst>
              </p:cNvPr>
              <p:cNvGrpSpPr/>
              <p:nvPr/>
            </p:nvGrpSpPr>
            <p:grpSpPr>
              <a:xfrm rot="17635980">
                <a:off x="6584985" y="1719815"/>
                <a:ext cx="115014" cy="219988"/>
                <a:chOff x="4466441" y="3514216"/>
                <a:chExt cx="115014" cy="219988"/>
              </a:xfrm>
              <a:solidFill>
                <a:schemeClr val="accent5">
                  <a:lumMod val="75000"/>
                </a:schemeClr>
              </a:solidFill>
            </p:grpSpPr>
            <p:sp>
              <p:nvSpPr>
                <p:cNvPr id="754" name="Freeform: Shape 753">
                  <a:extLst>
                    <a:ext uri="{FF2B5EF4-FFF2-40B4-BE49-F238E27FC236}">
                      <a16:creationId xmlns:a16="http://schemas.microsoft.com/office/drawing/2014/main" id="{C5628B55-9948-A159-F596-FA87875D259A}"/>
                    </a:ext>
                  </a:extLst>
                </p:cNvPr>
                <p:cNvSpPr/>
                <p:nvPr/>
              </p:nvSpPr>
              <p:spPr>
                <a:xfrm rot="19893143" flipH="1" flipV="1">
                  <a:off x="4521395" y="3700454"/>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755" name="Freeform: Shape 754">
                  <a:extLst>
                    <a:ext uri="{FF2B5EF4-FFF2-40B4-BE49-F238E27FC236}">
                      <a16:creationId xmlns:a16="http://schemas.microsoft.com/office/drawing/2014/main" id="{71EE9AF8-FE47-ADD4-601E-AC061BF4A259}"/>
                    </a:ext>
                  </a:extLst>
                </p:cNvPr>
                <p:cNvSpPr/>
                <p:nvPr/>
              </p:nvSpPr>
              <p:spPr>
                <a:xfrm rot="19893143" flipH="1" flipV="1">
                  <a:off x="4551637" y="3686800"/>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756" name="Freeform: Shape 755">
                  <a:extLst>
                    <a:ext uri="{FF2B5EF4-FFF2-40B4-BE49-F238E27FC236}">
                      <a16:creationId xmlns:a16="http://schemas.microsoft.com/office/drawing/2014/main" id="{C5C2D736-72B4-4C4A-9581-0FD983213857}"/>
                    </a:ext>
                  </a:extLst>
                </p:cNvPr>
                <p:cNvSpPr/>
                <p:nvPr/>
              </p:nvSpPr>
              <p:spPr>
                <a:xfrm rot="19893143" flipH="1" flipV="1">
                  <a:off x="4564019" y="3669259"/>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757" name="Freeform: Shape 756">
                  <a:extLst>
                    <a:ext uri="{FF2B5EF4-FFF2-40B4-BE49-F238E27FC236}">
                      <a16:creationId xmlns:a16="http://schemas.microsoft.com/office/drawing/2014/main" id="{9700A1EC-C7CA-323B-5C93-7198772C49BD}"/>
                    </a:ext>
                  </a:extLst>
                </p:cNvPr>
                <p:cNvSpPr/>
                <p:nvPr/>
              </p:nvSpPr>
              <p:spPr>
                <a:xfrm rot="19893143" flipH="1" flipV="1">
                  <a:off x="4568858" y="3651966"/>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758" name="Freeform: Shape 757">
                  <a:extLst>
                    <a:ext uri="{FF2B5EF4-FFF2-40B4-BE49-F238E27FC236}">
                      <a16:creationId xmlns:a16="http://schemas.microsoft.com/office/drawing/2014/main" id="{CF1A7F05-8287-B75E-6755-E42B343D2A72}"/>
                    </a:ext>
                  </a:extLst>
                </p:cNvPr>
                <p:cNvSpPr/>
                <p:nvPr/>
              </p:nvSpPr>
              <p:spPr>
                <a:xfrm rot="19893143" flipH="1" flipV="1">
                  <a:off x="4571330" y="3635273"/>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759" name="Freeform: Shape 758">
                  <a:extLst>
                    <a:ext uri="{FF2B5EF4-FFF2-40B4-BE49-F238E27FC236}">
                      <a16:creationId xmlns:a16="http://schemas.microsoft.com/office/drawing/2014/main" id="{DA94B2FA-EDE6-0A02-F61D-F99F14FE77B5}"/>
                    </a:ext>
                  </a:extLst>
                </p:cNvPr>
                <p:cNvSpPr/>
                <p:nvPr/>
              </p:nvSpPr>
              <p:spPr>
                <a:xfrm rot="19893143" flipH="1" flipV="1">
                  <a:off x="4466441" y="3514216"/>
                  <a:ext cx="84375" cy="175500"/>
                </a:xfrm>
                <a:custGeom>
                  <a:avLst/>
                  <a:gdLst>
                    <a:gd name="connsiteX0" fmla="*/ 54000 w 84375"/>
                    <a:gd name="connsiteY0" fmla="*/ 0 h 175500"/>
                    <a:gd name="connsiteX1" fmla="*/ 0 w 84375"/>
                    <a:gd name="connsiteY1" fmla="*/ 50625 h 175500"/>
                    <a:gd name="connsiteX2" fmla="*/ 13500 w 84375"/>
                    <a:gd name="connsiteY2" fmla="*/ 108000 h 175500"/>
                    <a:gd name="connsiteX3" fmla="*/ 43875 w 84375"/>
                    <a:gd name="connsiteY3" fmla="*/ 175500 h 175500"/>
                    <a:gd name="connsiteX4" fmla="*/ 64125 w 84375"/>
                    <a:gd name="connsiteY4" fmla="*/ 101250 h 175500"/>
                    <a:gd name="connsiteX5" fmla="*/ 84375 w 84375"/>
                    <a:gd name="connsiteY5" fmla="*/ 23625 h 175500"/>
                    <a:gd name="connsiteX6" fmla="*/ 54000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54000" y="0"/>
                      </a:moveTo>
                      <a:cubicBezTo>
                        <a:pt x="34425" y="0"/>
                        <a:pt x="0" y="28688"/>
                        <a:pt x="0" y="50625"/>
                      </a:cubicBezTo>
                      <a:cubicBezTo>
                        <a:pt x="0" y="81675"/>
                        <a:pt x="13500" y="84712"/>
                        <a:pt x="13500" y="108000"/>
                      </a:cubicBezTo>
                      <a:cubicBezTo>
                        <a:pt x="13500" y="131288"/>
                        <a:pt x="338" y="175500"/>
                        <a:pt x="43875" y="175500"/>
                      </a:cubicBezTo>
                      <a:cubicBezTo>
                        <a:pt x="93825" y="175500"/>
                        <a:pt x="64125" y="115425"/>
                        <a:pt x="64125" y="101250"/>
                      </a:cubicBezTo>
                      <a:cubicBezTo>
                        <a:pt x="64125" y="63450"/>
                        <a:pt x="84375" y="52313"/>
                        <a:pt x="84375" y="23625"/>
                      </a:cubicBezTo>
                      <a:cubicBezTo>
                        <a:pt x="84375" y="4725"/>
                        <a:pt x="73575" y="0"/>
                        <a:pt x="54000" y="0"/>
                      </a:cubicBezTo>
                      <a:close/>
                    </a:path>
                  </a:pathLst>
                </a:custGeom>
                <a:grpFill/>
                <a:ln w="3373" cap="flat">
                  <a:noFill/>
                  <a:prstDash val="solid"/>
                  <a:miter/>
                </a:ln>
              </p:spPr>
              <p:txBody>
                <a:bodyPr rtlCol="0" anchor="ctr"/>
                <a:lstStyle/>
                <a:p>
                  <a:endParaRPr lang="en-AU"/>
                </a:p>
              </p:txBody>
            </p:sp>
          </p:grpSp>
          <p:grpSp>
            <p:nvGrpSpPr>
              <p:cNvPr id="747" name="Group 746">
                <a:extLst>
                  <a:ext uri="{FF2B5EF4-FFF2-40B4-BE49-F238E27FC236}">
                    <a16:creationId xmlns:a16="http://schemas.microsoft.com/office/drawing/2014/main" id="{960423BC-F616-6FB7-ACCD-E64848735FB4}"/>
                  </a:ext>
                </a:extLst>
              </p:cNvPr>
              <p:cNvGrpSpPr/>
              <p:nvPr/>
            </p:nvGrpSpPr>
            <p:grpSpPr>
              <a:xfrm rot="15993818">
                <a:off x="6541439" y="1870854"/>
                <a:ext cx="138744" cy="192834"/>
                <a:chOff x="4325602" y="3502233"/>
                <a:chExt cx="138744" cy="192834"/>
              </a:xfrm>
              <a:solidFill>
                <a:srgbClr val="D61081"/>
              </a:solidFill>
            </p:grpSpPr>
            <p:sp>
              <p:nvSpPr>
                <p:cNvPr id="748" name="Freeform: Shape 747">
                  <a:extLst>
                    <a:ext uri="{FF2B5EF4-FFF2-40B4-BE49-F238E27FC236}">
                      <a16:creationId xmlns:a16="http://schemas.microsoft.com/office/drawing/2014/main" id="{CA8E6C91-1430-A360-BFFD-1F695A7A1913}"/>
                    </a:ext>
                  </a:extLst>
                </p:cNvPr>
                <p:cNvSpPr/>
                <p:nvPr/>
              </p:nvSpPr>
              <p:spPr>
                <a:xfrm rot="19893143" flipH="1" flipV="1">
                  <a:off x="4433971" y="3659533"/>
                  <a:ext cx="30375" cy="33750"/>
                </a:xfrm>
                <a:custGeom>
                  <a:avLst/>
                  <a:gdLst>
                    <a:gd name="connsiteX0" fmla="*/ 30375 w 30375"/>
                    <a:gd name="connsiteY0" fmla="*/ 16875 h 33750"/>
                    <a:gd name="connsiteX1" fmla="*/ 15188 w 30375"/>
                    <a:gd name="connsiteY1" fmla="*/ 33750 h 33750"/>
                    <a:gd name="connsiteX2" fmla="*/ 0 w 30375"/>
                    <a:gd name="connsiteY2" fmla="*/ 16875 h 33750"/>
                    <a:gd name="connsiteX3" fmla="*/ 15188 w 30375"/>
                    <a:gd name="connsiteY3" fmla="*/ 0 h 33750"/>
                    <a:gd name="connsiteX4" fmla="*/ 30375 w 30375"/>
                    <a:gd name="connsiteY4" fmla="*/ 16875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 h="33750">
                      <a:moveTo>
                        <a:pt x="30375" y="16875"/>
                      </a:moveTo>
                      <a:cubicBezTo>
                        <a:pt x="30375" y="26195"/>
                        <a:pt x="23575" y="33750"/>
                        <a:pt x="15188" y="33750"/>
                      </a:cubicBezTo>
                      <a:cubicBezTo>
                        <a:pt x="6800" y="33750"/>
                        <a:pt x="0" y="26195"/>
                        <a:pt x="0" y="16875"/>
                      </a:cubicBezTo>
                      <a:cubicBezTo>
                        <a:pt x="0" y="7555"/>
                        <a:pt x="6800" y="0"/>
                        <a:pt x="15188" y="0"/>
                      </a:cubicBezTo>
                      <a:cubicBezTo>
                        <a:pt x="23575" y="0"/>
                        <a:pt x="30375" y="7555"/>
                        <a:pt x="30375" y="16875"/>
                      </a:cubicBezTo>
                      <a:close/>
                    </a:path>
                  </a:pathLst>
                </a:custGeom>
                <a:grpFill/>
                <a:ln w="3373" cap="flat">
                  <a:noFill/>
                  <a:prstDash val="solid"/>
                  <a:miter/>
                </a:ln>
              </p:spPr>
              <p:txBody>
                <a:bodyPr rtlCol="0" anchor="ctr"/>
                <a:lstStyle/>
                <a:p>
                  <a:endParaRPr lang="en-AU"/>
                </a:p>
              </p:txBody>
            </p:sp>
            <p:sp>
              <p:nvSpPr>
                <p:cNvPr id="749" name="Freeform: Shape 748">
                  <a:extLst>
                    <a:ext uri="{FF2B5EF4-FFF2-40B4-BE49-F238E27FC236}">
                      <a16:creationId xmlns:a16="http://schemas.microsoft.com/office/drawing/2014/main" id="{9050674F-B464-FB80-9243-B71B8ED2288A}"/>
                    </a:ext>
                  </a:extLst>
                </p:cNvPr>
                <p:cNvSpPr/>
                <p:nvPr/>
              </p:nvSpPr>
              <p:spPr>
                <a:xfrm rot="19893143" flipH="1" flipV="1">
                  <a:off x="4410798" y="3674817"/>
                  <a:ext cx="16875" cy="20250"/>
                </a:xfrm>
                <a:custGeom>
                  <a:avLst/>
                  <a:gdLst>
                    <a:gd name="connsiteX0" fmla="*/ 16875 w 16875"/>
                    <a:gd name="connsiteY0" fmla="*/ 10125 h 20250"/>
                    <a:gd name="connsiteX1" fmla="*/ 8438 w 16875"/>
                    <a:gd name="connsiteY1" fmla="*/ 20250 h 20250"/>
                    <a:gd name="connsiteX2" fmla="*/ 0 w 16875"/>
                    <a:gd name="connsiteY2" fmla="*/ 10125 h 20250"/>
                    <a:gd name="connsiteX3" fmla="*/ 8438 w 16875"/>
                    <a:gd name="connsiteY3" fmla="*/ 0 h 20250"/>
                    <a:gd name="connsiteX4" fmla="*/ 16875 w 16875"/>
                    <a:gd name="connsiteY4" fmla="*/ 10125 h 2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250">
                      <a:moveTo>
                        <a:pt x="16875" y="10125"/>
                      </a:moveTo>
                      <a:cubicBezTo>
                        <a:pt x="16875" y="15717"/>
                        <a:pt x="13097" y="20250"/>
                        <a:pt x="8438" y="20250"/>
                      </a:cubicBezTo>
                      <a:cubicBezTo>
                        <a:pt x="3778" y="20250"/>
                        <a:pt x="0" y="15717"/>
                        <a:pt x="0" y="10125"/>
                      </a:cubicBezTo>
                      <a:cubicBezTo>
                        <a:pt x="0" y="4533"/>
                        <a:pt x="3778" y="0"/>
                        <a:pt x="8438" y="0"/>
                      </a:cubicBezTo>
                      <a:cubicBezTo>
                        <a:pt x="13097" y="0"/>
                        <a:pt x="16875" y="4533"/>
                        <a:pt x="16875" y="10125"/>
                      </a:cubicBezTo>
                      <a:close/>
                    </a:path>
                  </a:pathLst>
                </a:custGeom>
                <a:grpFill/>
                <a:ln w="3373" cap="flat">
                  <a:noFill/>
                  <a:prstDash val="solid"/>
                  <a:miter/>
                </a:ln>
              </p:spPr>
              <p:txBody>
                <a:bodyPr rtlCol="0" anchor="ctr"/>
                <a:lstStyle/>
                <a:p>
                  <a:endParaRPr lang="en-AU"/>
                </a:p>
              </p:txBody>
            </p:sp>
            <p:sp>
              <p:nvSpPr>
                <p:cNvPr id="750" name="Freeform: Shape 749">
                  <a:extLst>
                    <a:ext uri="{FF2B5EF4-FFF2-40B4-BE49-F238E27FC236}">
                      <a16:creationId xmlns:a16="http://schemas.microsoft.com/office/drawing/2014/main" id="{4F24352A-0E62-EABD-401D-F714AA03FB56}"/>
                    </a:ext>
                  </a:extLst>
                </p:cNvPr>
                <p:cNvSpPr/>
                <p:nvPr/>
              </p:nvSpPr>
              <p:spPr>
                <a:xfrm rot="19893143" flipH="1" flipV="1">
                  <a:off x="4390538" y="3674961"/>
                  <a:ext cx="13500" cy="16875"/>
                </a:xfrm>
                <a:custGeom>
                  <a:avLst/>
                  <a:gdLst>
                    <a:gd name="connsiteX0" fmla="*/ 13500 w 13500"/>
                    <a:gd name="connsiteY0" fmla="*/ 8438 h 16875"/>
                    <a:gd name="connsiteX1" fmla="*/ 6750 w 13500"/>
                    <a:gd name="connsiteY1" fmla="*/ 16875 h 16875"/>
                    <a:gd name="connsiteX2" fmla="*/ 0 w 13500"/>
                    <a:gd name="connsiteY2" fmla="*/ 8438 h 16875"/>
                    <a:gd name="connsiteX3" fmla="*/ 6750 w 13500"/>
                    <a:gd name="connsiteY3" fmla="*/ 0 h 16875"/>
                    <a:gd name="connsiteX4" fmla="*/ 13500 w 13500"/>
                    <a:gd name="connsiteY4" fmla="*/ 8438 h 1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0" h="16875">
                      <a:moveTo>
                        <a:pt x="13500" y="8438"/>
                      </a:moveTo>
                      <a:cubicBezTo>
                        <a:pt x="13500" y="13097"/>
                        <a:pt x="10478" y="16875"/>
                        <a:pt x="6750" y="16875"/>
                      </a:cubicBezTo>
                      <a:cubicBezTo>
                        <a:pt x="3022" y="16875"/>
                        <a:pt x="0" y="13097"/>
                        <a:pt x="0" y="8438"/>
                      </a:cubicBezTo>
                      <a:cubicBezTo>
                        <a:pt x="0" y="3778"/>
                        <a:pt x="3022" y="0"/>
                        <a:pt x="6750" y="0"/>
                      </a:cubicBezTo>
                      <a:cubicBezTo>
                        <a:pt x="10478" y="0"/>
                        <a:pt x="13500" y="3778"/>
                        <a:pt x="13500" y="8438"/>
                      </a:cubicBezTo>
                      <a:close/>
                    </a:path>
                  </a:pathLst>
                </a:custGeom>
                <a:grpFill/>
                <a:ln w="3373" cap="flat">
                  <a:noFill/>
                  <a:prstDash val="solid"/>
                  <a:miter/>
                </a:ln>
              </p:spPr>
              <p:txBody>
                <a:bodyPr rtlCol="0" anchor="ctr"/>
                <a:lstStyle/>
                <a:p>
                  <a:endParaRPr lang="en-AU"/>
                </a:p>
              </p:txBody>
            </p:sp>
            <p:sp>
              <p:nvSpPr>
                <p:cNvPr id="751" name="Freeform: Shape 750">
                  <a:extLst>
                    <a:ext uri="{FF2B5EF4-FFF2-40B4-BE49-F238E27FC236}">
                      <a16:creationId xmlns:a16="http://schemas.microsoft.com/office/drawing/2014/main" id="{83BC5A57-82F6-8CBC-5A12-9AED2283E658}"/>
                    </a:ext>
                  </a:extLst>
                </p:cNvPr>
                <p:cNvSpPr/>
                <p:nvPr/>
              </p:nvSpPr>
              <p:spPr>
                <a:xfrm rot="19893143" flipH="1" flipV="1">
                  <a:off x="4374605" y="3668922"/>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752" name="Freeform: Shape 751">
                  <a:extLst>
                    <a:ext uri="{FF2B5EF4-FFF2-40B4-BE49-F238E27FC236}">
                      <a16:creationId xmlns:a16="http://schemas.microsoft.com/office/drawing/2014/main" id="{4520953F-DA79-4501-7096-7D1246F84A3E}"/>
                    </a:ext>
                  </a:extLst>
                </p:cNvPr>
                <p:cNvSpPr/>
                <p:nvPr/>
              </p:nvSpPr>
              <p:spPr>
                <a:xfrm rot="19893143" flipH="1" flipV="1">
                  <a:off x="4359271" y="3661875"/>
                  <a:ext cx="10125" cy="13500"/>
                </a:xfrm>
                <a:custGeom>
                  <a:avLst/>
                  <a:gdLst>
                    <a:gd name="connsiteX0" fmla="*/ 10125 w 10125"/>
                    <a:gd name="connsiteY0" fmla="*/ 6750 h 13500"/>
                    <a:gd name="connsiteX1" fmla="*/ 5063 w 10125"/>
                    <a:gd name="connsiteY1" fmla="*/ 13500 h 13500"/>
                    <a:gd name="connsiteX2" fmla="*/ 0 w 10125"/>
                    <a:gd name="connsiteY2" fmla="*/ 6750 h 13500"/>
                    <a:gd name="connsiteX3" fmla="*/ 5063 w 10125"/>
                    <a:gd name="connsiteY3" fmla="*/ 0 h 13500"/>
                    <a:gd name="connsiteX4" fmla="*/ 10125 w 10125"/>
                    <a:gd name="connsiteY4" fmla="*/ 6750 h 1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5" h="13500">
                      <a:moveTo>
                        <a:pt x="10125" y="6750"/>
                      </a:moveTo>
                      <a:cubicBezTo>
                        <a:pt x="10125" y="10478"/>
                        <a:pt x="7858" y="13500"/>
                        <a:pt x="5063" y="13500"/>
                      </a:cubicBezTo>
                      <a:cubicBezTo>
                        <a:pt x="2267" y="13500"/>
                        <a:pt x="0" y="10478"/>
                        <a:pt x="0" y="6750"/>
                      </a:cubicBezTo>
                      <a:cubicBezTo>
                        <a:pt x="0" y="3022"/>
                        <a:pt x="2267" y="0"/>
                        <a:pt x="5063" y="0"/>
                      </a:cubicBezTo>
                      <a:cubicBezTo>
                        <a:pt x="7858" y="0"/>
                        <a:pt x="10125" y="3022"/>
                        <a:pt x="10125" y="6750"/>
                      </a:cubicBezTo>
                      <a:close/>
                    </a:path>
                  </a:pathLst>
                </a:custGeom>
                <a:grpFill/>
                <a:ln w="3373" cap="flat">
                  <a:noFill/>
                  <a:prstDash val="solid"/>
                  <a:miter/>
                </a:ln>
              </p:spPr>
              <p:txBody>
                <a:bodyPr rtlCol="0" anchor="ctr"/>
                <a:lstStyle/>
                <a:p>
                  <a:endParaRPr lang="en-AU"/>
                </a:p>
              </p:txBody>
            </p:sp>
            <p:sp>
              <p:nvSpPr>
                <p:cNvPr id="753" name="Freeform: Shape 752">
                  <a:extLst>
                    <a:ext uri="{FF2B5EF4-FFF2-40B4-BE49-F238E27FC236}">
                      <a16:creationId xmlns:a16="http://schemas.microsoft.com/office/drawing/2014/main" id="{051BD1B9-370D-1915-2813-CB4C2E30C24C}"/>
                    </a:ext>
                  </a:extLst>
                </p:cNvPr>
                <p:cNvSpPr/>
                <p:nvPr/>
              </p:nvSpPr>
              <p:spPr>
                <a:xfrm rot="19893143" flipH="1" flipV="1">
                  <a:off x="4325602" y="3502233"/>
                  <a:ext cx="84375" cy="175500"/>
                </a:xfrm>
                <a:custGeom>
                  <a:avLst/>
                  <a:gdLst>
                    <a:gd name="connsiteX0" fmla="*/ 30375 w 84375"/>
                    <a:gd name="connsiteY0" fmla="*/ 0 h 175500"/>
                    <a:gd name="connsiteX1" fmla="*/ 0 w 84375"/>
                    <a:gd name="connsiteY1" fmla="*/ 23625 h 175500"/>
                    <a:gd name="connsiteX2" fmla="*/ 20250 w 84375"/>
                    <a:gd name="connsiteY2" fmla="*/ 101250 h 175500"/>
                    <a:gd name="connsiteX3" fmla="*/ 40500 w 84375"/>
                    <a:gd name="connsiteY3" fmla="*/ 175500 h 175500"/>
                    <a:gd name="connsiteX4" fmla="*/ 70875 w 84375"/>
                    <a:gd name="connsiteY4" fmla="*/ 108000 h 175500"/>
                    <a:gd name="connsiteX5" fmla="*/ 84375 w 84375"/>
                    <a:gd name="connsiteY5" fmla="*/ 50625 h 175500"/>
                    <a:gd name="connsiteX6" fmla="*/ 30375 w 84375"/>
                    <a:gd name="connsiteY6" fmla="*/ 0 h 17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75" h="175500">
                      <a:moveTo>
                        <a:pt x="30375" y="0"/>
                      </a:moveTo>
                      <a:cubicBezTo>
                        <a:pt x="10800" y="0"/>
                        <a:pt x="0" y="4725"/>
                        <a:pt x="0" y="23625"/>
                      </a:cubicBezTo>
                      <a:cubicBezTo>
                        <a:pt x="0" y="52313"/>
                        <a:pt x="20250" y="63450"/>
                        <a:pt x="20250" y="101250"/>
                      </a:cubicBezTo>
                      <a:cubicBezTo>
                        <a:pt x="20250" y="115425"/>
                        <a:pt x="-9450" y="175500"/>
                        <a:pt x="40500" y="175500"/>
                      </a:cubicBezTo>
                      <a:cubicBezTo>
                        <a:pt x="84038" y="175500"/>
                        <a:pt x="70875" y="131288"/>
                        <a:pt x="70875" y="108000"/>
                      </a:cubicBezTo>
                      <a:cubicBezTo>
                        <a:pt x="70875" y="84712"/>
                        <a:pt x="84375" y="81675"/>
                        <a:pt x="84375" y="50625"/>
                      </a:cubicBezTo>
                      <a:cubicBezTo>
                        <a:pt x="84375" y="28688"/>
                        <a:pt x="49950" y="0"/>
                        <a:pt x="30375" y="0"/>
                      </a:cubicBezTo>
                      <a:close/>
                    </a:path>
                  </a:pathLst>
                </a:custGeom>
                <a:grpFill/>
                <a:ln w="3373" cap="flat">
                  <a:noFill/>
                  <a:prstDash val="solid"/>
                  <a:miter/>
                </a:ln>
              </p:spPr>
              <p:txBody>
                <a:bodyPr rtlCol="0" anchor="ctr"/>
                <a:lstStyle/>
                <a:p>
                  <a:endParaRPr lang="en-AU"/>
                </a:p>
              </p:txBody>
            </p:sp>
          </p:grpSp>
        </p:grpSp>
        <p:sp>
          <p:nvSpPr>
            <p:cNvPr id="820" name="TextBox 819">
              <a:extLst>
                <a:ext uri="{FF2B5EF4-FFF2-40B4-BE49-F238E27FC236}">
                  <a16:creationId xmlns:a16="http://schemas.microsoft.com/office/drawing/2014/main" id="{8EE36F0C-1ABC-41D4-54CA-54605810AB2A}"/>
                </a:ext>
              </a:extLst>
            </p:cNvPr>
            <p:cNvSpPr txBox="1"/>
            <p:nvPr/>
          </p:nvSpPr>
          <p:spPr>
            <a:xfrm>
              <a:off x="4887097" y="789282"/>
              <a:ext cx="2289098" cy="702224"/>
            </a:xfrm>
            <a:prstGeom prst="rect">
              <a:avLst/>
            </a:prstGeom>
            <a:noFill/>
          </p:spPr>
          <p:txBody>
            <a:bodyPr wrap="none" rtlCol="0">
              <a:spAutoFit/>
            </a:bodyPr>
            <a:lstStyle/>
            <a:p>
              <a:pPr algn="ctr"/>
              <a:r>
                <a:rPr lang="en-AU" sz="1400" b="1">
                  <a:solidFill>
                    <a:schemeClr val="bg1"/>
                  </a:solidFill>
                </a:rPr>
                <a:t>Indigenous People</a:t>
              </a:r>
            </a:p>
            <a:p>
              <a:pPr algn="ctr"/>
              <a:r>
                <a:rPr lang="en-AU" sz="800" b="1">
                  <a:solidFill>
                    <a:schemeClr val="bg1"/>
                  </a:solidFill>
                </a:rPr>
                <a:t>who are both</a:t>
              </a:r>
            </a:p>
            <a:p>
              <a:pPr algn="ctr"/>
              <a:r>
                <a:rPr lang="en-AU" sz="1400" b="1">
                  <a:solidFill>
                    <a:schemeClr val="bg1"/>
                  </a:solidFill>
                </a:rPr>
                <a:t>Employees + Students</a:t>
              </a:r>
            </a:p>
          </p:txBody>
        </p:sp>
        <p:sp>
          <p:nvSpPr>
            <p:cNvPr id="821" name="TextBox 820">
              <a:extLst>
                <a:ext uri="{FF2B5EF4-FFF2-40B4-BE49-F238E27FC236}">
                  <a16:creationId xmlns:a16="http://schemas.microsoft.com/office/drawing/2014/main" id="{F93AA4A5-CBEA-0F1D-A2A7-61D7D8B1AAA4}"/>
                </a:ext>
              </a:extLst>
            </p:cNvPr>
            <p:cNvSpPr txBox="1"/>
            <p:nvPr/>
          </p:nvSpPr>
          <p:spPr>
            <a:xfrm>
              <a:off x="8435062" y="3545113"/>
              <a:ext cx="2275111" cy="702225"/>
            </a:xfrm>
            <a:prstGeom prst="rect">
              <a:avLst/>
            </a:prstGeom>
            <a:noFill/>
          </p:spPr>
          <p:txBody>
            <a:bodyPr wrap="none" rtlCol="0">
              <a:spAutoFit/>
            </a:bodyPr>
            <a:lstStyle/>
            <a:p>
              <a:pPr algn="ctr"/>
              <a:r>
                <a:rPr lang="en-AU" sz="1400" b="1">
                  <a:solidFill>
                    <a:schemeClr val="bg1"/>
                  </a:solidFill>
                </a:rPr>
                <a:t>Students</a:t>
              </a:r>
            </a:p>
            <a:p>
              <a:pPr algn="ctr"/>
              <a:r>
                <a:rPr lang="en-AU" sz="800" b="1">
                  <a:solidFill>
                    <a:schemeClr val="bg1"/>
                  </a:solidFill>
                </a:rPr>
                <a:t>who are both</a:t>
              </a:r>
            </a:p>
            <a:p>
              <a:pPr algn="ctr"/>
              <a:r>
                <a:rPr lang="en-AU" sz="1400" b="1">
                  <a:solidFill>
                    <a:schemeClr val="bg1"/>
                  </a:solidFill>
                </a:rPr>
                <a:t>Indigenous + Disabled</a:t>
              </a:r>
            </a:p>
          </p:txBody>
        </p:sp>
        <p:sp>
          <p:nvSpPr>
            <p:cNvPr id="822" name="TextBox 821">
              <a:extLst>
                <a:ext uri="{FF2B5EF4-FFF2-40B4-BE49-F238E27FC236}">
                  <a16:creationId xmlns:a16="http://schemas.microsoft.com/office/drawing/2014/main" id="{FD292327-D631-1566-6BA6-D813098DB332}"/>
                </a:ext>
              </a:extLst>
            </p:cNvPr>
            <p:cNvSpPr txBox="1"/>
            <p:nvPr/>
          </p:nvSpPr>
          <p:spPr>
            <a:xfrm>
              <a:off x="1481826" y="3545113"/>
              <a:ext cx="2275111" cy="702225"/>
            </a:xfrm>
            <a:prstGeom prst="rect">
              <a:avLst/>
            </a:prstGeom>
            <a:noFill/>
          </p:spPr>
          <p:txBody>
            <a:bodyPr wrap="none" rtlCol="0">
              <a:spAutoFit/>
            </a:bodyPr>
            <a:lstStyle/>
            <a:p>
              <a:pPr algn="ctr"/>
              <a:r>
                <a:rPr lang="en-AU" sz="1400" b="1">
                  <a:solidFill>
                    <a:schemeClr val="bg1"/>
                  </a:solidFill>
                </a:rPr>
                <a:t>Employees</a:t>
              </a:r>
            </a:p>
            <a:p>
              <a:pPr algn="ctr"/>
              <a:r>
                <a:rPr lang="en-AU" sz="800" b="1">
                  <a:solidFill>
                    <a:schemeClr val="bg1"/>
                  </a:solidFill>
                </a:rPr>
                <a:t>who are both</a:t>
              </a:r>
            </a:p>
            <a:p>
              <a:pPr algn="ctr"/>
              <a:r>
                <a:rPr lang="en-AU" sz="1400" b="1">
                  <a:solidFill>
                    <a:schemeClr val="bg1"/>
                  </a:solidFill>
                </a:rPr>
                <a:t>Indigenous + Disabled</a:t>
              </a:r>
            </a:p>
          </p:txBody>
        </p:sp>
        <p:sp>
          <p:nvSpPr>
            <p:cNvPr id="823" name="TextBox 822">
              <a:extLst>
                <a:ext uri="{FF2B5EF4-FFF2-40B4-BE49-F238E27FC236}">
                  <a16:creationId xmlns:a16="http://schemas.microsoft.com/office/drawing/2014/main" id="{6B181B3E-B481-AC10-6E53-9183B94B3598}"/>
                </a:ext>
              </a:extLst>
            </p:cNvPr>
            <p:cNvSpPr txBox="1"/>
            <p:nvPr/>
          </p:nvSpPr>
          <p:spPr>
            <a:xfrm>
              <a:off x="4951450" y="6170593"/>
              <a:ext cx="2289099" cy="702225"/>
            </a:xfrm>
            <a:prstGeom prst="rect">
              <a:avLst/>
            </a:prstGeom>
            <a:noFill/>
          </p:spPr>
          <p:txBody>
            <a:bodyPr wrap="none" rtlCol="0">
              <a:spAutoFit/>
            </a:bodyPr>
            <a:lstStyle/>
            <a:p>
              <a:pPr algn="ctr"/>
              <a:r>
                <a:rPr lang="en-AU" sz="1400" b="1">
                  <a:solidFill>
                    <a:schemeClr val="bg1"/>
                  </a:solidFill>
                </a:rPr>
                <a:t>People with Disability</a:t>
              </a:r>
            </a:p>
            <a:p>
              <a:pPr algn="ctr"/>
              <a:r>
                <a:rPr lang="en-AU" sz="800" b="1">
                  <a:solidFill>
                    <a:schemeClr val="bg1"/>
                  </a:solidFill>
                </a:rPr>
                <a:t>who are both</a:t>
              </a:r>
            </a:p>
            <a:p>
              <a:pPr algn="ctr"/>
              <a:r>
                <a:rPr lang="en-AU" sz="1400" b="1">
                  <a:solidFill>
                    <a:schemeClr val="bg1"/>
                  </a:solidFill>
                </a:rPr>
                <a:t>Employees + Students</a:t>
              </a:r>
            </a:p>
          </p:txBody>
        </p:sp>
        <p:sp>
          <p:nvSpPr>
            <p:cNvPr id="832" name="TextBox 831">
              <a:extLst>
                <a:ext uri="{FF2B5EF4-FFF2-40B4-BE49-F238E27FC236}">
                  <a16:creationId xmlns:a16="http://schemas.microsoft.com/office/drawing/2014/main" id="{92040B64-00AB-47A8-3EF9-D3F7085AEF38}"/>
                </a:ext>
              </a:extLst>
            </p:cNvPr>
            <p:cNvSpPr txBox="1"/>
            <p:nvPr/>
          </p:nvSpPr>
          <p:spPr>
            <a:xfrm>
              <a:off x="9141237" y="1847120"/>
              <a:ext cx="3264745" cy="936299"/>
            </a:xfrm>
            <a:prstGeom prst="rect">
              <a:avLst/>
            </a:prstGeom>
            <a:noFill/>
          </p:spPr>
          <p:txBody>
            <a:bodyPr wrap="square" rtlCol="0">
              <a:spAutoFit/>
            </a:bodyPr>
            <a:lstStyle/>
            <a:p>
              <a:pPr algn="ctr"/>
              <a:r>
                <a:rPr lang="en-AU" sz="1400" b="1">
                  <a:solidFill>
                    <a:schemeClr val="bg1"/>
                  </a:solidFill>
                </a:rPr>
                <a:t>Indigenous people </a:t>
              </a:r>
              <a:br>
                <a:rPr lang="en-AU" sz="1400" b="1">
                  <a:solidFill>
                    <a:schemeClr val="bg1"/>
                  </a:solidFill>
                </a:rPr>
              </a:br>
              <a:r>
                <a:rPr lang="en-AU" sz="1400" b="1">
                  <a:solidFill>
                    <a:schemeClr val="bg1"/>
                  </a:solidFill>
                </a:rPr>
                <a:t>with disability</a:t>
              </a:r>
            </a:p>
            <a:p>
              <a:pPr algn="ctr"/>
              <a:r>
                <a:rPr lang="en-AU" sz="800" b="1">
                  <a:solidFill>
                    <a:schemeClr val="bg1"/>
                  </a:solidFill>
                </a:rPr>
                <a:t>who are both</a:t>
              </a:r>
            </a:p>
            <a:p>
              <a:pPr algn="ctr"/>
              <a:r>
                <a:rPr lang="en-AU" sz="1400" b="1">
                  <a:solidFill>
                    <a:schemeClr val="bg1"/>
                  </a:solidFill>
                </a:rPr>
                <a:t>Employees + Students</a:t>
              </a:r>
            </a:p>
          </p:txBody>
        </p:sp>
      </p:grpSp>
      <p:cxnSp>
        <p:nvCxnSpPr>
          <p:cNvPr id="828" name="Straight Arrow Connector 827">
            <a:extLst>
              <a:ext uri="{FF2B5EF4-FFF2-40B4-BE49-F238E27FC236}">
                <a16:creationId xmlns:a16="http://schemas.microsoft.com/office/drawing/2014/main" id="{78F802AB-8217-B403-2EFA-0937A658043C}"/>
              </a:ext>
              <a:ext uri="{C183D7F6-B498-43B3-948B-1728B52AA6E4}">
                <adec:decorative xmlns:adec="http://schemas.microsoft.com/office/drawing/2017/decorative" val="1"/>
              </a:ext>
            </a:extLst>
          </p:cNvPr>
          <p:cNvCxnSpPr>
            <a:cxnSpLocks/>
            <a:stCxn id="648" idx="4"/>
          </p:cNvCxnSpPr>
          <p:nvPr/>
        </p:nvCxnSpPr>
        <p:spPr>
          <a:xfrm flipV="1">
            <a:off x="6385973" y="2382350"/>
            <a:ext cx="3342227" cy="1314305"/>
          </a:xfrm>
          <a:prstGeom prst="straightConnector1">
            <a:avLst/>
          </a:prstGeom>
          <a:ln w="57150">
            <a:solidFill>
              <a:srgbClr val="B7A9A9"/>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8479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6AF4025-6D16-382C-D7E9-6800B01F7A9C}"/>
              </a:ext>
            </a:extLst>
          </p:cNvPr>
          <p:cNvSpPr>
            <a:spLocks noGrp="1"/>
          </p:cNvSpPr>
          <p:nvPr>
            <p:ph type="title"/>
          </p:nvPr>
        </p:nvSpPr>
        <p:spPr>
          <a:xfrm>
            <a:off x="334963" y="367193"/>
            <a:ext cx="9001001" cy="972510"/>
          </a:xfrm>
        </p:spPr>
        <p:txBody>
          <a:bodyPr anchor="t"/>
          <a:lstStyle/>
          <a:p>
            <a:r>
              <a:rPr lang="en-AU" sz="3600" dirty="0"/>
              <a:t>Navigating higher education</a:t>
            </a:r>
          </a:p>
        </p:txBody>
      </p:sp>
      <p:sp>
        <p:nvSpPr>
          <p:cNvPr id="5" name="TextBox 4">
            <a:extLst>
              <a:ext uri="{FF2B5EF4-FFF2-40B4-BE49-F238E27FC236}">
                <a16:creationId xmlns:a16="http://schemas.microsoft.com/office/drawing/2014/main" id="{EB9DE4B1-7015-74AC-139D-EC98FE6F3CFC}"/>
              </a:ext>
            </a:extLst>
          </p:cNvPr>
          <p:cNvSpPr txBox="1"/>
          <p:nvPr/>
        </p:nvSpPr>
        <p:spPr>
          <a:xfrm>
            <a:off x="334963" y="1652792"/>
            <a:ext cx="6096000" cy="461665"/>
          </a:xfrm>
          <a:prstGeom prst="rect">
            <a:avLst/>
          </a:prstGeom>
          <a:noFill/>
        </p:spPr>
        <p:txBody>
          <a:bodyPr wrap="square">
            <a:spAutoFit/>
          </a:bodyPr>
          <a:lstStyle/>
          <a:p>
            <a:r>
              <a:rPr lang="en-AU" sz="2400" b="1">
                <a:solidFill>
                  <a:schemeClr val="bg1"/>
                </a:solidFill>
              </a:rPr>
              <a:t>Colonial Load</a:t>
            </a:r>
          </a:p>
        </p:txBody>
      </p:sp>
      <p:sp>
        <p:nvSpPr>
          <p:cNvPr id="13" name="Content Placeholder 12">
            <a:extLst>
              <a:ext uri="{FF2B5EF4-FFF2-40B4-BE49-F238E27FC236}">
                <a16:creationId xmlns:a16="http://schemas.microsoft.com/office/drawing/2014/main" id="{9FF7A3D4-0EE9-1FF5-0C8A-E5AB2CC16A36}"/>
              </a:ext>
            </a:extLst>
          </p:cNvPr>
          <p:cNvSpPr>
            <a:spLocks noGrp="1"/>
          </p:cNvSpPr>
          <p:nvPr>
            <p:ph sz="quarter" idx="4294967295"/>
          </p:nvPr>
        </p:nvSpPr>
        <p:spPr>
          <a:xfrm>
            <a:off x="350879" y="2311400"/>
            <a:ext cx="5626100" cy="3832225"/>
          </a:xfrm>
        </p:spPr>
        <p:txBody>
          <a:bodyPr numCol="2"/>
          <a:lstStyle/>
          <a:p>
            <a:pPr marL="285750" indent="-285750">
              <a:spcBef>
                <a:spcPts val="600"/>
              </a:spcBef>
              <a:buFont typeface="Arial" panose="020B0604020202020204" pitchFamily="34" charset="0"/>
              <a:buChar char="•"/>
            </a:pPr>
            <a:r>
              <a:rPr lang="en-AU" sz="1800" b="0" dirty="0">
                <a:solidFill>
                  <a:schemeClr val="bg1"/>
                </a:solidFill>
              </a:rPr>
              <a:t>Transgenerational trauma</a:t>
            </a:r>
          </a:p>
          <a:p>
            <a:pPr marL="285750" indent="-285750">
              <a:spcBef>
                <a:spcPts val="600"/>
              </a:spcBef>
              <a:buFont typeface="Arial" panose="020B0604020202020204" pitchFamily="34" charset="0"/>
              <a:buChar char="•"/>
            </a:pPr>
            <a:r>
              <a:rPr lang="en-AU" sz="1800" b="0" dirty="0">
                <a:solidFill>
                  <a:schemeClr val="bg1"/>
                </a:solidFill>
              </a:rPr>
              <a:t>Stolen Generations</a:t>
            </a:r>
          </a:p>
          <a:p>
            <a:pPr marL="285750" indent="-285750">
              <a:spcBef>
                <a:spcPts val="600"/>
              </a:spcBef>
              <a:buFont typeface="Arial" panose="020B0604020202020204" pitchFamily="34" charset="0"/>
              <a:buChar char="•"/>
            </a:pPr>
            <a:r>
              <a:rPr lang="en-AU" sz="1800" b="0" dirty="0">
                <a:solidFill>
                  <a:schemeClr val="bg1"/>
                </a:solidFill>
              </a:rPr>
              <a:t>First in family</a:t>
            </a:r>
          </a:p>
          <a:p>
            <a:pPr marL="285750" indent="-285750">
              <a:spcBef>
                <a:spcPts val="600"/>
              </a:spcBef>
              <a:buFont typeface="Arial" panose="020B0604020202020204" pitchFamily="34" charset="0"/>
              <a:buChar char="•"/>
            </a:pPr>
            <a:r>
              <a:rPr lang="en-AU" sz="1800" b="0" dirty="0">
                <a:solidFill>
                  <a:schemeClr val="bg1"/>
                </a:solidFill>
              </a:rPr>
              <a:t>Sorry Business </a:t>
            </a:r>
          </a:p>
          <a:p>
            <a:pPr marL="285750" indent="-285750">
              <a:spcBef>
                <a:spcPts val="600"/>
              </a:spcBef>
              <a:buFont typeface="Arial" panose="020B0604020202020204" pitchFamily="34" charset="0"/>
              <a:buChar char="•"/>
            </a:pPr>
            <a:r>
              <a:rPr lang="en-AU" sz="1800" b="0" dirty="0">
                <a:solidFill>
                  <a:schemeClr val="bg1"/>
                </a:solidFill>
              </a:rPr>
              <a:t>Hyper incarceration</a:t>
            </a:r>
          </a:p>
          <a:p>
            <a:pPr marL="285750" indent="-285750">
              <a:spcBef>
                <a:spcPts val="600"/>
              </a:spcBef>
              <a:buFont typeface="Arial" panose="020B0604020202020204" pitchFamily="34" charset="0"/>
              <a:buChar char="•"/>
            </a:pPr>
            <a:r>
              <a:rPr lang="en-AU" sz="1800" b="0" dirty="0">
                <a:solidFill>
                  <a:schemeClr val="bg1"/>
                </a:solidFill>
              </a:rPr>
              <a:t>Demand on small number of Knowledge Holders and community leaders</a:t>
            </a:r>
          </a:p>
          <a:p>
            <a:pPr marL="285750" indent="-285750">
              <a:spcBef>
                <a:spcPts val="600"/>
              </a:spcBef>
              <a:buFont typeface="Arial" panose="020B0604020202020204" pitchFamily="34" charset="0"/>
              <a:buChar char="•"/>
            </a:pPr>
            <a:r>
              <a:rPr lang="en-AU" sz="1800" b="0" dirty="0">
                <a:solidFill>
                  <a:schemeClr val="bg1"/>
                </a:solidFill>
              </a:rPr>
              <a:t>Uphold Cultural responsibilities against largely hostile systems</a:t>
            </a:r>
          </a:p>
          <a:p>
            <a:pPr marL="285750" indent="-285750">
              <a:spcBef>
                <a:spcPts val="600"/>
              </a:spcBef>
              <a:buFont typeface="Arial" panose="020B0604020202020204" pitchFamily="34" charset="0"/>
              <a:buChar char="•"/>
            </a:pPr>
            <a:r>
              <a:rPr lang="en-AU" sz="1800" b="0" dirty="0">
                <a:solidFill>
                  <a:schemeClr val="bg1"/>
                </a:solidFill>
              </a:rPr>
              <a:t>Educate others</a:t>
            </a:r>
          </a:p>
          <a:p>
            <a:pPr marL="285750" indent="-285750">
              <a:spcBef>
                <a:spcPts val="600"/>
              </a:spcBef>
              <a:buFont typeface="Arial" panose="020B0604020202020204" pitchFamily="34" charset="0"/>
              <a:buChar char="•"/>
            </a:pPr>
            <a:r>
              <a:rPr lang="en-AU" sz="1800" b="0" dirty="0">
                <a:solidFill>
                  <a:schemeClr val="bg1"/>
                </a:solidFill>
              </a:rPr>
              <a:t>Eugenics</a:t>
            </a:r>
          </a:p>
          <a:p>
            <a:pPr marL="285750" indent="-285750">
              <a:spcBef>
                <a:spcPts val="600"/>
              </a:spcBef>
              <a:buFont typeface="Arial" panose="020B0604020202020204" pitchFamily="34" charset="0"/>
              <a:buChar char="•"/>
            </a:pPr>
            <a:r>
              <a:rPr lang="en-AU" sz="1800" b="0" dirty="0">
                <a:solidFill>
                  <a:schemeClr val="bg1"/>
                </a:solidFill>
              </a:rPr>
              <a:t>Low expectations</a:t>
            </a:r>
          </a:p>
          <a:p>
            <a:pPr marL="285750" indent="-285750">
              <a:spcBef>
                <a:spcPts val="600"/>
              </a:spcBef>
              <a:buFont typeface="Arial" panose="020B0604020202020204" pitchFamily="34" charset="0"/>
              <a:buChar char="•"/>
            </a:pPr>
            <a:r>
              <a:rPr lang="en-AU" sz="1800" b="0" dirty="0">
                <a:solidFill>
                  <a:schemeClr val="bg1"/>
                </a:solidFill>
              </a:rPr>
              <a:t>Racism</a:t>
            </a:r>
          </a:p>
          <a:p>
            <a:pPr marL="285750" indent="-285750">
              <a:spcBef>
                <a:spcPts val="600"/>
              </a:spcBef>
              <a:buFont typeface="Arial" panose="020B0604020202020204" pitchFamily="34" charset="0"/>
              <a:buChar char="•"/>
            </a:pPr>
            <a:r>
              <a:rPr lang="en-AU" sz="1800" b="0" dirty="0">
                <a:solidFill>
                  <a:schemeClr val="bg1"/>
                </a:solidFill>
              </a:rPr>
              <a:t>Proving you are Indigenous</a:t>
            </a:r>
          </a:p>
        </p:txBody>
      </p:sp>
      <p:sp>
        <p:nvSpPr>
          <p:cNvPr id="6" name="TextBox 5">
            <a:extLst>
              <a:ext uri="{FF2B5EF4-FFF2-40B4-BE49-F238E27FC236}">
                <a16:creationId xmlns:a16="http://schemas.microsoft.com/office/drawing/2014/main" id="{AAC3F64E-51FD-0565-734B-D41EB91E1E0A}"/>
              </a:ext>
            </a:extLst>
          </p:cNvPr>
          <p:cNvSpPr txBox="1"/>
          <p:nvPr/>
        </p:nvSpPr>
        <p:spPr>
          <a:xfrm>
            <a:off x="6215025" y="1652792"/>
            <a:ext cx="4338637" cy="461665"/>
          </a:xfrm>
          <a:prstGeom prst="rect">
            <a:avLst/>
          </a:prstGeom>
          <a:noFill/>
        </p:spPr>
        <p:txBody>
          <a:bodyPr wrap="square">
            <a:spAutoFit/>
          </a:bodyPr>
          <a:lstStyle/>
          <a:p>
            <a:r>
              <a:rPr lang="en-AU" sz="2400" b="1" dirty="0" err="1">
                <a:solidFill>
                  <a:schemeClr val="bg1"/>
                </a:solidFill>
              </a:rPr>
              <a:t>Cripp</a:t>
            </a:r>
            <a:r>
              <a:rPr lang="en-AU" sz="2400" b="1" dirty="0">
                <a:solidFill>
                  <a:schemeClr val="bg1"/>
                </a:solidFill>
              </a:rPr>
              <a:t> Time</a:t>
            </a:r>
          </a:p>
        </p:txBody>
      </p:sp>
      <p:sp>
        <p:nvSpPr>
          <p:cNvPr id="14" name="Content Placeholder 13">
            <a:extLst>
              <a:ext uri="{FF2B5EF4-FFF2-40B4-BE49-F238E27FC236}">
                <a16:creationId xmlns:a16="http://schemas.microsoft.com/office/drawing/2014/main" id="{ED6BAFBE-BB26-73B4-522D-FD581E784310}"/>
              </a:ext>
            </a:extLst>
          </p:cNvPr>
          <p:cNvSpPr>
            <a:spLocks noGrp="1"/>
          </p:cNvSpPr>
          <p:nvPr>
            <p:ph sz="quarter" idx="4294967295"/>
          </p:nvPr>
        </p:nvSpPr>
        <p:spPr>
          <a:xfrm>
            <a:off x="6215025" y="2311400"/>
            <a:ext cx="5642011" cy="3832225"/>
          </a:xfrm>
        </p:spPr>
        <p:txBody>
          <a:bodyPr numCol="2"/>
          <a:lstStyle/>
          <a:p>
            <a:pPr marL="285750" indent="-285750">
              <a:spcBef>
                <a:spcPts val="600"/>
              </a:spcBef>
              <a:buFont typeface="Arial" panose="020B0604020202020204" pitchFamily="34" charset="0"/>
              <a:buChar char="•"/>
            </a:pPr>
            <a:r>
              <a:rPr lang="en-AU" sz="1800" b="0">
                <a:solidFill>
                  <a:schemeClr val="bg1"/>
                </a:solidFill>
              </a:rPr>
              <a:t>Extra</a:t>
            </a:r>
            <a:r>
              <a:rPr lang="en-AU" sz="1800">
                <a:solidFill>
                  <a:schemeClr val="bg1"/>
                </a:solidFill>
              </a:rPr>
              <a:t> </a:t>
            </a:r>
            <a:r>
              <a:rPr lang="en-AU" sz="1800" b="0">
                <a:solidFill>
                  <a:schemeClr val="bg1"/>
                </a:solidFill>
              </a:rPr>
              <a:t>time needed to complete a task due to disability</a:t>
            </a:r>
          </a:p>
          <a:p>
            <a:pPr marL="285750" indent="-285750">
              <a:spcBef>
                <a:spcPts val="600"/>
              </a:spcBef>
              <a:buFont typeface="Arial" panose="020B0604020202020204" pitchFamily="34" charset="0"/>
              <a:buChar char="•"/>
            </a:pPr>
            <a:r>
              <a:rPr lang="en-AU" sz="1800" b="0">
                <a:solidFill>
                  <a:schemeClr val="bg1"/>
                </a:solidFill>
              </a:rPr>
              <a:t>Extra time to plan (e.g. traveling, going to a meeting, getting to class)</a:t>
            </a:r>
          </a:p>
          <a:p>
            <a:pPr marL="285750" indent="-285750">
              <a:spcBef>
                <a:spcPts val="600"/>
              </a:spcBef>
              <a:buFont typeface="Arial" panose="020B0604020202020204" pitchFamily="34" charset="0"/>
              <a:buChar char="•"/>
            </a:pPr>
            <a:r>
              <a:rPr lang="en-AU" sz="1800" b="0">
                <a:solidFill>
                  <a:schemeClr val="bg1"/>
                </a:solidFill>
              </a:rPr>
              <a:t>Manage health regime </a:t>
            </a:r>
          </a:p>
          <a:p>
            <a:pPr marL="285750" indent="-285750">
              <a:spcBef>
                <a:spcPts val="600"/>
              </a:spcBef>
              <a:buFont typeface="Arial" panose="020B0604020202020204" pitchFamily="34" charset="0"/>
              <a:buChar char="•"/>
            </a:pPr>
            <a:r>
              <a:rPr lang="en-AU" sz="1800" b="0">
                <a:solidFill>
                  <a:schemeClr val="bg1"/>
                </a:solidFill>
              </a:rPr>
              <a:t>Live with exhaustion, pain</a:t>
            </a:r>
          </a:p>
          <a:p>
            <a:pPr marL="285750" indent="-285750">
              <a:spcBef>
                <a:spcPts val="600"/>
              </a:spcBef>
              <a:buFont typeface="Arial" panose="020B0604020202020204" pitchFamily="34" charset="0"/>
              <a:buChar char="•"/>
            </a:pPr>
            <a:r>
              <a:rPr lang="en-AU" sz="1800" b="0">
                <a:solidFill>
                  <a:schemeClr val="bg1"/>
                </a:solidFill>
              </a:rPr>
              <a:t>Cognitive load (e.g. having to memorise)</a:t>
            </a:r>
          </a:p>
          <a:p>
            <a:pPr marL="285750" indent="-285750">
              <a:spcBef>
                <a:spcPts val="600"/>
              </a:spcBef>
              <a:buFont typeface="Arial" panose="020B0604020202020204" pitchFamily="34" charset="0"/>
              <a:buChar char="•"/>
            </a:pPr>
            <a:r>
              <a:rPr lang="en-AU" sz="1800" b="0">
                <a:solidFill>
                  <a:schemeClr val="bg1"/>
                </a:solidFill>
              </a:rPr>
              <a:t>Educate others</a:t>
            </a:r>
          </a:p>
          <a:p>
            <a:pPr marL="285750" indent="-285750">
              <a:spcBef>
                <a:spcPts val="600"/>
              </a:spcBef>
              <a:buFont typeface="Arial" panose="020B0604020202020204" pitchFamily="34" charset="0"/>
              <a:buChar char="•"/>
            </a:pPr>
            <a:r>
              <a:rPr lang="en-AU" sz="1800" b="0">
                <a:solidFill>
                  <a:schemeClr val="bg1"/>
                </a:solidFill>
              </a:rPr>
              <a:t>Inflexibility to manage situations in the way that best suits needs</a:t>
            </a:r>
          </a:p>
          <a:p>
            <a:pPr marL="285750" indent="-285750">
              <a:spcBef>
                <a:spcPts val="600"/>
              </a:spcBef>
              <a:buFont typeface="Arial" panose="020B0604020202020204" pitchFamily="34" charset="0"/>
              <a:buChar char="•"/>
            </a:pPr>
            <a:r>
              <a:rPr lang="en-AU" sz="1800" b="0">
                <a:solidFill>
                  <a:schemeClr val="bg1"/>
                </a:solidFill>
              </a:rPr>
              <a:t>Eugenics</a:t>
            </a:r>
          </a:p>
          <a:p>
            <a:pPr marL="285750" indent="-285750">
              <a:spcBef>
                <a:spcPts val="600"/>
              </a:spcBef>
              <a:buFont typeface="Arial" panose="020B0604020202020204" pitchFamily="34" charset="0"/>
              <a:buChar char="•"/>
            </a:pPr>
            <a:r>
              <a:rPr lang="en-AU" sz="1800" b="0">
                <a:solidFill>
                  <a:schemeClr val="bg1"/>
                </a:solidFill>
              </a:rPr>
              <a:t>Institutionalisation</a:t>
            </a:r>
          </a:p>
          <a:p>
            <a:pPr marL="285750" indent="-285750">
              <a:spcBef>
                <a:spcPts val="600"/>
              </a:spcBef>
              <a:buFont typeface="Arial" panose="020B0604020202020204" pitchFamily="34" charset="0"/>
              <a:buChar char="•"/>
            </a:pPr>
            <a:r>
              <a:rPr lang="en-AU" sz="1800" b="0">
                <a:solidFill>
                  <a:schemeClr val="bg1"/>
                </a:solidFill>
              </a:rPr>
              <a:t>Low expectations</a:t>
            </a:r>
          </a:p>
          <a:p>
            <a:pPr marL="285750" indent="-285750">
              <a:spcBef>
                <a:spcPts val="600"/>
              </a:spcBef>
              <a:buFont typeface="Arial" panose="020B0604020202020204" pitchFamily="34" charset="0"/>
              <a:buChar char="•"/>
            </a:pPr>
            <a:r>
              <a:rPr lang="en-AU" sz="1800" b="0">
                <a:solidFill>
                  <a:schemeClr val="bg1"/>
                </a:solidFill>
              </a:rPr>
              <a:t>Ableism</a:t>
            </a:r>
          </a:p>
          <a:p>
            <a:pPr marL="285750" indent="-285750">
              <a:spcBef>
                <a:spcPts val="600"/>
              </a:spcBef>
              <a:buFont typeface="Arial" panose="020B0604020202020204" pitchFamily="34" charset="0"/>
              <a:buChar char="•"/>
            </a:pPr>
            <a:r>
              <a:rPr lang="en-AU" sz="1800" b="0">
                <a:solidFill>
                  <a:schemeClr val="bg1"/>
                </a:solidFill>
              </a:rPr>
              <a:t>Proving you have a disability</a:t>
            </a:r>
          </a:p>
        </p:txBody>
      </p:sp>
    </p:spTree>
    <p:extLst>
      <p:ext uri="{BB962C8B-B14F-4D97-AF65-F5344CB8AC3E}">
        <p14:creationId xmlns:p14="http://schemas.microsoft.com/office/powerpoint/2010/main" val="3566240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AC0C39-FA96-874F-0015-816008539755}"/>
              </a:ext>
            </a:extLst>
          </p:cNvPr>
          <p:cNvSpPr>
            <a:spLocks noGrp="1"/>
          </p:cNvSpPr>
          <p:nvPr>
            <p:ph type="title"/>
          </p:nvPr>
        </p:nvSpPr>
        <p:spPr/>
        <p:txBody>
          <a:bodyPr/>
          <a:lstStyle/>
          <a:p>
            <a:r>
              <a:rPr lang="en-AU" dirty="0"/>
              <a:t>Introducing intersectionality</a:t>
            </a:r>
          </a:p>
        </p:txBody>
      </p:sp>
      <p:graphicFrame>
        <p:nvGraphicFramePr>
          <p:cNvPr id="8" name="Content Placeholder 6" descr="Image shows the overlay of all the different social locations.">
            <a:extLst>
              <a:ext uri="{FF2B5EF4-FFF2-40B4-BE49-F238E27FC236}">
                <a16:creationId xmlns:a16="http://schemas.microsoft.com/office/drawing/2014/main" id="{A8E88840-D888-A7A2-B1AC-425BCC3E9A14}"/>
              </a:ext>
              <a:ext uri="{C183D7F6-B498-43B3-948B-1728B52AA6E4}">
                <adec:decorative xmlns:adec="http://schemas.microsoft.com/office/drawing/2017/decorative" val="0"/>
              </a:ext>
            </a:extLst>
          </p:cNvPr>
          <p:cNvGraphicFramePr>
            <a:graphicFrameLocks noGrp="1"/>
          </p:cNvGraphicFramePr>
          <p:nvPr>
            <p:ph sz="quarter" idx="14"/>
            <p:extLst>
              <p:ext uri="{D42A27DB-BD31-4B8C-83A1-F6EECF244321}">
                <p14:modId xmlns:p14="http://schemas.microsoft.com/office/powerpoint/2010/main" val="3228278726"/>
              </p:ext>
            </p:extLst>
          </p:nvPr>
        </p:nvGraphicFramePr>
        <p:xfrm>
          <a:off x="345601" y="1870255"/>
          <a:ext cx="5626800" cy="427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ontent Placeholder 5">
            <a:extLst>
              <a:ext uri="{FF2B5EF4-FFF2-40B4-BE49-F238E27FC236}">
                <a16:creationId xmlns:a16="http://schemas.microsoft.com/office/drawing/2014/main" id="{D05B8F62-5A90-9356-4E59-4F97E522A7F6}"/>
              </a:ext>
            </a:extLst>
          </p:cNvPr>
          <p:cNvSpPr txBox="1">
            <a:spLocks/>
          </p:cNvSpPr>
          <p:nvPr/>
        </p:nvSpPr>
        <p:spPr>
          <a:xfrm>
            <a:off x="6219599" y="1870255"/>
            <a:ext cx="5626800" cy="4273200"/>
          </a:xfrm>
          <a:prstGeom prst="rect">
            <a:avLst/>
          </a:prstGeom>
        </p:spPr>
        <p:txBody>
          <a:bodyPr/>
          <a:lstStyle>
            <a:lvl1pPr marL="0" indent="0" algn="l" defTabSz="1218804" rtl="0" eaLnBrk="1" latinLnBrk="0" hangingPunct="1">
              <a:lnSpc>
                <a:spcPts val="2400"/>
              </a:lnSpc>
              <a:spcBef>
                <a:spcPts val="0"/>
              </a:spcBef>
              <a:spcAft>
                <a:spcPts val="600"/>
              </a:spcAft>
              <a:buFont typeface="Arial" pitchFamily="34" charset="0"/>
              <a:buNone/>
              <a:defRPr sz="2200" b="1" kern="1200" baseline="0">
                <a:solidFill>
                  <a:schemeClr val="bg2"/>
                </a:solidFill>
                <a:latin typeface="+mn-lt"/>
                <a:ea typeface="+mn-ea"/>
                <a:cs typeface="Arial" pitchFamily="34" charset="0"/>
              </a:defRPr>
            </a:lvl1pPr>
            <a:lvl2pPr marL="0" indent="0" algn="l" defTabSz="1218804" rtl="0" eaLnBrk="1" latinLnBrk="0" hangingPunct="1">
              <a:lnSpc>
                <a:spcPts val="2400"/>
              </a:lnSpc>
              <a:spcBef>
                <a:spcPts val="0"/>
              </a:spcBef>
              <a:spcAft>
                <a:spcPts val="600"/>
              </a:spcAft>
              <a:buClr>
                <a:schemeClr val="accent1"/>
              </a:buClr>
              <a:buSzPct val="100000"/>
              <a:buFontTx/>
              <a:buNone/>
              <a:defRPr sz="2200" kern="1200">
                <a:solidFill>
                  <a:schemeClr val="bg2"/>
                </a:solidFill>
                <a:latin typeface="+mn-lt"/>
                <a:ea typeface="+mn-ea"/>
                <a:cs typeface="Arial" pitchFamily="34" charset="0"/>
              </a:defRPr>
            </a:lvl2pPr>
            <a:lvl3pPr marL="0" indent="-239922" algn="l" defTabSz="1218804" rtl="0" eaLnBrk="1" latinLnBrk="0" hangingPunct="1">
              <a:lnSpc>
                <a:spcPts val="2600"/>
              </a:lnSpc>
              <a:spcBef>
                <a:spcPts val="0"/>
              </a:spcBef>
              <a:spcAft>
                <a:spcPts val="600"/>
              </a:spcAft>
              <a:buClr>
                <a:srgbClr val="2C421D"/>
              </a:buClr>
              <a:buSzPct val="100000"/>
              <a:buFont typeface="Arial" panose="020B0604020202020204" pitchFamily="34" charset="0"/>
              <a:buChar char="•"/>
              <a:defRPr sz="2400" kern="1200">
                <a:solidFill>
                  <a:schemeClr val="bg2"/>
                </a:solidFill>
                <a:latin typeface="+mn-lt"/>
                <a:ea typeface="+mn-ea"/>
                <a:cs typeface="Arial" pitchFamily="34" charset="0"/>
              </a:defRPr>
            </a:lvl3pPr>
            <a:lvl4pPr marL="4788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4pPr>
            <a:lvl5pPr marL="7200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baseline="0">
                <a:solidFill>
                  <a:schemeClr val="bg2"/>
                </a:solidFill>
                <a:latin typeface="+mn-lt"/>
                <a:ea typeface="+mn-ea"/>
                <a:cs typeface="Arial" pitchFamily="34" charset="0"/>
              </a:defRPr>
            </a:lvl5pPr>
            <a:lvl6pPr marL="9612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6pPr>
            <a:lvl7pPr marL="11988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7pPr>
            <a:lvl8pPr marL="14400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8pPr>
            <a:lvl9pPr marL="16812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9pPr>
          </a:lstStyle>
          <a:p>
            <a:r>
              <a:rPr lang="en-AU" sz="1800" b="0" kern="100" dirty="0">
                <a:solidFill>
                  <a:schemeClr val="bg1"/>
                </a:solidFill>
                <a:ea typeface="Aptos" panose="020B0004020202020204" pitchFamily="34" charset="0"/>
              </a:rPr>
              <a:t>“Intersectionality promotes an understanding of human beings as shaped by the interaction of different social locations (e.g., ‘race’/ethnicity, Indigeneity, gender, class, sexuality, geography, age, disability/ability, migration status, religion). These interactions occur within a context of connected systems and structures of power (e.g., laws, policies, state governments and other political and economic unions, religious institutions, media). Through such processes, interdependent forms of privilege and oppression shaped by colonialism, imperialism, racism, homophobia, ableism and patriarchy are created.” (</a:t>
            </a:r>
            <a:r>
              <a:rPr lang="en-US" sz="1800" dirty="0" err="1">
                <a:solidFill>
                  <a:schemeClr val="bg1"/>
                </a:solidFill>
                <a:ea typeface="Aptos" panose="020B0004020202020204" pitchFamily="34" charset="0"/>
              </a:rPr>
              <a:t>Hankivsky</a:t>
            </a:r>
            <a:r>
              <a:rPr lang="en-US" sz="1800" dirty="0">
                <a:solidFill>
                  <a:schemeClr val="bg1"/>
                </a:solidFill>
                <a:ea typeface="Aptos" panose="020B0004020202020204" pitchFamily="34" charset="0"/>
              </a:rPr>
              <a:t>, 2014) </a:t>
            </a:r>
            <a:endParaRPr lang="en-AU" sz="1800" b="0" kern="100" dirty="0">
              <a:solidFill>
                <a:schemeClr val="bg1"/>
              </a:solidFill>
              <a:ea typeface="Aptos" panose="020B0004020202020204" pitchFamily="34" charset="0"/>
              <a:cs typeface="Times New Roman" panose="02020603050405020304" pitchFamily="18" charset="0"/>
            </a:endParaRPr>
          </a:p>
          <a:p>
            <a:endParaRPr lang="en-AU" dirty="0">
              <a:solidFill>
                <a:schemeClr val="bg1"/>
              </a:solidFill>
            </a:endParaRPr>
          </a:p>
        </p:txBody>
      </p:sp>
    </p:spTree>
    <p:extLst>
      <p:ext uri="{BB962C8B-B14F-4D97-AF65-F5344CB8AC3E}">
        <p14:creationId xmlns:p14="http://schemas.microsoft.com/office/powerpoint/2010/main" val="4196757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A9EB9-5090-9CE4-9F67-F91E9006564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76CF025-F737-A303-88B5-711A456592EE}"/>
              </a:ext>
            </a:extLst>
          </p:cNvPr>
          <p:cNvSpPr>
            <a:spLocks noGrp="1"/>
          </p:cNvSpPr>
          <p:nvPr>
            <p:ph type="title"/>
          </p:nvPr>
        </p:nvSpPr>
        <p:spPr/>
        <p:txBody>
          <a:bodyPr/>
          <a:lstStyle/>
          <a:p>
            <a:r>
              <a:rPr lang="en-AU"/>
              <a:t>Intersectionality at work</a:t>
            </a:r>
          </a:p>
        </p:txBody>
      </p:sp>
      <p:sp>
        <p:nvSpPr>
          <p:cNvPr id="3" name="Content Placeholder 2">
            <a:extLst>
              <a:ext uri="{FF2B5EF4-FFF2-40B4-BE49-F238E27FC236}">
                <a16:creationId xmlns:a16="http://schemas.microsoft.com/office/drawing/2014/main" id="{D550E8C3-4321-AB8B-4A2F-2EF25DAB2872}"/>
              </a:ext>
            </a:extLst>
          </p:cNvPr>
          <p:cNvSpPr>
            <a:spLocks noGrp="1"/>
          </p:cNvSpPr>
          <p:nvPr>
            <p:ph sz="quarter" idx="14"/>
          </p:nvPr>
        </p:nvSpPr>
        <p:spPr>
          <a:xfrm>
            <a:off x="336892" y="1878964"/>
            <a:ext cx="11500798" cy="4273200"/>
          </a:xfrm>
        </p:spPr>
        <p:txBody>
          <a:bodyPr/>
          <a:lstStyle/>
          <a:p>
            <a:pPr marL="342900" indent="-342900">
              <a:spcBef>
                <a:spcPts val="1200"/>
              </a:spcBef>
              <a:buFont typeface="Arial" panose="020B0604020202020204" pitchFamily="34" charset="0"/>
              <a:buChar char="•"/>
            </a:pPr>
            <a:r>
              <a:rPr lang="en-US" b="0" spc="-70" dirty="0">
                <a:effectLst/>
                <a:ea typeface="Gill Sans MT" panose="020B0502020104020203" pitchFamily="34" charset="0"/>
                <a:cs typeface="Gill Sans MT" panose="020B0502020104020203" pitchFamily="34" charset="0"/>
              </a:rPr>
              <a:t>A </a:t>
            </a:r>
            <a:r>
              <a:rPr lang="en-US" b="0" spc="-10" dirty="0">
                <a:effectLst/>
                <a:ea typeface="Gill Sans MT" panose="020B0502020104020203" pitchFamily="34" charset="0"/>
                <a:cs typeface="Gill Sans MT" panose="020B0502020104020203" pitchFamily="34" charset="0"/>
              </a:rPr>
              <a:t>person</a:t>
            </a:r>
            <a:r>
              <a:rPr lang="en-US" b="0" spc="-70"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can</a:t>
            </a:r>
            <a:r>
              <a:rPr lang="en-US" b="0" spc="-70"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simultaneously</a:t>
            </a:r>
            <a:r>
              <a:rPr lang="en-US" b="0" spc="-70"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experience</a:t>
            </a:r>
            <a:r>
              <a:rPr lang="en-US" b="0" spc="-70"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both</a:t>
            </a:r>
            <a:r>
              <a:rPr lang="en-US" b="0" spc="-70"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power</a:t>
            </a:r>
            <a:r>
              <a:rPr lang="en-US" b="0" spc="-70"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and</a:t>
            </a:r>
            <a:r>
              <a:rPr lang="en-US" b="0" spc="-70"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oppression</a:t>
            </a:r>
            <a:r>
              <a:rPr lang="en-US" b="0" spc="-70"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in</a:t>
            </a:r>
            <a:r>
              <a:rPr lang="en-US" b="0" spc="-70"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varying contexts,</a:t>
            </a:r>
            <a:r>
              <a:rPr lang="en-US" b="0" spc="-95"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at</a:t>
            </a:r>
            <a:r>
              <a:rPr lang="en-US" b="0" spc="-95"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varying</a:t>
            </a:r>
            <a:r>
              <a:rPr lang="en-US" b="0" spc="-95"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times</a:t>
            </a:r>
            <a:r>
              <a:rPr lang="en-US" b="0" spc="-95"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(Collins,</a:t>
            </a:r>
            <a:r>
              <a:rPr lang="en-US" b="0" spc="-95"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1990).</a:t>
            </a:r>
            <a:r>
              <a:rPr lang="en-US" b="0" spc="-90" dirty="0">
                <a:effectLst/>
                <a:ea typeface="Gill Sans MT" panose="020B0502020104020203" pitchFamily="34" charset="0"/>
                <a:cs typeface="Gill Sans MT" panose="020B0502020104020203" pitchFamily="34" charset="0"/>
              </a:rPr>
              <a:t> </a:t>
            </a:r>
          </a:p>
          <a:p>
            <a:pPr marL="342900" indent="-342900">
              <a:spcBef>
                <a:spcPts val="1200"/>
              </a:spcBef>
              <a:buFont typeface="Arial" panose="020B0604020202020204" pitchFamily="34" charset="0"/>
              <a:buChar char="•"/>
            </a:pPr>
            <a:r>
              <a:rPr lang="en-US" b="0" spc="-10" dirty="0">
                <a:effectLst/>
                <a:ea typeface="Gill Sans MT" panose="020B0502020104020203" pitchFamily="34" charset="0"/>
                <a:cs typeface="Gill Sans MT" panose="020B0502020104020203" pitchFamily="34" charset="0"/>
              </a:rPr>
              <a:t>Relationships</a:t>
            </a:r>
            <a:r>
              <a:rPr lang="en-US" b="0" spc="-85"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and</a:t>
            </a:r>
            <a:r>
              <a:rPr lang="en-US" b="0" spc="-85"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power</a:t>
            </a:r>
            <a:r>
              <a:rPr lang="en-US" b="0" spc="-85"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dynamics</a:t>
            </a:r>
            <a:r>
              <a:rPr lang="en-US" b="0" spc="-85"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between</a:t>
            </a:r>
            <a:r>
              <a:rPr lang="en-US" b="0" spc="-85"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social</a:t>
            </a:r>
            <a:r>
              <a:rPr lang="en-US" b="0" spc="-85"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locations</a:t>
            </a:r>
            <a:r>
              <a:rPr lang="en-US" b="0" spc="-85"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and</a:t>
            </a:r>
            <a:r>
              <a:rPr lang="en-US" b="0" spc="-85"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processes</a:t>
            </a:r>
            <a:r>
              <a:rPr lang="en-US" b="0" spc="-85"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(e.g., </a:t>
            </a:r>
            <a:r>
              <a:rPr lang="en-US" b="0" spc="0" dirty="0">
                <a:effectLst/>
                <a:ea typeface="Gill Sans MT" panose="020B0502020104020203" pitchFamily="34" charset="0"/>
                <a:cs typeface="Gill Sans MT" panose="020B0502020104020203" pitchFamily="34" charset="0"/>
              </a:rPr>
              <a:t>racism, classism, heterosexism, ableism, ageism, sexism) are linked. They can also</a:t>
            </a:r>
            <a:r>
              <a:rPr lang="en-US" b="0" spc="400" dirty="0">
                <a:effectLst/>
                <a:ea typeface="Gill Sans MT" panose="020B0502020104020203" pitchFamily="34" charset="0"/>
                <a:cs typeface="Gill Sans MT" panose="020B0502020104020203" pitchFamily="34" charset="0"/>
              </a:rPr>
              <a:t> </a:t>
            </a:r>
            <a:r>
              <a:rPr lang="en-US" b="0" spc="0" dirty="0">
                <a:effectLst/>
                <a:ea typeface="Gill Sans MT" panose="020B0502020104020203" pitchFamily="34" charset="0"/>
                <a:cs typeface="Gill Sans MT" panose="020B0502020104020203" pitchFamily="34" charset="0"/>
              </a:rPr>
              <a:t>change</a:t>
            </a:r>
            <a:r>
              <a:rPr lang="en-US" b="0" spc="-40" dirty="0">
                <a:effectLst/>
                <a:ea typeface="Gill Sans MT" panose="020B0502020104020203" pitchFamily="34" charset="0"/>
                <a:cs typeface="Gill Sans MT" panose="020B0502020104020203" pitchFamily="34" charset="0"/>
              </a:rPr>
              <a:t> </a:t>
            </a:r>
            <a:r>
              <a:rPr lang="en-US" b="0" spc="0" dirty="0">
                <a:effectLst/>
                <a:ea typeface="Gill Sans MT" panose="020B0502020104020203" pitchFamily="34" charset="0"/>
                <a:cs typeface="Gill Sans MT" panose="020B0502020104020203" pitchFamily="34" charset="0"/>
              </a:rPr>
              <a:t>over</a:t>
            </a:r>
            <a:r>
              <a:rPr lang="en-US" b="0" spc="-40" dirty="0">
                <a:effectLst/>
                <a:ea typeface="Gill Sans MT" panose="020B0502020104020203" pitchFamily="34" charset="0"/>
                <a:cs typeface="Gill Sans MT" panose="020B0502020104020203" pitchFamily="34" charset="0"/>
              </a:rPr>
              <a:t> </a:t>
            </a:r>
            <a:r>
              <a:rPr lang="en-US" b="0" spc="0" dirty="0">
                <a:effectLst/>
                <a:ea typeface="Gill Sans MT" panose="020B0502020104020203" pitchFamily="34" charset="0"/>
                <a:cs typeface="Gill Sans MT" panose="020B0502020104020203" pitchFamily="34" charset="0"/>
              </a:rPr>
              <a:t>time</a:t>
            </a:r>
            <a:r>
              <a:rPr lang="en-US" b="0" spc="-40" dirty="0">
                <a:effectLst/>
                <a:ea typeface="Gill Sans MT" panose="020B0502020104020203" pitchFamily="34" charset="0"/>
                <a:cs typeface="Gill Sans MT" panose="020B0502020104020203" pitchFamily="34" charset="0"/>
              </a:rPr>
              <a:t> </a:t>
            </a:r>
            <a:r>
              <a:rPr lang="en-US" b="0" spc="0" dirty="0">
                <a:effectLst/>
                <a:ea typeface="Gill Sans MT" panose="020B0502020104020203" pitchFamily="34" charset="0"/>
                <a:cs typeface="Gill Sans MT" panose="020B0502020104020203" pitchFamily="34" charset="0"/>
              </a:rPr>
              <a:t>and</a:t>
            </a:r>
            <a:r>
              <a:rPr lang="en-US" b="0" spc="-40" dirty="0">
                <a:effectLst/>
                <a:ea typeface="Gill Sans MT" panose="020B0502020104020203" pitchFamily="34" charset="0"/>
                <a:cs typeface="Gill Sans MT" panose="020B0502020104020203" pitchFamily="34" charset="0"/>
              </a:rPr>
              <a:t> </a:t>
            </a:r>
            <a:r>
              <a:rPr lang="en-US" b="0" spc="0" dirty="0">
                <a:effectLst/>
                <a:ea typeface="Gill Sans MT" panose="020B0502020104020203" pitchFamily="34" charset="0"/>
                <a:cs typeface="Gill Sans MT" panose="020B0502020104020203" pitchFamily="34" charset="0"/>
              </a:rPr>
              <a:t>be</a:t>
            </a:r>
            <a:r>
              <a:rPr lang="en-US" b="0" spc="-40" dirty="0">
                <a:effectLst/>
                <a:ea typeface="Gill Sans MT" panose="020B0502020104020203" pitchFamily="34" charset="0"/>
                <a:cs typeface="Gill Sans MT" panose="020B0502020104020203" pitchFamily="34" charset="0"/>
              </a:rPr>
              <a:t> </a:t>
            </a:r>
            <a:r>
              <a:rPr lang="en-US" b="0" spc="0" dirty="0">
                <a:effectLst/>
                <a:ea typeface="Gill Sans MT" panose="020B0502020104020203" pitchFamily="34" charset="0"/>
                <a:cs typeface="Gill Sans MT" panose="020B0502020104020203" pitchFamily="34" charset="0"/>
              </a:rPr>
              <a:t>different</a:t>
            </a:r>
            <a:r>
              <a:rPr lang="en-US" b="0" spc="-40" dirty="0">
                <a:effectLst/>
                <a:ea typeface="Gill Sans MT" panose="020B0502020104020203" pitchFamily="34" charset="0"/>
                <a:cs typeface="Gill Sans MT" panose="020B0502020104020203" pitchFamily="34" charset="0"/>
              </a:rPr>
              <a:t> </a:t>
            </a:r>
            <a:r>
              <a:rPr lang="en-US" b="0" spc="0" dirty="0">
                <a:effectLst/>
                <a:ea typeface="Gill Sans MT" panose="020B0502020104020203" pitchFamily="34" charset="0"/>
                <a:cs typeface="Gill Sans MT" panose="020B0502020104020203" pitchFamily="34" charset="0"/>
              </a:rPr>
              <a:t>depending</a:t>
            </a:r>
            <a:r>
              <a:rPr lang="en-US" b="0" spc="-40" dirty="0">
                <a:effectLst/>
                <a:ea typeface="Gill Sans MT" panose="020B0502020104020203" pitchFamily="34" charset="0"/>
                <a:cs typeface="Gill Sans MT" panose="020B0502020104020203" pitchFamily="34" charset="0"/>
              </a:rPr>
              <a:t> </a:t>
            </a:r>
            <a:r>
              <a:rPr lang="en-US" b="0" spc="0" dirty="0">
                <a:effectLst/>
                <a:ea typeface="Gill Sans MT" panose="020B0502020104020203" pitchFamily="34" charset="0"/>
                <a:cs typeface="Gill Sans MT" panose="020B0502020104020203" pitchFamily="34" charset="0"/>
              </a:rPr>
              <a:t>on</a:t>
            </a:r>
            <a:r>
              <a:rPr lang="en-US" b="0" spc="-40" dirty="0">
                <a:effectLst/>
                <a:ea typeface="Gill Sans MT" panose="020B0502020104020203" pitchFamily="34" charset="0"/>
                <a:cs typeface="Gill Sans MT" panose="020B0502020104020203" pitchFamily="34" charset="0"/>
              </a:rPr>
              <a:t> </a:t>
            </a:r>
            <a:r>
              <a:rPr lang="en-US" b="0" spc="0" dirty="0">
                <a:effectLst/>
                <a:ea typeface="Gill Sans MT" panose="020B0502020104020203" pitchFamily="34" charset="0"/>
                <a:cs typeface="Gill Sans MT" panose="020B0502020104020203" pitchFamily="34" charset="0"/>
              </a:rPr>
              <a:t>geographic</a:t>
            </a:r>
            <a:r>
              <a:rPr lang="en-US" b="0" spc="-40" dirty="0">
                <a:effectLst/>
                <a:ea typeface="Gill Sans MT" panose="020B0502020104020203" pitchFamily="34" charset="0"/>
                <a:cs typeface="Gill Sans MT" panose="020B0502020104020203" pitchFamily="34" charset="0"/>
              </a:rPr>
              <a:t> </a:t>
            </a:r>
            <a:r>
              <a:rPr lang="en-US" b="0" spc="0" dirty="0">
                <a:effectLst/>
                <a:ea typeface="Gill Sans MT" panose="020B0502020104020203" pitchFamily="34" charset="0"/>
                <a:cs typeface="Gill Sans MT" panose="020B0502020104020203" pitchFamily="34" charset="0"/>
              </a:rPr>
              <a:t>settings.</a:t>
            </a:r>
            <a:endParaRPr lang="en-AU" b="0" spc="0" dirty="0">
              <a:effectLst/>
              <a:ea typeface="Gill Sans MT" panose="020B0502020104020203" pitchFamily="34" charset="0"/>
              <a:cs typeface="Gill Sans MT" panose="020B0502020104020203" pitchFamily="34" charset="0"/>
            </a:endParaRPr>
          </a:p>
          <a:p>
            <a:pPr marL="342900" indent="-342900">
              <a:spcBef>
                <a:spcPts val="1200"/>
              </a:spcBef>
              <a:buFont typeface="Arial" panose="020B0604020202020204" pitchFamily="34" charset="0"/>
              <a:buChar char="•"/>
            </a:pPr>
            <a:r>
              <a:rPr lang="en-US" b="0" spc="-10" dirty="0">
                <a:effectLst/>
                <a:ea typeface="Gill Sans MT" panose="020B0502020104020203" pitchFamily="34" charset="0"/>
                <a:cs typeface="Gill Sans MT" panose="020B0502020104020203" pitchFamily="34" charset="0"/>
              </a:rPr>
              <a:t>Scholars,</a:t>
            </a:r>
            <a:r>
              <a:rPr lang="en-US" b="0" spc="-85"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researchers,</a:t>
            </a:r>
            <a:r>
              <a:rPr lang="en-US" b="0" spc="-85"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policy</a:t>
            </a:r>
            <a:r>
              <a:rPr lang="en-US" b="0" spc="-85"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makers,</a:t>
            </a:r>
            <a:r>
              <a:rPr lang="en-US" b="0" spc="-85"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and</a:t>
            </a:r>
            <a:r>
              <a:rPr lang="en-US" b="0" spc="-85"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activists</a:t>
            </a:r>
            <a:r>
              <a:rPr lang="en-US" b="0" spc="-85"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must</a:t>
            </a:r>
            <a:r>
              <a:rPr lang="en-US" b="0" spc="-85"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consider</a:t>
            </a:r>
            <a:r>
              <a:rPr lang="en-US" b="0" spc="-85"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their</a:t>
            </a:r>
            <a:r>
              <a:rPr lang="en-US" b="0" spc="-85"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own</a:t>
            </a:r>
            <a:r>
              <a:rPr lang="en-US" b="0" spc="-85"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social </a:t>
            </a:r>
            <a:r>
              <a:rPr lang="en-US" b="0" spc="0" dirty="0">
                <a:effectLst/>
                <a:ea typeface="Gill Sans MT" panose="020B0502020104020203" pitchFamily="34" charset="0"/>
                <a:cs typeface="Gill Sans MT" panose="020B0502020104020203" pitchFamily="34" charset="0"/>
              </a:rPr>
              <a:t>position, role and power when taking an intersectional approach. This “reflexivity,”</a:t>
            </a:r>
            <a:r>
              <a:rPr lang="en-US" b="0" spc="200"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should</a:t>
            </a:r>
            <a:r>
              <a:rPr lang="en-US" b="0" spc="-90"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be</a:t>
            </a:r>
            <a:r>
              <a:rPr lang="en-US" b="0" spc="-90"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in</a:t>
            </a:r>
            <a:r>
              <a:rPr lang="en-US" b="0" spc="-90"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place</a:t>
            </a:r>
            <a:r>
              <a:rPr lang="en-US" b="0" spc="-90"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before</a:t>
            </a:r>
            <a:r>
              <a:rPr lang="en-US" b="0" spc="-90"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setting</a:t>
            </a:r>
            <a:r>
              <a:rPr lang="en-US" b="0" spc="-90"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priorities</a:t>
            </a:r>
            <a:r>
              <a:rPr lang="en-US" b="0" spc="-90"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and</a:t>
            </a:r>
            <a:r>
              <a:rPr lang="en-US" b="0" spc="-90"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directions</a:t>
            </a:r>
            <a:r>
              <a:rPr lang="en-US" b="0" spc="-90"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in</a:t>
            </a:r>
            <a:r>
              <a:rPr lang="en-US" b="0" spc="-90"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research,</a:t>
            </a:r>
            <a:r>
              <a:rPr lang="en-US" b="0" spc="-90"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policy</a:t>
            </a:r>
            <a:r>
              <a:rPr lang="en-US" b="0" spc="-90" dirty="0">
                <a:effectLst/>
                <a:ea typeface="Gill Sans MT" panose="020B0502020104020203" pitchFamily="34" charset="0"/>
                <a:cs typeface="Gill Sans MT" panose="020B0502020104020203" pitchFamily="34" charset="0"/>
              </a:rPr>
              <a:t> </a:t>
            </a:r>
            <a:r>
              <a:rPr lang="en-US" b="0" spc="-10" dirty="0">
                <a:effectLst/>
                <a:ea typeface="Gill Sans MT" panose="020B0502020104020203" pitchFamily="34" charset="0"/>
                <a:cs typeface="Gill Sans MT" panose="020B0502020104020203" pitchFamily="34" charset="0"/>
              </a:rPr>
              <a:t>work </a:t>
            </a:r>
            <a:r>
              <a:rPr lang="en-US" b="0" spc="0" dirty="0">
                <a:effectLst/>
                <a:ea typeface="Gill Sans MT" panose="020B0502020104020203" pitchFamily="34" charset="0"/>
                <a:cs typeface="Gill Sans MT" panose="020B0502020104020203" pitchFamily="34" charset="0"/>
              </a:rPr>
              <a:t>and</a:t>
            </a:r>
            <a:r>
              <a:rPr lang="en-US" b="0" spc="-70" dirty="0">
                <a:effectLst/>
                <a:ea typeface="Gill Sans MT" panose="020B0502020104020203" pitchFamily="34" charset="0"/>
                <a:cs typeface="Gill Sans MT" panose="020B0502020104020203" pitchFamily="34" charset="0"/>
              </a:rPr>
              <a:t> </a:t>
            </a:r>
            <a:r>
              <a:rPr lang="en-US" b="0" spc="0" dirty="0">
                <a:effectLst/>
                <a:ea typeface="Gill Sans MT" panose="020B0502020104020203" pitchFamily="34" charset="0"/>
                <a:cs typeface="Gill Sans MT" panose="020B0502020104020203" pitchFamily="34" charset="0"/>
              </a:rPr>
              <a:t>activism.</a:t>
            </a:r>
            <a:endParaRPr lang="en-AU" b="0" spc="0" dirty="0">
              <a:effectLst/>
              <a:ea typeface="Gill Sans MT" panose="020B0502020104020203" pitchFamily="34" charset="0"/>
              <a:cs typeface="Gill Sans MT" panose="020B0502020104020203" pitchFamily="34" charset="0"/>
            </a:endParaRPr>
          </a:p>
          <a:p>
            <a:pPr marL="342900" indent="-342900">
              <a:spcBef>
                <a:spcPts val="1200"/>
              </a:spcBef>
              <a:buFont typeface="Arial" panose="020B0604020202020204" pitchFamily="34" charset="0"/>
              <a:buChar char="•"/>
            </a:pPr>
            <a:r>
              <a:rPr lang="en-AU" b="0" dirty="0"/>
              <a:t>People's lives can not be reduced to one single category of difference or inequity;</a:t>
            </a:r>
          </a:p>
          <a:p>
            <a:pPr marL="342900" indent="-342900">
              <a:spcBef>
                <a:spcPts val="1200"/>
              </a:spcBef>
              <a:buFont typeface="Arial" panose="020B0604020202020204" pitchFamily="34" charset="0"/>
              <a:buChar char="•"/>
            </a:pPr>
            <a:r>
              <a:rPr lang="en-US" b="0" spc="0" dirty="0">
                <a:effectLst/>
                <a:ea typeface="Gill Sans MT" panose="020B0502020104020203" pitchFamily="34" charset="0"/>
                <a:cs typeface="Gill Sans MT" panose="020B0502020104020203" pitchFamily="34" charset="0"/>
              </a:rPr>
              <a:t>Intersectionality</a:t>
            </a:r>
            <a:r>
              <a:rPr lang="en-US" b="0" spc="130" dirty="0">
                <a:effectLst/>
                <a:ea typeface="Gill Sans MT" panose="020B0502020104020203" pitchFamily="34" charset="0"/>
                <a:cs typeface="Gill Sans MT" panose="020B0502020104020203" pitchFamily="34" charset="0"/>
              </a:rPr>
              <a:t> </a:t>
            </a:r>
            <a:r>
              <a:rPr lang="en-US" b="0" spc="0" dirty="0">
                <a:effectLst/>
                <a:ea typeface="Gill Sans MT" panose="020B0502020104020203" pitchFamily="34" charset="0"/>
                <a:cs typeface="Gill Sans MT" panose="020B0502020104020203" pitchFamily="34" charset="0"/>
              </a:rPr>
              <a:t>is</a:t>
            </a:r>
            <a:r>
              <a:rPr lang="en-US" b="0" spc="130" dirty="0">
                <a:effectLst/>
                <a:ea typeface="Gill Sans MT" panose="020B0502020104020203" pitchFamily="34" charset="0"/>
                <a:cs typeface="Gill Sans MT" panose="020B0502020104020203" pitchFamily="34" charset="0"/>
              </a:rPr>
              <a:t> </a:t>
            </a:r>
            <a:r>
              <a:rPr lang="en-US" b="0" spc="0" dirty="0">
                <a:effectLst/>
                <a:ea typeface="Gill Sans MT" panose="020B0502020104020203" pitchFamily="34" charset="0"/>
                <a:cs typeface="Gill Sans MT" panose="020B0502020104020203" pitchFamily="34" charset="0"/>
              </a:rPr>
              <a:t>explicitly</a:t>
            </a:r>
            <a:r>
              <a:rPr lang="en-US" b="0" spc="130" dirty="0">
                <a:effectLst/>
                <a:ea typeface="Gill Sans MT" panose="020B0502020104020203" pitchFamily="34" charset="0"/>
                <a:cs typeface="Gill Sans MT" panose="020B0502020104020203" pitchFamily="34" charset="0"/>
              </a:rPr>
              <a:t> </a:t>
            </a:r>
            <a:r>
              <a:rPr lang="en-US" b="0" spc="0" dirty="0">
                <a:effectLst/>
                <a:ea typeface="Gill Sans MT" panose="020B0502020104020203" pitchFamily="34" charset="0"/>
                <a:cs typeface="Gill Sans MT" panose="020B0502020104020203" pitchFamily="34" charset="0"/>
              </a:rPr>
              <a:t>oriented</a:t>
            </a:r>
            <a:r>
              <a:rPr lang="en-US" b="0" spc="130" dirty="0">
                <a:effectLst/>
                <a:ea typeface="Gill Sans MT" panose="020B0502020104020203" pitchFamily="34" charset="0"/>
                <a:cs typeface="Gill Sans MT" panose="020B0502020104020203" pitchFamily="34" charset="0"/>
              </a:rPr>
              <a:t> </a:t>
            </a:r>
            <a:r>
              <a:rPr lang="en-US" b="0" spc="0" dirty="0">
                <a:effectLst/>
                <a:ea typeface="Gill Sans MT" panose="020B0502020104020203" pitchFamily="34" charset="0"/>
                <a:cs typeface="Gill Sans MT" panose="020B0502020104020203" pitchFamily="34" charset="0"/>
              </a:rPr>
              <a:t>towards</a:t>
            </a:r>
            <a:r>
              <a:rPr lang="en-US" b="0" spc="130" dirty="0">
                <a:effectLst/>
                <a:ea typeface="Gill Sans MT" panose="020B0502020104020203" pitchFamily="34" charset="0"/>
                <a:cs typeface="Gill Sans MT" panose="020B0502020104020203" pitchFamily="34" charset="0"/>
              </a:rPr>
              <a:t> </a:t>
            </a:r>
            <a:r>
              <a:rPr lang="en-US" b="0" spc="0" dirty="0">
                <a:effectLst/>
                <a:ea typeface="Gill Sans MT" panose="020B0502020104020203" pitchFamily="34" charset="0"/>
                <a:cs typeface="Gill Sans MT" panose="020B0502020104020203" pitchFamily="34" charset="0"/>
              </a:rPr>
              <a:t>transformation,</a:t>
            </a:r>
            <a:r>
              <a:rPr lang="en-US" b="0" spc="130" dirty="0">
                <a:effectLst/>
                <a:ea typeface="Gill Sans MT" panose="020B0502020104020203" pitchFamily="34" charset="0"/>
                <a:cs typeface="Gill Sans MT" panose="020B0502020104020203" pitchFamily="34" charset="0"/>
              </a:rPr>
              <a:t> </a:t>
            </a:r>
            <a:r>
              <a:rPr lang="en-US" b="0" spc="0" dirty="0">
                <a:effectLst/>
                <a:ea typeface="Gill Sans MT" panose="020B0502020104020203" pitchFamily="34" charset="0"/>
                <a:cs typeface="Gill Sans MT" panose="020B0502020104020203" pitchFamily="34" charset="0"/>
              </a:rPr>
              <a:t>building</a:t>
            </a:r>
            <a:r>
              <a:rPr lang="en-US" b="0" spc="130" dirty="0">
                <a:effectLst/>
                <a:ea typeface="Gill Sans MT" panose="020B0502020104020203" pitchFamily="34" charset="0"/>
                <a:cs typeface="Gill Sans MT" panose="020B0502020104020203" pitchFamily="34" charset="0"/>
              </a:rPr>
              <a:t> </a:t>
            </a:r>
            <a:r>
              <a:rPr lang="en-US" b="0" spc="0" dirty="0">
                <a:effectLst/>
                <a:ea typeface="Gill Sans MT" panose="020B0502020104020203" pitchFamily="34" charset="0"/>
                <a:cs typeface="Gill Sans MT" panose="020B0502020104020203" pitchFamily="34" charset="0"/>
              </a:rPr>
              <a:t>coalitions among</a:t>
            </a:r>
            <a:r>
              <a:rPr lang="en-US" b="0" spc="-65" dirty="0">
                <a:effectLst/>
                <a:ea typeface="Gill Sans MT" panose="020B0502020104020203" pitchFamily="34" charset="0"/>
                <a:cs typeface="Gill Sans MT" panose="020B0502020104020203" pitchFamily="34" charset="0"/>
              </a:rPr>
              <a:t> </a:t>
            </a:r>
            <a:r>
              <a:rPr lang="en-US" b="0" spc="0" dirty="0">
                <a:effectLst/>
                <a:ea typeface="Gill Sans MT" panose="020B0502020104020203" pitchFamily="34" charset="0"/>
                <a:cs typeface="Gill Sans MT" panose="020B0502020104020203" pitchFamily="34" charset="0"/>
              </a:rPr>
              <a:t>different</a:t>
            </a:r>
            <a:r>
              <a:rPr lang="en-US" b="0" spc="-65" dirty="0">
                <a:effectLst/>
                <a:ea typeface="Gill Sans MT" panose="020B0502020104020203" pitchFamily="34" charset="0"/>
                <a:cs typeface="Gill Sans MT" panose="020B0502020104020203" pitchFamily="34" charset="0"/>
              </a:rPr>
              <a:t> </a:t>
            </a:r>
            <a:r>
              <a:rPr lang="en-US" b="0" spc="0" dirty="0">
                <a:effectLst/>
                <a:ea typeface="Gill Sans MT" panose="020B0502020104020203" pitchFamily="34" charset="0"/>
                <a:cs typeface="Gill Sans MT" panose="020B0502020104020203" pitchFamily="34" charset="0"/>
              </a:rPr>
              <a:t>groups,</a:t>
            </a:r>
            <a:r>
              <a:rPr lang="en-US" b="0" spc="-65" dirty="0">
                <a:effectLst/>
                <a:ea typeface="Gill Sans MT" panose="020B0502020104020203" pitchFamily="34" charset="0"/>
                <a:cs typeface="Gill Sans MT" panose="020B0502020104020203" pitchFamily="34" charset="0"/>
              </a:rPr>
              <a:t> </a:t>
            </a:r>
            <a:r>
              <a:rPr lang="en-US" b="0" spc="0" dirty="0">
                <a:effectLst/>
                <a:ea typeface="Gill Sans MT" panose="020B0502020104020203" pitchFamily="34" charset="0"/>
                <a:cs typeface="Gill Sans MT" panose="020B0502020104020203" pitchFamily="34" charset="0"/>
              </a:rPr>
              <a:t>and</a:t>
            </a:r>
            <a:r>
              <a:rPr lang="en-US" b="0" spc="-65" dirty="0">
                <a:effectLst/>
                <a:ea typeface="Gill Sans MT" panose="020B0502020104020203" pitchFamily="34" charset="0"/>
                <a:cs typeface="Gill Sans MT" panose="020B0502020104020203" pitchFamily="34" charset="0"/>
              </a:rPr>
              <a:t> </a:t>
            </a:r>
            <a:r>
              <a:rPr lang="en-US" b="0" spc="0" dirty="0">
                <a:effectLst/>
                <a:ea typeface="Gill Sans MT" panose="020B0502020104020203" pitchFamily="34" charset="0"/>
                <a:cs typeface="Gill Sans MT" panose="020B0502020104020203" pitchFamily="34" charset="0"/>
              </a:rPr>
              <a:t>working</a:t>
            </a:r>
            <a:r>
              <a:rPr lang="en-US" b="0" spc="-65" dirty="0">
                <a:effectLst/>
                <a:ea typeface="Gill Sans MT" panose="020B0502020104020203" pitchFamily="34" charset="0"/>
                <a:cs typeface="Gill Sans MT" panose="020B0502020104020203" pitchFamily="34" charset="0"/>
              </a:rPr>
              <a:t> </a:t>
            </a:r>
            <a:r>
              <a:rPr lang="en-US" b="0" spc="0" dirty="0">
                <a:effectLst/>
                <a:ea typeface="Gill Sans MT" panose="020B0502020104020203" pitchFamily="34" charset="0"/>
                <a:cs typeface="Gill Sans MT" panose="020B0502020104020203" pitchFamily="34" charset="0"/>
              </a:rPr>
              <a:t>towards</a:t>
            </a:r>
            <a:r>
              <a:rPr lang="en-US" b="0" spc="-65" dirty="0">
                <a:effectLst/>
                <a:ea typeface="Gill Sans MT" panose="020B0502020104020203" pitchFamily="34" charset="0"/>
                <a:cs typeface="Gill Sans MT" panose="020B0502020104020203" pitchFamily="34" charset="0"/>
              </a:rPr>
              <a:t> </a:t>
            </a:r>
            <a:r>
              <a:rPr lang="en-US" b="0" spc="0" dirty="0">
                <a:effectLst/>
                <a:ea typeface="Gill Sans MT" panose="020B0502020104020203" pitchFamily="34" charset="0"/>
                <a:cs typeface="Gill Sans MT" panose="020B0502020104020203" pitchFamily="34" charset="0"/>
              </a:rPr>
              <a:t>social</a:t>
            </a:r>
            <a:r>
              <a:rPr lang="en-US" b="0" spc="-65" dirty="0">
                <a:effectLst/>
                <a:ea typeface="Gill Sans MT" panose="020B0502020104020203" pitchFamily="34" charset="0"/>
                <a:cs typeface="Gill Sans MT" panose="020B0502020104020203" pitchFamily="34" charset="0"/>
              </a:rPr>
              <a:t> </a:t>
            </a:r>
            <a:r>
              <a:rPr lang="en-US" b="0" spc="0" dirty="0">
                <a:effectLst/>
                <a:ea typeface="Gill Sans MT" panose="020B0502020104020203" pitchFamily="34" charset="0"/>
                <a:cs typeface="Gill Sans MT" panose="020B0502020104020203" pitchFamily="34" charset="0"/>
              </a:rPr>
              <a:t>justice.</a:t>
            </a:r>
            <a:endParaRPr lang="en-AU" b="0" dirty="0"/>
          </a:p>
        </p:txBody>
      </p:sp>
    </p:spTree>
    <p:extLst>
      <p:ext uri="{BB962C8B-B14F-4D97-AF65-F5344CB8AC3E}">
        <p14:creationId xmlns:p14="http://schemas.microsoft.com/office/powerpoint/2010/main" val="2878937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_Pic2">
            <a:extLst>
              <a:ext uri="{FF2B5EF4-FFF2-40B4-BE49-F238E27FC236}">
                <a16:creationId xmlns:a16="http://schemas.microsoft.com/office/drawing/2014/main" id="{BE28ACC0-592F-4C1E-ADBD-2B1BE0204F3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 t="376" r="50" b="629"/>
          <a:stretch/>
        </p:blipFill>
        <p:spPr bwMode="auto">
          <a:xfrm>
            <a:off x="2269420" y="1158950"/>
            <a:ext cx="7649280" cy="5438700"/>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ACBEAA2-CBDF-71F0-EE65-4F42691F5346}"/>
              </a:ext>
            </a:extLst>
          </p:cNvPr>
          <p:cNvSpPr>
            <a:spLocks noGrp="1"/>
          </p:cNvSpPr>
          <p:nvPr>
            <p:ph type="title"/>
          </p:nvPr>
        </p:nvSpPr>
        <p:spPr>
          <a:xfrm>
            <a:off x="334963" y="347183"/>
            <a:ext cx="10935549" cy="2726013"/>
          </a:xfrm>
        </p:spPr>
        <p:txBody>
          <a:bodyPr anchor="t"/>
          <a:lstStyle/>
          <a:p>
            <a:r>
              <a:rPr lang="en-AU" sz="3600" dirty="0"/>
              <a:t>Representation of Indigenous knowledges</a:t>
            </a:r>
          </a:p>
        </p:txBody>
      </p:sp>
      <p:sp>
        <p:nvSpPr>
          <p:cNvPr id="16393" name="Slide Number Placeholder 3">
            <a:extLst>
              <a:ext uri="{FF2B5EF4-FFF2-40B4-BE49-F238E27FC236}">
                <a16:creationId xmlns:a16="http://schemas.microsoft.com/office/drawing/2014/main" id="{77F12694-4DC5-2CD6-9BEF-EBD55ADB3420}"/>
              </a:ext>
            </a:extLst>
          </p:cNvPr>
          <p:cNvSpPr>
            <a:spLocks noGrp="1"/>
          </p:cNvSpPr>
          <p:nvPr>
            <p:ph type="sldNum" sz="quarter" idx="4294967295"/>
          </p:nvPr>
        </p:nvSpPr>
        <p:spPr>
          <a:xfrm>
            <a:off x="10614025" y="6437313"/>
            <a:ext cx="1577975" cy="215900"/>
          </a:xfrm>
        </p:spPr>
        <p:txBody>
          <a:bodyPr/>
          <a:lstStyle/>
          <a:p>
            <a:pPr>
              <a:spcAft>
                <a:spcPts val="600"/>
              </a:spcAft>
            </a:pPr>
            <a:fld id="{DC22DD25-61AE-413C-B4D2-EF2365C9B2E1}" type="slidenum">
              <a:rPr lang="en-AU" noProof="0" smtClean="0"/>
              <a:pPr>
                <a:spcAft>
                  <a:spcPts val="600"/>
                </a:spcAft>
              </a:pPr>
              <a:t>17</a:t>
            </a:fld>
            <a:endParaRPr lang="en-AU" noProof="0"/>
          </a:p>
        </p:txBody>
      </p:sp>
    </p:spTree>
    <p:extLst>
      <p:ext uri="{BB962C8B-B14F-4D97-AF65-F5344CB8AC3E}">
        <p14:creationId xmlns:p14="http://schemas.microsoft.com/office/powerpoint/2010/main" val="3651099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E40BC8-6F08-42BC-F54D-C78C33A5F6A4}"/>
              </a:ext>
            </a:extLst>
          </p:cNvPr>
          <p:cNvSpPr>
            <a:spLocks noGrp="1"/>
          </p:cNvSpPr>
          <p:nvPr>
            <p:ph type="title"/>
          </p:nvPr>
        </p:nvSpPr>
        <p:spPr/>
        <p:txBody>
          <a:bodyPr/>
          <a:lstStyle/>
          <a:p>
            <a:r>
              <a:rPr lang="en-AU"/>
              <a:t>Cultural understandings of ‘</a:t>
            </a:r>
            <a:r>
              <a:rPr lang="en-AU" err="1"/>
              <a:t>dis’ability</a:t>
            </a:r>
            <a:endParaRPr lang="en-AU"/>
          </a:p>
        </p:txBody>
      </p:sp>
      <p:sp>
        <p:nvSpPr>
          <p:cNvPr id="3" name="Content Placeholder 2">
            <a:extLst>
              <a:ext uri="{FF2B5EF4-FFF2-40B4-BE49-F238E27FC236}">
                <a16:creationId xmlns:a16="http://schemas.microsoft.com/office/drawing/2014/main" id="{B952B88C-125A-3ACC-5B5E-152E4D8CD45D}"/>
              </a:ext>
            </a:extLst>
          </p:cNvPr>
          <p:cNvSpPr>
            <a:spLocks noGrp="1"/>
          </p:cNvSpPr>
          <p:nvPr>
            <p:ph sz="quarter" idx="14"/>
          </p:nvPr>
        </p:nvSpPr>
        <p:spPr/>
        <p:txBody>
          <a:bodyPr/>
          <a:lstStyle/>
          <a:p>
            <a:pPr marR="160655" indent="-635">
              <a:lnSpc>
                <a:spcPct val="103000"/>
              </a:lnSpc>
              <a:spcBef>
                <a:spcPts val="600"/>
              </a:spcBef>
              <a:spcAft>
                <a:spcPts val="1200"/>
              </a:spcAft>
            </a:pPr>
            <a:r>
              <a:rPr lang="en-US" sz="1800" b="0" dirty="0">
                <a:effectLst/>
                <a:ea typeface="Times New Roman" panose="02020603050405020304" pitchFamily="18" charset="0"/>
              </a:rPr>
              <a:t>Conventional</a:t>
            </a:r>
            <a:r>
              <a:rPr lang="en-US" sz="1800" b="0" spc="-60" dirty="0">
                <a:effectLst/>
                <a:ea typeface="Times New Roman" panose="02020603050405020304" pitchFamily="18" charset="0"/>
              </a:rPr>
              <a:t> </a:t>
            </a:r>
            <a:r>
              <a:rPr lang="en-US" sz="1800" b="0" dirty="0">
                <a:effectLst/>
                <a:ea typeface="Times New Roman" panose="02020603050405020304" pitchFamily="18" charset="0"/>
              </a:rPr>
              <a:t>constructions</a:t>
            </a:r>
            <a:r>
              <a:rPr lang="en-US" sz="1800" b="0" spc="-55" dirty="0">
                <a:effectLst/>
                <a:ea typeface="Times New Roman" panose="02020603050405020304" pitchFamily="18" charset="0"/>
              </a:rPr>
              <a:t> </a:t>
            </a:r>
            <a:r>
              <a:rPr lang="en-US" sz="1800" b="0" dirty="0">
                <a:effectLst/>
                <a:ea typeface="Times New Roman" panose="02020603050405020304" pitchFamily="18" charset="0"/>
              </a:rPr>
              <a:t>of</a:t>
            </a:r>
            <a:r>
              <a:rPr lang="en-US" sz="1800" b="0" spc="-55" dirty="0">
                <a:effectLst/>
                <a:ea typeface="Times New Roman" panose="02020603050405020304" pitchFamily="18" charset="0"/>
              </a:rPr>
              <a:t> </a:t>
            </a:r>
            <a:r>
              <a:rPr lang="en-US" sz="1800" b="0" dirty="0">
                <a:effectLst/>
                <a:ea typeface="Times New Roman" panose="02020603050405020304" pitchFamily="18" charset="0"/>
              </a:rPr>
              <a:t>disability</a:t>
            </a:r>
            <a:r>
              <a:rPr lang="en-US" sz="1800" b="0" spc="-60" dirty="0">
                <a:effectLst/>
                <a:ea typeface="Times New Roman" panose="02020603050405020304" pitchFamily="18" charset="0"/>
              </a:rPr>
              <a:t> </a:t>
            </a:r>
            <a:r>
              <a:rPr lang="en-US" sz="1800" b="0" dirty="0">
                <a:effectLst/>
                <a:ea typeface="Times New Roman" panose="02020603050405020304" pitchFamily="18" charset="0"/>
              </a:rPr>
              <a:t>–</a:t>
            </a:r>
            <a:r>
              <a:rPr lang="en-US" sz="1800" b="0" spc="-55" dirty="0">
                <a:effectLst/>
                <a:ea typeface="Times New Roman" panose="02020603050405020304" pitchFamily="18" charset="0"/>
              </a:rPr>
              <a:t> </a:t>
            </a:r>
            <a:r>
              <a:rPr lang="en-US" sz="1800" b="0" dirty="0">
                <a:effectLst/>
                <a:ea typeface="Times New Roman" panose="02020603050405020304" pitchFamily="18" charset="0"/>
              </a:rPr>
              <a:t>as</a:t>
            </a:r>
            <a:r>
              <a:rPr lang="en-US" sz="1800" b="0" spc="-55" dirty="0">
                <a:effectLst/>
                <a:ea typeface="Times New Roman" panose="02020603050405020304" pitchFamily="18" charset="0"/>
              </a:rPr>
              <a:t> </a:t>
            </a:r>
            <a:r>
              <a:rPr lang="en-US" sz="1800" b="0" dirty="0">
                <a:effectLst/>
                <a:ea typeface="Times New Roman" panose="02020603050405020304" pitchFamily="18" charset="0"/>
              </a:rPr>
              <a:t>a</a:t>
            </a:r>
            <a:r>
              <a:rPr lang="en-US" sz="1800" b="0" spc="-50" dirty="0">
                <a:effectLst/>
                <a:ea typeface="Times New Roman" panose="02020603050405020304" pitchFamily="18" charset="0"/>
              </a:rPr>
              <a:t> </a:t>
            </a:r>
            <a:r>
              <a:rPr lang="en-US" sz="1800" b="0" dirty="0">
                <a:effectLst/>
                <a:ea typeface="Times New Roman" panose="02020603050405020304" pitchFamily="18" charset="0"/>
              </a:rPr>
              <a:t>barrier</a:t>
            </a:r>
            <a:r>
              <a:rPr lang="en-US" sz="1800" b="0" spc="-55" dirty="0">
                <a:effectLst/>
                <a:ea typeface="Times New Roman" panose="02020603050405020304" pitchFamily="18" charset="0"/>
              </a:rPr>
              <a:t> </a:t>
            </a:r>
            <a:r>
              <a:rPr lang="en-US" sz="1800" b="0" dirty="0">
                <a:effectLst/>
                <a:ea typeface="Times New Roman" panose="02020603050405020304" pitchFamily="18" charset="0"/>
              </a:rPr>
              <a:t>to</a:t>
            </a:r>
            <a:r>
              <a:rPr lang="en-US" sz="1800" b="0" spc="-55" dirty="0">
                <a:effectLst/>
                <a:ea typeface="Times New Roman" panose="02020603050405020304" pitchFamily="18" charset="0"/>
              </a:rPr>
              <a:t> </a:t>
            </a:r>
            <a:r>
              <a:rPr lang="en-US" sz="1800" b="0" dirty="0">
                <a:effectLst/>
                <a:ea typeface="Times New Roman" panose="02020603050405020304" pitchFamily="18" charset="0"/>
              </a:rPr>
              <a:t>individual</a:t>
            </a:r>
            <a:r>
              <a:rPr lang="en-US" sz="1800" b="0" spc="-60" dirty="0">
                <a:effectLst/>
                <a:ea typeface="Times New Roman" panose="02020603050405020304" pitchFamily="18" charset="0"/>
              </a:rPr>
              <a:t> </a:t>
            </a:r>
            <a:r>
              <a:rPr lang="en-US" sz="1800" b="0" dirty="0">
                <a:effectLst/>
                <a:ea typeface="Times New Roman" panose="02020603050405020304" pitchFamily="18" charset="0"/>
              </a:rPr>
              <a:t>capacity</a:t>
            </a:r>
            <a:r>
              <a:rPr lang="en-US" sz="1800" b="0" spc="-65" dirty="0">
                <a:effectLst/>
                <a:ea typeface="Times New Roman" panose="02020603050405020304" pitchFamily="18" charset="0"/>
              </a:rPr>
              <a:t> </a:t>
            </a:r>
            <a:r>
              <a:rPr lang="en-US" sz="1800" b="0" dirty="0">
                <a:effectLst/>
                <a:ea typeface="Times New Roman" panose="02020603050405020304" pitchFamily="18" charset="0"/>
              </a:rPr>
              <a:t>and</a:t>
            </a:r>
            <a:r>
              <a:rPr lang="en-US" sz="1800" b="0" spc="-65" dirty="0">
                <a:effectLst/>
                <a:ea typeface="Times New Roman" panose="02020603050405020304" pitchFamily="18" charset="0"/>
              </a:rPr>
              <a:t> </a:t>
            </a:r>
            <a:r>
              <a:rPr lang="en-US" sz="1800" b="0" dirty="0">
                <a:effectLst/>
                <a:ea typeface="Times New Roman" panose="02020603050405020304" pitchFamily="18" charset="0"/>
              </a:rPr>
              <a:t>participation in</a:t>
            </a:r>
            <a:r>
              <a:rPr lang="en-US" sz="1800" b="0" spc="-5" dirty="0">
                <a:effectLst/>
                <a:ea typeface="Times New Roman" panose="02020603050405020304" pitchFamily="18" charset="0"/>
              </a:rPr>
              <a:t> </a:t>
            </a:r>
            <a:r>
              <a:rPr lang="en-US" sz="1800" b="0" dirty="0">
                <a:effectLst/>
                <a:ea typeface="Times New Roman" panose="02020603050405020304" pitchFamily="18" charset="0"/>
              </a:rPr>
              <a:t>society</a:t>
            </a:r>
            <a:r>
              <a:rPr lang="en-US" sz="1800" b="0" spc="-5" dirty="0">
                <a:effectLst/>
                <a:ea typeface="Times New Roman" panose="02020603050405020304" pitchFamily="18" charset="0"/>
              </a:rPr>
              <a:t> </a:t>
            </a:r>
            <a:r>
              <a:rPr lang="en-US" sz="1800" b="0" dirty="0">
                <a:effectLst/>
                <a:ea typeface="Times New Roman" panose="02020603050405020304" pitchFamily="18" charset="0"/>
              </a:rPr>
              <a:t>–</a:t>
            </a:r>
            <a:r>
              <a:rPr lang="en-US" sz="1800" b="0" spc="-5" dirty="0">
                <a:effectLst/>
                <a:ea typeface="Times New Roman" panose="02020603050405020304" pitchFamily="18" charset="0"/>
              </a:rPr>
              <a:t> </a:t>
            </a:r>
            <a:r>
              <a:rPr lang="en-US" sz="1800" b="0" dirty="0">
                <a:effectLst/>
                <a:ea typeface="Times New Roman" panose="02020603050405020304" pitchFamily="18" charset="0"/>
              </a:rPr>
              <a:t>do</a:t>
            </a:r>
            <a:r>
              <a:rPr lang="en-US" sz="1800" b="0" spc="-5" dirty="0">
                <a:effectLst/>
                <a:ea typeface="Times New Roman" panose="02020603050405020304" pitchFamily="18" charset="0"/>
              </a:rPr>
              <a:t> </a:t>
            </a:r>
            <a:r>
              <a:rPr lang="en-US" sz="1800" b="0" dirty="0">
                <a:effectLst/>
                <a:ea typeface="Times New Roman" panose="02020603050405020304" pitchFamily="18" charset="0"/>
              </a:rPr>
              <a:t>not resonate with</a:t>
            </a:r>
            <a:r>
              <a:rPr lang="en-US" sz="1800" b="0" spc="-5" dirty="0">
                <a:effectLst/>
                <a:ea typeface="Times New Roman" panose="02020603050405020304" pitchFamily="18" charset="0"/>
              </a:rPr>
              <a:t> First Nations </a:t>
            </a:r>
            <a:r>
              <a:rPr lang="en-US" sz="1800" b="0" dirty="0">
                <a:effectLst/>
                <a:ea typeface="Times New Roman" panose="02020603050405020304" pitchFamily="18" charset="0"/>
              </a:rPr>
              <a:t>peoples</a:t>
            </a:r>
            <a:r>
              <a:rPr lang="en-US" sz="1800" b="0" spc="-20" dirty="0">
                <a:effectLst/>
                <a:ea typeface="Times New Roman" panose="02020603050405020304" pitchFamily="18" charset="0"/>
              </a:rPr>
              <a:t> </a:t>
            </a:r>
            <a:r>
              <a:rPr lang="en-US" sz="1800" b="0" dirty="0">
                <a:effectLst/>
                <a:ea typeface="Times New Roman" panose="02020603050405020304" pitchFamily="18" charset="0"/>
              </a:rPr>
              <a:t>(Avery,</a:t>
            </a:r>
            <a:r>
              <a:rPr lang="en-US" sz="1800" b="0" spc="-5" dirty="0">
                <a:effectLst/>
                <a:ea typeface="Times New Roman" panose="02020603050405020304" pitchFamily="18" charset="0"/>
              </a:rPr>
              <a:t> </a:t>
            </a:r>
            <a:r>
              <a:rPr lang="en-US" sz="1800" b="0" dirty="0">
                <a:effectLst/>
                <a:ea typeface="Times New Roman" panose="02020603050405020304" pitchFamily="18" charset="0"/>
              </a:rPr>
              <a:t>2018; Hollinsworth,</a:t>
            </a:r>
            <a:r>
              <a:rPr lang="en-US" sz="1800" b="0" spc="-5" dirty="0">
                <a:effectLst/>
                <a:ea typeface="Times New Roman" panose="02020603050405020304" pitchFamily="18" charset="0"/>
              </a:rPr>
              <a:t> </a:t>
            </a:r>
            <a:r>
              <a:rPr lang="en-US" sz="1800" b="0" dirty="0">
                <a:effectLst/>
                <a:ea typeface="Times New Roman" panose="02020603050405020304" pitchFamily="18" charset="0"/>
              </a:rPr>
              <a:t>2013)</a:t>
            </a:r>
            <a:r>
              <a:rPr lang="en-US" sz="1800" b="0" spc="-5" dirty="0">
                <a:effectLst/>
                <a:ea typeface="Times New Roman" panose="02020603050405020304" pitchFamily="18" charset="0"/>
              </a:rPr>
              <a:t> </a:t>
            </a:r>
          </a:p>
          <a:p>
            <a:pPr marR="160655" indent="-635">
              <a:lnSpc>
                <a:spcPct val="103000"/>
              </a:lnSpc>
              <a:spcBef>
                <a:spcPts val="600"/>
              </a:spcBef>
              <a:spcAft>
                <a:spcPts val="1200"/>
              </a:spcAft>
            </a:pPr>
            <a:r>
              <a:rPr lang="en-US" sz="1800" b="0" dirty="0">
                <a:effectLst/>
                <a:ea typeface="Times New Roman" panose="02020603050405020304" pitchFamily="18" charset="0"/>
              </a:rPr>
              <a:t>No</a:t>
            </a:r>
            <a:r>
              <a:rPr lang="en-US" sz="1800" b="0" spc="-5" dirty="0">
                <a:effectLst/>
                <a:ea typeface="Times New Roman" panose="02020603050405020304" pitchFamily="18" charset="0"/>
              </a:rPr>
              <a:t> </a:t>
            </a:r>
            <a:r>
              <a:rPr lang="en-US" sz="1800" b="0" dirty="0">
                <a:effectLst/>
                <a:ea typeface="Times New Roman" panose="02020603050405020304" pitchFamily="18" charset="0"/>
              </a:rPr>
              <a:t>equivalent term or concept corresponding to</a:t>
            </a:r>
            <a:r>
              <a:rPr lang="en-US" sz="1800" b="0" spc="-10" dirty="0">
                <a:effectLst/>
                <a:ea typeface="Times New Roman" panose="02020603050405020304" pitchFamily="18" charset="0"/>
              </a:rPr>
              <a:t> </a:t>
            </a:r>
            <a:r>
              <a:rPr lang="en-US" sz="1800" b="0" dirty="0">
                <a:effectLst/>
                <a:ea typeface="Times New Roman" panose="02020603050405020304" pitchFamily="18" charset="0"/>
              </a:rPr>
              <a:t>‘disability’</a:t>
            </a:r>
            <a:r>
              <a:rPr lang="en-US" sz="1800" b="0" spc="-10" dirty="0">
                <a:effectLst/>
                <a:ea typeface="Times New Roman" panose="02020603050405020304" pitchFamily="18" charset="0"/>
              </a:rPr>
              <a:t> </a:t>
            </a:r>
            <a:r>
              <a:rPr lang="en-US" sz="1800" b="0" dirty="0">
                <a:effectLst/>
                <a:ea typeface="Times New Roman" panose="02020603050405020304" pitchFamily="18" charset="0"/>
              </a:rPr>
              <a:t>has</a:t>
            </a:r>
            <a:r>
              <a:rPr lang="en-US" sz="1800" b="0" spc="-5" dirty="0">
                <a:effectLst/>
                <a:ea typeface="Times New Roman" panose="02020603050405020304" pitchFamily="18" charset="0"/>
              </a:rPr>
              <a:t> </a:t>
            </a:r>
            <a:r>
              <a:rPr lang="en-US" sz="1800" b="0" dirty="0">
                <a:effectLst/>
                <a:ea typeface="Times New Roman" panose="02020603050405020304" pitchFamily="18" charset="0"/>
              </a:rPr>
              <a:t>been found in Australian</a:t>
            </a:r>
            <a:r>
              <a:rPr lang="en-US" sz="1800" b="0" spc="-10" dirty="0">
                <a:effectLst/>
                <a:ea typeface="Times New Roman" panose="02020603050405020304" pitchFamily="18" charset="0"/>
              </a:rPr>
              <a:t> </a:t>
            </a:r>
            <a:r>
              <a:rPr lang="en-US" sz="1800" b="0" dirty="0">
                <a:effectLst/>
                <a:ea typeface="Times New Roman" panose="02020603050405020304" pitchFamily="18" charset="0"/>
              </a:rPr>
              <a:t>indigenous</a:t>
            </a:r>
            <a:r>
              <a:rPr lang="en-US" sz="1800" b="0" spc="-15" dirty="0">
                <a:effectLst/>
                <a:ea typeface="Times New Roman" panose="02020603050405020304" pitchFamily="18" charset="0"/>
              </a:rPr>
              <a:t> </a:t>
            </a:r>
            <a:r>
              <a:rPr lang="en-US" sz="1800" b="0" dirty="0">
                <a:effectLst/>
                <a:ea typeface="Times New Roman" panose="02020603050405020304" pitchFamily="18" charset="0"/>
              </a:rPr>
              <a:t>languages (Avery,</a:t>
            </a:r>
            <a:r>
              <a:rPr lang="en-US" sz="1800" b="0" spc="-10" dirty="0">
                <a:effectLst/>
                <a:ea typeface="Times New Roman" panose="02020603050405020304" pitchFamily="18" charset="0"/>
              </a:rPr>
              <a:t> </a:t>
            </a:r>
            <a:r>
              <a:rPr lang="en-US" sz="1800" b="0" dirty="0">
                <a:effectLst/>
                <a:ea typeface="Times New Roman" panose="02020603050405020304" pitchFamily="18" charset="0"/>
              </a:rPr>
              <a:t>2018;</a:t>
            </a:r>
            <a:r>
              <a:rPr lang="en-US" sz="1800" b="0" spc="-5" dirty="0">
                <a:effectLst/>
                <a:ea typeface="Times New Roman" panose="02020603050405020304" pitchFamily="18" charset="0"/>
              </a:rPr>
              <a:t> </a:t>
            </a:r>
            <a:r>
              <a:rPr lang="en-US" sz="1800" b="0" dirty="0">
                <a:effectLst/>
                <a:ea typeface="Times New Roman" panose="02020603050405020304" pitchFamily="18" charset="0"/>
              </a:rPr>
              <a:t>King, Brough</a:t>
            </a:r>
            <a:r>
              <a:rPr lang="en-US" sz="1800" b="0" spc="-5" dirty="0">
                <a:effectLst/>
                <a:ea typeface="Times New Roman" panose="02020603050405020304" pitchFamily="18" charset="0"/>
              </a:rPr>
              <a:t> </a:t>
            </a:r>
            <a:r>
              <a:rPr lang="en-US" sz="1800" b="0" dirty="0">
                <a:effectLst/>
                <a:ea typeface="Times New Roman" panose="02020603050405020304" pitchFamily="18" charset="0"/>
              </a:rPr>
              <a:t>&amp; Knox,</a:t>
            </a:r>
            <a:r>
              <a:rPr lang="en-US" sz="1800" b="0" spc="-5" dirty="0">
                <a:effectLst/>
                <a:ea typeface="Times New Roman" panose="02020603050405020304" pitchFamily="18" charset="0"/>
              </a:rPr>
              <a:t> </a:t>
            </a:r>
            <a:r>
              <a:rPr lang="en-US" sz="1800" b="0" dirty="0">
                <a:effectLst/>
                <a:ea typeface="Times New Roman" panose="02020603050405020304" pitchFamily="18" charset="0"/>
              </a:rPr>
              <a:t>2014).</a:t>
            </a:r>
            <a:r>
              <a:rPr lang="en-US" sz="1800" b="0" spc="-5" dirty="0">
                <a:effectLst/>
                <a:ea typeface="Times New Roman" panose="02020603050405020304" pitchFamily="18" charset="0"/>
              </a:rPr>
              <a:t> </a:t>
            </a:r>
          </a:p>
          <a:p>
            <a:pPr marR="160655" indent="-635">
              <a:lnSpc>
                <a:spcPct val="103000"/>
              </a:lnSpc>
              <a:spcBef>
                <a:spcPts val="600"/>
              </a:spcBef>
              <a:spcAft>
                <a:spcPts val="1200"/>
              </a:spcAft>
            </a:pPr>
            <a:r>
              <a:rPr lang="en-US" sz="1800" b="0" dirty="0">
                <a:effectLst/>
                <a:ea typeface="Times New Roman" panose="02020603050405020304" pitchFamily="18" charset="0"/>
              </a:rPr>
              <a:t>According</a:t>
            </a:r>
            <a:r>
              <a:rPr lang="en-US" sz="1800" b="0" spc="-5" dirty="0">
                <a:effectLst/>
                <a:ea typeface="Times New Roman" panose="02020603050405020304" pitchFamily="18" charset="0"/>
              </a:rPr>
              <a:t> </a:t>
            </a:r>
            <a:r>
              <a:rPr lang="en-US" sz="1800" b="0" dirty="0">
                <a:effectLst/>
                <a:ea typeface="Times New Roman" panose="02020603050405020304" pitchFamily="18" charset="0"/>
              </a:rPr>
              <a:t>to</a:t>
            </a:r>
            <a:r>
              <a:rPr lang="en-US" sz="1800" b="0" spc="-5" dirty="0">
                <a:effectLst/>
                <a:ea typeface="Times New Roman" panose="02020603050405020304" pitchFamily="18" charset="0"/>
              </a:rPr>
              <a:t> </a:t>
            </a:r>
            <a:r>
              <a:rPr lang="en-US" sz="1800" b="0" dirty="0">
                <a:effectLst/>
                <a:ea typeface="Times New Roman" panose="02020603050405020304" pitchFamily="18" charset="0"/>
              </a:rPr>
              <a:t>Avery,</a:t>
            </a:r>
            <a:r>
              <a:rPr lang="en-US" sz="1800" b="0" spc="-5" dirty="0">
                <a:effectLst/>
                <a:ea typeface="Times New Roman" panose="02020603050405020304" pitchFamily="18" charset="0"/>
              </a:rPr>
              <a:t> </a:t>
            </a:r>
            <a:r>
              <a:rPr lang="en-US" sz="1800" b="0" dirty="0">
                <a:effectLst/>
                <a:ea typeface="Times New Roman" panose="02020603050405020304" pitchFamily="18" charset="0"/>
              </a:rPr>
              <a:t>words</a:t>
            </a:r>
            <a:r>
              <a:rPr lang="en-US" sz="1800" b="0" spc="-20" dirty="0">
                <a:effectLst/>
                <a:ea typeface="Times New Roman" panose="02020603050405020304" pitchFamily="18" charset="0"/>
              </a:rPr>
              <a:t> </a:t>
            </a:r>
            <a:r>
              <a:rPr lang="en-US" sz="1800" b="0" dirty="0">
                <a:effectLst/>
                <a:ea typeface="Times New Roman" panose="02020603050405020304" pitchFamily="18" charset="0"/>
              </a:rPr>
              <a:t>and</a:t>
            </a:r>
            <a:r>
              <a:rPr lang="en-US" sz="1800" b="0" spc="-5" dirty="0">
                <a:effectLst/>
                <a:ea typeface="Times New Roman" panose="02020603050405020304" pitchFamily="18" charset="0"/>
              </a:rPr>
              <a:t> </a:t>
            </a:r>
            <a:r>
              <a:rPr lang="en-US" sz="1800" b="0" dirty="0">
                <a:effectLst/>
                <a:ea typeface="Times New Roman" panose="02020603050405020304" pitchFamily="18" charset="0"/>
              </a:rPr>
              <a:t>phrases</a:t>
            </a:r>
            <a:r>
              <a:rPr lang="en-US" sz="1800" b="0" spc="-5" dirty="0">
                <a:effectLst/>
                <a:ea typeface="Times New Roman" panose="02020603050405020304" pitchFamily="18" charset="0"/>
              </a:rPr>
              <a:t> </a:t>
            </a:r>
            <a:r>
              <a:rPr lang="en-US" sz="1800" b="0" dirty="0">
                <a:effectLst/>
                <a:ea typeface="Times New Roman" panose="02020603050405020304" pitchFamily="18" charset="0"/>
              </a:rPr>
              <a:t>exist</a:t>
            </a:r>
            <a:r>
              <a:rPr lang="en-US" sz="1800" b="0" spc="-10" dirty="0">
                <a:effectLst/>
                <a:ea typeface="Times New Roman" panose="02020603050405020304" pitchFamily="18" charset="0"/>
              </a:rPr>
              <a:t> </a:t>
            </a:r>
            <a:r>
              <a:rPr lang="en-US" sz="1800" b="0" dirty="0">
                <a:effectLst/>
                <a:ea typeface="Times New Roman" panose="02020603050405020304" pitchFamily="18" charset="0"/>
              </a:rPr>
              <a:t>in</a:t>
            </a:r>
            <a:r>
              <a:rPr lang="en-US" sz="1800" b="0" spc="-5" dirty="0">
                <a:effectLst/>
                <a:ea typeface="Times New Roman" panose="02020603050405020304" pitchFamily="18" charset="0"/>
              </a:rPr>
              <a:t> </a:t>
            </a:r>
            <a:r>
              <a:rPr lang="en-US" sz="1800" b="0" dirty="0">
                <a:effectLst/>
                <a:ea typeface="Times New Roman" panose="02020603050405020304" pitchFamily="18" charset="0"/>
              </a:rPr>
              <a:t>Australian</a:t>
            </a:r>
            <a:r>
              <a:rPr lang="en-US" sz="1800" b="0" spc="-5" dirty="0">
                <a:effectLst/>
                <a:ea typeface="Times New Roman" panose="02020603050405020304" pitchFamily="18" charset="0"/>
              </a:rPr>
              <a:t> </a:t>
            </a:r>
            <a:r>
              <a:rPr lang="en-US" sz="1800" b="0" dirty="0">
                <a:effectLst/>
                <a:ea typeface="Times New Roman" panose="02020603050405020304" pitchFamily="18" charset="0"/>
              </a:rPr>
              <a:t>First Nations</a:t>
            </a:r>
            <a:r>
              <a:rPr lang="en-US" sz="1800" b="0" spc="-5" dirty="0">
                <a:effectLst/>
                <a:ea typeface="Times New Roman" panose="02020603050405020304" pitchFamily="18" charset="0"/>
              </a:rPr>
              <a:t> </a:t>
            </a:r>
            <a:r>
              <a:rPr lang="en-US" sz="1800" b="0" dirty="0">
                <a:effectLst/>
                <a:ea typeface="Times New Roman" panose="02020603050405020304" pitchFamily="18" charset="0"/>
              </a:rPr>
              <a:t>languages</a:t>
            </a:r>
            <a:r>
              <a:rPr lang="en-US" sz="1800" b="0" spc="-5" dirty="0">
                <a:effectLst/>
                <a:ea typeface="Times New Roman" panose="02020603050405020304" pitchFamily="18" charset="0"/>
              </a:rPr>
              <a:t> </a:t>
            </a:r>
            <a:r>
              <a:rPr lang="en-US" sz="1800" b="0" dirty="0">
                <a:effectLst/>
                <a:ea typeface="Times New Roman" panose="02020603050405020304" pitchFamily="18" charset="0"/>
              </a:rPr>
              <a:t>that describe</a:t>
            </a:r>
            <a:r>
              <a:rPr lang="en-US" sz="1800" b="0" spc="-5" dirty="0">
                <a:effectLst/>
                <a:ea typeface="Times New Roman" panose="02020603050405020304" pitchFamily="18" charset="0"/>
              </a:rPr>
              <a:t> </a:t>
            </a:r>
            <a:r>
              <a:rPr lang="en-US" sz="1800" b="0" dirty="0">
                <a:effectLst/>
                <a:ea typeface="Times New Roman" panose="02020603050405020304" pitchFamily="18" charset="0"/>
              </a:rPr>
              <a:t>specific</a:t>
            </a:r>
            <a:r>
              <a:rPr lang="en-US" sz="1800" b="0" spc="-5" dirty="0">
                <a:effectLst/>
                <a:ea typeface="Times New Roman" panose="02020603050405020304" pitchFamily="18" charset="0"/>
              </a:rPr>
              <a:t> </a:t>
            </a:r>
            <a:r>
              <a:rPr lang="en-US" sz="1800" b="0" dirty="0">
                <a:effectLst/>
                <a:ea typeface="Times New Roman" panose="02020603050405020304" pitchFamily="18" charset="0"/>
              </a:rPr>
              <a:t>conditions</a:t>
            </a:r>
            <a:r>
              <a:rPr lang="en-US" sz="1800" b="0" spc="-10" dirty="0">
                <a:effectLst/>
                <a:ea typeface="Times New Roman" panose="02020603050405020304" pitchFamily="18" charset="0"/>
              </a:rPr>
              <a:t> </a:t>
            </a:r>
            <a:r>
              <a:rPr lang="en-US" sz="1800" b="0" dirty="0">
                <a:effectLst/>
                <a:ea typeface="Times New Roman" panose="02020603050405020304" pitchFamily="18" charset="0"/>
              </a:rPr>
              <a:t>such</a:t>
            </a:r>
            <a:r>
              <a:rPr lang="en-US" sz="1800" b="0" spc="-10" dirty="0">
                <a:effectLst/>
                <a:ea typeface="Times New Roman" panose="02020603050405020304" pitchFamily="18" charset="0"/>
              </a:rPr>
              <a:t> </a:t>
            </a:r>
            <a:r>
              <a:rPr lang="en-US" sz="1800" b="0" dirty="0">
                <a:effectLst/>
                <a:ea typeface="Times New Roman" panose="02020603050405020304" pitchFamily="18" charset="0"/>
              </a:rPr>
              <a:t>as</a:t>
            </a:r>
            <a:r>
              <a:rPr lang="en-US" sz="1800" b="0" spc="-10" dirty="0">
                <a:effectLst/>
                <a:ea typeface="Times New Roman" panose="02020603050405020304" pitchFamily="18" charset="0"/>
              </a:rPr>
              <a:t> </a:t>
            </a:r>
            <a:r>
              <a:rPr lang="en-US" sz="1800" b="0" dirty="0">
                <a:effectLst/>
                <a:ea typeface="Times New Roman" panose="02020603050405020304" pitchFamily="18" charset="0"/>
              </a:rPr>
              <a:t>blindness,</a:t>
            </a:r>
            <a:r>
              <a:rPr lang="en-US" sz="1800" b="0" spc="-10" dirty="0">
                <a:effectLst/>
                <a:ea typeface="Times New Roman" panose="02020603050405020304" pitchFamily="18" charset="0"/>
              </a:rPr>
              <a:t> </a:t>
            </a:r>
            <a:r>
              <a:rPr lang="en-US" sz="1800" b="0" dirty="0">
                <a:effectLst/>
                <a:ea typeface="Times New Roman" panose="02020603050405020304" pitchFamily="18" charset="0"/>
              </a:rPr>
              <a:t>deafness,</a:t>
            </a:r>
            <a:r>
              <a:rPr lang="en-US" sz="1800" b="0" spc="-10" dirty="0">
                <a:effectLst/>
                <a:ea typeface="Times New Roman" panose="02020603050405020304" pitchFamily="18" charset="0"/>
              </a:rPr>
              <a:t> </a:t>
            </a:r>
            <a:r>
              <a:rPr lang="en-US" sz="1800" b="0" dirty="0">
                <a:effectLst/>
                <a:ea typeface="Times New Roman" panose="02020603050405020304" pitchFamily="18" charset="0"/>
              </a:rPr>
              <a:t>mobility</a:t>
            </a:r>
            <a:r>
              <a:rPr lang="en-US" sz="1800" b="0" spc="-10" dirty="0">
                <a:effectLst/>
                <a:ea typeface="Times New Roman" panose="02020603050405020304" pitchFamily="18" charset="0"/>
              </a:rPr>
              <a:t> </a:t>
            </a:r>
            <a:r>
              <a:rPr lang="en-US" sz="1800" b="0" dirty="0">
                <a:effectLst/>
                <a:ea typeface="Times New Roman" panose="02020603050405020304" pitchFamily="18" charset="0"/>
              </a:rPr>
              <a:t>difficulties</a:t>
            </a:r>
            <a:r>
              <a:rPr lang="en-US" sz="1800" b="0" spc="-25" dirty="0">
                <a:effectLst/>
                <a:ea typeface="Times New Roman" panose="02020603050405020304" pitchFamily="18" charset="0"/>
              </a:rPr>
              <a:t> </a:t>
            </a:r>
            <a:r>
              <a:rPr lang="en-US" sz="1800" b="0" dirty="0">
                <a:effectLst/>
                <a:ea typeface="Times New Roman" panose="02020603050405020304" pitchFamily="18" charset="0"/>
              </a:rPr>
              <a:t>and</a:t>
            </a:r>
            <a:r>
              <a:rPr lang="en-US" sz="1800" b="0" spc="-10" dirty="0">
                <a:effectLst/>
                <a:ea typeface="Times New Roman" panose="02020603050405020304" pitchFamily="18" charset="0"/>
              </a:rPr>
              <a:t> </a:t>
            </a:r>
            <a:r>
              <a:rPr lang="en-US" sz="1800" b="0" dirty="0">
                <a:effectLst/>
                <a:ea typeface="Times New Roman" panose="02020603050405020304" pitchFamily="18" charset="0"/>
              </a:rPr>
              <a:t>back</a:t>
            </a:r>
            <a:r>
              <a:rPr lang="en-US" sz="1800" b="0" spc="-10" dirty="0">
                <a:effectLst/>
                <a:ea typeface="Times New Roman" panose="02020603050405020304" pitchFamily="18" charset="0"/>
              </a:rPr>
              <a:t> </a:t>
            </a:r>
            <a:r>
              <a:rPr lang="en-US" sz="1800" b="0" dirty="0">
                <a:effectLst/>
                <a:ea typeface="Times New Roman" panose="02020603050405020304" pitchFamily="18" charset="0"/>
              </a:rPr>
              <a:t>pain.</a:t>
            </a:r>
            <a:r>
              <a:rPr lang="en-US" sz="1800" b="0" spc="-10" dirty="0">
                <a:effectLst/>
                <a:ea typeface="Times New Roman" panose="02020603050405020304" pitchFamily="18" charset="0"/>
              </a:rPr>
              <a:t> </a:t>
            </a:r>
            <a:r>
              <a:rPr lang="en-US" sz="1800" b="0" dirty="0">
                <a:effectLst/>
                <a:ea typeface="Times New Roman" panose="02020603050405020304" pitchFamily="18" charset="0"/>
              </a:rPr>
              <a:t>Yet,</a:t>
            </a:r>
            <a:r>
              <a:rPr lang="en-US" sz="1800" b="0" spc="-10" dirty="0">
                <a:effectLst/>
                <a:ea typeface="Times New Roman" panose="02020603050405020304" pitchFamily="18" charset="0"/>
              </a:rPr>
              <a:t> </a:t>
            </a:r>
            <a:r>
              <a:rPr lang="en-US" sz="1800" b="0" dirty="0">
                <a:effectLst/>
                <a:ea typeface="Times New Roman" panose="02020603050405020304" pitchFamily="18" charset="0"/>
              </a:rPr>
              <a:t>these</a:t>
            </a:r>
            <a:r>
              <a:rPr lang="en-US" sz="1800" b="0" spc="-15" dirty="0">
                <a:effectLst/>
                <a:ea typeface="Times New Roman" panose="02020603050405020304" pitchFamily="18" charset="0"/>
              </a:rPr>
              <a:t> </a:t>
            </a:r>
            <a:r>
              <a:rPr lang="en-US" sz="1800" b="0" dirty="0">
                <a:effectLst/>
                <a:ea typeface="Times New Roman" panose="02020603050405020304" pitchFamily="18" charset="0"/>
              </a:rPr>
              <a:t>descriptors are</a:t>
            </a:r>
            <a:r>
              <a:rPr lang="en-US" sz="1800" b="0" spc="-5" dirty="0">
                <a:effectLst/>
                <a:ea typeface="Times New Roman" panose="02020603050405020304" pitchFamily="18" charset="0"/>
              </a:rPr>
              <a:t> </a:t>
            </a:r>
            <a:r>
              <a:rPr lang="en-US" sz="1800" b="0" dirty="0">
                <a:effectLst/>
                <a:ea typeface="Times New Roman" panose="02020603050405020304" pitchFamily="18" charset="0"/>
              </a:rPr>
              <a:t>not</a:t>
            </a:r>
            <a:r>
              <a:rPr lang="en-US" sz="1800" b="0" spc="-5" dirty="0">
                <a:effectLst/>
                <a:ea typeface="Times New Roman" panose="02020603050405020304" pitchFamily="18" charset="0"/>
              </a:rPr>
              <a:t> </a:t>
            </a:r>
            <a:r>
              <a:rPr lang="en-US" sz="1800" b="0" dirty="0">
                <a:effectLst/>
                <a:ea typeface="Times New Roman" panose="02020603050405020304" pitchFamily="18" charset="0"/>
              </a:rPr>
              <a:t>used</a:t>
            </a:r>
            <a:r>
              <a:rPr lang="en-US" sz="1800" b="0" spc="-10" dirty="0">
                <a:effectLst/>
                <a:ea typeface="Times New Roman" panose="02020603050405020304" pitchFamily="18" charset="0"/>
              </a:rPr>
              <a:t> </a:t>
            </a:r>
            <a:r>
              <a:rPr lang="en-US" sz="1800" b="0" dirty="0">
                <a:effectLst/>
                <a:ea typeface="Times New Roman" panose="02020603050405020304" pitchFamily="18" charset="0"/>
              </a:rPr>
              <a:t>in</a:t>
            </a:r>
            <a:r>
              <a:rPr lang="en-US" sz="1800" b="0" spc="-20" dirty="0">
                <a:effectLst/>
                <a:ea typeface="Times New Roman" panose="02020603050405020304" pitchFamily="18" charset="0"/>
              </a:rPr>
              <a:t> </a:t>
            </a:r>
            <a:r>
              <a:rPr lang="en-US" sz="1800" b="0" dirty="0">
                <a:effectLst/>
                <a:ea typeface="Times New Roman" panose="02020603050405020304" pitchFamily="18" charset="0"/>
              </a:rPr>
              <a:t>a</a:t>
            </a:r>
            <a:r>
              <a:rPr lang="en-US" sz="1800" b="0" spc="-5" dirty="0">
                <a:effectLst/>
                <a:ea typeface="Times New Roman" panose="02020603050405020304" pitchFamily="18" charset="0"/>
              </a:rPr>
              <a:t> </a:t>
            </a:r>
            <a:r>
              <a:rPr lang="en-US" sz="1800" b="0" dirty="0">
                <a:effectLst/>
                <a:ea typeface="Times New Roman" panose="02020603050405020304" pitchFamily="18" charset="0"/>
              </a:rPr>
              <a:t>negative</a:t>
            </a:r>
            <a:r>
              <a:rPr lang="en-US" sz="1800" b="0" spc="-15" dirty="0">
                <a:effectLst/>
                <a:ea typeface="Times New Roman" panose="02020603050405020304" pitchFamily="18" charset="0"/>
              </a:rPr>
              <a:t> </a:t>
            </a:r>
            <a:r>
              <a:rPr lang="en-US" sz="1800" b="0" dirty="0">
                <a:effectLst/>
                <a:ea typeface="Times New Roman" panose="02020603050405020304" pitchFamily="18" charset="0"/>
              </a:rPr>
              <a:t>or</a:t>
            </a:r>
            <a:r>
              <a:rPr lang="en-US" sz="1800" b="0" spc="-10" dirty="0">
                <a:effectLst/>
                <a:ea typeface="Times New Roman" panose="02020603050405020304" pitchFamily="18" charset="0"/>
              </a:rPr>
              <a:t> </a:t>
            </a:r>
            <a:r>
              <a:rPr lang="en-US" sz="1800" b="0" dirty="0">
                <a:effectLst/>
                <a:ea typeface="Times New Roman" panose="02020603050405020304" pitchFamily="18" charset="0"/>
              </a:rPr>
              <a:t>pejorative</a:t>
            </a:r>
            <a:r>
              <a:rPr lang="en-US" sz="1800" b="0" spc="-15" dirty="0">
                <a:effectLst/>
                <a:ea typeface="Times New Roman" panose="02020603050405020304" pitchFamily="18" charset="0"/>
              </a:rPr>
              <a:t> </a:t>
            </a:r>
            <a:r>
              <a:rPr lang="en-US" sz="1800" b="0" dirty="0">
                <a:effectLst/>
                <a:ea typeface="Times New Roman" panose="02020603050405020304" pitchFamily="18" charset="0"/>
              </a:rPr>
              <a:t>manner</a:t>
            </a:r>
            <a:r>
              <a:rPr lang="en-US" sz="1800" b="0" spc="-10" dirty="0">
                <a:effectLst/>
                <a:ea typeface="Times New Roman" panose="02020603050405020304" pitchFamily="18" charset="0"/>
              </a:rPr>
              <a:t> </a:t>
            </a:r>
            <a:r>
              <a:rPr lang="en-US" sz="1800" b="0" dirty="0">
                <a:effectLst/>
                <a:ea typeface="Times New Roman" panose="02020603050405020304" pitchFamily="18" charset="0"/>
              </a:rPr>
              <a:t>(Avery, 2018,</a:t>
            </a:r>
            <a:r>
              <a:rPr lang="en-US" sz="1800" b="0" spc="-10" dirty="0">
                <a:effectLst/>
                <a:ea typeface="Times New Roman" panose="02020603050405020304" pitchFamily="18" charset="0"/>
              </a:rPr>
              <a:t> </a:t>
            </a:r>
            <a:r>
              <a:rPr lang="en-US" sz="1800" b="0" dirty="0">
                <a:effectLst/>
                <a:ea typeface="Times New Roman" panose="02020603050405020304" pitchFamily="18" charset="0"/>
              </a:rPr>
              <a:t>p.5) </a:t>
            </a:r>
          </a:p>
          <a:p>
            <a:pPr marR="160655" indent="-635">
              <a:lnSpc>
                <a:spcPct val="103000"/>
              </a:lnSpc>
              <a:spcBef>
                <a:spcPts val="600"/>
              </a:spcBef>
              <a:spcAft>
                <a:spcPts val="1200"/>
              </a:spcAft>
            </a:pPr>
            <a:r>
              <a:rPr lang="en-US" sz="1800" b="0" dirty="0"/>
              <a:t>First Nations people often see conditions to be unremarkable and to simply represent the normal range of human diversity – particularly in the case of physical conditions. </a:t>
            </a:r>
          </a:p>
          <a:p>
            <a:pPr marR="160655" indent="-635">
              <a:lnSpc>
                <a:spcPct val="103000"/>
              </a:lnSpc>
              <a:spcBef>
                <a:spcPts val="600"/>
              </a:spcBef>
              <a:spcAft>
                <a:spcPts val="1200"/>
              </a:spcAft>
            </a:pPr>
            <a:r>
              <a:rPr lang="en-US" sz="1800" b="0" dirty="0"/>
              <a:t>Within First Nations communities disability is not generally viewed as something that is separate or an impairment but rather as an element of the general disadvantage facing communities and families (Gilroy et al. 2018; Hollinsworth 2013).</a:t>
            </a:r>
            <a:endParaRPr lang="en-AU" dirty="0"/>
          </a:p>
        </p:txBody>
      </p:sp>
    </p:spTree>
    <p:extLst>
      <p:ext uri="{BB962C8B-B14F-4D97-AF65-F5344CB8AC3E}">
        <p14:creationId xmlns:p14="http://schemas.microsoft.com/office/powerpoint/2010/main" val="1596382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591DC7-C149-F997-2F5B-98B2952E9137}"/>
              </a:ext>
            </a:extLst>
          </p:cNvPr>
          <p:cNvSpPr>
            <a:spLocks noGrp="1"/>
          </p:cNvSpPr>
          <p:nvPr>
            <p:ph type="title"/>
          </p:nvPr>
        </p:nvSpPr>
        <p:spPr/>
        <p:txBody>
          <a:bodyPr/>
          <a:lstStyle/>
          <a:p>
            <a:r>
              <a:rPr lang="en-AU"/>
              <a:t>Power as opportunity for change</a:t>
            </a:r>
          </a:p>
        </p:txBody>
      </p:sp>
      <p:sp>
        <p:nvSpPr>
          <p:cNvPr id="3" name="Content Placeholder 2">
            <a:extLst>
              <a:ext uri="{FF2B5EF4-FFF2-40B4-BE49-F238E27FC236}">
                <a16:creationId xmlns:a16="http://schemas.microsoft.com/office/drawing/2014/main" id="{492E3C78-F62F-C0C4-EE48-DF455A328EE1}"/>
              </a:ext>
            </a:extLst>
          </p:cNvPr>
          <p:cNvSpPr>
            <a:spLocks noGrp="1"/>
          </p:cNvSpPr>
          <p:nvPr>
            <p:ph sz="quarter" idx="14"/>
          </p:nvPr>
        </p:nvSpPr>
        <p:spPr/>
        <p:txBody>
          <a:bodyPr/>
          <a:lstStyle/>
          <a:p>
            <a:r>
              <a:rPr lang="en-US" b="0" kern="100" dirty="0">
                <a:effectLst/>
                <a:ea typeface="Aptos" panose="020B0004020202020204" pitchFamily="34" charset="0"/>
                <a:cs typeface="Times New Roman" panose="02020603050405020304" pitchFamily="18" charset="0"/>
              </a:rPr>
              <a:t>From an intersectional perspective, power is relational. A person can simultaneously experience both power and oppression in varying contexts, at varying times (Collins, 1990). </a:t>
            </a:r>
          </a:p>
          <a:p>
            <a:endParaRPr lang="en-US" b="0" kern="100" dirty="0">
              <a:ea typeface="Aptos" panose="020B0004020202020204" pitchFamily="34" charset="0"/>
              <a:cs typeface="Times New Roman" panose="02020603050405020304" pitchFamily="18" charset="0"/>
            </a:endParaRPr>
          </a:p>
          <a:p>
            <a:r>
              <a:rPr lang="en-US" b="0" kern="100" dirty="0">
                <a:effectLst/>
                <a:ea typeface="Aptos" panose="020B0004020202020204" pitchFamily="34" charset="0"/>
                <a:cs typeface="Times New Roman" panose="02020603050405020304" pitchFamily="18" charset="0"/>
              </a:rPr>
              <a:t>These relations of power include experiences of </a:t>
            </a:r>
            <a:r>
              <a:rPr lang="en-US" b="0" i="1" kern="100" dirty="0">
                <a:effectLst/>
                <a:ea typeface="Aptos" panose="020B0004020202020204" pitchFamily="34" charset="0"/>
                <a:cs typeface="Times New Roman" panose="02020603050405020304" pitchFamily="18" charset="0"/>
              </a:rPr>
              <a:t>power over </a:t>
            </a:r>
            <a:r>
              <a:rPr lang="en-US" b="0" kern="100" dirty="0">
                <a:effectLst/>
                <a:ea typeface="Aptos" panose="020B0004020202020204" pitchFamily="34" charset="0"/>
                <a:cs typeface="Times New Roman" panose="02020603050405020304" pitchFamily="18" charset="0"/>
              </a:rPr>
              <a:t>others, but also that of </a:t>
            </a:r>
            <a:r>
              <a:rPr lang="en-US" b="0" i="1" kern="100" dirty="0">
                <a:effectLst/>
                <a:ea typeface="Aptos" panose="020B0004020202020204" pitchFamily="34" charset="0"/>
                <a:cs typeface="Times New Roman" panose="02020603050405020304" pitchFamily="18" charset="0"/>
              </a:rPr>
              <a:t>power with </a:t>
            </a:r>
            <a:r>
              <a:rPr lang="en-US" b="0" kern="100" dirty="0">
                <a:effectLst/>
                <a:ea typeface="Aptos" panose="020B0004020202020204" pitchFamily="34" charset="0"/>
                <a:cs typeface="Times New Roman" panose="02020603050405020304" pitchFamily="18" charset="0"/>
              </a:rPr>
              <a:t>others (power that involves people working together) (Guinier &amp; Torres, 2003).</a:t>
            </a:r>
            <a:endParaRPr lang="en-AU" b="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74345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77CF0-F8E7-060C-06FE-FB2A076179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1B83C3-470C-0B92-1DDF-BAF4C28F1E8E}"/>
              </a:ext>
            </a:extLst>
          </p:cNvPr>
          <p:cNvSpPr>
            <a:spLocks noGrp="1"/>
          </p:cNvSpPr>
          <p:nvPr>
            <p:ph type="title" idx="4294967295"/>
          </p:nvPr>
        </p:nvSpPr>
        <p:spPr>
          <a:xfrm>
            <a:off x="345600" y="-531544"/>
            <a:ext cx="9695205" cy="531544"/>
          </a:xfrm>
        </p:spPr>
        <p:txBody>
          <a:bodyPr vert="horz" lIns="0" tIns="0" rIns="0" bIns="0" rtlCol="0" anchor="b">
            <a:noAutofit/>
          </a:bodyPr>
          <a:lstStyle/>
          <a:p>
            <a:r>
              <a:rPr lang="en-AU" dirty="0"/>
              <a:t>Acknowledgement of Country</a:t>
            </a:r>
          </a:p>
        </p:txBody>
      </p:sp>
      <p:sp>
        <p:nvSpPr>
          <p:cNvPr id="5" name="Content Placeholder 4">
            <a:extLst>
              <a:ext uri="{FF2B5EF4-FFF2-40B4-BE49-F238E27FC236}">
                <a16:creationId xmlns:a16="http://schemas.microsoft.com/office/drawing/2014/main" id="{53848385-9998-DB9A-ECDD-B76286C62FD7}"/>
              </a:ext>
            </a:extLst>
          </p:cNvPr>
          <p:cNvSpPr>
            <a:spLocks noGrp="1"/>
          </p:cNvSpPr>
          <p:nvPr>
            <p:ph sz="quarter" idx="14"/>
          </p:nvPr>
        </p:nvSpPr>
        <p:spPr/>
        <p:txBody>
          <a:bodyPr/>
          <a:lstStyle/>
          <a:p>
            <a:pPr marL="0" marR="0" lvl="0" indent="0" algn="l" defTabSz="1218895" rtl="0" eaLnBrk="1" fontAlgn="auto" latinLnBrk="0" hangingPunct="1">
              <a:lnSpc>
                <a:spcPct val="107000"/>
              </a:lnSpc>
              <a:spcBef>
                <a:spcPts val="0"/>
              </a:spcBef>
              <a:spcAft>
                <a:spcPts val="800"/>
              </a:spcAft>
              <a:buClrTx/>
              <a:buSzTx/>
              <a:buFontTx/>
              <a:buNone/>
              <a:tabLst/>
              <a:defRPr/>
            </a:pPr>
            <a:r>
              <a:rPr lang="en-AU" sz="1600" b="0" kern="100">
                <a:solidFill>
                  <a:schemeClr val="bg1"/>
                </a:solidFill>
                <a:effectLst/>
                <a:latin typeface="Arial" panose="020B0604020202020204" pitchFamily="34" charset="0"/>
                <a:ea typeface="Aptos" panose="020B0004020202020204" pitchFamily="34" charset="0"/>
                <a:cs typeface="Arial" panose="020B0604020202020204" pitchFamily="34" charset="0"/>
              </a:rPr>
              <a:t>The University of Melbourne acknowledges the Traditional Owners of the unceded land on which we work, learn and live: the Wurundjeri </a:t>
            </a:r>
            <a:r>
              <a:rPr lang="en-AU" sz="1600" b="0" kern="100" err="1">
                <a:solidFill>
                  <a:schemeClr val="bg1"/>
                </a:solidFill>
                <a:effectLst/>
                <a:latin typeface="Arial" panose="020B0604020202020204" pitchFamily="34" charset="0"/>
                <a:ea typeface="Aptos" panose="020B0004020202020204" pitchFamily="34" charset="0"/>
                <a:cs typeface="Arial" panose="020B0604020202020204" pitchFamily="34" charset="0"/>
              </a:rPr>
              <a:t>Woi</a:t>
            </a:r>
            <a:r>
              <a:rPr lang="en-AU" sz="1600" b="0" kern="100">
                <a:solidFill>
                  <a:schemeClr val="bg1"/>
                </a:solidFill>
                <a:effectLst/>
                <a:latin typeface="Arial" panose="020B0604020202020204" pitchFamily="34" charset="0"/>
                <a:ea typeface="Aptos" panose="020B0004020202020204" pitchFamily="34" charset="0"/>
                <a:cs typeface="Arial" panose="020B0604020202020204" pitchFamily="34" charset="0"/>
              </a:rPr>
              <a:t>-wurrung and Bunurong peoples, the Yorta </a:t>
            </a:r>
            <a:r>
              <a:rPr lang="en-AU" sz="1600" b="0" kern="100" err="1">
                <a:solidFill>
                  <a:schemeClr val="bg1"/>
                </a:solidFill>
                <a:effectLst/>
                <a:latin typeface="Arial" panose="020B0604020202020204" pitchFamily="34" charset="0"/>
                <a:ea typeface="Aptos" panose="020B0004020202020204" pitchFamily="34" charset="0"/>
                <a:cs typeface="Arial" panose="020B0604020202020204" pitchFamily="34" charset="0"/>
              </a:rPr>
              <a:t>Yorta</a:t>
            </a:r>
            <a:r>
              <a:rPr lang="en-AU" sz="1600" b="0" kern="100">
                <a:solidFill>
                  <a:schemeClr val="bg1"/>
                </a:solidFill>
                <a:effectLst/>
                <a:latin typeface="Arial" panose="020B0604020202020204" pitchFamily="34" charset="0"/>
                <a:ea typeface="Aptos" panose="020B0004020202020204" pitchFamily="34" charset="0"/>
                <a:cs typeface="Arial" panose="020B0604020202020204" pitchFamily="34" charset="0"/>
              </a:rPr>
              <a:t> Nation, and the Dja </a:t>
            </a:r>
            <a:r>
              <a:rPr lang="en-AU" sz="1600" b="0" kern="100" err="1">
                <a:solidFill>
                  <a:schemeClr val="bg1"/>
                </a:solidFill>
                <a:effectLst/>
                <a:latin typeface="Arial" panose="020B0604020202020204" pitchFamily="34" charset="0"/>
                <a:ea typeface="Aptos" panose="020B0004020202020204" pitchFamily="34" charset="0"/>
                <a:cs typeface="Arial" panose="020B0604020202020204" pitchFamily="34" charset="0"/>
              </a:rPr>
              <a:t>Dja</a:t>
            </a:r>
            <a:r>
              <a:rPr lang="en-AU" sz="1600" b="0" kern="100">
                <a:solidFill>
                  <a:schemeClr val="bg1"/>
                </a:solidFill>
                <a:effectLst/>
                <a:latin typeface="Arial" panose="020B0604020202020204" pitchFamily="34" charset="0"/>
                <a:ea typeface="Aptos" panose="020B0004020202020204" pitchFamily="34" charset="0"/>
                <a:cs typeface="Arial" panose="020B0604020202020204" pitchFamily="34" charset="0"/>
              </a:rPr>
              <a:t> Wurrung people. </a:t>
            </a:r>
          </a:p>
          <a:p>
            <a:pPr>
              <a:lnSpc>
                <a:spcPct val="107000"/>
              </a:lnSpc>
              <a:spcAft>
                <a:spcPts val="800"/>
              </a:spcAft>
            </a:pPr>
            <a:r>
              <a:rPr lang="en-AU" sz="1600" b="0" kern="100">
                <a:solidFill>
                  <a:schemeClr val="bg1"/>
                </a:solidFill>
                <a:effectLst/>
                <a:latin typeface="Arial" panose="020B0604020202020204" pitchFamily="34" charset="0"/>
                <a:ea typeface="Aptos" panose="020B0004020202020204" pitchFamily="34" charset="0"/>
                <a:cs typeface="Arial" panose="020B0604020202020204" pitchFamily="34" charset="0"/>
              </a:rPr>
              <a:t>We pay respect to Elders past, present and future, and acknowledge the importance of Indigenous knowledge in the Academy.</a:t>
            </a:r>
          </a:p>
          <a:p>
            <a:pPr>
              <a:lnSpc>
                <a:spcPct val="107000"/>
              </a:lnSpc>
              <a:spcAft>
                <a:spcPts val="800"/>
              </a:spcAft>
            </a:pPr>
            <a:r>
              <a:rPr lang="en-AU" sz="1600" b="0" kern="100">
                <a:solidFill>
                  <a:schemeClr val="bg1"/>
                </a:solidFill>
                <a:effectLst/>
                <a:latin typeface="Arial" panose="020B0604020202020204" pitchFamily="34" charset="0"/>
                <a:ea typeface="Aptos" panose="020B0004020202020204" pitchFamily="34" charset="0"/>
                <a:cs typeface="Arial" panose="020B0604020202020204" pitchFamily="34" charset="0"/>
              </a:rPr>
              <a:t>As we come together today, we would like to reflect on disability and acknowledge the holistic perspectives that Indigenous cultures bring to our understanding of ability, disability, and inclusion. We acknowledge that many Indigenous worldviews emphasise the inherent value and unique contributions of all individuals, regardless of ability.</a:t>
            </a:r>
          </a:p>
          <a:p>
            <a:pPr>
              <a:lnSpc>
                <a:spcPct val="107000"/>
              </a:lnSpc>
              <a:spcAft>
                <a:spcPts val="800"/>
              </a:spcAft>
            </a:pPr>
            <a:r>
              <a:rPr lang="en-AU" sz="1600" b="0" kern="100">
                <a:solidFill>
                  <a:schemeClr val="bg1"/>
                </a:solidFill>
                <a:effectLst/>
                <a:latin typeface="Arial" panose="020B0604020202020204" pitchFamily="34" charset="0"/>
                <a:ea typeface="Aptos" panose="020B0004020202020204" pitchFamily="34" charset="0"/>
                <a:cs typeface="Arial" panose="020B0604020202020204" pitchFamily="34" charset="0"/>
              </a:rPr>
              <a:t>We recognise that true inclusion in education means respecting and learning from diverse cultural understandings of health, well-being, and ability. This includes acknowledging the intersectionality of Indigenous experiences with disability, and the importance of culturally informed approaches to inclusive teaching and research practices.</a:t>
            </a:r>
          </a:p>
          <a:p>
            <a:pPr>
              <a:lnSpc>
                <a:spcPct val="107000"/>
              </a:lnSpc>
              <a:spcAft>
                <a:spcPts val="800"/>
              </a:spcAft>
            </a:pPr>
            <a:r>
              <a:rPr lang="en-AU" sz="1600" b="0" kern="100">
                <a:solidFill>
                  <a:schemeClr val="bg1"/>
                </a:solidFill>
                <a:effectLst/>
                <a:latin typeface="Arial" panose="020B0604020202020204" pitchFamily="34" charset="0"/>
                <a:ea typeface="Aptos" panose="020B0004020202020204" pitchFamily="34" charset="0"/>
                <a:cs typeface="Arial" panose="020B0604020202020204" pitchFamily="34" charset="0"/>
              </a:rPr>
              <a:t>As a community of researchers, teachers, professional staff and students we are privileged to work and learn every day with Indigenous colleagues and partners as we strive for an educational and research environment that embraces, values and supports all learners, researchers and knowledge brokers, including those with disabilities.</a:t>
            </a:r>
            <a:endParaRPr lang="en-AU" sz="1600"/>
          </a:p>
        </p:txBody>
      </p:sp>
    </p:spTree>
    <p:extLst>
      <p:ext uri="{BB962C8B-B14F-4D97-AF65-F5344CB8AC3E}">
        <p14:creationId xmlns:p14="http://schemas.microsoft.com/office/powerpoint/2010/main" val="3795867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94A984-0859-4A60-3DA5-AB21305562A4}"/>
              </a:ext>
            </a:extLst>
          </p:cNvPr>
          <p:cNvSpPr>
            <a:spLocks noGrp="1"/>
          </p:cNvSpPr>
          <p:nvPr>
            <p:ph type="title"/>
          </p:nvPr>
        </p:nvSpPr>
        <p:spPr/>
        <p:txBody>
          <a:bodyPr/>
          <a:lstStyle/>
          <a:p>
            <a:r>
              <a:rPr lang="en-AU" dirty="0"/>
              <a:t>Further reading</a:t>
            </a:r>
          </a:p>
        </p:txBody>
      </p:sp>
      <p:sp>
        <p:nvSpPr>
          <p:cNvPr id="3" name="Content Placeholder 2">
            <a:extLst>
              <a:ext uri="{FF2B5EF4-FFF2-40B4-BE49-F238E27FC236}">
                <a16:creationId xmlns:a16="http://schemas.microsoft.com/office/drawing/2014/main" id="{87BD64EC-D0E1-F3CD-77B8-4D042E6C8019}"/>
              </a:ext>
            </a:extLst>
          </p:cNvPr>
          <p:cNvSpPr>
            <a:spLocks noGrp="1"/>
          </p:cNvSpPr>
          <p:nvPr>
            <p:ph sz="quarter" idx="14"/>
          </p:nvPr>
        </p:nvSpPr>
        <p:spPr>
          <a:xfrm>
            <a:off x="345601" y="1539533"/>
            <a:ext cx="11500798" cy="4273200"/>
          </a:xfrm>
        </p:spPr>
        <p:txBody>
          <a:bodyPr/>
          <a:lstStyle/>
          <a:p>
            <a:pPr marL="180000" indent="-457200">
              <a:lnSpc>
                <a:spcPct val="100000"/>
              </a:lnSpc>
              <a:spcBef>
                <a:spcPts val="200"/>
              </a:spcBef>
            </a:pPr>
            <a:r>
              <a:rPr lang="en-US" sz="1400" b="0" spc="-20" dirty="0">
                <a:effectLst/>
                <a:ea typeface="Trebuchet MS" panose="020B0603020202020204" pitchFamily="34" charset="0"/>
                <a:cs typeface="Trebuchet MS" panose="020B0603020202020204" pitchFamily="34" charset="0"/>
              </a:rPr>
              <a:t>Acker-Verney,</a:t>
            </a:r>
            <a:r>
              <a:rPr lang="en-US" sz="1400" b="0" spc="-50" dirty="0">
                <a:effectLst/>
                <a:ea typeface="Trebuchet MS" panose="020B0603020202020204" pitchFamily="34" charset="0"/>
                <a:cs typeface="Trebuchet MS" panose="020B0603020202020204" pitchFamily="34" charset="0"/>
              </a:rPr>
              <a:t> </a:t>
            </a:r>
            <a:r>
              <a:rPr lang="en-US" sz="1400" b="0" spc="-20" dirty="0">
                <a:effectLst/>
                <a:ea typeface="Trebuchet MS" panose="020B0603020202020204" pitchFamily="34" charset="0"/>
                <a:cs typeface="Trebuchet MS" panose="020B0603020202020204" pitchFamily="34" charset="0"/>
              </a:rPr>
              <a:t>J.</a:t>
            </a:r>
            <a:r>
              <a:rPr lang="en-US" sz="1400" b="0" spc="-25" dirty="0">
                <a:effectLst/>
                <a:ea typeface="Trebuchet MS" panose="020B0603020202020204" pitchFamily="34" charset="0"/>
                <a:cs typeface="Trebuchet MS" panose="020B0603020202020204" pitchFamily="34" charset="0"/>
              </a:rPr>
              <a:t> </a:t>
            </a:r>
            <a:r>
              <a:rPr lang="en-US" sz="1400" b="0" spc="-20" dirty="0">
                <a:effectLst/>
                <a:ea typeface="Trebuchet MS" panose="020B0603020202020204" pitchFamily="34" charset="0"/>
                <a:cs typeface="Trebuchet MS" panose="020B0603020202020204" pitchFamily="34" charset="0"/>
              </a:rPr>
              <a:t>M.</a:t>
            </a:r>
            <a:r>
              <a:rPr lang="en-US" sz="1400" b="0" spc="-25" dirty="0">
                <a:effectLst/>
                <a:ea typeface="Trebuchet MS" panose="020B0603020202020204" pitchFamily="34" charset="0"/>
                <a:cs typeface="Trebuchet MS" panose="020B0603020202020204" pitchFamily="34" charset="0"/>
              </a:rPr>
              <a:t> (</a:t>
            </a:r>
            <a:r>
              <a:rPr lang="en-US" sz="1400" b="0" u="none" strike="noStrike" spc="-20" dirty="0">
                <a:effectLst/>
                <a:ea typeface="Trebuchet MS" panose="020B0603020202020204" pitchFamily="34" charset="0"/>
                <a:cs typeface="Trebuchet MS" panose="020B0603020202020204" pitchFamily="34" charset="0"/>
              </a:rPr>
              <a:t>2016)</a:t>
            </a:r>
            <a:r>
              <a:rPr lang="en-US" sz="1400" b="0" spc="-20" dirty="0">
                <a:effectLst/>
                <a:ea typeface="Trebuchet MS" panose="020B0603020202020204" pitchFamily="34" charset="0"/>
                <a:cs typeface="Trebuchet MS" panose="020B0603020202020204" pitchFamily="34" charset="0"/>
              </a:rPr>
              <a:t>.</a:t>
            </a:r>
            <a:r>
              <a:rPr lang="en-US" sz="1400" b="0" spc="-50" dirty="0">
                <a:effectLst/>
                <a:ea typeface="Trebuchet MS" panose="020B0603020202020204" pitchFamily="34" charset="0"/>
                <a:cs typeface="Trebuchet MS" panose="020B0603020202020204" pitchFamily="34" charset="0"/>
              </a:rPr>
              <a:t> </a:t>
            </a:r>
            <a:r>
              <a:rPr lang="en-US" sz="1400" b="0" spc="-20" dirty="0">
                <a:effectLst/>
                <a:ea typeface="Trebuchet MS" panose="020B0603020202020204" pitchFamily="34" charset="0"/>
                <a:cs typeface="Trebuchet MS" panose="020B0603020202020204" pitchFamily="34" charset="0"/>
              </a:rPr>
              <a:t>“Embedding Intersectionality and Reflexivity in Research: Doing </a:t>
            </a:r>
            <a:r>
              <a:rPr lang="en-US" sz="1400" b="0" spc="-10" dirty="0">
                <a:effectLst/>
                <a:ea typeface="Trebuchet MS" panose="020B0603020202020204" pitchFamily="34" charset="0"/>
                <a:cs typeface="Trebuchet MS" panose="020B0603020202020204" pitchFamily="34" charset="0"/>
              </a:rPr>
              <a:t>Accessible</a:t>
            </a:r>
            <a:r>
              <a:rPr lang="en-US" sz="1400" b="0" spc="-15" dirty="0">
                <a:effectLst/>
                <a:ea typeface="Trebuchet MS" panose="020B0603020202020204" pitchFamily="34" charset="0"/>
                <a:cs typeface="Trebuchet MS" panose="020B0603020202020204" pitchFamily="34" charset="0"/>
              </a:rPr>
              <a:t> </a:t>
            </a:r>
            <a:r>
              <a:rPr lang="en-US" sz="1400" b="0" spc="-10" dirty="0">
                <a:effectLst/>
                <a:ea typeface="Trebuchet MS" panose="020B0603020202020204" pitchFamily="34" charset="0"/>
                <a:cs typeface="Trebuchet MS" panose="020B0603020202020204" pitchFamily="34" charset="0"/>
              </a:rPr>
              <a:t>and Inclusive Research with Persons with Disabilities.”</a:t>
            </a:r>
            <a:r>
              <a:rPr lang="en-US" sz="1400" b="0" spc="-60" dirty="0">
                <a:effectLst/>
                <a:ea typeface="Trebuchet MS" panose="020B0603020202020204" pitchFamily="34" charset="0"/>
                <a:cs typeface="Trebuchet MS" panose="020B0603020202020204" pitchFamily="34" charset="0"/>
              </a:rPr>
              <a:t> </a:t>
            </a:r>
            <a:r>
              <a:rPr lang="en-US" sz="1400" b="0" i="1" spc="-10" dirty="0">
                <a:effectLst/>
                <a:ea typeface="Trebuchet MS" panose="020B0603020202020204" pitchFamily="34" charset="0"/>
                <a:cs typeface="Trebuchet MS" panose="020B0603020202020204" pitchFamily="34" charset="0"/>
              </a:rPr>
              <a:t>Third</a:t>
            </a:r>
            <a:r>
              <a:rPr lang="en-US" sz="1400" b="0" i="1" spc="-20" dirty="0">
                <a:effectLst/>
                <a:ea typeface="Trebuchet MS" panose="020B0603020202020204" pitchFamily="34" charset="0"/>
                <a:cs typeface="Trebuchet MS" panose="020B0603020202020204" pitchFamily="34" charset="0"/>
              </a:rPr>
              <a:t> </a:t>
            </a:r>
            <a:r>
              <a:rPr lang="en-US" sz="1400" b="0" i="1" spc="-10" dirty="0">
                <a:effectLst/>
                <a:ea typeface="Trebuchet MS" panose="020B0603020202020204" pitchFamily="34" charset="0"/>
                <a:cs typeface="Trebuchet MS" panose="020B0603020202020204" pitchFamily="34" charset="0"/>
              </a:rPr>
              <a:t>World </a:t>
            </a:r>
            <a:r>
              <a:rPr lang="en-US" sz="1400" b="0" i="1" spc="-10" dirty="0" err="1">
                <a:effectLst/>
                <a:ea typeface="Trebuchet MS" panose="020B0603020202020204" pitchFamily="34" charset="0"/>
                <a:cs typeface="Trebuchet MS" panose="020B0603020202020204" pitchFamily="34" charset="0"/>
              </a:rPr>
              <a:t>Thematics</a:t>
            </a:r>
            <a:r>
              <a:rPr lang="en-US" sz="1400" b="0" i="1" spc="-10" dirty="0">
                <a:effectLst/>
                <a:ea typeface="Trebuchet MS" panose="020B0603020202020204" pitchFamily="34" charset="0"/>
                <a:cs typeface="Trebuchet MS" panose="020B0603020202020204" pitchFamily="34" charset="0"/>
              </a:rPr>
              <a:t>: </a:t>
            </a:r>
            <a:r>
              <a:rPr lang="en-US" sz="1400" b="0" i="1" dirty="0">
                <a:effectLst/>
                <a:ea typeface="Trebuchet MS" panose="020B0603020202020204" pitchFamily="34" charset="0"/>
                <a:cs typeface="Trebuchet MS" panose="020B0603020202020204" pitchFamily="34" charset="0"/>
              </a:rPr>
              <a:t>A TWQ Journal </a:t>
            </a:r>
            <a:r>
              <a:rPr lang="en-US" sz="1400" b="0" dirty="0">
                <a:effectLst/>
                <a:ea typeface="Trebuchet MS" panose="020B0603020202020204" pitchFamily="34" charset="0"/>
                <a:cs typeface="Trebuchet MS" panose="020B0603020202020204" pitchFamily="34" charset="0"/>
              </a:rPr>
              <a:t>1 (3): 411–424. doi:</a:t>
            </a:r>
            <a:r>
              <a:rPr lang="en-US" sz="1400" b="0" u="none" strike="noStrike" dirty="0">
                <a:effectLst/>
                <a:ea typeface="Trebuchet MS" panose="020B0603020202020204" pitchFamily="34" charset="0"/>
                <a:cs typeface="Trebuchet MS" panose="020B0603020202020204" pitchFamily="34" charset="0"/>
                <a:hlinkClick r:id="rId3">
                  <a:extLst>
                    <a:ext uri="{A12FA001-AC4F-418D-AE19-62706E023703}">
                      <ahyp:hlinkClr xmlns:ahyp="http://schemas.microsoft.com/office/drawing/2018/hyperlinkcolor" val="tx"/>
                    </a:ext>
                  </a:extLst>
                </a:hlinkClick>
              </a:rPr>
              <a:t>10.1080/23802014.2016.1235468</a:t>
            </a:r>
            <a:r>
              <a:rPr lang="en-US" sz="1400" b="0" dirty="0">
                <a:effectLst/>
                <a:ea typeface="Trebuchet MS" panose="020B0603020202020204" pitchFamily="34" charset="0"/>
                <a:cs typeface="Trebuchet MS" panose="020B0603020202020204" pitchFamily="34" charset="0"/>
              </a:rPr>
              <a:t>.</a:t>
            </a:r>
            <a:endParaRPr lang="en-AU" sz="1400" b="0" dirty="0">
              <a:ea typeface="Trebuchet MS" panose="020B0603020202020204" pitchFamily="34" charset="0"/>
              <a:cs typeface="Trebuchet MS" panose="020B0603020202020204" pitchFamily="34" charset="0"/>
            </a:endParaRPr>
          </a:p>
          <a:p>
            <a:pPr marL="180000" indent="-457200">
              <a:lnSpc>
                <a:spcPct val="100000"/>
              </a:lnSpc>
              <a:spcBef>
                <a:spcPts val="200"/>
              </a:spcBef>
            </a:pPr>
            <a:r>
              <a:rPr lang="en-US" sz="1400" b="0" dirty="0">
                <a:effectLst/>
                <a:ea typeface="Trebuchet MS" panose="020B0603020202020204" pitchFamily="34" charset="0"/>
                <a:cs typeface="Trebuchet MS" panose="020B0603020202020204" pitchFamily="34" charset="0"/>
              </a:rPr>
              <a:t>Avery,</a:t>
            </a:r>
            <a:r>
              <a:rPr lang="en-US" sz="1400" b="0" spc="175" dirty="0">
                <a:effectLst/>
                <a:ea typeface="Trebuchet MS" panose="020B0603020202020204" pitchFamily="34" charset="0"/>
                <a:cs typeface="Trebuchet MS" panose="020B0603020202020204" pitchFamily="34" charset="0"/>
              </a:rPr>
              <a:t> </a:t>
            </a:r>
            <a:r>
              <a:rPr lang="en-US" sz="1400" b="0" dirty="0">
                <a:effectLst/>
                <a:ea typeface="Trebuchet MS" panose="020B0603020202020204" pitchFamily="34" charset="0"/>
                <a:cs typeface="Trebuchet MS" panose="020B0603020202020204" pitchFamily="34" charset="0"/>
              </a:rPr>
              <a:t>S.</a:t>
            </a:r>
            <a:r>
              <a:rPr lang="en-US" sz="1400" b="0" spc="175" dirty="0">
                <a:effectLst/>
                <a:ea typeface="Trebuchet MS" panose="020B0603020202020204" pitchFamily="34" charset="0"/>
                <a:cs typeface="Trebuchet MS" panose="020B0603020202020204" pitchFamily="34" charset="0"/>
              </a:rPr>
              <a:t> (</a:t>
            </a:r>
            <a:r>
              <a:rPr lang="en-US" sz="1400" b="0" u="none" strike="noStrike" dirty="0">
                <a:effectLst/>
                <a:ea typeface="Trebuchet MS" panose="020B0603020202020204" pitchFamily="34" charset="0"/>
                <a:cs typeface="Trebuchet MS" panose="020B0603020202020204" pitchFamily="34" charset="0"/>
              </a:rPr>
              <a:t>2018)</a:t>
            </a:r>
            <a:r>
              <a:rPr lang="en-US" sz="1400" b="0" dirty="0">
                <a:effectLst/>
                <a:ea typeface="Trebuchet MS" panose="020B0603020202020204" pitchFamily="34" charset="0"/>
                <a:cs typeface="Trebuchet MS" panose="020B0603020202020204" pitchFamily="34" charset="0"/>
              </a:rPr>
              <a:t>.</a:t>
            </a:r>
            <a:r>
              <a:rPr lang="en-US" sz="1400" b="0" spc="175" dirty="0">
                <a:effectLst/>
                <a:ea typeface="Trebuchet MS" panose="020B0603020202020204" pitchFamily="34" charset="0"/>
                <a:cs typeface="Trebuchet MS" panose="020B0603020202020204" pitchFamily="34" charset="0"/>
              </a:rPr>
              <a:t> </a:t>
            </a:r>
            <a:r>
              <a:rPr lang="en-US" sz="1400" b="0" i="1" dirty="0">
                <a:effectLst/>
                <a:ea typeface="Trebuchet MS" panose="020B0603020202020204" pitchFamily="34" charset="0"/>
                <a:cs typeface="Trebuchet MS" panose="020B0603020202020204" pitchFamily="34" charset="0"/>
              </a:rPr>
              <a:t>Culture</a:t>
            </a:r>
            <a:r>
              <a:rPr lang="en-US" sz="1400" b="0" i="1" spc="130" dirty="0">
                <a:effectLst/>
                <a:ea typeface="Trebuchet MS" panose="020B0603020202020204" pitchFamily="34" charset="0"/>
                <a:cs typeface="Trebuchet MS" panose="020B0603020202020204" pitchFamily="34" charset="0"/>
              </a:rPr>
              <a:t> </a:t>
            </a:r>
            <a:r>
              <a:rPr lang="en-US" sz="1400" b="0" i="1" dirty="0">
                <a:effectLst/>
                <a:ea typeface="Trebuchet MS" panose="020B0603020202020204" pitchFamily="34" charset="0"/>
                <a:cs typeface="Trebuchet MS" panose="020B0603020202020204" pitchFamily="34" charset="0"/>
              </a:rPr>
              <a:t>is</a:t>
            </a:r>
            <a:r>
              <a:rPr lang="en-US" sz="1400" b="0" i="1" spc="130" dirty="0">
                <a:effectLst/>
                <a:ea typeface="Trebuchet MS" panose="020B0603020202020204" pitchFamily="34" charset="0"/>
                <a:cs typeface="Trebuchet MS" panose="020B0603020202020204" pitchFamily="34" charset="0"/>
              </a:rPr>
              <a:t> </a:t>
            </a:r>
            <a:r>
              <a:rPr lang="en-US" sz="1400" b="0" i="1" dirty="0">
                <a:effectLst/>
                <a:ea typeface="Trebuchet MS" panose="020B0603020202020204" pitchFamily="34" charset="0"/>
                <a:cs typeface="Trebuchet MS" panose="020B0603020202020204" pitchFamily="34" charset="0"/>
              </a:rPr>
              <a:t>Inclusion:</a:t>
            </a:r>
            <a:r>
              <a:rPr lang="en-US" sz="1400" b="0" i="1" spc="130" dirty="0">
                <a:effectLst/>
                <a:ea typeface="Trebuchet MS" panose="020B0603020202020204" pitchFamily="34" charset="0"/>
                <a:cs typeface="Trebuchet MS" panose="020B0603020202020204" pitchFamily="34" charset="0"/>
              </a:rPr>
              <a:t> </a:t>
            </a:r>
            <a:r>
              <a:rPr lang="en-US" sz="1400" b="0" i="1" dirty="0">
                <a:effectLst/>
                <a:ea typeface="Trebuchet MS" panose="020B0603020202020204" pitchFamily="34" charset="0"/>
                <a:cs typeface="Trebuchet MS" panose="020B0603020202020204" pitchFamily="34" charset="0"/>
              </a:rPr>
              <a:t>A</a:t>
            </a:r>
            <a:r>
              <a:rPr lang="en-US" sz="1400" b="0" i="1" spc="130" dirty="0">
                <a:effectLst/>
                <a:ea typeface="Trebuchet MS" panose="020B0603020202020204" pitchFamily="34" charset="0"/>
                <a:cs typeface="Trebuchet MS" panose="020B0603020202020204" pitchFamily="34" charset="0"/>
              </a:rPr>
              <a:t> </a:t>
            </a:r>
            <a:r>
              <a:rPr lang="en-US" sz="1400" b="0" i="1" dirty="0">
                <a:effectLst/>
                <a:ea typeface="Trebuchet MS" panose="020B0603020202020204" pitchFamily="34" charset="0"/>
                <a:cs typeface="Trebuchet MS" panose="020B0603020202020204" pitchFamily="34" charset="0"/>
              </a:rPr>
              <a:t>Narrative</a:t>
            </a:r>
            <a:r>
              <a:rPr lang="en-US" sz="1400" b="0" i="1" spc="130" dirty="0">
                <a:effectLst/>
                <a:ea typeface="Trebuchet MS" panose="020B0603020202020204" pitchFamily="34" charset="0"/>
                <a:cs typeface="Trebuchet MS" panose="020B0603020202020204" pitchFamily="34" charset="0"/>
              </a:rPr>
              <a:t> </a:t>
            </a:r>
            <a:r>
              <a:rPr lang="en-US" sz="1400" b="0" i="1" dirty="0">
                <a:effectLst/>
                <a:ea typeface="Trebuchet MS" panose="020B0603020202020204" pitchFamily="34" charset="0"/>
                <a:cs typeface="Trebuchet MS" panose="020B0603020202020204" pitchFamily="34" charset="0"/>
              </a:rPr>
              <a:t>of</a:t>
            </a:r>
            <a:r>
              <a:rPr lang="en-US" sz="1400" b="0" i="1" spc="130" dirty="0">
                <a:effectLst/>
                <a:ea typeface="Trebuchet MS" panose="020B0603020202020204" pitchFamily="34" charset="0"/>
                <a:cs typeface="Trebuchet MS" panose="020B0603020202020204" pitchFamily="34" charset="0"/>
              </a:rPr>
              <a:t> </a:t>
            </a:r>
            <a:r>
              <a:rPr lang="en-US" sz="1400" b="0" i="1" dirty="0">
                <a:effectLst/>
                <a:ea typeface="Trebuchet MS" panose="020B0603020202020204" pitchFamily="34" charset="0"/>
                <a:cs typeface="Trebuchet MS" panose="020B0603020202020204" pitchFamily="34" charset="0"/>
              </a:rPr>
              <a:t>Aboriginal</a:t>
            </a:r>
            <a:r>
              <a:rPr lang="en-US" sz="1400" b="0" i="1" spc="130" dirty="0">
                <a:effectLst/>
                <a:ea typeface="Trebuchet MS" panose="020B0603020202020204" pitchFamily="34" charset="0"/>
                <a:cs typeface="Trebuchet MS" panose="020B0603020202020204" pitchFamily="34" charset="0"/>
              </a:rPr>
              <a:t> </a:t>
            </a:r>
            <a:r>
              <a:rPr lang="en-US" sz="1400" b="0" i="1" dirty="0">
                <a:effectLst/>
                <a:ea typeface="Trebuchet MS" panose="020B0603020202020204" pitchFamily="34" charset="0"/>
                <a:cs typeface="Trebuchet MS" panose="020B0603020202020204" pitchFamily="34" charset="0"/>
              </a:rPr>
              <a:t>and</a:t>
            </a:r>
            <a:r>
              <a:rPr lang="en-US" sz="1400" b="0" i="1" spc="130" dirty="0">
                <a:effectLst/>
                <a:ea typeface="Trebuchet MS" panose="020B0603020202020204" pitchFamily="34" charset="0"/>
                <a:cs typeface="Trebuchet MS" panose="020B0603020202020204" pitchFamily="34" charset="0"/>
              </a:rPr>
              <a:t> </a:t>
            </a:r>
            <a:r>
              <a:rPr lang="en-US" sz="1400" b="0" i="1" dirty="0">
                <a:effectLst/>
                <a:ea typeface="Trebuchet MS" panose="020B0603020202020204" pitchFamily="34" charset="0"/>
                <a:cs typeface="Trebuchet MS" panose="020B0603020202020204" pitchFamily="34" charset="0"/>
              </a:rPr>
              <a:t>Torres</a:t>
            </a:r>
            <a:r>
              <a:rPr lang="en-US" sz="1400" b="0" i="1" spc="130" dirty="0">
                <a:effectLst/>
                <a:ea typeface="Trebuchet MS" panose="020B0603020202020204" pitchFamily="34" charset="0"/>
                <a:cs typeface="Trebuchet MS" panose="020B0603020202020204" pitchFamily="34" charset="0"/>
              </a:rPr>
              <a:t> </a:t>
            </a:r>
            <a:r>
              <a:rPr lang="en-US" sz="1400" b="0" i="1" dirty="0">
                <a:effectLst/>
                <a:ea typeface="Trebuchet MS" panose="020B0603020202020204" pitchFamily="34" charset="0"/>
                <a:cs typeface="Trebuchet MS" panose="020B0603020202020204" pitchFamily="34" charset="0"/>
              </a:rPr>
              <a:t>Strait</a:t>
            </a:r>
            <a:r>
              <a:rPr lang="en-US" sz="1400" b="0" i="1" spc="130" dirty="0">
                <a:effectLst/>
                <a:ea typeface="Trebuchet MS" panose="020B0603020202020204" pitchFamily="34" charset="0"/>
                <a:cs typeface="Trebuchet MS" panose="020B0603020202020204" pitchFamily="34" charset="0"/>
              </a:rPr>
              <a:t> </a:t>
            </a:r>
            <a:r>
              <a:rPr lang="en-US" sz="1400" b="0" i="1" dirty="0">
                <a:effectLst/>
                <a:ea typeface="Trebuchet MS" panose="020B0603020202020204" pitchFamily="34" charset="0"/>
                <a:cs typeface="Trebuchet MS" panose="020B0603020202020204" pitchFamily="34" charset="0"/>
              </a:rPr>
              <a:t>Islander</a:t>
            </a:r>
            <a:r>
              <a:rPr lang="en-US" sz="1400" b="0" i="1" spc="130" dirty="0">
                <a:effectLst/>
                <a:ea typeface="Trebuchet MS" panose="020B0603020202020204" pitchFamily="34" charset="0"/>
                <a:cs typeface="Trebuchet MS" panose="020B0603020202020204" pitchFamily="34" charset="0"/>
              </a:rPr>
              <a:t> </a:t>
            </a:r>
            <a:r>
              <a:rPr lang="en-US" sz="1400" b="0" i="1" dirty="0">
                <a:effectLst/>
                <a:ea typeface="Trebuchet MS" panose="020B0603020202020204" pitchFamily="34" charset="0"/>
                <a:cs typeface="Trebuchet MS" panose="020B0603020202020204" pitchFamily="34" charset="0"/>
              </a:rPr>
              <a:t>People with Disability,</a:t>
            </a:r>
            <a:r>
              <a:rPr lang="en-US" sz="1400" b="0" dirty="0">
                <a:effectLst/>
                <a:ea typeface="Trebuchet MS" panose="020B0603020202020204" pitchFamily="34" charset="0"/>
                <a:cs typeface="Trebuchet MS" panose="020B0603020202020204" pitchFamily="34" charset="0"/>
              </a:rPr>
              <a:t> First Peoples Disability Network Australia.</a:t>
            </a:r>
          </a:p>
          <a:p>
            <a:pPr marL="180000" indent="-457200">
              <a:lnSpc>
                <a:spcPct val="100000"/>
              </a:lnSpc>
              <a:spcBef>
                <a:spcPts val="200"/>
              </a:spcBef>
            </a:pPr>
            <a:r>
              <a:rPr lang="en-AU" sz="1400" b="0" dirty="0">
                <a:effectLst/>
                <a:ea typeface="Cambria" panose="02040503050406030204" pitchFamily="18" charset="0"/>
                <a:cs typeface="Calibri" panose="020F0502020204030204" pitchFamily="34" charset="0"/>
              </a:rPr>
              <a:t>Barber, D. (Eds.) </a:t>
            </a:r>
            <a:r>
              <a:rPr lang="en-AU" sz="1400" b="0" i="1" dirty="0">
                <a:effectLst/>
                <a:ea typeface="Cambria" panose="02040503050406030204" pitchFamily="18" charset="0"/>
                <a:cs typeface="Calibri" panose="020F0502020204030204" pitchFamily="34" charset="0"/>
              </a:rPr>
              <a:t>Redefining Disability</a:t>
            </a:r>
            <a:r>
              <a:rPr lang="en-AU" sz="1400" b="0" dirty="0">
                <a:effectLst/>
                <a:ea typeface="Cambria" panose="02040503050406030204" pitchFamily="18" charset="0"/>
                <a:cs typeface="Calibri" panose="020F0502020204030204" pitchFamily="34" charset="0"/>
              </a:rPr>
              <a:t>. (pp. 73-82). Leiden, The Netherlands: Brill. </a:t>
            </a:r>
          </a:p>
          <a:p>
            <a:pPr marL="180000" indent="-457200">
              <a:lnSpc>
                <a:spcPct val="100000"/>
              </a:lnSpc>
              <a:spcBef>
                <a:spcPts val="200"/>
              </a:spcBef>
            </a:pPr>
            <a:r>
              <a:rPr lang="en-US" sz="1800" b="1" kern="100" dirty="0">
                <a:effectLst/>
                <a:latin typeface="Arial" panose="020B0604020202020204" pitchFamily="34" charset="0"/>
                <a:ea typeface="Aptos" panose="020B0004020202020204" pitchFamily="34" charset="0"/>
                <a:cs typeface="Times New Roman" panose="02020603050405020304" pitchFamily="18" charset="0"/>
              </a:rPr>
              <a:t>Ben-Moshe, L., and S. Magana. 2014. “An Introduction to Race, Gender, and Disability: Intersectionality, Disability Studies, and Families of Color.” </a:t>
            </a:r>
            <a:r>
              <a:rPr lang="en-US" sz="1800" b="1" i="1" kern="100" dirty="0">
                <a:effectLst/>
                <a:latin typeface="Arial" panose="020B0604020202020204" pitchFamily="34" charset="0"/>
                <a:ea typeface="Aptos" panose="020B0004020202020204" pitchFamily="34" charset="0"/>
                <a:cs typeface="Times New Roman" panose="02020603050405020304" pitchFamily="18" charset="0"/>
              </a:rPr>
              <a:t>Women, Gender, and Families of Color </a:t>
            </a:r>
            <a:r>
              <a:rPr lang="en-US" sz="1800" b="1" kern="100" dirty="0">
                <a:effectLst/>
                <a:latin typeface="Arial" panose="020B0604020202020204" pitchFamily="34" charset="0"/>
                <a:ea typeface="Aptos" panose="020B0004020202020204" pitchFamily="34" charset="0"/>
                <a:cs typeface="Times New Roman" panose="02020603050405020304" pitchFamily="18" charset="0"/>
              </a:rPr>
              <a:t>2 (2): 105–114. doi:</a:t>
            </a:r>
            <a:r>
              <a:rPr lang="en-US" sz="1800" b="1" u="sng" kern="100" dirty="0">
                <a:solidFill>
                  <a:srgbClr val="467886"/>
                </a:solidFill>
                <a:effectLst/>
                <a:latin typeface="Arial" panose="020B0604020202020204" pitchFamily="34" charset="0"/>
                <a:ea typeface="Aptos" panose="020B0004020202020204" pitchFamily="34" charset="0"/>
                <a:cs typeface="Times New Roman" panose="02020603050405020304" pitchFamily="18" charset="0"/>
                <a:hlinkClick r:id="rId4"/>
              </a:rPr>
              <a:t>10.5406/womgenfamcol.2.2.0105</a:t>
            </a:r>
            <a:r>
              <a:rPr lang="en-US" sz="1800" b="1" kern="100" dirty="0">
                <a:effectLst/>
                <a:latin typeface="Arial" panose="020B0604020202020204" pitchFamily="34" charset="0"/>
                <a:ea typeface="Aptos" panose="020B0004020202020204" pitchFamily="34" charset="0"/>
                <a:cs typeface="Times New Roman" panose="02020603050405020304" pitchFamily="18" charset="0"/>
              </a:rPr>
              <a:t>.</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180000" indent="-457200">
              <a:lnSpc>
                <a:spcPct val="100000"/>
              </a:lnSpc>
              <a:spcBef>
                <a:spcPts val="200"/>
              </a:spcBef>
            </a:pPr>
            <a:r>
              <a:rPr lang="en-AU" sz="1400" b="0" dirty="0">
                <a:ea typeface="Cambria" panose="02040503050406030204" pitchFamily="18" charset="0"/>
                <a:cs typeface="Calibri" panose="020F0502020204030204" pitchFamily="34" charset="0"/>
              </a:rPr>
              <a:t>Daniels-Mayes, S. (2023) The urgent need </a:t>
            </a:r>
            <a:endParaRPr lang="en-AU" sz="1400" b="0" dirty="0">
              <a:effectLst/>
              <a:ea typeface="Cambria" panose="02040503050406030204" pitchFamily="18" charset="0"/>
              <a:cs typeface="Arial" panose="020B0604020202020204" pitchFamily="34" charset="0"/>
            </a:endParaRPr>
          </a:p>
          <a:p>
            <a:pPr marL="180000" indent="-457200">
              <a:lnSpc>
                <a:spcPct val="100000"/>
              </a:lnSpc>
              <a:spcBef>
                <a:spcPts val="200"/>
              </a:spcBef>
            </a:pPr>
            <a:r>
              <a:rPr lang="en-AU" sz="1400" b="0" dirty="0">
                <a:effectLst/>
                <a:ea typeface="Cambria" panose="02040503050406030204" pitchFamily="18" charset="0"/>
                <a:cs typeface="Calibri" panose="020F0502020204030204" pitchFamily="34" charset="0"/>
              </a:rPr>
              <a:t>Daniels-Mayes, S. (2022). </a:t>
            </a:r>
            <a:r>
              <a:rPr lang="en-AU" sz="1400" b="0" u="sng" dirty="0">
                <a:effectLst/>
                <a:ea typeface="Cambria" panose="02040503050406030204" pitchFamily="18" charset="0"/>
                <a:cs typeface="Calibri" panose="020F0502020204030204" pitchFamily="34" charset="0"/>
                <a:hlinkClick r:id="rId5">
                  <a:extLst>
                    <a:ext uri="{A12FA001-AC4F-418D-AE19-62706E023703}">
                      <ahyp:hlinkClr xmlns:ahyp="http://schemas.microsoft.com/office/drawing/2018/hyperlinkcolor" val="tx"/>
                    </a:ext>
                  </a:extLst>
                </a:hlinkClick>
              </a:rPr>
              <a:t>Chapter 8 Misfit in the Academy: Succeeding as a Visually Impaired Scholar in Australia</a:t>
            </a:r>
            <a:r>
              <a:rPr lang="en-AU" sz="1400" b="0" dirty="0">
                <a:effectLst/>
                <a:ea typeface="Cambria" panose="02040503050406030204" pitchFamily="18" charset="0"/>
                <a:cs typeface="Calibri" panose="020F0502020204030204" pitchFamily="34" charset="0"/>
              </a:rPr>
              <a:t>. In Bones, P., Gullion, J., </a:t>
            </a:r>
            <a:r>
              <a:rPr lang="en-AU" sz="1400" b="0" i="0" dirty="0">
                <a:effectLst/>
              </a:rPr>
              <a:t>Fogarty, W., Lovell, M., Langenberg, J., &amp; Heron, M. J. (2018). Deficit discourse and strengths-based approaches. </a:t>
            </a:r>
            <a:r>
              <a:rPr lang="en-AU" sz="1400" b="0" i="1" dirty="0">
                <a:effectLst/>
              </a:rPr>
              <a:t>Changing the Narrative of Aboriginal and Torres Strait Islander Health and Wellbeing Melbourne: The </a:t>
            </a:r>
            <a:r>
              <a:rPr lang="en-AU" sz="1400" b="0" i="1" dirty="0" err="1">
                <a:effectLst/>
              </a:rPr>
              <a:t>Lowitja</a:t>
            </a:r>
            <a:r>
              <a:rPr lang="en-AU" sz="1400" b="0" i="1" dirty="0">
                <a:effectLst/>
              </a:rPr>
              <a:t> Institute</a:t>
            </a:r>
            <a:r>
              <a:rPr lang="en-AU" sz="1400" b="0" i="0" dirty="0">
                <a:effectLst/>
              </a:rPr>
              <a:t>.</a:t>
            </a:r>
            <a:endParaRPr lang="en-US" sz="1400" b="0" dirty="0">
              <a:effectLst/>
              <a:ea typeface="Times New Roman" panose="02020603050405020304" pitchFamily="18" charset="0"/>
            </a:endParaRPr>
          </a:p>
          <a:p>
            <a:pPr marL="180000" indent="-457200">
              <a:lnSpc>
                <a:spcPct val="100000"/>
              </a:lnSpc>
              <a:spcBef>
                <a:spcPts val="200"/>
              </a:spcBef>
            </a:pPr>
            <a:r>
              <a:rPr lang="en-US" sz="1400" b="0" dirty="0">
                <a:effectLst/>
                <a:ea typeface="Times New Roman" panose="02020603050405020304" pitchFamily="18" charset="0"/>
              </a:rPr>
              <a:t>Gillborn,</a:t>
            </a:r>
            <a:r>
              <a:rPr lang="en-US" sz="1400" b="0" spc="-25" dirty="0">
                <a:effectLst/>
                <a:ea typeface="Times New Roman" panose="02020603050405020304" pitchFamily="18" charset="0"/>
              </a:rPr>
              <a:t> </a:t>
            </a:r>
            <a:r>
              <a:rPr lang="en-US" sz="1400" b="0" dirty="0">
                <a:effectLst/>
                <a:ea typeface="Times New Roman" panose="02020603050405020304" pitchFamily="18" charset="0"/>
              </a:rPr>
              <a:t>D.</a:t>
            </a:r>
            <a:r>
              <a:rPr lang="en-US" sz="1400" b="0" spc="-35" dirty="0">
                <a:effectLst/>
                <a:ea typeface="Times New Roman" panose="02020603050405020304" pitchFamily="18" charset="0"/>
              </a:rPr>
              <a:t> </a:t>
            </a:r>
            <a:r>
              <a:rPr lang="en-US" sz="1400" b="0" spc="-10" dirty="0">
                <a:effectLst/>
                <a:ea typeface="Times New Roman" panose="02020603050405020304" pitchFamily="18" charset="0"/>
              </a:rPr>
              <a:t>(2015). </a:t>
            </a:r>
            <a:r>
              <a:rPr lang="en-US" sz="1400" b="0" dirty="0">
                <a:effectLst/>
                <a:ea typeface="Times New Roman" panose="02020603050405020304" pitchFamily="18" charset="0"/>
              </a:rPr>
              <a:t>Intersectionality,</a:t>
            </a:r>
            <a:r>
              <a:rPr lang="en-US" sz="1400" b="0" spc="-15" dirty="0">
                <a:effectLst/>
                <a:ea typeface="Times New Roman" panose="02020603050405020304" pitchFamily="18" charset="0"/>
              </a:rPr>
              <a:t> </a:t>
            </a:r>
            <a:r>
              <a:rPr lang="en-US" sz="1400" b="0" dirty="0">
                <a:effectLst/>
                <a:ea typeface="Times New Roman" panose="02020603050405020304" pitchFamily="18" charset="0"/>
              </a:rPr>
              <a:t>critical</a:t>
            </a:r>
            <a:r>
              <a:rPr lang="en-US" sz="1400" b="0" spc="-15" dirty="0">
                <a:effectLst/>
                <a:ea typeface="Times New Roman" panose="02020603050405020304" pitchFamily="18" charset="0"/>
              </a:rPr>
              <a:t> </a:t>
            </a:r>
            <a:r>
              <a:rPr lang="en-US" sz="1400" b="0" dirty="0">
                <a:effectLst/>
                <a:ea typeface="Times New Roman" panose="02020603050405020304" pitchFamily="18" charset="0"/>
              </a:rPr>
              <a:t>race</a:t>
            </a:r>
            <a:r>
              <a:rPr lang="en-US" sz="1400" b="0" spc="-15" dirty="0">
                <a:effectLst/>
                <a:ea typeface="Times New Roman" panose="02020603050405020304" pitchFamily="18" charset="0"/>
              </a:rPr>
              <a:t> </a:t>
            </a:r>
            <a:r>
              <a:rPr lang="en-US" sz="1400" b="0" dirty="0">
                <a:effectLst/>
                <a:ea typeface="Times New Roman" panose="02020603050405020304" pitchFamily="18" charset="0"/>
              </a:rPr>
              <a:t>theory,</a:t>
            </a:r>
            <a:r>
              <a:rPr lang="en-US" sz="1400" b="0" spc="-25" dirty="0">
                <a:effectLst/>
                <a:ea typeface="Times New Roman" panose="02020603050405020304" pitchFamily="18" charset="0"/>
              </a:rPr>
              <a:t> </a:t>
            </a:r>
            <a:r>
              <a:rPr lang="en-US" sz="1400" b="0" dirty="0">
                <a:effectLst/>
                <a:ea typeface="Times New Roman" panose="02020603050405020304" pitchFamily="18" charset="0"/>
              </a:rPr>
              <a:t>and</a:t>
            </a:r>
            <a:r>
              <a:rPr lang="en-US" sz="1400" b="0" spc="-10" dirty="0">
                <a:effectLst/>
                <a:ea typeface="Times New Roman" panose="02020603050405020304" pitchFamily="18" charset="0"/>
              </a:rPr>
              <a:t> </a:t>
            </a:r>
            <a:r>
              <a:rPr lang="en-US" sz="1400" b="0" dirty="0">
                <a:effectLst/>
                <a:ea typeface="Times New Roman" panose="02020603050405020304" pitchFamily="18" charset="0"/>
              </a:rPr>
              <a:t>the</a:t>
            </a:r>
            <a:r>
              <a:rPr lang="en-US" sz="1400" b="0" spc="-15" dirty="0">
                <a:effectLst/>
                <a:ea typeface="Times New Roman" panose="02020603050405020304" pitchFamily="18" charset="0"/>
              </a:rPr>
              <a:t> </a:t>
            </a:r>
            <a:r>
              <a:rPr lang="en-US" sz="1400" b="0" dirty="0">
                <a:effectLst/>
                <a:ea typeface="Times New Roman" panose="02020603050405020304" pitchFamily="18" charset="0"/>
              </a:rPr>
              <a:t>primacy</a:t>
            </a:r>
            <a:r>
              <a:rPr lang="en-US" sz="1400" b="0" spc="-10" dirty="0">
                <a:effectLst/>
                <a:ea typeface="Times New Roman" panose="02020603050405020304" pitchFamily="18" charset="0"/>
              </a:rPr>
              <a:t> </a:t>
            </a:r>
            <a:r>
              <a:rPr lang="en-US" sz="1400" b="0" dirty="0">
                <a:effectLst/>
                <a:ea typeface="Times New Roman" panose="02020603050405020304" pitchFamily="18" charset="0"/>
              </a:rPr>
              <a:t>of</a:t>
            </a:r>
            <a:r>
              <a:rPr lang="en-US" sz="1400" b="0" spc="-20" dirty="0">
                <a:effectLst/>
                <a:ea typeface="Times New Roman" panose="02020603050405020304" pitchFamily="18" charset="0"/>
              </a:rPr>
              <a:t> </a:t>
            </a:r>
            <a:r>
              <a:rPr lang="en-US" sz="1400" b="0" dirty="0">
                <a:effectLst/>
                <a:ea typeface="Times New Roman" panose="02020603050405020304" pitchFamily="18" charset="0"/>
              </a:rPr>
              <a:t>racism:</a:t>
            </a:r>
            <a:r>
              <a:rPr lang="en-US" sz="1400" b="0" spc="-15" dirty="0">
                <a:effectLst/>
                <a:ea typeface="Times New Roman" panose="02020603050405020304" pitchFamily="18" charset="0"/>
              </a:rPr>
              <a:t> </a:t>
            </a:r>
            <a:r>
              <a:rPr lang="en-US" sz="1400" b="0" dirty="0">
                <a:effectLst/>
                <a:ea typeface="Times New Roman" panose="02020603050405020304" pitchFamily="18" charset="0"/>
              </a:rPr>
              <a:t>Race,</a:t>
            </a:r>
            <a:r>
              <a:rPr lang="en-US" sz="1400" b="0" spc="-15" dirty="0">
                <a:effectLst/>
                <a:ea typeface="Times New Roman" panose="02020603050405020304" pitchFamily="18" charset="0"/>
              </a:rPr>
              <a:t> </a:t>
            </a:r>
            <a:r>
              <a:rPr lang="en-US" sz="1400" b="0" dirty="0">
                <a:effectLst/>
                <a:ea typeface="Times New Roman" panose="02020603050405020304" pitchFamily="18" charset="0"/>
              </a:rPr>
              <a:t>class,</a:t>
            </a:r>
            <a:r>
              <a:rPr lang="en-US" sz="1400" b="0" spc="-15" dirty="0">
                <a:effectLst/>
                <a:ea typeface="Times New Roman" panose="02020603050405020304" pitchFamily="18" charset="0"/>
              </a:rPr>
              <a:t> </a:t>
            </a:r>
            <a:r>
              <a:rPr lang="en-US" sz="1400" b="0" dirty="0">
                <a:effectLst/>
                <a:ea typeface="Times New Roman" panose="02020603050405020304" pitchFamily="18" charset="0"/>
              </a:rPr>
              <a:t>gender,</a:t>
            </a:r>
            <a:r>
              <a:rPr lang="en-US" sz="1400" b="0" spc="-15" dirty="0">
                <a:effectLst/>
                <a:ea typeface="Times New Roman" panose="02020603050405020304" pitchFamily="18" charset="0"/>
              </a:rPr>
              <a:t> </a:t>
            </a:r>
            <a:r>
              <a:rPr lang="en-US" sz="1400" b="0" dirty="0">
                <a:effectLst/>
                <a:ea typeface="Times New Roman" panose="02020603050405020304" pitchFamily="18" charset="0"/>
              </a:rPr>
              <a:t>and</a:t>
            </a:r>
            <a:r>
              <a:rPr lang="en-US" sz="1400" b="0" spc="-20" dirty="0">
                <a:effectLst/>
                <a:ea typeface="Times New Roman" panose="02020603050405020304" pitchFamily="18" charset="0"/>
              </a:rPr>
              <a:t> </a:t>
            </a:r>
            <a:r>
              <a:rPr lang="en-US" sz="1400" b="0" dirty="0">
                <a:effectLst/>
                <a:ea typeface="Times New Roman" panose="02020603050405020304" pitchFamily="18" charset="0"/>
              </a:rPr>
              <a:t>disability</a:t>
            </a:r>
            <a:r>
              <a:rPr lang="en-US" sz="1400" b="0" spc="-10" dirty="0">
                <a:effectLst/>
                <a:ea typeface="Times New Roman" panose="02020603050405020304" pitchFamily="18" charset="0"/>
              </a:rPr>
              <a:t> </a:t>
            </a:r>
            <a:r>
              <a:rPr lang="en-US" sz="1400" b="0" dirty="0">
                <a:effectLst/>
                <a:ea typeface="Times New Roman" panose="02020603050405020304" pitchFamily="18" charset="0"/>
              </a:rPr>
              <a:t>in</a:t>
            </a:r>
            <a:r>
              <a:rPr lang="en-US" sz="1400" b="0" spc="-10" dirty="0">
                <a:effectLst/>
                <a:ea typeface="Times New Roman" panose="02020603050405020304" pitchFamily="18" charset="0"/>
              </a:rPr>
              <a:t> </a:t>
            </a:r>
            <a:r>
              <a:rPr lang="en-US" sz="1400" b="0" dirty="0">
                <a:effectLst/>
                <a:ea typeface="Times New Roman" panose="02020603050405020304" pitchFamily="18" charset="0"/>
              </a:rPr>
              <a:t>education.</a:t>
            </a:r>
            <a:r>
              <a:rPr lang="en-US" sz="1400" b="0" spc="-55" dirty="0">
                <a:effectLst/>
                <a:ea typeface="Times New Roman" panose="02020603050405020304" pitchFamily="18" charset="0"/>
              </a:rPr>
              <a:t> </a:t>
            </a:r>
            <a:r>
              <a:rPr lang="en-US" sz="1400" b="0" i="1" dirty="0">
                <a:effectLst/>
                <a:ea typeface="Times New Roman" panose="02020603050405020304" pitchFamily="18" charset="0"/>
              </a:rPr>
              <a:t>Qualitative inquiry</a:t>
            </a:r>
            <a:r>
              <a:rPr lang="en-US" sz="1400" b="0" dirty="0">
                <a:effectLst/>
                <a:ea typeface="Times New Roman" panose="02020603050405020304" pitchFamily="18" charset="0"/>
              </a:rPr>
              <a:t>, </a:t>
            </a:r>
            <a:r>
              <a:rPr lang="en-US" sz="1400" b="0" i="1" dirty="0">
                <a:effectLst/>
                <a:ea typeface="Times New Roman" panose="02020603050405020304" pitchFamily="18" charset="0"/>
              </a:rPr>
              <a:t>21</a:t>
            </a:r>
            <a:r>
              <a:rPr lang="en-US" sz="1400" b="0" dirty="0">
                <a:effectLst/>
                <a:ea typeface="Times New Roman" panose="02020603050405020304" pitchFamily="18" charset="0"/>
              </a:rPr>
              <a:t>(3), 277-287.</a:t>
            </a:r>
          </a:p>
          <a:p>
            <a:pPr marL="180000" indent="-457200">
              <a:lnSpc>
                <a:spcPct val="100000"/>
              </a:lnSpc>
              <a:spcBef>
                <a:spcPts val="200"/>
              </a:spcBef>
            </a:pPr>
            <a:r>
              <a:rPr lang="en-AU" sz="1400" b="0" i="0" dirty="0" err="1">
                <a:effectLst/>
              </a:rPr>
              <a:t>Hankivsky</a:t>
            </a:r>
            <a:r>
              <a:rPr lang="en-AU" sz="1400" b="0" i="0" dirty="0">
                <a:effectLst/>
              </a:rPr>
              <a:t>, O. (2014) </a:t>
            </a:r>
            <a:r>
              <a:rPr lang="en-AU" sz="1400" b="0" i="1" dirty="0"/>
              <a:t>Intersectionality 101</a:t>
            </a:r>
            <a:r>
              <a:rPr lang="en-AU" sz="1400" b="0" dirty="0"/>
              <a:t>. Canada: </a:t>
            </a:r>
            <a:r>
              <a:rPr lang="en-AU" sz="1400" b="0" i="0" u="none" strike="noStrike" baseline="0" dirty="0"/>
              <a:t>The Institute for Intersectionality Research &amp; Policy, SFU</a:t>
            </a:r>
            <a:endParaRPr lang="en-AU" sz="1400" b="0" i="0" dirty="0">
              <a:effectLst/>
            </a:endParaRPr>
          </a:p>
          <a:p>
            <a:pPr marL="180000" indent="-457200">
              <a:lnSpc>
                <a:spcPct val="100000"/>
              </a:lnSpc>
              <a:spcBef>
                <a:spcPts val="200"/>
              </a:spcBef>
            </a:pPr>
            <a:r>
              <a:rPr lang="en-AU" sz="1400" b="0" i="0" dirty="0">
                <a:effectLst/>
              </a:rPr>
              <a:t>Hollinsworth, D., </a:t>
            </a:r>
            <a:r>
              <a:rPr lang="en-AU" sz="1400" b="0" i="0" dirty="0" err="1">
                <a:effectLst/>
              </a:rPr>
              <a:t>Raciti</a:t>
            </a:r>
            <a:r>
              <a:rPr lang="en-AU" sz="1400" b="0" i="0" dirty="0">
                <a:effectLst/>
              </a:rPr>
              <a:t>, M., &amp; Carter, J. (2021). Indigenous students’ identities in Australian higher education: Found, denied, and reinforced. </a:t>
            </a:r>
            <a:r>
              <a:rPr lang="en-AU" sz="1400" b="0" i="1" dirty="0">
                <a:effectLst/>
              </a:rPr>
              <a:t>Race Ethnicity and Education</a:t>
            </a:r>
            <a:r>
              <a:rPr lang="en-AU" sz="1400" b="0" i="0" dirty="0">
                <a:effectLst/>
              </a:rPr>
              <a:t>, </a:t>
            </a:r>
            <a:r>
              <a:rPr lang="en-AU" sz="1400" b="0" i="1" dirty="0">
                <a:effectLst/>
              </a:rPr>
              <a:t>24</a:t>
            </a:r>
            <a:r>
              <a:rPr lang="en-AU" sz="1400" b="0" i="0" dirty="0">
                <a:effectLst/>
              </a:rPr>
              <a:t>(1), 112-131.</a:t>
            </a:r>
            <a:endParaRPr lang="en-AU" sz="1400" b="0" spc="-10" dirty="0"/>
          </a:p>
        </p:txBody>
      </p:sp>
    </p:spTree>
    <p:extLst>
      <p:ext uri="{BB962C8B-B14F-4D97-AF65-F5344CB8AC3E}">
        <p14:creationId xmlns:p14="http://schemas.microsoft.com/office/powerpoint/2010/main" val="1546406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10B5B3-7973-83CC-6733-C4A76AC7992F}"/>
              </a:ext>
            </a:extLst>
          </p:cNvPr>
          <p:cNvSpPr>
            <a:spLocks noGrp="1"/>
          </p:cNvSpPr>
          <p:nvPr>
            <p:ph type="title"/>
          </p:nvPr>
        </p:nvSpPr>
        <p:spPr>
          <a:xfrm>
            <a:off x="345600" y="336550"/>
            <a:ext cx="9695205" cy="531544"/>
          </a:xfrm>
        </p:spPr>
        <p:txBody>
          <a:bodyPr/>
          <a:lstStyle/>
          <a:p>
            <a:r>
              <a:rPr lang="en-AU" dirty="0"/>
              <a:t>Further reading (cont.)</a:t>
            </a:r>
          </a:p>
        </p:txBody>
      </p:sp>
      <p:sp>
        <p:nvSpPr>
          <p:cNvPr id="3" name="Content Placeholder 2">
            <a:extLst>
              <a:ext uri="{FF2B5EF4-FFF2-40B4-BE49-F238E27FC236}">
                <a16:creationId xmlns:a16="http://schemas.microsoft.com/office/drawing/2014/main" id="{FD1D7CCF-EAB2-BB19-4422-CD70E66A68E4}"/>
              </a:ext>
            </a:extLst>
          </p:cNvPr>
          <p:cNvSpPr>
            <a:spLocks noGrp="1"/>
          </p:cNvSpPr>
          <p:nvPr>
            <p:ph sz="quarter" idx="14"/>
          </p:nvPr>
        </p:nvSpPr>
        <p:spPr>
          <a:xfrm>
            <a:off x="345600" y="1548139"/>
            <a:ext cx="11500798" cy="3661976"/>
          </a:xfrm>
        </p:spPr>
        <p:txBody>
          <a:bodyPr/>
          <a:lstStyle/>
          <a:p>
            <a:pPr marL="180000" indent="-457200">
              <a:lnSpc>
                <a:spcPct val="100000"/>
              </a:lnSpc>
              <a:spcBef>
                <a:spcPts val="200"/>
              </a:spcBef>
            </a:pPr>
            <a:r>
              <a:rPr lang="en-US" sz="1400" b="0" dirty="0">
                <a:effectLst/>
                <a:ea typeface="Trebuchet MS" panose="020B0603020202020204" pitchFamily="34" charset="0"/>
                <a:cs typeface="Trebuchet MS" panose="020B0603020202020204" pitchFamily="34" charset="0"/>
              </a:rPr>
              <a:t>King,</a:t>
            </a:r>
            <a:r>
              <a:rPr lang="en-US" sz="1400" b="0" spc="-70" dirty="0">
                <a:effectLst/>
                <a:ea typeface="Trebuchet MS" panose="020B0603020202020204" pitchFamily="34" charset="0"/>
                <a:cs typeface="Trebuchet MS" panose="020B0603020202020204" pitchFamily="34" charset="0"/>
              </a:rPr>
              <a:t> </a:t>
            </a:r>
            <a:r>
              <a:rPr lang="en-US" sz="1400" b="0" dirty="0">
                <a:effectLst/>
                <a:ea typeface="Trebuchet MS" panose="020B0603020202020204" pitchFamily="34" charset="0"/>
                <a:cs typeface="Trebuchet MS" panose="020B0603020202020204" pitchFamily="34" charset="0"/>
              </a:rPr>
              <a:t>J.</a:t>
            </a:r>
            <a:r>
              <a:rPr lang="en-US" sz="1400" b="0" spc="-70" dirty="0">
                <a:effectLst/>
                <a:ea typeface="Trebuchet MS" panose="020B0603020202020204" pitchFamily="34" charset="0"/>
                <a:cs typeface="Trebuchet MS" panose="020B0603020202020204" pitchFamily="34" charset="0"/>
              </a:rPr>
              <a:t> </a:t>
            </a:r>
            <a:r>
              <a:rPr lang="en-US" sz="1400" b="0" dirty="0">
                <a:effectLst/>
                <a:ea typeface="Trebuchet MS" panose="020B0603020202020204" pitchFamily="34" charset="0"/>
                <a:cs typeface="Trebuchet MS" panose="020B0603020202020204" pitchFamily="34" charset="0"/>
              </a:rPr>
              <a:t>A.,</a:t>
            </a:r>
            <a:r>
              <a:rPr lang="en-US" sz="1400" b="0" spc="-65" dirty="0">
                <a:effectLst/>
                <a:ea typeface="Trebuchet MS" panose="020B0603020202020204" pitchFamily="34" charset="0"/>
                <a:cs typeface="Trebuchet MS" panose="020B0603020202020204" pitchFamily="34" charset="0"/>
              </a:rPr>
              <a:t> </a:t>
            </a:r>
            <a:r>
              <a:rPr lang="en-US" sz="1400" b="0" dirty="0">
                <a:effectLst/>
                <a:ea typeface="Trebuchet MS" panose="020B0603020202020204" pitchFamily="34" charset="0"/>
                <a:cs typeface="Trebuchet MS" panose="020B0603020202020204" pitchFamily="34" charset="0"/>
              </a:rPr>
              <a:t>M.</a:t>
            </a:r>
            <a:r>
              <a:rPr lang="en-US" sz="1400" b="0" spc="-70" dirty="0">
                <a:effectLst/>
                <a:ea typeface="Trebuchet MS" panose="020B0603020202020204" pitchFamily="34" charset="0"/>
                <a:cs typeface="Trebuchet MS" panose="020B0603020202020204" pitchFamily="34" charset="0"/>
              </a:rPr>
              <a:t> </a:t>
            </a:r>
            <a:r>
              <a:rPr lang="en-US" sz="1400" b="0" dirty="0">
                <a:effectLst/>
                <a:ea typeface="Trebuchet MS" panose="020B0603020202020204" pitchFamily="34" charset="0"/>
                <a:cs typeface="Trebuchet MS" panose="020B0603020202020204" pitchFamily="34" charset="0"/>
              </a:rPr>
              <a:t>Brough,</a:t>
            </a:r>
            <a:r>
              <a:rPr lang="en-US" sz="1400" b="0" spc="-65" dirty="0">
                <a:effectLst/>
                <a:ea typeface="Trebuchet MS" panose="020B0603020202020204" pitchFamily="34" charset="0"/>
                <a:cs typeface="Trebuchet MS" panose="020B0603020202020204" pitchFamily="34" charset="0"/>
              </a:rPr>
              <a:t> </a:t>
            </a:r>
            <a:r>
              <a:rPr lang="en-US" sz="1400" b="0" dirty="0">
                <a:effectLst/>
                <a:ea typeface="Trebuchet MS" panose="020B0603020202020204" pitchFamily="34" charset="0"/>
                <a:cs typeface="Trebuchet MS" panose="020B0603020202020204" pitchFamily="34" charset="0"/>
              </a:rPr>
              <a:t>and</a:t>
            </a:r>
            <a:r>
              <a:rPr lang="en-US" sz="1400" b="0" spc="-60" dirty="0">
                <a:effectLst/>
                <a:ea typeface="Trebuchet MS" panose="020B0603020202020204" pitchFamily="34" charset="0"/>
                <a:cs typeface="Trebuchet MS" panose="020B0603020202020204" pitchFamily="34" charset="0"/>
              </a:rPr>
              <a:t> </a:t>
            </a:r>
            <a:r>
              <a:rPr lang="en-US" sz="1400" b="0" dirty="0">
                <a:effectLst/>
                <a:ea typeface="Trebuchet MS" panose="020B0603020202020204" pitchFamily="34" charset="0"/>
                <a:cs typeface="Trebuchet MS" panose="020B0603020202020204" pitchFamily="34" charset="0"/>
              </a:rPr>
              <a:t>M.</a:t>
            </a:r>
            <a:r>
              <a:rPr lang="en-US" sz="1400" b="0" spc="-60" dirty="0">
                <a:effectLst/>
                <a:ea typeface="Trebuchet MS" panose="020B0603020202020204" pitchFamily="34" charset="0"/>
                <a:cs typeface="Trebuchet MS" panose="020B0603020202020204" pitchFamily="34" charset="0"/>
              </a:rPr>
              <a:t> </a:t>
            </a:r>
            <a:r>
              <a:rPr lang="en-US" sz="1400" b="0" dirty="0">
                <a:effectLst/>
                <a:ea typeface="Trebuchet MS" panose="020B0603020202020204" pitchFamily="34" charset="0"/>
                <a:cs typeface="Trebuchet MS" panose="020B0603020202020204" pitchFamily="34" charset="0"/>
              </a:rPr>
              <a:t>Knox.</a:t>
            </a:r>
            <a:r>
              <a:rPr lang="en-US" sz="1400" b="0" spc="-65" dirty="0">
                <a:effectLst/>
                <a:ea typeface="Trebuchet MS" panose="020B0603020202020204" pitchFamily="34" charset="0"/>
                <a:cs typeface="Trebuchet MS" panose="020B0603020202020204" pitchFamily="34" charset="0"/>
              </a:rPr>
              <a:t> (2014)</a:t>
            </a:r>
            <a:r>
              <a:rPr lang="en-US" sz="1400" b="0" dirty="0">
                <a:effectLst/>
                <a:ea typeface="Trebuchet MS" panose="020B0603020202020204" pitchFamily="34" charset="0"/>
                <a:cs typeface="Trebuchet MS" panose="020B0603020202020204" pitchFamily="34" charset="0"/>
              </a:rPr>
              <a:t>.</a:t>
            </a:r>
            <a:r>
              <a:rPr lang="en-US" sz="1400" b="0" spc="-70" dirty="0">
                <a:effectLst/>
                <a:ea typeface="Trebuchet MS" panose="020B0603020202020204" pitchFamily="34" charset="0"/>
                <a:cs typeface="Trebuchet MS" panose="020B0603020202020204" pitchFamily="34" charset="0"/>
              </a:rPr>
              <a:t> </a:t>
            </a:r>
            <a:r>
              <a:rPr lang="en-US" sz="1400" b="0" dirty="0">
                <a:effectLst/>
                <a:ea typeface="Trebuchet MS" panose="020B0603020202020204" pitchFamily="34" charset="0"/>
                <a:cs typeface="Trebuchet MS" panose="020B0603020202020204" pitchFamily="34" charset="0"/>
              </a:rPr>
              <a:t>“Negotiating</a:t>
            </a:r>
            <a:r>
              <a:rPr lang="en-US" sz="1400" b="0" spc="-60" dirty="0">
                <a:effectLst/>
                <a:ea typeface="Trebuchet MS" panose="020B0603020202020204" pitchFamily="34" charset="0"/>
                <a:cs typeface="Trebuchet MS" panose="020B0603020202020204" pitchFamily="34" charset="0"/>
              </a:rPr>
              <a:t> </a:t>
            </a:r>
            <a:r>
              <a:rPr lang="en-US" sz="1400" b="0" dirty="0">
                <a:effectLst/>
                <a:ea typeface="Trebuchet MS" panose="020B0603020202020204" pitchFamily="34" charset="0"/>
                <a:cs typeface="Trebuchet MS" panose="020B0603020202020204" pitchFamily="34" charset="0"/>
              </a:rPr>
              <a:t>Disability</a:t>
            </a:r>
            <a:r>
              <a:rPr lang="en-US" sz="1400" b="0" spc="-60" dirty="0">
                <a:effectLst/>
                <a:ea typeface="Trebuchet MS" panose="020B0603020202020204" pitchFamily="34" charset="0"/>
                <a:cs typeface="Trebuchet MS" panose="020B0603020202020204" pitchFamily="34" charset="0"/>
              </a:rPr>
              <a:t> </a:t>
            </a:r>
            <a:r>
              <a:rPr lang="en-US" sz="1400" b="0" dirty="0">
                <a:effectLst/>
                <a:ea typeface="Trebuchet MS" panose="020B0603020202020204" pitchFamily="34" charset="0"/>
                <a:cs typeface="Trebuchet MS" panose="020B0603020202020204" pitchFamily="34" charset="0"/>
              </a:rPr>
              <a:t>and</a:t>
            </a:r>
            <a:r>
              <a:rPr lang="en-US" sz="1400" b="0" spc="-60" dirty="0">
                <a:effectLst/>
                <a:ea typeface="Trebuchet MS" panose="020B0603020202020204" pitchFamily="34" charset="0"/>
                <a:cs typeface="Trebuchet MS" panose="020B0603020202020204" pitchFamily="34" charset="0"/>
              </a:rPr>
              <a:t> </a:t>
            </a:r>
            <a:r>
              <a:rPr lang="en-US" sz="1400" b="0" dirty="0">
                <a:effectLst/>
                <a:ea typeface="Trebuchet MS" panose="020B0603020202020204" pitchFamily="34" charset="0"/>
                <a:cs typeface="Trebuchet MS" panose="020B0603020202020204" pitchFamily="34" charset="0"/>
              </a:rPr>
              <a:t>Colonisation:</a:t>
            </a:r>
            <a:r>
              <a:rPr lang="en-US" sz="1400" b="0" spc="-70" dirty="0">
                <a:effectLst/>
                <a:ea typeface="Trebuchet MS" panose="020B0603020202020204" pitchFamily="34" charset="0"/>
                <a:cs typeface="Trebuchet MS" panose="020B0603020202020204" pitchFamily="34" charset="0"/>
              </a:rPr>
              <a:t> </a:t>
            </a:r>
            <a:r>
              <a:rPr lang="en-US" sz="1400" b="0" dirty="0">
                <a:effectLst/>
                <a:ea typeface="Trebuchet MS" panose="020B0603020202020204" pitchFamily="34" charset="0"/>
                <a:cs typeface="Trebuchet MS" panose="020B0603020202020204" pitchFamily="34" charset="0"/>
              </a:rPr>
              <a:t>The Lived</a:t>
            </a:r>
            <a:r>
              <a:rPr lang="en-US" sz="1400" b="0" spc="-70" dirty="0">
                <a:effectLst/>
                <a:ea typeface="Trebuchet MS" panose="020B0603020202020204" pitchFamily="34" charset="0"/>
                <a:cs typeface="Trebuchet MS" panose="020B0603020202020204" pitchFamily="34" charset="0"/>
              </a:rPr>
              <a:t> </a:t>
            </a:r>
            <a:r>
              <a:rPr lang="en-US" sz="1400" b="0" dirty="0">
                <a:effectLst/>
                <a:ea typeface="Trebuchet MS" panose="020B0603020202020204" pitchFamily="34" charset="0"/>
                <a:cs typeface="Trebuchet MS" panose="020B0603020202020204" pitchFamily="34" charset="0"/>
              </a:rPr>
              <a:t>Experience</a:t>
            </a:r>
            <a:r>
              <a:rPr lang="en-US" sz="1400" b="0" spc="-70" dirty="0">
                <a:effectLst/>
                <a:ea typeface="Trebuchet MS" panose="020B0603020202020204" pitchFamily="34" charset="0"/>
                <a:cs typeface="Trebuchet MS" panose="020B0603020202020204" pitchFamily="34" charset="0"/>
              </a:rPr>
              <a:t> </a:t>
            </a:r>
            <a:r>
              <a:rPr lang="en-US" sz="1400" b="0" dirty="0">
                <a:effectLst/>
                <a:ea typeface="Trebuchet MS" panose="020B0603020202020204" pitchFamily="34" charset="0"/>
                <a:cs typeface="Trebuchet MS" panose="020B0603020202020204" pitchFamily="34" charset="0"/>
              </a:rPr>
              <a:t>of</a:t>
            </a:r>
            <a:r>
              <a:rPr lang="en-US" sz="1400" b="0" spc="-55" dirty="0">
                <a:effectLst/>
                <a:ea typeface="Trebuchet MS" panose="020B0603020202020204" pitchFamily="34" charset="0"/>
                <a:cs typeface="Trebuchet MS" panose="020B0603020202020204" pitchFamily="34" charset="0"/>
              </a:rPr>
              <a:t> </a:t>
            </a:r>
            <a:r>
              <a:rPr lang="en-US" sz="1400" b="0" dirty="0">
                <a:effectLst/>
                <a:ea typeface="Trebuchet MS" panose="020B0603020202020204" pitchFamily="34" charset="0"/>
                <a:cs typeface="Trebuchet MS" panose="020B0603020202020204" pitchFamily="34" charset="0"/>
              </a:rPr>
              <a:t>Indigenous</a:t>
            </a:r>
            <a:r>
              <a:rPr lang="en-US" sz="1400" b="0" spc="-50" dirty="0">
                <a:effectLst/>
                <a:ea typeface="Trebuchet MS" panose="020B0603020202020204" pitchFamily="34" charset="0"/>
                <a:cs typeface="Trebuchet MS" panose="020B0603020202020204" pitchFamily="34" charset="0"/>
              </a:rPr>
              <a:t> </a:t>
            </a:r>
            <a:r>
              <a:rPr lang="en-US" sz="1400" b="0" dirty="0">
                <a:effectLst/>
                <a:ea typeface="Trebuchet MS" panose="020B0603020202020204" pitchFamily="34" charset="0"/>
                <a:cs typeface="Trebuchet MS" panose="020B0603020202020204" pitchFamily="34" charset="0"/>
              </a:rPr>
              <a:t>Australians</a:t>
            </a:r>
            <a:r>
              <a:rPr lang="en-US" sz="1400" b="0" spc="-50" dirty="0">
                <a:effectLst/>
                <a:ea typeface="Trebuchet MS" panose="020B0603020202020204" pitchFamily="34" charset="0"/>
                <a:cs typeface="Trebuchet MS" panose="020B0603020202020204" pitchFamily="34" charset="0"/>
              </a:rPr>
              <a:t> </a:t>
            </a:r>
            <a:r>
              <a:rPr lang="en-US" sz="1400" b="0" dirty="0">
                <a:effectLst/>
                <a:ea typeface="Trebuchet MS" panose="020B0603020202020204" pitchFamily="34" charset="0"/>
                <a:cs typeface="Trebuchet MS" panose="020B0603020202020204" pitchFamily="34" charset="0"/>
              </a:rPr>
              <a:t>with</a:t>
            </a:r>
            <a:r>
              <a:rPr lang="en-US" sz="1400" b="0" spc="-50" dirty="0">
                <a:effectLst/>
                <a:ea typeface="Trebuchet MS" panose="020B0603020202020204" pitchFamily="34" charset="0"/>
                <a:cs typeface="Trebuchet MS" panose="020B0603020202020204" pitchFamily="34" charset="0"/>
              </a:rPr>
              <a:t> </a:t>
            </a:r>
            <a:r>
              <a:rPr lang="en-US" sz="1400" b="0" dirty="0">
                <a:effectLst/>
                <a:ea typeface="Trebuchet MS" panose="020B0603020202020204" pitchFamily="34" charset="0"/>
                <a:cs typeface="Trebuchet MS" panose="020B0603020202020204" pitchFamily="34" charset="0"/>
              </a:rPr>
              <a:t>a</a:t>
            </a:r>
            <a:r>
              <a:rPr lang="en-US" sz="1400" b="0" spc="-50" dirty="0">
                <a:effectLst/>
                <a:ea typeface="Trebuchet MS" panose="020B0603020202020204" pitchFamily="34" charset="0"/>
                <a:cs typeface="Trebuchet MS" panose="020B0603020202020204" pitchFamily="34" charset="0"/>
              </a:rPr>
              <a:t> </a:t>
            </a:r>
            <a:r>
              <a:rPr lang="en-US" sz="1400" b="0" dirty="0">
                <a:effectLst/>
                <a:ea typeface="Trebuchet MS" panose="020B0603020202020204" pitchFamily="34" charset="0"/>
                <a:cs typeface="Trebuchet MS" panose="020B0603020202020204" pitchFamily="34" charset="0"/>
              </a:rPr>
              <a:t>Disability.”</a:t>
            </a:r>
            <a:r>
              <a:rPr lang="en-US" sz="1400" b="0" spc="-70" dirty="0">
                <a:effectLst/>
                <a:ea typeface="Trebuchet MS" panose="020B0603020202020204" pitchFamily="34" charset="0"/>
                <a:cs typeface="Trebuchet MS" panose="020B0603020202020204" pitchFamily="34" charset="0"/>
              </a:rPr>
              <a:t> </a:t>
            </a:r>
            <a:r>
              <a:rPr lang="en-US" sz="1400" b="0" i="1" dirty="0">
                <a:effectLst/>
                <a:ea typeface="Trebuchet MS" panose="020B0603020202020204" pitchFamily="34" charset="0"/>
                <a:cs typeface="Trebuchet MS" panose="020B0603020202020204" pitchFamily="34" charset="0"/>
              </a:rPr>
              <a:t>Disability</a:t>
            </a:r>
            <a:r>
              <a:rPr lang="en-US" sz="1400" b="0" i="1" spc="-60" dirty="0">
                <a:effectLst/>
                <a:ea typeface="Trebuchet MS" panose="020B0603020202020204" pitchFamily="34" charset="0"/>
                <a:cs typeface="Trebuchet MS" panose="020B0603020202020204" pitchFamily="34" charset="0"/>
              </a:rPr>
              <a:t> </a:t>
            </a:r>
            <a:r>
              <a:rPr lang="en-US" sz="1400" b="0" i="1" dirty="0">
                <a:effectLst/>
                <a:ea typeface="Trebuchet MS" panose="020B0603020202020204" pitchFamily="34" charset="0"/>
                <a:cs typeface="Trebuchet MS" panose="020B0603020202020204" pitchFamily="34" charset="0"/>
              </a:rPr>
              <a:t>&amp;</a:t>
            </a:r>
            <a:r>
              <a:rPr lang="en-US" sz="1400" b="0" i="1" spc="-65" dirty="0">
                <a:effectLst/>
                <a:ea typeface="Trebuchet MS" panose="020B0603020202020204" pitchFamily="34" charset="0"/>
                <a:cs typeface="Trebuchet MS" panose="020B0603020202020204" pitchFamily="34" charset="0"/>
              </a:rPr>
              <a:t> </a:t>
            </a:r>
            <a:r>
              <a:rPr lang="en-US" sz="1400" b="0" i="1" dirty="0">
                <a:effectLst/>
                <a:ea typeface="Trebuchet MS" panose="020B0603020202020204" pitchFamily="34" charset="0"/>
                <a:cs typeface="Trebuchet MS" panose="020B0603020202020204" pitchFamily="34" charset="0"/>
              </a:rPr>
              <a:t>Society</a:t>
            </a:r>
            <a:r>
              <a:rPr lang="en-US" sz="1400" b="0" i="1" spc="-30" dirty="0">
                <a:effectLst/>
                <a:ea typeface="Trebuchet MS" panose="020B0603020202020204" pitchFamily="34" charset="0"/>
                <a:cs typeface="Trebuchet MS" panose="020B0603020202020204" pitchFamily="34" charset="0"/>
              </a:rPr>
              <a:t> </a:t>
            </a:r>
            <a:r>
              <a:rPr lang="en-US" sz="1400" b="0" dirty="0">
                <a:effectLst/>
                <a:ea typeface="Trebuchet MS" panose="020B0603020202020204" pitchFamily="34" charset="0"/>
                <a:cs typeface="Trebuchet MS" panose="020B0603020202020204" pitchFamily="34" charset="0"/>
              </a:rPr>
              <a:t>29</a:t>
            </a:r>
            <a:r>
              <a:rPr lang="en-US" sz="1400" b="0" spc="-50" dirty="0">
                <a:effectLst/>
                <a:ea typeface="Trebuchet MS" panose="020B0603020202020204" pitchFamily="34" charset="0"/>
                <a:cs typeface="Trebuchet MS" panose="020B0603020202020204" pitchFamily="34" charset="0"/>
              </a:rPr>
              <a:t> </a:t>
            </a:r>
            <a:r>
              <a:rPr lang="en-US" sz="1400" b="0" dirty="0">
                <a:effectLst/>
                <a:ea typeface="Trebuchet MS" panose="020B0603020202020204" pitchFamily="34" charset="0"/>
                <a:cs typeface="Trebuchet MS" panose="020B0603020202020204" pitchFamily="34" charset="0"/>
              </a:rPr>
              <a:t>(5): 738–750.</a:t>
            </a:r>
            <a:r>
              <a:rPr lang="en-US" sz="1400" b="0" spc="-40" dirty="0">
                <a:effectLst/>
                <a:ea typeface="Trebuchet MS" panose="020B0603020202020204" pitchFamily="34" charset="0"/>
                <a:cs typeface="Trebuchet MS" panose="020B0603020202020204" pitchFamily="34" charset="0"/>
              </a:rPr>
              <a:t> </a:t>
            </a:r>
            <a:r>
              <a:rPr lang="en-US" sz="1400" b="0" dirty="0">
                <a:effectLst/>
                <a:ea typeface="Trebuchet MS" panose="020B0603020202020204" pitchFamily="34" charset="0"/>
                <a:cs typeface="Trebuchet MS" panose="020B0603020202020204" pitchFamily="34" charset="0"/>
              </a:rPr>
              <a:t>doi:</a:t>
            </a:r>
            <a:r>
              <a:rPr lang="en-US" sz="1400" b="0" u="none" strike="noStrike" dirty="0">
                <a:effectLst/>
                <a:ea typeface="Trebuchet MS" panose="020B0603020202020204" pitchFamily="34" charset="0"/>
                <a:cs typeface="Trebuchet MS" panose="020B0603020202020204" pitchFamily="34" charset="0"/>
                <a:hlinkClick r:id="rId3">
                  <a:extLst>
                    <a:ext uri="{A12FA001-AC4F-418D-AE19-62706E023703}">
                      <ahyp:hlinkClr xmlns:ahyp="http://schemas.microsoft.com/office/drawing/2018/hyperlinkcolor" val="tx"/>
                    </a:ext>
                  </a:extLst>
                </a:hlinkClick>
              </a:rPr>
              <a:t>10.1080/09687599.2013.864257</a:t>
            </a:r>
            <a:r>
              <a:rPr lang="en-US" sz="1400" b="0" dirty="0">
                <a:effectLst/>
                <a:ea typeface="Trebuchet MS" panose="020B0603020202020204" pitchFamily="34" charset="0"/>
                <a:cs typeface="Trebuchet MS" panose="020B0603020202020204" pitchFamily="34" charset="0"/>
              </a:rPr>
              <a:t>.</a:t>
            </a:r>
          </a:p>
          <a:p>
            <a:pPr marL="180000" indent="-457200">
              <a:lnSpc>
                <a:spcPct val="100000"/>
              </a:lnSpc>
              <a:spcBef>
                <a:spcPts val="200"/>
              </a:spcBef>
            </a:pPr>
            <a:r>
              <a:rPr lang="en-US" sz="1400" b="0" spc="-10" dirty="0">
                <a:effectLst/>
                <a:ea typeface="Trebuchet MS" panose="020B0603020202020204" pitchFamily="34" charset="0"/>
                <a:cs typeface="Trebuchet MS" panose="020B0603020202020204" pitchFamily="34" charset="0"/>
              </a:rPr>
              <a:t>Marchetti, E. (2008). “Intersectional Race and Gender Analyses:</a:t>
            </a:r>
            <a:r>
              <a:rPr lang="en-US" sz="1400" b="0" spc="-30" dirty="0">
                <a:effectLst/>
                <a:ea typeface="Trebuchet MS" panose="020B0603020202020204" pitchFamily="34" charset="0"/>
                <a:cs typeface="Trebuchet MS" panose="020B0603020202020204" pitchFamily="34" charset="0"/>
              </a:rPr>
              <a:t> </a:t>
            </a:r>
            <a:r>
              <a:rPr lang="en-US" sz="1400" b="0" spc="-10" dirty="0">
                <a:effectLst/>
                <a:ea typeface="Trebuchet MS" panose="020B0603020202020204" pitchFamily="34" charset="0"/>
                <a:cs typeface="Trebuchet MS" panose="020B0603020202020204" pitchFamily="34" charset="0"/>
              </a:rPr>
              <a:t>Why Legal Processes Just </a:t>
            </a:r>
            <a:r>
              <a:rPr lang="en-US" sz="1400" b="0" dirty="0">
                <a:effectLst/>
                <a:ea typeface="Trebuchet MS" panose="020B0603020202020204" pitchFamily="34" charset="0"/>
                <a:cs typeface="Trebuchet MS" panose="020B0603020202020204" pitchFamily="34" charset="0"/>
              </a:rPr>
              <a:t>Don’t Get It.”</a:t>
            </a:r>
            <a:r>
              <a:rPr lang="en-US" sz="1400" b="0" spc="-25" dirty="0">
                <a:effectLst/>
                <a:ea typeface="Trebuchet MS" panose="020B0603020202020204" pitchFamily="34" charset="0"/>
                <a:cs typeface="Trebuchet MS" panose="020B0603020202020204" pitchFamily="34" charset="0"/>
              </a:rPr>
              <a:t> </a:t>
            </a:r>
            <a:r>
              <a:rPr lang="en-US" sz="1400" b="0" i="1" dirty="0">
                <a:effectLst/>
                <a:ea typeface="Trebuchet MS" panose="020B0603020202020204" pitchFamily="34" charset="0"/>
                <a:cs typeface="Trebuchet MS" panose="020B0603020202020204" pitchFamily="34" charset="0"/>
              </a:rPr>
              <a:t>Social &amp; Legal Studies </a:t>
            </a:r>
            <a:r>
              <a:rPr lang="en-US" sz="1400" b="0" dirty="0">
                <a:effectLst/>
                <a:ea typeface="Trebuchet MS" panose="020B0603020202020204" pitchFamily="34" charset="0"/>
                <a:cs typeface="Trebuchet MS" panose="020B0603020202020204" pitchFamily="34" charset="0"/>
              </a:rPr>
              <a:t>17 (2): 155–174. doi:</a:t>
            </a:r>
            <a:r>
              <a:rPr lang="en-US" sz="1400" b="0" u="none" strike="noStrike" dirty="0">
                <a:effectLst/>
                <a:ea typeface="Trebuchet MS" panose="020B0603020202020204" pitchFamily="34" charset="0"/>
                <a:cs typeface="Trebuchet MS" panose="020B0603020202020204" pitchFamily="34" charset="0"/>
                <a:hlinkClick r:id="rId4">
                  <a:extLst>
                    <a:ext uri="{A12FA001-AC4F-418D-AE19-62706E023703}">
                      <ahyp:hlinkClr xmlns:ahyp="http://schemas.microsoft.com/office/drawing/2018/hyperlinkcolor" val="tx"/>
                    </a:ext>
                  </a:extLst>
                </a:hlinkClick>
              </a:rPr>
              <a:t>10.1177/0964663908089609</a:t>
            </a:r>
            <a:r>
              <a:rPr lang="en-US" sz="1400" b="0" dirty="0">
                <a:effectLst/>
                <a:ea typeface="Trebuchet MS" panose="020B0603020202020204" pitchFamily="34" charset="0"/>
                <a:cs typeface="Trebuchet MS" panose="020B0603020202020204" pitchFamily="34" charset="0"/>
              </a:rPr>
              <a:t>. </a:t>
            </a:r>
          </a:p>
          <a:p>
            <a:pPr marL="180000" marR="86995" indent="-457200">
              <a:lnSpc>
                <a:spcPct val="100000"/>
              </a:lnSpc>
              <a:spcBef>
                <a:spcPts val="200"/>
              </a:spcBef>
            </a:pPr>
            <a:r>
              <a:rPr lang="en-AU" sz="1400" b="0" i="0" dirty="0">
                <a:effectLst/>
              </a:rPr>
              <a:t>Mellifont, D., Watharow, A., Daniels-Mayes, S., Smith-Merry, J., &amp; O'Donovan, M. A. (2024). Ethical Inclusion and Participation of People with Disability in Research: Problematising Vulnerability. In </a:t>
            </a:r>
            <a:r>
              <a:rPr lang="en-AU" sz="1400" b="0" i="1" dirty="0">
                <a:effectLst/>
              </a:rPr>
              <a:t>Advances in Disability Research Ethics</a:t>
            </a:r>
            <a:r>
              <a:rPr lang="en-AU" sz="1400" b="0" i="0" dirty="0">
                <a:effectLst/>
              </a:rPr>
              <a:t> (pp. 71-90). Emerald Publishing Limited.</a:t>
            </a:r>
          </a:p>
          <a:p>
            <a:pPr marL="180000" marR="86995" indent="-457200">
              <a:lnSpc>
                <a:spcPct val="100000"/>
              </a:lnSpc>
              <a:spcBef>
                <a:spcPts val="200"/>
              </a:spcBef>
            </a:pPr>
            <a:r>
              <a:rPr lang="en-AU" sz="1400" b="0" i="0" dirty="0">
                <a:effectLst/>
              </a:rPr>
              <a:t>Perry, L., &amp; Holt, L. (2018). Searching for the Songlines of Aboriginal education and culture within Australian higher education. </a:t>
            </a:r>
            <a:r>
              <a:rPr lang="en-AU" sz="1400" b="0" i="1" dirty="0">
                <a:effectLst/>
              </a:rPr>
              <a:t>The Australian Educational Researcher</a:t>
            </a:r>
            <a:r>
              <a:rPr lang="en-AU" sz="1400" b="0" i="0" dirty="0">
                <a:effectLst/>
              </a:rPr>
              <a:t>, </a:t>
            </a:r>
            <a:r>
              <a:rPr lang="en-AU" sz="1400" b="0" i="1" dirty="0">
                <a:effectLst/>
              </a:rPr>
              <a:t>45</a:t>
            </a:r>
            <a:r>
              <a:rPr lang="en-AU" sz="1400" b="0" i="0" dirty="0">
                <a:effectLst/>
              </a:rPr>
              <a:t>, 343-361.</a:t>
            </a:r>
          </a:p>
          <a:p>
            <a:pPr marL="180000" marR="86995" indent="-457200">
              <a:lnSpc>
                <a:spcPct val="100000"/>
              </a:lnSpc>
              <a:spcBef>
                <a:spcPts val="200"/>
              </a:spcBef>
            </a:pPr>
            <a:r>
              <a:rPr lang="en-US" sz="1400" b="0" dirty="0">
                <a:effectLst/>
                <a:ea typeface="Trebuchet MS" panose="020B0603020202020204" pitchFamily="34" charset="0"/>
                <a:cs typeface="Trebuchet MS" panose="020B0603020202020204" pitchFamily="34" charset="0"/>
              </a:rPr>
              <a:t>Soldatic, K. (</a:t>
            </a:r>
            <a:r>
              <a:rPr lang="en-US" sz="1400" b="0" u="none" strike="noStrike" dirty="0">
                <a:effectLst/>
                <a:ea typeface="Trebuchet MS" panose="020B0603020202020204" pitchFamily="34" charset="0"/>
                <a:cs typeface="Trebuchet MS" panose="020B0603020202020204" pitchFamily="34" charset="0"/>
              </a:rPr>
              <a:t>2018)</a:t>
            </a:r>
            <a:r>
              <a:rPr lang="en-US" sz="1400" b="0" dirty="0">
                <a:effectLst/>
                <a:ea typeface="Trebuchet MS" panose="020B0603020202020204" pitchFamily="34" charset="0"/>
                <a:cs typeface="Trebuchet MS" panose="020B0603020202020204" pitchFamily="34" charset="0"/>
              </a:rPr>
              <a:t>.</a:t>
            </a:r>
            <a:r>
              <a:rPr lang="en-US" sz="1400" b="0" spc="-20" dirty="0">
                <a:effectLst/>
                <a:ea typeface="Trebuchet MS" panose="020B0603020202020204" pitchFamily="34" charset="0"/>
                <a:cs typeface="Trebuchet MS" panose="020B0603020202020204" pitchFamily="34" charset="0"/>
              </a:rPr>
              <a:t> </a:t>
            </a:r>
            <a:r>
              <a:rPr lang="en-US" sz="1400" b="0" dirty="0">
                <a:effectLst/>
                <a:ea typeface="Trebuchet MS" panose="020B0603020202020204" pitchFamily="34" charset="0"/>
                <a:cs typeface="Trebuchet MS" panose="020B0603020202020204" pitchFamily="34" charset="0"/>
              </a:rPr>
              <a:t>“Disability Poverty and Ageing in Regional Australia: The Impact of Disability Income Reforms for Indigenous Australians.”</a:t>
            </a:r>
            <a:r>
              <a:rPr lang="en-US" sz="1400" b="0" spc="-25" dirty="0">
                <a:effectLst/>
                <a:ea typeface="Trebuchet MS" panose="020B0603020202020204" pitchFamily="34" charset="0"/>
                <a:cs typeface="Trebuchet MS" panose="020B0603020202020204" pitchFamily="34" charset="0"/>
              </a:rPr>
              <a:t> </a:t>
            </a:r>
            <a:r>
              <a:rPr lang="en-US" sz="1400" b="0" i="1" dirty="0">
                <a:effectLst/>
                <a:ea typeface="Trebuchet MS" panose="020B0603020202020204" pitchFamily="34" charset="0"/>
                <a:cs typeface="Trebuchet MS" panose="020B0603020202020204" pitchFamily="34" charset="0"/>
              </a:rPr>
              <a:t>Australian Journal of Social Issues </a:t>
            </a:r>
            <a:r>
              <a:rPr lang="en-US" sz="1400" b="0" dirty="0">
                <a:effectLst/>
                <a:ea typeface="Trebuchet MS" panose="020B0603020202020204" pitchFamily="34" charset="0"/>
                <a:cs typeface="Trebuchet MS" panose="020B0603020202020204" pitchFamily="34" charset="0"/>
              </a:rPr>
              <a:t>53</a:t>
            </a:r>
            <a:r>
              <a:rPr lang="en-US" sz="1400" b="0" spc="-40" dirty="0">
                <a:effectLst/>
                <a:ea typeface="Trebuchet MS" panose="020B0603020202020204" pitchFamily="34" charset="0"/>
                <a:cs typeface="Trebuchet MS" panose="020B0603020202020204" pitchFamily="34" charset="0"/>
              </a:rPr>
              <a:t> </a:t>
            </a:r>
            <a:r>
              <a:rPr lang="en-US" sz="1400" b="0" dirty="0">
                <a:effectLst/>
                <a:ea typeface="Trebuchet MS" panose="020B0603020202020204" pitchFamily="34" charset="0"/>
                <a:cs typeface="Trebuchet MS" panose="020B0603020202020204" pitchFamily="34" charset="0"/>
              </a:rPr>
              <a:t>(3):</a:t>
            </a:r>
            <a:r>
              <a:rPr lang="en-US" sz="1400" b="0" spc="-35" dirty="0">
                <a:effectLst/>
                <a:ea typeface="Trebuchet MS" panose="020B0603020202020204" pitchFamily="34" charset="0"/>
                <a:cs typeface="Trebuchet MS" panose="020B0603020202020204" pitchFamily="34" charset="0"/>
              </a:rPr>
              <a:t> </a:t>
            </a:r>
            <a:r>
              <a:rPr lang="en-US" sz="1400" b="0" dirty="0">
                <a:effectLst/>
                <a:ea typeface="Trebuchet MS" panose="020B0603020202020204" pitchFamily="34" charset="0"/>
                <a:cs typeface="Trebuchet MS" panose="020B0603020202020204" pitchFamily="34" charset="0"/>
              </a:rPr>
              <a:t>223–238.</a:t>
            </a:r>
            <a:r>
              <a:rPr lang="en-US" sz="1400" b="0" spc="-35" dirty="0">
                <a:effectLst/>
                <a:ea typeface="Trebuchet MS" panose="020B0603020202020204" pitchFamily="34" charset="0"/>
                <a:cs typeface="Trebuchet MS" panose="020B0603020202020204" pitchFamily="34" charset="0"/>
              </a:rPr>
              <a:t> </a:t>
            </a:r>
            <a:r>
              <a:rPr lang="en-US" sz="1400" b="0" dirty="0">
                <a:effectLst/>
                <a:ea typeface="Trebuchet MS" panose="020B0603020202020204" pitchFamily="34" charset="0"/>
                <a:cs typeface="Trebuchet MS" panose="020B0603020202020204" pitchFamily="34" charset="0"/>
              </a:rPr>
              <a:t>doi:</a:t>
            </a:r>
            <a:r>
              <a:rPr lang="en-US" sz="1400" b="0" u="none" strike="noStrike" dirty="0">
                <a:effectLst/>
                <a:ea typeface="Trebuchet MS" panose="020B0603020202020204" pitchFamily="34" charset="0"/>
                <a:cs typeface="Trebuchet MS" panose="020B0603020202020204" pitchFamily="34" charset="0"/>
                <a:hlinkClick r:id="rId5">
                  <a:extLst>
                    <a:ext uri="{A12FA001-AC4F-418D-AE19-62706E023703}">
                      <ahyp:hlinkClr xmlns:ahyp="http://schemas.microsoft.com/office/drawing/2018/hyperlinkcolor" val="tx"/>
                    </a:ext>
                  </a:extLst>
                </a:hlinkClick>
              </a:rPr>
              <a:t>10.1002/ajs4.51</a:t>
            </a:r>
            <a:r>
              <a:rPr lang="en-US" sz="1400" b="0" dirty="0">
                <a:effectLst/>
                <a:ea typeface="Trebuchet MS" panose="020B0603020202020204" pitchFamily="34" charset="0"/>
                <a:cs typeface="Trebuchet MS" panose="020B0603020202020204" pitchFamily="34" charset="0"/>
              </a:rPr>
              <a:t>.</a:t>
            </a:r>
          </a:p>
          <a:p>
            <a:pPr marL="180000" marR="86995" indent="-457200">
              <a:lnSpc>
                <a:spcPct val="100000"/>
              </a:lnSpc>
              <a:spcBef>
                <a:spcPts val="200"/>
              </a:spcBef>
            </a:pPr>
            <a:r>
              <a:rPr lang="en-US" sz="1400" b="0" dirty="0">
                <a:solidFill>
                  <a:schemeClr val="bg1">
                    <a:lumMod val="95000"/>
                  </a:schemeClr>
                </a:solidFill>
                <a:effectLst/>
                <a:ea typeface="Times New Roman" panose="02020603050405020304" pitchFamily="18" charset="0"/>
              </a:rPr>
              <a:t>Stone, E., &amp; Priestley, M. (1996). Parasites, pawns and partners: Disability research and the role of</a:t>
            </a:r>
            <a:r>
              <a:rPr lang="en-US" sz="1400" b="0" spc="200" dirty="0">
                <a:solidFill>
                  <a:schemeClr val="bg1">
                    <a:lumMod val="95000"/>
                  </a:schemeClr>
                </a:solidFill>
                <a:effectLst/>
                <a:ea typeface="Times New Roman" panose="02020603050405020304" pitchFamily="18" charset="0"/>
              </a:rPr>
              <a:t> </a:t>
            </a:r>
            <a:r>
              <a:rPr lang="en-US" sz="1400" b="0" dirty="0">
                <a:solidFill>
                  <a:schemeClr val="bg1">
                    <a:lumMod val="95000"/>
                  </a:schemeClr>
                </a:solidFill>
                <a:effectLst/>
                <a:ea typeface="Times New Roman" panose="02020603050405020304" pitchFamily="18" charset="0"/>
              </a:rPr>
              <a:t>non-disabled researchers. </a:t>
            </a:r>
            <a:r>
              <a:rPr lang="en-US" sz="1400" b="0" i="1" dirty="0">
                <a:solidFill>
                  <a:schemeClr val="bg1">
                    <a:lumMod val="95000"/>
                  </a:schemeClr>
                </a:solidFill>
                <a:effectLst/>
                <a:ea typeface="Times New Roman" panose="02020603050405020304" pitchFamily="18" charset="0"/>
              </a:rPr>
              <a:t>British Journal of Sociology</a:t>
            </a:r>
            <a:r>
              <a:rPr lang="en-US" sz="1400" b="0" dirty="0">
                <a:solidFill>
                  <a:schemeClr val="bg1">
                    <a:lumMod val="95000"/>
                  </a:schemeClr>
                </a:solidFill>
                <a:effectLst/>
                <a:ea typeface="Times New Roman" panose="02020603050405020304" pitchFamily="18" charset="0"/>
              </a:rPr>
              <a:t>, </a:t>
            </a:r>
            <a:r>
              <a:rPr lang="en-US" sz="1400" b="0" i="1" dirty="0">
                <a:solidFill>
                  <a:schemeClr val="bg1">
                    <a:lumMod val="95000"/>
                  </a:schemeClr>
                </a:solidFill>
                <a:effectLst/>
                <a:ea typeface="Times New Roman" panose="02020603050405020304" pitchFamily="18" charset="0"/>
              </a:rPr>
              <a:t>47</a:t>
            </a:r>
            <a:r>
              <a:rPr lang="en-US" sz="1400" b="0" dirty="0">
                <a:solidFill>
                  <a:schemeClr val="bg1">
                    <a:lumMod val="95000"/>
                  </a:schemeClr>
                </a:solidFill>
                <a:effectLst/>
                <a:ea typeface="Times New Roman" panose="02020603050405020304" pitchFamily="18" charset="0"/>
              </a:rPr>
              <a:t>(4), 699–716.</a:t>
            </a:r>
            <a:endParaRPr lang="en-AU" sz="1400" b="0" dirty="0"/>
          </a:p>
        </p:txBody>
      </p:sp>
    </p:spTree>
    <p:extLst>
      <p:ext uri="{BB962C8B-B14F-4D97-AF65-F5344CB8AC3E}">
        <p14:creationId xmlns:p14="http://schemas.microsoft.com/office/powerpoint/2010/main" val="555800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9AB63853-C20E-FB75-49B3-E2F0AC2D5186}"/>
              </a:ext>
            </a:extLst>
          </p:cNvPr>
          <p:cNvSpPr>
            <a:spLocks noGrp="1"/>
          </p:cNvSpPr>
          <p:nvPr>
            <p:ph type="title"/>
          </p:nvPr>
        </p:nvSpPr>
        <p:spPr>
          <a:xfrm>
            <a:off x="345600" y="342000"/>
            <a:ext cx="9695205" cy="531544"/>
          </a:xfrm>
        </p:spPr>
        <p:txBody>
          <a:bodyPr/>
          <a:lstStyle/>
          <a:p>
            <a:r>
              <a:rPr lang="en-AU" sz="3600"/>
              <a:t>Get my feathers on</a:t>
            </a:r>
          </a:p>
        </p:txBody>
      </p:sp>
      <p:pic>
        <p:nvPicPr>
          <p:cNvPr id="16" name="Picture 2" descr="AIATSIS map of Indigenous Australia">
            <a:extLst>
              <a:ext uri="{FF2B5EF4-FFF2-40B4-BE49-F238E27FC236}">
                <a16:creationId xmlns:a16="http://schemas.microsoft.com/office/drawing/2014/main" id="{797F6FEB-6B53-E53D-5DC1-B943231283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338658" y="1520639"/>
            <a:ext cx="4019467" cy="330003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Zoomed in map of Kamilaroi Country">
            <a:extLst>
              <a:ext uri="{FF2B5EF4-FFF2-40B4-BE49-F238E27FC236}">
                <a16:creationId xmlns:a16="http://schemas.microsoft.com/office/drawing/2014/main" id="{B858B9F0-8BDA-5107-A396-720929AD4D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8265" y="930665"/>
            <a:ext cx="2027755" cy="20277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Sheelagh and topaz, one student in background">
            <a:extLst>
              <a:ext uri="{FF2B5EF4-FFF2-40B4-BE49-F238E27FC236}">
                <a16:creationId xmlns:a16="http://schemas.microsoft.com/office/drawing/2014/main" id="{DE66EADA-6425-0946-8C38-CF55A3A1B8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1473" r="50207" b="3482"/>
          <a:stretch/>
        </p:blipFill>
        <p:spPr>
          <a:xfrm>
            <a:off x="4519406" y="3013561"/>
            <a:ext cx="1846614" cy="1808307"/>
          </a:xfrm>
          <a:prstGeom prst="rect">
            <a:avLst/>
          </a:prstGeom>
        </p:spPr>
      </p:pic>
      <p:pic>
        <p:nvPicPr>
          <p:cNvPr id="6" name="Picture 6" descr="Photo of a Crow">
            <a:hlinkClick r:id="rId6"/>
            <a:extLst>
              <a:ext uri="{FF2B5EF4-FFF2-40B4-BE49-F238E27FC236}">
                <a16:creationId xmlns:a16="http://schemas.microsoft.com/office/drawing/2014/main" id="{EAA5C77E-4718-2B4E-B85A-A444E63E03A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087"/>
          <a:stretch/>
        </p:blipFill>
        <p:spPr bwMode="auto">
          <a:xfrm>
            <a:off x="355625" y="4980913"/>
            <a:ext cx="1663958" cy="168582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Photo of a Kookaburra">
            <a:extLst>
              <a:ext uri="{FF2B5EF4-FFF2-40B4-BE49-F238E27FC236}">
                <a16:creationId xmlns:a16="http://schemas.microsoft.com/office/drawing/2014/main" id="{7349B0D0-3A5D-4D25-7514-E9E0D7D531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61308" y="4981187"/>
            <a:ext cx="1794380" cy="16867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oto of a Willy Wagtail">
            <a:extLst>
              <a:ext uri="{FF2B5EF4-FFF2-40B4-BE49-F238E27FC236}">
                <a16:creationId xmlns:a16="http://schemas.microsoft.com/office/drawing/2014/main" id="{5E9AA170-700A-37C4-9E4C-84611E955776}"/>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 b="1658"/>
          <a:stretch/>
        </p:blipFill>
        <p:spPr bwMode="auto">
          <a:xfrm>
            <a:off x="4097412" y="4980883"/>
            <a:ext cx="2268607" cy="168582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wydir river">
            <a:extLst>
              <a:ext uri="{FF2B5EF4-FFF2-40B4-BE49-F238E27FC236}">
                <a16:creationId xmlns:a16="http://schemas.microsoft.com/office/drawing/2014/main" id="{B0AEB592-B611-F179-F7F9-FBF66680FA2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2345"/>
          <a:stretch/>
        </p:blipFill>
        <p:spPr bwMode="auto">
          <a:xfrm>
            <a:off x="6527301" y="284879"/>
            <a:ext cx="5458511" cy="638302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788AB4C0-4B99-7040-B93B-DEF2ED55C936}"/>
              </a:ext>
            </a:extLst>
          </p:cNvPr>
          <p:cNvSpPr>
            <a:spLocks noGrp="1"/>
          </p:cNvSpPr>
          <p:nvPr>
            <p:ph type="sldNum" sz="quarter" idx="4294967295"/>
          </p:nvPr>
        </p:nvSpPr>
        <p:spPr>
          <a:xfrm>
            <a:off x="10614025" y="6437313"/>
            <a:ext cx="1577975" cy="215900"/>
          </a:xfrm>
        </p:spPr>
        <p:txBody>
          <a:bodyPr/>
          <a:lstStyle/>
          <a:p>
            <a:fld id="{DC22DD25-61AE-413C-B4D2-EF2365C9B2E1}" type="slidenum">
              <a:rPr lang="en-AU" smtClean="0">
                <a:solidFill>
                  <a:schemeClr val="bg1"/>
                </a:solidFill>
              </a:rPr>
              <a:t>3</a:t>
            </a:fld>
            <a:endParaRPr lang="en-AU">
              <a:solidFill>
                <a:schemeClr val="bg1"/>
              </a:solidFill>
            </a:endParaRPr>
          </a:p>
        </p:txBody>
      </p:sp>
      <p:cxnSp>
        <p:nvCxnSpPr>
          <p:cNvPr id="21" name="Straight Connector 20">
            <a:extLst>
              <a:ext uri="{FF2B5EF4-FFF2-40B4-BE49-F238E27FC236}">
                <a16:creationId xmlns:a16="http://schemas.microsoft.com/office/drawing/2014/main" id="{3ACED74B-A951-2741-6775-6F9AC7D2A464}"/>
              </a:ext>
              <a:ext uri="{C183D7F6-B498-43B3-948B-1728B52AA6E4}">
                <adec:decorative xmlns:adec="http://schemas.microsoft.com/office/drawing/2017/decorative" val="1"/>
              </a:ext>
            </a:extLst>
          </p:cNvPr>
          <p:cNvCxnSpPr>
            <a:cxnSpLocks/>
          </p:cNvCxnSpPr>
          <p:nvPr/>
        </p:nvCxnSpPr>
        <p:spPr>
          <a:xfrm flipV="1">
            <a:off x="3895725" y="2885240"/>
            <a:ext cx="1846614" cy="543760"/>
          </a:xfrm>
          <a:prstGeom prst="lin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434C056-6585-C145-23B3-31A7DDB6949D}"/>
              </a:ext>
              <a:ext uri="{C183D7F6-B498-43B3-948B-1728B52AA6E4}">
                <adec:decorative xmlns:adec="http://schemas.microsoft.com/office/drawing/2017/decorative" val="1"/>
              </a:ext>
            </a:extLst>
          </p:cNvPr>
          <p:cNvCxnSpPr>
            <a:cxnSpLocks/>
          </p:cNvCxnSpPr>
          <p:nvPr/>
        </p:nvCxnSpPr>
        <p:spPr>
          <a:xfrm flipV="1">
            <a:off x="3895725" y="1654053"/>
            <a:ext cx="472083" cy="1774947"/>
          </a:xfrm>
          <a:prstGeom prst="lin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2446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3B8AF2-3196-B139-0D69-8F3DD4D09194}"/>
              </a:ext>
            </a:extLst>
          </p:cNvPr>
          <p:cNvSpPr>
            <a:spLocks noGrp="1"/>
          </p:cNvSpPr>
          <p:nvPr>
            <p:ph type="title"/>
          </p:nvPr>
        </p:nvSpPr>
        <p:spPr/>
        <p:txBody>
          <a:bodyPr/>
          <a:lstStyle/>
          <a:p>
            <a:r>
              <a:rPr lang="en-AU" dirty="0"/>
              <a:t>Emily</a:t>
            </a:r>
            <a:r>
              <a:rPr lang="en-AU" baseline="0" dirty="0"/>
              <a:t> Jane Orchard</a:t>
            </a:r>
            <a:endParaRPr lang="en-AU" dirty="0"/>
          </a:p>
        </p:txBody>
      </p:sp>
      <p:sp>
        <p:nvSpPr>
          <p:cNvPr id="12" name="Content Placeholder 3">
            <a:extLst>
              <a:ext uri="{FF2B5EF4-FFF2-40B4-BE49-F238E27FC236}">
                <a16:creationId xmlns:a16="http://schemas.microsoft.com/office/drawing/2014/main" id="{A40E88F4-1881-DB44-8367-0BC88595982D}"/>
              </a:ext>
            </a:extLst>
          </p:cNvPr>
          <p:cNvSpPr>
            <a:spLocks noGrp="1"/>
          </p:cNvSpPr>
          <p:nvPr>
            <p:ph type="body" sz="quarter" idx="4294967295"/>
          </p:nvPr>
        </p:nvSpPr>
        <p:spPr>
          <a:xfrm>
            <a:off x="361504" y="5394325"/>
            <a:ext cx="3579813" cy="518795"/>
          </a:xfrm>
        </p:spPr>
        <p:txBody>
          <a:bodyPr vert="horz" lIns="91440" tIns="45720" rIns="91440" bIns="45720" rtlCol="0">
            <a:normAutofit fontScale="85000" lnSpcReduction="10000"/>
          </a:bodyPr>
          <a:lstStyle/>
          <a:p>
            <a:r>
              <a:rPr lang="en-AU" b="0" dirty="0">
                <a:solidFill>
                  <a:schemeClr val="bg1"/>
                </a:solidFill>
              </a:rPr>
              <a:t>Born approx. 1942, died 1970.</a:t>
            </a:r>
          </a:p>
        </p:txBody>
      </p:sp>
      <p:pic>
        <p:nvPicPr>
          <p:cNvPr id="7" name="Picture 5" descr="Emily Jane Orchard"/>
          <p:cNvPicPr>
            <a:picLocks noGrp="1" noChangeAspect="1" noChangeArrowheads="1"/>
          </p:cNvPicPr>
          <p:nvPr>
            <p:ph type="pic" sz="quarter" idx="4294967295"/>
          </p:nvPr>
        </p:nvPicPr>
        <p:blipFill rotWithShape="1">
          <a:blip r:embed="rId3">
            <a:extLst>
              <a:ext uri="{28A0092B-C50C-407E-A947-70E740481C1C}">
                <a14:useLocalDpi xmlns:a14="http://schemas.microsoft.com/office/drawing/2010/main" val="0"/>
              </a:ext>
            </a:extLst>
          </a:blip>
          <a:srcRect r="2" b="2945"/>
          <a:stretch/>
        </p:blipFill>
        <p:spPr bwMode="auto">
          <a:xfrm>
            <a:off x="7249882" y="161194"/>
            <a:ext cx="4580614" cy="6537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0098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2AFF84C8-8A7D-2C7C-3704-057985CE52B9}"/>
              </a:ext>
            </a:extLst>
          </p:cNvPr>
          <p:cNvSpPr txBox="1">
            <a:spLocks noGrp="1"/>
          </p:cNvSpPr>
          <p:nvPr>
            <p:ph type="title" idx="4294967295"/>
          </p:nvPr>
        </p:nvSpPr>
        <p:spPr>
          <a:xfrm>
            <a:off x="345600" y="342000"/>
            <a:ext cx="9695205" cy="531544"/>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1218804" rtl="0" eaLnBrk="1" latinLnBrk="0" hangingPunct="1">
              <a:lnSpc>
                <a:spcPct val="100000"/>
              </a:lnSpc>
              <a:spcBef>
                <a:spcPct val="0"/>
              </a:spcBef>
              <a:buNone/>
              <a:defRPr sz="4400" b="1" kern="1200">
                <a:solidFill>
                  <a:schemeClr val="bg1"/>
                </a:solidFill>
                <a:latin typeface="+mj-lt"/>
                <a:ea typeface="+mj-ea"/>
                <a:cs typeface="Arial" pitchFamily="34" charset="0"/>
              </a:defRPr>
            </a:lvl1pPr>
          </a:lstStyle>
          <a:p>
            <a:pPr marL="0" marR="0" lvl="0" indent="0" algn="l" defTabSz="1218804" rtl="0" eaLnBrk="1" fontAlgn="auto" latinLnBrk="0" hangingPunct="1">
              <a:lnSpc>
                <a:spcPct val="100000"/>
              </a:lnSpc>
              <a:spcBef>
                <a:spcPct val="0"/>
              </a:spcBef>
              <a:spcAft>
                <a:spcPts val="0"/>
              </a:spcAft>
              <a:buClrTx/>
              <a:buSzTx/>
              <a:buFontTx/>
              <a:buNone/>
              <a:tabLst/>
              <a:defRPr/>
            </a:pPr>
            <a:r>
              <a:rPr kumimoji="0" lang="en-AU" sz="3600" b="1" i="0" u="none" strike="noStrike" kern="1200" cap="none" spc="0" normalizeH="0" baseline="0" noProof="0" dirty="0">
                <a:ln>
                  <a:noFill/>
                </a:ln>
                <a:solidFill>
                  <a:schemeClr val="bg1"/>
                </a:solidFill>
                <a:effectLst/>
                <a:uLnTx/>
                <a:uFillTx/>
                <a:latin typeface="+mj-lt"/>
                <a:ea typeface="+mj-ea"/>
                <a:cs typeface="Arial" pitchFamily="34" charset="0"/>
              </a:rPr>
              <a:t>The </a:t>
            </a:r>
            <a:r>
              <a:rPr kumimoji="0" lang="en-AU" sz="3600" b="1" i="0" u="none" strike="noStrike" kern="1200" cap="none" spc="0" normalizeH="0" baseline="0" noProof="0" dirty="0" err="1">
                <a:ln>
                  <a:noFill/>
                </a:ln>
                <a:solidFill>
                  <a:schemeClr val="bg1"/>
                </a:solidFill>
                <a:effectLst/>
                <a:uLnTx/>
                <a:uFillTx/>
                <a:latin typeface="+mj-lt"/>
                <a:ea typeface="+mj-ea"/>
                <a:cs typeface="Arial" pitchFamily="34" charset="0"/>
              </a:rPr>
              <a:t>BlakAbility</a:t>
            </a:r>
            <a:r>
              <a:rPr kumimoji="0" lang="en-AU" sz="3600" b="1" i="0" u="none" strike="noStrike" kern="1200" cap="none" spc="0" normalizeH="0" baseline="0" noProof="0" dirty="0">
                <a:ln>
                  <a:noFill/>
                </a:ln>
                <a:solidFill>
                  <a:schemeClr val="bg1"/>
                </a:solidFill>
                <a:effectLst/>
                <a:uLnTx/>
                <a:uFillTx/>
                <a:latin typeface="+mj-lt"/>
                <a:ea typeface="+mj-ea"/>
                <a:cs typeface="Arial" pitchFamily="34" charset="0"/>
              </a:rPr>
              <a:t> research team</a:t>
            </a:r>
          </a:p>
        </p:txBody>
      </p:sp>
      <p:sp>
        <p:nvSpPr>
          <p:cNvPr id="13" name="Content Placeholder 2">
            <a:extLst>
              <a:ext uri="{FF2B5EF4-FFF2-40B4-BE49-F238E27FC236}">
                <a16:creationId xmlns:a16="http://schemas.microsoft.com/office/drawing/2014/main" id="{FDD6776D-75ED-0F4B-28F0-0CAA731AE3CB}"/>
              </a:ext>
            </a:extLst>
          </p:cNvPr>
          <p:cNvSpPr>
            <a:spLocks noGrp="1"/>
          </p:cNvSpPr>
          <p:nvPr>
            <p:ph idx="4294967295"/>
          </p:nvPr>
        </p:nvSpPr>
        <p:spPr>
          <a:xfrm>
            <a:off x="355038" y="2018046"/>
            <a:ext cx="5400675" cy="4376737"/>
          </a:xfrm>
        </p:spPr>
        <p:txBody>
          <a:bodyPr/>
          <a:lstStyle/>
          <a:p>
            <a:r>
              <a:rPr lang="en-US" sz="1800" b="0" i="1" dirty="0" err="1">
                <a:solidFill>
                  <a:schemeClr val="bg1"/>
                </a:solidFill>
              </a:rPr>
              <a:t>BlakAbility</a:t>
            </a:r>
            <a:r>
              <a:rPr lang="en-US" sz="1800" b="0" dirty="0">
                <a:solidFill>
                  <a:schemeClr val="bg1"/>
                </a:solidFill>
              </a:rPr>
              <a:t> </a:t>
            </a:r>
            <a:r>
              <a:rPr lang="en-AU" sz="1800" b="0" dirty="0">
                <a:solidFill>
                  <a:schemeClr val="bg1"/>
                </a:solidFill>
              </a:rPr>
              <a:t>is the term developed by Dr Sheelagh Daniels-Mayes to describe Aboriginal and Torres Strait Islander People who live with disability.  </a:t>
            </a:r>
            <a:r>
              <a:rPr lang="en-AU" sz="1800" b="0" dirty="0" err="1">
                <a:solidFill>
                  <a:schemeClr val="bg1"/>
                </a:solidFill>
              </a:rPr>
              <a:t>BlakAbility</a:t>
            </a:r>
            <a:r>
              <a:rPr lang="en-AU" sz="1800" b="0" dirty="0">
                <a:solidFill>
                  <a:schemeClr val="bg1"/>
                </a:solidFill>
              </a:rPr>
              <a:t> is a positive term and reflects the Indigenous perspective of disability that doesn’t focus on  what people can’t do, but rather what they can do. It is a community approach to human value. </a:t>
            </a:r>
          </a:p>
          <a:p>
            <a:endParaRPr lang="en-AU" sz="1800" b="0" dirty="0">
              <a:solidFill>
                <a:schemeClr val="bg1"/>
              </a:solidFill>
            </a:endParaRPr>
          </a:p>
          <a:p>
            <a:r>
              <a:rPr lang="en-AU" sz="1800" b="0" dirty="0">
                <a:solidFill>
                  <a:schemeClr val="bg1"/>
                </a:solidFill>
              </a:rPr>
              <a:t>More information:</a:t>
            </a:r>
          </a:p>
          <a:p>
            <a:r>
              <a:rPr lang="en-AU" sz="1800" b="0" dirty="0">
                <a:solidFill>
                  <a:schemeClr val="bg1"/>
                </a:solidFill>
                <a:hlinkClick r:id="rId3">
                  <a:extLst>
                    <a:ext uri="{A12FA001-AC4F-418D-AE19-62706E023703}">
                      <ahyp:hlinkClr xmlns:ahyp="http://schemas.microsoft.com/office/drawing/2018/hyperlinkcolor" val="tx"/>
                    </a:ext>
                  </a:extLst>
                </a:hlinkClick>
              </a:rPr>
              <a:t>https://blogs.unimelb.edu.au/blakability/about-us/</a:t>
            </a:r>
            <a:endParaRPr lang="en-US" sz="1800" dirty="0">
              <a:solidFill>
                <a:schemeClr val="bg1"/>
              </a:solidFill>
            </a:endParaRPr>
          </a:p>
        </p:txBody>
      </p:sp>
      <p:pic>
        <p:nvPicPr>
          <p:cNvPr id="8" name="Picture 7" descr="Photo: BlakAbility Team">
            <a:extLst>
              <a:ext uri="{FF2B5EF4-FFF2-40B4-BE49-F238E27FC236}">
                <a16:creationId xmlns:a16="http://schemas.microsoft.com/office/drawing/2014/main" id="{900B9F17-CFE2-B4F9-14EC-B7BCC8F17D91}"/>
              </a:ext>
            </a:extLst>
          </p:cNvPr>
          <p:cNvPicPr>
            <a:picLocks noChangeAspect="1"/>
          </p:cNvPicPr>
          <p:nvPr/>
        </p:nvPicPr>
        <p:blipFill rotWithShape="1">
          <a:blip r:embed="rId4"/>
          <a:srcRect l="15350" t="25850" r="20075" b="7297"/>
          <a:stretch/>
        </p:blipFill>
        <p:spPr>
          <a:xfrm>
            <a:off x="6040850" y="1831301"/>
            <a:ext cx="5799101" cy="4502824"/>
          </a:xfrm>
          <a:prstGeom prst="rect">
            <a:avLst/>
          </a:prstGeom>
        </p:spPr>
      </p:pic>
      <p:pic>
        <p:nvPicPr>
          <p:cNvPr id="9" name="Picture 8" descr="Photo: Imogen Howe">
            <a:extLst>
              <a:ext uri="{FF2B5EF4-FFF2-40B4-BE49-F238E27FC236}">
                <a16:creationId xmlns:a16="http://schemas.microsoft.com/office/drawing/2014/main" id="{9419BA48-1862-499A-2014-86E680AC7BD4}"/>
              </a:ext>
            </a:extLst>
          </p:cNvPr>
          <p:cNvPicPr>
            <a:picLocks noChangeAspect="1"/>
          </p:cNvPicPr>
          <p:nvPr/>
        </p:nvPicPr>
        <p:blipFill rotWithShape="1">
          <a:blip r:embed="rId5"/>
          <a:srcRect l="24481" t="19121" r="18102" b="41482"/>
          <a:stretch/>
        </p:blipFill>
        <p:spPr>
          <a:xfrm>
            <a:off x="5447928" y="5517232"/>
            <a:ext cx="980866" cy="1008112"/>
          </a:xfrm>
          <a:prstGeom prst="rect">
            <a:avLst/>
          </a:prstGeom>
        </p:spPr>
      </p:pic>
      <p:sp>
        <p:nvSpPr>
          <p:cNvPr id="10" name="Content Placeholder 2">
            <a:extLst>
              <a:ext uri="{FF2B5EF4-FFF2-40B4-BE49-F238E27FC236}">
                <a16:creationId xmlns:a16="http://schemas.microsoft.com/office/drawing/2014/main" id="{2AE81601-7759-993A-F8CF-BFE1B4CD9A67}"/>
              </a:ext>
            </a:extLst>
          </p:cNvPr>
          <p:cNvSpPr txBox="1">
            <a:spLocks/>
          </p:cNvSpPr>
          <p:nvPr/>
        </p:nvSpPr>
        <p:spPr>
          <a:xfrm>
            <a:off x="6409860" y="6280772"/>
            <a:ext cx="5400675" cy="577228"/>
          </a:xfrm>
          <a:prstGeom prst="rect">
            <a:avLst/>
          </a:prstGeom>
        </p:spPr>
        <p:txBody>
          <a:bodyPr vert="horz" lIns="0" tIns="0" rIns="0" bIns="0" rtlCol="0">
            <a:noAutofit/>
          </a:bodyPr>
          <a:lstStyle>
            <a:lvl1pPr marL="0" indent="0" algn="l" defTabSz="1218804" rtl="0" eaLnBrk="1" latinLnBrk="0" hangingPunct="1">
              <a:lnSpc>
                <a:spcPts val="2400"/>
              </a:lnSpc>
              <a:spcBef>
                <a:spcPts val="0"/>
              </a:spcBef>
              <a:spcAft>
                <a:spcPts val="600"/>
              </a:spcAft>
              <a:buFont typeface="Arial" pitchFamily="34" charset="0"/>
              <a:buNone/>
              <a:defRPr sz="2200" b="1" kern="1200" baseline="0">
                <a:solidFill>
                  <a:schemeClr val="bg2"/>
                </a:solidFill>
                <a:latin typeface="+mn-lt"/>
                <a:ea typeface="+mn-ea"/>
                <a:cs typeface="Arial" pitchFamily="34" charset="0"/>
              </a:defRPr>
            </a:lvl1pPr>
            <a:lvl2pPr marL="0" indent="0" algn="l" defTabSz="1218804" rtl="0" eaLnBrk="1" latinLnBrk="0" hangingPunct="1">
              <a:lnSpc>
                <a:spcPts val="2400"/>
              </a:lnSpc>
              <a:spcBef>
                <a:spcPts val="0"/>
              </a:spcBef>
              <a:spcAft>
                <a:spcPts val="600"/>
              </a:spcAft>
              <a:buClr>
                <a:schemeClr val="accent1"/>
              </a:buClr>
              <a:buSzPct val="100000"/>
              <a:buFontTx/>
              <a:buNone/>
              <a:defRPr sz="2200" kern="1200">
                <a:solidFill>
                  <a:schemeClr val="bg2"/>
                </a:solidFill>
                <a:latin typeface="+mn-lt"/>
                <a:ea typeface="+mn-ea"/>
                <a:cs typeface="Arial" pitchFamily="34" charset="0"/>
              </a:defRPr>
            </a:lvl2pPr>
            <a:lvl3pPr marL="0" indent="-239922" algn="l" defTabSz="1218804" rtl="0" eaLnBrk="1" latinLnBrk="0" hangingPunct="1">
              <a:lnSpc>
                <a:spcPts val="2600"/>
              </a:lnSpc>
              <a:spcBef>
                <a:spcPts val="0"/>
              </a:spcBef>
              <a:spcAft>
                <a:spcPts val="600"/>
              </a:spcAft>
              <a:buClr>
                <a:srgbClr val="2C421D"/>
              </a:buClr>
              <a:buSzPct val="100000"/>
              <a:buFont typeface="Arial" panose="020B0604020202020204" pitchFamily="34" charset="0"/>
              <a:buChar char="•"/>
              <a:defRPr sz="2400" kern="1200">
                <a:solidFill>
                  <a:schemeClr val="bg2"/>
                </a:solidFill>
                <a:latin typeface="+mn-lt"/>
                <a:ea typeface="+mn-ea"/>
                <a:cs typeface="Arial" pitchFamily="34" charset="0"/>
              </a:defRPr>
            </a:lvl3pPr>
            <a:lvl4pPr marL="4788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4pPr>
            <a:lvl5pPr marL="7200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baseline="0">
                <a:solidFill>
                  <a:schemeClr val="bg2"/>
                </a:solidFill>
                <a:latin typeface="+mn-lt"/>
                <a:ea typeface="+mn-ea"/>
                <a:cs typeface="Arial" pitchFamily="34" charset="0"/>
              </a:defRPr>
            </a:lvl5pPr>
            <a:lvl6pPr marL="9612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6pPr>
            <a:lvl7pPr marL="11988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7pPr>
            <a:lvl8pPr marL="14400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8pPr>
            <a:lvl9pPr marL="16812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9pPr>
          </a:lstStyle>
          <a:p>
            <a:pPr algn="r"/>
            <a:r>
              <a:rPr lang="en-AU" sz="800" b="0" i="1" dirty="0">
                <a:solidFill>
                  <a:schemeClr val="bg1"/>
                </a:solidFill>
              </a:rPr>
              <a:t>Imogen Howe; Aaron Corn; Sheelagh Daniels-Mayes; Ros Sackler (governance); Sharon Kerr; Anthea Skinner</a:t>
            </a:r>
          </a:p>
          <a:p>
            <a:pPr algn="r"/>
            <a:endParaRPr lang="en-US" sz="800" dirty="0">
              <a:solidFill>
                <a:schemeClr val="bg1"/>
              </a:solidFill>
            </a:endParaRPr>
          </a:p>
        </p:txBody>
      </p:sp>
    </p:spTree>
    <p:extLst>
      <p:ext uri="{BB962C8B-B14F-4D97-AF65-F5344CB8AC3E}">
        <p14:creationId xmlns:p14="http://schemas.microsoft.com/office/powerpoint/2010/main" val="834573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0BAE0-DAAE-1B13-26EE-E0A68C6243BD}"/>
            </a:ext>
          </a:extLst>
        </p:cNvPr>
        <p:cNvGrpSpPr/>
        <p:nvPr/>
      </p:nvGrpSpPr>
      <p:grpSpPr>
        <a:xfrm>
          <a:off x="0" y="0"/>
          <a:ext cx="0" cy="0"/>
          <a:chOff x="0" y="0"/>
          <a:chExt cx="0" cy="0"/>
        </a:xfrm>
      </p:grpSpPr>
      <p:sp>
        <p:nvSpPr>
          <p:cNvPr id="95" name="Title 94">
            <a:extLst>
              <a:ext uri="{FF2B5EF4-FFF2-40B4-BE49-F238E27FC236}">
                <a16:creationId xmlns:a16="http://schemas.microsoft.com/office/drawing/2014/main" id="{2A5EEAB4-1F61-A5AB-CD85-965600661DBC}"/>
              </a:ext>
            </a:extLst>
          </p:cNvPr>
          <p:cNvSpPr txBox="1">
            <a:spLocks noGrp="1"/>
          </p:cNvSpPr>
          <p:nvPr>
            <p:ph type="title" idx="4294967295"/>
          </p:nvPr>
        </p:nvSpPr>
        <p:spPr>
          <a:xfrm>
            <a:off x="10840446" y="1569364"/>
            <a:ext cx="1169551" cy="2738689"/>
          </a:xfrm>
          <a:prstGeom prst="rect">
            <a:avLst/>
          </a:prstGeom>
          <a:solidFill>
            <a:srgbClr val="FFFFFF">
              <a:alpha val="69804"/>
            </a:srgbClr>
          </a:solidFill>
          <a:ln>
            <a:noFill/>
            <a:prstDash/>
          </a:ln>
          <a:effectLst/>
        </p:spPr>
        <p:txBody>
          <a:bodyPr rot="0" spcFirstLastPara="0" vertOverflow="overflow" horzOverflow="overflow" vert="vert270" wrap="square" lIns="91440" tIns="45720" rIns="91440" bIns="45720" numCol="1" spcCol="0" rtlCol="0" fromWordArt="0" anchor="ctr" anchorCtr="0" forceAA="0" compatLnSpc="1">
            <a:prstTxWarp prst="textNoShape">
              <a:avLst/>
            </a:prstTxWarp>
            <a:spAutoFit/>
          </a:bodyPr>
          <a:lstStyle/>
          <a:p>
            <a:pPr marL="0" marR="0" lvl="0" indent="0" algn="ctr" defTabSz="1218895"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dirty="0">
                <a:ln>
                  <a:noFill/>
                </a:ln>
                <a:solidFill>
                  <a:srgbClr val="D61081"/>
                </a:solidFill>
                <a:effectLst/>
                <a:uLnTx/>
                <a:uFillTx/>
                <a:latin typeface="Aptos Black" panose="020B0004020202020204" pitchFamily="34" charset="0"/>
                <a:ea typeface="+mn-ea"/>
                <a:cs typeface="+mn-cs"/>
              </a:rPr>
              <a:t>Australian Population</a:t>
            </a:r>
          </a:p>
        </p:txBody>
      </p:sp>
      <p:sp>
        <p:nvSpPr>
          <p:cNvPr id="94" name="TextBox 93">
            <a:extLst>
              <a:ext uri="{FF2B5EF4-FFF2-40B4-BE49-F238E27FC236}">
                <a16:creationId xmlns:a16="http://schemas.microsoft.com/office/drawing/2014/main" id="{B7BE4687-5E8A-8399-D805-DB14DF676039}"/>
              </a:ext>
            </a:extLst>
          </p:cNvPr>
          <p:cNvSpPr txBox="1"/>
          <p:nvPr/>
        </p:nvSpPr>
        <p:spPr>
          <a:xfrm>
            <a:off x="10825058" y="4402968"/>
            <a:ext cx="1200329" cy="2177259"/>
          </a:xfrm>
          <a:prstGeom prst="rect">
            <a:avLst/>
          </a:prstGeom>
          <a:solidFill>
            <a:srgbClr val="FFFFFF">
              <a:alpha val="69804"/>
            </a:srgbClr>
          </a:solidFill>
        </p:spPr>
        <p:txBody>
          <a:bodyPr vert="vert270" wrap="square" rtlCol="0" anchor="ctr">
            <a:spAutoFit/>
          </a:bodyPr>
          <a:lstStyle/>
          <a:p>
            <a:pPr algn="ctr"/>
            <a:r>
              <a:rPr lang="en-AU" sz="6600" b="1">
                <a:solidFill>
                  <a:srgbClr val="D61081"/>
                </a:solidFill>
                <a:latin typeface="Aptos Black" panose="020B0004020202020204" pitchFamily="34" charset="0"/>
              </a:rPr>
              <a:t>20%</a:t>
            </a:r>
          </a:p>
        </p:txBody>
      </p:sp>
      <p:grpSp>
        <p:nvGrpSpPr>
          <p:cNvPr id="92" name="Group 91" descr="Mulitple small graphics of people of all ages and genders undertaking various activities">
            <a:extLst>
              <a:ext uri="{FF2B5EF4-FFF2-40B4-BE49-F238E27FC236}">
                <a16:creationId xmlns:a16="http://schemas.microsoft.com/office/drawing/2014/main" id="{41461174-0256-4527-A755-65FDA31FAAC0}"/>
              </a:ext>
            </a:extLst>
          </p:cNvPr>
          <p:cNvGrpSpPr/>
          <p:nvPr/>
        </p:nvGrpSpPr>
        <p:grpSpPr>
          <a:xfrm>
            <a:off x="1752208" y="86149"/>
            <a:ext cx="8935660" cy="6566395"/>
            <a:chOff x="1752208" y="86149"/>
            <a:chExt cx="8935660" cy="6566395"/>
          </a:xfrm>
        </p:grpSpPr>
        <p:pic>
          <p:nvPicPr>
            <p:cNvPr id="7" name="Graphic 6" descr="Hero Male with solid fill">
              <a:extLst>
                <a:ext uri="{FF2B5EF4-FFF2-40B4-BE49-F238E27FC236}">
                  <a16:creationId xmlns:a16="http://schemas.microsoft.com/office/drawing/2014/main" id="{32E2B7FE-18D9-9C06-7678-050BCEC462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95629" y="3287151"/>
              <a:ext cx="524513" cy="524513"/>
            </a:xfrm>
            <a:prstGeom prst="rect">
              <a:avLst/>
            </a:prstGeom>
          </p:spPr>
        </p:pic>
        <p:pic>
          <p:nvPicPr>
            <p:cNvPr id="8" name="Graphic 7" descr="Hero Female with solid fill">
              <a:extLst>
                <a:ext uri="{FF2B5EF4-FFF2-40B4-BE49-F238E27FC236}">
                  <a16:creationId xmlns:a16="http://schemas.microsoft.com/office/drawing/2014/main" id="{8A379723-1A1C-7EC3-C043-6A9EB679FAC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62934" y="1401964"/>
              <a:ext cx="500328" cy="500328"/>
            </a:xfrm>
            <a:prstGeom prst="rect">
              <a:avLst/>
            </a:prstGeom>
          </p:spPr>
        </p:pic>
        <p:pic>
          <p:nvPicPr>
            <p:cNvPr id="9" name="Graphic 8" descr="Hero Female with solid fill">
              <a:extLst>
                <a:ext uri="{FF2B5EF4-FFF2-40B4-BE49-F238E27FC236}">
                  <a16:creationId xmlns:a16="http://schemas.microsoft.com/office/drawing/2014/main" id="{65B9B5C2-7A5D-DCC0-8FF7-722B669F31E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62145" y="1800975"/>
              <a:ext cx="500328" cy="500328"/>
            </a:xfrm>
            <a:prstGeom prst="rect">
              <a:avLst/>
            </a:prstGeom>
          </p:spPr>
        </p:pic>
        <p:pic>
          <p:nvPicPr>
            <p:cNvPr id="10" name="Graphic 9" descr="Hero Male with solid fill">
              <a:extLst>
                <a:ext uri="{FF2B5EF4-FFF2-40B4-BE49-F238E27FC236}">
                  <a16:creationId xmlns:a16="http://schemas.microsoft.com/office/drawing/2014/main" id="{071EC7FD-0DA5-A98C-E5E9-EC43AAEDE3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81040" y="4189082"/>
              <a:ext cx="524513" cy="524513"/>
            </a:xfrm>
            <a:prstGeom prst="rect">
              <a:avLst/>
            </a:prstGeom>
          </p:spPr>
        </p:pic>
        <p:pic>
          <p:nvPicPr>
            <p:cNvPr id="11" name="Graphic 10" descr="Woman with cane with solid fill">
              <a:extLst>
                <a:ext uri="{FF2B5EF4-FFF2-40B4-BE49-F238E27FC236}">
                  <a16:creationId xmlns:a16="http://schemas.microsoft.com/office/drawing/2014/main" id="{55B6A925-3FD3-8826-4320-8A630E2925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52208" y="202483"/>
              <a:ext cx="685800" cy="685800"/>
            </a:xfrm>
            <a:prstGeom prst="rect">
              <a:avLst/>
            </a:prstGeom>
          </p:spPr>
        </p:pic>
        <p:pic>
          <p:nvPicPr>
            <p:cNvPr id="12" name="Graphic 11" descr="Woman with cane with solid fill">
              <a:extLst>
                <a:ext uri="{FF2B5EF4-FFF2-40B4-BE49-F238E27FC236}">
                  <a16:creationId xmlns:a16="http://schemas.microsoft.com/office/drawing/2014/main" id="{B1C7B245-062C-5D07-DB8C-9C7348707FC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52208" y="4286803"/>
              <a:ext cx="685800" cy="685800"/>
            </a:xfrm>
            <a:prstGeom prst="rect">
              <a:avLst/>
            </a:prstGeom>
          </p:spPr>
        </p:pic>
        <p:pic>
          <p:nvPicPr>
            <p:cNvPr id="13" name="Graphic 12" descr="Golf with solid fill">
              <a:extLst>
                <a:ext uri="{FF2B5EF4-FFF2-40B4-BE49-F238E27FC236}">
                  <a16:creationId xmlns:a16="http://schemas.microsoft.com/office/drawing/2014/main" id="{72FA1AF5-2B58-C3C9-B1AE-0E6AB7B97D1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928602" y="2562835"/>
              <a:ext cx="685800" cy="685800"/>
            </a:xfrm>
            <a:prstGeom prst="rect">
              <a:avLst/>
            </a:prstGeom>
          </p:spPr>
        </p:pic>
        <p:pic>
          <p:nvPicPr>
            <p:cNvPr id="14" name="Graphic 13" descr="Golf with solid fill">
              <a:extLst>
                <a:ext uri="{FF2B5EF4-FFF2-40B4-BE49-F238E27FC236}">
                  <a16:creationId xmlns:a16="http://schemas.microsoft.com/office/drawing/2014/main" id="{3A65B3B8-3AFF-8056-A850-7F1EA47E1CD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53339" y="5912863"/>
              <a:ext cx="685800" cy="685800"/>
            </a:xfrm>
            <a:prstGeom prst="rect">
              <a:avLst/>
            </a:prstGeom>
          </p:spPr>
        </p:pic>
        <p:pic>
          <p:nvPicPr>
            <p:cNvPr id="15" name="Graphic 14" descr="Baseball with solid fill">
              <a:extLst>
                <a:ext uri="{FF2B5EF4-FFF2-40B4-BE49-F238E27FC236}">
                  <a16:creationId xmlns:a16="http://schemas.microsoft.com/office/drawing/2014/main" id="{11637CD6-5382-7AFB-AEAD-40E322F31D2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452728" y="2301303"/>
              <a:ext cx="685800" cy="685800"/>
            </a:xfrm>
            <a:prstGeom prst="rect">
              <a:avLst/>
            </a:prstGeom>
          </p:spPr>
        </p:pic>
        <p:pic>
          <p:nvPicPr>
            <p:cNvPr id="16" name="Graphic 15" descr="Ice hockey with solid fill">
              <a:extLst>
                <a:ext uri="{FF2B5EF4-FFF2-40B4-BE49-F238E27FC236}">
                  <a16:creationId xmlns:a16="http://schemas.microsoft.com/office/drawing/2014/main" id="{854F61D8-21F1-31E6-03FC-5DD11943072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666193" y="4144123"/>
              <a:ext cx="685800" cy="685800"/>
            </a:xfrm>
            <a:prstGeom prst="rect">
              <a:avLst/>
            </a:prstGeom>
          </p:spPr>
        </p:pic>
        <p:pic>
          <p:nvPicPr>
            <p:cNvPr id="17" name="Graphic 16" descr="Family with boy with solid fill">
              <a:extLst>
                <a:ext uri="{FF2B5EF4-FFF2-40B4-BE49-F238E27FC236}">
                  <a16:creationId xmlns:a16="http://schemas.microsoft.com/office/drawing/2014/main" id="{B98B0B99-2CAD-50BE-A8BF-028E855D14C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585702" y="966328"/>
              <a:ext cx="685800" cy="685800"/>
            </a:xfrm>
            <a:prstGeom prst="rect">
              <a:avLst/>
            </a:prstGeom>
          </p:spPr>
        </p:pic>
        <p:pic>
          <p:nvPicPr>
            <p:cNvPr id="18" name="Graphic 17" descr="Family with boy with solid fill">
              <a:extLst>
                <a:ext uri="{FF2B5EF4-FFF2-40B4-BE49-F238E27FC236}">
                  <a16:creationId xmlns:a16="http://schemas.microsoft.com/office/drawing/2014/main" id="{3B2C0271-28A6-0E45-132B-EA9BEE6F30A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511080" y="5807106"/>
              <a:ext cx="685800" cy="685800"/>
            </a:xfrm>
            <a:prstGeom prst="rect">
              <a:avLst/>
            </a:prstGeom>
          </p:spPr>
        </p:pic>
        <p:pic>
          <p:nvPicPr>
            <p:cNvPr id="19" name="Graphic 18" descr="Woman with cane with solid fill">
              <a:extLst>
                <a:ext uri="{FF2B5EF4-FFF2-40B4-BE49-F238E27FC236}">
                  <a16:creationId xmlns:a16="http://schemas.microsoft.com/office/drawing/2014/main" id="{CE85124A-C654-2A3F-AE19-E638844FC69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98616" y="5271866"/>
              <a:ext cx="685800" cy="685800"/>
            </a:xfrm>
            <a:prstGeom prst="rect">
              <a:avLst/>
            </a:prstGeom>
          </p:spPr>
        </p:pic>
        <p:pic>
          <p:nvPicPr>
            <p:cNvPr id="20" name="Graphic 19" descr="Baby with solid fill">
              <a:extLst>
                <a:ext uri="{FF2B5EF4-FFF2-40B4-BE49-F238E27FC236}">
                  <a16:creationId xmlns:a16="http://schemas.microsoft.com/office/drawing/2014/main" id="{5F13199E-77EA-7AD4-182E-E89C03A874E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138528" y="853308"/>
              <a:ext cx="356194" cy="356194"/>
            </a:xfrm>
            <a:prstGeom prst="rect">
              <a:avLst/>
            </a:prstGeom>
          </p:spPr>
        </p:pic>
        <p:pic>
          <p:nvPicPr>
            <p:cNvPr id="21" name="Graphic 20" descr="Baby with solid fill">
              <a:extLst>
                <a:ext uri="{FF2B5EF4-FFF2-40B4-BE49-F238E27FC236}">
                  <a16:creationId xmlns:a16="http://schemas.microsoft.com/office/drawing/2014/main" id="{AB41F822-8F5C-1F08-45D6-AE86D03D3D5A}"/>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841743" y="1652128"/>
              <a:ext cx="356194" cy="356194"/>
            </a:xfrm>
            <a:prstGeom prst="rect">
              <a:avLst/>
            </a:prstGeom>
          </p:spPr>
        </p:pic>
        <p:pic>
          <p:nvPicPr>
            <p:cNvPr id="22" name="Graphic 21" descr="Man with kid with solid fill">
              <a:extLst>
                <a:ext uri="{FF2B5EF4-FFF2-40B4-BE49-F238E27FC236}">
                  <a16:creationId xmlns:a16="http://schemas.microsoft.com/office/drawing/2014/main" id="{2EACBE13-BF44-1400-64C7-0D1793F1414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374232" y="280528"/>
              <a:ext cx="685800" cy="685800"/>
            </a:xfrm>
            <a:prstGeom prst="rect">
              <a:avLst/>
            </a:prstGeom>
          </p:spPr>
        </p:pic>
        <p:pic>
          <p:nvPicPr>
            <p:cNvPr id="23" name="Graphic 22" descr="Two women with solid fill">
              <a:extLst>
                <a:ext uri="{FF2B5EF4-FFF2-40B4-BE49-F238E27FC236}">
                  <a16:creationId xmlns:a16="http://schemas.microsoft.com/office/drawing/2014/main" id="{4A2D545A-B997-5C0E-F620-F8F6DD603363}"/>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9153202" y="5699088"/>
              <a:ext cx="685800" cy="685800"/>
            </a:xfrm>
            <a:prstGeom prst="rect">
              <a:avLst/>
            </a:prstGeom>
          </p:spPr>
        </p:pic>
        <p:pic>
          <p:nvPicPr>
            <p:cNvPr id="24" name="Graphic 23" descr="Baseball with solid fill">
              <a:extLst>
                <a:ext uri="{FF2B5EF4-FFF2-40B4-BE49-F238E27FC236}">
                  <a16:creationId xmlns:a16="http://schemas.microsoft.com/office/drawing/2014/main" id="{8894CB86-9277-E87D-DB8F-4AF7EE0E863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928602" y="5820810"/>
              <a:ext cx="685800" cy="685800"/>
            </a:xfrm>
            <a:prstGeom prst="rect">
              <a:avLst/>
            </a:prstGeom>
          </p:spPr>
        </p:pic>
        <p:pic>
          <p:nvPicPr>
            <p:cNvPr id="25" name="Graphic 24" descr="Crawl with solid fill">
              <a:extLst>
                <a:ext uri="{FF2B5EF4-FFF2-40B4-BE49-F238E27FC236}">
                  <a16:creationId xmlns:a16="http://schemas.microsoft.com/office/drawing/2014/main" id="{8D3FE63B-1632-B922-1448-18BBED85241B}"/>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6088046" y="424179"/>
              <a:ext cx="685800" cy="685800"/>
            </a:xfrm>
            <a:prstGeom prst="rect">
              <a:avLst/>
            </a:prstGeom>
          </p:spPr>
        </p:pic>
        <p:pic>
          <p:nvPicPr>
            <p:cNvPr id="26" name="Graphic 25" descr="Cricket with solid fill">
              <a:extLst>
                <a:ext uri="{FF2B5EF4-FFF2-40B4-BE49-F238E27FC236}">
                  <a16:creationId xmlns:a16="http://schemas.microsoft.com/office/drawing/2014/main" id="{0700B2A9-240C-B4EF-CFB6-B7BCD17FF426}"/>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4671583" y="4858302"/>
              <a:ext cx="685801" cy="685801"/>
            </a:xfrm>
            <a:prstGeom prst="rect">
              <a:avLst/>
            </a:prstGeom>
          </p:spPr>
        </p:pic>
        <p:pic>
          <p:nvPicPr>
            <p:cNvPr id="27" name="Graphic 26" descr="Cricket with solid fill">
              <a:extLst>
                <a:ext uri="{FF2B5EF4-FFF2-40B4-BE49-F238E27FC236}">
                  <a16:creationId xmlns:a16="http://schemas.microsoft.com/office/drawing/2014/main" id="{6DA57D1B-237E-1E08-0342-00D2C2C44511}"/>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7836874" y="86149"/>
              <a:ext cx="685801" cy="685801"/>
            </a:xfrm>
            <a:prstGeom prst="rect">
              <a:avLst/>
            </a:prstGeom>
          </p:spPr>
        </p:pic>
        <p:pic>
          <p:nvPicPr>
            <p:cNvPr id="28" name="Graphic 27" descr="Support Dog with solid fill">
              <a:extLst>
                <a:ext uri="{FF2B5EF4-FFF2-40B4-BE49-F238E27FC236}">
                  <a16:creationId xmlns:a16="http://schemas.microsoft.com/office/drawing/2014/main" id="{087ACB83-CA02-9263-261B-56932D3C80D4}"/>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2289695" y="5910030"/>
              <a:ext cx="390204" cy="390204"/>
            </a:xfrm>
            <a:prstGeom prst="rect">
              <a:avLst/>
            </a:prstGeom>
          </p:spPr>
        </p:pic>
        <p:pic>
          <p:nvPicPr>
            <p:cNvPr id="29" name="Graphic 28" descr="Support Dog with solid fill">
              <a:extLst>
                <a:ext uri="{FF2B5EF4-FFF2-40B4-BE49-F238E27FC236}">
                  <a16:creationId xmlns:a16="http://schemas.microsoft.com/office/drawing/2014/main" id="{1F4DB6E6-74BD-E6D3-32C3-17534CA9B9C2}"/>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7681113" y="1018121"/>
              <a:ext cx="390204" cy="390204"/>
            </a:xfrm>
            <a:prstGeom prst="rect">
              <a:avLst/>
            </a:prstGeom>
          </p:spPr>
        </p:pic>
        <p:pic>
          <p:nvPicPr>
            <p:cNvPr id="30" name="Graphic 29" descr="Baby crawling with solid fill">
              <a:extLst>
                <a:ext uri="{FF2B5EF4-FFF2-40B4-BE49-F238E27FC236}">
                  <a16:creationId xmlns:a16="http://schemas.microsoft.com/office/drawing/2014/main" id="{674D19C4-FECF-69A9-4EC6-E01FB802DF5E}"/>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219981" y="2809006"/>
              <a:ext cx="356194" cy="356194"/>
            </a:xfrm>
            <a:prstGeom prst="rect">
              <a:avLst/>
            </a:prstGeom>
          </p:spPr>
        </p:pic>
        <p:pic>
          <p:nvPicPr>
            <p:cNvPr id="31" name="Graphic 30" descr="Person in wheelchair with solid fill">
              <a:extLst>
                <a:ext uri="{FF2B5EF4-FFF2-40B4-BE49-F238E27FC236}">
                  <a16:creationId xmlns:a16="http://schemas.microsoft.com/office/drawing/2014/main" id="{A831E55A-3F11-DEE5-E7D1-D15562841728}"/>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026392" y="5213580"/>
              <a:ext cx="684000" cy="684000"/>
            </a:xfrm>
            <a:prstGeom prst="rect">
              <a:avLst/>
            </a:prstGeom>
          </p:spPr>
        </p:pic>
        <p:pic>
          <p:nvPicPr>
            <p:cNvPr id="32" name="Graphic 31" descr="Little Girl With Balloon with solid fill">
              <a:extLst>
                <a:ext uri="{FF2B5EF4-FFF2-40B4-BE49-F238E27FC236}">
                  <a16:creationId xmlns:a16="http://schemas.microsoft.com/office/drawing/2014/main" id="{0D37548E-5E57-55C8-9744-3CA758FAA9D5}"/>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947695" y="3582530"/>
              <a:ext cx="684000" cy="684000"/>
            </a:xfrm>
            <a:prstGeom prst="rect">
              <a:avLst/>
            </a:prstGeom>
          </p:spPr>
        </p:pic>
        <p:pic>
          <p:nvPicPr>
            <p:cNvPr id="33" name="Graphic 32" descr="Man With Pram with solid fill">
              <a:extLst>
                <a:ext uri="{FF2B5EF4-FFF2-40B4-BE49-F238E27FC236}">
                  <a16:creationId xmlns:a16="http://schemas.microsoft.com/office/drawing/2014/main" id="{777D7E78-1AD3-0ED4-15F6-0728185069A3}"/>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4611975" y="3802200"/>
              <a:ext cx="684000" cy="684000"/>
            </a:xfrm>
            <a:prstGeom prst="rect">
              <a:avLst/>
            </a:prstGeom>
          </p:spPr>
        </p:pic>
        <p:pic>
          <p:nvPicPr>
            <p:cNvPr id="34" name="Graphic 33" descr="Woman with kid with solid fill">
              <a:extLst>
                <a:ext uri="{FF2B5EF4-FFF2-40B4-BE49-F238E27FC236}">
                  <a16:creationId xmlns:a16="http://schemas.microsoft.com/office/drawing/2014/main" id="{6360EA30-D878-1046-CC31-5566C5FCAF9E}"/>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9750923" y="119584"/>
              <a:ext cx="777240" cy="777240"/>
            </a:xfrm>
            <a:prstGeom prst="rect">
              <a:avLst/>
            </a:prstGeom>
          </p:spPr>
        </p:pic>
        <p:pic>
          <p:nvPicPr>
            <p:cNvPr id="35" name="Graphic 34" descr="Woman Shrugging with solid fill">
              <a:extLst>
                <a:ext uri="{FF2B5EF4-FFF2-40B4-BE49-F238E27FC236}">
                  <a16:creationId xmlns:a16="http://schemas.microsoft.com/office/drawing/2014/main" id="{2402EC48-2459-602A-98C4-293AA310649E}"/>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4359636" y="1121599"/>
              <a:ext cx="684000" cy="684000"/>
            </a:xfrm>
            <a:prstGeom prst="rect">
              <a:avLst/>
            </a:prstGeom>
          </p:spPr>
        </p:pic>
        <p:pic>
          <p:nvPicPr>
            <p:cNvPr id="36" name="Graphic 35" descr="Man with solid fill">
              <a:extLst>
                <a:ext uri="{FF2B5EF4-FFF2-40B4-BE49-F238E27FC236}">
                  <a16:creationId xmlns:a16="http://schemas.microsoft.com/office/drawing/2014/main" id="{9D9811EE-0ED0-E3F4-A3FB-2DCE009AD97B}"/>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3200599" y="3571020"/>
              <a:ext cx="684000" cy="684000"/>
            </a:xfrm>
            <a:prstGeom prst="rect">
              <a:avLst/>
            </a:prstGeom>
          </p:spPr>
        </p:pic>
        <p:pic>
          <p:nvPicPr>
            <p:cNvPr id="37" name="Graphic 36" descr="Woman with solid fill">
              <a:extLst>
                <a:ext uri="{FF2B5EF4-FFF2-40B4-BE49-F238E27FC236}">
                  <a16:creationId xmlns:a16="http://schemas.microsoft.com/office/drawing/2014/main" id="{53C685B5-E082-40B1-71E9-7F34C3CDA94F}"/>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9982390" y="4184965"/>
              <a:ext cx="684000" cy="684000"/>
            </a:xfrm>
            <a:prstGeom prst="rect">
              <a:avLst/>
            </a:prstGeom>
          </p:spPr>
        </p:pic>
        <p:pic>
          <p:nvPicPr>
            <p:cNvPr id="38" name="Graphic 37" descr="Person eating with solid fill">
              <a:extLst>
                <a:ext uri="{FF2B5EF4-FFF2-40B4-BE49-F238E27FC236}">
                  <a16:creationId xmlns:a16="http://schemas.microsoft.com/office/drawing/2014/main" id="{57138F70-D14C-3E85-1B0E-AF7CECD09FD7}"/>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6277040" y="5904712"/>
              <a:ext cx="684000" cy="684000"/>
            </a:xfrm>
            <a:prstGeom prst="rect">
              <a:avLst/>
            </a:prstGeom>
          </p:spPr>
        </p:pic>
        <p:pic>
          <p:nvPicPr>
            <p:cNvPr id="39" name="Graphic 38" descr="Mom with stroller with solid fill">
              <a:extLst>
                <a:ext uri="{FF2B5EF4-FFF2-40B4-BE49-F238E27FC236}">
                  <a16:creationId xmlns:a16="http://schemas.microsoft.com/office/drawing/2014/main" id="{73408636-EDBB-58D0-0985-9C6207BE5F7C}"/>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5464362" y="4043552"/>
              <a:ext cx="684000" cy="684000"/>
            </a:xfrm>
            <a:prstGeom prst="rect">
              <a:avLst/>
            </a:prstGeom>
          </p:spPr>
        </p:pic>
        <p:pic>
          <p:nvPicPr>
            <p:cNvPr id="40" name="Graphic 39" descr="Woman with baby with solid fill">
              <a:extLst>
                <a:ext uri="{FF2B5EF4-FFF2-40B4-BE49-F238E27FC236}">
                  <a16:creationId xmlns:a16="http://schemas.microsoft.com/office/drawing/2014/main" id="{3CC54A0A-2B35-2451-AEED-2DCA9937B4D5}"/>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4350818" y="2052388"/>
              <a:ext cx="684000" cy="684000"/>
            </a:xfrm>
            <a:prstGeom prst="rect">
              <a:avLst/>
            </a:prstGeom>
          </p:spPr>
        </p:pic>
        <p:pic>
          <p:nvPicPr>
            <p:cNvPr id="41" name="Graphic 40" descr="Man with kid with solid fill">
              <a:extLst>
                <a:ext uri="{FF2B5EF4-FFF2-40B4-BE49-F238E27FC236}">
                  <a16:creationId xmlns:a16="http://schemas.microsoft.com/office/drawing/2014/main" id="{4BDB3DAA-8A6D-DE4E-7847-3C7692C3EC59}"/>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741198" y="4965964"/>
              <a:ext cx="684000" cy="684000"/>
            </a:xfrm>
            <a:prstGeom prst="rect">
              <a:avLst/>
            </a:prstGeom>
          </p:spPr>
        </p:pic>
        <p:pic>
          <p:nvPicPr>
            <p:cNvPr id="42" name="Graphic 41" descr="Child with balloon with solid fill">
              <a:extLst>
                <a:ext uri="{FF2B5EF4-FFF2-40B4-BE49-F238E27FC236}">
                  <a16:creationId xmlns:a16="http://schemas.microsoft.com/office/drawing/2014/main" id="{3F793728-893D-BF2C-7209-E52994298322}"/>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3397987" y="4927058"/>
              <a:ext cx="684000" cy="684000"/>
            </a:xfrm>
            <a:prstGeom prst="rect">
              <a:avLst/>
            </a:prstGeom>
          </p:spPr>
        </p:pic>
        <p:pic>
          <p:nvPicPr>
            <p:cNvPr id="43" name="Graphic 42" descr="Dance with solid fill">
              <a:extLst>
                <a:ext uri="{FF2B5EF4-FFF2-40B4-BE49-F238E27FC236}">
                  <a16:creationId xmlns:a16="http://schemas.microsoft.com/office/drawing/2014/main" id="{36CD0F2E-8F3F-677B-9672-59F6BD787CDB}"/>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8825471" y="1690021"/>
              <a:ext cx="684000" cy="684000"/>
            </a:xfrm>
            <a:prstGeom prst="rect">
              <a:avLst/>
            </a:prstGeom>
          </p:spPr>
        </p:pic>
        <p:pic>
          <p:nvPicPr>
            <p:cNvPr id="44" name="Graphic 43" descr="Woman changing Baby with solid fill">
              <a:extLst>
                <a:ext uri="{FF2B5EF4-FFF2-40B4-BE49-F238E27FC236}">
                  <a16:creationId xmlns:a16="http://schemas.microsoft.com/office/drawing/2014/main" id="{72C0692A-4349-3A2C-D4D4-8561FC6A1ECC}"/>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4535835" y="5875304"/>
              <a:ext cx="777240" cy="777240"/>
            </a:xfrm>
            <a:prstGeom prst="rect">
              <a:avLst/>
            </a:prstGeom>
          </p:spPr>
        </p:pic>
        <p:pic>
          <p:nvPicPr>
            <p:cNvPr id="45" name="Graphic 44" descr="Lecturer with solid fill">
              <a:extLst>
                <a:ext uri="{FF2B5EF4-FFF2-40B4-BE49-F238E27FC236}">
                  <a16:creationId xmlns:a16="http://schemas.microsoft.com/office/drawing/2014/main" id="{68A1E002-8148-ACBE-B7CF-FB81EB06F26B}"/>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6235478" y="4416960"/>
              <a:ext cx="684000" cy="684000"/>
            </a:xfrm>
            <a:prstGeom prst="rect">
              <a:avLst/>
            </a:prstGeom>
          </p:spPr>
        </p:pic>
        <p:pic>
          <p:nvPicPr>
            <p:cNvPr id="46" name="Graphic 45" descr="Man and woman with solid fill">
              <a:extLst>
                <a:ext uri="{FF2B5EF4-FFF2-40B4-BE49-F238E27FC236}">
                  <a16:creationId xmlns:a16="http://schemas.microsoft.com/office/drawing/2014/main" id="{F996227E-C17B-516F-4401-A2213405A35D}"/>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9298390" y="4732573"/>
              <a:ext cx="684000" cy="684000"/>
            </a:xfrm>
            <a:prstGeom prst="rect">
              <a:avLst/>
            </a:prstGeom>
          </p:spPr>
        </p:pic>
        <p:pic>
          <p:nvPicPr>
            <p:cNvPr id="47" name="Graphic 46" descr="Two Men with solid fill">
              <a:extLst>
                <a:ext uri="{FF2B5EF4-FFF2-40B4-BE49-F238E27FC236}">
                  <a16:creationId xmlns:a16="http://schemas.microsoft.com/office/drawing/2014/main" id="{861D1B89-DF04-7564-E72A-1808643DFDC8}"/>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4397438" y="285955"/>
              <a:ext cx="684000" cy="684000"/>
            </a:xfrm>
            <a:prstGeom prst="rect">
              <a:avLst/>
            </a:prstGeom>
          </p:spPr>
        </p:pic>
        <p:pic>
          <p:nvPicPr>
            <p:cNvPr id="48" name="Graphic 47" descr="Man with baby with solid fill">
              <a:extLst>
                <a:ext uri="{FF2B5EF4-FFF2-40B4-BE49-F238E27FC236}">
                  <a16:creationId xmlns:a16="http://schemas.microsoft.com/office/drawing/2014/main" id="{864421D9-4A11-25F6-2BEC-3C0652E8A440}"/>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2708599" y="4174301"/>
              <a:ext cx="684000" cy="684000"/>
            </a:xfrm>
            <a:prstGeom prst="rect">
              <a:avLst/>
            </a:prstGeom>
          </p:spPr>
        </p:pic>
        <p:pic>
          <p:nvPicPr>
            <p:cNvPr id="49" name="Graphic 48" descr="Man changing baby with solid fill">
              <a:extLst>
                <a:ext uri="{FF2B5EF4-FFF2-40B4-BE49-F238E27FC236}">
                  <a16:creationId xmlns:a16="http://schemas.microsoft.com/office/drawing/2014/main" id="{D8A88D70-FA96-C391-9587-829CB9B9DDA0}"/>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8481669" y="2517785"/>
              <a:ext cx="685802" cy="685802"/>
            </a:xfrm>
            <a:prstGeom prst="rect">
              <a:avLst/>
            </a:prstGeom>
          </p:spPr>
        </p:pic>
        <p:pic>
          <p:nvPicPr>
            <p:cNvPr id="50" name="Graphic 49" descr="Lecturer with solid fill">
              <a:extLst>
                <a:ext uri="{FF2B5EF4-FFF2-40B4-BE49-F238E27FC236}">
                  <a16:creationId xmlns:a16="http://schemas.microsoft.com/office/drawing/2014/main" id="{49F2B4D3-4DF0-5C7A-4319-3F273296520D}"/>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7260562" y="708877"/>
              <a:ext cx="648000" cy="648000"/>
            </a:xfrm>
            <a:prstGeom prst="rect">
              <a:avLst/>
            </a:prstGeom>
          </p:spPr>
        </p:pic>
        <p:pic>
          <p:nvPicPr>
            <p:cNvPr id="51" name="Graphic 50" descr="Child with balloon with solid fill">
              <a:extLst>
                <a:ext uri="{FF2B5EF4-FFF2-40B4-BE49-F238E27FC236}">
                  <a16:creationId xmlns:a16="http://schemas.microsoft.com/office/drawing/2014/main" id="{6DBBC0B4-038D-BE44-AEDF-975F720F23DB}"/>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3523789" y="5957666"/>
              <a:ext cx="684000" cy="684000"/>
            </a:xfrm>
            <a:prstGeom prst="rect">
              <a:avLst/>
            </a:prstGeom>
          </p:spPr>
        </p:pic>
        <p:pic>
          <p:nvPicPr>
            <p:cNvPr id="52" name="Graphic 51" descr="Little Girl With Balloon with solid fill">
              <a:extLst>
                <a:ext uri="{FF2B5EF4-FFF2-40B4-BE49-F238E27FC236}">
                  <a16:creationId xmlns:a16="http://schemas.microsoft.com/office/drawing/2014/main" id="{1CDDB487-D404-986B-5171-B2135A7A53BB}"/>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6953217" y="1405587"/>
              <a:ext cx="684000" cy="684000"/>
            </a:xfrm>
            <a:prstGeom prst="rect">
              <a:avLst/>
            </a:prstGeom>
          </p:spPr>
        </p:pic>
        <p:pic>
          <p:nvPicPr>
            <p:cNvPr id="53" name="Graphic 52" descr="Pregnant lady with solid fill">
              <a:extLst>
                <a:ext uri="{FF2B5EF4-FFF2-40B4-BE49-F238E27FC236}">
                  <a16:creationId xmlns:a16="http://schemas.microsoft.com/office/drawing/2014/main" id="{A219A062-6324-DADA-B215-2B51D310273F}"/>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2106369" y="4920372"/>
              <a:ext cx="684000" cy="684000"/>
            </a:xfrm>
            <a:prstGeom prst="rect">
              <a:avLst/>
            </a:prstGeom>
          </p:spPr>
        </p:pic>
        <p:pic>
          <p:nvPicPr>
            <p:cNvPr id="54" name="Graphic 53" descr="Pregnant lady with solid fill">
              <a:extLst>
                <a:ext uri="{FF2B5EF4-FFF2-40B4-BE49-F238E27FC236}">
                  <a16:creationId xmlns:a16="http://schemas.microsoft.com/office/drawing/2014/main" id="{C03C4CB8-789D-699C-22CB-E07B4553D533}"/>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2015801" y="957364"/>
              <a:ext cx="612000" cy="612000"/>
            </a:xfrm>
            <a:prstGeom prst="rect">
              <a:avLst/>
            </a:prstGeom>
          </p:spPr>
        </p:pic>
        <p:pic>
          <p:nvPicPr>
            <p:cNvPr id="55" name="Graphic 54" descr="Child with balloon with solid fill">
              <a:extLst>
                <a:ext uri="{FF2B5EF4-FFF2-40B4-BE49-F238E27FC236}">
                  <a16:creationId xmlns:a16="http://schemas.microsoft.com/office/drawing/2014/main" id="{DB81C0B7-219B-8221-EBE4-1816FB72ED73}"/>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8660259" y="4934606"/>
              <a:ext cx="684000" cy="684000"/>
            </a:xfrm>
            <a:prstGeom prst="rect">
              <a:avLst/>
            </a:prstGeom>
          </p:spPr>
        </p:pic>
        <p:pic>
          <p:nvPicPr>
            <p:cNvPr id="56" name="Graphic 55" descr="Little Girl With Balloon with solid fill">
              <a:extLst>
                <a:ext uri="{FF2B5EF4-FFF2-40B4-BE49-F238E27FC236}">
                  <a16:creationId xmlns:a16="http://schemas.microsoft.com/office/drawing/2014/main" id="{CE5DEC88-9E45-4D67-3830-C6D7CBEAAF82}"/>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6914337" y="5760266"/>
              <a:ext cx="684000" cy="684000"/>
            </a:xfrm>
            <a:prstGeom prst="rect">
              <a:avLst/>
            </a:prstGeom>
          </p:spPr>
        </p:pic>
        <p:pic>
          <p:nvPicPr>
            <p:cNvPr id="57" name="Graphic 56" descr="Man with baby with solid fill">
              <a:extLst>
                <a:ext uri="{FF2B5EF4-FFF2-40B4-BE49-F238E27FC236}">
                  <a16:creationId xmlns:a16="http://schemas.microsoft.com/office/drawing/2014/main" id="{4182BE09-B19E-2B4D-DFB3-D8369F8EA2AE}"/>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8093427" y="5134283"/>
              <a:ext cx="684000" cy="684000"/>
            </a:xfrm>
            <a:prstGeom prst="rect">
              <a:avLst/>
            </a:prstGeom>
          </p:spPr>
        </p:pic>
        <p:pic>
          <p:nvPicPr>
            <p:cNvPr id="58" name="Graphic 57" descr="Man with baby with solid fill">
              <a:extLst>
                <a:ext uri="{FF2B5EF4-FFF2-40B4-BE49-F238E27FC236}">
                  <a16:creationId xmlns:a16="http://schemas.microsoft.com/office/drawing/2014/main" id="{8A714BE7-BC7C-2C29-2B2D-51D4BC6B6C42}"/>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7297848" y="2920905"/>
              <a:ext cx="684000" cy="684000"/>
            </a:xfrm>
            <a:prstGeom prst="rect">
              <a:avLst/>
            </a:prstGeom>
          </p:spPr>
        </p:pic>
        <p:pic>
          <p:nvPicPr>
            <p:cNvPr id="59" name="Graphic 58" descr="Man with solid fill">
              <a:extLst>
                <a:ext uri="{FF2B5EF4-FFF2-40B4-BE49-F238E27FC236}">
                  <a16:creationId xmlns:a16="http://schemas.microsoft.com/office/drawing/2014/main" id="{66C5988F-2482-AE7A-047F-148C3DE9222A}"/>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7701398" y="4578372"/>
              <a:ext cx="684000" cy="684000"/>
            </a:xfrm>
            <a:prstGeom prst="rect">
              <a:avLst/>
            </a:prstGeom>
          </p:spPr>
        </p:pic>
        <p:pic>
          <p:nvPicPr>
            <p:cNvPr id="60" name="Graphic 59" descr="Person in wheelchair with solid fill">
              <a:extLst>
                <a:ext uri="{FF2B5EF4-FFF2-40B4-BE49-F238E27FC236}">
                  <a16:creationId xmlns:a16="http://schemas.microsoft.com/office/drawing/2014/main" id="{6BC9DF54-DF8B-AA86-67BB-3490B58EC405}"/>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flipH="1">
              <a:off x="2546721" y="215480"/>
              <a:ext cx="684000" cy="684000"/>
            </a:xfrm>
            <a:prstGeom prst="rect">
              <a:avLst/>
            </a:prstGeom>
          </p:spPr>
        </p:pic>
        <p:pic>
          <p:nvPicPr>
            <p:cNvPr id="61" name="Graphic 60" descr="Person eating with solid fill">
              <a:extLst>
                <a:ext uri="{FF2B5EF4-FFF2-40B4-BE49-F238E27FC236}">
                  <a16:creationId xmlns:a16="http://schemas.microsoft.com/office/drawing/2014/main" id="{FFBFFF0B-90F7-26CC-9E53-3AC7ECC1F5EB}"/>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6083142" y="1407300"/>
              <a:ext cx="684000" cy="684000"/>
            </a:xfrm>
            <a:prstGeom prst="rect">
              <a:avLst/>
            </a:prstGeom>
          </p:spPr>
        </p:pic>
        <p:pic>
          <p:nvPicPr>
            <p:cNvPr id="62" name="Graphic 61" descr="Person eating with solid fill">
              <a:extLst>
                <a:ext uri="{FF2B5EF4-FFF2-40B4-BE49-F238E27FC236}">
                  <a16:creationId xmlns:a16="http://schemas.microsoft.com/office/drawing/2014/main" id="{64B07A67-41D7-CD80-7BAD-6277243F2808}"/>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8931630" y="232893"/>
              <a:ext cx="684000" cy="684000"/>
            </a:xfrm>
            <a:prstGeom prst="rect">
              <a:avLst/>
            </a:prstGeom>
          </p:spPr>
        </p:pic>
        <p:pic>
          <p:nvPicPr>
            <p:cNvPr id="63" name="Graphic 62" descr="Man with solid fill">
              <a:extLst>
                <a:ext uri="{FF2B5EF4-FFF2-40B4-BE49-F238E27FC236}">
                  <a16:creationId xmlns:a16="http://schemas.microsoft.com/office/drawing/2014/main" id="{9C5993A2-3CE1-D4CC-762B-B7FFED47F525}"/>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8660259" y="921327"/>
              <a:ext cx="684000" cy="684000"/>
            </a:xfrm>
            <a:prstGeom prst="rect">
              <a:avLst/>
            </a:prstGeom>
          </p:spPr>
        </p:pic>
        <p:pic>
          <p:nvPicPr>
            <p:cNvPr id="64" name="Graphic 63" descr="Walk with solid fill">
              <a:extLst>
                <a:ext uri="{FF2B5EF4-FFF2-40B4-BE49-F238E27FC236}">
                  <a16:creationId xmlns:a16="http://schemas.microsoft.com/office/drawing/2014/main" id="{CE4A3CA2-718E-F6F3-E3E4-3DE5C0C43EF9}"/>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7516819" y="5503129"/>
              <a:ext cx="684000" cy="684000"/>
            </a:xfrm>
            <a:prstGeom prst="rect">
              <a:avLst/>
            </a:prstGeom>
          </p:spPr>
        </p:pic>
        <p:pic>
          <p:nvPicPr>
            <p:cNvPr id="65" name="Graphic 64" descr="Walk with solid fill">
              <a:extLst>
                <a:ext uri="{FF2B5EF4-FFF2-40B4-BE49-F238E27FC236}">
                  <a16:creationId xmlns:a16="http://schemas.microsoft.com/office/drawing/2014/main" id="{16A43025-0185-8883-922B-006B76C65DD5}"/>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7953082" y="2053826"/>
              <a:ext cx="684000" cy="684000"/>
            </a:xfrm>
            <a:prstGeom prst="rect">
              <a:avLst/>
            </a:prstGeom>
          </p:spPr>
        </p:pic>
        <p:pic>
          <p:nvPicPr>
            <p:cNvPr id="66" name="Graphic 65" descr="Walk with solid fill">
              <a:extLst>
                <a:ext uri="{FF2B5EF4-FFF2-40B4-BE49-F238E27FC236}">
                  <a16:creationId xmlns:a16="http://schemas.microsoft.com/office/drawing/2014/main" id="{A61B624A-4BA9-14E3-9BD3-2717631CAB89}"/>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3110876" y="2049076"/>
              <a:ext cx="684000" cy="684000"/>
            </a:xfrm>
            <a:prstGeom prst="rect">
              <a:avLst/>
            </a:prstGeom>
          </p:spPr>
        </p:pic>
        <p:pic>
          <p:nvPicPr>
            <p:cNvPr id="67" name="Graphic 66" descr="Dance with solid fill">
              <a:extLst>
                <a:ext uri="{FF2B5EF4-FFF2-40B4-BE49-F238E27FC236}">
                  <a16:creationId xmlns:a16="http://schemas.microsoft.com/office/drawing/2014/main" id="{8EE05BD6-C095-76AD-B68E-516002646589}"/>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1816914" y="2110113"/>
              <a:ext cx="684000" cy="684000"/>
            </a:xfrm>
            <a:prstGeom prst="rect">
              <a:avLst/>
            </a:prstGeom>
          </p:spPr>
        </p:pic>
        <p:pic>
          <p:nvPicPr>
            <p:cNvPr id="68" name="Graphic 67" descr="Two Men with solid fill">
              <a:extLst>
                <a:ext uri="{FF2B5EF4-FFF2-40B4-BE49-F238E27FC236}">
                  <a16:creationId xmlns:a16="http://schemas.microsoft.com/office/drawing/2014/main" id="{CF3BE6C9-CCF3-D731-3C40-83E5CEFE25FC}"/>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1848557" y="5594434"/>
              <a:ext cx="684000" cy="684000"/>
            </a:xfrm>
            <a:prstGeom prst="rect">
              <a:avLst/>
            </a:prstGeom>
          </p:spPr>
        </p:pic>
        <p:pic>
          <p:nvPicPr>
            <p:cNvPr id="69" name="Graphic 68" descr="Wheelchair with solid fill">
              <a:extLst>
                <a:ext uri="{FF2B5EF4-FFF2-40B4-BE49-F238E27FC236}">
                  <a16:creationId xmlns:a16="http://schemas.microsoft.com/office/drawing/2014/main" id="{3AE83408-62CF-1172-617E-7275300EFF3F}"/>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5244584" y="1338429"/>
              <a:ext cx="684000" cy="684000"/>
            </a:xfrm>
            <a:prstGeom prst="rect">
              <a:avLst/>
            </a:prstGeom>
          </p:spPr>
        </p:pic>
        <p:pic>
          <p:nvPicPr>
            <p:cNvPr id="70" name="Graphic 69" descr="Wheelchair with solid fill">
              <a:extLst>
                <a:ext uri="{FF2B5EF4-FFF2-40B4-BE49-F238E27FC236}">
                  <a16:creationId xmlns:a16="http://schemas.microsoft.com/office/drawing/2014/main" id="{A6E13BF2-0E1B-80DE-A5D5-FCED9272E6B1}"/>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flipH="1">
              <a:off x="9281290" y="2302203"/>
              <a:ext cx="684000" cy="684000"/>
            </a:xfrm>
            <a:prstGeom prst="rect">
              <a:avLst/>
            </a:prstGeom>
          </p:spPr>
        </p:pic>
        <p:pic>
          <p:nvPicPr>
            <p:cNvPr id="71" name="Graphic 70" descr="Downhill skiing with solid fill">
              <a:extLst>
                <a:ext uri="{FF2B5EF4-FFF2-40B4-BE49-F238E27FC236}">
                  <a16:creationId xmlns:a16="http://schemas.microsoft.com/office/drawing/2014/main" id="{0D2A559D-D82B-355D-B065-95B793C530D3}"/>
                </a:ext>
              </a:extLst>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7064408" y="2175717"/>
              <a:ext cx="684000" cy="684000"/>
            </a:xfrm>
            <a:prstGeom prst="rect">
              <a:avLst/>
            </a:prstGeom>
          </p:spPr>
        </p:pic>
        <p:pic>
          <p:nvPicPr>
            <p:cNvPr id="72" name="Graphic 71" descr="Cross country skiing with solid fill">
              <a:extLst>
                <a:ext uri="{FF2B5EF4-FFF2-40B4-BE49-F238E27FC236}">
                  <a16:creationId xmlns:a16="http://schemas.microsoft.com/office/drawing/2014/main" id="{E81B77AA-2B35-14A1-0A54-5E95E78E6A2D}"/>
                </a:ext>
              </a:extLst>
            </p:cNvPr>
            <p:cNvPicPr>
              <a:picLocks noChangeAspect="1"/>
            </p:cNvPicPr>
            <p:nvPr/>
          </p:nvPicPr>
          <p:blipFill>
            <a:blip r:embed="rId83">
              <a:extLst>
                <a:ext uri="{28A0092B-C50C-407E-A947-70E740481C1C}">
                  <a14:useLocalDpi xmlns:a14="http://schemas.microsoft.com/office/drawing/2010/main" val="0"/>
                </a:ext>
                <a:ext uri="{96DAC541-7B7A-43D3-8B79-37D633B846F1}">
                  <asvg:svgBlip xmlns:asvg="http://schemas.microsoft.com/office/drawing/2016/SVG/main" r:embed="rId84"/>
                </a:ext>
              </a:extLst>
            </a:blip>
            <a:stretch>
              <a:fillRect/>
            </a:stretch>
          </p:blipFill>
          <p:spPr>
            <a:xfrm flipH="1">
              <a:off x="1803616" y="2748927"/>
              <a:ext cx="685800" cy="685800"/>
            </a:xfrm>
            <a:prstGeom prst="rect">
              <a:avLst/>
            </a:prstGeom>
          </p:spPr>
        </p:pic>
        <p:pic>
          <p:nvPicPr>
            <p:cNvPr id="73" name="Graphic 72" descr="Cycling with solid fill">
              <a:extLst>
                <a:ext uri="{FF2B5EF4-FFF2-40B4-BE49-F238E27FC236}">
                  <a16:creationId xmlns:a16="http://schemas.microsoft.com/office/drawing/2014/main" id="{7672ADCF-71CD-04DF-6D93-0E7BF3C6E973}"/>
                </a:ext>
              </a:extLst>
            </p:cNvPr>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8972019" y="3000992"/>
              <a:ext cx="684000" cy="684000"/>
            </a:xfrm>
            <a:prstGeom prst="rect">
              <a:avLst/>
            </a:prstGeom>
          </p:spPr>
        </p:pic>
        <p:pic>
          <p:nvPicPr>
            <p:cNvPr id="74" name="Graphic 73" descr="Cycling with solid fill">
              <a:extLst>
                <a:ext uri="{FF2B5EF4-FFF2-40B4-BE49-F238E27FC236}">
                  <a16:creationId xmlns:a16="http://schemas.microsoft.com/office/drawing/2014/main" id="{ABB0358A-2AAD-102A-5362-64B7CEEB07DF}"/>
                </a:ext>
              </a:extLst>
            </p:cNvPr>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2786191" y="5911673"/>
              <a:ext cx="684000" cy="684000"/>
            </a:xfrm>
            <a:prstGeom prst="rect">
              <a:avLst/>
            </a:prstGeom>
          </p:spPr>
        </p:pic>
        <p:pic>
          <p:nvPicPr>
            <p:cNvPr id="75" name="Graphic 74" descr="Gymnast: Rings with solid fill">
              <a:extLst>
                <a:ext uri="{FF2B5EF4-FFF2-40B4-BE49-F238E27FC236}">
                  <a16:creationId xmlns:a16="http://schemas.microsoft.com/office/drawing/2014/main" id="{AF8ED363-01FF-4884-46D4-97984A122CAC}"/>
                </a:ext>
              </a:extLst>
            </p:cNvPr>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3673558" y="1020837"/>
              <a:ext cx="684000" cy="684000"/>
            </a:xfrm>
            <a:prstGeom prst="rect">
              <a:avLst/>
            </a:prstGeom>
          </p:spPr>
        </p:pic>
        <p:pic>
          <p:nvPicPr>
            <p:cNvPr id="76" name="Graphic 75" descr="Man with cane with solid fill">
              <a:extLst>
                <a:ext uri="{FF2B5EF4-FFF2-40B4-BE49-F238E27FC236}">
                  <a16:creationId xmlns:a16="http://schemas.microsoft.com/office/drawing/2014/main" id="{5044DF97-F1A2-20CB-9485-781CC2825BEF}"/>
                </a:ext>
              </a:extLst>
            </p:cNvPr>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9254033" y="3969963"/>
              <a:ext cx="684000" cy="684000"/>
            </a:xfrm>
            <a:prstGeom prst="rect">
              <a:avLst/>
            </a:prstGeom>
          </p:spPr>
        </p:pic>
        <p:pic>
          <p:nvPicPr>
            <p:cNvPr id="77" name="Graphic 76" descr="Gymnast: Rings with solid fill">
              <a:extLst>
                <a:ext uri="{FF2B5EF4-FFF2-40B4-BE49-F238E27FC236}">
                  <a16:creationId xmlns:a16="http://schemas.microsoft.com/office/drawing/2014/main" id="{7FBB1246-183F-6088-DC2D-1023D4E4FCE2}"/>
                </a:ext>
              </a:extLst>
            </p:cNvPr>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10003868" y="5074573"/>
              <a:ext cx="684000" cy="684000"/>
            </a:xfrm>
            <a:prstGeom prst="rect">
              <a:avLst/>
            </a:prstGeom>
          </p:spPr>
        </p:pic>
        <p:pic>
          <p:nvPicPr>
            <p:cNvPr id="78" name="Graphic 77" descr="Body builder with solid fill">
              <a:extLst>
                <a:ext uri="{FF2B5EF4-FFF2-40B4-BE49-F238E27FC236}">
                  <a16:creationId xmlns:a16="http://schemas.microsoft.com/office/drawing/2014/main" id="{9F0902E8-CB22-BF00-3F22-286644C66BE8}"/>
                </a:ext>
              </a:extLst>
            </p:cNvPr>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7002157" y="4824790"/>
              <a:ext cx="684000" cy="684000"/>
            </a:xfrm>
            <a:prstGeom prst="rect">
              <a:avLst/>
            </a:prstGeom>
          </p:spPr>
        </p:pic>
        <p:pic>
          <p:nvPicPr>
            <p:cNvPr id="79" name="Graphic 78" descr="Climbing with solid fill">
              <a:extLst>
                <a:ext uri="{FF2B5EF4-FFF2-40B4-BE49-F238E27FC236}">
                  <a16:creationId xmlns:a16="http://schemas.microsoft.com/office/drawing/2014/main" id="{8BF1E45E-4540-D701-E2AC-B7933EBCF298}"/>
                </a:ext>
              </a:extLst>
            </p:cNvPr>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2693268" y="1314099"/>
              <a:ext cx="684000" cy="684000"/>
            </a:xfrm>
            <a:prstGeom prst="rect">
              <a:avLst/>
            </a:prstGeom>
          </p:spPr>
        </p:pic>
        <p:pic>
          <p:nvPicPr>
            <p:cNvPr id="80" name="Graphic 79" descr="Dancing with solid fill">
              <a:extLst>
                <a:ext uri="{FF2B5EF4-FFF2-40B4-BE49-F238E27FC236}">
                  <a16:creationId xmlns:a16="http://schemas.microsoft.com/office/drawing/2014/main" id="{23BBB801-FC7B-D06A-A692-84A901D39B83}"/>
                </a:ext>
              </a:extLst>
            </p:cNvPr>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6837460" y="3874065"/>
              <a:ext cx="684000" cy="684000"/>
            </a:xfrm>
            <a:prstGeom prst="rect">
              <a:avLst/>
            </a:prstGeom>
          </p:spPr>
        </p:pic>
        <p:pic>
          <p:nvPicPr>
            <p:cNvPr id="81" name="Graphic 80" descr="Gymnast: Floor routine with solid fill">
              <a:extLst>
                <a:ext uri="{FF2B5EF4-FFF2-40B4-BE49-F238E27FC236}">
                  <a16:creationId xmlns:a16="http://schemas.microsoft.com/office/drawing/2014/main" id="{7668DABA-D42C-5689-173A-E50279BDA653}"/>
                </a:ext>
              </a:extLst>
            </p:cNvPr>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6936893" y="202483"/>
              <a:ext cx="684000" cy="684000"/>
            </a:xfrm>
            <a:prstGeom prst="rect">
              <a:avLst/>
            </a:prstGeom>
          </p:spPr>
        </p:pic>
        <p:pic>
          <p:nvPicPr>
            <p:cNvPr id="82" name="Graphic 81" descr="Hurdle with solid fill">
              <a:extLst>
                <a:ext uri="{FF2B5EF4-FFF2-40B4-BE49-F238E27FC236}">
                  <a16:creationId xmlns:a16="http://schemas.microsoft.com/office/drawing/2014/main" id="{520503BD-D111-C974-85C8-245D6A701C1E}"/>
                </a:ext>
              </a:extLst>
            </p:cNvPr>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3729607" y="3247785"/>
              <a:ext cx="684000" cy="684000"/>
            </a:xfrm>
            <a:prstGeom prst="rect">
              <a:avLst/>
            </a:prstGeom>
          </p:spPr>
        </p:pic>
        <p:pic>
          <p:nvPicPr>
            <p:cNvPr id="83" name="Graphic 82" descr="Juggler with solid fill">
              <a:extLst>
                <a:ext uri="{FF2B5EF4-FFF2-40B4-BE49-F238E27FC236}">
                  <a16:creationId xmlns:a16="http://schemas.microsoft.com/office/drawing/2014/main" id="{9D1C6A17-B7A3-467E-33CD-997EE90C3DAF}"/>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7528285" y="3691800"/>
              <a:ext cx="828000" cy="828000"/>
            </a:xfrm>
            <a:prstGeom prst="rect">
              <a:avLst/>
            </a:prstGeom>
          </p:spPr>
        </p:pic>
        <p:pic>
          <p:nvPicPr>
            <p:cNvPr id="84" name="Graphic 83" descr="Martial Arts with solid fill">
              <a:extLst>
                <a:ext uri="{FF2B5EF4-FFF2-40B4-BE49-F238E27FC236}">
                  <a16:creationId xmlns:a16="http://schemas.microsoft.com/office/drawing/2014/main" id="{19FE4100-3EE4-453F-382C-12DAF69AB890}"/>
                </a:ext>
              </a:extLst>
            </p:cNvPr>
            <p:cNvPicPr>
              <a:picLocks noChangeAspect="1"/>
            </p:cNvPicPr>
            <p:nvPr/>
          </p:nvPicPr>
          <p:blipFill>
            <a:blip r:embed="rId105">
              <a:extLst>
                <a:ext uri="{96DAC541-7B7A-43D3-8B79-37D633B846F1}">
                  <asvg:svgBlip xmlns:asvg="http://schemas.microsoft.com/office/drawing/2016/SVG/main" r:embed="rId106"/>
                </a:ext>
              </a:extLst>
            </a:blip>
            <a:stretch>
              <a:fillRect/>
            </a:stretch>
          </p:blipFill>
          <p:spPr>
            <a:xfrm>
              <a:off x="3774342" y="2229617"/>
              <a:ext cx="684000" cy="684000"/>
            </a:xfrm>
            <a:prstGeom prst="rect">
              <a:avLst/>
            </a:prstGeom>
          </p:spPr>
        </p:pic>
        <p:pic>
          <p:nvPicPr>
            <p:cNvPr id="85" name="Graphic 84" descr="Soccer with solid fill">
              <a:extLst>
                <a:ext uri="{FF2B5EF4-FFF2-40B4-BE49-F238E27FC236}">
                  <a16:creationId xmlns:a16="http://schemas.microsoft.com/office/drawing/2014/main" id="{649295FD-3E66-3A52-F4F0-89F89CB45C60}"/>
                </a:ext>
              </a:extLst>
            </p:cNvPr>
            <p:cNvPicPr>
              <a:picLocks noChangeAspect="1"/>
            </p:cNvPicPr>
            <p:nvPr/>
          </p:nvPicPr>
          <p:blipFill>
            <a:blip r:embed="rId107">
              <a:extLst>
                <a:ext uri="{96DAC541-7B7A-43D3-8B79-37D633B846F1}">
                  <asvg:svgBlip xmlns:asvg="http://schemas.microsoft.com/office/drawing/2016/SVG/main" r:embed="rId108"/>
                </a:ext>
              </a:extLst>
            </a:blip>
            <a:stretch>
              <a:fillRect/>
            </a:stretch>
          </p:blipFill>
          <p:spPr>
            <a:xfrm>
              <a:off x="4456629" y="2940561"/>
              <a:ext cx="684000" cy="684000"/>
            </a:xfrm>
            <a:prstGeom prst="rect">
              <a:avLst/>
            </a:prstGeom>
          </p:spPr>
        </p:pic>
        <p:pic>
          <p:nvPicPr>
            <p:cNvPr id="86" name="Graphic 85" descr="Spinning Plates with solid fill">
              <a:extLst>
                <a:ext uri="{FF2B5EF4-FFF2-40B4-BE49-F238E27FC236}">
                  <a16:creationId xmlns:a16="http://schemas.microsoft.com/office/drawing/2014/main" id="{A1E1CE96-311C-8307-DE82-DC133CE08F66}"/>
                </a:ext>
              </a:extLst>
            </p:cNvPr>
            <p:cNvPicPr>
              <a:picLocks noChangeAspect="1"/>
            </p:cNvPicPr>
            <p:nvPr/>
          </p:nvPicPr>
          <p:blipFill>
            <a:blip r:embed="rId109">
              <a:extLst>
                <a:ext uri="{96DAC541-7B7A-43D3-8B79-37D633B846F1}">
                  <asvg:svgBlip xmlns:asvg="http://schemas.microsoft.com/office/drawing/2016/SVG/main" r:embed="rId110"/>
                </a:ext>
              </a:extLst>
            </a:blip>
            <a:stretch>
              <a:fillRect/>
            </a:stretch>
          </p:blipFill>
          <p:spPr>
            <a:xfrm>
              <a:off x="5512880" y="4944300"/>
              <a:ext cx="684000" cy="684000"/>
            </a:xfrm>
            <a:prstGeom prst="rect">
              <a:avLst/>
            </a:prstGeom>
          </p:spPr>
        </p:pic>
        <p:pic>
          <p:nvPicPr>
            <p:cNvPr id="87" name="Graphic 86" descr="Surf with solid fill">
              <a:extLst>
                <a:ext uri="{FF2B5EF4-FFF2-40B4-BE49-F238E27FC236}">
                  <a16:creationId xmlns:a16="http://schemas.microsoft.com/office/drawing/2014/main" id="{57FD7E18-0C52-C620-0DA1-34B3EAC3BBA3}"/>
                </a:ext>
              </a:extLst>
            </p:cNvPr>
            <p:cNvPicPr>
              <a:picLocks noChangeAspect="1"/>
            </p:cNvPicPr>
            <p:nvPr/>
          </p:nvPicPr>
          <p:blipFill>
            <a:blip r:embed="rId111">
              <a:extLst>
                <a:ext uri="{96DAC541-7B7A-43D3-8B79-37D633B846F1}">
                  <asvg:svgBlip xmlns:asvg="http://schemas.microsoft.com/office/drawing/2016/SVG/main" r:embed="rId112"/>
                </a:ext>
              </a:extLst>
            </a:blip>
            <a:stretch>
              <a:fillRect/>
            </a:stretch>
          </p:blipFill>
          <p:spPr>
            <a:xfrm>
              <a:off x="3598917" y="178743"/>
              <a:ext cx="684000" cy="684000"/>
            </a:xfrm>
            <a:prstGeom prst="rect">
              <a:avLst/>
            </a:prstGeom>
          </p:spPr>
        </p:pic>
        <p:pic>
          <p:nvPicPr>
            <p:cNvPr id="88" name="Graphic 87" descr="Tennis with solid fill">
              <a:extLst>
                <a:ext uri="{FF2B5EF4-FFF2-40B4-BE49-F238E27FC236}">
                  <a16:creationId xmlns:a16="http://schemas.microsoft.com/office/drawing/2014/main" id="{35C864C1-5FF4-613D-478C-6252409ADFEA}"/>
                </a:ext>
              </a:extLst>
            </p:cNvPr>
            <p:cNvPicPr>
              <a:picLocks noChangeAspect="1"/>
            </p:cNvPicPr>
            <p:nvPr/>
          </p:nvPicPr>
          <p:blipFill>
            <a:blip r:embed="rId113">
              <a:extLst>
                <a:ext uri="{96DAC541-7B7A-43D3-8B79-37D633B846F1}">
                  <asvg:svgBlip xmlns:asvg="http://schemas.microsoft.com/office/drawing/2016/SVG/main" r:embed="rId114"/>
                </a:ext>
              </a:extLst>
            </a:blip>
            <a:stretch>
              <a:fillRect/>
            </a:stretch>
          </p:blipFill>
          <p:spPr>
            <a:xfrm>
              <a:off x="8323126" y="3429000"/>
              <a:ext cx="684000" cy="684000"/>
            </a:xfrm>
            <a:prstGeom prst="rect">
              <a:avLst/>
            </a:prstGeom>
          </p:spPr>
        </p:pic>
        <p:pic>
          <p:nvPicPr>
            <p:cNvPr id="89" name="Graphic 88" descr="Yoga with solid fill">
              <a:extLst>
                <a:ext uri="{FF2B5EF4-FFF2-40B4-BE49-F238E27FC236}">
                  <a16:creationId xmlns:a16="http://schemas.microsoft.com/office/drawing/2014/main" id="{EBCE8D48-082C-0D33-7A04-400D165661BF}"/>
                </a:ext>
              </a:extLst>
            </p:cNvPr>
            <p:cNvPicPr>
              <a:picLocks noChangeAspect="1"/>
            </p:cNvPicPr>
            <p:nvPr/>
          </p:nvPicPr>
          <p:blipFill>
            <a:blip r:embed="rId115">
              <a:extLst>
                <a:ext uri="{96DAC541-7B7A-43D3-8B79-37D633B846F1}">
                  <asvg:svgBlip xmlns:asvg="http://schemas.microsoft.com/office/drawing/2016/SVG/main" r:embed="rId116"/>
                </a:ext>
              </a:extLst>
            </a:blip>
            <a:stretch>
              <a:fillRect/>
            </a:stretch>
          </p:blipFill>
          <p:spPr>
            <a:xfrm>
              <a:off x="9803665" y="3410672"/>
              <a:ext cx="684000" cy="684000"/>
            </a:xfrm>
            <a:prstGeom prst="rect">
              <a:avLst/>
            </a:prstGeom>
          </p:spPr>
        </p:pic>
      </p:grpSp>
      <p:sp>
        <p:nvSpPr>
          <p:cNvPr id="6" name="TextBox 5">
            <a:extLst>
              <a:ext uri="{FF2B5EF4-FFF2-40B4-BE49-F238E27FC236}">
                <a16:creationId xmlns:a16="http://schemas.microsoft.com/office/drawing/2014/main" id="{893770A8-7A1C-08BD-5540-CB772C64BD13}"/>
              </a:ext>
            </a:extLst>
          </p:cNvPr>
          <p:cNvSpPr txBox="1"/>
          <p:nvPr/>
        </p:nvSpPr>
        <p:spPr>
          <a:xfrm>
            <a:off x="4847011" y="2021499"/>
            <a:ext cx="2497975" cy="369332"/>
          </a:xfrm>
          <a:prstGeom prst="rect">
            <a:avLst/>
          </a:prstGeom>
          <a:noFill/>
        </p:spPr>
        <p:txBody>
          <a:bodyPr wrap="square" rtlCol="0" anchor="ctr">
            <a:spAutoFit/>
          </a:bodyPr>
          <a:lstStyle/>
          <a:p>
            <a:pPr algn="ctr"/>
            <a:r>
              <a:rPr lang="en-AU" sz="1800" b="1" dirty="0">
                <a:solidFill>
                  <a:schemeClr val="bg1"/>
                </a:solidFill>
              </a:rPr>
              <a:t>27 million</a:t>
            </a:r>
          </a:p>
        </p:txBody>
      </p:sp>
      <p:sp>
        <p:nvSpPr>
          <p:cNvPr id="90" name="TextBox 89">
            <a:extLst>
              <a:ext uri="{FF2B5EF4-FFF2-40B4-BE49-F238E27FC236}">
                <a16:creationId xmlns:a16="http://schemas.microsoft.com/office/drawing/2014/main" id="{D2913F3D-124C-D038-BBAF-9B5EBC230053}"/>
              </a:ext>
            </a:extLst>
          </p:cNvPr>
          <p:cNvSpPr txBox="1"/>
          <p:nvPr/>
        </p:nvSpPr>
        <p:spPr>
          <a:xfrm>
            <a:off x="4846182" y="2274563"/>
            <a:ext cx="2497975" cy="369332"/>
          </a:xfrm>
          <a:prstGeom prst="rect">
            <a:avLst/>
          </a:prstGeom>
          <a:noFill/>
        </p:spPr>
        <p:txBody>
          <a:bodyPr wrap="square" rtlCol="0" anchor="ctr">
            <a:spAutoFit/>
          </a:bodyPr>
          <a:lstStyle/>
          <a:p>
            <a:pPr algn="ctr"/>
            <a:r>
              <a:rPr lang="en-AU" sz="1800" b="1" dirty="0">
                <a:solidFill>
                  <a:schemeClr val="bg1"/>
                </a:solidFill>
              </a:rPr>
              <a:t>5.5 million</a:t>
            </a:r>
          </a:p>
        </p:txBody>
      </p:sp>
      <p:grpSp>
        <p:nvGrpSpPr>
          <p:cNvPr id="2" name="Group 1" descr="Image of Australia">
            <a:extLst>
              <a:ext uri="{FF2B5EF4-FFF2-40B4-BE49-F238E27FC236}">
                <a16:creationId xmlns:a16="http://schemas.microsoft.com/office/drawing/2014/main" id="{0791FC7A-A888-1D98-979D-00699B22B275}"/>
              </a:ext>
            </a:extLst>
          </p:cNvPr>
          <p:cNvGrpSpPr/>
          <p:nvPr/>
        </p:nvGrpSpPr>
        <p:grpSpPr>
          <a:xfrm>
            <a:off x="5174416" y="2615413"/>
            <a:ext cx="1843167" cy="1627174"/>
            <a:chOff x="7327382" y="2813993"/>
            <a:chExt cx="2457556" cy="2169565"/>
          </a:xfrm>
          <a:solidFill>
            <a:schemeClr val="bg1"/>
          </a:solidFill>
        </p:grpSpPr>
        <p:sp>
          <p:nvSpPr>
            <p:cNvPr id="3" name="Freeform: Shape 2">
              <a:extLst>
                <a:ext uri="{FF2B5EF4-FFF2-40B4-BE49-F238E27FC236}">
                  <a16:creationId xmlns:a16="http://schemas.microsoft.com/office/drawing/2014/main" id="{D014CF5F-9927-4640-256A-F88CFF7A05F1}"/>
                </a:ext>
              </a:extLst>
            </p:cNvPr>
            <p:cNvSpPr/>
            <p:nvPr/>
          </p:nvSpPr>
          <p:spPr>
            <a:xfrm>
              <a:off x="7327382" y="2813993"/>
              <a:ext cx="2457556" cy="1824863"/>
            </a:xfrm>
            <a:custGeom>
              <a:avLst/>
              <a:gdLst>
                <a:gd name="connsiteX0" fmla="*/ 11145 w 2457556"/>
                <a:gd name="connsiteY0" fmla="*/ 1001228 h 1824863"/>
                <a:gd name="connsiteX1" fmla="*/ 11145 w 2457556"/>
                <a:gd name="connsiteY1" fmla="*/ 883832 h 1824863"/>
                <a:gd name="connsiteX2" fmla="*/ 6715 w 2457556"/>
                <a:gd name="connsiteY2" fmla="*/ 801876 h 1824863"/>
                <a:gd name="connsiteX3" fmla="*/ 19119 w 2457556"/>
                <a:gd name="connsiteY3" fmla="*/ 706187 h 1824863"/>
                <a:gd name="connsiteX4" fmla="*/ 56775 w 2457556"/>
                <a:gd name="connsiteY4" fmla="*/ 706187 h 1824863"/>
                <a:gd name="connsiteX5" fmla="*/ 93987 w 2457556"/>
                <a:gd name="connsiteY5" fmla="*/ 671633 h 1824863"/>
                <a:gd name="connsiteX6" fmla="*/ 160881 w 2457556"/>
                <a:gd name="connsiteY6" fmla="*/ 627332 h 1824863"/>
                <a:gd name="connsiteX7" fmla="*/ 259671 w 2457556"/>
                <a:gd name="connsiteY7" fmla="*/ 605625 h 1824863"/>
                <a:gd name="connsiteX8" fmla="*/ 358904 w 2457556"/>
                <a:gd name="connsiteY8" fmla="*/ 567527 h 1824863"/>
                <a:gd name="connsiteX9" fmla="*/ 455479 w 2457556"/>
                <a:gd name="connsiteY9" fmla="*/ 541389 h 1824863"/>
                <a:gd name="connsiteX10" fmla="*/ 518385 w 2457556"/>
                <a:gd name="connsiteY10" fmla="*/ 465636 h 1824863"/>
                <a:gd name="connsiteX11" fmla="*/ 535220 w 2457556"/>
                <a:gd name="connsiteY11" fmla="*/ 390325 h 1824863"/>
                <a:gd name="connsiteX12" fmla="*/ 561357 w 2457556"/>
                <a:gd name="connsiteY12" fmla="*/ 362416 h 1824863"/>
                <a:gd name="connsiteX13" fmla="*/ 605657 w 2457556"/>
                <a:gd name="connsiteY13" fmla="*/ 395198 h 1824863"/>
                <a:gd name="connsiteX14" fmla="*/ 622492 w 2457556"/>
                <a:gd name="connsiteY14" fmla="*/ 332291 h 1824863"/>
                <a:gd name="connsiteX15" fmla="*/ 672994 w 2457556"/>
                <a:gd name="connsiteY15" fmla="*/ 335835 h 1824863"/>
                <a:gd name="connsiteX16" fmla="*/ 680082 w 2457556"/>
                <a:gd name="connsiteY16" fmla="*/ 281346 h 1824863"/>
                <a:gd name="connsiteX17" fmla="*/ 711535 w 2457556"/>
                <a:gd name="connsiteY17" fmla="*/ 256981 h 1824863"/>
                <a:gd name="connsiteX18" fmla="*/ 731028 w 2457556"/>
                <a:gd name="connsiteY18" fmla="*/ 222869 h 1824863"/>
                <a:gd name="connsiteX19" fmla="*/ 827160 w 2457556"/>
                <a:gd name="connsiteY19" fmla="*/ 178569 h 1824863"/>
                <a:gd name="connsiteX20" fmla="*/ 910887 w 2457556"/>
                <a:gd name="connsiteY20" fmla="*/ 245019 h 1824863"/>
                <a:gd name="connsiteX21" fmla="*/ 974237 w 2457556"/>
                <a:gd name="connsiteY21" fmla="*/ 245019 h 1824863"/>
                <a:gd name="connsiteX22" fmla="*/ 987970 w 2457556"/>
                <a:gd name="connsiteY22" fmla="*/ 218439 h 1824863"/>
                <a:gd name="connsiteX23" fmla="*/ 987970 w 2457556"/>
                <a:gd name="connsiteY23" fmla="*/ 187429 h 1824863"/>
                <a:gd name="connsiteX24" fmla="*/ 1017209 w 2457556"/>
                <a:gd name="connsiteY24" fmla="*/ 146672 h 1824863"/>
                <a:gd name="connsiteX25" fmla="*/ 1077457 w 2457556"/>
                <a:gd name="connsiteY25" fmla="*/ 80665 h 1824863"/>
                <a:gd name="connsiteX26" fmla="*/ 1160742 w 2457556"/>
                <a:gd name="connsiteY26" fmla="*/ 68261 h 1824863"/>
                <a:gd name="connsiteX27" fmla="*/ 1175804 w 2457556"/>
                <a:gd name="connsiteY27" fmla="*/ 43452 h 1824863"/>
                <a:gd name="connsiteX28" fmla="*/ 1191752 w 2457556"/>
                <a:gd name="connsiteY28" fmla="*/ 32377 h 1824863"/>
                <a:gd name="connsiteX29" fmla="*/ 1222320 w 2457556"/>
                <a:gd name="connsiteY29" fmla="*/ 43009 h 1824863"/>
                <a:gd name="connsiteX30" fmla="*/ 1349905 w 2457556"/>
                <a:gd name="connsiteY30" fmla="*/ 70033 h 1824863"/>
                <a:gd name="connsiteX31" fmla="*/ 1390661 w 2457556"/>
                <a:gd name="connsiteY31" fmla="*/ 81994 h 1824863"/>
                <a:gd name="connsiteX32" fmla="*/ 1419014 w 2457556"/>
                <a:gd name="connsiteY32" fmla="*/ 74906 h 1824863"/>
                <a:gd name="connsiteX33" fmla="*/ 1374713 w 2457556"/>
                <a:gd name="connsiteY33" fmla="*/ 148887 h 1824863"/>
                <a:gd name="connsiteX34" fmla="*/ 1364081 w 2457556"/>
                <a:gd name="connsiteY34" fmla="*/ 196732 h 1824863"/>
                <a:gd name="connsiteX35" fmla="*/ 1348133 w 2457556"/>
                <a:gd name="connsiteY35" fmla="*/ 241032 h 1824863"/>
                <a:gd name="connsiteX36" fmla="*/ 1454011 w 2457556"/>
                <a:gd name="connsiteY36" fmla="*/ 316343 h 1824863"/>
                <a:gd name="connsiteX37" fmla="*/ 1552801 w 2457556"/>
                <a:gd name="connsiteY37" fmla="*/ 367732 h 1824863"/>
                <a:gd name="connsiteX38" fmla="*/ 1658679 w 2457556"/>
                <a:gd name="connsiteY38" fmla="*/ 416019 h 1824863"/>
                <a:gd name="connsiteX39" fmla="*/ 1726902 w 2457556"/>
                <a:gd name="connsiteY39" fmla="*/ 178126 h 1824863"/>
                <a:gd name="connsiteX40" fmla="*/ 1748609 w 2457556"/>
                <a:gd name="connsiteY40" fmla="*/ 57629 h 1824863"/>
                <a:gd name="connsiteX41" fmla="*/ 1796011 w 2457556"/>
                <a:gd name="connsiteY41" fmla="*/ 13328 h 1824863"/>
                <a:gd name="connsiteX42" fmla="*/ 1840311 w 2457556"/>
                <a:gd name="connsiteY42" fmla="*/ 128509 h 1824863"/>
                <a:gd name="connsiteX43" fmla="*/ 1853601 w 2457556"/>
                <a:gd name="connsiteY43" fmla="*/ 185214 h 1824863"/>
                <a:gd name="connsiteX44" fmla="*/ 1861132 w 2457556"/>
                <a:gd name="connsiteY44" fmla="*/ 213566 h 1824863"/>
                <a:gd name="connsiteX45" fmla="*/ 1905433 w 2457556"/>
                <a:gd name="connsiteY45" fmla="*/ 208250 h 1824863"/>
                <a:gd name="connsiteX46" fmla="*/ 1959922 w 2457556"/>
                <a:gd name="connsiteY46" fmla="*/ 306154 h 1824863"/>
                <a:gd name="connsiteX47" fmla="*/ 2004223 w 2457556"/>
                <a:gd name="connsiteY47" fmla="*/ 413361 h 1824863"/>
                <a:gd name="connsiteX48" fmla="*/ 2037891 w 2457556"/>
                <a:gd name="connsiteY48" fmla="*/ 510822 h 1824863"/>
                <a:gd name="connsiteX49" fmla="*/ 2151743 w 2457556"/>
                <a:gd name="connsiteY49" fmla="*/ 577716 h 1824863"/>
                <a:gd name="connsiteX50" fmla="*/ 2204904 w 2457556"/>
                <a:gd name="connsiteY50" fmla="*/ 663216 h 1824863"/>
                <a:gd name="connsiteX51" fmla="*/ 2221738 w 2457556"/>
                <a:gd name="connsiteY51" fmla="*/ 707516 h 1824863"/>
                <a:gd name="connsiteX52" fmla="*/ 2274013 w 2457556"/>
                <a:gd name="connsiteY52" fmla="*/ 729223 h 1824863"/>
                <a:gd name="connsiteX53" fmla="*/ 2295277 w 2457556"/>
                <a:gd name="connsiteY53" fmla="*/ 769537 h 1824863"/>
                <a:gd name="connsiteX54" fmla="*/ 2327173 w 2457556"/>
                <a:gd name="connsiteY54" fmla="*/ 813837 h 1824863"/>
                <a:gd name="connsiteX55" fmla="*/ 2421976 w 2457556"/>
                <a:gd name="connsiteY55" fmla="*/ 910855 h 1824863"/>
                <a:gd name="connsiteX56" fmla="*/ 2431722 w 2457556"/>
                <a:gd name="connsiteY56" fmla="*/ 1001228 h 1824863"/>
                <a:gd name="connsiteX57" fmla="*/ 2457417 w 2457556"/>
                <a:gd name="connsiteY57" fmla="*/ 1131029 h 1824863"/>
                <a:gd name="connsiteX58" fmla="*/ 2424634 w 2457556"/>
                <a:gd name="connsiteY58" fmla="*/ 1284308 h 1824863"/>
                <a:gd name="connsiteX59" fmla="*/ 2373689 w 2457556"/>
                <a:gd name="connsiteY59" fmla="*/ 1399932 h 1824863"/>
                <a:gd name="connsiteX60" fmla="*/ 2251419 w 2457556"/>
                <a:gd name="connsiteY60" fmla="*/ 1625422 h 1824863"/>
                <a:gd name="connsiteX61" fmla="*/ 2223510 w 2457556"/>
                <a:gd name="connsiteY61" fmla="*/ 1742818 h 1824863"/>
                <a:gd name="connsiteX62" fmla="*/ 2109658 w 2457556"/>
                <a:gd name="connsiteY62" fmla="*/ 1764968 h 1824863"/>
                <a:gd name="connsiteX63" fmla="*/ 2021057 w 2457556"/>
                <a:gd name="connsiteY63" fmla="*/ 1824331 h 1824863"/>
                <a:gd name="connsiteX64" fmla="*/ 1932456 w 2457556"/>
                <a:gd name="connsiteY64" fmla="*/ 1761867 h 1824863"/>
                <a:gd name="connsiteX65" fmla="*/ 1815060 w 2457556"/>
                <a:gd name="connsiteY65" fmla="*/ 1816357 h 1824863"/>
                <a:gd name="connsiteX66" fmla="*/ 1684816 w 2457556"/>
                <a:gd name="connsiteY66" fmla="*/ 1777815 h 1824863"/>
                <a:gd name="connsiteX67" fmla="*/ 1621024 w 2457556"/>
                <a:gd name="connsiteY67" fmla="*/ 1678582 h 1824863"/>
                <a:gd name="connsiteX68" fmla="*/ 1594444 w 2457556"/>
                <a:gd name="connsiteY68" fmla="*/ 1620106 h 1824863"/>
                <a:gd name="connsiteX69" fmla="*/ 1536410 w 2457556"/>
                <a:gd name="connsiteY69" fmla="*/ 1600613 h 1824863"/>
                <a:gd name="connsiteX70" fmla="*/ 1509830 w 2457556"/>
                <a:gd name="connsiteY70" fmla="*/ 1512013 h 1824863"/>
                <a:gd name="connsiteX71" fmla="*/ 1455340 w 2457556"/>
                <a:gd name="connsiteY71" fmla="*/ 1570932 h 1824863"/>
                <a:gd name="connsiteX72" fmla="*/ 1474832 w 2457556"/>
                <a:gd name="connsiteY72" fmla="*/ 1550554 h 1824863"/>
                <a:gd name="connsiteX73" fmla="*/ 1481034 w 2457556"/>
                <a:gd name="connsiteY73" fmla="*/ 1499608 h 1824863"/>
                <a:gd name="connsiteX74" fmla="*/ 1493439 w 2457556"/>
                <a:gd name="connsiteY74" fmla="*/ 1418539 h 1824863"/>
                <a:gd name="connsiteX75" fmla="*/ 1433633 w 2457556"/>
                <a:gd name="connsiteY75" fmla="*/ 1475686 h 1824863"/>
                <a:gd name="connsiteX76" fmla="*/ 1362309 w 2457556"/>
                <a:gd name="connsiteY76" fmla="*/ 1548339 h 1824863"/>
                <a:gd name="connsiteX77" fmla="*/ 1303833 w 2457556"/>
                <a:gd name="connsiteY77" fmla="*/ 1444233 h 1824863"/>
                <a:gd name="connsiteX78" fmla="*/ 1236496 w 2457556"/>
                <a:gd name="connsiteY78" fmla="*/ 1365821 h 1824863"/>
                <a:gd name="connsiteX79" fmla="*/ 1182006 w 2457556"/>
                <a:gd name="connsiteY79" fmla="*/ 1355632 h 1824863"/>
                <a:gd name="connsiteX80" fmla="*/ 1107139 w 2457556"/>
                <a:gd name="connsiteY80" fmla="*/ 1328609 h 1824863"/>
                <a:gd name="connsiteX81" fmla="*/ 967149 w 2457556"/>
                <a:gd name="connsiteY81" fmla="*/ 1331710 h 1824863"/>
                <a:gd name="connsiteX82" fmla="*/ 834248 w 2457556"/>
                <a:gd name="connsiteY82" fmla="*/ 1371137 h 1824863"/>
                <a:gd name="connsiteX83" fmla="*/ 701346 w 2457556"/>
                <a:gd name="connsiteY83" fmla="*/ 1406134 h 1824863"/>
                <a:gd name="connsiteX84" fmla="*/ 649072 w 2457556"/>
                <a:gd name="connsiteY84" fmla="*/ 1437145 h 1824863"/>
                <a:gd name="connsiteX85" fmla="*/ 623821 w 2457556"/>
                <a:gd name="connsiteY85" fmla="*/ 1476129 h 1824863"/>
                <a:gd name="connsiteX86" fmla="*/ 486932 w 2457556"/>
                <a:gd name="connsiteY86" fmla="*/ 1482331 h 1824863"/>
                <a:gd name="connsiteX87" fmla="*/ 368207 w 2457556"/>
                <a:gd name="connsiteY87" fmla="*/ 1508469 h 1824863"/>
                <a:gd name="connsiteX88" fmla="*/ 276948 w 2457556"/>
                <a:gd name="connsiteY88" fmla="*/ 1561629 h 1824863"/>
                <a:gd name="connsiteX89" fmla="*/ 98860 w 2457556"/>
                <a:gd name="connsiteY89" fmla="*/ 1474800 h 1824863"/>
                <a:gd name="connsiteX90" fmla="*/ 128984 w 2457556"/>
                <a:gd name="connsiteY90" fmla="*/ 1446005 h 1824863"/>
                <a:gd name="connsiteX91" fmla="*/ 136958 w 2457556"/>
                <a:gd name="connsiteY91" fmla="*/ 1373795 h 1824863"/>
                <a:gd name="connsiteX92" fmla="*/ 97088 w 2457556"/>
                <a:gd name="connsiteY92" fmla="*/ 1252855 h 1824863"/>
                <a:gd name="connsiteX93" fmla="*/ 69179 w 2457556"/>
                <a:gd name="connsiteY93" fmla="*/ 1134130 h 1824863"/>
                <a:gd name="connsiteX94" fmla="*/ 11145 w 2457556"/>
                <a:gd name="connsiteY94" fmla="*/ 1001228 h 182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457556" h="1824863">
                  <a:moveTo>
                    <a:pt x="11145" y="1001228"/>
                  </a:moveTo>
                  <a:cubicBezTo>
                    <a:pt x="58990" y="953827"/>
                    <a:pt x="34181" y="939208"/>
                    <a:pt x="11145" y="883832"/>
                  </a:cubicBezTo>
                  <a:cubicBezTo>
                    <a:pt x="-1976" y="858404"/>
                    <a:pt x="-3588" y="828572"/>
                    <a:pt x="6715" y="801876"/>
                  </a:cubicBezTo>
                  <a:cubicBezTo>
                    <a:pt x="12891" y="770277"/>
                    <a:pt x="17034" y="738314"/>
                    <a:pt x="19119" y="706187"/>
                  </a:cubicBezTo>
                  <a:cubicBezTo>
                    <a:pt x="47472" y="720363"/>
                    <a:pt x="35953" y="720363"/>
                    <a:pt x="56775" y="706187"/>
                  </a:cubicBezTo>
                  <a:cubicBezTo>
                    <a:pt x="70951" y="695998"/>
                    <a:pt x="78039" y="681379"/>
                    <a:pt x="93987" y="671633"/>
                  </a:cubicBezTo>
                  <a:cubicBezTo>
                    <a:pt x="109935" y="661887"/>
                    <a:pt x="138287" y="642395"/>
                    <a:pt x="160881" y="627332"/>
                  </a:cubicBezTo>
                  <a:cubicBezTo>
                    <a:pt x="194549" y="606511"/>
                    <a:pt x="223787" y="615371"/>
                    <a:pt x="259671" y="605625"/>
                  </a:cubicBezTo>
                  <a:cubicBezTo>
                    <a:pt x="295554" y="595879"/>
                    <a:pt x="323906" y="575944"/>
                    <a:pt x="358904" y="567527"/>
                  </a:cubicBezTo>
                  <a:cubicBezTo>
                    <a:pt x="392213" y="563646"/>
                    <a:pt x="424761" y="554839"/>
                    <a:pt x="455479" y="541389"/>
                  </a:cubicBezTo>
                  <a:cubicBezTo>
                    <a:pt x="481403" y="520701"/>
                    <a:pt x="502809" y="494918"/>
                    <a:pt x="518385" y="465636"/>
                  </a:cubicBezTo>
                  <a:cubicBezTo>
                    <a:pt x="540979" y="433739"/>
                    <a:pt x="522372" y="421335"/>
                    <a:pt x="535220" y="390325"/>
                  </a:cubicBezTo>
                  <a:cubicBezTo>
                    <a:pt x="540203" y="378125"/>
                    <a:pt x="549511" y="368188"/>
                    <a:pt x="561357" y="362416"/>
                  </a:cubicBezTo>
                  <a:cubicBezTo>
                    <a:pt x="588380" y="354442"/>
                    <a:pt x="590152" y="373048"/>
                    <a:pt x="605657" y="395198"/>
                  </a:cubicBezTo>
                  <a:cubicBezTo>
                    <a:pt x="628251" y="375263"/>
                    <a:pt x="626036" y="361973"/>
                    <a:pt x="622492" y="332291"/>
                  </a:cubicBezTo>
                  <a:cubicBezTo>
                    <a:pt x="630909" y="332291"/>
                    <a:pt x="666792" y="340708"/>
                    <a:pt x="672994" y="335835"/>
                  </a:cubicBezTo>
                  <a:cubicBezTo>
                    <a:pt x="679196" y="330962"/>
                    <a:pt x="672994" y="291535"/>
                    <a:pt x="680082" y="281346"/>
                  </a:cubicBezTo>
                  <a:cubicBezTo>
                    <a:pt x="687170" y="271157"/>
                    <a:pt x="704004" y="266727"/>
                    <a:pt x="711535" y="256981"/>
                  </a:cubicBezTo>
                  <a:cubicBezTo>
                    <a:pt x="719066" y="247234"/>
                    <a:pt x="720396" y="232172"/>
                    <a:pt x="731028" y="222869"/>
                  </a:cubicBezTo>
                  <a:cubicBezTo>
                    <a:pt x="760204" y="202544"/>
                    <a:pt x="792752" y="187544"/>
                    <a:pt x="827160" y="178569"/>
                  </a:cubicBezTo>
                  <a:cubicBezTo>
                    <a:pt x="868802" y="178569"/>
                    <a:pt x="880763" y="237488"/>
                    <a:pt x="910887" y="245019"/>
                  </a:cubicBezTo>
                  <a:cubicBezTo>
                    <a:pt x="931935" y="247456"/>
                    <a:pt x="953190" y="247456"/>
                    <a:pt x="974237" y="245019"/>
                  </a:cubicBezTo>
                  <a:cubicBezTo>
                    <a:pt x="995501" y="238817"/>
                    <a:pt x="986641" y="237045"/>
                    <a:pt x="987970" y="218439"/>
                  </a:cubicBezTo>
                  <a:cubicBezTo>
                    <a:pt x="989299" y="199833"/>
                    <a:pt x="982654" y="202491"/>
                    <a:pt x="987970" y="187429"/>
                  </a:cubicBezTo>
                  <a:cubicBezTo>
                    <a:pt x="993286" y="172367"/>
                    <a:pt x="1009235" y="160849"/>
                    <a:pt x="1017209" y="146672"/>
                  </a:cubicBezTo>
                  <a:cubicBezTo>
                    <a:pt x="1034043" y="118763"/>
                    <a:pt x="1042017" y="93955"/>
                    <a:pt x="1077457" y="80665"/>
                  </a:cubicBezTo>
                  <a:cubicBezTo>
                    <a:pt x="1101823" y="71362"/>
                    <a:pt x="1138149" y="84209"/>
                    <a:pt x="1160742" y="68261"/>
                  </a:cubicBezTo>
                  <a:cubicBezTo>
                    <a:pt x="1169159" y="62501"/>
                    <a:pt x="1169159" y="49211"/>
                    <a:pt x="1175804" y="43452"/>
                  </a:cubicBezTo>
                  <a:cubicBezTo>
                    <a:pt x="1190866" y="30605"/>
                    <a:pt x="1169602" y="34592"/>
                    <a:pt x="1191752" y="32377"/>
                  </a:cubicBezTo>
                  <a:cubicBezTo>
                    <a:pt x="1202447" y="34247"/>
                    <a:pt x="1212773" y="37839"/>
                    <a:pt x="1222320" y="43009"/>
                  </a:cubicBezTo>
                  <a:cubicBezTo>
                    <a:pt x="1264051" y="55440"/>
                    <a:pt x="1306717" y="64477"/>
                    <a:pt x="1349905" y="70033"/>
                  </a:cubicBezTo>
                  <a:cubicBezTo>
                    <a:pt x="1363239" y="74830"/>
                    <a:pt x="1376849" y="78826"/>
                    <a:pt x="1390661" y="81994"/>
                  </a:cubicBezTo>
                  <a:cubicBezTo>
                    <a:pt x="1401737" y="81994"/>
                    <a:pt x="1407053" y="66489"/>
                    <a:pt x="1419014" y="74906"/>
                  </a:cubicBezTo>
                  <a:cubicBezTo>
                    <a:pt x="1444708" y="92626"/>
                    <a:pt x="1378700" y="138255"/>
                    <a:pt x="1374713" y="148887"/>
                  </a:cubicBezTo>
                  <a:cubicBezTo>
                    <a:pt x="1370726" y="159520"/>
                    <a:pt x="1370726" y="182113"/>
                    <a:pt x="1364081" y="196732"/>
                  </a:cubicBezTo>
                  <a:cubicBezTo>
                    <a:pt x="1357436" y="211351"/>
                    <a:pt x="1340602" y="222426"/>
                    <a:pt x="1348133" y="241032"/>
                  </a:cubicBezTo>
                  <a:cubicBezTo>
                    <a:pt x="1361866" y="272929"/>
                    <a:pt x="1425216" y="299952"/>
                    <a:pt x="1454011" y="316343"/>
                  </a:cubicBezTo>
                  <a:cubicBezTo>
                    <a:pt x="1482806" y="332734"/>
                    <a:pt x="1520905" y="349569"/>
                    <a:pt x="1552801" y="367732"/>
                  </a:cubicBezTo>
                  <a:cubicBezTo>
                    <a:pt x="1584698" y="385895"/>
                    <a:pt x="1617037" y="432410"/>
                    <a:pt x="1658679" y="416019"/>
                  </a:cubicBezTo>
                  <a:cubicBezTo>
                    <a:pt x="1731332" y="387667"/>
                    <a:pt x="1725573" y="238817"/>
                    <a:pt x="1726902" y="178126"/>
                  </a:cubicBezTo>
                  <a:cubicBezTo>
                    <a:pt x="1728590" y="137157"/>
                    <a:pt x="1735891" y="96613"/>
                    <a:pt x="1748609" y="57629"/>
                  </a:cubicBezTo>
                  <a:cubicBezTo>
                    <a:pt x="1757469" y="29276"/>
                    <a:pt x="1765886" y="-25213"/>
                    <a:pt x="1796011" y="13328"/>
                  </a:cubicBezTo>
                  <a:cubicBezTo>
                    <a:pt x="1816743" y="49154"/>
                    <a:pt x="1831695" y="88023"/>
                    <a:pt x="1840311" y="128509"/>
                  </a:cubicBezTo>
                  <a:cubicBezTo>
                    <a:pt x="1843589" y="147660"/>
                    <a:pt x="1848028" y="166599"/>
                    <a:pt x="1853601" y="185214"/>
                  </a:cubicBezTo>
                  <a:cubicBezTo>
                    <a:pt x="1853601" y="189644"/>
                    <a:pt x="1857145" y="211351"/>
                    <a:pt x="1861132" y="213566"/>
                  </a:cubicBezTo>
                  <a:cubicBezTo>
                    <a:pt x="1865119" y="215781"/>
                    <a:pt x="1893029" y="205592"/>
                    <a:pt x="1905433" y="208250"/>
                  </a:cubicBezTo>
                  <a:cubicBezTo>
                    <a:pt x="1949733" y="219768"/>
                    <a:pt x="1952834" y="271600"/>
                    <a:pt x="1959922" y="306154"/>
                  </a:cubicBezTo>
                  <a:cubicBezTo>
                    <a:pt x="1967011" y="340708"/>
                    <a:pt x="1993148" y="375263"/>
                    <a:pt x="2004223" y="413361"/>
                  </a:cubicBezTo>
                  <a:cubicBezTo>
                    <a:pt x="2015298" y="451460"/>
                    <a:pt x="2009539" y="484685"/>
                    <a:pt x="2037891" y="510822"/>
                  </a:cubicBezTo>
                  <a:cubicBezTo>
                    <a:pt x="2066243" y="536959"/>
                    <a:pt x="2119404" y="548921"/>
                    <a:pt x="2151743" y="577716"/>
                  </a:cubicBezTo>
                  <a:cubicBezTo>
                    <a:pt x="2174106" y="603051"/>
                    <a:pt x="2192075" y="631948"/>
                    <a:pt x="2204904" y="663216"/>
                  </a:cubicBezTo>
                  <a:cubicBezTo>
                    <a:pt x="2209139" y="678468"/>
                    <a:pt x="2214779" y="693300"/>
                    <a:pt x="2221738" y="707516"/>
                  </a:cubicBezTo>
                  <a:cubicBezTo>
                    <a:pt x="2234585" y="723464"/>
                    <a:pt x="2256735" y="718591"/>
                    <a:pt x="2274013" y="729223"/>
                  </a:cubicBezTo>
                  <a:cubicBezTo>
                    <a:pt x="2291290" y="739855"/>
                    <a:pt x="2287303" y="744729"/>
                    <a:pt x="2295277" y="769537"/>
                  </a:cubicBezTo>
                  <a:cubicBezTo>
                    <a:pt x="2300983" y="787292"/>
                    <a:pt x="2312142" y="802798"/>
                    <a:pt x="2327173" y="813837"/>
                  </a:cubicBezTo>
                  <a:cubicBezTo>
                    <a:pt x="2363216" y="841516"/>
                    <a:pt x="2395139" y="874183"/>
                    <a:pt x="2421976" y="910855"/>
                  </a:cubicBezTo>
                  <a:cubicBezTo>
                    <a:pt x="2431988" y="939863"/>
                    <a:pt x="2435319" y="970754"/>
                    <a:pt x="2431722" y="1001228"/>
                  </a:cubicBezTo>
                  <a:cubicBezTo>
                    <a:pt x="2434823" y="1045529"/>
                    <a:pt x="2459632" y="1086728"/>
                    <a:pt x="2457417" y="1131029"/>
                  </a:cubicBezTo>
                  <a:cubicBezTo>
                    <a:pt x="2450196" y="1182843"/>
                    <a:pt x="2439240" y="1234072"/>
                    <a:pt x="2424634" y="1284308"/>
                  </a:cubicBezTo>
                  <a:cubicBezTo>
                    <a:pt x="2420359" y="1327280"/>
                    <a:pt x="2402519" y="1367779"/>
                    <a:pt x="2373689" y="1399932"/>
                  </a:cubicBezTo>
                  <a:cubicBezTo>
                    <a:pt x="2317241" y="1465462"/>
                    <a:pt x="2275546" y="1542363"/>
                    <a:pt x="2251419" y="1625422"/>
                  </a:cubicBezTo>
                  <a:cubicBezTo>
                    <a:pt x="2239901" y="1657761"/>
                    <a:pt x="2251419" y="1717567"/>
                    <a:pt x="2223510" y="1742818"/>
                  </a:cubicBezTo>
                  <a:cubicBezTo>
                    <a:pt x="2195601" y="1768069"/>
                    <a:pt x="2142440" y="1750349"/>
                    <a:pt x="2109658" y="1764968"/>
                  </a:cubicBezTo>
                  <a:cubicBezTo>
                    <a:pt x="2076876" y="1779587"/>
                    <a:pt x="2060041" y="1819015"/>
                    <a:pt x="2021057" y="1824331"/>
                  </a:cubicBezTo>
                  <a:cubicBezTo>
                    <a:pt x="1982073" y="1829647"/>
                    <a:pt x="1951062" y="1794207"/>
                    <a:pt x="1932456" y="1761867"/>
                  </a:cubicBezTo>
                  <a:cubicBezTo>
                    <a:pt x="1894801" y="1792878"/>
                    <a:pt x="1866005" y="1833634"/>
                    <a:pt x="1815060" y="1816357"/>
                  </a:cubicBezTo>
                  <a:cubicBezTo>
                    <a:pt x="1770946" y="1806004"/>
                    <a:pt x="1727460" y="1793134"/>
                    <a:pt x="1684816" y="1777815"/>
                  </a:cubicBezTo>
                  <a:cubicBezTo>
                    <a:pt x="1645628" y="1760463"/>
                    <a:pt x="1620541" y="1721439"/>
                    <a:pt x="1621024" y="1678582"/>
                  </a:cubicBezTo>
                  <a:cubicBezTo>
                    <a:pt x="1616784" y="1657305"/>
                    <a:pt x="1607689" y="1637290"/>
                    <a:pt x="1594444" y="1620106"/>
                  </a:cubicBezTo>
                  <a:cubicBezTo>
                    <a:pt x="1574065" y="1587323"/>
                    <a:pt x="1574508" y="1590867"/>
                    <a:pt x="1536410" y="1600613"/>
                  </a:cubicBezTo>
                  <a:cubicBezTo>
                    <a:pt x="1546147" y="1568420"/>
                    <a:pt x="1535679" y="1533529"/>
                    <a:pt x="1509830" y="1512013"/>
                  </a:cubicBezTo>
                  <a:cubicBezTo>
                    <a:pt x="1496540" y="1539922"/>
                    <a:pt x="1493439" y="1572261"/>
                    <a:pt x="1455340" y="1570932"/>
                  </a:cubicBezTo>
                  <a:cubicBezTo>
                    <a:pt x="1455340" y="1556756"/>
                    <a:pt x="1472617" y="1561629"/>
                    <a:pt x="1474832" y="1550554"/>
                  </a:cubicBezTo>
                  <a:cubicBezTo>
                    <a:pt x="1475510" y="1533432"/>
                    <a:pt x="1477583" y="1516394"/>
                    <a:pt x="1481034" y="1499608"/>
                  </a:cubicBezTo>
                  <a:cubicBezTo>
                    <a:pt x="1487236" y="1482331"/>
                    <a:pt x="1525335" y="1426513"/>
                    <a:pt x="1493439" y="1418539"/>
                  </a:cubicBezTo>
                  <a:cubicBezTo>
                    <a:pt x="1481920" y="1415438"/>
                    <a:pt x="1444708" y="1467269"/>
                    <a:pt x="1433633" y="1475686"/>
                  </a:cubicBezTo>
                  <a:cubicBezTo>
                    <a:pt x="1407566" y="1497544"/>
                    <a:pt x="1383684" y="1521874"/>
                    <a:pt x="1362309" y="1548339"/>
                  </a:cubicBezTo>
                  <a:cubicBezTo>
                    <a:pt x="1345683" y="1512101"/>
                    <a:pt x="1326129" y="1477286"/>
                    <a:pt x="1303833" y="1444233"/>
                  </a:cubicBezTo>
                  <a:cubicBezTo>
                    <a:pt x="1280796" y="1418539"/>
                    <a:pt x="1267506" y="1381326"/>
                    <a:pt x="1236496" y="1365821"/>
                  </a:cubicBezTo>
                  <a:cubicBezTo>
                    <a:pt x="1218816" y="1360213"/>
                    <a:pt x="1200515" y="1356793"/>
                    <a:pt x="1182006" y="1355632"/>
                  </a:cubicBezTo>
                  <a:cubicBezTo>
                    <a:pt x="1154540" y="1349430"/>
                    <a:pt x="1132833" y="1336583"/>
                    <a:pt x="1107139" y="1328609"/>
                  </a:cubicBezTo>
                  <a:cubicBezTo>
                    <a:pt x="1060907" y="1318340"/>
                    <a:pt x="1012880" y="1319408"/>
                    <a:pt x="967149" y="1331710"/>
                  </a:cubicBezTo>
                  <a:cubicBezTo>
                    <a:pt x="923557" y="1347135"/>
                    <a:pt x="879199" y="1360297"/>
                    <a:pt x="834248" y="1371137"/>
                  </a:cubicBezTo>
                  <a:cubicBezTo>
                    <a:pt x="788131" y="1374274"/>
                    <a:pt x="743029" y="1386151"/>
                    <a:pt x="701346" y="1406134"/>
                  </a:cubicBezTo>
                  <a:cubicBezTo>
                    <a:pt x="682102" y="1413045"/>
                    <a:pt x="664360" y="1423571"/>
                    <a:pt x="649072" y="1437145"/>
                  </a:cubicBezTo>
                  <a:cubicBezTo>
                    <a:pt x="639326" y="1447334"/>
                    <a:pt x="635339" y="1467712"/>
                    <a:pt x="623821" y="1476129"/>
                  </a:cubicBezTo>
                  <a:cubicBezTo>
                    <a:pt x="595025" y="1498279"/>
                    <a:pt x="521043" y="1483660"/>
                    <a:pt x="486932" y="1482331"/>
                  </a:cubicBezTo>
                  <a:cubicBezTo>
                    <a:pt x="445555" y="1477675"/>
                    <a:pt x="403802" y="1486868"/>
                    <a:pt x="368207" y="1508469"/>
                  </a:cubicBezTo>
                  <a:cubicBezTo>
                    <a:pt x="339496" y="1528975"/>
                    <a:pt x="308947" y="1546771"/>
                    <a:pt x="276948" y="1561629"/>
                  </a:cubicBezTo>
                  <a:cubicBezTo>
                    <a:pt x="235305" y="1577134"/>
                    <a:pt x="71394" y="1532834"/>
                    <a:pt x="98860" y="1474800"/>
                  </a:cubicBezTo>
                  <a:cubicBezTo>
                    <a:pt x="103733" y="1465054"/>
                    <a:pt x="122339" y="1457523"/>
                    <a:pt x="128984" y="1446005"/>
                  </a:cubicBezTo>
                  <a:cubicBezTo>
                    <a:pt x="136601" y="1422743"/>
                    <a:pt x="139316" y="1398156"/>
                    <a:pt x="136958" y="1373795"/>
                  </a:cubicBezTo>
                  <a:cubicBezTo>
                    <a:pt x="136958" y="1326837"/>
                    <a:pt x="109492" y="1296269"/>
                    <a:pt x="97088" y="1252855"/>
                  </a:cubicBezTo>
                  <a:cubicBezTo>
                    <a:pt x="92437" y="1212329"/>
                    <a:pt x="83071" y="1172485"/>
                    <a:pt x="69179" y="1134130"/>
                  </a:cubicBezTo>
                  <a:cubicBezTo>
                    <a:pt x="46143" y="1089829"/>
                    <a:pt x="31523" y="1045529"/>
                    <a:pt x="11145" y="1001228"/>
                  </a:cubicBezTo>
                  <a:close/>
                </a:path>
              </a:pathLst>
            </a:custGeom>
            <a:grpFill/>
            <a:ln w="44252" cap="flat">
              <a:noFill/>
              <a:prstDash val="solid"/>
              <a:miter/>
            </a:ln>
          </p:spPr>
          <p:txBody>
            <a:bodyPr rtlCol="0" anchor="ctr"/>
            <a:lstStyle/>
            <a:p>
              <a:endParaRPr lang="en-AU" sz="1350"/>
            </a:p>
          </p:txBody>
        </p:sp>
        <p:sp>
          <p:nvSpPr>
            <p:cNvPr id="4" name="Freeform: Shape 3">
              <a:extLst>
                <a:ext uri="{FF2B5EF4-FFF2-40B4-BE49-F238E27FC236}">
                  <a16:creationId xmlns:a16="http://schemas.microsoft.com/office/drawing/2014/main" id="{3D080A58-BBF1-C564-772E-047D88249D4A}"/>
                </a:ext>
              </a:extLst>
            </p:cNvPr>
            <p:cNvSpPr/>
            <p:nvPr/>
          </p:nvSpPr>
          <p:spPr>
            <a:xfrm>
              <a:off x="9248419" y="4789832"/>
              <a:ext cx="216279" cy="193726"/>
            </a:xfrm>
            <a:custGeom>
              <a:avLst/>
              <a:gdLst>
                <a:gd name="connsiteX0" fmla="*/ 3001 w 216279"/>
                <a:gd name="connsiteY0" fmla="*/ 0 h 193726"/>
                <a:gd name="connsiteX1" fmla="*/ 85400 w 216279"/>
                <a:gd name="connsiteY1" fmla="*/ 24365 h 193726"/>
                <a:gd name="connsiteX2" fmla="*/ 184190 w 216279"/>
                <a:gd name="connsiteY2" fmla="*/ 7088 h 193726"/>
                <a:gd name="connsiteX3" fmla="*/ 184190 w 216279"/>
                <a:gd name="connsiteY3" fmla="*/ 139990 h 193726"/>
                <a:gd name="connsiteX4" fmla="*/ 49074 w 216279"/>
                <a:gd name="connsiteY4" fmla="*/ 154609 h 193726"/>
                <a:gd name="connsiteX5" fmla="*/ 20278 w 216279"/>
                <a:gd name="connsiteY5" fmla="*/ 74868 h 193726"/>
                <a:gd name="connsiteX6" fmla="*/ 3001 w 216279"/>
                <a:gd name="connsiteY6" fmla="*/ 0 h 19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79" h="193726">
                  <a:moveTo>
                    <a:pt x="3001" y="0"/>
                  </a:moveTo>
                  <a:cubicBezTo>
                    <a:pt x="34455" y="0"/>
                    <a:pt x="56162" y="19049"/>
                    <a:pt x="85400" y="24365"/>
                  </a:cubicBezTo>
                  <a:cubicBezTo>
                    <a:pt x="114638" y="29681"/>
                    <a:pt x="150079" y="6645"/>
                    <a:pt x="184190" y="7088"/>
                  </a:cubicBezTo>
                  <a:cubicBezTo>
                    <a:pt x="243110" y="7088"/>
                    <a:pt x="207226" y="108536"/>
                    <a:pt x="184190" y="139990"/>
                  </a:cubicBezTo>
                  <a:cubicBezTo>
                    <a:pt x="146092" y="196251"/>
                    <a:pt x="89830" y="219287"/>
                    <a:pt x="49074" y="154609"/>
                  </a:cubicBezTo>
                  <a:cubicBezTo>
                    <a:pt x="37830" y="128653"/>
                    <a:pt x="28213" y="102020"/>
                    <a:pt x="20278" y="74868"/>
                  </a:cubicBezTo>
                  <a:cubicBezTo>
                    <a:pt x="7874" y="48730"/>
                    <a:pt x="-6302" y="31453"/>
                    <a:pt x="3001" y="0"/>
                  </a:cubicBezTo>
                  <a:close/>
                </a:path>
              </a:pathLst>
            </a:custGeom>
            <a:grpFill/>
            <a:ln w="44252" cap="flat">
              <a:noFill/>
              <a:prstDash val="solid"/>
              <a:miter/>
            </a:ln>
          </p:spPr>
          <p:txBody>
            <a:bodyPr rtlCol="0" anchor="ctr"/>
            <a:lstStyle/>
            <a:p>
              <a:endParaRPr lang="en-AU" sz="1350"/>
            </a:p>
          </p:txBody>
        </p:sp>
        <p:sp>
          <p:nvSpPr>
            <p:cNvPr id="5" name="Freeform: Shape 4">
              <a:extLst>
                <a:ext uri="{FF2B5EF4-FFF2-40B4-BE49-F238E27FC236}">
                  <a16:creationId xmlns:a16="http://schemas.microsoft.com/office/drawing/2014/main" id="{8EACE8E4-78AC-CE22-E6F4-0CB5944A0152}"/>
                </a:ext>
              </a:extLst>
            </p:cNvPr>
            <p:cNvSpPr/>
            <p:nvPr/>
          </p:nvSpPr>
          <p:spPr>
            <a:xfrm>
              <a:off x="8753926" y="4423104"/>
              <a:ext cx="51388" cy="22869"/>
            </a:xfrm>
            <a:custGeom>
              <a:avLst/>
              <a:gdLst>
                <a:gd name="connsiteX0" fmla="*/ 51389 w 51388"/>
                <a:gd name="connsiteY0" fmla="*/ 12323 h 22869"/>
                <a:gd name="connsiteX1" fmla="*/ 0 w 51388"/>
                <a:gd name="connsiteY1" fmla="*/ 19854 h 22869"/>
                <a:gd name="connsiteX2" fmla="*/ 51389 w 51388"/>
                <a:gd name="connsiteY2" fmla="*/ 12323 h 22869"/>
              </a:gdLst>
              <a:ahLst/>
              <a:cxnLst>
                <a:cxn ang="0">
                  <a:pos x="connsiteX0" y="connsiteY0"/>
                </a:cxn>
                <a:cxn ang="0">
                  <a:pos x="connsiteX1" y="connsiteY1"/>
                </a:cxn>
                <a:cxn ang="0">
                  <a:pos x="connsiteX2" y="connsiteY2"/>
                </a:cxn>
              </a:cxnLst>
              <a:rect l="l" t="t" r="r" b="b"/>
              <a:pathLst>
                <a:path w="51388" h="22869">
                  <a:moveTo>
                    <a:pt x="51389" y="12323"/>
                  </a:moveTo>
                  <a:cubicBezTo>
                    <a:pt x="36455" y="22925"/>
                    <a:pt x="17348" y="25724"/>
                    <a:pt x="0" y="19854"/>
                  </a:cubicBezTo>
                  <a:cubicBezTo>
                    <a:pt x="25694" y="-4954"/>
                    <a:pt x="30567" y="-5397"/>
                    <a:pt x="51389" y="12323"/>
                  </a:cubicBezTo>
                  <a:close/>
                </a:path>
              </a:pathLst>
            </a:custGeom>
            <a:grpFill/>
            <a:ln w="44252" cap="flat">
              <a:noFill/>
              <a:prstDash val="solid"/>
              <a:miter/>
            </a:ln>
          </p:spPr>
          <p:txBody>
            <a:bodyPr rtlCol="0" anchor="ctr"/>
            <a:lstStyle/>
            <a:p>
              <a:endParaRPr lang="en-AU" sz="1350"/>
            </a:p>
          </p:txBody>
        </p:sp>
      </p:grpSp>
    </p:spTree>
    <p:extLst>
      <p:ext uri="{BB962C8B-B14F-4D97-AF65-F5344CB8AC3E}">
        <p14:creationId xmlns:p14="http://schemas.microsoft.com/office/powerpoint/2010/main" val="98949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74ECC-7477-97E7-6B77-A9603F558509}"/>
            </a:ext>
          </a:extLst>
        </p:cNvPr>
        <p:cNvGrpSpPr/>
        <p:nvPr/>
      </p:nvGrpSpPr>
      <p:grpSpPr>
        <a:xfrm>
          <a:off x="0" y="0"/>
          <a:ext cx="0" cy="0"/>
          <a:chOff x="0" y="0"/>
          <a:chExt cx="0" cy="0"/>
        </a:xfrm>
      </p:grpSpPr>
      <p:sp>
        <p:nvSpPr>
          <p:cNvPr id="94" name="Title 93">
            <a:extLst>
              <a:ext uri="{FF2B5EF4-FFF2-40B4-BE49-F238E27FC236}">
                <a16:creationId xmlns:a16="http://schemas.microsoft.com/office/drawing/2014/main" id="{802324CF-5618-B6B4-0B5E-1564BEADED2A}"/>
              </a:ext>
            </a:extLst>
          </p:cNvPr>
          <p:cNvSpPr txBox="1">
            <a:spLocks noGrp="1"/>
          </p:cNvSpPr>
          <p:nvPr>
            <p:ph type="title" idx="4294967295"/>
          </p:nvPr>
        </p:nvSpPr>
        <p:spPr>
          <a:xfrm>
            <a:off x="232595" y="336550"/>
            <a:ext cx="1169551" cy="3971503"/>
          </a:xfrm>
          <a:prstGeom prst="rect">
            <a:avLst/>
          </a:prstGeom>
          <a:solidFill>
            <a:srgbClr val="FFFFFF">
              <a:alpha val="69804"/>
            </a:srgbClr>
          </a:solidFill>
          <a:ln>
            <a:noFill/>
            <a:prstDash/>
          </a:ln>
          <a:effectLst/>
        </p:spPr>
        <p:txBody>
          <a:bodyPr rot="0" spcFirstLastPara="0" vertOverflow="overflow" horzOverflow="overflow" vert="vert270" wrap="square" lIns="91440" tIns="45720" rIns="91440" bIns="45720" numCol="1" spcCol="0" rtlCol="0" fromWordArt="0" anchor="ctr" anchorCtr="0" forceAA="0" compatLnSpc="1">
            <a:prstTxWarp prst="textNoShape">
              <a:avLst/>
            </a:prstTxWarp>
            <a:spAutoFit/>
          </a:bodyPr>
          <a:lstStyle/>
          <a:p>
            <a:pPr marL="0" marR="0" lvl="0" indent="0" algn="ctr" defTabSz="1218895"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dirty="0">
                <a:ln>
                  <a:noFill/>
                </a:ln>
                <a:solidFill>
                  <a:srgbClr val="D61081"/>
                </a:solidFill>
                <a:effectLst/>
                <a:uLnTx/>
                <a:uFillTx/>
                <a:latin typeface="Aptos Black" panose="020B0004020202020204" pitchFamily="34" charset="0"/>
                <a:ea typeface="+mn-ea"/>
                <a:cs typeface="+mn-cs"/>
              </a:rPr>
              <a:t>Aboriginal &amp; Torres Strait Islander</a:t>
            </a:r>
          </a:p>
        </p:txBody>
      </p:sp>
      <p:sp>
        <p:nvSpPr>
          <p:cNvPr id="93" name="TextBox 92">
            <a:extLst>
              <a:ext uri="{FF2B5EF4-FFF2-40B4-BE49-F238E27FC236}">
                <a16:creationId xmlns:a16="http://schemas.microsoft.com/office/drawing/2014/main" id="{5E37687D-2A3D-763E-5E62-40D78D52FCAD}"/>
              </a:ext>
            </a:extLst>
          </p:cNvPr>
          <p:cNvSpPr txBox="1"/>
          <p:nvPr/>
        </p:nvSpPr>
        <p:spPr>
          <a:xfrm>
            <a:off x="217207" y="4402968"/>
            <a:ext cx="1200329" cy="2177259"/>
          </a:xfrm>
          <a:prstGeom prst="rect">
            <a:avLst/>
          </a:prstGeom>
          <a:solidFill>
            <a:srgbClr val="FFFFFF">
              <a:alpha val="69804"/>
            </a:srgbClr>
          </a:solidFill>
        </p:spPr>
        <p:txBody>
          <a:bodyPr vert="vert270" wrap="square" rtlCol="0" anchor="ctr">
            <a:spAutoFit/>
          </a:bodyPr>
          <a:lstStyle/>
          <a:p>
            <a:pPr algn="ctr"/>
            <a:r>
              <a:rPr lang="en-AU" sz="6600" b="1">
                <a:solidFill>
                  <a:srgbClr val="D61081"/>
                </a:solidFill>
                <a:latin typeface="Aptos Black" panose="020B0004020202020204" pitchFamily="34" charset="0"/>
              </a:rPr>
              <a:t>45%</a:t>
            </a:r>
          </a:p>
        </p:txBody>
      </p:sp>
      <p:grpSp>
        <p:nvGrpSpPr>
          <p:cNvPr id="95" name="Group 94" descr="Multiple graphics of people undertaking activites with Australia in the middle">
            <a:extLst>
              <a:ext uri="{FF2B5EF4-FFF2-40B4-BE49-F238E27FC236}">
                <a16:creationId xmlns:a16="http://schemas.microsoft.com/office/drawing/2014/main" id="{2E81AF0D-AA0F-DE56-7AD5-DE746EF0B062}"/>
              </a:ext>
            </a:extLst>
          </p:cNvPr>
          <p:cNvGrpSpPr/>
          <p:nvPr/>
        </p:nvGrpSpPr>
        <p:grpSpPr>
          <a:xfrm>
            <a:off x="1752208" y="86149"/>
            <a:ext cx="8935660" cy="6566395"/>
            <a:chOff x="1752208" y="86149"/>
            <a:chExt cx="8935660" cy="6566395"/>
          </a:xfrm>
        </p:grpSpPr>
        <p:grpSp>
          <p:nvGrpSpPr>
            <p:cNvPr id="2" name="Group 1" descr="Image of Australia">
              <a:extLst>
                <a:ext uri="{FF2B5EF4-FFF2-40B4-BE49-F238E27FC236}">
                  <a16:creationId xmlns:a16="http://schemas.microsoft.com/office/drawing/2014/main" id="{AC651C14-B52A-A6EA-A84B-A52622178F99}"/>
                </a:ext>
                <a:ext uri="{C183D7F6-B498-43B3-948B-1728B52AA6E4}">
                  <adec:decorative xmlns:adec="http://schemas.microsoft.com/office/drawing/2017/decorative" val="0"/>
                </a:ext>
              </a:extLst>
            </p:cNvPr>
            <p:cNvGrpSpPr/>
            <p:nvPr/>
          </p:nvGrpSpPr>
          <p:grpSpPr>
            <a:xfrm>
              <a:off x="5174417" y="2615413"/>
              <a:ext cx="1843167" cy="1627174"/>
              <a:chOff x="7327382" y="2813993"/>
              <a:chExt cx="2457556" cy="2169565"/>
            </a:xfrm>
            <a:solidFill>
              <a:schemeClr val="bg1"/>
            </a:solidFill>
          </p:grpSpPr>
          <p:sp>
            <p:nvSpPr>
              <p:cNvPr id="3" name="Freeform: Shape 2">
                <a:extLst>
                  <a:ext uri="{FF2B5EF4-FFF2-40B4-BE49-F238E27FC236}">
                    <a16:creationId xmlns:a16="http://schemas.microsoft.com/office/drawing/2014/main" id="{7121916E-529F-6D43-CE47-07214E326F43}"/>
                  </a:ext>
                </a:extLst>
              </p:cNvPr>
              <p:cNvSpPr/>
              <p:nvPr/>
            </p:nvSpPr>
            <p:spPr>
              <a:xfrm>
                <a:off x="7327382" y="2813993"/>
                <a:ext cx="2457556" cy="1824863"/>
              </a:xfrm>
              <a:custGeom>
                <a:avLst/>
                <a:gdLst>
                  <a:gd name="connsiteX0" fmla="*/ 11145 w 2457556"/>
                  <a:gd name="connsiteY0" fmla="*/ 1001228 h 1824863"/>
                  <a:gd name="connsiteX1" fmla="*/ 11145 w 2457556"/>
                  <a:gd name="connsiteY1" fmla="*/ 883832 h 1824863"/>
                  <a:gd name="connsiteX2" fmla="*/ 6715 w 2457556"/>
                  <a:gd name="connsiteY2" fmla="*/ 801876 h 1824863"/>
                  <a:gd name="connsiteX3" fmla="*/ 19119 w 2457556"/>
                  <a:gd name="connsiteY3" fmla="*/ 706187 h 1824863"/>
                  <a:gd name="connsiteX4" fmla="*/ 56775 w 2457556"/>
                  <a:gd name="connsiteY4" fmla="*/ 706187 h 1824863"/>
                  <a:gd name="connsiteX5" fmla="*/ 93987 w 2457556"/>
                  <a:gd name="connsiteY5" fmla="*/ 671633 h 1824863"/>
                  <a:gd name="connsiteX6" fmla="*/ 160881 w 2457556"/>
                  <a:gd name="connsiteY6" fmla="*/ 627332 h 1824863"/>
                  <a:gd name="connsiteX7" fmla="*/ 259671 w 2457556"/>
                  <a:gd name="connsiteY7" fmla="*/ 605625 h 1824863"/>
                  <a:gd name="connsiteX8" fmla="*/ 358904 w 2457556"/>
                  <a:gd name="connsiteY8" fmla="*/ 567527 h 1824863"/>
                  <a:gd name="connsiteX9" fmla="*/ 455479 w 2457556"/>
                  <a:gd name="connsiteY9" fmla="*/ 541389 h 1824863"/>
                  <a:gd name="connsiteX10" fmla="*/ 518385 w 2457556"/>
                  <a:gd name="connsiteY10" fmla="*/ 465636 h 1824863"/>
                  <a:gd name="connsiteX11" fmla="*/ 535220 w 2457556"/>
                  <a:gd name="connsiteY11" fmla="*/ 390325 h 1824863"/>
                  <a:gd name="connsiteX12" fmla="*/ 561357 w 2457556"/>
                  <a:gd name="connsiteY12" fmla="*/ 362416 h 1824863"/>
                  <a:gd name="connsiteX13" fmla="*/ 605657 w 2457556"/>
                  <a:gd name="connsiteY13" fmla="*/ 395198 h 1824863"/>
                  <a:gd name="connsiteX14" fmla="*/ 622492 w 2457556"/>
                  <a:gd name="connsiteY14" fmla="*/ 332291 h 1824863"/>
                  <a:gd name="connsiteX15" fmla="*/ 672994 w 2457556"/>
                  <a:gd name="connsiteY15" fmla="*/ 335835 h 1824863"/>
                  <a:gd name="connsiteX16" fmla="*/ 680082 w 2457556"/>
                  <a:gd name="connsiteY16" fmla="*/ 281346 h 1824863"/>
                  <a:gd name="connsiteX17" fmla="*/ 711535 w 2457556"/>
                  <a:gd name="connsiteY17" fmla="*/ 256981 h 1824863"/>
                  <a:gd name="connsiteX18" fmla="*/ 731028 w 2457556"/>
                  <a:gd name="connsiteY18" fmla="*/ 222869 h 1824863"/>
                  <a:gd name="connsiteX19" fmla="*/ 827160 w 2457556"/>
                  <a:gd name="connsiteY19" fmla="*/ 178569 h 1824863"/>
                  <a:gd name="connsiteX20" fmla="*/ 910887 w 2457556"/>
                  <a:gd name="connsiteY20" fmla="*/ 245019 h 1824863"/>
                  <a:gd name="connsiteX21" fmla="*/ 974237 w 2457556"/>
                  <a:gd name="connsiteY21" fmla="*/ 245019 h 1824863"/>
                  <a:gd name="connsiteX22" fmla="*/ 987970 w 2457556"/>
                  <a:gd name="connsiteY22" fmla="*/ 218439 h 1824863"/>
                  <a:gd name="connsiteX23" fmla="*/ 987970 w 2457556"/>
                  <a:gd name="connsiteY23" fmla="*/ 187429 h 1824863"/>
                  <a:gd name="connsiteX24" fmla="*/ 1017209 w 2457556"/>
                  <a:gd name="connsiteY24" fmla="*/ 146672 h 1824863"/>
                  <a:gd name="connsiteX25" fmla="*/ 1077457 w 2457556"/>
                  <a:gd name="connsiteY25" fmla="*/ 80665 h 1824863"/>
                  <a:gd name="connsiteX26" fmla="*/ 1160742 w 2457556"/>
                  <a:gd name="connsiteY26" fmla="*/ 68261 h 1824863"/>
                  <a:gd name="connsiteX27" fmla="*/ 1175804 w 2457556"/>
                  <a:gd name="connsiteY27" fmla="*/ 43452 h 1824863"/>
                  <a:gd name="connsiteX28" fmla="*/ 1191752 w 2457556"/>
                  <a:gd name="connsiteY28" fmla="*/ 32377 h 1824863"/>
                  <a:gd name="connsiteX29" fmla="*/ 1222320 w 2457556"/>
                  <a:gd name="connsiteY29" fmla="*/ 43009 h 1824863"/>
                  <a:gd name="connsiteX30" fmla="*/ 1349905 w 2457556"/>
                  <a:gd name="connsiteY30" fmla="*/ 70033 h 1824863"/>
                  <a:gd name="connsiteX31" fmla="*/ 1390661 w 2457556"/>
                  <a:gd name="connsiteY31" fmla="*/ 81994 h 1824863"/>
                  <a:gd name="connsiteX32" fmla="*/ 1419014 w 2457556"/>
                  <a:gd name="connsiteY32" fmla="*/ 74906 h 1824863"/>
                  <a:gd name="connsiteX33" fmla="*/ 1374713 w 2457556"/>
                  <a:gd name="connsiteY33" fmla="*/ 148887 h 1824863"/>
                  <a:gd name="connsiteX34" fmla="*/ 1364081 w 2457556"/>
                  <a:gd name="connsiteY34" fmla="*/ 196732 h 1824863"/>
                  <a:gd name="connsiteX35" fmla="*/ 1348133 w 2457556"/>
                  <a:gd name="connsiteY35" fmla="*/ 241032 h 1824863"/>
                  <a:gd name="connsiteX36" fmla="*/ 1454011 w 2457556"/>
                  <a:gd name="connsiteY36" fmla="*/ 316343 h 1824863"/>
                  <a:gd name="connsiteX37" fmla="*/ 1552801 w 2457556"/>
                  <a:gd name="connsiteY37" fmla="*/ 367732 h 1824863"/>
                  <a:gd name="connsiteX38" fmla="*/ 1658679 w 2457556"/>
                  <a:gd name="connsiteY38" fmla="*/ 416019 h 1824863"/>
                  <a:gd name="connsiteX39" fmla="*/ 1726902 w 2457556"/>
                  <a:gd name="connsiteY39" fmla="*/ 178126 h 1824863"/>
                  <a:gd name="connsiteX40" fmla="*/ 1748609 w 2457556"/>
                  <a:gd name="connsiteY40" fmla="*/ 57629 h 1824863"/>
                  <a:gd name="connsiteX41" fmla="*/ 1796011 w 2457556"/>
                  <a:gd name="connsiteY41" fmla="*/ 13328 h 1824863"/>
                  <a:gd name="connsiteX42" fmla="*/ 1840311 w 2457556"/>
                  <a:gd name="connsiteY42" fmla="*/ 128509 h 1824863"/>
                  <a:gd name="connsiteX43" fmla="*/ 1853601 w 2457556"/>
                  <a:gd name="connsiteY43" fmla="*/ 185214 h 1824863"/>
                  <a:gd name="connsiteX44" fmla="*/ 1861132 w 2457556"/>
                  <a:gd name="connsiteY44" fmla="*/ 213566 h 1824863"/>
                  <a:gd name="connsiteX45" fmla="*/ 1905433 w 2457556"/>
                  <a:gd name="connsiteY45" fmla="*/ 208250 h 1824863"/>
                  <a:gd name="connsiteX46" fmla="*/ 1959922 w 2457556"/>
                  <a:gd name="connsiteY46" fmla="*/ 306154 h 1824863"/>
                  <a:gd name="connsiteX47" fmla="*/ 2004223 w 2457556"/>
                  <a:gd name="connsiteY47" fmla="*/ 413361 h 1824863"/>
                  <a:gd name="connsiteX48" fmla="*/ 2037891 w 2457556"/>
                  <a:gd name="connsiteY48" fmla="*/ 510822 h 1824863"/>
                  <a:gd name="connsiteX49" fmla="*/ 2151743 w 2457556"/>
                  <a:gd name="connsiteY49" fmla="*/ 577716 h 1824863"/>
                  <a:gd name="connsiteX50" fmla="*/ 2204904 w 2457556"/>
                  <a:gd name="connsiteY50" fmla="*/ 663216 h 1824863"/>
                  <a:gd name="connsiteX51" fmla="*/ 2221738 w 2457556"/>
                  <a:gd name="connsiteY51" fmla="*/ 707516 h 1824863"/>
                  <a:gd name="connsiteX52" fmla="*/ 2274013 w 2457556"/>
                  <a:gd name="connsiteY52" fmla="*/ 729223 h 1824863"/>
                  <a:gd name="connsiteX53" fmla="*/ 2295277 w 2457556"/>
                  <a:gd name="connsiteY53" fmla="*/ 769537 h 1824863"/>
                  <a:gd name="connsiteX54" fmla="*/ 2327173 w 2457556"/>
                  <a:gd name="connsiteY54" fmla="*/ 813837 h 1824863"/>
                  <a:gd name="connsiteX55" fmla="*/ 2421976 w 2457556"/>
                  <a:gd name="connsiteY55" fmla="*/ 910855 h 1824863"/>
                  <a:gd name="connsiteX56" fmla="*/ 2431722 w 2457556"/>
                  <a:gd name="connsiteY56" fmla="*/ 1001228 h 1824863"/>
                  <a:gd name="connsiteX57" fmla="*/ 2457417 w 2457556"/>
                  <a:gd name="connsiteY57" fmla="*/ 1131029 h 1824863"/>
                  <a:gd name="connsiteX58" fmla="*/ 2424634 w 2457556"/>
                  <a:gd name="connsiteY58" fmla="*/ 1284308 h 1824863"/>
                  <a:gd name="connsiteX59" fmla="*/ 2373689 w 2457556"/>
                  <a:gd name="connsiteY59" fmla="*/ 1399932 h 1824863"/>
                  <a:gd name="connsiteX60" fmla="*/ 2251419 w 2457556"/>
                  <a:gd name="connsiteY60" fmla="*/ 1625422 h 1824863"/>
                  <a:gd name="connsiteX61" fmla="*/ 2223510 w 2457556"/>
                  <a:gd name="connsiteY61" fmla="*/ 1742818 h 1824863"/>
                  <a:gd name="connsiteX62" fmla="*/ 2109658 w 2457556"/>
                  <a:gd name="connsiteY62" fmla="*/ 1764968 h 1824863"/>
                  <a:gd name="connsiteX63" fmla="*/ 2021057 w 2457556"/>
                  <a:gd name="connsiteY63" fmla="*/ 1824331 h 1824863"/>
                  <a:gd name="connsiteX64" fmla="*/ 1932456 w 2457556"/>
                  <a:gd name="connsiteY64" fmla="*/ 1761867 h 1824863"/>
                  <a:gd name="connsiteX65" fmla="*/ 1815060 w 2457556"/>
                  <a:gd name="connsiteY65" fmla="*/ 1816357 h 1824863"/>
                  <a:gd name="connsiteX66" fmla="*/ 1684816 w 2457556"/>
                  <a:gd name="connsiteY66" fmla="*/ 1777815 h 1824863"/>
                  <a:gd name="connsiteX67" fmla="*/ 1621024 w 2457556"/>
                  <a:gd name="connsiteY67" fmla="*/ 1678582 h 1824863"/>
                  <a:gd name="connsiteX68" fmla="*/ 1594444 w 2457556"/>
                  <a:gd name="connsiteY68" fmla="*/ 1620106 h 1824863"/>
                  <a:gd name="connsiteX69" fmla="*/ 1536410 w 2457556"/>
                  <a:gd name="connsiteY69" fmla="*/ 1600613 h 1824863"/>
                  <a:gd name="connsiteX70" fmla="*/ 1509830 w 2457556"/>
                  <a:gd name="connsiteY70" fmla="*/ 1512013 h 1824863"/>
                  <a:gd name="connsiteX71" fmla="*/ 1455340 w 2457556"/>
                  <a:gd name="connsiteY71" fmla="*/ 1570932 h 1824863"/>
                  <a:gd name="connsiteX72" fmla="*/ 1474832 w 2457556"/>
                  <a:gd name="connsiteY72" fmla="*/ 1550554 h 1824863"/>
                  <a:gd name="connsiteX73" fmla="*/ 1481034 w 2457556"/>
                  <a:gd name="connsiteY73" fmla="*/ 1499608 h 1824863"/>
                  <a:gd name="connsiteX74" fmla="*/ 1493439 w 2457556"/>
                  <a:gd name="connsiteY74" fmla="*/ 1418539 h 1824863"/>
                  <a:gd name="connsiteX75" fmla="*/ 1433633 w 2457556"/>
                  <a:gd name="connsiteY75" fmla="*/ 1475686 h 1824863"/>
                  <a:gd name="connsiteX76" fmla="*/ 1362309 w 2457556"/>
                  <a:gd name="connsiteY76" fmla="*/ 1548339 h 1824863"/>
                  <a:gd name="connsiteX77" fmla="*/ 1303833 w 2457556"/>
                  <a:gd name="connsiteY77" fmla="*/ 1444233 h 1824863"/>
                  <a:gd name="connsiteX78" fmla="*/ 1236496 w 2457556"/>
                  <a:gd name="connsiteY78" fmla="*/ 1365821 h 1824863"/>
                  <a:gd name="connsiteX79" fmla="*/ 1182006 w 2457556"/>
                  <a:gd name="connsiteY79" fmla="*/ 1355632 h 1824863"/>
                  <a:gd name="connsiteX80" fmla="*/ 1107139 w 2457556"/>
                  <a:gd name="connsiteY80" fmla="*/ 1328609 h 1824863"/>
                  <a:gd name="connsiteX81" fmla="*/ 967149 w 2457556"/>
                  <a:gd name="connsiteY81" fmla="*/ 1331710 h 1824863"/>
                  <a:gd name="connsiteX82" fmla="*/ 834248 w 2457556"/>
                  <a:gd name="connsiteY82" fmla="*/ 1371137 h 1824863"/>
                  <a:gd name="connsiteX83" fmla="*/ 701346 w 2457556"/>
                  <a:gd name="connsiteY83" fmla="*/ 1406134 h 1824863"/>
                  <a:gd name="connsiteX84" fmla="*/ 649072 w 2457556"/>
                  <a:gd name="connsiteY84" fmla="*/ 1437145 h 1824863"/>
                  <a:gd name="connsiteX85" fmla="*/ 623821 w 2457556"/>
                  <a:gd name="connsiteY85" fmla="*/ 1476129 h 1824863"/>
                  <a:gd name="connsiteX86" fmla="*/ 486932 w 2457556"/>
                  <a:gd name="connsiteY86" fmla="*/ 1482331 h 1824863"/>
                  <a:gd name="connsiteX87" fmla="*/ 368207 w 2457556"/>
                  <a:gd name="connsiteY87" fmla="*/ 1508469 h 1824863"/>
                  <a:gd name="connsiteX88" fmla="*/ 276948 w 2457556"/>
                  <a:gd name="connsiteY88" fmla="*/ 1561629 h 1824863"/>
                  <a:gd name="connsiteX89" fmla="*/ 98860 w 2457556"/>
                  <a:gd name="connsiteY89" fmla="*/ 1474800 h 1824863"/>
                  <a:gd name="connsiteX90" fmla="*/ 128984 w 2457556"/>
                  <a:gd name="connsiteY90" fmla="*/ 1446005 h 1824863"/>
                  <a:gd name="connsiteX91" fmla="*/ 136958 w 2457556"/>
                  <a:gd name="connsiteY91" fmla="*/ 1373795 h 1824863"/>
                  <a:gd name="connsiteX92" fmla="*/ 97088 w 2457556"/>
                  <a:gd name="connsiteY92" fmla="*/ 1252855 h 1824863"/>
                  <a:gd name="connsiteX93" fmla="*/ 69179 w 2457556"/>
                  <a:gd name="connsiteY93" fmla="*/ 1134130 h 1824863"/>
                  <a:gd name="connsiteX94" fmla="*/ 11145 w 2457556"/>
                  <a:gd name="connsiteY94" fmla="*/ 1001228 h 182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457556" h="1824863">
                    <a:moveTo>
                      <a:pt x="11145" y="1001228"/>
                    </a:moveTo>
                    <a:cubicBezTo>
                      <a:pt x="58990" y="953827"/>
                      <a:pt x="34181" y="939208"/>
                      <a:pt x="11145" y="883832"/>
                    </a:cubicBezTo>
                    <a:cubicBezTo>
                      <a:pt x="-1976" y="858404"/>
                      <a:pt x="-3588" y="828572"/>
                      <a:pt x="6715" y="801876"/>
                    </a:cubicBezTo>
                    <a:cubicBezTo>
                      <a:pt x="12891" y="770277"/>
                      <a:pt x="17034" y="738314"/>
                      <a:pt x="19119" y="706187"/>
                    </a:cubicBezTo>
                    <a:cubicBezTo>
                      <a:pt x="47472" y="720363"/>
                      <a:pt x="35953" y="720363"/>
                      <a:pt x="56775" y="706187"/>
                    </a:cubicBezTo>
                    <a:cubicBezTo>
                      <a:pt x="70951" y="695998"/>
                      <a:pt x="78039" y="681379"/>
                      <a:pt x="93987" y="671633"/>
                    </a:cubicBezTo>
                    <a:cubicBezTo>
                      <a:pt x="109935" y="661887"/>
                      <a:pt x="138287" y="642395"/>
                      <a:pt x="160881" y="627332"/>
                    </a:cubicBezTo>
                    <a:cubicBezTo>
                      <a:pt x="194549" y="606511"/>
                      <a:pt x="223787" y="615371"/>
                      <a:pt x="259671" y="605625"/>
                    </a:cubicBezTo>
                    <a:cubicBezTo>
                      <a:pt x="295554" y="595879"/>
                      <a:pt x="323906" y="575944"/>
                      <a:pt x="358904" y="567527"/>
                    </a:cubicBezTo>
                    <a:cubicBezTo>
                      <a:pt x="392213" y="563646"/>
                      <a:pt x="424761" y="554839"/>
                      <a:pt x="455479" y="541389"/>
                    </a:cubicBezTo>
                    <a:cubicBezTo>
                      <a:pt x="481403" y="520701"/>
                      <a:pt x="502809" y="494918"/>
                      <a:pt x="518385" y="465636"/>
                    </a:cubicBezTo>
                    <a:cubicBezTo>
                      <a:pt x="540979" y="433739"/>
                      <a:pt x="522372" y="421335"/>
                      <a:pt x="535220" y="390325"/>
                    </a:cubicBezTo>
                    <a:cubicBezTo>
                      <a:pt x="540203" y="378125"/>
                      <a:pt x="549511" y="368188"/>
                      <a:pt x="561357" y="362416"/>
                    </a:cubicBezTo>
                    <a:cubicBezTo>
                      <a:pt x="588380" y="354442"/>
                      <a:pt x="590152" y="373048"/>
                      <a:pt x="605657" y="395198"/>
                    </a:cubicBezTo>
                    <a:cubicBezTo>
                      <a:pt x="628251" y="375263"/>
                      <a:pt x="626036" y="361973"/>
                      <a:pt x="622492" y="332291"/>
                    </a:cubicBezTo>
                    <a:cubicBezTo>
                      <a:pt x="630909" y="332291"/>
                      <a:pt x="666792" y="340708"/>
                      <a:pt x="672994" y="335835"/>
                    </a:cubicBezTo>
                    <a:cubicBezTo>
                      <a:pt x="679196" y="330962"/>
                      <a:pt x="672994" y="291535"/>
                      <a:pt x="680082" y="281346"/>
                    </a:cubicBezTo>
                    <a:cubicBezTo>
                      <a:pt x="687170" y="271157"/>
                      <a:pt x="704004" y="266727"/>
                      <a:pt x="711535" y="256981"/>
                    </a:cubicBezTo>
                    <a:cubicBezTo>
                      <a:pt x="719066" y="247234"/>
                      <a:pt x="720396" y="232172"/>
                      <a:pt x="731028" y="222869"/>
                    </a:cubicBezTo>
                    <a:cubicBezTo>
                      <a:pt x="760204" y="202544"/>
                      <a:pt x="792752" y="187544"/>
                      <a:pt x="827160" y="178569"/>
                    </a:cubicBezTo>
                    <a:cubicBezTo>
                      <a:pt x="868802" y="178569"/>
                      <a:pt x="880763" y="237488"/>
                      <a:pt x="910887" y="245019"/>
                    </a:cubicBezTo>
                    <a:cubicBezTo>
                      <a:pt x="931935" y="247456"/>
                      <a:pt x="953190" y="247456"/>
                      <a:pt x="974237" y="245019"/>
                    </a:cubicBezTo>
                    <a:cubicBezTo>
                      <a:pt x="995501" y="238817"/>
                      <a:pt x="986641" y="237045"/>
                      <a:pt x="987970" y="218439"/>
                    </a:cubicBezTo>
                    <a:cubicBezTo>
                      <a:pt x="989299" y="199833"/>
                      <a:pt x="982654" y="202491"/>
                      <a:pt x="987970" y="187429"/>
                    </a:cubicBezTo>
                    <a:cubicBezTo>
                      <a:pt x="993286" y="172367"/>
                      <a:pt x="1009235" y="160849"/>
                      <a:pt x="1017209" y="146672"/>
                    </a:cubicBezTo>
                    <a:cubicBezTo>
                      <a:pt x="1034043" y="118763"/>
                      <a:pt x="1042017" y="93955"/>
                      <a:pt x="1077457" y="80665"/>
                    </a:cubicBezTo>
                    <a:cubicBezTo>
                      <a:pt x="1101823" y="71362"/>
                      <a:pt x="1138149" y="84209"/>
                      <a:pt x="1160742" y="68261"/>
                    </a:cubicBezTo>
                    <a:cubicBezTo>
                      <a:pt x="1169159" y="62501"/>
                      <a:pt x="1169159" y="49211"/>
                      <a:pt x="1175804" y="43452"/>
                    </a:cubicBezTo>
                    <a:cubicBezTo>
                      <a:pt x="1190866" y="30605"/>
                      <a:pt x="1169602" y="34592"/>
                      <a:pt x="1191752" y="32377"/>
                    </a:cubicBezTo>
                    <a:cubicBezTo>
                      <a:pt x="1202447" y="34247"/>
                      <a:pt x="1212773" y="37839"/>
                      <a:pt x="1222320" y="43009"/>
                    </a:cubicBezTo>
                    <a:cubicBezTo>
                      <a:pt x="1264051" y="55440"/>
                      <a:pt x="1306717" y="64477"/>
                      <a:pt x="1349905" y="70033"/>
                    </a:cubicBezTo>
                    <a:cubicBezTo>
                      <a:pt x="1363239" y="74830"/>
                      <a:pt x="1376849" y="78826"/>
                      <a:pt x="1390661" y="81994"/>
                    </a:cubicBezTo>
                    <a:cubicBezTo>
                      <a:pt x="1401737" y="81994"/>
                      <a:pt x="1407053" y="66489"/>
                      <a:pt x="1419014" y="74906"/>
                    </a:cubicBezTo>
                    <a:cubicBezTo>
                      <a:pt x="1444708" y="92626"/>
                      <a:pt x="1378700" y="138255"/>
                      <a:pt x="1374713" y="148887"/>
                    </a:cubicBezTo>
                    <a:cubicBezTo>
                      <a:pt x="1370726" y="159520"/>
                      <a:pt x="1370726" y="182113"/>
                      <a:pt x="1364081" y="196732"/>
                    </a:cubicBezTo>
                    <a:cubicBezTo>
                      <a:pt x="1357436" y="211351"/>
                      <a:pt x="1340602" y="222426"/>
                      <a:pt x="1348133" y="241032"/>
                    </a:cubicBezTo>
                    <a:cubicBezTo>
                      <a:pt x="1361866" y="272929"/>
                      <a:pt x="1425216" y="299952"/>
                      <a:pt x="1454011" y="316343"/>
                    </a:cubicBezTo>
                    <a:cubicBezTo>
                      <a:pt x="1482806" y="332734"/>
                      <a:pt x="1520905" y="349569"/>
                      <a:pt x="1552801" y="367732"/>
                    </a:cubicBezTo>
                    <a:cubicBezTo>
                      <a:pt x="1584698" y="385895"/>
                      <a:pt x="1617037" y="432410"/>
                      <a:pt x="1658679" y="416019"/>
                    </a:cubicBezTo>
                    <a:cubicBezTo>
                      <a:pt x="1731332" y="387667"/>
                      <a:pt x="1725573" y="238817"/>
                      <a:pt x="1726902" y="178126"/>
                    </a:cubicBezTo>
                    <a:cubicBezTo>
                      <a:pt x="1728590" y="137157"/>
                      <a:pt x="1735891" y="96613"/>
                      <a:pt x="1748609" y="57629"/>
                    </a:cubicBezTo>
                    <a:cubicBezTo>
                      <a:pt x="1757469" y="29276"/>
                      <a:pt x="1765886" y="-25213"/>
                      <a:pt x="1796011" y="13328"/>
                    </a:cubicBezTo>
                    <a:cubicBezTo>
                      <a:pt x="1816743" y="49154"/>
                      <a:pt x="1831695" y="88023"/>
                      <a:pt x="1840311" y="128509"/>
                    </a:cubicBezTo>
                    <a:cubicBezTo>
                      <a:pt x="1843589" y="147660"/>
                      <a:pt x="1848028" y="166599"/>
                      <a:pt x="1853601" y="185214"/>
                    </a:cubicBezTo>
                    <a:cubicBezTo>
                      <a:pt x="1853601" y="189644"/>
                      <a:pt x="1857145" y="211351"/>
                      <a:pt x="1861132" y="213566"/>
                    </a:cubicBezTo>
                    <a:cubicBezTo>
                      <a:pt x="1865119" y="215781"/>
                      <a:pt x="1893029" y="205592"/>
                      <a:pt x="1905433" y="208250"/>
                    </a:cubicBezTo>
                    <a:cubicBezTo>
                      <a:pt x="1949733" y="219768"/>
                      <a:pt x="1952834" y="271600"/>
                      <a:pt x="1959922" y="306154"/>
                    </a:cubicBezTo>
                    <a:cubicBezTo>
                      <a:pt x="1967011" y="340708"/>
                      <a:pt x="1993148" y="375263"/>
                      <a:pt x="2004223" y="413361"/>
                    </a:cubicBezTo>
                    <a:cubicBezTo>
                      <a:pt x="2015298" y="451460"/>
                      <a:pt x="2009539" y="484685"/>
                      <a:pt x="2037891" y="510822"/>
                    </a:cubicBezTo>
                    <a:cubicBezTo>
                      <a:pt x="2066243" y="536959"/>
                      <a:pt x="2119404" y="548921"/>
                      <a:pt x="2151743" y="577716"/>
                    </a:cubicBezTo>
                    <a:cubicBezTo>
                      <a:pt x="2174106" y="603051"/>
                      <a:pt x="2192075" y="631948"/>
                      <a:pt x="2204904" y="663216"/>
                    </a:cubicBezTo>
                    <a:cubicBezTo>
                      <a:pt x="2209139" y="678468"/>
                      <a:pt x="2214779" y="693300"/>
                      <a:pt x="2221738" y="707516"/>
                    </a:cubicBezTo>
                    <a:cubicBezTo>
                      <a:pt x="2234585" y="723464"/>
                      <a:pt x="2256735" y="718591"/>
                      <a:pt x="2274013" y="729223"/>
                    </a:cubicBezTo>
                    <a:cubicBezTo>
                      <a:pt x="2291290" y="739855"/>
                      <a:pt x="2287303" y="744729"/>
                      <a:pt x="2295277" y="769537"/>
                    </a:cubicBezTo>
                    <a:cubicBezTo>
                      <a:pt x="2300983" y="787292"/>
                      <a:pt x="2312142" y="802798"/>
                      <a:pt x="2327173" y="813837"/>
                    </a:cubicBezTo>
                    <a:cubicBezTo>
                      <a:pt x="2363216" y="841516"/>
                      <a:pt x="2395139" y="874183"/>
                      <a:pt x="2421976" y="910855"/>
                    </a:cubicBezTo>
                    <a:cubicBezTo>
                      <a:pt x="2431988" y="939863"/>
                      <a:pt x="2435319" y="970754"/>
                      <a:pt x="2431722" y="1001228"/>
                    </a:cubicBezTo>
                    <a:cubicBezTo>
                      <a:pt x="2434823" y="1045529"/>
                      <a:pt x="2459632" y="1086728"/>
                      <a:pt x="2457417" y="1131029"/>
                    </a:cubicBezTo>
                    <a:cubicBezTo>
                      <a:pt x="2450196" y="1182843"/>
                      <a:pt x="2439240" y="1234072"/>
                      <a:pt x="2424634" y="1284308"/>
                    </a:cubicBezTo>
                    <a:cubicBezTo>
                      <a:pt x="2420359" y="1327280"/>
                      <a:pt x="2402519" y="1367779"/>
                      <a:pt x="2373689" y="1399932"/>
                    </a:cubicBezTo>
                    <a:cubicBezTo>
                      <a:pt x="2317241" y="1465462"/>
                      <a:pt x="2275546" y="1542363"/>
                      <a:pt x="2251419" y="1625422"/>
                    </a:cubicBezTo>
                    <a:cubicBezTo>
                      <a:pt x="2239901" y="1657761"/>
                      <a:pt x="2251419" y="1717567"/>
                      <a:pt x="2223510" y="1742818"/>
                    </a:cubicBezTo>
                    <a:cubicBezTo>
                      <a:pt x="2195601" y="1768069"/>
                      <a:pt x="2142440" y="1750349"/>
                      <a:pt x="2109658" y="1764968"/>
                    </a:cubicBezTo>
                    <a:cubicBezTo>
                      <a:pt x="2076876" y="1779587"/>
                      <a:pt x="2060041" y="1819015"/>
                      <a:pt x="2021057" y="1824331"/>
                    </a:cubicBezTo>
                    <a:cubicBezTo>
                      <a:pt x="1982073" y="1829647"/>
                      <a:pt x="1951062" y="1794207"/>
                      <a:pt x="1932456" y="1761867"/>
                    </a:cubicBezTo>
                    <a:cubicBezTo>
                      <a:pt x="1894801" y="1792878"/>
                      <a:pt x="1866005" y="1833634"/>
                      <a:pt x="1815060" y="1816357"/>
                    </a:cubicBezTo>
                    <a:cubicBezTo>
                      <a:pt x="1770946" y="1806004"/>
                      <a:pt x="1727460" y="1793134"/>
                      <a:pt x="1684816" y="1777815"/>
                    </a:cubicBezTo>
                    <a:cubicBezTo>
                      <a:pt x="1645628" y="1760463"/>
                      <a:pt x="1620541" y="1721439"/>
                      <a:pt x="1621024" y="1678582"/>
                    </a:cubicBezTo>
                    <a:cubicBezTo>
                      <a:pt x="1616784" y="1657305"/>
                      <a:pt x="1607689" y="1637290"/>
                      <a:pt x="1594444" y="1620106"/>
                    </a:cubicBezTo>
                    <a:cubicBezTo>
                      <a:pt x="1574065" y="1587323"/>
                      <a:pt x="1574508" y="1590867"/>
                      <a:pt x="1536410" y="1600613"/>
                    </a:cubicBezTo>
                    <a:cubicBezTo>
                      <a:pt x="1546147" y="1568420"/>
                      <a:pt x="1535679" y="1533529"/>
                      <a:pt x="1509830" y="1512013"/>
                    </a:cubicBezTo>
                    <a:cubicBezTo>
                      <a:pt x="1496540" y="1539922"/>
                      <a:pt x="1493439" y="1572261"/>
                      <a:pt x="1455340" y="1570932"/>
                    </a:cubicBezTo>
                    <a:cubicBezTo>
                      <a:pt x="1455340" y="1556756"/>
                      <a:pt x="1472617" y="1561629"/>
                      <a:pt x="1474832" y="1550554"/>
                    </a:cubicBezTo>
                    <a:cubicBezTo>
                      <a:pt x="1475510" y="1533432"/>
                      <a:pt x="1477583" y="1516394"/>
                      <a:pt x="1481034" y="1499608"/>
                    </a:cubicBezTo>
                    <a:cubicBezTo>
                      <a:pt x="1487236" y="1482331"/>
                      <a:pt x="1525335" y="1426513"/>
                      <a:pt x="1493439" y="1418539"/>
                    </a:cubicBezTo>
                    <a:cubicBezTo>
                      <a:pt x="1481920" y="1415438"/>
                      <a:pt x="1444708" y="1467269"/>
                      <a:pt x="1433633" y="1475686"/>
                    </a:cubicBezTo>
                    <a:cubicBezTo>
                      <a:pt x="1407566" y="1497544"/>
                      <a:pt x="1383684" y="1521874"/>
                      <a:pt x="1362309" y="1548339"/>
                    </a:cubicBezTo>
                    <a:cubicBezTo>
                      <a:pt x="1345683" y="1512101"/>
                      <a:pt x="1326129" y="1477286"/>
                      <a:pt x="1303833" y="1444233"/>
                    </a:cubicBezTo>
                    <a:cubicBezTo>
                      <a:pt x="1280796" y="1418539"/>
                      <a:pt x="1267506" y="1381326"/>
                      <a:pt x="1236496" y="1365821"/>
                    </a:cubicBezTo>
                    <a:cubicBezTo>
                      <a:pt x="1218816" y="1360213"/>
                      <a:pt x="1200515" y="1356793"/>
                      <a:pt x="1182006" y="1355632"/>
                    </a:cubicBezTo>
                    <a:cubicBezTo>
                      <a:pt x="1154540" y="1349430"/>
                      <a:pt x="1132833" y="1336583"/>
                      <a:pt x="1107139" y="1328609"/>
                    </a:cubicBezTo>
                    <a:cubicBezTo>
                      <a:pt x="1060907" y="1318340"/>
                      <a:pt x="1012880" y="1319408"/>
                      <a:pt x="967149" y="1331710"/>
                    </a:cubicBezTo>
                    <a:cubicBezTo>
                      <a:pt x="923557" y="1347135"/>
                      <a:pt x="879199" y="1360297"/>
                      <a:pt x="834248" y="1371137"/>
                    </a:cubicBezTo>
                    <a:cubicBezTo>
                      <a:pt x="788131" y="1374274"/>
                      <a:pt x="743029" y="1386151"/>
                      <a:pt x="701346" y="1406134"/>
                    </a:cubicBezTo>
                    <a:cubicBezTo>
                      <a:pt x="682102" y="1413045"/>
                      <a:pt x="664360" y="1423571"/>
                      <a:pt x="649072" y="1437145"/>
                    </a:cubicBezTo>
                    <a:cubicBezTo>
                      <a:pt x="639326" y="1447334"/>
                      <a:pt x="635339" y="1467712"/>
                      <a:pt x="623821" y="1476129"/>
                    </a:cubicBezTo>
                    <a:cubicBezTo>
                      <a:pt x="595025" y="1498279"/>
                      <a:pt x="521043" y="1483660"/>
                      <a:pt x="486932" y="1482331"/>
                    </a:cubicBezTo>
                    <a:cubicBezTo>
                      <a:pt x="445555" y="1477675"/>
                      <a:pt x="403802" y="1486868"/>
                      <a:pt x="368207" y="1508469"/>
                    </a:cubicBezTo>
                    <a:cubicBezTo>
                      <a:pt x="339496" y="1528975"/>
                      <a:pt x="308947" y="1546771"/>
                      <a:pt x="276948" y="1561629"/>
                    </a:cubicBezTo>
                    <a:cubicBezTo>
                      <a:pt x="235305" y="1577134"/>
                      <a:pt x="71394" y="1532834"/>
                      <a:pt x="98860" y="1474800"/>
                    </a:cubicBezTo>
                    <a:cubicBezTo>
                      <a:pt x="103733" y="1465054"/>
                      <a:pt x="122339" y="1457523"/>
                      <a:pt x="128984" y="1446005"/>
                    </a:cubicBezTo>
                    <a:cubicBezTo>
                      <a:pt x="136601" y="1422743"/>
                      <a:pt x="139316" y="1398156"/>
                      <a:pt x="136958" y="1373795"/>
                    </a:cubicBezTo>
                    <a:cubicBezTo>
                      <a:pt x="136958" y="1326837"/>
                      <a:pt x="109492" y="1296269"/>
                      <a:pt x="97088" y="1252855"/>
                    </a:cubicBezTo>
                    <a:cubicBezTo>
                      <a:pt x="92437" y="1212329"/>
                      <a:pt x="83071" y="1172485"/>
                      <a:pt x="69179" y="1134130"/>
                    </a:cubicBezTo>
                    <a:cubicBezTo>
                      <a:pt x="46143" y="1089829"/>
                      <a:pt x="31523" y="1045529"/>
                      <a:pt x="11145" y="1001228"/>
                    </a:cubicBezTo>
                    <a:close/>
                  </a:path>
                </a:pathLst>
              </a:custGeom>
              <a:grpFill/>
              <a:ln w="44252" cap="flat">
                <a:noFill/>
                <a:prstDash val="solid"/>
                <a:miter/>
              </a:ln>
            </p:spPr>
            <p:txBody>
              <a:bodyPr rtlCol="0" anchor="ctr"/>
              <a:lstStyle/>
              <a:p>
                <a:endParaRPr lang="en-AU" sz="1350"/>
              </a:p>
            </p:txBody>
          </p:sp>
          <p:sp>
            <p:nvSpPr>
              <p:cNvPr id="4" name="Freeform: Shape 3">
                <a:extLst>
                  <a:ext uri="{FF2B5EF4-FFF2-40B4-BE49-F238E27FC236}">
                    <a16:creationId xmlns:a16="http://schemas.microsoft.com/office/drawing/2014/main" id="{81FBBA80-6D09-C7A8-18C2-B72183DAE459}"/>
                  </a:ext>
                </a:extLst>
              </p:cNvPr>
              <p:cNvSpPr/>
              <p:nvPr/>
            </p:nvSpPr>
            <p:spPr>
              <a:xfrm>
                <a:off x="9248419" y="4789832"/>
                <a:ext cx="216279" cy="193726"/>
              </a:xfrm>
              <a:custGeom>
                <a:avLst/>
                <a:gdLst>
                  <a:gd name="connsiteX0" fmla="*/ 3001 w 216279"/>
                  <a:gd name="connsiteY0" fmla="*/ 0 h 193726"/>
                  <a:gd name="connsiteX1" fmla="*/ 85400 w 216279"/>
                  <a:gd name="connsiteY1" fmla="*/ 24365 h 193726"/>
                  <a:gd name="connsiteX2" fmla="*/ 184190 w 216279"/>
                  <a:gd name="connsiteY2" fmla="*/ 7088 h 193726"/>
                  <a:gd name="connsiteX3" fmla="*/ 184190 w 216279"/>
                  <a:gd name="connsiteY3" fmla="*/ 139990 h 193726"/>
                  <a:gd name="connsiteX4" fmla="*/ 49074 w 216279"/>
                  <a:gd name="connsiteY4" fmla="*/ 154609 h 193726"/>
                  <a:gd name="connsiteX5" fmla="*/ 20278 w 216279"/>
                  <a:gd name="connsiteY5" fmla="*/ 74868 h 193726"/>
                  <a:gd name="connsiteX6" fmla="*/ 3001 w 216279"/>
                  <a:gd name="connsiteY6" fmla="*/ 0 h 19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79" h="193726">
                    <a:moveTo>
                      <a:pt x="3001" y="0"/>
                    </a:moveTo>
                    <a:cubicBezTo>
                      <a:pt x="34455" y="0"/>
                      <a:pt x="56162" y="19049"/>
                      <a:pt x="85400" y="24365"/>
                    </a:cubicBezTo>
                    <a:cubicBezTo>
                      <a:pt x="114638" y="29681"/>
                      <a:pt x="150079" y="6645"/>
                      <a:pt x="184190" y="7088"/>
                    </a:cubicBezTo>
                    <a:cubicBezTo>
                      <a:pt x="243110" y="7088"/>
                      <a:pt x="207226" y="108536"/>
                      <a:pt x="184190" y="139990"/>
                    </a:cubicBezTo>
                    <a:cubicBezTo>
                      <a:pt x="146092" y="196251"/>
                      <a:pt x="89830" y="219287"/>
                      <a:pt x="49074" y="154609"/>
                    </a:cubicBezTo>
                    <a:cubicBezTo>
                      <a:pt x="37830" y="128653"/>
                      <a:pt x="28213" y="102020"/>
                      <a:pt x="20278" y="74868"/>
                    </a:cubicBezTo>
                    <a:cubicBezTo>
                      <a:pt x="7874" y="48730"/>
                      <a:pt x="-6302" y="31453"/>
                      <a:pt x="3001" y="0"/>
                    </a:cubicBezTo>
                    <a:close/>
                  </a:path>
                </a:pathLst>
              </a:custGeom>
              <a:grpFill/>
              <a:ln w="44252" cap="flat">
                <a:noFill/>
                <a:prstDash val="solid"/>
                <a:miter/>
              </a:ln>
            </p:spPr>
            <p:txBody>
              <a:bodyPr rtlCol="0" anchor="ctr"/>
              <a:lstStyle/>
              <a:p>
                <a:endParaRPr lang="en-AU" sz="1350"/>
              </a:p>
            </p:txBody>
          </p:sp>
          <p:sp>
            <p:nvSpPr>
              <p:cNvPr id="5" name="Freeform: Shape 4">
                <a:extLst>
                  <a:ext uri="{FF2B5EF4-FFF2-40B4-BE49-F238E27FC236}">
                    <a16:creationId xmlns:a16="http://schemas.microsoft.com/office/drawing/2014/main" id="{986AF9E8-7004-8C22-BD02-537CE057CE14}"/>
                  </a:ext>
                </a:extLst>
              </p:cNvPr>
              <p:cNvSpPr/>
              <p:nvPr/>
            </p:nvSpPr>
            <p:spPr>
              <a:xfrm>
                <a:off x="8753926" y="4423104"/>
                <a:ext cx="51388" cy="22869"/>
              </a:xfrm>
              <a:custGeom>
                <a:avLst/>
                <a:gdLst>
                  <a:gd name="connsiteX0" fmla="*/ 51389 w 51388"/>
                  <a:gd name="connsiteY0" fmla="*/ 12323 h 22869"/>
                  <a:gd name="connsiteX1" fmla="*/ 0 w 51388"/>
                  <a:gd name="connsiteY1" fmla="*/ 19854 h 22869"/>
                  <a:gd name="connsiteX2" fmla="*/ 51389 w 51388"/>
                  <a:gd name="connsiteY2" fmla="*/ 12323 h 22869"/>
                </a:gdLst>
                <a:ahLst/>
                <a:cxnLst>
                  <a:cxn ang="0">
                    <a:pos x="connsiteX0" y="connsiteY0"/>
                  </a:cxn>
                  <a:cxn ang="0">
                    <a:pos x="connsiteX1" y="connsiteY1"/>
                  </a:cxn>
                  <a:cxn ang="0">
                    <a:pos x="connsiteX2" y="connsiteY2"/>
                  </a:cxn>
                </a:cxnLst>
                <a:rect l="l" t="t" r="r" b="b"/>
                <a:pathLst>
                  <a:path w="51388" h="22869">
                    <a:moveTo>
                      <a:pt x="51389" y="12323"/>
                    </a:moveTo>
                    <a:cubicBezTo>
                      <a:pt x="36455" y="22925"/>
                      <a:pt x="17348" y="25724"/>
                      <a:pt x="0" y="19854"/>
                    </a:cubicBezTo>
                    <a:cubicBezTo>
                      <a:pt x="25694" y="-4954"/>
                      <a:pt x="30567" y="-5397"/>
                      <a:pt x="51389" y="12323"/>
                    </a:cubicBezTo>
                    <a:close/>
                  </a:path>
                </a:pathLst>
              </a:custGeom>
              <a:grpFill/>
              <a:ln w="44252" cap="flat">
                <a:noFill/>
                <a:prstDash val="solid"/>
                <a:miter/>
              </a:ln>
            </p:spPr>
            <p:txBody>
              <a:bodyPr rtlCol="0" anchor="ctr"/>
              <a:lstStyle/>
              <a:p>
                <a:endParaRPr lang="en-AU" sz="1350"/>
              </a:p>
            </p:txBody>
          </p:sp>
        </p:grpSp>
        <p:sp>
          <p:nvSpPr>
            <p:cNvPr id="6" name="TextBox 5">
              <a:extLst>
                <a:ext uri="{FF2B5EF4-FFF2-40B4-BE49-F238E27FC236}">
                  <a16:creationId xmlns:a16="http://schemas.microsoft.com/office/drawing/2014/main" id="{95F9214B-F677-2ABE-7816-9A3CD2D75E10}"/>
                </a:ext>
                <a:ext uri="{C183D7F6-B498-43B3-948B-1728B52AA6E4}">
                  <adec:decorative xmlns:adec="http://schemas.microsoft.com/office/drawing/2017/decorative" val="0"/>
                </a:ext>
              </a:extLst>
            </p:cNvPr>
            <p:cNvSpPr txBox="1"/>
            <p:nvPr/>
          </p:nvSpPr>
          <p:spPr>
            <a:xfrm>
              <a:off x="4847012" y="2021499"/>
              <a:ext cx="2497975" cy="369332"/>
            </a:xfrm>
            <a:prstGeom prst="rect">
              <a:avLst/>
            </a:prstGeom>
            <a:noFill/>
          </p:spPr>
          <p:txBody>
            <a:bodyPr wrap="square" rtlCol="0" anchor="ctr">
              <a:spAutoFit/>
            </a:bodyPr>
            <a:lstStyle/>
            <a:p>
              <a:pPr algn="ctr"/>
              <a:r>
                <a:rPr lang="en-AU" sz="1800" b="1">
                  <a:solidFill>
                    <a:schemeClr val="bg1"/>
                  </a:solidFill>
                </a:rPr>
                <a:t>27 million</a:t>
              </a:r>
            </a:p>
          </p:txBody>
        </p:sp>
        <p:pic>
          <p:nvPicPr>
            <p:cNvPr id="7" name="Graphic 6" descr="Hero Male with solid fill">
              <a:extLst>
                <a:ext uri="{FF2B5EF4-FFF2-40B4-BE49-F238E27FC236}">
                  <a16:creationId xmlns:a16="http://schemas.microsoft.com/office/drawing/2014/main" id="{7A2926DD-1443-B5BF-58D4-B10D84FEC6D3}"/>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95629" y="3287151"/>
              <a:ext cx="524513" cy="524513"/>
            </a:xfrm>
            <a:prstGeom prst="rect">
              <a:avLst/>
            </a:prstGeom>
          </p:spPr>
        </p:pic>
        <p:pic>
          <p:nvPicPr>
            <p:cNvPr id="8" name="Graphic 7" descr="Hero Female with solid fill">
              <a:extLst>
                <a:ext uri="{FF2B5EF4-FFF2-40B4-BE49-F238E27FC236}">
                  <a16:creationId xmlns:a16="http://schemas.microsoft.com/office/drawing/2014/main" id="{A321A836-EC78-41CF-7F84-3832B6AA4CF9}"/>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62934" y="1401964"/>
              <a:ext cx="500328" cy="500328"/>
            </a:xfrm>
            <a:prstGeom prst="rect">
              <a:avLst/>
            </a:prstGeom>
          </p:spPr>
        </p:pic>
        <p:pic>
          <p:nvPicPr>
            <p:cNvPr id="9" name="Graphic 8" descr="Hero Female with solid fill">
              <a:extLst>
                <a:ext uri="{FF2B5EF4-FFF2-40B4-BE49-F238E27FC236}">
                  <a16:creationId xmlns:a16="http://schemas.microsoft.com/office/drawing/2014/main" id="{BB25F2FB-551B-6FFF-0B81-480171D7CA52}"/>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62145" y="1800975"/>
              <a:ext cx="500328" cy="500328"/>
            </a:xfrm>
            <a:prstGeom prst="rect">
              <a:avLst/>
            </a:prstGeom>
          </p:spPr>
        </p:pic>
        <p:pic>
          <p:nvPicPr>
            <p:cNvPr id="10" name="Graphic 9" descr="Hero Male with solid fill">
              <a:extLst>
                <a:ext uri="{FF2B5EF4-FFF2-40B4-BE49-F238E27FC236}">
                  <a16:creationId xmlns:a16="http://schemas.microsoft.com/office/drawing/2014/main" id="{1CCCB014-AC40-02C0-DBDB-FC0019064350}"/>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81040" y="4189082"/>
              <a:ext cx="524513" cy="524513"/>
            </a:xfrm>
            <a:prstGeom prst="rect">
              <a:avLst/>
            </a:prstGeom>
          </p:spPr>
        </p:pic>
        <p:pic>
          <p:nvPicPr>
            <p:cNvPr id="11" name="Graphic 10">
              <a:extLst>
                <a:ext uri="{FF2B5EF4-FFF2-40B4-BE49-F238E27FC236}">
                  <a16:creationId xmlns:a16="http://schemas.microsoft.com/office/drawing/2014/main" id="{718E3086-5935-E31B-32F4-57C7C330682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52208" y="202483"/>
              <a:ext cx="685800" cy="685800"/>
            </a:xfrm>
            <a:prstGeom prst="rect">
              <a:avLst/>
            </a:prstGeom>
          </p:spPr>
        </p:pic>
        <p:pic>
          <p:nvPicPr>
            <p:cNvPr id="12" name="Graphic 11" descr="Woman with cane with solid fill">
              <a:extLst>
                <a:ext uri="{FF2B5EF4-FFF2-40B4-BE49-F238E27FC236}">
                  <a16:creationId xmlns:a16="http://schemas.microsoft.com/office/drawing/2014/main" id="{883891F5-86A0-CA54-61B7-2F13991DDAB5}"/>
                </a:ext>
                <a:ext uri="{C183D7F6-B498-43B3-948B-1728B52AA6E4}">
                  <adec:decorative xmlns:adec="http://schemas.microsoft.com/office/drawing/2017/decorative" val="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52208" y="4286803"/>
              <a:ext cx="685800" cy="685800"/>
            </a:xfrm>
            <a:prstGeom prst="rect">
              <a:avLst/>
            </a:prstGeom>
          </p:spPr>
        </p:pic>
        <p:pic>
          <p:nvPicPr>
            <p:cNvPr id="13" name="Graphic 12" descr="Golf with solid fill">
              <a:extLst>
                <a:ext uri="{FF2B5EF4-FFF2-40B4-BE49-F238E27FC236}">
                  <a16:creationId xmlns:a16="http://schemas.microsoft.com/office/drawing/2014/main" id="{FDB9679D-5315-41E6-6103-E80ED5A4F101}"/>
                </a:ext>
                <a:ext uri="{C183D7F6-B498-43B3-948B-1728B52AA6E4}">
                  <adec:decorative xmlns:adec="http://schemas.microsoft.com/office/drawing/2017/decorative" val="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928602" y="2562835"/>
              <a:ext cx="685800" cy="685800"/>
            </a:xfrm>
            <a:prstGeom prst="rect">
              <a:avLst/>
            </a:prstGeom>
          </p:spPr>
        </p:pic>
        <p:pic>
          <p:nvPicPr>
            <p:cNvPr id="14" name="Graphic 13" descr="Golf with solid fill">
              <a:extLst>
                <a:ext uri="{FF2B5EF4-FFF2-40B4-BE49-F238E27FC236}">
                  <a16:creationId xmlns:a16="http://schemas.microsoft.com/office/drawing/2014/main" id="{6C144D67-0DAD-6C99-D303-A326081B7734}"/>
                </a:ext>
                <a:ext uri="{C183D7F6-B498-43B3-948B-1728B52AA6E4}">
                  <adec:decorative xmlns:adec="http://schemas.microsoft.com/office/drawing/2017/decorative" val="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53339" y="5912863"/>
              <a:ext cx="685800" cy="685800"/>
            </a:xfrm>
            <a:prstGeom prst="rect">
              <a:avLst/>
            </a:prstGeom>
          </p:spPr>
        </p:pic>
        <p:pic>
          <p:nvPicPr>
            <p:cNvPr id="15" name="Graphic 14" descr="Baseball with solid fill">
              <a:extLst>
                <a:ext uri="{FF2B5EF4-FFF2-40B4-BE49-F238E27FC236}">
                  <a16:creationId xmlns:a16="http://schemas.microsoft.com/office/drawing/2014/main" id="{235B5B5B-5564-66D7-2235-57AC742DE104}"/>
                </a:ext>
                <a:ext uri="{C183D7F6-B498-43B3-948B-1728B52AA6E4}">
                  <adec:decorative xmlns:adec="http://schemas.microsoft.com/office/drawing/2017/decorative" val="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452728" y="2301303"/>
              <a:ext cx="685800" cy="685800"/>
            </a:xfrm>
            <a:prstGeom prst="rect">
              <a:avLst/>
            </a:prstGeom>
          </p:spPr>
        </p:pic>
        <p:pic>
          <p:nvPicPr>
            <p:cNvPr id="16" name="Graphic 15" descr="Ice hockey with solid fill">
              <a:extLst>
                <a:ext uri="{FF2B5EF4-FFF2-40B4-BE49-F238E27FC236}">
                  <a16:creationId xmlns:a16="http://schemas.microsoft.com/office/drawing/2014/main" id="{B25A08E1-B1E9-19B2-992B-A515C08EC4E5}"/>
                </a:ext>
                <a:ext uri="{C183D7F6-B498-43B3-948B-1728B52AA6E4}">
                  <adec:decorative xmlns:adec="http://schemas.microsoft.com/office/drawing/2017/decorative" val="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666193" y="4144123"/>
              <a:ext cx="685800" cy="685800"/>
            </a:xfrm>
            <a:prstGeom prst="rect">
              <a:avLst/>
            </a:prstGeom>
          </p:spPr>
        </p:pic>
        <p:pic>
          <p:nvPicPr>
            <p:cNvPr id="17" name="Graphic 16" descr="Family with boy with solid fill">
              <a:extLst>
                <a:ext uri="{FF2B5EF4-FFF2-40B4-BE49-F238E27FC236}">
                  <a16:creationId xmlns:a16="http://schemas.microsoft.com/office/drawing/2014/main" id="{010B1153-BDD2-2826-3992-02118AED5DA5}"/>
                </a:ext>
                <a:ext uri="{C183D7F6-B498-43B3-948B-1728B52AA6E4}">
                  <adec:decorative xmlns:adec="http://schemas.microsoft.com/office/drawing/2017/decorative" val="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585702" y="966328"/>
              <a:ext cx="685800" cy="685800"/>
            </a:xfrm>
            <a:prstGeom prst="rect">
              <a:avLst/>
            </a:prstGeom>
          </p:spPr>
        </p:pic>
        <p:pic>
          <p:nvPicPr>
            <p:cNvPr id="18" name="Graphic 17" descr="Family with boy with solid fill">
              <a:extLst>
                <a:ext uri="{FF2B5EF4-FFF2-40B4-BE49-F238E27FC236}">
                  <a16:creationId xmlns:a16="http://schemas.microsoft.com/office/drawing/2014/main" id="{DD188483-C381-1881-4451-1A3E63D698ED}"/>
                </a:ext>
                <a:ext uri="{C183D7F6-B498-43B3-948B-1728B52AA6E4}">
                  <adec:decorative xmlns:adec="http://schemas.microsoft.com/office/drawing/2017/decorative" val="0"/>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511080" y="5807106"/>
              <a:ext cx="685800" cy="685800"/>
            </a:xfrm>
            <a:prstGeom prst="rect">
              <a:avLst/>
            </a:prstGeom>
          </p:spPr>
        </p:pic>
        <p:pic>
          <p:nvPicPr>
            <p:cNvPr id="19" name="Graphic 18" descr="Woman with cane with solid fill">
              <a:extLst>
                <a:ext uri="{FF2B5EF4-FFF2-40B4-BE49-F238E27FC236}">
                  <a16:creationId xmlns:a16="http://schemas.microsoft.com/office/drawing/2014/main" id="{A0C7088F-8BDD-47C7-35E5-110DDDD1B3C9}"/>
                </a:ext>
                <a:ext uri="{C183D7F6-B498-43B3-948B-1728B52AA6E4}">
                  <adec:decorative xmlns:adec="http://schemas.microsoft.com/office/drawing/2017/decorative" val="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98616" y="5271866"/>
              <a:ext cx="685800" cy="685800"/>
            </a:xfrm>
            <a:prstGeom prst="rect">
              <a:avLst/>
            </a:prstGeom>
          </p:spPr>
        </p:pic>
        <p:pic>
          <p:nvPicPr>
            <p:cNvPr id="20" name="Graphic 19" descr="Baby with solid fill">
              <a:extLst>
                <a:ext uri="{FF2B5EF4-FFF2-40B4-BE49-F238E27FC236}">
                  <a16:creationId xmlns:a16="http://schemas.microsoft.com/office/drawing/2014/main" id="{86CF8453-F9A7-F966-FBAA-A05EE3156130}"/>
                </a:ext>
                <a:ext uri="{C183D7F6-B498-43B3-948B-1728B52AA6E4}">
                  <adec:decorative xmlns:adec="http://schemas.microsoft.com/office/drawing/2017/decorative" val="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138528" y="853308"/>
              <a:ext cx="356194" cy="356194"/>
            </a:xfrm>
            <a:prstGeom prst="rect">
              <a:avLst/>
            </a:prstGeom>
          </p:spPr>
        </p:pic>
        <p:pic>
          <p:nvPicPr>
            <p:cNvPr id="21" name="Graphic 20" descr="Baby with solid fill">
              <a:extLst>
                <a:ext uri="{FF2B5EF4-FFF2-40B4-BE49-F238E27FC236}">
                  <a16:creationId xmlns:a16="http://schemas.microsoft.com/office/drawing/2014/main" id="{781E961A-2474-D3DA-76CA-C1B6C86684A1}"/>
                </a:ext>
                <a:ext uri="{C183D7F6-B498-43B3-948B-1728B52AA6E4}">
                  <adec:decorative xmlns:adec="http://schemas.microsoft.com/office/drawing/2017/decorative" val="0"/>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841743" y="1652128"/>
              <a:ext cx="356194" cy="356194"/>
            </a:xfrm>
            <a:prstGeom prst="rect">
              <a:avLst/>
            </a:prstGeom>
          </p:spPr>
        </p:pic>
        <p:pic>
          <p:nvPicPr>
            <p:cNvPr id="22" name="Graphic 21" descr="Man with kid with solid fill">
              <a:extLst>
                <a:ext uri="{FF2B5EF4-FFF2-40B4-BE49-F238E27FC236}">
                  <a16:creationId xmlns:a16="http://schemas.microsoft.com/office/drawing/2014/main" id="{7CBD7CD0-7E17-9DAE-AA2E-84E81446DD0E}"/>
                </a:ext>
                <a:ext uri="{C183D7F6-B498-43B3-948B-1728B52AA6E4}">
                  <adec:decorative xmlns:adec="http://schemas.microsoft.com/office/drawing/2017/decorative" val="0"/>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374232" y="280528"/>
              <a:ext cx="685800" cy="685800"/>
            </a:xfrm>
            <a:prstGeom prst="rect">
              <a:avLst/>
            </a:prstGeom>
          </p:spPr>
        </p:pic>
        <p:pic>
          <p:nvPicPr>
            <p:cNvPr id="23" name="Graphic 22" descr="Two women with solid fill">
              <a:extLst>
                <a:ext uri="{FF2B5EF4-FFF2-40B4-BE49-F238E27FC236}">
                  <a16:creationId xmlns:a16="http://schemas.microsoft.com/office/drawing/2014/main" id="{0A302538-6A36-BA65-3660-7760DC7738E6}"/>
                </a:ext>
                <a:ext uri="{C183D7F6-B498-43B3-948B-1728B52AA6E4}">
                  <adec:decorative xmlns:adec="http://schemas.microsoft.com/office/drawing/2017/decorative" val="0"/>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9153202" y="5699088"/>
              <a:ext cx="685800" cy="685800"/>
            </a:xfrm>
            <a:prstGeom prst="rect">
              <a:avLst/>
            </a:prstGeom>
          </p:spPr>
        </p:pic>
        <p:pic>
          <p:nvPicPr>
            <p:cNvPr id="24" name="Graphic 23" descr="Baseball with solid fill">
              <a:extLst>
                <a:ext uri="{FF2B5EF4-FFF2-40B4-BE49-F238E27FC236}">
                  <a16:creationId xmlns:a16="http://schemas.microsoft.com/office/drawing/2014/main" id="{3673C70C-3FC5-9ABD-8A71-C7577F006F8E}"/>
                </a:ext>
                <a:ext uri="{C183D7F6-B498-43B3-948B-1728B52AA6E4}">
                  <adec:decorative xmlns:adec="http://schemas.microsoft.com/office/drawing/2017/decorative" val="0"/>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9928602" y="5820810"/>
              <a:ext cx="685800" cy="685800"/>
            </a:xfrm>
            <a:prstGeom prst="rect">
              <a:avLst/>
            </a:prstGeom>
          </p:spPr>
        </p:pic>
        <p:pic>
          <p:nvPicPr>
            <p:cNvPr id="25" name="Graphic 24" descr="Crawl with solid fill">
              <a:extLst>
                <a:ext uri="{FF2B5EF4-FFF2-40B4-BE49-F238E27FC236}">
                  <a16:creationId xmlns:a16="http://schemas.microsoft.com/office/drawing/2014/main" id="{2A887128-758B-85B2-1809-356172CCF374}"/>
                </a:ext>
                <a:ext uri="{C183D7F6-B498-43B3-948B-1728B52AA6E4}">
                  <adec:decorative xmlns:adec="http://schemas.microsoft.com/office/drawing/2017/decorative" val="0"/>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6088046" y="424179"/>
              <a:ext cx="685800" cy="685800"/>
            </a:xfrm>
            <a:prstGeom prst="rect">
              <a:avLst/>
            </a:prstGeom>
          </p:spPr>
        </p:pic>
        <p:pic>
          <p:nvPicPr>
            <p:cNvPr id="26" name="Graphic 25" descr="Cricket with solid fill">
              <a:extLst>
                <a:ext uri="{FF2B5EF4-FFF2-40B4-BE49-F238E27FC236}">
                  <a16:creationId xmlns:a16="http://schemas.microsoft.com/office/drawing/2014/main" id="{6915A17A-B4A4-BA27-E985-E743C8C91312}"/>
                </a:ext>
                <a:ext uri="{C183D7F6-B498-43B3-948B-1728B52AA6E4}">
                  <adec:decorative xmlns:adec="http://schemas.microsoft.com/office/drawing/2017/decorative" val="0"/>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4671583" y="4858302"/>
              <a:ext cx="685801" cy="685801"/>
            </a:xfrm>
            <a:prstGeom prst="rect">
              <a:avLst/>
            </a:prstGeom>
          </p:spPr>
        </p:pic>
        <p:pic>
          <p:nvPicPr>
            <p:cNvPr id="27" name="Graphic 26" descr="Cricket with solid fill">
              <a:extLst>
                <a:ext uri="{FF2B5EF4-FFF2-40B4-BE49-F238E27FC236}">
                  <a16:creationId xmlns:a16="http://schemas.microsoft.com/office/drawing/2014/main" id="{85CC8706-F0F1-3FA4-35B3-52B12E700267}"/>
                </a:ext>
                <a:ext uri="{C183D7F6-B498-43B3-948B-1728B52AA6E4}">
                  <adec:decorative xmlns:adec="http://schemas.microsoft.com/office/drawing/2017/decorative" val="0"/>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836874" y="86149"/>
              <a:ext cx="685801" cy="685801"/>
            </a:xfrm>
            <a:prstGeom prst="rect">
              <a:avLst/>
            </a:prstGeom>
          </p:spPr>
        </p:pic>
        <p:pic>
          <p:nvPicPr>
            <p:cNvPr id="28" name="Graphic 27" descr="Support Dog with solid fill">
              <a:extLst>
                <a:ext uri="{FF2B5EF4-FFF2-40B4-BE49-F238E27FC236}">
                  <a16:creationId xmlns:a16="http://schemas.microsoft.com/office/drawing/2014/main" id="{6729188E-8FBC-8A1B-5846-25EB254BE1F4}"/>
                </a:ext>
                <a:ext uri="{C183D7F6-B498-43B3-948B-1728B52AA6E4}">
                  <adec:decorative xmlns:adec="http://schemas.microsoft.com/office/drawing/2017/decorative" val="0"/>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2289695" y="5910030"/>
              <a:ext cx="390204" cy="390204"/>
            </a:xfrm>
            <a:prstGeom prst="rect">
              <a:avLst/>
            </a:prstGeom>
          </p:spPr>
        </p:pic>
        <p:pic>
          <p:nvPicPr>
            <p:cNvPr id="29" name="Graphic 28" descr="Support Dog with solid fill">
              <a:extLst>
                <a:ext uri="{FF2B5EF4-FFF2-40B4-BE49-F238E27FC236}">
                  <a16:creationId xmlns:a16="http://schemas.microsoft.com/office/drawing/2014/main" id="{10578BE9-CAAB-C25F-F3C1-26AC20BBB5C7}"/>
                </a:ext>
                <a:ext uri="{C183D7F6-B498-43B3-948B-1728B52AA6E4}">
                  <adec:decorative xmlns:adec="http://schemas.microsoft.com/office/drawing/2017/decorative" val="0"/>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7681113" y="1018121"/>
              <a:ext cx="390204" cy="390204"/>
            </a:xfrm>
            <a:prstGeom prst="rect">
              <a:avLst/>
            </a:prstGeom>
          </p:spPr>
        </p:pic>
        <p:pic>
          <p:nvPicPr>
            <p:cNvPr id="30" name="Graphic 29" descr="Baby crawling with solid fill">
              <a:extLst>
                <a:ext uri="{FF2B5EF4-FFF2-40B4-BE49-F238E27FC236}">
                  <a16:creationId xmlns:a16="http://schemas.microsoft.com/office/drawing/2014/main" id="{72C08414-7C77-563C-19FC-0867BC59915F}"/>
                </a:ext>
                <a:ext uri="{C183D7F6-B498-43B3-948B-1728B52AA6E4}">
                  <adec:decorative xmlns:adec="http://schemas.microsoft.com/office/drawing/2017/decorative" val="0"/>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3219981" y="2809006"/>
              <a:ext cx="356194" cy="356194"/>
            </a:xfrm>
            <a:prstGeom prst="rect">
              <a:avLst/>
            </a:prstGeom>
          </p:spPr>
        </p:pic>
        <p:pic>
          <p:nvPicPr>
            <p:cNvPr id="31" name="Graphic 30" descr="Person in wheelchair with solid fill">
              <a:extLst>
                <a:ext uri="{FF2B5EF4-FFF2-40B4-BE49-F238E27FC236}">
                  <a16:creationId xmlns:a16="http://schemas.microsoft.com/office/drawing/2014/main" id="{A48FFC22-E1E6-1B3E-D4B7-385FF5A89AB9}"/>
                </a:ext>
                <a:ext uri="{C183D7F6-B498-43B3-948B-1728B52AA6E4}">
                  <adec:decorative xmlns:adec="http://schemas.microsoft.com/office/drawing/2017/decorative" val="0"/>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4026392" y="5213580"/>
              <a:ext cx="684000" cy="684000"/>
            </a:xfrm>
            <a:prstGeom prst="rect">
              <a:avLst/>
            </a:prstGeom>
          </p:spPr>
        </p:pic>
        <p:pic>
          <p:nvPicPr>
            <p:cNvPr id="32" name="Graphic 31" descr="Little Girl With Balloon with solid fill">
              <a:extLst>
                <a:ext uri="{FF2B5EF4-FFF2-40B4-BE49-F238E27FC236}">
                  <a16:creationId xmlns:a16="http://schemas.microsoft.com/office/drawing/2014/main" id="{7291F4BA-C55A-817D-0A3B-F17B58CB31EC}"/>
                </a:ext>
                <a:ext uri="{C183D7F6-B498-43B3-948B-1728B52AA6E4}">
                  <adec:decorative xmlns:adec="http://schemas.microsoft.com/office/drawing/2017/decorative" val="0"/>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1947695" y="3582530"/>
              <a:ext cx="684000" cy="684000"/>
            </a:xfrm>
            <a:prstGeom prst="rect">
              <a:avLst/>
            </a:prstGeom>
          </p:spPr>
        </p:pic>
        <p:pic>
          <p:nvPicPr>
            <p:cNvPr id="33" name="Graphic 32" descr="Man With Pram with solid fill">
              <a:extLst>
                <a:ext uri="{FF2B5EF4-FFF2-40B4-BE49-F238E27FC236}">
                  <a16:creationId xmlns:a16="http://schemas.microsoft.com/office/drawing/2014/main" id="{03E7EFE9-9CA0-7F9A-9CCA-27EEAB1468FC}"/>
                </a:ext>
                <a:ext uri="{C183D7F6-B498-43B3-948B-1728B52AA6E4}">
                  <adec:decorative xmlns:adec="http://schemas.microsoft.com/office/drawing/2017/decorative" val="0"/>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4611975" y="3802200"/>
              <a:ext cx="684000" cy="684000"/>
            </a:xfrm>
            <a:prstGeom prst="rect">
              <a:avLst/>
            </a:prstGeom>
          </p:spPr>
        </p:pic>
        <p:pic>
          <p:nvPicPr>
            <p:cNvPr id="34" name="Graphic 33" descr="Woman with kid with solid fill">
              <a:extLst>
                <a:ext uri="{FF2B5EF4-FFF2-40B4-BE49-F238E27FC236}">
                  <a16:creationId xmlns:a16="http://schemas.microsoft.com/office/drawing/2014/main" id="{E158934B-E9B6-5952-122A-056205A48BEB}"/>
                </a:ext>
                <a:ext uri="{C183D7F6-B498-43B3-948B-1728B52AA6E4}">
                  <adec:decorative xmlns:adec="http://schemas.microsoft.com/office/drawing/2017/decorative" val="0"/>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9750923" y="119584"/>
              <a:ext cx="777240" cy="777240"/>
            </a:xfrm>
            <a:prstGeom prst="rect">
              <a:avLst/>
            </a:prstGeom>
          </p:spPr>
        </p:pic>
        <p:pic>
          <p:nvPicPr>
            <p:cNvPr id="35" name="Graphic 34" descr="Woman Shrugging with solid fill">
              <a:extLst>
                <a:ext uri="{FF2B5EF4-FFF2-40B4-BE49-F238E27FC236}">
                  <a16:creationId xmlns:a16="http://schemas.microsoft.com/office/drawing/2014/main" id="{C8E565BD-5CDC-2D10-9909-E098AC25E0D3}"/>
                </a:ext>
                <a:ext uri="{C183D7F6-B498-43B3-948B-1728B52AA6E4}">
                  <adec:decorative xmlns:adec="http://schemas.microsoft.com/office/drawing/2017/decorative" val="0"/>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4359636" y="1121599"/>
              <a:ext cx="684000" cy="684000"/>
            </a:xfrm>
            <a:prstGeom prst="rect">
              <a:avLst/>
            </a:prstGeom>
          </p:spPr>
        </p:pic>
        <p:pic>
          <p:nvPicPr>
            <p:cNvPr id="36" name="Graphic 35" descr="Man with solid fill">
              <a:extLst>
                <a:ext uri="{FF2B5EF4-FFF2-40B4-BE49-F238E27FC236}">
                  <a16:creationId xmlns:a16="http://schemas.microsoft.com/office/drawing/2014/main" id="{905FB1CD-3F6C-5357-B606-57E06F6FE91C}"/>
                </a:ext>
                <a:ext uri="{C183D7F6-B498-43B3-948B-1728B52AA6E4}">
                  <adec:decorative xmlns:adec="http://schemas.microsoft.com/office/drawing/2017/decorative" val="0"/>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3200599" y="3571020"/>
              <a:ext cx="684000" cy="684000"/>
            </a:xfrm>
            <a:prstGeom prst="rect">
              <a:avLst/>
            </a:prstGeom>
          </p:spPr>
        </p:pic>
        <p:pic>
          <p:nvPicPr>
            <p:cNvPr id="37" name="Graphic 36" descr="Woman with solid fill">
              <a:extLst>
                <a:ext uri="{FF2B5EF4-FFF2-40B4-BE49-F238E27FC236}">
                  <a16:creationId xmlns:a16="http://schemas.microsoft.com/office/drawing/2014/main" id="{B33AEFAB-9C12-4BDC-9FE2-8652690867F0}"/>
                </a:ext>
                <a:ext uri="{C183D7F6-B498-43B3-948B-1728B52AA6E4}">
                  <adec:decorative xmlns:adec="http://schemas.microsoft.com/office/drawing/2017/decorative" val="0"/>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9982390" y="4184965"/>
              <a:ext cx="684000" cy="684000"/>
            </a:xfrm>
            <a:prstGeom prst="rect">
              <a:avLst/>
            </a:prstGeom>
          </p:spPr>
        </p:pic>
        <p:pic>
          <p:nvPicPr>
            <p:cNvPr id="38" name="Graphic 37" descr="Person eating with solid fill">
              <a:extLst>
                <a:ext uri="{FF2B5EF4-FFF2-40B4-BE49-F238E27FC236}">
                  <a16:creationId xmlns:a16="http://schemas.microsoft.com/office/drawing/2014/main" id="{ABA392B1-E885-7AA6-14EF-A1C453664A55}"/>
                </a:ext>
                <a:ext uri="{C183D7F6-B498-43B3-948B-1728B52AA6E4}">
                  <adec:decorative xmlns:adec="http://schemas.microsoft.com/office/drawing/2017/decorative" val="0"/>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6277040" y="5904712"/>
              <a:ext cx="684000" cy="684000"/>
            </a:xfrm>
            <a:prstGeom prst="rect">
              <a:avLst/>
            </a:prstGeom>
          </p:spPr>
        </p:pic>
        <p:pic>
          <p:nvPicPr>
            <p:cNvPr id="39" name="Graphic 38" descr="Mom with stroller with solid fill">
              <a:extLst>
                <a:ext uri="{FF2B5EF4-FFF2-40B4-BE49-F238E27FC236}">
                  <a16:creationId xmlns:a16="http://schemas.microsoft.com/office/drawing/2014/main" id="{29662686-00A1-3527-4693-4DD33C96BA43}"/>
                </a:ext>
                <a:ext uri="{C183D7F6-B498-43B3-948B-1728B52AA6E4}">
                  <adec:decorative xmlns:adec="http://schemas.microsoft.com/office/drawing/2017/decorative" val="0"/>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5464362" y="4043552"/>
              <a:ext cx="684000" cy="684000"/>
            </a:xfrm>
            <a:prstGeom prst="rect">
              <a:avLst/>
            </a:prstGeom>
          </p:spPr>
        </p:pic>
        <p:pic>
          <p:nvPicPr>
            <p:cNvPr id="40" name="Graphic 39" descr="Woman with baby with solid fill">
              <a:extLst>
                <a:ext uri="{FF2B5EF4-FFF2-40B4-BE49-F238E27FC236}">
                  <a16:creationId xmlns:a16="http://schemas.microsoft.com/office/drawing/2014/main" id="{34A41E83-A3C8-08BB-05D0-3A43BCC047CE}"/>
                </a:ext>
                <a:ext uri="{C183D7F6-B498-43B3-948B-1728B52AA6E4}">
                  <adec:decorative xmlns:adec="http://schemas.microsoft.com/office/drawing/2017/decorative" val="0"/>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4350818" y="2052388"/>
              <a:ext cx="684000" cy="684000"/>
            </a:xfrm>
            <a:prstGeom prst="rect">
              <a:avLst/>
            </a:prstGeom>
          </p:spPr>
        </p:pic>
        <p:pic>
          <p:nvPicPr>
            <p:cNvPr id="41" name="Graphic 40" descr="Man with kid with solid fill">
              <a:extLst>
                <a:ext uri="{FF2B5EF4-FFF2-40B4-BE49-F238E27FC236}">
                  <a16:creationId xmlns:a16="http://schemas.microsoft.com/office/drawing/2014/main" id="{CD49B15B-F8CD-D115-ACB6-3367ECF15C32}"/>
                </a:ext>
                <a:ext uri="{C183D7F6-B498-43B3-948B-1728B52AA6E4}">
                  <adec:decorative xmlns:adec="http://schemas.microsoft.com/office/drawing/2017/decorative" val="0"/>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2741198" y="4965964"/>
              <a:ext cx="684000" cy="684000"/>
            </a:xfrm>
            <a:prstGeom prst="rect">
              <a:avLst/>
            </a:prstGeom>
          </p:spPr>
        </p:pic>
        <p:pic>
          <p:nvPicPr>
            <p:cNvPr id="42" name="Graphic 41" descr="Child with balloon with solid fill">
              <a:extLst>
                <a:ext uri="{FF2B5EF4-FFF2-40B4-BE49-F238E27FC236}">
                  <a16:creationId xmlns:a16="http://schemas.microsoft.com/office/drawing/2014/main" id="{1CF7291C-B4A9-C641-D241-B91B374D852A}"/>
                </a:ext>
                <a:ext uri="{C183D7F6-B498-43B3-948B-1728B52AA6E4}">
                  <adec:decorative xmlns:adec="http://schemas.microsoft.com/office/drawing/2017/decorative" val="0"/>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3397987" y="4927058"/>
              <a:ext cx="684000" cy="684000"/>
            </a:xfrm>
            <a:prstGeom prst="rect">
              <a:avLst/>
            </a:prstGeom>
          </p:spPr>
        </p:pic>
        <p:pic>
          <p:nvPicPr>
            <p:cNvPr id="43" name="Graphic 42" descr="Dance with solid fill">
              <a:extLst>
                <a:ext uri="{FF2B5EF4-FFF2-40B4-BE49-F238E27FC236}">
                  <a16:creationId xmlns:a16="http://schemas.microsoft.com/office/drawing/2014/main" id="{AF86BDC1-8CD2-6F13-6B8E-419F6F567119}"/>
                </a:ext>
                <a:ext uri="{C183D7F6-B498-43B3-948B-1728B52AA6E4}">
                  <adec:decorative xmlns:adec="http://schemas.microsoft.com/office/drawing/2017/decorative" val="0"/>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8825471" y="1690021"/>
              <a:ext cx="684000" cy="684000"/>
            </a:xfrm>
            <a:prstGeom prst="rect">
              <a:avLst/>
            </a:prstGeom>
          </p:spPr>
        </p:pic>
        <p:pic>
          <p:nvPicPr>
            <p:cNvPr id="44" name="Graphic 43" descr="Woman changing Baby with solid fill">
              <a:extLst>
                <a:ext uri="{FF2B5EF4-FFF2-40B4-BE49-F238E27FC236}">
                  <a16:creationId xmlns:a16="http://schemas.microsoft.com/office/drawing/2014/main" id="{EC058AB7-77F7-085C-801C-A6A4630D3BB5}"/>
                </a:ext>
                <a:ext uri="{C183D7F6-B498-43B3-948B-1728B52AA6E4}">
                  <adec:decorative xmlns:adec="http://schemas.microsoft.com/office/drawing/2017/decorative" val="0"/>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4535835" y="5875304"/>
              <a:ext cx="777240" cy="777240"/>
            </a:xfrm>
            <a:prstGeom prst="rect">
              <a:avLst/>
            </a:prstGeom>
          </p:spPr>
        </p:pic>
        <p:pic>
          <p:nvPicPr>
            <p:cNvPr id="45" name="Graphic 44" descr="Lecturer with solid fill">
              <a:extLst>
                <a:ext uri="{FF2B5EF4-FFF2-40B4-BE49-F238E27FC236}">
                  <a16:creationId xmlns:a16="http://schemas.microsoft.com/office/drawing/2014/main" id="{C24C59CA-CD0A-E0F4-42E3-1236E53FEDFE}"/>
                </a:ext>
                <a:ext uri="{C183D7F6-B498-43B3-948B-1728B52AA6E4}">
                  <adec:decorative xmlns:adec="http://schemas.microsoft.com/office/drawing/2017/decorative" val="0"/>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6235478" y="4416960"/>
              <a:ext cx="684000" cy="684000"/>
            </a:xfrm>
            <a:prstGeom prst="rect">
              <a:avLst/>
            </a:prstGeom>
          </p:spPr>
        </p:pic>
        <p:pic>
          <p:nvPicPr>
            <p:cNvPr id="46" name="Graphic 45" descr="Man and woman with solid fill">
              <a:extLst>
                <a:ext uri="{FF2B5EF4-FFF2-40B4-BE49-F238E27FC236}">
                  <a16:creationId xmlns:a16="http://schemas.microsoft.com/office/drawing/2014/main" id="{DB052ACE-7161-3CC8-E684-4E5835DCA972}"/>
                </a:ext>
                <a:ext uri="{C183D7F6-B498-43B3-948B-1728B52AA6E4}">
                  <adec:decorative xmlns:adec="http://schemas.microsoft.com/office/drawing/2017/decorative" val="0"/>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9298390" y="4732573"/>
              <a:ext cx="684000" cy="684000"/>
            </a:xfrm>
            <a:prstGeom prst="rect">
              <a:avLst/>
            </a:prstGeom>
          </p:spPr>
        </p:pic>
        <p:pic>
          <p:nvPicPr>
            <p:cNvPr id="47" name="Graphic 46" descr="Two Men with solid fill">
              <a:extLst>
                <a:ext uri="{FF2B5EF4-FFF2-40B4-BE49-F238E27FC236}">
                  <a16:creationId xmlns:a16="http://schemas.microsoft.com/office/drawing/2014/main" id="{F52154FF-0952-C59B-FD64-24207B2C0C06}"/>
                </a:ext>
                <a:ext uri="{C183D7F6-B498-43B3-948B-1728B52AA6E4}">
                  <adec:decorative xmlns:adec="http://schemas.microsoft.com/office/drawing/2017/decorative" val="0"/>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4397438" y="285955"/>
              <a:ext cx="684000" cy="684000"/>
            </a:xfrm>
            <a:prstGeom prst="rect">
              <a:avLst/>
            </a:prstGeom>
          </p:spPr>
        </p:pic>
        <p:pic>
          <p:nvPicPr>
            <p:cNvPr id="48" name="Graphic 47" descr="Man with baby with solid fill">
              <a:extLst>
                <a:ext uri="{FF2B5EF4-FFF2-40B4-BE49-F238E27FC236}">
                  <a16:creationId xmlns:a16="http://schemas.microsoft.com/office/drawing/2014/main" id="{E4B9AFF9-E8AA-90A3-74C9-8972E7E33B6B}"/>
                </a:ext>
                <a:ext uri="{C183D7F6-B498-43B3-948B-1728B52AA6E4}">
                  <adec:decorative xmlns:adec="http://schemas.microsoft.com/office/drawing/2017/decorative" val="0"/>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2708599" y="4174301"/>
              <a:ext cx="684000" cy="684000"/>
            </a:xfrm>
            <a:prstGeom prst="rect">
              <a:avLst/>
            </a:prstGeom>
          </p:spPr>
        </p:pic>
        <p:pic>
          <p:nvPicPr>
            <p:cNvPr id="49" name="Graphic 48" descr="Man changing baby with solid fill">
              <a:extLst>
                <a:ext uri="{FF2B5EF4-FFF2-40B4-BE49-F238E27FC236}">
                  <a16:creationId xmlns:a16="http://schemas.microsoft.com/office/drawing/2014/main" id="{F7715754-702F-7E59-04C4-DE10551CD846}"/>
                </a:ext>
                <a:ext uri="{C183D7F6-B498-43B3-948B-1728B52AA6E4}">
                  <adec:decorative xmlns:adec="http://schemas.microsoft.com/office/drawing/2017/decorative" val="0"/>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8481669" y="2517785"/>
              <a:ext cx="685802" cy="685802"/>
            </a:xfrm>
            <a:prstGeom prst="rect">
              <a:avLst/>
            </a:prstGeom>
          </p:spPr>
        </p:pic>
        <p:pic>
          <p:nvPicPr>
            <p:cNvPr id="50" name="Graphic 49" descr="Lecturer with solid fill">
              <a:extLst>
                <a:ext uri="{FF2B5EF4-FFF2-40B4-BE49-F238E27FC236}">
                  <a16:creationId xmlns:a16="http://schemas.microsoft.com/office/drawing/2014/main" id="{DB70A7D9-C89E-DFC6-F8B5-41E5D684D7E5}"/>
                </a:ext>
                <a:ext uri="{C183D7F6-B498-43B3-948B-1728B52AA6E4}">
                  <adec:decorative xmlns:adec="http://schemas.microsoft.com/office/drawing/2017/decorative" val="0"/>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7260562" y="708877"/>
              <a:ext cx="648000" cy="648000"/>
            </a:xfrm>
            <a:prstGeom prst="rect">
              <a:avLst/>
            </a:prstGeom>
          </p:spPr>
        </p:pic>
        <p:pic>
          <p:nvPicPr>
            <p:cNvPr id="51" name="Graphic 50" descr="Child with balloon with solid fill">
              <a:extLst>
                <a:ext uri="{FF2B5EF4-FFF2-40B4-BE49-F238E27FC236}">
                  <a16:creationId xmlns:a16="http://schemas.microsoft.com/office/drawing/2014/main" id="{7DAB9BD3-7478-49DB-B888-CA0318F72220}"/>
                </a:ext>
                <a:ext uri="{C183D7F6-B498-43B3-948B-1728B52AA6E4}">
                  <adec:decorative xmlns:adec="http://schemas.microsoft.com/office/drawing/2017/decorative" val="0"/>
                </a:ext>
              </a:extLst>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3523789" y="5957666"/>
              <a:ext cx="684000" cy="684000"/>
            </a:xfrm>
            <a:prstGeom prst="rect">
              <a:avLst/>
            </a:prstGeom>
          </p:spPr>
        </p:pic>
        <p:pic>
          <p:nvPicPr>
            <p:cNvPr id="52" name="Graphic 51" descr="Little Girl With Balloon with solid fill">
              <a:extLst>
                <a:ext uri="{FF2B5EF4-FFF2-40B4-BE49-F238E27FC236}">
                  <a16:creationId xmlns:a16="http://schemas.microsoft.com/office/drawing/2014/main" id="{905AECDA-572C-0704-92FF-FCEAEE248EED}"/>
                </a:ext>
                <a:ext uri="{C183D7F6-B498-43B3-948B-1728B52AA6E4}">
                  <adec:decorative xmlns:adec="http://schemas.microsoft.com/office/drawing/2017/decorative" val="0"/>
                </a:ext>
              </a:extLst>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6953217" y="1405587"/>
              <a:ext cx="684000" cy="684000"/>
            </a:xfrm>
            <a:prstGeom prst="rect">
              <a:avLst/>
            </a:prstGeom>
          </p:spPr>
        </p:pic>
        <p:pic>
          <p:nvPicPr>
            <p:cNvPr id="53" name="Graphic 52" descr="Pregnant lady with solid fill">
              <a:extLst>
                <a:ext uri="{FF2B5EF4-FFF2-40B4-BE49-F238E27FC236}">
                  <a16:creationId xmlns:a16="http://schemas.microsoft.com/office/drawing/2014/main" id="{981377BD-E8D2-83DF-295C-42D5BE3C8310}"/>
                </a:ext>
                <a:ext uri="{C183D7F6-B498-43B3-948B-1728B52AA6E4}">
                  <adec:decorative xmlns:adec="http://schemas.microsoft.com/office/drawing/2017/decorative" val="0"/>
                </a:ext>
              </a:extLst>
            </p:cNvPr>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2106369" y="4920372"/>
              <a:ext cx="684000" cy="684000"/>
            </a:xfrm>
            <a:prstGeom prst="rect">
              <a:avLst/>
            </a:prstGeom>
          </p:spPr>
        </p:pic>
        <p:pic>
          <p:nvPicPr>
            <p:cNvPr id="54" name="Graphic 53" descr="Pregnant lady with solid fill">
              <a:extLst>
                <a:ext uri="{FF2B5EF4-FFF2-40B4-BE49-F238E27FC236}">
                  <a16:creationId xmlns:a16="http://schemas.microsoft.com/office/drawing/2014/main" id="{2A2B0FD8-B6D1-D5C8-CF6D-DD7E25B95ACC}"/>
                </a:ext>
                <a:ext uri="{C183D7F6-B498-43B3-948B-1728B52AA6E4}">
                  <adec:decorative xmlns:adec="http://schemas.microsoft.com/office/drawing/2017/decorative" val="0"/>
                </a:ext>
              </a:extLst>
            </p:cNvPr>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2015801" y="957364"/>
              <a:ext cx="612000" cy="612000"/>
            </a:xfrm>
            <a:prstGeom prst="rect">
              <a:avLst/>
            </a:prstGeom>
          </p:spPr>
        </p:pic>
        <p:pic>
          <p:nvPicPr>
            <p:cNvPr id="55" name="Graphic 54" descr="Child with balloon with solid fill">
              <a:extLst>
                <a:ext uri="{FF2B5EF4-FFF2-40B4-BE49-F238E27FC236}">
                  <a16:creationId xmlns:a16="http://schemas.microsoft.com/office/drawing/2014/main" id="{5DA12364-C754-C327-76FC-20D222219966}"/>
                </a:ext>
                <a:ext uri="{C183D7F6-B498-43B3-948B-1728B52AA6E4}">
                  <adec:decorative xmlns:adec="http://schemas.microsoft.com/office/drawing/2017/decorative" val="0"/>
                </a:ext>
              </a:extLst>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8660259" y="4934606"/>
              <a:ext cx="684000" cy="684000"/>
            </a:xfrm>
            <a:prstGeom prst="rect">
              <a:avLst/>
            </a:prstGeom>
          </p:spPr>
        </p:pic>
        <p:pic>
          <p:nvPicPr>
            <p:cNvPr id="56" name="Graphic 55" descr="Little Girl With Balloon with solid fill">
              <a:extLst>
                <a:ext uri="{FF2B5EF4-FFF2-40B4-BE49-F238E27FC236}">
                  <a16:creationId xmlns:a16="http://schemas.microsoft.com/office/drawing/2014/main" id="{5834F1F0-5DBC-2DCE-83B5-920E449E7BDE}"/>
                </a:ext>
                <a:ext uri="{C183D7F6-B498-43B3-948B-1728B52AA6E4}">
                  <adec:decorative xmlns:adec="http://schemas.microsoft.com/office/drawing/2017/decorative" val="0"/>
                </a:ext>
              </a:extLst>
            </p:cNvPr>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6914337" y="5760266"/>
              <a:ext cx="684000" cy="684000"/>
            </a:xfrm>
            <a:prstGeom prst="rect">
              <a:avLst/>
            </a:prstGeom>
          </p:spPr>
        </p:pic>
        <p:pic>
          <p:nvPicPr>
            <p:cNvPr id="57" name="Graphic 56" descr="Man with baby with solid fill">
              <a:extLst>
                <a:ext uri="{FF2B5EF4-FFF2-40B4-BE49-F238E27FC236}">
                  <a16:creationId xmlns:a16="http://schemas.microsoft.com/office/drawing/2014/main" id="{1EC9C2CA-0CC5-ECC4-56E5-88391CDBBADA}"/>
                </a:ext>
                <a:ext uri="{C183D7F6-B498-43B3-948B-1728B52AA6E4}">
                  <adec:decorative xmlns:adec="http://schemas.microsoft.com/office/drawing/2017/decorative" val="0"/>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8093427" y="5134283"/>
              <a:ext cx="684000" cy="684000"/>
            </a:xfrm>
            <a:prstGeom prst="rect">
              <a:avLst/>
            </a:prstGeom>
          </p:spPr>
        </p:pic>
        <p:pic>
          <p:nvPicPr>
            <p:cNvPr id="58" name="Graphic 57" descr="Man with baby with solid fill">
              <a:extLst>
                <a:ext uri="{FF2B5EF4-FFF2-40B4-BE49-F238E27FC236}">
                  <a16:creationId xmlns:a16="http://schemas.microsoft.com/office/drawing/2014/main" id="{AE8E730B-D96A-A02B-2993-576D81D4B609}"/>
                </a:ext>
                <a:ext uri="{C183D7F6-B498-43B3-948B-1728B52AA6E4}">
                  <adec:decorative xmlns:adec="http://schemas.microsoft.com/office/drawing/2017/decorative" val="0"/>
                </a:ext>
              </a:extLst>
            </p:cNvPr>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7297848" y="2920905"/>
              <a:ext cx="684000" cy="684000"/>
            </a:xfrm>
            <a:prstGeom prst="rect">
              <a:avLst/>
            </a:prstGeom>
          </p:spPr>
        </p:pic>
        <p:pic>
          <p:nvPicPr>
            <p:cNvPr id="59" name="Graphic 58" descr="Man with solid fill">
              <a:extLst>
                <a:ext uri="{FF2B5EF4-FFF2-40B4-BE49-F238E27FC236}">
                  <a16:creationId xmlns:a16="http://schemas.microsoft.com/office/drawing/2014/main" id="{8C256490-AD66-F4F3-11A8-0F7CD4B47F7A}"/>
                </a:ext>
                <a:ext uri="{C183D7F6-B498-43B3-948B-1728B52AA6E4}">
                  <adec:decorative xmlns:adec="http://schemas.microsoft.com/office/drawing/2017/decorative" val="0"/>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7701398" y="4578372"/>
              <a:ext cx="684000" cy="684000"/>
            </a:xfrm>
            <a:prstGeom prst="rect">
              <a:avLst/>
            </a:prstGeom>
          </p:spPr>
        </p:pic>
        <p:pic>
          <p:nvPicPr>
            <p:cNvPr id="60" name="Graphic 59" descr="Person in wheelchair with solid fill">
              <a:extLst>
                <a:ext uri="{FF2B5EF4-FFF2-40B4-BE49-F238E27FC236}">
                  <a16:creationId xmlns:a16="http://schemas.microsoft.com/office/drawing/2014/main" id="{C5F1AB1F-DC34-2099-E061-4400B4322B04}"/>
                </a:ext>
                <a:ext uri="{C183D7F6-B498-43B3-948B-1728B52AA6E4}">
                  <adec:decorative xmlns:adec="http://schemas.microsoft.com/office/drawing/2017/decorative" val="0"/>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flipH="1">
              <a:off x="2546721" y="215480"/>
              <a:ext cx="684000" cy="684000"/>
            </a:xfrm>
            <a:prstGeom prst="rect">
              <a:avLst/>
            </a:prstGeom>
          </p:spPr>
        </p:pic>
        <p:pic>
          <p:nvPicPr>
            <p:cNvPr id="61" name="Graphic 60" descr="Person eating with solid fill">
              <a:extLst>
                <a:ext uri="{FF2B5EF4-FFF2-40B4-BE49-F238E27FC236}">
                  <a16:creationId xmlns:a16="http://schemas.microsoft.com/office/drawing/2014/main" id="{BF430022-938F-459E-9D74-0C3F9F41FCC7}"/>
                </a:ext>
                <a:ext uri="{C183D7F6-B498-43B3-948B-1728B52AA6E4}">
                  <adec:decorative xmlns:adec="http://schemas.microsoft.com/office/drawing/2017/decorative" val="0"/>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6083142" y="1407300"/>
              <a:ext cx="684000" cy="684000"/>
            </a:xfrm>
            <a:prstGeom prst="rect">
              <a:avLst/>
            </a:prstGeom>
          </p:spPr>
        </p:pic>
        <p:pic>
          <p:nvPicPr>
            <p:cNvPr id="62" name="Graphic 61" descr="Person eating with solid fill">
              <a:extLst>
                <a:ext uri="{FF2B5EF4-FFF2-40B4-BE49-F238E27FC236}">
                  <a16:creationId xmlns:a16="http://schemas.microsoft.com/office/drawing/2014/main" id="{04C859F5-40CC-48BF-4366-40B02F474E47}"/>
                </a:ext>
                <a:ext uri="{C183D7F6-B498-43B3-948B-1728B52AA6E4}">
                  <adec:decorative xmlns:adec="http://schemas.microsoft.com/office/drawing/2017/decorative" val="0"/>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8931630" y="232893"/>
              <a:ext cx="684000" cy="684000"/>
            </a:xfrm>
            <a:prstGeom prst="rect">
              <a:avLst/>
            </a:prstGeom>
          </p:spPr>
        </p:pic>
        <p:pic>
          <p:nvPicPr>
            <p:cNvPr id="63" name="Graphic 62" descr="Man with solid fill">
              <a:extLst>
                <a:ext uri="{FF2B5EF4-FFF2-40B4-BE49-F238E27FC236}">
                  <a16:creationId xmlns:a16="http://schemas.microsoft.com/office/drawing/2014/main" id="{D63442E6-1A8D-E2BD-1121-85F75E86D155}"/>
                </a:ext>
                <a:ext uri="{C183D7F6-B498-43B3-948B-1728B52AA6E4}">
                  <adec:decorative xmlns:adec="http://schemas.microsoft.com/office/drawing/2017/decorative" val="0"/>
                </a:ext>
              </a:extLst>
            </p:cNvPr>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8660259" y="921327"/>
              <a:ext cx="684000" cy="684000"/>
            </a:xfrm>
            <a:prstGeom prst="rect">
              <a:avLst/>
            </a:prstGeom>
          </p:spPr>
        </p:pic>
        <p:pic>
          <p:nvPicPr>
            <p:cNvPr id="64" name="Graphic 63" descr="Walk with solid fill">
              <a:extLst>
                <a:ext uri="{FF2B5EF4-FFF2-40B4-BE49-F238E27FC236}">
                  <a16:creationId xmlns:a16="http://schemas.microsoft.com/office/drawing/2014/main" id="{BF731426-B1BE-499A-B400-66D2A8F8D40A}"/>
                </a:ext>
                <a:ext uri="{C183D7F6-B498-43B3-948B-1728B52AA6E4}">
                  <adec:decorative xmlns:adec="http://schemas.microsoft.com/office/drawing/2017/decorative" val="0"/>
                </a:ext>
              </a:extLst>
            </p:cNvPr>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7516819" y="5503129"/>
              <a:ext cx="684000" cy="684000"/>
            </a:xfrm>
            <a:prstGeom prst="rect">
              <a:avLst/>
            </a:prstGeom>
          </p:spPr>
        </p:pic>
        <p:pic>
          <p:nvPicPr>
            <p:cNvPr id="65" name="Graphic 64" descr="Walk with solid fill">
              <a:extLst>
                <a:ext uri="{FF2B5EF4-FFF2-40B4-BE49-F238E27FC236}">
                  <a16:creationId xmlns:a16="http://schemas.microsoft.com/office/drawing/2014/main" id="{FE11FDFD-BBC5-78CA-864B-D8EBC8B60220}"/>
                </a:ext>
                <a:ext uri="{C183D7F6-B498-43B3-948B-1728B52AA6E4}">
                  <adec:decorative xmlns:adec="http://schemas.microsoft.com/office/drawing/2017/decorative" val="0"/>
                </a:ext>
              </a:extLst>
            </p:cNvPr>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7953082" y="2053826"/>
              <a:ext cx="684000" cy="684000"/>
            </a:xfrm>
            <a:prstGeom prst="rect">
              <a:avLst/>
            </a:prstGeom>
          </p:spPr>
        </p:pic>
        <p:pic>
          <p:nvPicPr>
            <p:cNvPr id="66" name="Graphic 65" descr="Walk with solid fill">
              <a:extLst>
                <a:ext uri="{FF2B5EF4-FFF2-40B4-BE49-F238E27FC236}">
                  <a16:creationId xmlns:a16="http://schemas.microsoft.com/office/drawing/2014/main" id="{7DEBEE65-9C89-878E-07E7-4FD4964190D4}"/>
                </a:ext>
                <a:ext uri="{C183D7F6-B498-43B3-948B-1728B52AA6E4}">
                  <adec:decorative xmlns:adec="http://schemas.microsoft.com/office/drawing/2017/decorative" val="0"/>
                </a:ext>
              </a:extLst>
            </p:cNvPr>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3110876" y="2049076"/>
              <a:ext cx="684000" cy="684000"/>
            </a:xfrm>
            <a:prstGeom prst="rect">
              <a:avLst/>
            </a:prstGeom>
          </p:spPr>
        </p:pic>
        <p:pic>
          <p:nvPicPr>
            <p:cNvPr id="67" name="Graphic 66" descr="Dance with solid fill">
              <a:extLst>
                <a:ext uri="{FF2B5EF4-FFF2-40B4-BE49-F238E27FC236}">
                  <a16:creationId xmlns:a16="http://schemas.microsoft.com/office/drawing/2014/main" id="{D32788B5-2B6B-5126-7647-0E863FA57091}"/>
                </a:ext>
                <a:ext uri="{C183D7F6-B498-43B3-948B-1728B52AA6E4}">
                  <adec:decorative xmlns:adec="http://schemas.microsoft.com/office/drawing/2017/decorative" val="0"/>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1816914" y="2110113"/>
              <a:ext cx="684000" cy="684000"/>
            </a:xfrm>
            <a:prstGeom prst="rect">
              <a:avLst/>
            </a:prstGeom>
          </p:spPr>
        </p:pic>
        <p:pic>
          <p:nvPicPr>
            <p:cNvPr id="68" name="Graphic 67" descr="Two Men with solid fill">
              <a:extLst>
                <a:ext uri="{FF2B5EF4-FFF2-40B4-BE49-F238E27FC236}">
                  <a16:creationId xmlns:a16="http://schemas.microsoft.com/office/drawing/2014/main" id="{11FDC80D-7370-FEF4-D0B5-72CDB2F1569C}"/>
                </a:ext>
                <a:ext uri="{C183D7F6-B498-43B3-948B-1728B52AA6E4}">
                  <adec:decorative xmlns:adec="http://schemas.microsoft.com/office/drawing/2017/decorative" val="0"/>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1848557" y="5594434"/>
              <a:ext cx="684000" cy="684000"/>
            </a:xfrm>
            <a:prstGeom prst="rect">
              <a:avLst/>
            </a:prstGeom>
          </p:spPr>
        </p:pic>
        <p:pic>
          <p:nvPicPr>
            <p:cNvPr id="69" name="Graphic 68" descr="Wheelchair with solid fill">
              <a:extLst>
                <a:ext uri="{FF2B5EF4-FFF2-40B4-BE49-F238E27FC236}">
                  <a16:creationId xmlns:a16="http://schemas.microsoft.com/office/drawing/2014/main" id="{841B7245-CB15-954C-0B0C-B9C2CB080CD0}"/>
                </a:ext>
                <a:ext uri="{C183D7F6-B498-43B3-948B-1728B52AA6E4}">
                  <adec:decorative xmlns:adec="http://schemas.microsoft.com/office/drawing/2017/decorative" val="0"/>
                </a:ext>
              </a:extLst>
            </p:cNvPr>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5244584" y="1338429"/>
              <a:ext cx="684000" cy="684000"/>
            </a:xfrm>
            <a:prstGeom prst="rect">
              <a:avLst/>
            </a:prstGeom>
          </p:spPr>
        </p:pic>
        <p:pic>
          <p:nvPicPr>
            <p:cNvPr id="70" name="Graphic 69" descr="Wheelchair with solid fill">
              <a:extLst>
                <a:ext uri="{FF2B5EF4-FFF2-40B4-BE49-F238E27FC236}">
                  <a16:creationId xmlns:a16="http://schemas.microsoft.com/office/drawing/2014/main" id="{60AD9480-1F79-D5C4-E524-A1B9A2D9B449}"/>
                </a:ext>
                <a:ext uri="{C183D7F6-B498-43B3-948B-1728B52AA6E4}">
                  <adec:decorative xmlns:adec="http://schemas.microsoft.com/office/drawing/2017/decorative" val="0"/>
                </a:ext>
              </a:extLst>
            </p:cNvPr>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flipH="1">
              <a:off x="9281290" y="2302203"/>
              <a:ext cx="684000" cy="684000"/>
            </a:xfrm>
            <a:prstGeom prst="rect">
              <a:avLst/>
            </a:prstGeom>
          </p:spPr>
        </p:pic>
        <p:pic>
          <p:nvPicPr>
            <p:cNvPr id="71" name="Graphic 70" descr="Downhill skiing with solid fill">
              <a:extLst>
                <a:ext uri="{FF2B5EF4-FFF2-40B4-BE49-F238E27FC236}">
                  <a16:creationId xmlns:a16="http://schemas.microsoft.com/office/drawing/2014/main" id="{98186B10-3D99-2EF4-DDA8-0BD90C207865}"/>
                </a:ext>
                <a:ext uri="{C183D7F6-B498-43B3-948B-1728B52AA6E4}">
                  <adec:decorative xmlns:adec="http://schemas.microsoft.com/office/drawing/2017/decorative" val="0"/>
                </a:ext>
              </a:extLst>
            </p:cNvPr>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7064408" y="2175717"/>
              <a:ext cx="684000" cy="684000"/>
            </a:xfrm>
            <a:prstGeom prst="rect">
              <a:avLst/>
            </a:prstGeom>
          </p:spPr>
        </p:pic>
        <p:pic>
          <p:nvPicPr>
            <p:cNvPr id="72" name="Graphic 71" descr="Cross country skiing with solid fill">
              <a:extLst>
                <a:ext uri="{FF2B5EF4-FFF2-40B4-BE49-F238E27FC236}">
                  <a16:creationId xmlns:a16="http://schemas.microsoft.com/office/drawing/2014/main" id="{95EC3C65-D1F8-1990-3769-89069CCC2B45}"/>
                </a:ext>
                <a:ext uri="{C183D7F6-B498-43B3-948B-1728B52AA6E4}">
                  <adec:decorative xmlns:adec="http://schemas.microsoft.com/office/drawing/2017/decorative" val="0"/>
                </a:ext>
              </a:extLst>
            </p:cNvPr>
            <p:cNvPicPr>
              <a:picLocks noChangeAspect="1"/>
            </p:cNvPicPr>
            <p:nvPr/>
          </p:nvPicPr>
          <p:blipFill>
            <a:blip r:embed="rId101">
              <a:extLst>
                <a:ext uri="{28A0092B-C50C-407E-A947-70E740481C1C}">
                  <a14:useLocalDpi xmlns:a14="http://schemas.microsoft.com/office/drawing/2010/main" val="0"/>
                </a:ext>
                <a:ext uri="{96DAC541-7B7A-43D3-8B79-37D633B846F1}">
                  <asvg:svgBlip xmlns:asvg="http://schemas.microsoft.com/office/drawing/2016/SVG/main" r:embed="rId102"/>
                </a:ext>
              </a:extLst>
            </a:blip>
            <a:stretch>
              <a:fillRect/>
            </a:stretch>
          </p:blipFill>
          <p:spPr>
            <a:xfrm flipH="1">
              <a:off x="1803616" y="2748927"/>
              <a:ext cx="685800" cy="685800"/>
            </a:xfrm>
            <a:prstGeom prst="rect">
              <a:avLst/>
            </a:prstGeom>
          </p:spPr>
        </p:pic>
        <p:pic>
          <p:nvPicPr>
            <p:cNvPr id="73" name="Graphic 72" descr="Cycling with solid fill">
              <a:extLst>
                <a:ext uri="{FF2B5EF4-FFF2-40B4-BE49-F238E27FC236}">
                  <a16:creationId xmlns:a16="http://schemas.microsoft.com/office/drawing/2014/main" id="{89F372BD-B78F-C373-7A00-C2F2CAB966FA}"/>
                </a:ext>
                <a:ext uri="{C183D7F6-B498-43B3-948B-1728B52AA6E4}">
                  <adec:decorative xmlns:adec="http://schemas.microsoft.com/office/drawing/2017/decorative" val="0"/>
                </a:ext>
              </a:extLst>
            </p:cNvPr>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8972019" y="3000992"/>
              <a:ext cx="684000" cy="684000"/>
            </a:xfrm>
            <a:prstGeom prst="rect">
              <a:avLst/>
            </a:prstGeom>
          </p:spPr>
        </p:pic>
        <p:pic>
          <p:nvPicPr>
            <p:cNvPr id="74" name="Graphic 73" descr="Cycling with solid fill">
              <a:extLst>
                <a:ext uri="{FF2B5EF4-FFF2-40B4-BE49-F238E27FC236}">
                  <a16:creationId xmlns:a16="http://schemas.microsoft.com/office/drawing/2014/main" id="{577057F6-EE0F-8529-A4E3-FA6BFC91A628}"/>
                </a:ext>
                <a:ext uri="{C183D7F6-B498-43B3-948B-1728B52AA6E4}">
                  <adec:decorative xmlns:adec="http://schemas.microsoft.com/office/drawing/2017/decorative" val="0"/>
                </a:ext>
              </a:extLst>
            </p:cNvPr>
            <p:cNvPicPr>
              <a:picLocks noChangeAspect="1"/>
            </p:cNvPicPr>
            <p:nvPr/>
          </p:nvPicPr>
          <p:blipFill>
            <a:blip r:embed="rId105">
              <a:extLst>
                <a:ext uri="{96DAC541-7B7A-43D3-8B79-37D633B846F1}">
                  <asvg:svgBlip xmlns:asvg="http://schemas.microsoft.com/office/drawing/2016/SVG/main" r:embed="rId106"/>
                </a:ext>
              </a:extLst>
            </a:blip>
            <a:stretch>
              <a:fillRect/>
            </a:stretch>
          </p:blipFill>
          <p:spPr>
            <a:xfrm>
              <a:off x="2786191" y="5911673"/>
              <a:ext cx="684000" cy="684000"/>
            </a:xfrm>
            <a:prstGeom prst="rect">
              <a:avLst/>
            </a:prstGeom>
          </p:spPr>
        </p:pic>
        <p:pic>
          <p:nvPicPr>
            <p:cNvPr id="75" name="Graphic 74" descr="Gymnast: Rings with solid fill">
              <a:extLst>
                <a:ext uri="{FF2B5EF4-FFF2-40B4-BE49-F238E27FC236}">
                  <a16:creationId xmlns:a16="http://schemas.microsoft.com/office/drawing/2014/main" id="{2F6BB266-7F98-A442-0CC0-FE8935CE9D3B}"/>
                </a:ext>
                <a:ext uri="{C183D7F6-B498-43B3-948B-1728B52AA6E4}">
                  <adec:decorative xmlns:adec="http://schemas.microsoft.com/office/drawing/2017/decorative" val="0"/>
                </a:ext>
              </a:extLst>
            </p:cNvPr>
            <p:cNvPicPr>
              <a:picLocks noChangeAspect="1"/>
            </p:cNvPicPr>
            <p:nvPr/>
          </p:nvPicPr>
          <p:blipFill>
            <a:blip r:embed="rId107">
              <a:extLst>
                <a:ext uri="{96DAC541-7B7A-43D3-8B79-37D633B846F1}">
                  <asvg:svgBlip xmlns:asvg="http://schemas.microsoft.com/office/drawing/2016/SVG/main" r:embed="rId108"/>
                </a:ext>
              </a:extLst>
            </a:blip>
            <a:stretch>
              <a:fillRect/>
            </a:stretch>
          </p:blipFill>
          <p:spPr>
            <a:xfrm>
              <a:off x="3673558" y="1020837"/>
              <a:ext cx="684000" cy="684000"/>
            </a:xfrm>
            <a:prstGeom prst="rect">
              <a:avLst/>
            </a:prstGeom>
          </p:spPr>
        </p:pic>
        <p:pic>
          <p:nvPicPr>
            <p:cNvPr id="76" name="Graphic 75" descr="Man with cane with solid fill">
              <a:extLst>
                <a:ext uri="{FF2B5EF4-FFF2-40B4-BE49-F238E27FC236}">
                  <a16:creationId xmlns:a16="http://schemas.microsoft.com/office/drawing/2014/main" id="{BAFC9A92-4F54-FE8F-F656-FA4D59BABA9F}"/>
                </a:ext>
                <a:ext uri="{C183D7F6-B498-43B3-948B-1728B52AA6E4}">
                  <adec:decorative xmlns:adec="http://schemas.microsoft.com/office/drawing/2017/decorative" val="0"/>
                </a:ext>
              </a:extLst>
            </p:cNvPr>
            <p:cNvPicPr>
              <a:picLocks noChangeAspect="1"/>
            </p:cNvPicPr>
            <p:nvPr/>
          </p:nvPicPr>
          <p:blipFill>
            <a:blip r:embed="rId109">
              <a:extLst>
                <a:ext uri="{96DAC541-7B7A-43D3-8B79-37D633B846F1}">
                  <asvg:svgBlip xmlns:asvg="http://schemas.microsoft.com/office/drawing/2016/SVG/main" r:embed="rId110"/>
                </a:ext>
              </a:extLst>
            </a:blip>
            <a:stretch>
              <a:fillRect/>
            </a:stretch>
          </p:blipFill>
          <p:spPr>
            <a:xfrm>
              <a:off x="9254033" y="3969963"/>
              <a:ext cx="684000" cy="684000"/>
            </a:xfrm>
            <a:prstGeom prst="rect">
              <a:avLst/>
            </a:prstGeom>
          </p:spPr>
        </p:pic>
        <p:pic>
          <p:nvPicPr>
            <p:cNvPr id="77" name="Graphic 76" descr="Gymnast: Rings with solid fill">
              <a:extLst>
                <a:ext uri="{FF2B5EF4-FFF2-40B4-BE49-F238E27FC236}">
                  <a16:creationId xmlns:a16="http://schemas.microsoft.com/office/drawing/2014/main" id="{7600E435-51BE-308A-F4AD-5BCD2AD41FD5}"/>
                </a:ext>
                <a:ext uri="{C183D7F6-B498-43B3-948B-1728B52AA6E4}">
                  <adec:decorative xmlns:adec="http://schemas.microsoft.com/office/drawing/2017/decorative" val="0"/>
                </a:ext>
              </a:extLst>
            </p:cNvPr>
            <p:cNvPicPr>
              <a:picLocks noChangeAspect="1"/>
            </p:cNvPicPr>
            <p:nvPr/>
          </p:nvPicPr>
          <p:blipFill>
            <a:blip r:embed="rId107">
              <a:extLst>
                <a:ext uri="{96DAC541-7B7A-43D3-8B79-37D633B846F1}">
                  <asvg:svgBlip xmlns:asvg="http://schemas.microsoft.com/office/drawing/2016/SVG/main" r:embed="rId108"/>
                </a:ext>
              </a:extLst>
            </a:blip>
            <a:stretch>
              <a:fillRect/>
            </a:stretch>
          </p:blipFill>
          <p:spPr>
            <a:xfrm>
              <a:off x="10003868" y="5074573"/>
              <a:ext cx="684000" cy="684000"/>
            </a:xfrm>
            <a:prstGeom prst="rect">
              <a:avLst/>
            </a:prstGeom>
          </p:spPr>
        </p:pic>
        <p:pic>
          <p:nvPicPr>
            <p:cNvPr id="78" name="Graphic 77" descr="Body builder with solid fill">
              <a:extLst>
                <a:ext uri="{FF2B5EF4-FFF2-40B4-BE49-F238E27FC236}">
                  <a16:creationId xmlns:a16="http://schemas.microsoft.com/office/drawing/2014/main" id="{EF4BF1BF-03D0-D457-90B7-4D3A2D2D820B}"/>
                </a:ext>
                <a:ext uri="{C183D7F6-B498-43B3-948B-1728B52AA6E4}">
                  <adec:decorative xmlns:adec="http://schemas.microsoft.com/office/drawing/2017/decorative" val="0"/>
                </a:ext>
              </a:extLst>
            </p:cNvPr>
            <p:cNvPicPr>
              <a:picLocks noChangeAspect="1"/>
            </p:cNvPicPr>
            <p:nvPr/>
          </p:nvPicPr>
          <p:blipFill>
            <a:blip r:embed="rId111">
              <a:extLst>
                <a:ext uri="{96DAC541-7B7A-43D3-8B79-37D633B846F1}">
                  <asvg:svgBlip xmlns:asvg="http://schemas.microsoft.com/office/drawing/2016/SVG/main" r:embed="rId112"/>
                </a:ext>
              </a:extLst>
            </a:blip>
            <a:stretch>
              <a:fillRect/>
            </a:stretch>
          </p:blipFill>
          <p:spPr>
            <a:xfrm>
              <a:off x="7002157" y="4824790"/>
              <a:ext cx="684000" cy="684000"/>
            </a:xfrm>
            <a:prstGeom prst="rect">
              <a:avLst/>
            </a:prstGeom>
          </p:spPr>
        </p:pic>
        <p:pic>
          <p:nvPicPr>
            <p:cNvPr id="79" name="Graphic 78" descr="Climbing with solid fill">
              <a:extLst>
                <a:ext uri="{FF2B5EF4-FFF2-40B4-BE49-F238E27FC236}">
                  <a16:creationId xmlns:a16="http://schemas.microsoft.com/office/drawing/2014/main" id="{0F2BD47E-4214-9316-5D54-2FC72E03B0EF}"/>
                </a:ext>
                <a:ext uri="{C183D7F6-B498-43B3-948B-1728B52AA6E4}">
                  <adec:decorative xmlns:adec="http://schemas.microsoft.com/office/drawing/2017/decorative" val="0"/>
                </a:ext>
              </a:extLst>
            </p:cNvPr>
            <p:cNvPicPr>
              <a:picLocks noChangeAspect="1"/>
            </p:cNvPicPr>
            <p:nvPr/>
          </p:nvPicPr>
          <p:blipFill>
            <a:blip r:embed="rId113">
              <a:extLst>
                <a:ext uri="{96DAC541-7B7A-43D3-8B79-37D633B846F1}">
                  <asvg:svgBlip xmlns:asvg="http://schemas.microsoft.com/office/drawing/2016/SVG/main" r:embed="rId114"/>
                </a:ext>
              </a:extLst>
            </a:blip>
            <a:stretch>
              <a:fillRect/>
            </a:stretch>
          </p:blipFill>
          <p:spPr>
            <a:xfrm>
              <a:off x="2693268" y="1314099"/>
              <a:ext cx="684000" cy="684000"/>
            </a:xfrm>
            <a:prstGeom prst="rect">
              <a:avLst/>
            </a:prstGeom>
          </p:spPr>
        </p:pic>
        <p:pic>
          <p:nvPicPr>
            <p:cNvPr id="80" name="Graphic 79" descr="Dancing with solid fill">
              <a:extLst>
                <a:ext uri="{FF2B5EF4-FFF2-40B4-BE49-F238E27FC236}">
                  <a16:creationId xmlns:a16="http://schemas.microsoft.com/office/drawing/2014/main" id="{C73A81FF-DDCB-1CFA-507D-885861437104}"/>
                </a:ext>
                <a:ext uri="{C183D7F6-B498-43B3-948B-1728B52AA6E4}">
                  <adec:decorative xmlns:adec="http://schemas.microsoft.com/office/drawing/2017/decorative" val="0"/>
                </a:ext>
              </a:extLst>
            </p:cNvPr>
            <p:cNvPicPr>
              <a:picLocks noChangeAspect="1"/>
            </p:cNvPicPr>
            <p:nvPr/>
          </p:nvPicPr>
          <p:blipFill>
            <a:blip r:embed="rId115">
              <a:extLst>
                <a:ext uri="{96DAC541-7B7A-43D3-8B79-37D633B846F1}">
                  <asvg:svgBlip xmlns:asvg="http://schemas.microsoft.com/office/drawing/2016/SVG/main" r:embed="rId116"/>
                </a:ext>
              </a:extLst>
            </a:blip>
            <a:stretch>
              <a:fillRect/>
            </a:stretch>
          </p:blipFill>
          <p:spPr>
            <a:xfrm>
              <a:off x="6837460" y="3874065"/>
              <a:ext cx="684000" cy="684000"/>
            </a:xfrm>
            <a:prstGeom prst="rect">
              <a:avLst/>
            </a:prstGeom>
          </p:spPr>
        </p:pic>
        <p:pic>
          <p:nvPicPr>
            <p:cNvPr id="81" name="Graphic 80" descr="Gymnast: Floor routine with solid fill">
              <a:extLst>
                <a:ext uri="{FF2B5EF4-FFF2-40B4-BE49-F238E27FC236}">
                  <a16:creationId xmlns:a16="http://schemas.microsoft.com/office/drawing/2014/main" id="{FB1C16A4-0FC3-20FD-EC48-3BB459B877C3}"/>
                </a:ext>
                <a:ext uri="{C183D7F6-B498-43B3-948B-1728B52AA6E4}">
                  <adec:decorative xmlns:adec="http://schemas.microsoft.com/office/drawing/2017/decorative" val="0"/>
                </a:ext>
              </a:extLst>
            </p:cNvPr>
            <p:cNvPicPr>
              <a:picLocks noChangeAspect="1"/>
            </p:cNvPicPr>
            <p:nvPr/>
          </p:nvPicPr>
          <p:blipFill>
            <a:blip r:embed="rId117">
              <a:extLst>
                <a:ext uri="{96DAC541-7B7A-43D3-8B79-37D633B846F1}">
                  <asvg:svgBlip xmlns:asvg="http://schemas.microsoft.com/office/drawing/2016/SVG/main" r:embed="rId118"/>
                </a:ext>
              </a:extLst>
            </a:blip>
            <a:stretch>
              <a:fillRect/>
            </a:stretch>
          </p:blipFill>
          <p:spPr>
            <a:xfrm>
              <a:off x="6936893" y="202483"/>
              <a:ext cx="684000" cy="684000"/>
            </a:xfrm>
            <a:prstGeom prst="rect">
              <a:avLst/>
            </a:prstGeom>
          </p:spPr>
        </p:pic>
        <p:pic>
          <p:nvPicPr>
            <p:cNvPr id="82" name="Graphic 81" descr="Hurdle with solid fill">
              <a:extLst>
                <a:ext uri="{FF2B5EF4-FFF2-40B4-BE49-F238E27FC236}">
                  <a16:creationId xmlns:a16="http://schemas.microsoft.com/office/drawing/2014/main" id="{B607FB1F-DFBB-EDC9-5B2B-18E2ADFB2C9C}"/>
                </a:ext>
                <a:ext uri="{C183D7F6-B498-43B3-948B-1728B52AA6E4}">
                  <adec:decorative xmlns:adec="http://schemas.microsoft.com/office/drawing/2017/decorative" val="0"/>
                </a:ext>
              </a:extLst>
            </p:cNvPr>
            <p:cNvPicPr>
              <a:picLocks noChangeAspect="1"/>
            </p:cNvPicPr>
            <p:nvPr/>
          </p:nvPicPr>
          <p:blipFill>
            <a:blip r:embed="rId119">
              <a:extLst>
                <a:ext uri="{96DAC541-7B7A-43D3-8B79-37D633B846F1}">
                  <asvg:svgBlip xmlns:asvg="http://schemas.microsoft.com/office/drawing/2016/SVG/main" r:embed="rId120"/>
                </a:ext>
              </a:extLst>
            </a:blip>
            <a:stretch>
              <a:fillRect/>
            </a:stretch>
          </p:blipFill>
          <p:spPr>
            <a:xfrm>
              <a:off x="3729607" y="3247785"/>
              <a:ext cx="684000" cy="684000"/>
            </a:xfrm>
            <a:prstGeom prst="rect">
              <a:avLst/>
            </a:prstGeom>
          </p:spPr>
        </p:pic>
        <p:pic>
          <p:nvPicPr>
            <p:cNvPr id="83" name="Graphic 82" descr="Juggler with solid fill">
              <a:extLst>
                <a:ext uri="{FF2B5EF4-FFF2-40B4-BE49-F238E27FC236}">
                  <a16:creationId xmlns:a16="http://schemas.microsoft.com/office/drawing/2014/main" id="{DA16429C-F079-B8B4-F260-846FBD61D760}"/>
                </a:ext>
                <a:ext uri="{C183D7F6-B498-43B3-948B-1728B52AA6E4}">
                  <adec:decorative xmlns:adec="http://schemas.microsoft.com/office/drawing/2017/decorative" val="0"/>
                </a:ext>
              </a:extLst>
            </p:cNvPr>
            <p:cNvPicPr>
              <a:picLocks noChangeAspect="1"/>
            </p:cNvPicPr>
            <p:nvPr/>
          </p:nvPicPr>
          <p:blipFill>
            <a:blip r:embed="rId121">
              <a:extLst>
                <a:ext uri="{96DAC541-7B7A-43D3-8B79-37D633B846F1}">
                  <asvg:svgBlip xmlns:asvg="http://schemas.microsoft.com/office/drawing/2016/SVG/main" r:embed="rId122"/>
                </a:ext>
              </a:extLst>
            </a:blip>
            <a:stretch>
              <a:fillRect/>
            </a:stretch>
          </p:blipFill>
          <p:spPr>
            <a:xfrm>
              <a:off x="7528285" y="3691800"/>
              <a:ext cx="828000" cy="828000"/>
            </a:xfrm>
            <a:prstGeom prst="rect">
              <a:avLst/>
            </a:prstGeom>
          </p:spPr>
        </p:pic>
        <p:pic>
          <p:nvPicPr>
            <p:cNvPr id="84" name="Graphic 83" descr="Martial Arts with solid fill">
              <a:extLst>
                <a:ext uri="{FF2B5EF4-FFF2-40B4-BE49-F238E27FC236}">
                  <a16:creationId xmlns:a16="http://schemas.microsoft.com/office/drawing/2014/main" id="{F6FD50B0-1C2F-AD49-9A22-D18CE415186F}"/>
                </a:ext>
                <a:ext uri="{C183D7F6-B498-43B3-948B-1728B52AA6E4}">
                  <adec:decorative xmlns:adec="http://schemas.microsoft.com/office/drawing/2017/decorative" val="0"/>
                </a:ext>
              </a:extLst>
            </p:cNvPr>
            <p:cNvPicPr>
              <a:picLocks noChangeAspect="1"/>
            </p:cNvPicPr>
            <p:nvPr/>
          </p:nvPicPr>
          <p:blipFill>
            <a:blip r:embed="rId123">
              <a:extLst>
                <a:ext uri="{96DAC541-7B7A-43D3-8B79-37D633B846F1}">
                  <asvg:svgBlip xmlns:asvg="http://schemas.microsoft.com/office/drawing/2016/SVG/main" r:embed="rId124"/>
                </a:ext>
              </a:extLst>
            </a:blip>
            <a:stretch>
              <a:fillRect/>
            </a:stretch>
          </p:blipFill>
          <p:spPr>
            <a:xfrm>
              <a:off x="3774342" y="2229617"/>
              <a:ext cx="684000" cy="684000"/>
            </a:xfrm>
            <a:prstGeom prst="rect">
              <a:avLst/>
            </a:prstGeom>
          </p:spPr>
        </p:pic>
        <p:pic>
          <p:nvPicPr>
            <p:cNvPr id="85" name="Graphic 84" descr="Soccer with solid fill">
              <a:extLst>
                <a:ext uri="{FF2B5EF4-FFF2-40B4-BE49-F238E27FC236}">
                  <a16:creationId xmlns:a16="http://schemas.microsoft.com/office/drawing/2014/main" id="{D9C649B7-54BF-BC24-0F7A-931FEE702486}"/>
                </a:ext>
                <a:ext uri="{C183D7F6-B498-43B3-948B-1728B52AA6E4}">
                  <adec:decorative xmlns:adec="http://schemas.microsoft.com/office/drawing/2017/decorative" val="0"/>
                </a:ext>
              </a:extLst>
            </p:cNvPr>
            <p:cNvPicPr>
              <a:picLocks noChangeAspect="1"/>
            </p:cNvPicPr>
            <p:nvPr/>
          </p:nvPicPr>
          <p:blipFill>
            <a:blip r:embed="rId125">
              <a:extLst>
                <a:ext uri="{96DAC541-7B7A-43D3-8B79-37D633B846F1}">
                  <asvg:svgBlip xmlns:asvg="http://schemas.microsoft.com/office/drawing/2016/SVG/main" r:embed="rId126"/>
                </a:ext>
              </a:extLst>
            </a:blip>
            <a:stretch>
              <a:fillRect/>
            </a:stretch>
          </p:blipFill>
          <p:spPr>
            <a:xfrm>
              <a:off x="4456629" y="2940561"/>
              <a:ext cx="684000" cy="684000"/>
            </a:xfrm>
            <a:prstGeom prst="rect">
              <a:avLst/>
            </a:prstGeom>
          </p:spPr>
        </p:pic>
        <p:pic>
          <p:nvPicPr>
            <p:cNvPr id="86" name="Graphic 85" descr="Spinning Plates with solid fill">
              <a:extLst>
                <a:ext uri="{FF2B5EF4-FFF2-40B4-BE49-F238E27FC236}">
                  <a16:creationId xmlns:a16="http://schemas.microsoft.com/office/drawing/2014/main" id="{40738D74-1960-D780-E20A-B337FECA8EB8}"/>
                </a:ext>
                <a:ext uri="{C183D7F6-B498-43B3-948B-1728B52AA6E4}">
                  <adec:decorative xmlns:adec="http://schemas.microsoft.com/office/drawing/2017/decorative" val="0"/>
                </a:ext>
              </a:extLst>
            </p:cNvPr>
            <p:cNvPicPr>
              <a:picLocks noChangeAspect="1"/>
            </p:cNvPicPr>
            <p:nvPr/>
          </p:nvPicPr>
          <p:blipFill>
            <a:blip r:embed="rId127">
              <a:extLst>
                <a:ext uri="{96DAC541-7B7A-43D3-8B79-37D633B846F1}">
                  <asvg:svgBlip xmlns:asvg="http://schemas.microsoft.com/office/drawing/2016/SVG/main" r:embed="rId128"/>
                </a:ext>
              </a:extLst>
            </a:blip>
            <a:stretch>
              <a:fillRect/>
            </a:stretch>
          </p:blipFill>
          <p:spPr>
            <a:xfrm>
              <a:off x="5512880" y="4944300"/>
              <a:ext cx="684000" cy="684000"/>
            </a:xfrm>
            <a:prstGeom prst="rect">
              <a:avLst/>
            </a:prstGeom>
          </p:spPr>
        </p:pic>
        <p:pic>
          <p:nvPicPr>
            <p:cNvPr id="87" name="Graphic 86" descr="Surf with solid fill">
              <a:extLst>
                <a:ext uri="{FF2B5EF4-FFF2-40B4-BE49-F238E27FC236}">
                  <a16:creationId xmlns:a16="http://schemas.microsoft.com/office/drawing/2014/main" id="{33588870-45CC-C8B4-ABD5-BAA0FB3CE3B1}"/>
                </a:ext>
                <a:ext uri="{C183D7F6-B498-43B3-948B-1728B52AA6E4}">
                  <adec:decorative xmlns:adec="http://schemas.microsoft.com/office/drawing/2017/decorative" val="0"/>
                </a:ext>
              </a:extLst>
            </p:cNvPr>
            <p:cNvPicPr>
              <a:picLocks noChangeAspect="1"/>
            </p:cNvPicPr>
            <p:nvPr/>
          </p:nvPicPr>
          <p:blipFill>
            <a:blip r:embed="rId129">
              <a:extLst>
                <a:ext uri="{96DAC541-7B7A-43D3-8B79-37D633B846F1}">
                  <asvg:svgBlip xmlns:asvg="http://schemas.microsoft.com/office/drawing/2016/SVG/main" r:embed="rId130"/>
                </a:ext>
              </a:extLst>
            </a:blip>
            <a:stretch>
              <a:fillRect/>
            </a:stretch>
          </p:blipFill>
          <p:spPr>
            <a:xfrm>
              <a:off x="3598917" y="178743"/>
              <a:ext cx="684000" cy="684000"/>
            </a:xfrm>
            <a:prstGeom prst="rect">
              <a:avLst/>
            </a:prstGeom>
          </p:spPr>
        </p:pic>
        <p:pic>
          <p:nvPicPr>
            <p:cNvPr id="88" name="Graphic 87" descr="Tennis with solid fill">
              <a:extLst>
                <a:ext uri="{FF2B5EF4-FFF2-40B4-BE49-F238E27FC236}">
                  <a16:creationId xmlns:a16="http://schemas.microsoft.com/office/drawing/2014/main" id="{B8C47921-F1FB-BC2D-892F-ED258896E381}"/>
                </a:ext>
                <a:ext uri="{C183D7F6-B498-43B3-948B-1728B52AA6E4}">
                  <adec:decorative xmlns:adec="http://schemas.microsoft.com/office/drawing/2017/decorative" val="0"/>
                </a:ext>
              </a:extLst>
            </p:cNvPr>
            <p:cNvPicPr>
              <a:picLocks noChangeAspect="1"/>
            </p:cNvPicPr>
            <p:nvPr/>
          </p:nvPicPr>
          <p:blipFill>
            <a:blip r:embed="rId131">
              <a:extLst>
                <a:ext uri="{96DAC541-7B7A-43D3-8B79-37D633B846F1}">
                  <asvg:svgBlip xmlns:asvg="http://schemas.microsoft.com/office/drawing/2016/SVG/main" r:embed="rId132"/>
                </a:ext>
              </a:extLst>
            </a:blip>
            <a:stretch>
              <a:fillRect/>
            </a:stretch>
          </p:blipFill>
          <p:spPr>
            <a:xfrm>
              <a:off x="8323126" y="3429000"/>
              <a:ext cx="684000" cy="684000"/>
            </a:xfrm>
            <a:prstGeom prst="rect">
              <a:avLst/>
            </a:prstGeom>
          </p:spPr>
        </p:pic>
        <p:pic>
          <p:nvPicPr>
            <p:cNvPr id="89" name="Graphic 88" descr="Yoga with solid fill">
              <a:extLst>
                <a:ext uri="{FF2B5EF4-FFF2-40B4-BE49-F238E27FC236}">
                  <a16:creationId xmlns:a16="http://schemas.microsoft.com/office/drawing/2014/main" id="{12FC7CC2-8F99-CA7D-D22C-56BA3B8560B5}"/>
                </a:ext>
                <a:ext uri="{C183D7F6-B498-43B3-948B-1728B52AA6E4}">
                  <adec:decorative xmlns:adec="http://schemas.microsoft.com/office/drawing/2017/decorative" val="0"/>
                </a:ext>
              </a:extLst>
            </p:cNvPr>
            <p:cNvPicPr>
              <a:picLocks noChangeAspect="1"/>
            </p:cNvPicPr>
            <p:nvPr/>
          </p:nvPicPr>
          <p:blipFill>
            <a:blip r:embed="rId133">
              <a:extLst>
                <a:ext uri="{96DAC541-7B7A-43D3-8B79-37D633B846F1}">
                  <asvg:svgBlip xmlns:asvg="http://schemas.microsoft.com/office/drawing/2016/SVG/main" r:embed="rId134"/>
                </a:ext>
              </a:extLst>
            </a:blip>
            <a:stretch>
              <a:fillRect/>
            </a:stretch>
          </p:blipFill>
          <p:spPr>
            <a:xfrm>
              <a:off x="9803665" y="3410672"/>
              <a:ext cx="684000" cy="684000"/>
            </a:xfrm>
            <a:prstGeom prst="rect">
              <a:avLst/>
            </a:prstGeom>
          </p:spPr>
        </p:pic>
        <p:sp>
          <p:nvSpPr>
            <p:cNvPr id="90" name="TextBox 89">
              <a:extLst>
                <a:ext uri="{FF2B5EF4-FFF2-40B4-BE49-F238E27FC236}">
                  <a16:creationId xmlns:a16="http://schemas.microsoft.com/office/drawing/2014/main" id="{808A48D1-61BD-FBDA-FCE9-D2DAAB506F65}"/>
                </a:ext>
                <a:ext uri="{C183D7F6-B498-43B3-948B-1728B52AA6E4}">
                  <adec:decorative xmlns:adec="http://schemas.microsoft.com/office/drawing/2017/decorative" val="0"/>
                </a:ext>
              </a:extLst>
            </p:cNvPr>
            <p:cNvSpPr txBox="1"/>
            <p:nvPr/>
          </p:nvSpPr>
          <p:spPr>
            <a:xfrm>
              <a:off x="4846183" y="2274563"/>
              <a:ext cx="2497975" cy="369332"/>
            </a:xfrm>
            <a:prstGeom prst="rect">
              <a:avLst/>
            </a:prstGeom>
            <a:noFill/>
          </p:spPr>
          <p:txBody>
            <a:bodyPr wrap="square" rtlCol="0" anchor="ctr">
              <a:spAutoFit/>
            </a:bodyPr>
            <a:lstStyle/>
            <a:p>
              <a:pPr algn="ctr"/>
              <a:r>
                <a:rPr lang="en-AU" sz="1800" b="1">
                  <a:solidFill>
                    <a:schemeClr val="bg1"/>
                  </a:solidFill>
                </a:rPr>
                <a:t>5.5 million</a:t>
              </a:r>
            </a:p>
          </p:txBody>
        </p:sp>
      </p:grpSp>
      <p:sp>
        <p:nvSpPr>
          <p:cNvPr id="92" name="TextBox 91">
            <a:extLst>
              <a:ext uri="{FF2B5EF4-FFF2-40B4-BE49-F238E27FC236}">
                <a16:creationId xmlns:a16="http://schemas.microsoft.com/office/drawing/2014/main" id="{6ECAE93D-17C0-7629-3260-F4F6B881EF66}"/>
              </a:ext>
            </a:extLst>
          </p:cNvPr>
          <p:cNvSpPr txBox="1"/>
          <p:nvPr/>
        </p:nvSpPr>
        <p:spPr>
          <a:xfrm>
            <a:off x="10840446" y="1569364"/>
            <a:ext cx="1169551" cy="2738689"/>
          </a:xfrm>
          <a:prstGeom prst="rect">
            <a:avLst/>
          </a:prstGeom>
          <a:solidFill>
            <a:srgbClr val="FFFFFF">
              <a:alpha val="69804"/>
            </a:srgbClr>
          </a:solidFill>
        </p:spPr>
        <p:txBody>
          <a:bodyPr vert="vert270" wrap="square" rtlCol="0" anchor="ctr">
            <a:spAutoFit/>
          </a:bodyPr>
          <a:lstStyle/>
          <a:p>
            <a:pPr algn="ctr"/>
            <a:r>
              <a:rPr lang="en-AU" sz="3200" b="1">
                <a:solidFill>
                  <a:srgbClr val="006699"/>
                </a:solidFill>
                <a:latin typeface="Aptos Black" panose="020B0004020202020204" pitchFamily="34" charset="0"/>
              </a:rPr>
              <a:t>Australian Population</a:t>
            </a:r>
          </a:p>
        </p:txBody>
      </p:sp>
      <p:sp>
        <p:nvSpPr>
          <p:cNvPr id="91" name="TextBox 90">
            <a:extLst>
              <a:ext uri="{FF2B5EF4-FFF2-40B4-BE49-F238E27FC236}">
                <a16:creationId xmlns:a16="http://schemas.microsoft.com/office/drawing/2014/main" id="{DB46380D-7A07-5C67-EA11-3A079D90BFD6}"/>
              </a:ext>
            </a:extLst>
          </p:cNvPr>
          <p:cNvSpPr txBox="1"/>
          <p:nvPr/>
        </p:nvSpPr>
        <p:spPr>
          <a:xfrm>
            <a:off x="10825058" y="4402968"/>
            <a:ext cx="1200329" cy="2177259"/>
          </a:xfrm>
          <a:prstGeom prst="rect">
            <a:avLst/>
          </a:prstGeom>
          <a:solidFill>
            <a:srgbClr val="FFFFFF">
              <a:alpha val="69804"/>
            </a:srgbClr>
          </a:solidFill>
        </p:spPr>
        <p:txBody>
          <a:bodyPr vert="vert270" wrap="square" rtlCol="0" anchor="ctr">
            <a:spAutoFit/>
          </a:bodyPr>
          <a:lstStyle/>
          <a:p>
            <a:pPr algn="ctr"/>
            <a:r>
              <a:rPr lang="en-AU" sz="6600" b="1">
                <a:solidFill>
                  <a:srgbClr val="006699"/>
                </a:solidFill>
                <a:latin typeface="Aptos Black" panose="020B0004020202020204" pitchFamily="34" charset="0"/>
              </a:rPr>
              <a:t>20%</a:t>
            </a:r>
          </a:p>
        </p:txBody>
      </p:sp>
    </p:spTree>
    <p:extLst>
      <p:ext uri="{BB962C8B-B14F-4D97-AF65-F5344CB8AC3E}">
        <p14:creationId xmlns:p14="http://schemas.microsoft.com/office/powerpoint/2010/main" val="1689158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31BDF7-7598-8046-A8F0-EDF4C2E765D2}"/>
              </a:ext>
            </a:extLst>
          </p:cNvPr>
          <p:cNvSpPr>
            <a:spLocks noGrp="1"/>
          </p:cNvSpPr>
          <p:nvPr>
            <p:ph type="title"/>
          </p:nvPr>
        </p:nvSpPr>
        <p:spPr/>
        <p:txBody>
          <a:bodyPr/>
          <a:lstStyle/>
          <a:p>
            <a:r>
              <a:rPr lang="en-AU"/>
              <a:t>Impact of the problem?</a:t>
            </a:r>
          </a:p>
        </p:txBody>
      </p:sp>
      <p:sp>
        <p:nvSpPr>
          <p:cNvPr id="2" name="Content Placeholder 2">
            <a:extLst>
              <a:ext uri="{FF2B5EF4-FFF2-40B4-BE49-F238E27FC236}">
                <a16:creationId xmlns:a16="http://schemas.microsoft.com/office/drawing/2014/main" id="{7F7C7B9B-BAAC-38C4-FA1F-CDE5B900733C}"/>
              </a:ext>
            </a:extLst>
          </p:cNvPr>
          <p:cNvSpPr txBox="1">
            <a:spLocks/>
          </p:cNvSpPr>
          <p:nvPr/>
        </p:nvSpPr>
        <p:spPr>
          <a:xfrm>
            <a:off x="345601" y="1870255"/>
            <a:ext cx="5626799" cy="4273200"/>
          </a:xfrm>
          <a:prstGeom prst="rect">
            <a:avLst/>
          </a:prstGeom>
        </p:spPr>
        <p:txBody>
          <a:bodyPr vert="horz" lIns="0" tIns="0" rIns="0" bIns="0" rtlCol="0">
            <a:noAutofit/>
          </a:bodyPr>
          <a:lstStyle>
            <a:lvl1pPr marL="0" indent="0" algn="l" defTabSz="1218804" rtl="0" eaLnBrk="1" latinLnBrk="0" hangingPunct="1">
              <a:lnSpc>
                <a:spcPts val="2400"/>
              </a:lnSpc>
              <a:spcBef>
                <a:spcPts val="0"/>
              </a:spcBef>
              <a:spcAft>
                <a:spcPts val="600"/>
              </a:spcAft>
              <a:buFont typeface="Arial" pitchFamily="34" charset="0"/>
              <a:buNone/>
              <a:defRPr sz="2200" b="1" kern="1200" baseline="0">
                <a:solidFill>
                  <a:schemeClr val="bg1"/>
                </a:solidFill>
                <a:latin typeface="+mn-lt"/>
                <a:ea typeface="+mn-ea"/>
                <a:cs typeface="Arial" pitchFamily="34" charset="0"/>
              </a:defRPr>
            </a:lvl1pPr>
            <a:lvl2pPr marL="0" indent="0" algn="l" defTabSz="1218804" rtl="0" eaLnBrk="1" latinLnBrk="0" hangingPunct="1">
              <a:lnSpc>
                <a:spcPts val="2400"/>
              </a:lnSpc>
              <a:spcBef>
                <a:spcPts val="0"/>
              </a:spcBef>
              <a:spcAft>
                <a:spcPts val="600"/>
              </a:spcAft>
              <a:buClr>
                <a:schemeClr val="accent1"/>
              </a:buClr>
              <a:buSzPct val="100000"/>
              <a:buFontTx/>
              <a:buNone/>
              <a:defRPr sz="2200" kern="1200">
                <a:solidFill>
                  <a:schemeClr val="bg1"/>
                </a:solidFill>
                <a:latin typeface="+mn-lt"/>
                <a:ea typeface="+mn-ea"/>
                <a:cs typeface="Arial" pitchFamily="34" charset="0"/>
              </a:defRPr>
            </a:lvl2pPr>
            <a:lvl3pPr marL="0" indent="-239922" algn="l" defTabSz="1218804" rtl="0" eaLnBrk="1" latinLnBrk="0" hangingPunct="1">
              <a:lnSpc>
                <a:spcPts val="2600"/>
              </a:lnSpc>
              <a:spcBef>
                <a:spcPts val="0"/>
              </a:spcBef>
              <a:spcAft>
                <a:spcPts val="600"/>
              </a:spcAft>
              <a:buClr>
                <a:srgbClr val="2C421D"/>
              </a:buClr>
              <a:buSzPct val="100000"/>
              <a:buFont typeface="Arial" panose="020B0604020202020204" pitchFamily="34" charset="0"/>
              <a:buChar char="•"/>
              <a:defRPr sz="2400" kern="1200">
                <a:solidFill>
                  <a:schemeClr val="bg1"/>
                </a:solidFill>
                <a:latin typeface="+mn-lt"/>
                <a:ea typeface="+mn-ea"/>
                <a:cs typeface="Arial" pitchFamily="34" charset="0"/>
              </a:defRPr>
            </a:lvl3pPr>
            <a:lvl4pPr marL="4788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4pPr>
            <a:lvl5pPr marL="7200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baseline="0">
                <a:solidFill>
                  <a:schemeClr val="bg1"/>
                </a:solidFill>
                <a:latin typeface="+mn-lt"/>
                <a:ea typeface="+mn-ea"/>
                <a:cs typeface="Arial" pitchFamily="34" charset="0"/>
              </a:defRPr>
            </a:lvl5pPr>
            <a:lvl6pPr marL="9612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6pPr>
            <a:lvl7pPr marL="11988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7pPr>
            <a:lvl8pPr marL="14400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8pPr>
            <a:lvl9pPr marL="16812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9pPr>
          </a:lstStyle>
          <a:p>
            <a:r>
              <a:rPr lang="en-US" b="0" spc="-20">
                <a:effectLst/>
                <a:ea typeface="Trebuchet MS" panose="020B0603020202020204" pitchFamily="34" charset="0"/>
                <a:cs typeface="Trebuchet MS" panose="020B0603020202020204" pitchFamily="34" charset="0"/>
              </a:rPr>
              <a:t>For </a:t>
            </a:r>
            <a:r>
              <a:rPr lang="en-US" b="0">
                <a:effectLst/>
                <a:ea typeface="Trebuchet MS" panose="020B0603020202020204" pitchFamily="34" charset="0"/>
                <a:cs typeface="Trebuchet MS" panose="020B0603020202020204" pitchFamily="34" charset="0"/>
              </a:rPr>
              <a:t>First Nations peoples with a disability, life in modern </a:t>
            </a:r>
            <a:r>
              <a:rPr lang="en-US" b="0" spc="-10">
                <a:effectLst/>
                <a:ea typeface="Trebuchet MS" panose="020B0603020202020204" pitchFamily="34" charset="0"/>
                <a:cs typeface="Trebuchet MS" panose="020B0603020202020204" pitchFamily="34" charset="0"/>
              </a:rPr>
              <a:t>Australia</a:t>
            </a:r>
            <a:r>
              <a:rPr lang="en-US" b="0" spc="-70">
                <a:effectLst/>
                <a:ea typeface="Trebuchet MS" panose="020B0603020202020204" pitchFamily="34" charset="0"/>
                <a:cs typeface="Trebuchet MS" panose="020B0603020202020204" pitchFamily="34" charset="0"/>
              </a:rPr>
              <a:t> </a:t>
            </a:r>
            <a:r>
              <a:rPr lang="en-US" b="0" spc="-10">
                <a:effectLst/>
                <a:ea typeface="Trebuchet MS" panose="020B0603020202020204" pitchFamily="34" charset="0"/>
                <a:cs typeface="Trebuchet MS" panose="020B0603020202020204" pitchFamily="34" charset="0"/>
              </a:rPr>
              <a:t>is</a:t>
            </a:r>
            <a:r>
              <a:rPr lang="en-US" b="0" spc="-70">
                <a:effectLst/>
                <a:ea typeface="Trebuchet MS" panose="020B0603020202020204" pitchFamily="34" charset="0"/>
                <a:cs typeface="Trebuchet MS" panose="020B0603020202020204" pitchFamily="34" charset="0"/>
              </a:rPr>
              <a:t> </a:t>
            </a:r>
            <a:r>
              <a:rPr lang="en-US" b="0" spc="-10">
                <a:effectLst/>
                <a:ea typeface="Trebuchet MS" panose="020B0603020202020204" pitchFamily="34" charset="0"/>
                <a:cs typeface="Trebuchet MS" panose="020B0603020202020204" pitchFamily="34" charset="0"/>
              </a:rPr>
              <a:t>marked</a:t>
            </a:r>
            <a:r>
              <a:rPr lang="en-US" b="0" spc="-70">
                <a:effectLst/>
                <a:ea typeface="Trebuchet MS" panose="020B0603020202020204" pitchFamily="34" charset="0"/>
                <a:cs typeface="Trebuchet MS" panose="020B0603020202020204" pitchFamily="34" charset="0"/>
              </a:rPr>
              <a:t> </a:t>
            </a:r>
            <a:r>
              <a:rPr lang="en-US" b="0" spc="-10">
                <a:effectLst/>
                <a:ea typeface="Trebuchet MS" panose="020B0603020202020204" pitchFamily="34" charset="0"/>
                <a:cs typeface="Trebuchet MS" panose="020B0603020202020204" pitchFamily="34" charset="0"/>
              </a:rPr>
              <a:t>by</a:t>
            </a:r>
            <a:r>
              <a:rPr lang="en-US" b="0" spc="-70">
                <a:effectLst/>
                <a:ea typeface="Trebuchet MS" panose="020B0603020202020204" pitchFamily="34" charset="0"/>
                <a:cs typeface="Trebuchet MS" panose="020B0603020202020204" pitchFamily="34" charset="0"/>
              </a:rPr>
              <a:t> </a:t>
            </a:r>
            <a:r>
              <a:rPr lang="en-US" b="0" spc="-10">
                <a:effectLst/>
                <a:ea typeface="Trebuchet MS" panose="020B0603020202020204" pitchFamily="34" charset="0"/>
                <a:cs typeface="Trebuchet MS" panose="020B0603020202020204" pitchFamily="34" charset="0"/>
              </a:rPr>
              <a:t>isolation,</a:t>
            </a:r>
            <a:r>
              <a:rPr lang="en-US" b="0" spc="-70">
                <a:effectLst/>
                <a:ea typeface="Trebuchet MS" panose="020B0603020202020204" pitchFamily="34" charset="0"/>
                <a:cs typeface="Trebuchet MS" panose="020B0603020202020204" pitchFamily="34" charset="0"/>
              </a:rPr>
              <a:t> </a:t>
            </a:r>
            <a:r>
              <a:rPr lang="en-US" b="0" spc="-10">
                <a:effectLst/>
                <a:ea typeface="Trebuchet MS" panose="020B0603020202020204" pitchFamily="34" charset="0"/>
                <a:cs typeface="Trebuchet MS" panose="020B0603020202020204" pitchFamily="34" charset="0"/>
              </a:rPr>
              <a:t>discrimination</a:t>
            </a:r>
            <a:r>
              <a:rPr lang="en-US" b="0" spc="-65">
                <a:effectLst/>
                <a:ea typeface="Trebuchet MS" panose="020B0603020202020204" pitchFamily="34" charset="0"/>
                <a:cs typeface="Trebuchet MS" panose="020B0603020202020204" pitchFamily="34" charset="0"/>
              </a:rPr>
              <a:t> </a:t>
            </a:r>
            <a:r>
              <a:rPr lang="en-US" b="0" spc="-10">
                <a:effectLst/>
                <a:ea typeface="Trebuchet MS" panose="020B0603020202020204" pitchFamily="34" charset="0"/>
                <a:cs typeface="Trebuchet MS" panose="020B0603020202020204" pitchFamily="34" charset="0"/>
              </a:rPr>
              <a:t>and</a:t>
            </a:r>
            <a:r>
              <a:rPr lang="en-US" b="0" spc="-70">
                <a:effectLst/>
                <a:ea typeface="Trebuchet MS" panose="020B0603020202020204" pitchFamily="34" charset="0"/>
                <a:cs typeface="Trebuchet MS" panose="020B0603020202020204" pitchFamily="34" charset="0"/>
              </a:rPr>
              <a:t> </a:t>
            </a:r>
            <a:r>
              <a:rPr lang="en-US" b="0" spc="-10">
                <a:effectLst/>
                <a:ea typeface="Trebuchet MS" panose="020B0603020202020204" pitchFamily="34" charset="0"/>
                <a:cs typeface="Trebuchet MS" panose="020B0603020202020204" pitchFamily="34" charset="0"/>
              </a:rPr>
              <a:t>inequality </a:t>
            </a:r>
            <a:r>
              <a:rPr lang="en-US" sz="1200" b="0" spc="-10">
                <a:effectLst/>
                <a:ea typeface="Trebuchet MS" panose="020B0603020202020204" pitchFamily="34" charset="0"/>
                <a:cs typeface="Trebuchet MS" panose="020B0603020202020204" pitchFamily="34" charset="0"/>
              </a:rPr>
              <a:t>(Avery, 2019). </a:t>
            </a:r>
            <a:br>
              <a:rPr lang="en-US" sz="1200" b="0" spc="-10">
                <a:effectLst/>
                <a:ea typeface="Trebuchet MS" panose="020B0603020202020204" pitchFamily="34" charset="0"/>
                <a:cs typeface="Trebuchet MS" panose="020B0603020202020204" pitchFamily="34" charset="0"/>
              </a:rPr>
            </a:br>
            <a:endParaRPr lang="en-US" sz="1200" b="0" spc="-10">
              <a:effectLst/>
              <a:ea typeface="Trebuchet MS" panose="020B0603020202020204" pitchFamily="34" charset="0"/>
              <a:cs typeface="Trebuchet MS" panose="020B0603020202020204" pitchFamily="34" charset="0"/>
            </a:endParaRPr>
          </a:p>
          <a:p>
            <a:pPr marL="285750" indent="-285750">
              <a:buFont typeface="Arial" panose="020B0604020202020204" pitchFamily="34" charset="0"/>
              <a:buChar char="•"/>
            </a:pPr>
            <a:r>
              <a:rPr lang="en-AU" b="0" kern="100">
                <a:effectLst/>
                <a:ea typeface="Aptos" panose="020B0004020202020204" pitchFamily="34" charset="0"/>
                <a:cs typeface="Times New Roman" panose="02020603050405020304" pitchFamily="18" charset="0"/>
              </a:rPr>
              <a:t>Poorest outcomes of any group in Australia mainly due to the impact of colonisation </a:t>
            </a:r>
            <a:r>
              <a:rPr lang="en-AU" sz="1200" b="0" kern="100">
                <a:effectLst/>
                <a:ea typeface="Aptos" panose="020B0004020202020204" pitchFamily="34" charset="0"/>
                <a:cs typeface="Times New Roman" panose="02020603050405020304" pitchFamily="18" charset="0"/>
              </a:rPr>
              <a:t>(Cronin 2003; Gilroy et al. 2016; McGlade 2003; </a:t>
            </a:r>
            <a:r>
              <a:rPr lang="en-AU" sz="1200" b="0" kern="100" err="1">
                <a:effectLst/>
                <a:ea typeface="Aptos" panose="020B0004020202020204" pitchFamily="34" charset="0"/>
                <a:cs typeface="Times New Roman" panose="02020603050405020304" pitchFamily="18" charset="0"/>
              </a:rPr>
              <a:t>Soldatic</a:t>
            </a:r>
            <a:r>
              <a:rPr lang="en-AU" sz="1200" b="0" kern="100">
                <a:effectLst/>
                <a:ea typeface="Aptos" panose="020B0004020202020204" pitchFamily="34" charset="0"/>
                <a:cs typeface="Times New Roman" panose="02020603050405020304" pitchFamily="18" charset="0"/>
              </a:rPr>
              <a:t> 2018).</a:t>
            </a:r>
            <a:br>
              <a:rPr lang="en-AU" sz="2400" b="0" kern="100">
                <a:effectLst/>
                <a:ea typeface="Aptos" panose="020B0004020202020204" pitchFamily="34" charset="0"/>
                <a:cs typeface="Times New Roman" panose="02020603050405020304" pitchFamily="18" charset="0"/>
              </a:rPr>
            </a:br>
            <a:endParaRPr lang="en-AU" sz="2400" b="0" kern="100">
              <a:effectLst/>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US" b="0" spc="-10">
                <a:ea typeface="Trebuchet MS" panose="020B0603020202020204" pitchFamily="34" charset="0"/>
                <a:cs typeface="Trebuchet MS" panose="020B0603020202020204" pitchFamily="34" charset="0"/>
              </a:rPr>
              <a:t>Scant knowledge about the impact of i</a:t>
            </a:r>
            <a:r>
              <a:rPr lang="en-US" b="0" spc="-10">
                <a:effectLst/>
                <a:ea typeface="Trebuchet MS" panose="020B0603020202020204" pitchFamily="34" charset="0"/>
                <a:cs typeface="Trebuchet MS" panose="020B0603020202020204" pitchFamily="34" charset="0"/>
              </a:rPr>
              <a:t>nter</a:t>
            </a:r>
            <a:r>
              <a:rPr lang="en-US" b="0" spc="-30">
                <a:effectLst/>
                <a:ea typeface="Trebuchet MS" panose="020B0603020202020204" pitchFamily="34" charset="0"/>
                <a:cs typeface="Trebuchet MS" panose="020B0603020202020204" pitchFamily="34" charset="0"/>
              </a:rPr>
              <a:t>sectional and </a:t>
            </a:r>
            <a:r>
              <a:rPr lang="en-US" b="0" spc="-30" err="1">
                <a:effectLst/>
                <a:ea typeface="Trebuchet MS" panose="020B0603020202020204" pitchFamily="34" charset="0"/>
                <a:cs typeface="Trebuchet MS" panose="020B0603020202020204" pitchFamily="34" charset="0"/>
              </a:rPr>
              <a:t>institutionalised</a:t>
            </a:r>
            <a:r>
              <a:rPr lang="en-US" b="0" spc="-30">
                <a:effectLst/>
                <a:ea typeface="Trebuchet MS" panose="020B0603020202020204" pitchFamily="34" charset="0"/>
                <a:cs typeface="Trebuchet MS" panose="020B0603020202020204" pitchFamily="34" charset="0"/>
              </a:rPr>
              <a:t> experiences of mistreatment and discrimination </a:t>
            </a:r>
            <a:r>
              <a:rPr lang="en-US" b="0" spc="-20">
                <a:effectLst/>
                <a:ea typeface="Trebuchet MS" panose="020B0603020202020204" pitchFamily="34" charset="0"/>
                <a:cs typeface="Trebuchet MS" panose="020B0603020202020204" pitchFamily="34" charset="0"/>
              </a:rPr>
              <a:t>on</a:t>
            </a:r>
            <a:r>
              <a:rPr lang="en-US" b="0" spc="-60">
                <a:effectLst/>
                <a:ea typeface="Trebuchet MS" panose="020B0603020202020204" pitchFamily="34" charset="0"/>
                <a:cs typeface="Trebuchet MS" panose="020B0603020202020204" pitchFamily="34" charset="0"/>
              </a:rPr>
              <a:t> </a:t>
            </a:r>
            <a:r>
              <a:rPr lang="en-US" b="0" spc="-20">
                <a:effectLst/>
                <a:ea typeface="Trebuchet MS" panose="020B0603020202020204" pitchFamily="34" charset="0"/>
                <a:cs typeface="Trebuchet MS" panose="020B0603020202020204" pitchFamily="34" charset="0"/>
              </a:rPr>
              <a:t>service</a:t>
            </a:r>
            <a:r>
              <a:rPr lang="en-US" b="0" spc="-60">
                <a:effectLst/>
                <a:ea typeface="Trebuchet MS" panose="020B0603020202020204" pitchFamily="34" charset="0"/>
                <a:cs typeface="Trebuchet MS" panose="020B0603020202020204" pitchFamily="34" charset="0"/>
              </a:rPr>
              <a:t> </a:t>
            </a:r>
            <a:r>
              <a:rPr lang="en-US" b="0" spc="-20">
                <a:effectLst/>
                <a:ea typeface="Trebuchet MS" panose="020B0603020202020204" pitchFamily="34" charset="0"/>
                <a:cs typeface="Trebuchet MS" panose="020B0603020202020204" pitchFamily="34" charset="0"/>
              </a:rPr>
              <a:t>access like</a:t>
            </a:r>
            <a:r>
              <a:rPr lang="en-US" b="0" spc="-20">
                <a:ea typeface="Trebuchet MS" panose="020B0603020202020204" pitchFamily="34" charset="0"/>
                <a:cs typeface="Trebuchet MS" panose="020B0603020202020204" pitchFamily="34" charset="0"/>
              </a:rPr>
              <a:t> </a:t>
            </a:r>
            <a:r>
              <a:rPr lang="en-US" b="0" spc="-20">
                <a:effectLst/>
                <a:ea typeface="Trebuchet MS" panose="020B0603020202020204" pitchFamily="34" charset="0"/>
                <a:cs typeface="Trebuchet MS" panose="020B0603020202020204" pitchFamily="34" charset="0"/>
              </a:rPr>
              <a:t>hospitals, disability services, education, employment </a:t>
            </a:r>
            <a:r>
              <a:rPr lang="en-US" sz="1200" b="0" spc="-20">
                <a:effectLst/>
                <a:ea typeface="Trebuchet MS" panose="020B0603020202020204" pitchFamily="34" charset="0"/>
                <a:cs typeface="Trebuchet MS" panose="020B0603020202020204" pitchFamily="34" charset="0"/>
              </a:rPr>
              <a:t>(Gilroy</a:t>
            </a:r>
            <a:r>
              <a:rPr lang="en-US" sz="1200" b="0" spc="-60">
                <a:effectLst/>
                <a:ea typeface="Trebuchet MS" panose="020B0603020202020204" pitchFamily="34" charset="0"/>
                <a:cs typeface="Trebuchet MS" panose="020B0603020202020204" pitchFamily="34" charset="0"/>
              </a:rPr>
              <a:t> </a:t>
            </a:r>
            <a:r>
              <a:rPr lang="en-US" sz="1200" b="0" spc="-20">
                <a:effectLst/>
                <a:ea typeface="Trebuchet MS" panose="020B0603020202020204" pitchFamily="34" charset="0"/>
                <a:cs typeface="Trebuchet MS" panose="020B0603020202020204" pitchFamily="34" charset="0"/>
              </a:rPr>
              <a:t>et</a:t>
            </a:r>
            <a:r>
              <a:rPr lang="en-US" sz="1200" b="0" spc="-60">
                <a:effectLst/>
                <a:ea typeface="Trebuchet MS" panose="020B0603020202020204" pitchFamily="34" charset="0"/>
                <a:cs typeface="Trebuchet MS" panose="020B0603020202020204" pitchFamily="34" charset="0"/>
              </a:rPr>
              <a:t> </a:t>
            </a:r>
            <a:r>
              <a:rPr lang="en-US" sz="1200" b="0" spc="-20">
                <a:effectLst/>
                <a:ea typeface="Trebuchet MS" panose="020B0603020202020204" pitchFamily="34" charset="0"/>
                <a:cs typeface="Trebuchet MS" panose="020B0603020202020204" pitchFamily="34" charset="0"/>
              </a:rPr>
              <a:t>al.</a:t>
            </a:r>
            <a:r>
              <a:rPr lang="en-US" sz="1200" b="0">
                <a:effectLst/>
                <a:ea typeface="Trebuchet MS" panose="020B0603020202020204" pitchFamily="34" charset="0"/>
                <a:cs typeface="Trebuchet MS" panose="020B0603020202020204" pitchFamily="34" charset="0"/>
              </a:rPr>
              <a:t>;</a:t>
            </a:r>
            <a:r>
              <a:rPr lang="en-US" sz="1200" b="0" spc="-50">
                <a:effectLst/>
                <a:ea typeface="Trebuchet MS" panose="020B0603020202020204" pitchFamily="34" charset="0"/>
                <a:cs typeface="Trebuchet MS" panose="020B0603020202020204" pitchFamily="34" charset="0"/>
              </a:rPr>
              <a:t> </a:t>
            </a:r>
            <a:r>
              <a:rPr lang="en-US" sz="1200" b="0">
                <a:effectLst/>
                <a:ea typeface="Trebuchet MS" panose="020B0603020202020204" pitchFamily="34" charset="0"/>
                <a:cs typeface="Trebuchet MS" panose="020B0603020202020204" pitchFamily="34" charset="0"/>
              </a:rPr>
              <a:t>Hollinsworth).</a:t>
            </a:r>
          </a:p>
        </p:txBody>
      </p:sp>
      <p:sp>
        <p:nvSpPr>
          <p:cNvPr id="4" name="Content Placeholder 2">
            <a:extLst>
              <a:ext uri="{FF2B5EF4-FFF2-40B4-BE49-F238E27FC236}">
                <a16:creationId xmlns:a16="http://schemas.microsoft.com/office/drawing/2014/main" id="{9CAEB86D-6FC8-3F5F-FF72-F93176F0E706}"/>
              </a:ext>
            </a:extLst>
          </p:cNvPr>
          <p:cNvSpPr txBox="1">
            <a:spLocks/>
          </p:cNvSpPr>
          <p:nvPr/>
        </p:nvSpPr>
        <p:spPr>
          <a:xfrm>
            <a:off x="6219598" y="1870255"/>
            <a:ext cx="5626799" cy="4273200"/>
          </a:xfrm>
          <a:prstGeom prst="rect">
            <a:avLst/>
          </a:prstGeom>
          <a:solidFill>
            <a:srgbClr val="0D534E"/>
          </a:solidFill>
        </p:spPr>
        <p:txBody>
          <a:bodyPr vert="horz" lIns="180000" tIns="180000" rIns="180000" bIns="180000" rtlCol="0" anchor="ctr">
            <a:noAutofit/>
          </a:bodyPr>
          <a:lstStyle>
            <a:lvl1pPr marL="0" indent="0" algn="l" defTabSz="1218804" rtl="0" eaLnBrk="1" latinLnBrk="0" hangingPunct="1">
              <a:lnSpc>
                <a:spcPts val="2400"/>
              </a:lnSpc>
              <a:spcBef>
                <a:spcPts val="0"/>
              </a:spcBef>
              <a:spcAft>
                <a:spcPts val="600"/>
              </a:spcAft>
              <a:buFont typeface="Arial" pitchFamily="34" charset="0"/>
              <a:buNone/>
              <a:defRPr sz="2200" b="1" kern="1200" baseline="0">
                <a:solidFill>
                  <a:schemeClr val="bg1"/>
                </a:solidFill>
                <a:latin typeface="+mn-lt"/>
                <a:ea typeface="+mn-ea"/>
                <a:cs typeface="Arial" pitchFamily="34" charset="0"/>
              </a:defRPr>
            </a:lvl1pPr>
            <a:lvl2pPr marL="0" indent="0" algn="l" defTabSz="1218804" rtl="0" eaLnBrk="1" latinLnBrk="0" hangingPunct="1">
              <a:lnSpc>
                <a:spcPts val="2400"/>
              </a:lnSpc>
              <a:spcBef>
                <a:spcPts val="0"/>
              </a:spcBef>
              <a:spcAft>
                <a:spcPts val="600"/>
              </a:spcAft>
              <a:buClr>
                <a:schemeClr val="accent1"/>
              </a:buClr>
              <a:buSzPct val="100000"/>
              <a:buFontTx/>
              <a:buNone/>
              <a:defRPr sz="2200" kern="1200">
                <a:solidFill>
                  <a:schemeClr val="bg1"/>
                </a:solidFill>
                <a:latin typeface="+mn-lt"/>
                <a:ea typeface="+mn-ea"/>
                <a:cs typeface="Arial" pitchFamily="34" charset="0"/>
              </a:defRPr>
            </a:lvl2pPr>
            <a:lvl3pPr marL="0" indent="-239922" algn="l" defTabSz="1218804" rtl="0" eaLnBrk="1" latinLnBrk="0" hangingPunct="1">
              <a:lnSpc>
                <a:spcPts val="2600"/>
              </a:lnSpc>
              <a:spcBef>
                <a:spcPts val="0"/>
              </a:spcBef>
              <a:spcAft>
                <a:spcPts val="600"/>
              </a:spcAft>
              <a:buClr>
                <a:srgbClr val="2C421D"/>
              </a:buClr>
              <a:buSzPct val="100000"/>
              <a:buFont typeface="Arial" panose="020B0604020202020204" pitchFamily="34" charset="0"/>
              <a:buChar char="•"/>
              <a:defRPr sz="2400" kern="1200">
                <a:solidFill>
                  <a:schemeClr val="bg1"/>
                </a:solidFill>
                <a:latin typeface="+mn-lt"/>
                <a:ea typeface="+mn-ea"/>
                <a:cs typeface="Arial" pitchFamily="34" charset="0"/>
              </a:defRPr>
            </a:lvl3pPr>
            <a:lvl4pPr marL="4788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4pPr>
            <a:lvl5pPr marL="7200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baseline="0">
                <a:solidFill>
                  <a:schemeClr val="bg1"/>
                </a:solidFill>
                <a:latin typeface="+mn-lt"/>
                <a:ea typeface="+mn-ea"/>
                <a:cs typeface="Arial" pitchFamily="34" charset="0"/>
              </a:defRPr>
            </a:lvl5pPr>
            <a:lvl6pPr marL="9612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6pPr>
            <a:lvl7pPr marL="11988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7pPr>
            <a:lvl8pPr marL="14400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8pPr>
            <a:lvl9pPr marL="1681200" indent="-239922" algn="l" defTabSz="1218804" rtl="0" eaLnBrk="1" latinLnBrk="0" hangingPunct="1">
              <a:lnSpc>
                <a:spcPts val="2400"/>
              </a:lnSpc>
              <a:spcBef>
                <a:spcPts val="0"/>
              </a:spcBef>
              <a:spcAft>
                <a:spcPts val="600"/>
              </a:spcAft>
              <a:buClr>
                <a:schemeClr val="bg1"/>
              </a:buClr>
              <a:buSzPct val="100000"/>
              <a:buFont typeface="Arial" panose="020B0604020202020204" pitchFamily="34" charset="0"/>
              <a:buChar char="‒"/>
              <a:defRPr sz="2200" kern="1200">
                <a:solidFill>
                  <a:schemeClr val="bg1"/>
                </a:solidFill>
                <a:latin typeface="+mn-lt"/>
                <a:ea typeface="+mn-ea"/>
                <a:cs typeface="Arial" pitchFamily="34" charset="0"/>
              </a:defRPr>
            </a:lvl9pPr>
          </a:lstStyle>
          <a:p>
            <a:pPr>
              <a:lnSpc>
                <a:spcPct val="100000"/>
              </a:lnSpc>
            </a:pPr>
            <a:r>
              <a:rPr lang="en-US" sz="3200" b="0" i="1">
                <a:ea typeface="Trebuchet MS" panose="020B0603020202020204" pitchFamily="34" charset="0"/>
                <a:cs typeface="Trebuchet MS" panose="020B0603020202020204" pitchFamily="34" charset="0"/>
              </a:rPr>
              <a:t>“It is difficult to think of any more disadvantaged Australians than Aboriginal and Torres Strait Islander people with disability.” </a:t>
            </a:r>
            <a:endParaRPr lang="en-US" sz="1050" b="0" i="1">
              <a:ea typeface="Trebuchet MS" panose="020B0603020202020204" pitchFamily="34" charset="0"/>
              <a:cs typeface="Trebuchet MS" panose="020B0603020202020204" pitchFamily="34" charset="0"/>
            </a:endParaRPr>
          </a:p>
          <a:p>
            <a:pPr>
              <a:lnSpc>
                <a:spcPct val="100000"/>
              </a:lnSpc>
            </a:pPr>
            <a:br>
              <a:rPr lang="en-US" sz="1050" b="0" i="1">
                <a:ea typeface="Trebuchet MS" panose="020B0603020202020204" pitchFamily="34" charset="0"/>
                <a:cs typeface="Trebuchet MS" panose="020B0603020202020204" pitchFamily="34" charset="0"/>
              </a:rPr>
            </a:br>
            <a:r>
              <a:rPr lang="en-US" sz="1050" b="0" i="1">
                <a:ea typeface="Trebuchet MS" panose="020B0603020202020204" pitchFamily="34" charset="0"/>
                <a:cs typeface="Trebuchet MS" panose="020B0603020202020204" pitchFamily="34" charset="0"/>
              </a:rPr>
              <a:t>Damian </a:t>
            </a:r>
            <a:r>
              <a:rPr lang="en-US" sz="1050" b="0" i="1" err="1">
                <a:ea typeface="Trebuchet MS" panose="020B0603020202020204" pitchFamily="34" charset="0"/>
                <a:cs typeface="Trebuchet MS" panose="020B0603020202020204" pitchFamily="34" charset="0"/>
              </a:rPr>
              <a:t>Griffis</a:t>
            </a:r>
            <a:r>
              <a:rPr lang="en-US" sz="1050" b="0" i="1">
                <a:ea typeface="Trebuchet MS" panose="020B0603020202020204" pitchFamily="34" charset="0"/>
                <a:cs typeface="Trebuchet MS" panose="020B0603020202020204" pitchFamily="34" charset="0"/>
              </a:rPr>
              <a:t>, 2023 </a:t>
            </a:r>
          </a:p>
          <a:p>
            <a:pPr>
              <a:lnSpc>
                <a:spcPct val="100000"/>
              </a:lnSpc>
            </a:pPr>
            <a:r>
              <a:rPr lang="en-US" sz="1050" b="0" i="1">
                <a:ea typeface="Trebuchet MS" panose="020B0603020202020204" pitchFamily="34" charset="0"/>
                <a:cs typeface="Trebuchet MS" panose="020B0603020202020204" pitchFamily="34" charset="0"/>
              </a:rPr>
              <a:t>Royal Commission into Violence, Abuse, Neglect </a:t>
            </a:r>
            <a:br>
              <a:rPr lang="en-US" sz="1050" b="0" i="1">
                <a:ea typeface="Trebuchet MS" panose="020B0603020202020204" pitchFamily="34" charset="0"/>
                <a:cs typeface="Trebuchet MS" panose="020B0603020202020204" pitchFamily="34" charset="0"/>
              </a:rPr>
            </a:br>
            <a:r>
              <a:rPr lang="en-US" sz="1050" b="0" i="1">
                <a:ea typeface="Trebuchet MS" panose="020B0603020202020204" pitchFamily="34" charset="0"/>
                <a:cs typeface="Trebuchet MS" panose="020B0603020202020204" pitchFamily="34" charset="0"/>
              </a:rPr>
              <a:t>and Exploitation of People with Disability</a:t>
            </a:r>
            <a:endParaRPr lang="en-AU" sz="1050" b="0" kern="100">
              <a:effectLst/>
              <a:highlight>
                <a:srgbClr val="F2B8D8"/>
              </a:highlight>
              <a:ea typeface="Aptos" panose="020B0004020202020204" pitchFamily="34" charset="0"/>
              <a:cs typeface="Times New Roman" panose="02020603050405020304" pitchFamily="18" charset="0"/>
            </a:endParaRPr>
          </a:p>
          <a:p>
            <a:endParaRPr lang="en-AU" sz="1100"/>
          </a:p>
        </p:txBody>
      </p:sp>
    </p:spTree>
    <p:extLst>
      <p:ext uri="{BB962C8B-B14F-4D97-AF65-F5344CB8AC3E}">
        <p14:creationId xmlns:p14="http://schemas.microsoft.com/office/powerpoint/2010/main" val="1795696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C2E95-DEA7-C86A-B08A-7A644477A89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A529704-8EC3-F4FA-15FD-09BDC50FFA47}"/>
              </a:ext>
            </a:extLst>
          </p:cNvPr>
          <p:cNvSpPr>
            <a:spLocks noGrp="1"/>
          </p:cNvSpPr>
          <p:nvPr>
            <p:ph type="title"/>
          </p:nvPr>
        </p:nvSpPr>
        <p:spPr/>
        <p:txBody>
          <a:bodyPr/>
          <a:lstStyle/>
          <a:p>
            <a:r>
              <a:rPr lang="en-AU"/>
              <a:t>It’s a big problem!</a:t>
            </a:r>
          </a:p>
        </p:txBody>
      </p:sp>
      <p:pic>
        <p:nvPicPr>
          <p:cNvPr id="3" name="Picture 2" descr="2.1x More likely to be living with disability than other Australians">
            <a:extLst>
              <a:ext uri="{FF2B5EF4-FFF2-40B4-BE49-F238E27FC236}">
                <a16:creationId xmlns:a16="http://schemas.microsoft.com/office/drawing/2014/main" id="{EA233134-EF58-4F02-638C-766639E12375}"/>
              </a:ext>
            </a:extLst>
          </p:cNvPr>
          <p:cNvPicPr>
            <a:picLocks noChangeAspect="1"/>
          </p:cNvPicPr>
          <p:nvPr/>
        </p:nvPicPr>
        <p:blipFill>
          <a:blip r:embed="rId3"/>
          <a:srcRect l="68547" b="53669"/>
          <a:stretch/>
        </p:blipFill>
        <p:spPr>
          <a:xfrm>
            <a:off x="345600" y="2437909"/>
            <a:ext cx="5563792" cy="3656169"/>
          </a:xfrm>
          <a:prstGeom prst="rect">
            <a:avLst/>
          </a:prstGeom>
        </p:spPr>
      </p:pic>
      <p:pic>
        <p:nvPicPr>
          <p:cNvPr id="4" name="Picture 3" descr="45% Aboriginal and Torres Strait Islander people living with disability or long-term health condition">
            <a:extLst>
              <a:ext uri="{FF2B5EF4-FFF2-40B4-BE49-F238E27FC236}">
                <a16:creationId xmlns:a16="http://schemas.microsoft.com/office/drawing/2014/main" id="{89C832C4-D05F-A789-7134-2ED60576E814}"/>
              </a:ext>
            </a:extLst>
          </p:cNvPr>
          <p:cNvPicPr>
            <a:picLocks noChangeAspect="1"/>
          </p:cNvPicPr>
          <p:nvPr/>
        </p:nvPicPr>
        <p:blipFill>
          <a:blip r:embed="rId3"/>
          <a:srcRect t="6060" r="68547" b="47609"/>
          <a:stretch/>
        </p:blipFill>
        <p:spPr>
          <a:xfrm>
            <a:off x="6282610" y="2437909"/>
            <a:ext cx="5563792" cy="3656169"/>
          </a:xfrm>
          <a:prstGeom prst="rect">
            <a:avLst/>
          </a:prstGeom>
        </p:spPr>
      </p:pic>
      <p:sp>
        <p:nvSpPr>
          <p:cNvPr id="95" name="Content Placeholder 2">
            <a:extLst>
              <a:ext uri="{FF2B5EF4-FFF2-40B4-BE49-F238E27FC236}">
                <a16:creationId xmlns:a16="http://schemas.microsoft.com/office/drawing/2014/main" id="{C3981156-5728-DE88-2BDC-3CAD3A1BF03A}"/>
              </a:ext>
            </a:extLst>
          </p:cNvPr>
          <p:cNvSpPr>
            <a:spLocks noGrp="1"/>
          </p:cNvSpPr>
          <p:nvPr>
            <p:ph sz="quarter" idx="14"/>
          </p:nvPr>
        </p:nvSpPr>
        <p:spPr>
          <a:xfrm>
            <a:off x="345599" y="1689377"/>
            <a:ext cx="11500803" cy="588398"/>
          </a:xfrm>
          <a:solidFill>
            <a:schemeClr val="bg1"/>
          </a:solidFill>
        </p:spPr>
        <p:txBody>
          <a:bodyPr anchor="ctr"/>
          <a:lstStyle/>
          <a:p>
            <a:pPr algn="ctr">
              <a:lnSpc>
                <a:spcPct val="100000"/>
              </a:lnSpc>
            </a:pPr>
            <a:r>
              <a:rPr lang="en-AU" sz="1800">
                <a:solidFill>
                  <a:schemeClr val="tx1"/>
                </a:solidFill>
                <a:latin typeface="Arial Black" panose="020B0A04020102020204" pitchFamily="34" charset="0"/>
              </a:rPr>
              <a:t>Let’s remember, each number, each statistic, is a person’s life</a:t>
            </a:r>
          </a:p>
        </p:txBody>
      </p:sp>
    </p:spTree>
    <p:extLst>
      <p:ext uri="{BB962C8B-B14F-4D97-AF65-F5344CB8AC3E}">
        <p14:creationId xmlns:p14="http://schemas.microsoft.com/office/powerpoint/2010/main" val="625501855"/>
      </p:ext>
    </p:extLst>
  </p:cSld>
  <p:clrMapOvr>
    <a:masterClrMapping/>
  </p:clrMapOvr>
</p:sld>
</file>

<file path=ppt/theme/theme1.xml><?xml version="1.0" encoding="utf-8"?>
<a:theme xmlns:a="http://schemas.openxmlformats.org/drawingml/2006/main" name="University of Melbourne">
  <a:themeElements>
    <a:clrScheme name="UOM Option2 Colours">
      <a:dk1>
        <a:sysClr val="windowText" lastClr="000000"/>
      </a:dk1>
      <a:lt1>
        <a:sysClr val="window" lastClr="FFFFFF"/>
      </a:lt1>
      <a:dk2>
        <a:srgbClr val="000000"/>
      </a:dk2>
      <a:lt2>
        <a:srgbClr val="000F46"/>
      </a:lt2>
      <a:accent1>
        <a:srgbClr val="000000"/>
      </a:accent1>
      <a:accent2>
        <a:srgbClr val="46C8F0"/>
      </a:accent2>
      <a:accent3>
        <a:srgbClr val="FF2D3C"/>
      </a:accent3>
      <a:accent4>
        <a:srgbClr val="885771"/>
      </a:accent4>
      <a:accent5>
        <a:srgbClr val="9FB825"/>
      </a:accent5>
      <a:accent6>
        <a:srgbClr val="003C55"/>
      </a:accent6>
      <a:hlink>
        <a:srgbClr val="000F46"/>
      </a:hlink>
      <a:folHlink>
        <a:srgbClr val="000F46"/>
      </a:folHlink>
    </a:clrScheme>
    <a:fontScheme name="University of Melbourn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6E6E6"/>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Black Sheoak (Dark)">
      <a:srgbClr val="78000D"/>
    </a:custClr>
    <a:custClr name="Possum (Dark)">
      <a:srgbClr val="73234B"/>
    </a:custClr>
    <a:custClr name="Possum (Light)">
      <a:srgbClr val="EB7BBE"/>
    </a:custClr>
    <a:custClr name="Yam Daisy (Dark)">
      <a:srgbClr val="A84500"/>
    </a:custClr>
    <a:custClr name="Yam Daisy (Light)">
      <a:srgbClr val="FFD629"/>
    </a:custClr>
    <a:custClr name="Magpie (Light)">
      <a:srgbClr val="C8C8C8"/>
    </a:custClr>
    <a:custClr name="Mt William Greenstone (Light)">
      <a:srgbClr val="ABC1A7"/>
    </a:custClr>
    <a:custClr name="River Red Gum (Dark)">
      <a:srgbClr val="2C421D"/>
    </a:custClr>
    <a:custClr name="Magpie (Dark)">
      <a:srgbClr val="2D2D2D"/>
    </a:custClr>
    <a:custClr name="Mt William Greenstone (Dark)">
      <a:srgbClr val="444A40"/>
    </a:custClr>
  </a:custClrLst>
  <a:extLst>
    <a:ext uri="{05A4C25C-085E-4340-85A3-A5531E510DB2}">
      <thm15:themeFamily xmlns:thm15="http://schemas.microsoft.com/office/thememl/2012/main" name="Master_University of Melbourne.potx" id="{EEF8E8C5-136A-4328-9120-DC238DB23620}" vid="{3C59B156-C13B-4CA4-AD0B-4F3716D70D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A11C620F3B436428A25057898027FE7" ma:contentTypeVersion="13" ma:contentTypeDescription="Create a new document." ma:contentTypeScope="" ma:versionID="e75af887571335a19ecb0f2c01abbd63">
  <xsd:schema xmlns:xsd="http://www.w3.org/2001/XMLSchema" xmlns:xs="http://www.w3.org/2001/XMLSchema" xmlns:p="http://schemas.microsoft.com/office/2006/metadata/properties" xmlns:ns2="11b4f495-11b8-43f2-b0a6-bd3e9198cf0b" xmlns:ns3="ae8ede3d-ca04-40de-a521-e5739ec48b5f" targetNamespace="http://schemas.microsoft.com/office/2006/metadata/properties" ma:root="true" ma:fieldsID="5a5d3d7acb5601e93c2cbac012439d32" ns2:_="" ns3:_="">
    <xsd:import namespace="11b4f495-11b8-43f2-b0a6-bd3e9198cf0b"/>
    <xsd:import namespace="ae8ede3d-ca04-40de-a521-e5739ec48b5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b4f495-11b8-43f2-b0a6-bd3e9198cf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166921fe-4017-451f-be36-692af8ba859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e8ede3d-ca04-40de-a521-e5739ec48b5f"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eebe2cbe-a4cc-4daf-9365-b3e719dfc505}" ma:internalName="TaxCatchAll" ma:showField="CatchAllData" ma:web="ae8ede3d-ca04-40de-a521-e5739ec48b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1b4f495-11b8-43f2-b0a6-bd3e9198cf0b">
      <Terms xmlns="http://schemas.microsoft.com/office/infopath/2007/PartnerControls"/>
    </lcf76f155ced4ddcb4097134ff3c332f>
    <TaxCatchAll xmlns="ae8ede3d-ca04-40de-a521-e5739ec48b5f" xsi:nil="true"/>
  </documentManagement>
</p:properties>
</file>

<file path=customXml/itemProps1.xml><?xml version="1.0" encoding="utf-8"?>
<ds:datastoreItem xmlns:ds="http://schemas.openxmlformats.org/officeDocument/2006/customXml" ds:itemID="{42C75387-93F6-4D93-B300-D671EFAD96D4}">
  <ds:schemaRefs>
    <ds:schemaRef ds:uri="http://schemas.microsoft.com/sharepoint/v3/contenttype/forms"/>
  </ds:schemaRefs>
</ds:datastoreItem>
</file>

<file path=customXml/itemProps2.xml><?xml version="1.0" encoding="utf-8"?>
<ds:datastoreItem xmlns:ds="http://schemas.openxmlformats.org/officeDocument/2006/customXml" ds:itemID="{FDBE7C61-A3B0-4286-8062-81097C40FCEE}">
  <ds:schemaRefs>
    <ds:schemaRef ds:uri="11b4f495-11b8-43f2-b0a6-bd3e9198cf0b"/>
    <ds:schemaRef ds:uri="ae8ede3d-ca04-40de-a521-e5739ec48b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E8FFBB9-4FB3-4A1F-8381-B3FA72337E91}">
  <ds:schemaRefs>
    <ds:schemaRef ds:uri="11b4f495-11b8-43f2-b0a6-bd3e9198cf0b"/>
    <ds:schemaRef ds:uri="ae8ede3d-ca04-40de-a521-e5739ec48b5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Master_University-of-Melbourne</Template>
  <TotalTime>148</TotalTime>
  <Words>2544</Words>
  <Application>Microsoft Office PowerPoint</Application>
  <PresentationFormat>Widescreen</PresentationFormat>
  <Paragraphs>171</Paragraphs>
  <Slides>21</Slides>
  <Notes>21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Aptos</vt:lpstr>
      <vt:lpstr>Aptos Black</vt:lpstr>
      <vt:lpstr>Arial</vt:lpstr>
      <vt:lpstr>Arial Black</vt:lpstr>
      <vt:lpstr>Calibri</vt:lpstr>
      <vt:lpstr>Calibri Light</vt:lpstr>
      <vt:lpstr>Cambria</vt:lpstr>
      <vt:lpstr>Gill Sans MT</vt:lpstr>
      <vt:lpstr>Times New Roman</vt:lpstr>
      <vt:lpstr>Trebuchet MS</vt:lpstr>
      <vt:lpstr>University of Melbourne</vt:lpstr>
      <vt:lpstr>BlakAbility: Higher education’s role in improving life outcomes for Indigenous people living with disability    A/Professor Sheelagh Daniels-Mayes, University of Melbourne sheelagh.daniels-mayes@unimelb.edu.au</vt:lpstr>
      <vt:lpstr>Acknowledgement of Country</vt:lpstr>
      <vt:lpstr>Get my feathers on</vt:lpstr>
      <vt:lpstr>Emily Jane Orchard</vt:lpstr>
      <vt:lpstr>The BlakAbility research team</vt:lpstr>
      <vt:lpstr>Australian Population</vt:lpstr>
      <vt:lpstr>Aboriginal &amp; Torres Strait Islander</vt:lpstr>
      <vt:lpstr>Impact of the problem?</vt:lpstr>
      <vt:lpstr>It’s a big problem!</vt:lpstr>
      <vt:lpstr>Understanding deficit discourse</vt:lpstr>
      <vt:lpstr>Deficit discourses of Indigeneity and disability</vt:lpstr>
      <vt:lpstr>Models of disability</vt:lpstr>
      <vt:lpstr>Silos of equity: Colonial load and Dis load</vt:lpstr>
      <vt:lpstr>Navigating higher education</vt:lpstr>
      <vt:lpstr>Introducing intersectionality</vt:lpstr>
      <vt:lpstr>Intersectionality at work</vt:lpstr>
      <vt:lpstr>Representation of Indigenous knowledges</vt:lpstr>
      <vt:lpstr>Cultural understandings of ‘dis’ability</vt:lpstr>
      <vt:lpstr>Power as opportunity for change</vt:lpstr>
      <vt:lpstr>Further reading</vt:lpstr>
      <vt:lpstr>Further reading (cont.)</vt:lpstr>
    </vt:vector>
  </TitlesOfParts>
  <Company>The University of Melbourne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Susannah Woodward</dc:creator>
  <cp:lastModifiedBy>Kylie Geard</cp:lastModifiedBy>
  <cp:revision>7</cp:revision>
  <dcterms:created xsi:type="dcterms:W3CDTF">2024-08-22T01:42:58Z</dcterms:created>
  <dcterms:modified xsi:type="dcterms:W3CDTF">2025-05-20T03:51:49Z</dcterms:modified>
  <cp:category>PowerPoint Template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0x0101001A11C620F3B436428A25057898027FE7</vt:lpwstr>
  </property>
</Properties>
</file>