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651" r:id="rId1"/>
  </p:sldMasterIdLst>
  <p:notesMasterIdLst>
    <p:notesMasterId r:id="rId50"/>
  </p:notesMasterIdLst>
  <p:sldIdLst>
    <p:sldId id="361" r:id="rId2"/>
    <p:sldId id="308" r:id="rId3"/>
    <p:sldId id="370" r:id="rId4"/>
    <p:sldId id="369" r:id="rId5"/>
    <p:sldId id="363" r:id="rId6"/>
    <p:sldId id="371" r:id="rId7"/>
    <p:sldId id="372" r:id="rId8"/>
    <p:sldId id="309" r:id="rId9"/>
    <p:sldId id="338" r:id="rId10"/>
    <p:sldId id="356" r:id="rId11"/>
    <p:sldId id="298" r:id="rId12"/>
    <p:sldId id="374" r:id="rId13"/>
    <p:sldId id="375" r:id="rId14"/>
    <p:sldId id="302" r:id="rId15"/>
    <p:sldId id="376" r:id="rId16"/>
    <p:sldId id="380" r:id="rId17"/>
    <p:sldId id="381" r:id="rId18"/>
    <p:sldId id="367" r:id="rId19"/>
    <p:sldId id="362" r:id="rId20"/>
    <p:sldId id="359" r:id="rId21"/>
    <p:sldId id="303" r:id="rId22"/>
    <p:sldId id="314" r:id="rId23"/>
    <p:sldId id="377" r:id="rId24"/>
    <p:sldId id="382" r:id="rId25"/>
    <p:sldId id="379" r:id="rId26"/>
    <p:sldId id="306" r:id="rId27"/>
    <p:sldId id="305" r:id="rId28"/>
    <p:sldId id="355" r:id="rId29"/>
    <p:sldId id="299" r:id="rId30"/>
    <p:sldId id="300" r:id="rId31"/>
    <p:sldId id="301" r:id="rId32"/>
    <p:sldId id="336" r:id="rId33"/>
    <p:sldId id="335" r:id="rId34"/>
    <p:sldId id="386" r:id="rId35"/>
    <p:sldId id="349" r:id="rId36"/>
    <p:sldId id="344" r:id="rId37"/>
    <p:sldId id="346" r:id="rId38"/>
    <p:sldId id="348" r:id="rId39"/>
    <p:sldId id="385" r:id="rId40"/>
    <p:sldId id="353" r:id="rId41"/>
    <p:sldId id="347" r:id="rId42"/>
    <p:sldId id="384" r:id="rId43"/>
    <p:sldId id="331" r:id="rId44"/>
    <p:sldId id="330" r:id="rId45"/>
    <p:sldId id="320" r:id="rId46"/>
    <p:sldId id="332" r:id="rId47"/>
    <p:sldId id="313" r:id="rId48"/>
    <p:sldId id="319" r:id="rId49"/>
  </p:sldIdLst>
  <p:sldSz cx="12192000" cy="6858000"/>
  <p:notesSz cx="6858000" cy="9144000"/>
  <p:embeddedFontLst>
    <p:embeddedFont>
      <p:font typeface="DM Sans" pitchFamily="2" charset="0"/>
      <p:regular r:id="rId51"/>
      <p:bold r:id="rId52"/>
      <p:italic r:id="rId53"/>
      <p:boldItalic r:id="rId54"/>
    </p:embeddedFont>
    <p:embeddedFont>
      <p:font typeface="Poppins" panose="00000500000000000000" pitchFamily="2" charset="0"/>
      <p:regular r:id="rId55"/>
      <p:bold r:id="rId56"/>
      <p:italic r:id="rId57"/>
      <p:boldItalic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  <p:embeddedFont>
      <p:font typeface="Roboto Condensed" panose="02000000000000000000" pitchFamily="2" charset="0"/>
      <p:regular r:id="rId63"/>
      <p:bold r:id="rId64"/>
      <p:italic r:id="rId65"/>
      <p:boldItalic r:id="rId66"/>
    </p:embeddedFont>
    <p:embeddedFont>
      <p:font typeface="Roboto Light" panose="02000000000000000000" pitchFamily="2" charset="0"/>
      <p:regular r:id="rId67"/>
      <p:italic r:id="rId68"/>
    </p:embeddedFont>
    <p:embeddedFont>
      <p:font typeface="Roboto Medium" panose="02000000000000000000" pitchFamily="2" charset="0"/>
      <p:regular r:id="rId69"/>
      <p:italic r:id="rId70"/>
    </p:embeddedFont>
    <p:embeddedFont>
      <p:font typeface="Segoe UI" panose="020B0502040204020203" pitchFamily="34" charset="0"/>
      <p:regular r:id="rId71"/>
      <p:bold r:id="rId72"/>
      <p:italic r:id="rId73"/>
      <p:boldItalic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Pearse" initials="DP" lastIdx="4" clrIdx="0">
    <p:extLst>
      <p:ext uri="{19B8F6BF-5375-455C-9EA6-DF929625EA0E}">
        <p15:presenceInfo xmlns:p15="http://schemas.microsoft.com/office/powerpoint/2012/main" userId="S::dpearse@ltu.edu.au::db73600d-0509-49f5-a383-d927584180a1" providerId="AD"/>
      </p:ext>
    </p:extLst>
  </p:cmAuthor>
  <p:cmAuthor id="2" name="Tanya Lyon" initials="TL" lastIdx="4" clrIdx="1">
    <p:extLst>
      <p:ext uri="{19B8F6BF-5375-455C-9EA6-DF929625EA0E}">
        <p15:presenceInfo xmlns:p15="http://schemas.microsoft.com/office/powerpoint/2012/main" userId="S::tlyon@ltu.edu.au::42901ed7-a074-4481-a55c-4f9e63654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9E305-56CB-42FF-9F24-0791CA2F6E89}" v="1521" dt="2025-05-06T00:24:07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3449" autoAdjust="0"/>
  </p:normalViewPr>
  <p:slideViewPr>
    <p:cSldViewPr snapToGrid="0" snapToObjects="1">
      <p:cViewPr varScale="1">
        <p:scale>
          <a:sx n="92" d="100"/>
          <a:sy n="92" d="100"/>
        </p:scale>
        <p:origin x="9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74" Type="http://schemas.openxmlformats.org/officeDocument/2006/relationships/font" Target="fonts/font2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 Stephenson" userId="b8eaf83a85d30275" providerId="LiveId" clId="{DDE9E305-56CB-42FF-9F24-0791CA2F6E89}"/>
    <pc:docChg chg="undo custSel addSld delSld modSld sldOrd">
      <pc:chgData name="Bret Stephenson" userId="b8eaf83a85d30275" providerId="LiveId" clId="{DDE9E305-56CB-42FF-9F24-0791CA2F6E89}" dt="2025-05-06T00:24:07.893" v="5161"/>
      <pc:docMkLst>
        <pc:docMk/>
      </pc:docMkLst>
      <pc:sldChg chg="add del">
        <pc:chgData name="Bret Stephenson" userId="b8eaf83a85d30275" providerId="LiveId" clId="{DDE9E305-56CB-42FF-9F24-0791CA2F6E89}" dt="2025-05-06T00:24:07.893" v="5161"/>
        <pc:sldMkLst>
          <pc:docMk/>
          <pc:sldMk cId="3298758851" sldId="299"/>
        </pc:sldMkLst>
      </pc:sldChg>
      <pc:sldChg chg="add del">
        <pc:chgData name="Bret Stephenson" userId="b8eaf83a85d30275" providerId="LiveId" clId="{DDE9E305-56CB-42FF-9F24-0791CA2F6E89}" dt="2025-05-06T00:24:07.893" v="5161"/>
        <pc:sldMkLst>
          <pc:docMk/>
          <pc:sldMk cId="2641968754" sldId="300"/>
        </pc:sldMkLst>
      </pc:sldChg>
      <pc:sldChg chg="add del">
        <pc:chgData name="Bret Stephenson" userId="b8eaf83a85d30275" providerId="LiveId" clId="{DDE9E305-56CB-42FF-9F24-0791CA2F6E89}" dt="2025-05-06T00:24:07.893" v="5161"/>
        <pc:sldMkLst>
          <pc:docMk/>
          <pc:sldMk cId="1954959885" sldId="301"/>
        </pc:sldMkLst>
      </pc:sldChg>
      <pc:sldChg chg="modSp">
        <pc:chgData name="Bret Stephenson" userId="b8eaf83a85d30275" providerId="LiveId" clId="{DDE9E305-56CB-42FF-9F24-0791CA2F6E89}" dt="2025-05-06T00:00:10.983" v="4649" actId="20577"/>
        <pc:sldMkLst>
          <pc:docMk/>
          <pc:sldMk cId="1608241205" sldId="303"/>
        </pc:sldMkLst>
        <pc:spChg chg="mod">
          <ac:chgData name="Bret Stephenson" userId="b8eaf83a85d30275" providerId="LiveId" clId="{DDE9E305-56CB-42FF-9F24-0791CA2F6E89}" dt="2025-05-06T00:00:10.983" v="4649" actId="20577"/>
          <ac:spMkLst>
            <pc:docMk/>
            <pc:sldMk cId="1608241205" sldId="303"/>
            <ac:spMk id="2" creationId="{6FB3D531-33F7-FE0C-38A3-2608BF2ED3B7}"/>
          </ac:spMkLst>
        </pc:spChg>
      </pc:sldChg>
      <pc:sldChg chg="del">
        <pc:chgData name="Bret Stephenson" userId="b8eaf83a85d30275" providerId="LiveId" clId="{DDE9E305-56CB-42FF-9F24-0791CA2F6E89}" dt="2025-05-05T22:16:54.046" v="2356" actId="2696"/>
        <pc:sldMkLst>
          <pc:docMk/>
          <pc:sldMk cId="629254676" sldId="304"/>
        </pc:sldMkLst>
      </pc:sldChg>
      <pc:sldChg chg="modSp mod">
        <pc:chgData name="Bret Stephenson" userId="b8eaf83a85d30275" providerId="LiveId" clId="{DDE9E305-56CB-42FF-9F24-0791CA2F6E89}" dt="2025-05-05T23:02:13.698" v="3687" actId="14100"/>
        <pc:sldMkLst>
          <pc:docMk/>
          <pc:sldMk cId="1371696108" sldId="305"/>
        </pc:sldMkLst>
        <pc:spChg chg="mod">
          <ac:chgData name="Bret Stephenson" userId="b8eaf83a85d30275" providerId="LiveId" clId="{DDE9E305-56CB-42FF-9F24-0791CA2F6E89}" dt="2025-05-05T23:02:13.698" v="3687" actId="14100"/>
          <ac:spMkLst>
            <pc:docMk/>
            <pc:sldMk cId="1371696108" sldId="305"/>
            <ac:spMk id="10" creationId="{28D6553F-A83A-2AB6-5905-5DDDB3D1241B}"/>
          </ac:spMkLst>
        </pc:spChg>
      </pc:sldChg>
      <pc:sldChg chg="modSp mod modAnim">
        <pc:chgData name="Bret Stephenson" userId="b8eaf83a85d30275" providerId="LiveId" clId="{DDE9E305-56CB-42FF-9F24-0791CA2F6E89}" dt="2025-05-06T00:19:09.222" v="5160" actId="20577"/>
        <pc:sldMkLst>
          <pc:docMk/>
          <pc:sldMk cId="3933109116" sldId="309"/>
        </pc:sldMkLst>
        <pc:spChg chg="mod">
          <ac:chgData name="Bret Stephenson" userId="b8eaf83a85d30275" providerId="LiveId" clId="{DDE9E305-56CB-42FF-9F24-0791CA2F6E89}" dt="2025-05-06T00:19:09.222" v="5160" actId="20577"/>
          <ac:spMkLst>
            <pc:docMk/>
            <pc:sldMk cId="3933109116" sldId="309"/>
            <ac:spMk id="7" creationId="{82E39BBE-6A96-9B78-E0E9-939CB103411D}"/>
          </ac:spMkLst>
        </pc:spChg>
        <pc:cxnChg chg="mod">
          <ac:chgData name="Bret Stephenson" userId="b8eaf83a85d30275" providerId="LiveId" clId="{DDE9E305-56CB-42FF-9F24-0791CA2F6E89}" dt="2025-05-05T23:36:02.946" v="4482" actId="14100"/>
          <ac:cxnSpMkLst>
            <pc:docMk/>
            <pc:sldMk cId="3933109116" sldId="309"/>
            <ac:cxnSpMk id="15" creationId="{D6C71C1C-E0E7-9287-C51E-12CF0E293F9B}"/>
          </ac:cxnSpMkLst>
        </pc:cxnChg>
      </pc:sldChg>
      <pc:sldChg chg="modSp mod">
        <pc:chgData name="Bret Stephenson" userId="b8eaf83a85d30275" providerId="LiveId" clId="{DDE9E305-56CB-42FF-9F24-0791CA2F6E89}" dt="2025-05-06T00:15:30.172" v="5154" actId="20577"/>
        <pc:sldMkLst>
          <pc:docMk/>
          <pc:sldMk cId="3240410167" sldId="313"/>
        </pc:sldMkLst>
        <pc:spChg chg="mod">
          <ac:chgData name="Bret Stephenson" userId="b8eaf83a85d30275" providerId="LiveId" clId="{DDE9E305-56CB-42FF-9F24-0791CA2F6E89}" dt="2025-05-06T00:15:30.172" v="5154" actId="20577"/>
          <ac:spMkLst>
            <pc:docMk/>
            <pc:sldMk cId="3240410167" sldId="313"/>
            <ac:spMk id="2" creationId="{380EDFF4-80D4-0A41-0967-72931A76E919}"/>
          </ac:spMkLst>
        </pc:spChg>
      </pc:sldChg>
      <pc:sldChg chg="modSp mod">
        <pc:chgData name="Bret Stephenson" userId="b8eaf83a85d30275" providerId="LiveId" clId="{DDE9E305-56CB-42FF-9F24-0791CA2F6E89}" dt="2025-05-05T21:21:24.135" v="1008" actId="207"/>
        <pc:sldMkLst>
          <pc:docMk/>
          <pc:sldMk cId="3826407688" sldId="314"/>
        </pc:sldMkLst>
        <pc:spChg chg="mod">
          <ac:chgData name="Bret Stephenson" userId="b8eaf83a85d30275" providerId="LiveId" clId="{DDE9E305-56CB-42FF-9F24-0791CA2F6E89}" dt="2025-05-05T21:21:24.135" v="1008" actId="207"/>
          <ac:spMkLst>
            <pc:docMk/>
            <pc:sldMk cId="3826407688" sldId="314"/>
            <ac:spMk id="5" creationId="{CD5CB933-259C-D98C-285F-72EFF338E2FD}"/>
          </ac:spMkLst>
        </pc:spChg>
      </pc:sldChg>
      <pc:sldChg chg="modAnim">
        <pc:chgData name="Bret Stephenson" userId="b8eaf83a85d30275" providerId="LiveId" clId="{DDE9E305-56CB-42FF-9F24-0791CA2F6E89}" dt="2025-05-05T23:40:58.519" v="4496"/>
        <pc:sldMkLst>
          <pc:docMk/>
          <pc:sldMk cId="1039546725" sldId="316"/>
        </pc:sldMkLst>
      </pc:sldChg>
      <pc:sldChg chg="del">
        <pc:chgData name="Bret Stephenson" userId="b8eaf83a85d30275" providerId="LiveId" clId="{DDE9E305-56CB-42FF-9F24-0791CA2F6E89}" dt="2025-05-05T23:57:02.151" v="4639" actId="2696"/>
        <pc:sldMkLst>
          <pc:docMk/>
          <pc:sldMk cId="3551503343" sldId="318"/>
        </pc:sldMkLst>
      </pc:sldChg>
      <pc:sldChg chg="modSp mod">
        <pc:chgData name="Bret Stephenson" userId="b8eaf83a85d30275" providerId="LiveId" clId="{DDE9E305-56CB-42FF-9F24-0791CA2F6E89}" dt="2025-05-06T00:15:11.876" v="5135" actId="1076"/>
        <pc:sldMkLst>
          <pc:docMk/>
          <pc:sldMk cId="1921913220" sldId="319"/>
        </pc:sldMkLst>
        <pc:spChg chg="mod">
          <ac:chgData name="Bret Stephenson" userId="b8eaf83a85d30275" providerId="LiveId" clId="{DDE9E305-56CB-42FF-9F24-0791CA2F6E89}" dt="2025-05-06T00:15:11.876" v="5135" actId="1076"/>
          <ac:spMkLst>
            <pc:docMk/>
            <pc:sldMk cId="1921913220" sldId="319"/>
            <ac:spMk id="9" creationId="{A0AF96C5-522E-E9C5-6DD8-18C7AFFE6D4A}"/>
          </ac:spMkLst>
        </pc:spChg>
      </pc:sldChg>
      <pc:sldChg chg="modSp mod">
        <pc:chgData name="Bret Stephenson" userId="b8eaf83a85d30275" providerId="LiveId" clId="{DDE9E305-56CB-42FF-9F24-0791CA2F6E89}" dt="2025-05-05T21:33:47.368" v="1158" actId="2711"/>
        <pc:sldMkLst>
          <pc:docMk/>
          <pc:sldMk cId="3777589428" sldId="320"/>
        </pc:sldMkLst>
        <pc:spChg chg="mod">
          <ac:chgData name="Bret Stephenson" userId="b8eaf83a85d30275" providerId="LiveId" clId="{DDE9E305-56CB-42FF-9F24-0791CA2F6E89}" dt="2025-05-05T21:33:41.704" v="1157" actId="2711"/>
          <ac:spMkLst>
            <pc:docMk/>
            <pc:sldMk cId="3777589428" sldId="320"/>
            <ac:spMk id="11" creationId="{AE3B105D-48E8-8AE0-EA3E-C6131526F1F8}"/>
          </ac:spMkLst>
        </pc:spChg>
        <pc:spChg chg="mod">
          <ac:chgData name="Bret Stephenson" userId="b8eaf83a85d30275" providerId="LiveId" clId="{DDE9E305-56CB-42FF-9F24-0791CA2F6E89}" dt="2025-05-05T21:33:47.368" v="1158" actId="2711"/>
          <ac:spMkLst>
            <pc:docMk/>
            <pc:sldMk cId="3777589428" sldId="320"/>
            <ac:spMk id="15" creationId="{4AA40CB7-B898-166E-4AA2-F589504CF7B7}"/>
          </ac:spMkLst>
        </pc:spChg>
      </pc:sldChg>
      <pc:sldChg chg="modSp mod">
        <pc:chgData name="Bret Stephenson" userId="b8eaf83a85d30275" providerId="LiveId" clId="{DDE9E305-56CB-42FF-9F24-0791CA2F6E89}" dt="2025-05-05T21:33:34.366" v="1156" actId="2711"/>
        <pc:sldMkLst>
          <pc:docMk/>
          <pc:sldMk cId="687951431" sldId="330"/>
        </pc:sldMkLst>
        <pc:spChg chg="mod">
          <ac:chgData name="Bret Stephenson" userId="b8eaf83a85d30275" providerId="LiveId" clId="{DDE9E305-56CB-42FF-9F24-0791CA2F6E89}" dt="2025-05-05T21:33:23.476" v="1155" actId="2711"/>
          <ac:spMkLst>
            <pc:docMk/>
            <pc:sldMk cId="687951431" sldId="330"/>
            <ac:spMk id="10" creationId="{8FA20981-A31B-D054-7D34-DAAE90F00069}"/>
          </ac:spMkLst>
        </pc:spChg>
        <pc:spChg chg="mod">
          <ac:chgData name="Bret Stephenson" userId="b8eaf83a85d30275" providerId="LiveId" clId="{DDE9E305-56CB-42FF-9F24-0791CA2F6E89}" dt="2025-05-05T21:33:34.366" v="1156" actId="2711"/>
          <ac:spMkLst>
            <pc:docMk/>
            <pc:sldMk cId="687951431" sldId="330"/>
            <ac:spMk id="13" creationId="{7AF996DA-895F-68E3-A1A0-D6783193320B}"/>
          </ac:spMkLst>
        </pc:spChg>
      </pc:sldChg>
      <pc:sldChg chg="modSp mod">
        <pc:chgData name="Bret Stephenson" userId="b8eaf83a85d30275" providerId="LiveId" clId="{DDE9E305-56CB-42FF-9F24-0791CA2F6E89}" dt="2025-05-05T21:34:26.892" v="1159" actId="2711"/>
        <pc:sldMkLst>
          <pc:docMk/>
          <pc:sldMk cId="3609100354" sldId="332"/>
        </pc:sldMkLst>
        <pc:spChg chg="mod">
          <ac:chgData name="Bret Stephenson" userId="b8eaf83a85d30275" providerId="LiveId" clId="{DDE9E305-56CB-42FF-9F24-0791CA2F6E89}" dt="2025-05-05T21:34:26.892" v="1159" actId="2711"/>
          <ac:spMkLst>
            <pc:docMk/>
            <pc:sldMk cId="3609100354" sldId="332"/>
            <ac:spMk id="8" creationId="{1F760522-D6C9-F5D3-F4DD-966C5A50E7C2}"/>
          </ac:spMkLst>
        </pc:spChg>
      </pc:sldChg>
      <pc:sldChg chg="add del">
        <pc:chgData name="Bret Stephenson" userId="b8eaf83a85d30275" providerId="LiveId" clId="{DDE9E305-56CB-42FF-9F24-0791CA2F6E89}" dt="2025-05-06T00:24:07.893" v="5161"/>
        <pc:sldMkLst>
          <pc:docMk/>
          <pc:sldMk cId="2419825639" sldId="335"/>
        </pc:sldMkLst>
      </pc:sldChg>
      <pc:sldChg chg="add del">
        <pc:chgData name="Bret Stephenson" userId="b8eaf83a85d30275" providerId="LiveId" clId="{DDE9E305-56CB-42FF-9F24-0791CA2F6E89}" dt="2025-05-06T00:24:07.893" v="5161"/>
        <pc:sldMkLst>
          <pc:docMk/>
          <pc:sldMk cId="3563815204" sldId="336"/>
        </pc:sldMkLst>
      </pc:sldChg>
      <pc:sldChg chg="modSp mod">
        <pc:chgData name="Bret Stephenson" userId="b8eaf83a85d30275" providerId="LiveId" clId="{DDE9E305-56CB-42FF-9F24-0791CA2F6E89}" dt="2025-05-05T23:37:54.784" v="4488" actId="1076"/>
        <pc:sldMkLst>
          <pc:docMk/>
          <pc:sldMk cId="1143411" sldId="338"/>
        </pc:sldMkLst>
        <pc:spChg chg="mod">
          <ac:chgData name="Bret Stephenson" userId="b8eaf83a85d30275" providerId="LiveId" clId="{DDE9E305-56CB-42FF-9F24-0791CA2F6E89}" dt="2025-05-05T21:08:45.726" v="866" actId="1076"/>
          <ac:spMkLst>
            <pc:docMk/>
            <pc:sldMk cId="1143411" sldId="338"/>
            <ac:spMk id="11" creationId="{CEDC3857-03BF-CADE-CBF5-764D987D751A}"/>
          </ac:spMkLst>
        </pc:spChg>
        <pc:spChg chg="mod">
          <ac:chgData name="Bret Stephenson" userId="b8eaf83a85d30275" providerId="LiveId" clId="{DDE9E305-56CB-42FF-9F24-0791CA2F6E89}" dt="2025-05-05T23:37:54.784" v="4488" actId="1076"/>
          <ac:spMkLst>
            <pc:docMk/>
            <pc:sldMk cId="1143411" sldId="338"/>
            <ac:spMk id="13" creationId="{3A427EA6-488D-700C-7DC6-D7250CDC41C5}"/>
          </ac:spMkLst>
        </pc:spChg>
        <pc:cxnChg chg="mod">
          <ac:chgData name="Bret Stephenson" userId="b8eaf83a85d30275" providerId="LiveId" clId="{DDE9E305-56CB-42FF-9F24-0791CA2F6E89}" dt="2025-05-05T21:09:25.025" v="871" actId="1076"/>
          <ac:cxnSpMkLst>
            <pc:docMk/>
            <pc:sldMk cId="1143411" sldId="338"/>
            <ac:cxnSpMk id="2" creationId="{4D781E66-1E58-53A5-E682-DED46168A585}"/>
          </ac:cxnSpMkLst>
        </pc:cxnChg>
      </pc:sldChg>
      <pc:sldChg chg="modSp mod">
        <pc:chgData name="Bret Stephenson" userId="b8eaf83a85d30275" providerId="LiveId" clId="{DDE9E305-56CB-42FF-9F24-0791CA2F6E89}" dt="2025-05-05T23:03:15.288" v="3688" actId="1076"/>
        <pc:sldMkLst>
          <pc:docMk/>
          <pc:sldMk cId="3936266318" sldId="344"/>
        </pc:sldMkLst>
        <pc:spChg chg="mod">
          <ac:chgData name="Bret Stephenson" userId="b8eaf83a85d30275" providerId="LiveId" clId="{DDE9E305-56CB-42FF-9F24-0791CA2F6E89}" dt="2025-05-05T23:03:15.288" v="3688" actId="1076"/>
          <ac:spMkLst>
            <pc:docMk/>
            <pc:sldMk cId="3936266318" sldId="344"/>
            <ac:spMk id="7" creationId="{7DD6C59B-C200-99D7-6795-CEBB2720630A}"/>
          </ac:spMkLst>
        </pc:spChg>
        <pc:cxnChg chg="mod">
          <ac:chgData name="Bret Stephenson" userId="b8eaf83a85d30275" providerId="LiveId" clId="{DDE9E305-56CB-42FF-9F24-0791CA2F6E89}" dt="2025-05-05T21:28:22.967" v="1060" actId="1076"/>
          <ac:cxnSpMkLst>
            <pc:docMk/>
            <pc:sldMk cId="3936266318" sldId="344"/>
            <ac:cxnSpMk id="15" creationId="{9905E05D-4934-F126-4EC9-9966063951B1}"/>
          </ac:cxnSpMkLst>
        </pc:cxnChg>
      </pc:sldChg>
      <pc:sldChg chg="modSp mod">
        <pc:chgData name="Bret Stephenson" userId="b8eaf83a85d30275" providerId="LiveId" clId="{DDE9E305-56CB-42FF-9F24-0791CA2F6E89}" dt="2025-05-06T00:01:48.254" v="4670" actId="1076"/>
        <pc:sldMkLst>
          <pc:docMk/>
          <pc:sldMk cId="4286120767" sldId="346"/>
        </pc:sldMkLst>
        <pc:spChg chg="mod">
          <ac:chgData name="Bret Stephenson" userId="b8eaf83a85d30275" providerId="LiveId" clId="{DDE9E305-56CB-42FF-9F24-0791CA2F6E89}" dt="2025-05-05T22:58:23.021" v="3632" actId="207"/>
          <ac:spMkLst>
            <pc:docMk/>
            <pc:sldMk cId="4286120767" sldId="346"/>
            <ac:spMk id="2" creationId="{58BE9890-74CD-E8E5-4BB5-FF17AB53B9B4}"/>
          </ac:spMkLst>
        </pc:spChg>
        <pc:spChg chg="mod">
          <ac:chgData name="Bret Stephenson" userId="b8eaf83a85d30275" providerId="LiveId" clId="{DDE9E305-56CB-42FF-9F24-0791CA2F6E89}" dt="2025-05-06T00:01:48.254" v="4670" actId="1076"/>
          <ac:spMkLst>
            <pc:docMk/>
            <pc:sldMk cId="4286120767" sldId="346"/>
            <ac:spMk id="4" creationId="{371A7770-854F-EBBE-A48D-520C60EB5224}"/>
          </ac:spMkLst>
        </pc:spChg>
        <pc:cxnChg chg="mod">
          <ac:chgData name="Bret Stephenson" userId="b8eaf83a85d30275" providerId="LiveId" clId="{DDE9E305-56CB-42FF-9F24-0791CA2F6E89}" dt="2025-05-05T23:41:48.596" v="4497" actId="1076"/>
          <ac:cxnSpMkLst>
            <pc:docMk/>
            <pc:sldMk cId="4286120767" sldId="346"/>
            <ac:cxnSpMk id="15" creationId="{CE3C84B3-D7A7-D3F4-F393-6DC4CD499563}"/>
          </ac:cxnSpMkLst>
        </pc:cxnChg>
      </pc:sldChg>
      <pc:sldChg chg="delSp modSp mod">
        <pc:chgData name="Bret Stephenson" userId="b8eaf83a85d30275" providerId="LiveId" clId="{DDE9E305-56CB-42FF-9F24-0791CA2F6E89}" dt="2025-05-05T23:51:34.196" v="4631" actId="1076"/>
        <pc:sldMkLst>
          <pc:docMk/>
          <pc:sldMk cId="2867080020" sldId="347"/>
        </pc:sldMkLst>
        <pc:spChg chg="mod">
          <ac:chgData name="Bret Stephenson" userId="b8eaf83a85d30275" providerId="LiveId" clId="{DDE9E305-56CB-42FF-9F24-0791CA2F6E89}" dt="2025-05-05T23:51:34.196" v="4631" actId="1076"/>
          <ac:spMkLst>
            <pc:docMk/>
            <pc:sldMk cId="2867080020" sldId="347"/>
            <ac:spMk id="2" creationId="{345681EB-F07D-4AAB-308E-9E9E32E7DD8B}"/>
          </ac:spMkLst>
        </pc:spChg>
        <pc:spChg chg="del mod">
          <ac:chgData name="Bret Stephenson" userId="b8eaf83a85d30275" providerId="LiveId" clId="{DDE9E305-56CB-42FF-9F24-0791CA2F6E89}" dt="2025-05-05T22:24:55.679" v="2597" actId="21"/>
          <ac:spMkLst>
            <pc:docMk/>
            <pc:sldMk cId="2867080020" sldId="347"/>
            <ac:spMk id="4" creationId="{6795F04D-721E-B5EA-246C-261EEB6EE4C8}"/>
          </ac:spMkLst>
        </pc:spChg>
        <pc:spChg chg="mod">
          <ac:chgData name="Bret Stephenson" userId="b8eaf83a85d30275" providerId="LiveId" clId="{DDE9E305-56CB-42FF-9F24-0791CA2F6E89}" dt="2025-05-05T22:24:51.489" v="2595" actId="1076"/>
          <ac:spMkLst>
            <pc:docMk/>
            <pc:sldMk cId="2867080020" sldId="347"/>
            <ac:spMk id="11" creationId="{BCE99DDD-E9A8-6BBA-2274-DFB1D2E3364E}"/>
          </ac:spMkLst>
        </pc:spChg>
        <pc:cxnChg chg="mod">
          <ac:chgData name="Bret Stephenson" userId="b8eaf83a85d30275" providerId="LiveId" clId="{DDE9E305-56CB-42FF-9F24-0791CA2F6E89}" dt="2025-05-05T21:30:18.764" v="1127" actId="1076"/>
          <ac:cxnSpMkLst>
            <pc:docMk/>
            <pc:sldMk cId="2867080020" sldId="347"/>
            <ac:cxnSpMk id="15" creationId="{5137CC84-6085-29B1-2606-14A640B8BEA2}"/>
          </ac:cxnSpMkLst>
        </pc:cxnChg>
      </pc:sldChg>
      <pc:sldChg chg="modSp mod">
        <pc:chgData name="Bret Stephenson" userId="b8eaf83a85d30275" providerId="LiveId" clId="{DDE9E305-56CB-42FF-9F24-0791CA2F6E89}" dt="2025-05-05T23:41:55.968" v="4498" actId="1076"/>
        <pc:sldMkLst>
          <pc:docMk/>
          <pc:sldMk cId="2371166014" sldId="348"/>
        </pc:sldMkLst>
        <pc:spChg chg="mod">
          <ac:chgData name="Bret Stephenson" userId="b8eaf83a85d30275" providerId="LiveId" clId="{DDE9E305-56CB-42FF-9F24-0791CA2F6E89}" dt="2025-05-05T22:59:09.610" v="3635" actId="1076"/>
          <ac:spMkLst>
            <pc:docMk/>
            <pc:sldMk cId="2371166014" sldId="348"/>
            <ac:spMk id="5" creationId="{29B1091C-79F0-49D5-9478-197FF8771F02}"/>
          </ac:spMkLst>
        </pc:spChg>
        <pc:spChg chg="mod">
          <ac:chgData name="Bret Stephenson" userId="b8eaf83a85d30275" providerId="LiveId" clId="{DDE9E305-56CB-42FF-9F24-0791CA2F6E89}" dt="2025-05-05T22:55:28.886" v="3581" actId="113"/>
          <ac:spMkLst>
            <pc:docMk/>
            <pc:sldMk cId="2371166014" sldId="348"/>
            <ac:spMk id="11" creationId="{0EF54A8A-8DCA-979C-FCD9-E54C0BF1B71D}"/>
          </ac:spMkLst>
        </pc:spChg>
        <pc:cxnChg chg="mod">
          <ac:chgData name="Bret Stephenson" userId="b8eaf83a85d30275" providerId="LiveId" clId="{DDE9E305-56CB-42FF-9F24-0791CA2F6E89}" dt="2025-05-05T23:41:55.968" v="4498" actId="1076"/>
          <ac:cxnSpMkLst>
            <pc:docMk/>
            <pc:sldMk cId="2371166014" sldId="348"/>
            <ac:cxnSpMk id="15" creationId="{AE0BC301-4B3E-7FD2-7234-E47053C928DF}"/>
          </ac:cxnSpMkLst>
        </pc:cxnChg>
      </pc:sldChg>
      <pc:sldChg chg="modSp mod">
        <pc:chgData name="Bret Stephenson" userId="b8eaf83a85d30275" providerId="LiveId" clId="{DDE9E305-56CB-42FF-9F24-0791CA2F6E89}" dt="2025-05-05T23:00:58.120" v="3645" actId="14100"/>
        <pc:sldMkLst>
          <pc:docMk/>
          <pc:sldMk cId="1329975594" sldId="349"/>
        </pc:sldMkLst>
        <pc:spChg chg="mod">
          <ac:chgData name="Bret Stephenson" userId="b8eaf83a85d30275" providerId="LiveId" clId="{DDE9E305-56CB-42FF-9F24-0791CA2F6E89}" dt="2025-05-05T23:00:58.120" v="3645" actId="14100"/>
          <ac:spMkLst>
            <pc:docMk/>
            <pc:sldMk cId="1329975594" sldId="349"/>
            <ac:spMk id="4" creationId="{2EF48C67-752E-F600-CC44-55EE46AA1052}"/>
          </ac:spMkLst>
        </pc:spChg>
        <pc:spChg chg="mod">
          <ac:chgData name="Bret Stephenson" userId="b8eaf83a85d30275" providerId="LiveId" clId="{DDE9E305-56CB-42FF-9F24-0791CA2F6E89}" dt="2025-05-05T22:20:45.940" v="2359" actId="1076"/>
          <ac:spMkLst>
            <pc:docMk/>
            <pc:sldMk cId="1329975594" sldId="349"/>
            <ac:spMk id="5" creationId="{02F6576D-A4C1-05D2-606C-156DCA5AB0C0}"/>
          </ac:spMkLst>
        </pc:spChg>
        <pc:cxnChg chg="mod">
          <ac:chgData name="Bret Stephenson" userId="b8eaf83a85d30275" providerId="LiveId" clId="{DDE9E305-56CB-42FF-9F24-0791CA2F6E89}" dt="2025-05-05T21:27:15.476" v="1047" actId="1076"/>
          <ac:cxnSpMkLst>
            <pc:docMk/>
            <pc:sldMk cId="1329975594" sldId="349"/>
            <ac:cxnSpMk id="15" creationId="{594BD976-FB8B-1FC4-B03B-239E35D8B9E6}"/>
          </ac:cxnSpMkLst>
        </pc:cxnChg>
      </pc:sldChg>
      <pc:sldChg chg="delSp modSp mod">
        <pc:chgData name="Bret Stephenson" userId="b8eaf83a85d30275" providerId="LiveId" clId="{DDE9E305-56CB-42FF-9F24-0791CA2F6E89}" dt="2025-05-05T23:42:28.737" v="4500" actId="1076"/>
        <pc:sldMkLst>
          <pc:docMk/>
          <pc:sldMk cId="3133932210" sldId="353"/>
        </pc:sldMkLst>
        <pc:spChg chg="mod">
          <ac:chgData name="Bret Stephenson" userId="b8eaf83a85d30275" providerId="LiveId" clId="{DDE9E305-56CB-42FF-9F24-0791CA2F6E89}" dt="2025-05-05T23:32:20.375" v="4452" actId="1076"/>
          <ac:spMkLst>
            <pc:docMk/>
            <pc:sldMk cId="3133932210" sldId="353"/>
            <ac:spMk id="2" creationId="{CF7C5748-CAEA-B28E-8786-4FC61E419D52}"/>
          </ac:spMkLst>
        </pc:spChg>
        <pc:spChg chg="del">
          <ac:chgData name="Bret Stephenson" userId="b8eaf83a85d30275" providerId="LiveId" clId="{DDE9E305-56CB-42FF-9F24-0791CA2F6E89}" dt="2025-05-05T23:18:34.496" v="4063" actId="21"/>
          <ac:spMkLst>
            <pc:docMk/>
            <pc:sldMk cId="3133932210" sldId="353"/>
            <ac:spMk id="5" creationId="{FA9C19A5-1140-ED42-7D6F-DC0C8FC67160}"/>
          </ac:spMkLst>
        </pc:spChg>
        <pc:spChg chg="mod">
          <ac:chgData name="Bret Stephenson" userId="b8eaf83a85d30275" providerId="LiveId" clId="{DDE9E305-56CB-42FF-9F24-0791CA2F6E89}" dt="2025-05-05T23:33:17.338" v="4453" actId="1076"/>
          <ac:spMkLst>
            <pc:docMk/>
            <pc:sldMk cId="3133932210" sldId="353"/>
            <ac:spMk id="11" creationId="{E62A5F4E-01C2-7E7E-2185-AD9DAEB17167}"/>
          </ac:spMkLst>
        </pc:spChg>
        <pc:cxnChg chg="mod">
          <ac:chgData name="Bret Stephenson" userId="b8eaf83a85d30275" providerId="LiveId" clId="{DDE9E305-56CB-42FF-9F24-0791CA2F6E89}" dt="2025-05-05T23:42:28.737" v="4500" actId="1076"/>
          <ac:cxnSpMkLst>
            <pc:docMk/>
            <pc:sldMk cId="3133932210" sldId="353"/>
            <ac:cxnSpMk id="15" creationId="{AD14ED98-5ACC-5310-315E-93C50CB60517}"/>
          </ac:cxnSpMkLst>
        </pc:cxnChg>
      </pc:sldChg>
      <pc:sldChg chg="delSp modSp del mod">
        <pc:chgData name="Bret Stephenson" userId="b8eaf83a85d30275" providerId="LiveId" clId="{DDE9E305-56CB-42FF-9F24-0791CA2F6E89}" dt="2025-05-06T00:02:27.437" v="4674" actId="2696"/>
        <pc:sldMkLst>
          <pc:docMk/>
          <pc:sldMk cId="3560280316" sldId="354"/>
        </pc:sldMkLst>
        <pc:spChg chg="del mod">
          <ac:chgData name="Bret Stephenson" userId="b8eaf83a85d30275" providerId="LiveId" clId="{DDE9E305-56CB-42FF-9F24-0791CA2F6E89}" dt="2025-05-05T21:32:16.373" v="1142" actId="21"/>
          <ac:spMkLst>
            <pc:docMk/>
            <pc:sldMk cId="3560280316" sldId="354"/>
            <ac:spMk id="4" creationId="{55786D2D-1949-606C-1C36-4658E9593795}"/>
          </ac:spMkLst>
        </pc:spChg>
        <pc:spChg chg="mod">
          <ac:chgData name="Bret Stephenson" userId="b8eaf83a85d30275" providerId="LiveId" clId="{DDE9E305-56CB-42FF-9F24-0791CA2F6E89}" dt="2025-05-05T23:56:39.295" v="4638" actId="1076"/>
          <ac:spMkLst>
            <pc:docMk/>
            <pc:sldMk cId="3560280316" sldId="354"/>
            <ac:spMk id="6" creationId="{D034827B-DB85-169E-8B82-0DEC1380D159}"/>
          </ac:spMkLst>
        </pc:spChg>
        <pc:spChg chg="del mod">
          <ac:chgData name="Bret Stephenson" userId="b8eaf83a85d30275" providerId="LiveId" clId="{DDE9E305-56CB-42FF-9F24-0791CA2F6E89}" dt="2025-05-05T21:32:18.630" v="1143" actId="21"/>
          <ac:spMkLst>
            <pc:docMk/>
            <pc:sldMk cId="3560280316" sldId="354"/>
            <ac:spMk id="7" creationId="{7CE7F3BA-8C2E-73C1-00C3-3DC10CC326F4}"/>
          </ac:spMkLst>
        </pc:spChg>
        <pc:spChg chg="mod">
          <ac:chgData name="Bret Stephenson" userId="b8eaf83a85d30275" providerId="LiveId" clId="{DDE9E305-56CB-42FF-9F24-0791CA2F6E89}" dt="2025-05-05T23:43:44.451" v="4507" actId="1076"/>
          <ac:spMkLst>
            <pc:docMk/>
            <pc:sldMk cId="3560280316" sldId="354"/>
            <ac:spMk id="11" creationId="{FD3F7D33-6109-4E95-EDA6-BEA13F2EAD60}"/>
          </ac:spMkLst>
        </pc:spChg>
        <pc:cxnChg chg="mod">
          <ac:chgData name="Bret Stephenson" userId="b8eaf83a85d30275" providerId="LiveId" clId="{DDE9E305-56CB-42FF-9F24-0791CA2F6E89}" dt="2025-05-05T21:31:30.484" v="1135" actId="1076"/>
          <ac:cxnSpMkLst>
            <pc:docMk/>
            <pc:sldMk cId="3560280316" sldId="354"/>
            <ac:cxnSpMk id="15" creationId="{EA94195E-DD6B-370B-CF2F-51F216907A7A}"/>
          </ac:cxnSpMkLst>
        </pc:cxnChg>
      </pc:sldChg>
      <pc:sldChg chg="del">
        <pc:chgData name="Bret Stephenson" userId="b8eaf83a85d30275" providerId="LiveId" clId="{DDE9E305-56CB-42FF-9F24-0791CA2F6E89}" dt="2025-05-05T22:20:13.397" v="2358" actId="2696"/>
        <pc:sldMkLst>
          <pc:docMk/>
          <pc:sldMk cId="1725642912" sldId="355"/>
        </pc:sldMkLst>
      </pc:sldChg>
      <pc:sldChg chg="modSp mod">
        <pc:chgData name="Bret Stephenson" userId="b8eaf83a85d30275" providerId="LiveId" clId="{DDE9E305-56CB-42FF-9F24-0791CA2F6E89}" dt="2025-05-05T21:22:34.244" v="1012" actId="122"/>
        <pc:sldMkLst>
          <pc:docMk/>
          <pc:sldMk cId="1528950795" sldId="359"/>
        </pc:sldMkLst>
        <pc:spChg chg="mod">
          <ac:chgData name="Bret Stephenson" userId="b8eaf83a85d30275" providerId="LiveId" clId="{DDE9E305-56CB-42FF-9F24-0791CA2F6E89}" dt="2025-05-05T21:22:34.244" v="1012" actId="122"/>
          <ac:spMkLst>
            <pc:docMk/>
            <pc:sldMk cId="1528950795" sldId="359"/>
            <ac:spMk id="2" creationId="{9C5C0130-9071-E57A-EBB5-AEB3B07F2357}"/>
          </ac:spMkLst>
        </pc:spChg>
        <pc:spChg chg="mod">
          <ac:chgData name="Bret Stephenson" userId="b8eaf83a85d30275" providerId="LiveId" clId="{DDE9E305-56CB-42FF-9F24-0791CA2F6E89}" dt="2025-05-05T21:22:26.244" v="1011" actId="1076"/>
          <ac:spMkLst>
            <pc:docMk/>
            <pc:sldMk cId="1528950795" sldId="359"/>
            <ac:spMk id="12" creationId="{514A7C10-231C-F840-56C5-281F54AB261F}"/>
          </ac:spMkLst>
        </pc:spChg>
      </pc:sldChg>
      <pc:sldChg chg="addSp modSp del mod">
        <pc:chgData name="Bret Stephenson" userId="b8eaf83a85d30275" providerId="LiveId" clId="{DDE9E305-56CB-42FF-9F24-0791CA2F6E89}" dt="2025-05-05T22:16:37.155" v="2355" actId="2696"/>
        <pc:sldMkLst>
          <pc:docMk/>
          <pc:sldMk cId="4157227871" sldId="360"/>
        </pc:sldMkLst>
        <pc:spChg chg="add mod">
          <ac:chgData name="Bret Stephenson" userId="b8eaf83a85d30275" providerId="LiveId" clId="{DDE9E305-56CB-42FF-9F24-0791CA2F6E89}" dt="2025-05-05T22:16:17.922" v="2354" actId="20577"/>
          <ac:spMkLst>
            <pc:docMk/>
            <pc:sldMk cId="4157227871" sldId="360"/>
            <ac:spMk id="2" creationId="{0AD4571A-CE0D-2397-CA5C-8F3FF845E0D4}"/>
          </ac:spMkLst>
        </pc:spChg>
      </pc:sldChg>
      <pc:sldChg chg="modSp mod modAnim">
        <pc:chgData name="Bret Stephenson" userId="b8eaf83a85d30275" providerId="LiveId" clId="{DDE9E305-56CB-42FF-9F24-0791CA2F6E89}" dt="2025-05-05T21:14:29.675" v="912" actId="20577"/>
        <pc:sldMkLst>
          <pc:docMk/>
          <pc:sldMk cId="3992033915" sldId="362"/>
        </pc:sldMkLst>
        <pc:spChg chg="mod">
          <ac:chgData name="Bret Stephenson" userId="b8eaf83a85d30275" providerId="LiveId" clId="{DDE9E305-56CB-42FF-9F24-0791CA2F6E89}" dt="2025-05-05T21:14:29.675" v="912" actId="20577"/>
          <ac:spMkLst>
            <pc:docMk/>
            <pc:sldMk cId="3992033915" sldId="362"/>
            <ac:spMk id="14" creationId="{16E845A2-D4E7-DAA4-0A79-0EAB28F3C0E7}"/>
          </ac:spMkLst>
        </pc:spChg>
        <pc:spChg chg="mod">
          <ac:chgData name="Bret Stephenson" userId="b8eaf83a85d30275" providerId="LiveId" clId="{DDE9E305-56CB-42FF-9F24-0791CA2F6E89}" dt="2025-05-05T20:54:09.731" v="603" actId="115"/>
          <ac:spMkLst>
            <pc:docMk/>
            <pc:sldMk cId="3992033915" sldId="362"/>
            <ac:spMk id="26" creationId="{F8EE07E6-BF9D-26BA-8ED5-DE0D3CD98376}"/>
          </ac:spMkLst>
        </pc:spChg>
      </pc:sldChg>
      <pc:sldChg chg="modSp mod">
        <pc:chgData name="Bret Stephenson" userId="b8eaf83a85d30275" providerId="LiveId" clId="{DDE9E305-56CB-42FF-9F24-0791CA2F6E89}" dt="2025-05-05T20:48:41.080" v="539" actId="1076"/>
        <pc:sldMkLst>
          <pc:docMk/>
          <pc:sldMk cId="2394923730" sldId="367"/>
        </pc:sldMkLst>
        <pc:spChg chg="mod">
          <ac:chgData name="Bret Stephenson" userId="b8eaf83a85d30275" providerId="LiveId" clId="{DDE9E305-56CB-42FF-9F24-0791CA2F6E89}" dt="2025-05-05T20:48:41.080" v="539" actId="1076"/>
          <ac:spMkLst>
            <pc:docMk/>
            <pc:sldMk cId="2394923730" sldId="367"/>
            <ac:spMk id="6" creationId="{975A13B6-2AF2-9DF9-2EDE-97DDD785466B}"/>
          </ac:spMkLst>
        </pc:spChg>
      </pc:sldChg>
      <pc:sldChg chg="modSp">
        <pc:chgData name="Bret Stephenson" userId="b8eaf83a85d30275" providerId="LiveId" clId="{DDE9E305-56CB-42FF-9F24-0791CA2F6E89}" dt="2025-05-05T20:41:17.170" v="527" actId="113"/>
        <pc:sldMkLst>
          <pc:docMk/>
          <pc:sldMk cId="2346358866" sldId="371"/>
        </pc:sldMkLst>
        <pc:spChg chg="mod">
          <ac:chgData name="Bret Stephenson" userId="b8eaf83a85d30275" providerId="LiveId" clId="{DDE9E305-56CB-42FF-9F24-0791CA2F6E89}" dt="2025-05-05T20:41:17.170" v="527" actId="113"/>
          <ac:spMkLst>
            <pc:docMk/>
            <pc:sldMk cId="2346358866" sldId="371"/>
            <ac:spMk id="2" creationId="{3C1BCC88-0FE1-5677-ED1F-3792307C6AA1}"/>
          </ac:spMkLst>
        </pc:spChg>
      </pc:sldChg>
      <pc:sldChg chg="modSp">
        <pc:chgData name="Bret Stephenson" userId="b8eaf83a85d30275" providerId="LiveId" clId="{DDE9E305-56CB-42FF-9F24-0791CA2F6E89}" dt="2025-05-05T23:37:28.007" v="4486" actId="255"/>
        <pc:sldMkLst>
          <pc:docMk/>
          <pc:sldMk cId="4146363492" sldId="372"/>
        </pc:sldMkLst>
        <pc:spChg chg="mod">
          <ac:chgData name="Bret Stephenson" userId="b8eaf83a85d30275" providerId="LiveId" clId="{DDE9E305-56CB-42FF-9F24-0791CA2F6E89}" dt="2025-05-05T23:37:28.007" v="4486" actId="255"/>
          <ac:spMkLst>
            <pc:docMk/>
            <pc:sldMk cId="4146363492" sldId="372"/>
            <ac:spMk id="2" creationId="{A0BFDF14-F7A2-DBB4-5E19-EAEBA144C259}"/>
          </ac:spMkLst>
        </pc:spChg>
      </pc:sldChg>
      <pc:sldChg chg="modSp mod">
        <pc:chgData name="Bret Stephenson" userId="b8eaf83a85d30275" providerId="LiveId" clId="{DDE9E305-56CB-42FF-9F24-0791CA2F6E89}" dt="2025-05-05T21:09:48.174" v="872" actId="255"/>
        <pc:sldMkLst>
          <pc:docMk/>
          <pc:sldMk cId="2117517467" sldId="375"/>
        </pc:sldMkLst>
        <pc:spChg chg="mod">
          <ac:chgData name="Bret Stephenson" userId="b8eaf83a85d30275" providerId="LiveId" clId="{DDE9E305-56CB-42FF-9F24-0791CA2F6E89}" dt="2025-05-05T21:09:48.174" v="872" actId="255"/>
          <ac:spMkLst>
            <pc:docMk/>
            <pc:sldMk cId="2117517467" sldId="375"/>
            <ac:spMk id="13" creationId="{CA802690-EEDC-FB86-445D-F8F1A37364A7}"/>
          </ac:spMkLst>
        </pc:spChg>
      </pc:sldChg>
      <pc:sldChg chg="modSp mod">
        <pc:chgData name="Bret Stephenson" userId="b8eaf83a85d30275" providerId="LiveId" clId="{DDE9E305-56CB-42FF-9F24-0791CA2F6E89}" dt="2025-05-05T21:11:30.132" v="895" actId="20577"/>
        <pc:sldMkLst>
          <pc:docMk/>
          <pc:sldMk cId="1251971558" sldId="376"/>
        </pc:sldMkLst>
        <pc:spChg chg="mod">
          <ac:chgData name="Bret Stephenson" userId="b8eaf83a85d30275" providerId="LiveId" clId="{DDE9E305-56CB-42FF-9F24-0791CA2F6E89}" dt="2025-05-05T21:11:30.132" v="895" actId="20577"/>
          <ac:spMkLst>
            <pc:docMk/>
            <pc:sldMk cId="1251971558" sldId="376"/>
            <ac:spMk id="4" creationId="{E31BAD23-93F8-77F8-8780-466A4FB04C2F}"/>
          </ac:spMkLst>
        </pc:spChg>
        <pc:spChg chg="mod">
          <ac:chgData name="Bret Stephenson" userId="b8eaf83a85d30275" providerId="LiveId" clId="{DDE9E305-56CB-42FF-9F24-0791CA2F6E89}" dt="2025-05-05T21:10:54.900" v="873" actId="14100"/>
          <ac:spMkLst>
            <pc:docMk/>
            <pc:sldMk cId="1251971558" sldId="376"/>
            <ac:spMk id="11" creationId="{923E7C9C-AAAC-1FA9-5F64-982DC69E9FDE}"/>
          </ac:spMkLst>
        </pc:spChg>
      </pc:sldChg>
      <pc:sldChg chg="addSp delSp modSp mod modAnim">
        <pc:chgData name="Bret Stephenson" userId="b8eaf83a85d30275" providerId="LiveId" clId="{DDE9E305-56CB-42FF-9F24-0791CA2F6E89}" dt="2025-05-05T21:57:28.625" v="1873" actId="1076"/>
        <pc:sldMkLst>
          <pc:docMk/>
          <pc:sldMk cId="2370946257" sldId="377"/>
        </pc:sldMkLst>
        <pc:spChg chg="add del mod">
          <ac:chgData name="Bret Stephenson" userId="b8eaf83a85d30275" providerId="LiveId" clId="{DDE9E305-56CB-42FF-9F24-0791CA2F6E89}" dt="2025-05-05T21:38:04.496" v="1173" actId="21"/>
          <ac:spMkLst>
            <pc:docMk/>
            <pc:sldMk cId="2370946257" sldId="377"/>
            <ac:spMk id="5" creationId="{E65995BA-B706-3416-61F0-2A30009857F7}"/>
          </ac:spMkLst>
        </pc:spChg>
        <pc:spChg chg="add mod">
          <ac:chgData name="Bret Stephenson" userId="b8eaf83a85d30275" providerId="LiveId" clId="{DDE9E305-56CB-42FF-9F24-0791CA2F6E89}" dt="2025-05-05T21:57:28.625" v="1873" actId="1076"/>
          <ac:spMkLst>
            <pc:docMk/>
            <pc:sldMk cId="2370946257" sldId="377"/>
            <ac:spMk id="6" creationId="{86B99683-69F6-BAF0-7BF5-493F325812BD}"/>
          </ac:spMkLst>
        </pc:spChg>
        <pc:cxnChg chg="mod">
          <ac:chgData name="Bret Stephenson" userId="b8eaf83a85d30275" providerId="LiveId" clId="{DDE9E305-56CB-42FF-9F24-0791CA2F6E89}" dt="2025-05-05T21:37:36.665" v="1164" actId="1076"/>
          <ac:cxnSpMkLst>
            <pc:docMk/>
            <pc:sldMk cId="2370946257" sldId="377"/>
            <ac:cxnSpMk id="15" creationId="{7AFE0E8A-EF0C-8121-F8EC-63693031C1E2}"/>
          </ac:cxnSpMkLst>
        </pc:cxnChg>
      </pc:sldChg>
      <pc:sldChg chg="del">
        <pc:chgData name="Bret Stephenson" userId="b8eaf83a85d30275" providerId="LiveId" clId="{DDE9E305-56CB-42FF-9F24-0791CA2F6E89}" dt="2025-05-05T22:11:15.627" v="2317" actId="2696"/>
        <pc:sldMkLst>
          <pc:docMk/>
          <pc:sldMk cId="2388673441" sldId="378"/>
        </pc:sldMkLst>
      </pc:sldChg>
      <pc:sldChg chg="modSp mod">
        <pc:chgData name="Bret Stephenson" userId="b8eaf83a85d30275" providerId="LiveId" clId="{DDE9E305-56CB-42FF-9F24-0791CA2F6E89}" dt="2025-05-05T20:56:00.443" v="608" actId="207"/>
        <pc:sldMkLst>
          <pc:docMk/>
          <pc:sldMk cId="1138472627" sldId="380"/>
        </pc:sldMkLst>
        <pc:spChg chg="mod">
          <ac:chgData name="Bret Stephenson" userId="b8eaf83a85d30275" providerId="LiveId" clId="{DDE9E305-56CB-42FF-9F24-0791CA2F6E89}" dt="2025-05-05T20:21:36.270" v="118" actId="20577"/>
          <ac:spMkLst>
            <pc:docMk/>
            <pc:sldMk cId="1138472627" sldId="380"/>
            <ac:spMk id="6" creationId="{701E6E8F-EB9E-EFAF-D169-992E59AD6954}"/>
          </ac:spMkLst>
        </pc:spChg>
        <pc:spChg chg="mod">
          <ac:chgData name="Bret Stephenson" userId="b8eaf83a85d30275" providerId="LiveId" clId="{DDE9E305-56CB-42FF-9F24-0791CA2F6E89}" dt="2025-05-05T20:56:00.443" v="608" actId="207"/>
          <ac:spMkLst>
            <pc:docMk/>
            <pc:sldMk cId="1138472627" sldId="380"/>
            <ac:spMk id="15" creationId="{9744932C-8CB1-CE61-7BD9-071E12F44931}"/>
          </ac:spMkLst>
        </pc:spChg>
        <pc:cxnChg chg="mod">
          <ac:chgData name="Bret Stephenson" userId="b8eaf83a85d30275" providerId="LiveId" clId="{DDE9E305-56CB-42FF-9F24-0791CA2F6E89}" dt="2025-05-05T20:23:48.008" v="130" actId="1076"/>
          <ac:cxnSpMkLst>
            <pc:docMk/>
            <pc:sldMk cId="1138472627" sldId="380"/>
            <ac:cxnSpMk id="2" creationId="{86DE4E4F-636F-AEF8-1B0C-AB055F6A4194}"/>
          </ac:cxnSpMkLst>
        </pc:cxnChg>
      </pc:sldChg>
      <pc:sldChg chg="delSp modSp add mod">
        <pc:chgData name="Bret Stephenson" userId="b8eaf83a85d30275" providerId="LiveId" clId="{DDE9E305-56CB-42FF-9F24-0791CA2F6E89}" dt="2025-05-06T00:04:33.442" v="4806" actId="113"/>
        <pc:sldMkLst>
          <pc:docMk/>
          <pc:sldMk cId="2905448280" sldId="381"/>
        </pc:sldMkLst>
        <pc:spChg chg="del">
          <ac:chgData name="Bret Stephenson" userId="b8eaf83a85d30275" providerId="LiveId" clId="{DDE9E305-56CB-42FF-9F24-0791CA2F6E89}" dt="2025-05-05T20:24:17.041" v="133" actId="21"/>
          <ac:spMkLst>
            <pc:docMk/>
            <pc:sldMk cId="2905448280" sldId="381"/>
            <ac:spMk id="6" creationId="{72F78A67-0A52-760D-383A-F51DFAEAB04D}"/>
          </ac:spMkLst>
        </pc:spChg>
        <pc:spChg chg="mod">
          <ac:chgData name="Bret Stephenson" userId="b8eaf83a85d30275" providerId="LiveId" clId="{DDE9E305-56CB-42FF-9F24-0791CA2F6E89}" dt="2025-05-06T00:04:33.442" v="4806" actId="113"/>
          <ac:spMkLst>
            <pc:docMk/>
            <pc:sldMk cId="2905448280" sldId="381"/>
            <ac:spMk id="15" creationId="{DD4DB3A1-1624-4F0D-EA4A-524958C31102}"/>
          </ac:spMkLst>
        </pc:spChg>
        <pc:cxnChg chg="mod">
          <ac:chgData name="Bret Stephenson" userId="b8eaf83a85d30275" providerId="LiveId" clId="{DDE9E305-56CB-42FF-9F24-0791CA2F6E89}" dt="2025-05-05T20:37:55.106" v="499" actId="1076"/>
          <ac:cxnSpMkLst>
            <pc:docMk/>
            <pc:sldMk cId="2905448280" sldId="381"/>
            <ac:cxnSpMk id="2" creationId="{95C11BFC-7A8A-26B0-B5FD-5A0B92F76043}"/>
          </ac:cxnSpMkLst>
        </pc:cxnChg>
      </pc:sldChg>
      <pc:sldChg chg="delSp modSp add del mod ord">
        <pc:chgData name="Bret Stephenson" userId="b8eaf83a85d30275" providerId="LiveId" clId="{DDE9E305-56CB-42FF-9F24-0791CA2F6E89}" dt="2025-05-05T21:13:45.492" v="911" actId="2696"/>
        <pc:sldMkLst>
          <pc:docMk/>
          <pc:sldMk cId="3207672892" sldId="382"/>
        </pc:sldMkLst>
        <pc:spChg chg="mod">
          <ac:chgData name="Bret Stephenson" userId="b8eaf83a85d30275" providerId="LiveId" clId="{DDE9E305-56CB-42FF-9F24-0791CA2F6E89}" dt="2025-05-05T21:12:51.092" v="910" actId="1076"/>
          <ac:spMkLst>
            <pc:docMk/>
            <pc:sldMk cId="3207672892" sldId="382"/>
            <ac:spMk id="6" creationId="{0368BB8F-0E32-7B28-26FE-E3B5FF2F4126}"/>
          </ac:spMkLst>
        </pc:spChg>
        <pc:spChg chg="del mod">
          <ac:chgData name="Bret Stephenson" userId="b8eaf83a85d30275" providerId="LiveId" clId="{DDE9E305-56CB-42FF-9F24-0791CA2F6E89}" dt="2025-05-05T20:58:54.277" v="614" actId="21"/>
          <ac:spMkLst>
            <pc:docMk/>
            <pc:sldMk cId="3207672892" sldId="382"/>
            <ac:spMk id="15" creationId="{616F9883-9A72-D941-7CCE-03C22E14AC38}"/>
          </ac:spMkLst>
        </pc:spChg>
        <pc:cxnChg chg="del">
          <ac:chgData name="Bret Stephenson" userId="b8eaf83a85d30275" providerId="LiveId" clId="{DDE9E305-56CB-42FF-9F24-0791CA2F6E89}" dt="2025-05-05T20:58:38.294" v="611" actId="21"/>
          <ac:cxnSpMkLst>
            <pc:docMk/>
            <pc:sldMk cId="3207672892" sldId="382"/>
            <ac:cxnSpMk id="2" creationId="{763E0273-CF6D-9DB6-8D29-2824C4659876}"/>
          </ac:cxnSpMkLst>
        </pc:cxnChg>
      </pc:sldChg>
      <pc:sldChg chg="modSp add mod modAnim">
        <pc:chgData name="Bret Stephenson" userId="b8eaf83a85d30275" providerId="LiveId" clId="{DDE9E305-56CB-42FF-9F24-0791CA2F6E89}" dt="2025-05-06T00:17:18.818" v="5156" actId="1076"/>
        <pc:sldMkLst>
          <pc:docMk/>
          <pc:sldMk cId="4213952534" sldId="382"/>
        </pc:sldMkLst>
        <pc:spChg chg="mod">
          <ac:chgData name="Bret Stephenson" userId="b8eaf83a85d30275" providerId="LiveId" clId="{DDE9E305-56CB-42FF-9F24-0791CA2F6E89}" dt="2025-05-06T00:01:14.926" v="4669" actId="1076"/>
          <ac:spMkLst>
            <pc:docMk/>
            <pc:sldMk cId="4213952534" sldId="382"/>
            <ac:spMk id="6" creationId="{19067121-9CDB-9E20-2718-4977DD67D226}"/>
          </ac:spMkLst>
        </pc:spChg>
        <pc:cxnChg chg="mod">
          <ac:chgData name="Bret Stephenson" userId="b8eaf83a85d30275" providerId="LiveId" clId="{DDE9E305-56CB-42FF-9F24-0791CA2F6E89}" dt="2025-05-06T00:17:18.818" v="5156" actId="1076"/>
          <ac:cxnSpMkLst>
            <pc:docMk/>
            <pc:sldMk cId="4213952534" sldId="382"/>
            <ac:cxnSpMk id="15" creationId="{2BFF192A-DCE6-D52A-C6F5-04347D5B4CB4}"/>
          </ac:cxnSpMkLst>
        </pc:cxnChg>
      </pc:sldChg>
      <pc:sldChg chg="modSp add del mod modAnim">
        <pc:chgData name="Bret Stephenson" userId="b8eaf83a85d30275" providerId="LiveId" clId="{DDE9E305-56CB-42FF-9F24-0791CA2F6E89}" dt="2025-05-05T22:15:55.699" v="2347" actId="2696"/>
        <pc:sldMkLst>
          <pc:docMk/>
          <pc:sldMk cId="2793465316" sldId="383"/>
        </pc:sldMkLst>
        <pc:spChg chg="mod">
          <ac:chgData name="Bret Stephenson" userId="b8eaf83a85d30275" providerId="LiveId" clId="{DDE9E305-56CB-42FF-9F24-0791CA2F6E89}" dt="2025-05-05T22:13:25.173" v="2324" actId="14100"/>
          <ac:spMkLst>
            <pc:docMk/>
            <pc:sldMk cId="2793465316" sldId="383"/>
            <ac:spMk id="2" creationId="{96C46563-6C78-2765-3FA5-C995A9AB2459}"/>
          </ac:spMkLst>
        </pc:spChg>
        <pc:spChg chg="mod">
          <ac:chgData name="Bret Stephenson" userId="b8eaf83a85d30275" providerId="LiveId" clId="{DDE9E305-56CB-42FF-9F24-0791CA2F6E89}" dt="2025-05-05T22:12:54.089" v="2323" actId="1076"/>
          <ac:spMkLst>
            <pc:docMk/>
            <pc:sldMk cId="2793465316" sldId="383"/>
            <ac:spMk id="6" creationId="{D63E6714-9B11-5D4B-8B61-EA10245F7FA5}"/>
          </ac:spMkLst>
        </pc:spChg>
      </pc:sldChg>
      <pc:sldChg chg="add del">
        <pc:chgData name="Bret Stephenson" userId="b8eaf83a85d30275" providerId="LiveId" clId="{DDE9E305-56CB-42FF-9F24-0791CA2F6E89}" dt="2025-05-05T23:42:52.693" v="4501" actId="2696"/>
        <pc:sldMkLst>
          <pc:docMk/>
          <pc:sldMk cId="3609898193" sldId="383"/>
        </pc:sldMkLst>
      </pc:sldChg>
      <pc:sldChg chg="modSp add del modAnim">
        <pc:chgData name="Bret Stephenson" userId="b8eaf83a85d30275" providerId="LiveId" clId="{DDE9E305-56CB-42FF-9F24-0791CA2F6E89}" dt="2025-05-05T22:15:59.365" v="2348" actId="2696"/>
        <pc:sldMkLst>
          <pc:docMk/>
          <pc:sldMk cId="2279901710" sldId="384"/>
        </pc:sldMkLst>
        <pc:spChg chg="mod">
          <ac:chgData name="Bret Stephenson" userId="b8eaf83a85d30275" providerId="LiveId" clId="{DDE9E305-56CB-42FF-9F24-0791CA2F6E89}" dt="2025-05-05T22:14:04.755" v="2346" actId="20577"/>
          <ac:spMkLst>
            <pc:docMk/>
            <pc:sldMk cId="2279901710" sldId="384"/>
            <ac:spMk id="6" creationId="{C41138A1-49A1-6E1E-35D7-D122238A46CD}"/>
          </ac:spMkLst>
        </pc:spChg>
      </pc:sldChg>
      <pc:sldChg chg="modSp add mod">
        <pc:chgData name="Bret Stephenson" userId="b8eaf83a85d30275" providerId="LiveId" clId="{DDE9E305-56CB-42FF-9F24-0791CA2F6E89}" dt="2025-05-06T00:18:29.633" v="5158" actId="14100"/>
        <pc:sldMkLst>
          <pc:docMk/>
          <pc:sldMk cId="3866316979" sldId="384"/>
        </pc:sldMkLst>
        <pc:spChg chg="mod">
          <ac:chgData name="Bret Stephenson" userId="b8eaf83a85d30275" providerId="LiveId" clId="{DDE9E305-56CB-42FF-9F24-0791CA2F6E89}" dt="2025-05-06T00:02:16.969" v="4673" actId="20577"/>
          <ac:spMkLst>
            <pc:docMk/>
            <pc:sldMk cId="3866316979" sldId="384"/>
            <ac:spMk id="2" creationId="{4D516D08-327C-97E1-9E15-BF6A4EF16B00}"/>
          </ac:spMkLst>
        </pc:spChg>
        <pc:cxnChg chg="mod">
          <ac:chgData name="Bret Stephenson" userId="b8eaf83a85d30275" providerId="LiveId" clId="{DDE9E305-56CB-42FF-9F24-0791CA2F6E89}" dt="2025-05-06T00:18:29.633" v="5158" actId="14100"/>
          <ac:cxnSpMkLst>
            <pc:docMk/>
            <pc:sldMk cId="3866316979" sldId="384"/>
            <ac:cxnSpMk id="15" creationId="{34F2957D-BE83-1328-2662-D63BE74D6504}"/>
          </ac:cxnSpMkLst>
        </pc:cxnChg>
      </pc:sldChg>
      <pc:sldChg chg="modSp add mod">
        <pc:chgData name="Bret Stephenson" userId="b8eaf83a85d30275" providerId="LiveId" clId="{DDE9E305-56CB-42FF-9F24-0791CA2F6E89}" dt="2025-05-06T00:09:34.204" v="5125" actId="33524"/>
        <pc:sldMkLst>
          <pc:docMk/>
          <pc:sldMk cId="379915318" sldId="385"/>
        </pc:sldMkLst>
        <pc:spChg chg="mod">
          <ac:chgData name="Bret Stephenson" userId="b8eaf83a85d30275" providerId="LiveId" clId="{DDE9E305-56CB-42FF-9F24-0791CA2F6E89}" dt="2025-05-06T00:09:34.204" v="5125" actId="33524"/>
          <ac:spMkLst>
            <pc:docMk/>
            <pc:sldMk cId="379915318" sldId="385"/>
            <ac:spMk id="5" creationId="{EF1B3EAE-6267-931B-852D-F7F32CF864BA}"/>
          </ac:spMkLst>
        </pc:spChg>
        <pc:spChg chg="mod">
          <ac:chgData name="Bret Stephenson" userId="b8eaf83a85d30275" providerId="LiveId" clId="{DDE9E305-56CB-42FF-9F24-0791CA2F6E89}" dt="2025-05-05T23:07:48.581" v="3835" actId="20577"/>
          <ac:spMkLst>
            <pc:docMk/>
            <pc:sldMk cId="379915318" sldId="385"/>
            <ac:spMk id="11" creationId="{86F3E421-74D9-01B2-C196-51248D261943}"/>
          </ac:spMkLst>
        </pc:spChg>
        <pc:cxnChg chg="mod">
          <ac:chgData name="Bret Stephenson" userId="b8eaf83a85d30275" providerId="LiveId" clId="{DDE9E305-56CB-42FF-9F24-0791CA2F6E89}" dt="2025-05-05T23:07:51.822" v="3836" actId="1076"/>
          <ac:cxnSpMkLst>
            <pc:docMk/>
            <pc:sldMk cId="379915318" sldId="385"/>
            <ac:cxnSpMk id="15" creationId="{2E754D7A-A2B5-E1A3-B77E-D66F4A51253D}"/>
          </ac:cxnSpMkLst>
        </pc:cxnChg>
      </pc:sldChg>
      <pc:sldChg chg="add">
        <pc:chgData name="Bret Stephenson" userId="b8eaf83a85d30275" providerId="LiveId" clId="{DDE9E305-56CB-42FF-9F24-0791CA2F6E89}" dt="2025-05-06T00:24:07.893" v="5161"/>
        <pc:sldMkLst>
          <pc:docMk/>
          <pc:sldMk cId="4201974697" sldId="3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BDA98-7041-E24D-9614-57438D68570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4968F-A812-1140-B820-1D4395B32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6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0400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1548" y="6451600"/>
            <a:ext cx="409280" cy="252000"/>
          </a:xfrm>
        </p:spPr>
        <p:txBody>
          <a:bodyPr/>
          <a:lstStyle>
            <a:lvl1pPr algn="ctr">
              <a:defRPr/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BDD1CE-346C-8B4E-8C68-CABC26C0A4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520" y="432000"/>
            <a:ext cx="5040000" cy="1325563"/>
          </a:xfrm>
        </p:spPr>
        <p:txBody>
          <a:bodyPr/>
          <a:lstStyle>
            <a:lvl2pPr algn="l">
              <a:defRPr/>
            </a:lvl2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DD3728-F649-5F40-9B36-B45C41C69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160588"/>
            <a:ext cx="10515600" cy="3959225"/>
          </a:xfrm>
        </p:spPr>
        <p:txBody>
          <a:bodyPr/>
          <a:lstStyle>
            <a:lvl3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2C020-7583-944A-BD2B-E3AEEC9A52F1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19997"/>
            <a:ext cx="5148000" cy="1800000"/>
          </a:xfrm>
        </p:spPr>
        <p:txBody>
          <a:bodyPr lIns="36000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0EECF1-DB71-094B-9706-0CA190FB0A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ln>
            <a:noFill/>
          </a:ln>
        </p:spPr>
        <p:txBody>
          <a:bodyPr lIns="90000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394AE-A167-6747-A35B-D52595C49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2182114" cy="5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r breakou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521B-7F85-9B4D-9158-47D1B56A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76000"/>
            <a:ext cx="9144000" cy="1181862"/>
          </a:xfrm>
        </p:spPr>
        <p:txBody>
          <a:bodyPr lIns="0" tIns="0" anchor="b" anchorCtr="0">
            <a:spAutoFit/>
          </a:bodyPr>
          <a:lstStyle>
            <a:lvl1pPr algn="ctr" fontAlgn="b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Upper heading over 2 lines </a:t>
            </a:r>
            <a:br>
              <a:rPr lang="en-US" dirty="0"/>
            </a:br>
            <a:r>
              <a:rPr lang="en-US" dirty="0"/>
              <a:t>(maximum 8 words)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FB2E31-74B6-8F4B-9F47-E20E687FE662}"/>
              </a:ext>
            </a:extLst>
          </p:cNvPr>
          <p:cNvCxnSpPr>
            <a:cxnSpLocks/>
          </p:cNvCxnSpPr>
          <p:nvPr userDrawn="1"/>
        </p:nvCxnSpPr>
        <p:spPr>
          <a:xfrm>
            <a:off x="6120000" y="1908000"/>
            <a:ext cx="0" cy="2304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F794C-F77B-3E4D-A2B0-E3B1E324DD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943" y="5999595"/>
            <a:ext cx="2182114" cy="55798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165F67-F2D3-B74D-B15E-25B43758D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863" y="4536000"/>
            <a:ext cx="9301162" cy="1188018"/>
          </a:xfrm>
        </p:spPr>
        <p:txBody>
          <a:bodyPr l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lower heading over 2 lines </a:t>
            </a:r>
            <a:br>
              <a:rPr lang="en-US" dirty="0"/>
            </a:br>
            <a:r>
              <a:rPr lang="en-US" dirty="0"/>
              <a:t>(maximum 8 words)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A22FCA-754B-CD43-B470-6D0AE858FC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00" y="6100741"/>
            <a:ext cx="2160000" cy="355690"/>
          </a:xfrm>
          <a:prstGeom prst="roundRect">
            <a:avLst/>
          </a:prstGeom>
          <a:solidFill>
            <a:schemeClr val="bg1"/>
          </a:solidFill>
        </p:spPr>
        <p:txBody>
          <a:bodyPr lIns="0" tIns="72000" anchor="ctr" anchorCtr="0">
            <a:spAutoFit/>
          </a:bodyPr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193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F1BE25-792A-8841-BBBD-EDC5B66C16F5}"/>
              </a:ext>
            </a:extLst>
          </p:cNvPr>
          <p:cNvSpPr/>
          <p:nvPr userDrawn="1"/>
        </p:nvSpPr>
        <p:spPr>
          <a:xfrm>
            <a:off x="0" y="4"/>
            <a:ext cx="4078288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322862" cy="13255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8EC356-0221-FB4B-BFD3-424B84A26D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3800" y="2160000"/>
            <a:ext cx="3240000" cy="3960000"/>
          </a:xfrm>
        </p:spPr>
        <p:txBody>
          <a:bodyPr>
            <a:noAutofit/>
          </a:bodyPr>
          <a:lstStyle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3FC4923-4D13-3A43-9F6F-B37AA612E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000" y="2160000"/>
            <a:ext cx="3240000" cy="3960000"/>
          </a:xfrm>
        </p:spPr>
        <p:txBody>
          <a:bodyPr>
            <a:noAutofit/>
          </a:bodyPr>
          <a:lstStyle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EBB5E5-A923-EF47-A02B-1BFE0CA43892}"/>
              </a:ext>
            </a:extLst>
          </p:cNvPr>
          <p:cNvCxnSpPr/>
          <p:nvPr userDrawn="1"/>
        </p:nvCxnSpPr>
        <p:spPr>
          <a:xfrm>
            <a:off x="4476000" y="1944000"/>
            <a:ext cx="6877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F3FFD03-094B-8645-B284-853283E52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32000"/>
            <a:ext cx="5257050" cy="1325563"/>
          </a:xfrm>
        </p:spPr>
        <p:txBody>
          <a:bodyPr/>
          <a:lstStyle>
            <a:lvl2pPr algn="l">
              <a:defRPr sz="1600"/>
            </a:lvl2pPr>
          </a:lstStyle>
          <a:p>
            <a:pPr lvl="1"/>
            <a:r>
              <a:rPr lang="en-GB" dirty="0"/>
              <a:t>Click to add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5451675-45EF-A148-9C7B-1C19FA5850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160000"/>
            <a:ext cx="3322862" cy="1974720"/>
          </a:xfrm>
        </p:spPr>
        <p:txBody>
          <a:bodyPr/>
          <a:lstStyle>
            <a:lvl2pPr algn="l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GB" dirty="0"/>
              <a:t>Click to add 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5C9CAFF-D230-2D4F-8FFA-9921001639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6000" y="432000"/>
            <a:ext cx="1325562" cy="1325562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372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500000" cy="90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DD3728-F649-5F40-9B36-B45C41C69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619999"/>
            <a:ext cx="4500000" cy="4500000"/>
          </a:xfrm>
        </p:spPr>
        <p:txBody>
          <a:bodyPr lIns="36000"/>
          <a:lstStyle>
            <a:lvl3pPr>
              <a:defRPr sz="1200"/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0508B17-9E2E-8D40-A54F-8F2E20889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sz="1000"/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E51282-E16B-A448-B273-7FCE2F141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ln>
            <a:noFill/>
          </a:ln>
        </p:spPr>
        <p:txBody>
          <a:bodyPr lIns="90000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6651B-A502-954C-B397-6F06832480C8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2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plus imag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7200000" cy="90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711BE0F-517A-7546-B6EF-C60F95423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999" y="6408004"/>
            <a:ext cx="409280" cy="269021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6EFDFC-EC2B-3F42-8553-CD98B35CF3E4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D1B30C6-0967-9848-A0C4-506A8BF896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000" y="432000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BB79E60-252B-4E4A-87F7-DC0B0B52CA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40000" y="2520000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8C32B92-B407-5144-B63B-3BE8FDAF86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40000" y="4608004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F28724B-707B-C741-AB17-9948246D4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619999"/>
            <a:ext cx="7200000" cy="4500000"/>
          </a:xfrm>
        </p:spPr>
        <p:txBody>
          <a:bodyPr lIns="36000"/>
          <a:lstStyle>
            <a:lvl3pPr>
              <a:defRPr sz="1200"/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0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521B-7F85-9B4D-9158-47D1B56A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84085"/>
            <a:ext cx="9144000" cy="1262469"/>
          </a:xfrm>
        </p:spPr>
        <p:txBody>
          <a:bodyPr anchor="t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744F2-8077-5F40-B2CC-FD6C6DEFD3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38630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cap="none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latrobe.edu.au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9811A-514D-164F-B961-BD39405EF531}"/>
              </a:ext>
            </a:extLst>
          </p:cNvPr>
          <p:cNvSpPr/>
          <p:nvPr userDrawn="1"/>
        </p:nvSpPr>
        <p:spPr>
          <a:xfrm>
            <a:off x="699911" y="6276936"/>
            <a:ext cx="108034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1123613" algn="r"/>
              </a:tabLst>
            </a:pPr>
            <a:r>
              <a:rPr lang="en-AU" sz="1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 Trobe University CRICOS Provider Code Number 00115M TEQSA PRV12132 - Australian University</a:t>
            </a:r>
            <a:r>
              <a:rPr lang="en-US" sz="1000" b="0" i="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	</a:t>
            </a:r>
            <a:r>
              <a:rPr lang="en-US" sz="10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© Copyright La Trobe University 2023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143EF5B-B510-3E4F-BB75-018C9544C811}"/>
              </a:ext>
            </a:extLst>
          </p:cNvPr>
          <p:cNvSpPr/>
          <p:nvPr userDrawn="1"/>
        </p:nvSpPr>
        <p:spPr>
          <a:xfrm>
            <a:off x="5003326" y="581064"/>
            <a:ext cx="2185347" cy="148480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78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89986-1263-7D46-80CC-C0941154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515600" cy="1325563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50954-37FA-BF4A-8FC1-032D7A8D6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0000"/>
            <a:ext cx="10515600" cy="3960000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Body text</a:t>
            </a:r>
          </a:p>
          <a:p>
            <a:pPr lvl="0"/>
            <a:r>
              <a:rPr lang="en-GB" dirty="0"/>
              <a:t>Subheading</a:t>
            </a:r>
          </a:p>
          <a:p>
            <a:pPr lvl="1"/>
            <a:r>
              <a:rPr lang="en-GB" dirty="0"/>
              <a:t>Breakout</a:t>
            </a:r>
          </a:p>
          <a:p>
            <a:pPr lvl="3"/>
            <a:r>
              <a:rPr lang="en-GB" dirty="0"/>
              <a:t>Bullet list</a:t>
            </a:r>
          </a:p>
          <a:p>
            <a:pPr lvl="4"/>
            <a:r>
              <a:rPr lang="en-GB" dirty="0"/>
              <a:t>Sub-bullet list</a:t>
            </a:r>
          </a:p>
          <a:p>
            <a:pPr lvl="5"/>
            <a:r>
              <a:rPr lang="en-GB" dirty="0"/>
              <a:t>Tabs</a:t>
            </a:r>
          </a:p>
          <a:p>
            <a:pPr lvl="6"/>
            <a:r>
              <a:rPr lang="en-GB" dirty="0"/>
              <a:t>Tabs</a:t>
            </a:r>
          </a:p>
          <a:p>
            <a:pPr lvl="7"/>
            <a:r>
              <a:rPr lang="en-GB" dirty="0"/>
              <a:t>Tabs</a:t>
            </a:r>
          </a:p>
          <a:p>
            <a:pPr lvl="8"/>
            <a:r>
              <a:rPr lang="en-GB" dirty="0"/>
              <a:t>Tabs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2AEA-711C-6742-9F8C-B595F085D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4437"/>
            <a:ext cx="409280" cy="262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2"/>
                </a:solidFill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5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80" r:id="rId3"/>
    <p:sldLayoutId id="2147483675" r:id="rId4"/>
    <p:sldLayoutId id="2147483670" r:id="rId5"/>
    <p:sldLayoutId id="2147483683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Roboto Condensed" panose="02000000000000000000" pitchFamily="2" charset="0"/>
          <a:ea typeface="Roboto Condensed" panose="02000000000000000000" pitchFamily="2" charset="0"/>
          <a:cs typeface="Roboto Medium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i="0" kern="1200" cap="all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" panose="020000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7pPr>
      <a:lvl8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8pPr>
      <a:lvl9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cet.edu.au/disability-practitioner/legislation-standards/privacy-legislation-and-disability-service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q.edu.au/enterprise-data-ethics-framewor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734-020-00639-7" TargetMode="External"/><Relationship Id="rId2" Type="http://schemas.openxmlformats.org/officeDocument/2006/relationships/hyperlink" Target="https://doi.org/10.1007/978-3-031-35469-4_52-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80/03054985.2024.2348459" TargetMode="External"/><Relationship Id="rId4" Type="http://schemas.openxmlformats.org/officeDocument/2006/relationships/hyperlink" Target="https://doi.org/10.%2014763/2019.4.142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65CE4-1E73-30BD-601A-F9FFB77DD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C2E1-78BB-5887-49FF-E2B6FE988A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4046" y="1834378"/>
            <a:ext cx="5374245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Meeting Our Digital Duty of Care: </a:t>
            </a:r>
            <a: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disability data in practice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54E8B-0C5F-6376-FF0C-F69D5E60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63618" y="1426028"/>
            <a:ext cx="0" cy="4005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C87CD4-03F9-1B5F-E5CA-8631C0DB074C}"/>
              </a:ext>
            </a:extLst>
          </p:cNvPr>
          <p:cNvSpPr txBox="1"/>
          <p:nvPr/>
        </p:nvSpPr>
        <p:spPr>
          <a:xfrm>
            <a:off x="7053942" y="1810866"/>
            <a:ext cx="46749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Dr Bret Stephenson</a:t>
            </a:r>
          </a:p>
          <a:p>
            <a:endParaRPr lang="en-AU" sz="800" b="1" dirty="0">
              <a:solidFill>
                <a:srgbClr val="000000"/>
              </a:solidFill>
              <a:latin typeface="Aptos" panose="020B0004020202020204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ACSES Equity Fellow 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D1082-011B-A2A4-A12D-F5EBE1625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53" y="2798185"/>
            <a:ext cx="2865912" cy="3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03FB5F-567C-CC27-B201-DDCDA4D6C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351" y="4293976"/>
            <a:ext cx="2155837" cy="8005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A3C504-CD71-5B59-7FB9-295DCE3EB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44BC-BDFA-1ED2-0A12-65CBE6F3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714888-54E9-F7CB-DA7C-A59BA892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8849" y="2443520"/>
            <a:ext cx="9174302" cy="277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645F11FA-4488-5E12-61EB-20B1F829E6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63541" y="1110690"/>
            <a:ext cx="7469920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Legislation and Regulation: Federal and State/Territory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45525-15E3-0FFA-0A78-90AE2E9F5339}"/>
              </a:ext>
            </a:extLst>
          </p:cNvPr>
          <p:cNvSpPr txBox="1"/>
          <p:nvPr/>
        </p:nvSpPr>
        <p:spPr>
          <a:xfrm>
            <a:off x="2903021" y="3435526"/>
            <a:ext cx="6095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Macro-Level</a:t>
            </a:r>
          </a:p>
          <a:p>
            <a:pPr algn="ctr"/>
            <a:endParaRPr lang="en-AU" sz="24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en-AU" sz="24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AU" sz="24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What universities are required to do. </a:t>
            </a:r>
            <a:r>
              <a:rPr lang="en-AU" sz="18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79F96-D8C2-E3CA-8146-AD3F92863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999" y="6107163"/>
            <a:ext cx="409280" cy="269021"/>
          </a:xfrm>
        </p:spPr>
        <p:txBody>
          <a:bodyPr/>
          <a:lstStyle/>
          <a:p>
            <a:fld id="{13126C0A-633A-D74D-A58C-3BD96652DA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3E88569-BECB-740D-B640-B4B54EE51D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526059"/>
            <a:ext cx="772923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Australia’s </a:t>
            </a:r>
            <a:r>
              <a:rPr kumimoji="0" lang="en-A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Fragmented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Privacy Framework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5C5D3-D24C-DDC9-2460-317F761BE50B}"/>
              </a:ext>
            </a:extLst>
          </p:cNvPr>
          <p:cNvSpPr txBox="1"/>
          <p:nvPr/>
        </p:nvSpPr>
        <p:spPr>
          <a:xfrm>
            <a:off x="591737" y="1328022"/>
            <a:ext cx="1000268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Privacy legislation is fragmented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 Commonwealth and state and territory legislation. </a:t>
            </a:r>
          </a:p>
          <a:p>
            <a:pPr lvl="4"/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Health data legislation 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adds another level of state and territory </a:t>
            </a: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fragmentation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 in relation to </a:t>
            </a: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disability.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universities operate under many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(state/territory) privacy frameworks, 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often with dual responsibilities.</a:t>
            </a:r>
          </a:p>
          <a:p>
            <a:pPr lvl="4"/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1000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AU" sz="24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	See ADCET’s excellent resource: </a:t>
            </a:r>
          </a:p>
          <a:p>
            <a:r>
              <a:rPr lang="en-AU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	</a:t>
            </a:r>
            <a:r>
              <a:rPr lang="en-AU" sz="2400" kern="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“Privacy Legislation and Disability Services”</a:t>
            </a:r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053EE3-FA13-81E7-CB86-AB62C5990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46168" y="1741517"/>
            <a:ext cx="0" cy="4281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7BCF7-91C9-3121-B428-22D2F3897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8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84BB0-35D7-8C18-8A96-18661E1E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4E4DC12-F807-DABF-1EC4-4BF8766EDC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4188" y="271694"/>
            <a:ext cx="522185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 changing landscape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E6F5F0-C764-AD23-9AC6-9A6B0A081C01}"/>
              </a:ext>
            </a:extLst>
          </p:cNvPr>
          <p:cNvSpPr txBox="1"/>
          <p:nvPr/>
        </p:nvSpPr>
        <p:spPr>
          <a:xfrm>
            <a:off x="3333972" y="1206580"/>
            <a:ext cx="776351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 a May 2024 speech, </a:t>
            </a:r>
            <a:r>
              <a:rPr lang="en-AU" sz="20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Attorney-General Mark Dreyfus, </a:t>
            </a:r>
            <a:r>
              <a:rPr lang="en-AU" sz="20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argued that the </a:t>
            </a:r>
            <a:r>
              <a:rPr lang="en-AU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Privacy Act 1988 (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AU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th) </a:t>
            </a:r>
            <a:r>
              <a:rPr lang="en-AU" sz="20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400" b="1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AU" sz="28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“woefully outdated and unfit for the 	digital age”</a:t>
            </a:r>
            <a:r>
              <a:rPr lang="en-GB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GB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And that…</a:t>
            </a:r>
          </a:p>
          <a:p>
            <a:endParaRPr lang="en-GB" sz="24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GB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“Australia can no longer afford to have 	inadequate privacy protections.”</a:t>
            </a:r>
            <a:endParaRPr lang="en-AU" sz="28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400" b="1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     		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Attorney-General Mark Dreyfus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	       		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(Speech to the </a:t>
            </a:r>
            <a:r>
              <a:rPr kumimoji="0" lang="en-A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Privacy by Design Awards 2024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endParaRPr lang="en-AU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F6068-F717-E49C-5E28-37944B2A5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25101" y="1506324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6277F1B-EEA3-5E49-CE4B-B5695DA0A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88" y="2196934"/>
            <a:ext cx="2264091" cy="30757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0E4E23-BD9D-727A-F027-E4BA5E824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0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50D5D-3007-E734-58FF-58216C167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CC55144-3F38-D4BD-3397-6EF50794CD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4188" y="271694"/>
            <a:ext cx="522185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 changing landscape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02690-EEDC-FB86-445D-F8F1A37364A7}"/>
              </a:ext>
            </a:extLst>
          </p:cNvPr>
          <p:cNvSpPr txBox="1"/>
          <p:nvPr/>
        </p:nvSpPr>
        <p:spPr>
          <a:xfrm>
            <a:off x="3297761" y="1701454"/>
            <a:ext cx="814470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In sum, its time to address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grey…</a:t>
            </a:r>
          </a:p>
          <a:p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Privacy Act Review Report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, released in February 2023 - </a:t>
            </a: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116 proposals 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to modernise Australia's privacy framework</a:t>
            </a:r>
          </a:p>
          <a:p>
            <a:pPr lvl="2"/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Government’s response 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(Sept 2023): </a:t>
            </a: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38 Agreed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68 Agreed in Principle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, 10 Noted</a:t>
            </a:r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E0087-7F0D-C372-FB09-15A224E7B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7941" y="1506324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FD53BE1-C2DF-7768-C448-A3F6C1DFE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89" y="2196935"/>
            <a:ext cx="2100186" cy="28530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9C436-1177-A356-0A35-AAD4CAA353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1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8CFE5-5482-2A2E-0820-EA3CEEE9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C2F9C20-FEF6-8A08-6C5C-799A0156D2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271" y="338479"/>
            <a:ext cx="522185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Reforms are underway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E801B4-19E5-3FCE-C558-FA34A7A36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33661" y="1506324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E183F58-6E4E-A129-9F33-52F830298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89" y="2196934"/>
            <a:ext cx="2042054" cy="2774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26CC50-1B1E-91A7-FF02-6CB60D001EBB}"/>
              </a:ext>
            </a:extLst>
          </p:cNvPr>
          <p:cNvSpPr txBox="1"/>
          <p:nvPr/>
        </p:nvSpPr>
        <p:spPr>
          <a:xfrm>
            <a:off x="3554608" y="1196641"/>
            <a:ext cx="7433951" cy="5211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Tranche 1 Reforms 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(November 2024) – addressed 23 ‘agreed’ proposals </a:t>
            </a:r>
          </a:p>
          <a:p>
            <a:pPr lvl="1"/>
            <a:endParaRPr lang="en-AU" dirty="0">
              <a:solidFill>
                <a:srgbClr val="333333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Organisations must </a:t>
            </a:r>
            <a:r>
              <a:rPr lang="en-AU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update their privacy policies </a:t>
            </a: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to disclose when decisions are made through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automated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Clarifies </a:t>
            </a:r>
            <a:r>
              <a:rPr lang="en-AU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‘reasonable steps’ </a:t>
            </a: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to protect the security of personal information – must implement both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‘technical and organisational measures’</a:t>
            </a:r>
          </a:p>
          <a:p>
            <a:endParaRPr lang="en-AU" sz="20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endParaRPr lang="en-AU" sz="20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Tranche 2 Reforms 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(forthcoming) – expected to:</a:t>
            </a:r>
          </a:p>
          <a:p>
            <a:endParaRPr lang="en-AU" sz="20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Modernise definitions of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personal information </a:t>
            </a: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and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consent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Implement a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‘fair and reasonable’ test </a:t>
            </a:r>
            <a:r>
              <a:rPr lang="en-AU" dirty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to take the privacy burden off individuals alone</a:t>
            </a:r>
            <a:endParaRPr lang="en-AU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Enhance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individual rights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10000-068F-9400-4CBE-DE202BD0C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8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762B6-0667-A4B3-DEC8-61582164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23E7C9C-AAAC-1FA9-5F64-982DC69E9F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6637" y="414265"/>
            <a:ext cx="997871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Do Privacy Act 1988 (Cth) reforms apply to universities?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0C1B14-DE76-5CA2-1BC2-8616793EF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34155" y="1709986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BCBAEF5-916F-426A-746D-E48BC91CA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89" y="2404753"/>
            <a:ext cx="1864598" cy="2533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BAD23-93F8-77F8-8780-466A4FB04C2F}"/>
              </a:ext>
            </a:extLst>
          </p:cNvPr>
          <p:cNvSpPr txBox="1"/>
          <p:nvPr/>
        </p:nvSpPr>
        <p:spPr>
          <a:xfrm>
            <a:off x="3271975" y="1710422"/>
            <a:ext cx="805411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Only the 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Australian National University (ANU) 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and 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private universities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are strictly obligated to follow the Privacy Act.</a:t>
            </a:r>
          </a:p>
          <a:p>
            <a:endParaRPr lang="en-AU" sz="2000" b="1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Most other Universities will have 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limited responsibility 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to follow the Privacy Act reforms: </a:t>
            </a:r>
          </a:p>
          <a:p>
            <a:endParaRPr lang="en-AU" sz="20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for 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HESA data collections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controlled entities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and under some 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contracts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</a:p>
          <a:p>
            <a:endParaRPr lang="en-AU" sz="20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endParaRPr lang="en-AU" sz="20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endParaRPr lang="en-AU" sz="20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Important Point – 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Many universities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voluntarily commit 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to following the more stringent federal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Privacy Act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  <a:endParaRPr lang="en-AU" sz="2000" b="1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15721-137B-2818-F0B9-1BB5B5A21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7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A47B-1F2E-C6E9-0B06-3E599AA9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1E6E8F-EB9E-EFAF-D169-992E59AD69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645" y="364702"/>
            <a:ext cx="11443497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Tensions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between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privacy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and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openness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are particularly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relevant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DE4E4F-636F-AEF8-1B0C-AB055F6A4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80158" y="2755670"/>
            <a:ext cx="0" cy="3143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44932C-8CB1-CE61-7BD9-071E12F44931}"/>
              </a:ext>
            </a:extLst>
          </p:cNvPr>
          <p:cNvSpPr txBox="1"/>
          <p:nvPr/>
        </p:nvSpPr>
        <p:spPr>
          <a:xfrm>
            <a:off x="1244237" y="1770127"/>
            <a:ext cx="105224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Tension between </a:t>
            </a:r>
          </a:p>
          <a:p>
            <a:endParaRPr lang="en-AU" sz="2400" b="1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need for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individual privacy/agency </a:t>
            </a:r>
            <a:r>
              <a:rPr lang="en-AU" sz="2400" i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and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group solidarity</a:t>
            </a:r>
            <a:r>
              <a:rPr lang="en-AU" sz="240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Privacy law is largely focused on the individual, ignoring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group inferences 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and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group privacy erosions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need to be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both seen and unseen in data collections 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– conditional or contextual visibility.</a:t>
            </a:r>
            <a:endParaRPr lang="en-AU" sz="2400" b="1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7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128CE-DC36-2D25-9580-6BD14DAB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C11BFC-7A8A-26B0-B5FD-5A0B92F7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76991" y="2360814"/>
            <a:ext cx="0" cy="29726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31917B6-AC5A-4965-8E73-1071D307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900000"/>
            <a:ext cx="7200000" cy="900000"/>
          </a:xfrm>
        </p:spPr>
        <p:txBody>
          <a:bodyPr vert="horz" lIns="36000" tIns="0" rIns="0" bIns="0" rtlCol="0" anchor="b" anchorCtr="0">
            <a:noAutofit/>
          </a:bodyPr>
          <a:lstStyle/>
          <a:p>
            <a:r>
              <a:rPr lang="en-AU" dirty="0"/>
              <a:t>Tension between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DB3A1-1624-4F0D-EA4A-524958C31102}"/>
              </a:ext>
            </a:extLst>
          </p:cNvPr>
          <p:cNvSpPr txBox="1"/>
          <p:nvPr/>
        </p:nvSpPr>
        <p:spPr>
          <a:xfrm>
            <a:off x="834786" y="807273"/>
            <a:ext cx="1052242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Tension between </a:t>
            </a:r>
          </a:p>
          <a:p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“Nothing about us without us” 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– group solidarity and sovereignty</a:t>
            </a:r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lvl="2"/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lvl="2"/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or/and</a:t>
            </a:r>
          </a:p>
          <a:p>
            <a:pPr lvl="2"/>
            <a:endParaRPr lang="en-AU" sz="2400" b="1" dirty="0">
              <a:solidFill>
                <a:schemeClr val="accent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“Nothing about me without me” 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– individual sovereignty and agency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AU" sz="24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Digital Self-Determination (DSD)</a:t>
            </a:r>
          </a:p>
        </p:txBody>
      </p:sp>
    </p:spTree>
    <p:extLst>
      <p:ext uri="{BB962C8B-B14F-4D97-AF65-F5344CB8AC3E}">
        <p14:creationId xmlns:p14="http://schemas.microsoft.com/office/powerpoint/2010/main" val="290544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2AD78-D33A-3C4C-8CE9-959C66CDA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A13B6-2AF2-9DF9-2EDE-97DDD78546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6639" y="419164"/>
            <a:ext cx="1098870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Tensions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between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privacy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and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openness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9CDE5F-A005-6709-377B-592B135A4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4539" y="2131783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6AC7B9-6E69-F1A7-59E9-9CC10E40881B}"/>
              </a:ext>
            </a:extLst>
          </p:cNvPr>
          <p:cNvSpPr txBox="1"/>
          <p:nvPr/>
        </p:nvSpPr>
        <p:spPr>
          <a:xfrm>
            <a:off x="754638" y="2752237"/>
            <a:ext cx="49877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Office of the Australian Information Commissioner (OAIC)</a:t>
            </a:r>
          </a:p>
          <a:p>
            <a:pPr algn="l"/>
            <a:endParaRPr lang="en-AU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AU" sz="1200" b="1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AU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 independent </a:t>
            </a:r>
            <a:r>
              <a:rPr lang="en-AU" sz="2000" b="1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national regulator for privacy</a:t>
            </a:r>
            <a:r>
              <a:rPr lang="en-AU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freedom of information. </a:t>
            </a:r>
          </a:p>
          <a:p>
            <a:pPr algn="l"/>
            <a:endParaRPr lang="en-A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A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“We promote and 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uphold your rights 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to access government-held information 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and have your personal information protected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F8084-FFDB-200C-E4EF-59A42D7A7E7E}"/>
              </a:ext>
            </a:extLst>
          </p:cNvPr>
          <p:cNvSpPr txBox="1"/>
          <p:nvPr/>
        </p:nvSpPr>
        <p:spPr>
          <a:xfrm>
            <a:off x="6851262" y="2752237"/>
            <a:ext cx="498773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i="0" dirty="0">
                <a:effectLst/>
                <a:latin typeface="Poppins" panose="00000500000000000000" pitchFamily="2" charset="0"/>
              </a:rPr>
              <a:t>Office of the National Data Commissioner (ONDC)</a:t>
            </a:r>
          </a:p>
          <a:p>
            <a:pPr algn="l"/>
            <a:endParaRPr lang="en-AU" b="1" i="0" dirty="0">
              <a:effectLst/>
              <a:latin typeface="Poppins" panose="00000500000000000000" pitchFamily="2" charset="0"/>
            </a:endParaRPr>
          </a:p>
          <a:p>
            <a:pPr algn="l"/>
            <a:r>
              <a:rPr lang="en-AU" i="1" dirty="0">
                <a:effectLst/>
                <a:latin typeface="Poppins" panose="00000500000000000000" pitchFamily="2" charset="0"/>
              </a:rPr>
              <a:t>Data Availability and Transparency Act 2022</a:t>
            </a:r>
          </a:p>
          <a:p>
            <a:pPr algn="l"/>
            <a:endParaRPr lang="en-AU" i="1" dirty="0">
              <a:latin typeface="Poppins" panose="00000500000000000000" pitchFamily="2" charset="0"/>
            </a:endParaRPr>
          </a:p>
          <a:p>
            <a:pPr algn="l"/>
            <a:r>
              <a:rPr lang="en-AU" dirty="0">
                <a:effectLst/>
                <a:latin typeface="Poppins" panose="00000500000000000000" pitchFamily="2" charset="0"/>
              </a:rPr>
              <a:t>Provides the legal framework fo</a:t>
            </a:r>
            <a:r>
              <a:rPr lang="en-AU" dirty="0">
                <a:latin typeface="Poppins" panose="00000500000000000000" pitchFamily="2" charset="0"/>
              </a:rPr>
              <a:t>r the</a:t>
            </a:r>
            <a:r>
              <a:rPr lang="en-AU" b="1" dirty="0">
                <a:latin typeface="Poppins" panose="00000500000000000000" pitchFamily="2" charset="0"/>
              </a:rPr>
              <a:t> </a:t>
            </a:r>
            <a:r>
              <a:rPr lang="en-AU" b="1" dirty="0">
                <a:solidFill>
                  <a:schemeClr val="accent1"/>
                </a:solidFill>
                <a:latin typeface="Poppins" panose="00000500000000000000" pitchFamily="2" charset="0"/>
              </a:rPr>
              <a:t>National Disability Data Asset</a:t>
            </a:r>
          </a:p>
          <a:p>
            <a:pPr algn="l"/>
            <a:endParaRPr lang="en-AU" b="1" dirty="0">
              <a:solidFill>
                <a:schemeClr val="accent1"/>
              </a:solidFill>
              <a:latin typeface="Poppins" panose="00000500000000000000" pitchFamily="2" charset="0"/>
            </a:endParaRPr>
          </a:p>
          <a:p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“serve the public interest by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promoting better availability of public sector data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…”</a:t>
            </a:r>
            <a:endParaRPr lang="en-AU" sz="2000" b="1" dirty="0">
              <a:solidFill>
                <a:schemeClr val="accent1"/>
              </a:solidFill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BF6A0-9742-601C-D2DF-D137A2A2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144" y="1839218"/>
            <a:ext cx="3998022" cy="665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043C2D-7135-1AE2-C616-D20726A3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54" y="1840433"/>
            <a:ext cx="3222270" cy="622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38073-65C6-DDDF-204B-1B53811F1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462" y="1901653"/>
            <a:ext cx="1376355" cy="5004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3F280-38D2-D79E-B5A8-B3583A1B45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2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EA944-2F4B-2646-1302-9AA6857DF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F366C59-8797-FAAD-ACE6-202A78E50F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337" y="352805"/>
            <a:ext cx="744731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Convention on the Rights of Persons with Disabilities (CRPD)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5CE544-27A1-5436-F902-94A5105C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7006" y="2564772"/>
            <a:ext cx="0" cy="33247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B65F0F2-FFA2-BB38-096D-05410C66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375" y="487334"/>
            <a:ext cx="3808682" cy="6140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BA759A-240C-1A4E-97EE-2C8B20E69C49}"/>
              </a:ext>
            </a:extLst>
          </p:cNvPr>
          <p:cNvSpPr txBox="1"/>
          <p:nvPr/>
        </p:nvSpPr>
        <p:spPr>
          <a:xfrm>
            <a:off x="643738" y="2422775"/>
            <a:ext cx="51294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Article 22 – Respect for </a:t>
            </a:r>
          </a:p>
          <a:p>
            <a:pPr algn="l"/>
            <a:r>
              <a:rPr lang="en-GB" sz="3200" b="1" i="0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privacy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EE07E6-BF9D-26BA-8ED5-DE0D3CD98376}"/>
              </a:ext>
            </a:extLst>
          </p:cNvPr>
          <p:cNvSpPr txBox="1"/>
          <p:nvPr/>
        </p:nvSpPr>
        <p:spPr>
          <a:xfrm>
            <a:off x="636638" y="3899093"/>
            <a:ext cx="48871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“shall </a:t>
            </a:r>
            <a:r>
              <a:rPr lang="en-GB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protect the privacy </a:t>
            </a:r>
            <a:r>
              <a:rPr lang="en-GB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of personal, health and rehabilitation information </a:t>
            </a:r>
            <a:r>
              <a:rPr lang="en-GB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of persons with disabilities</a:t>
            </a:r>
            <a:r>
              <a:rPr lang="en-GB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on an equal basis with others.”</a:t>
            </a:r>
          </a:p>
          <a:p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The need to be </a:t>
            </a:r>
            <a:r>
              <a:rPr lang="en-GB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unseen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GB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uncounted</a:t>
            </a:r>
            <a:endParaRPr lang="en-AU" sz="2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B02FB7-A209-15A7-8080-18ABCAAB667D}"/>
              </a:ext>
            </a:extLst>
          </p:cNvPr>
          <p:cNvSpPr txBox="1"/>
          <p:nvPr/>
        </p:nvSpPr>
        <p:spPr>
          <a:xfrm>
            <a:off x="6657053" y="2398557"/>
            <a:ext cx="51294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Article 31 – Statistics and data collection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845A2-D4E7-DAA4-0A79-0EAB28F3C0E7}"/>
              </a:ext>
            </a:extLst>
          </p:cNvPr>
          <p:cNvSpPr txBox="1"/>
          <p:nvPr/>
        </p:nvSpPr>
        <p:spPr>
          <a:xfrm>
            <a:off x="6695340" y="3899093"/>
            <a:ext cx="51360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GB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collect appropriate information</a:t>
            </a:r>
            <a:r>
              <a:rPr lang="en-GB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including </a:t>
            </a:r>
            <a:r>
              <a:rPr lang="en-GB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statistical and research data</a:t>
            </a:r>
            <a:r>
              <a:rPr lang="en-GB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to enable…and implement policies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…”</a:t>
            </a:r>
          </a:p>
          <a:p>
            <a:endParaRPr lang="en-GB" sz="2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000" b="1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 need to be </a:t>
            </a:r>
            <a:r>
              <a:rPr lang="en-GB" sz="20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seen</a:t>
            </a:r>
            <a:r>
              <a:rPr lang="en-GB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GB" sz="20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counted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B1382-7276-6407-FC1C-13C0662EE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3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63C57-ED35-4898-A933-96E5EA266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A9AE-3F6D-43BB-0184-80ECC36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-723331"/>
            <a:ext cx="10950233" cy="723331"/>
          </a:xfrm>
        </p:spPr>
        <p:txBody>
          <a:bodyPr vert="horz" lIns="36000" tIns="0" rIns="0" bIns="0" rtlCol="0" anchor="b" anchorCtr="0">
            <a:noAutofit/>
          </a:bodyPr>
          <a:lstStyle/>
          <a:p>
            <a:r>
              <a:rPr lang="en-AU" dirty="0"/>
              <a:t>Acknowledgement of 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70BD-974C-692A-9839-D55AA07572EC}"/>
              </a:ext>
            </a:extLst>
          </p:cNvPr>
          <p:cNvSpPr txBox="1"/>
          <p:nvPr/>
        </p:nvSpPr>
        <p:spPr>
          <a:xfrm>
            <a:off x="1316635" y="1727223"/>
            <a:ext cx="95471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 respectfully acknowledge the Wurundjeri Woi-wurrung people, the Traditional Owners of the unceded lands on which I live and work (Melbourne). I pay my respects to their Elders past, present, and emerging, and recognise their continuing connection to country, waterways, culture, and community. </a:t>
            </a:r>
          </a:p>
          <a:p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 would also like to warmly welcome any Aboriginal and Torres Strait Islander peoples joining us today, and acknowledge your presence, your knowledge, and your contributions.</a:t>
            </a:r>
            <a:endParaRPr lang="en-A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C7FDA-B0F1-8F4F-0CBA-E4D511DAC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2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E648B-0C1E-7828-ADEA-872B71D21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B62CD-1022-21C5-A3D8-398FDA1A7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8849" y="2443520"/>
            <a:ext cx="9174302" cy="277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514A7C10-231C-F840-56C5-281F54AB26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7223" y="1438012"/>
            <a:ext cx="609755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Analysis of University Policies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C0130-9071-E57A-EBB5-AEB3B07F2357}"/>
              </a:ext>
            </a:extLst>
          </p:cNvPr>
          <p:cNvSpPr txBox="1"/>
          <p:nvPr/>
        </p:nvSpPr>
        <p:spPr>
          <a:xfrm>
            <a:off x="2903021" y="3036516"/>
            <a:ext cx="6095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Meso-Level</a:t>
            </a:r>
          </a:p>
          <a:p>
            <a:pPr algn="ctr"/>
            <a:endParaRPr lang="en-AU" sz="24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en-AU" sz="24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AU" sz="24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What universities say they are doing</a:t>
            </a:r>
            <a:r>
              <a:rPr lang="en-AU" sz="18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1200D-8E5F-9A6B-FB37-897A51583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999" y="6107163"/>
            <a:ext cx="409280" cy="269021"/>
          </a:xfrm>
        </p:spPr>
        <p:txBody>
          <a:bodyPr/>
          <a:lstStyle/>
          <a:p>
            <a:fld id="{13126C0A-633A-D74D-A58C-3BD96652DA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315C4-C700-089B-905C-DF315C2E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B8D280-7BB7-4C1F-CE73-83DACCE091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6639" y="392227"/>
            <a:ext cx="686322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Analysis of University Disability Policies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5DBED6-5D90-9819-2B89-EBD5347D6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61900" y="2427316"/>
            <a:ext cx="0" cy="37303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FB3D531-33F7-FE0C-38A3-2608BF2ED3B7}"/>
              </a:ext>
            </a:extLst>
          </p:cNvPr>
          <p:cNvSpPr txBox="1"/>
          <p:nvPr/>
        </p:nvSpPr>
        <p:spPr>
          <a:xfrm>
            <a:off x="1261900" y="1552308"/>
            <a:ext cx="96741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(very) short summary</a:t>
            </a:r>
          </a:p>
          <a:p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Sector wide analysis of all Australian university (Table A)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“disability policies”.</a:t>
            </a:r>
            <a:endParaRPr lang="en-AU" sz="2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analysis is limited to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publicly available policies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procedures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appear to be the primary policy statement(s) in institutional policy libraries.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Disability Action Plans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were out of scope.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A1D3E-4818-3E8A-8836-581E1A3EB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41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219E5-453B-666C-FB30-75BF4A05A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5CB933-259C-D98C-285F-72EFF338E2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5885" y="330961"/>
            <a:ext cx="686322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Analysis of University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Disability Policies</a:t>
            </a:r>
            <a:endParaRPr kumimoji="0" lang="en-A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59351D-4CE1-1566-1C6E-18A31992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0439" y="2416629"/>
            <a:ext cx="0" cy="31910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D9E11A-825C-B487-50B3-B37CE42C9EE3}"/>
              </a:ext>
            </a:extLst>
          </p:cNvPr>
          <p:cNvSpPr txBox="1"/>
          <p:nvPr/>
        </p:nvSpPr>
        <p:spPr>
          <a:xfrm>
            <a:off x="1097797" y="1408243"/>
            <a:ext cx="1062479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 (Table A) Universities Included </a:t>
            </a:r>
          </a:p>
          <a:p>
            <a:pPr lvl="3"/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Universities had no discernible policy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dedicated to students with a disability. </a:t>
            </a:r>
          </a:p>
          <a:p>
            <a:pPr lvl="3"/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had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SfSP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 broad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 policies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briefly mentioned the availability of disability support, while others only had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staff policies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 Universities included in the analysis</a:t>
            </a:r>
            <a:endParaRPr lang="en-AU" sz="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D8917-7A2D-BB48-0239-9E0B8278E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0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98CAC-AF2B-383F-668D-D197713B2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FE0E8A-EF0C-8121-F8EC-63693031C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4639" y="2291938"/>
            <a:ext cx="0" cy="31910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5D18C0-4C48-503D-C056-69C6C29083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137" y="443122"/>
            <a:ext cx="1062479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and digital governance highlights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99683-69F6-BAF0-7BF5-493F325812BD}"/>
              </a:ext>
            </a:extLst>
          </p:cNvPr>
          <p:cNvSpPr txBox="1"/>
          <p:nvPr/>
        </p:nvSpPr>
        <p:spPr>
          <a:xfrm>
            <a:off x="1064462" y="2551946"/>
            <a:ext cx="96741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universities reference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inclusion commitments/efforts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consultation or participation of people with disability in policy/governance</a:t>
            </a:r>
          </a:p>
          <a:p>
            <a:pPr lvl="3"/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describe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privacy protections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are unique to disability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87315-69C5-9642-C8E0-881643F57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4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47A7-8BB1-EAF6-DFED-4A3B6D62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FF192A-DCE6-D52A-C6F5-04347D5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4467" y="1892927"/>
            <a:ext cx="0" cy="31910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FC8DB7-956A-7E91-CB44-1C1CAA866A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137" y="443122"/>
            <a:ext cx="1062479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and digital governance highlights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7121-9CDB-9E20-2718-4977DD67D226}"/>
              </a:ext>
            </a:extLst>
          </p:cNvPr>
          <p:cNvSpPr txBox="1"/>
          <p:nvPr/>
        </p:nvSpPr>
        <p:spPr>
          <a:xfrm>
            <a:off x="1155902" y="1389186"/>
            <a:ext cx="96741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describe internal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handling/disclosure of Learning Access Plans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clarify distribution responsibilities. </a:t>
            </a:r>
            <a:endParaRPr lang="en-AU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indicate how students must 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evidence disability status –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require medical/health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clarify the </a:t>
            </a:r>
            <a:r>
              <a:rPr lang="en-A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gap between disclosure at enrolment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disclosure to central support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Very few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 what data is reported to government.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66205-3463-09E8-D8F5-52CAD0840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5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927AF-E3F9-837C-C592-D24D0D0E4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A32382-0A2B-C26B-737F-A3227EFEF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8849" y="2443520"/>
            <a:ext cx="9174302" cy="277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DAAF35B-8DDC-AA47-7765-3110EE4E3A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7222" y="1432376"/>
            <a:ext cx="609755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Semi-Structured Interviews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4E9DD-7CD7-53A2-FE0A-361528A07C5F}"/>
              </a:ext>
            </a:extLst>
          </p:cNvPr>
          <p:cNvSpPr txBox="1"/>
          <p:nvPr/>
        </p:nvSpPr>
        <p:spPr>
          <a:xfrm>
            <a:off x="2707351" y="3220764"/>
            <a:ext cx="67772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Micro-Level</a:t>
            </a:r>
          </a:p>
          <a:p>
            <a:pPr algn="ctr"/>
            <a:endParaRPr lang="en-AU" sz="24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en-AU" sz="24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is it going on the ground? Are we ready to </a:t>
            </a:r>
            <a:r>
              <a:rPr kumimoji="0" lang="en-A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meet our digital duty of care?</a:t>
            </a:r>
            <a:endParaRPr lang="en-AU" sz="24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2AB9C-E365-1202-8A2D-34C648FD9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999" y="6107163"/>
            <a:ext cx="409280" cy="269021"/>
          </a:xfrm>
        </p:spPr>
        <p:txBody>
          <a:bodyPr/>
          <a:lstStyle/>
          <a:p>
            <a:fld id="{13126C0A-633A-D74D-A58C-3BD96652DA3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3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34F96-DA34-0C54-3BEB-45A1EB24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B29C5F-BB17-785F-F1B7-64F516D7A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0251" y="1549866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BB849A-60CE-1EFE-DA13-25612905C4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7836" y="379401"/>
            <a:ext cx="675572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Participant Selection / Recruitment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37827-5EEC-A9EB-BD66-F91C38A5416C}"/>
              </a:ext>
            </a:extLst>
          </p:cNvPr>
          <p:cNvSpPr txBox="1"/>
          <p:nvPr/>
        </p:nvSpPr>
        <p:spPr>
          <a:xfrm>
            <a:off x="2333129" y="1549866"/>
            <a:ext cx="7955869" cy="462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They are a </a:t>
            </a:r>
            <a:r>
              <a:rPr lang="en-AU" b="1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staff member of an Australian public university </a:t>
            </a: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(Table A), and;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endParaRPr lang="en-AU" sz="900" dirty="0">
              <a:effectLst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their role may be described as a </a:t>
            </a:r>
            <a:r>
              <a:rPr lang="en-AU" b="1" i="1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student equity practitioner</a:t>
            </a:r>
            <a:r>
              <a:rPr lang="en-AU" b="1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– or someone significantly involved in providing support services to undergraduate students identified with an ‘equity group.’ 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endParaRPr lang="en-AU" sz="800" dirty="0">
              <a:effectLst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or, their role is significantly related to the </a:t>
            </a:r>
            <a:r>
              <a:rPr lang="en-AU" b="1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senior leadership or management </a:t>
            </a: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of student equity strategy and/or support services, or;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AU" sz="8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their role is significantly related to the </a:t>
            </a:r>
            <a:r>
              <a:rPr lang="en-AU" b="1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management or governance of student data</a:t>
            </a:r>
            <a:r>
              <a:rPr lang="en-AU" dirty="0">
                <a:effectLst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and/or digital technologies.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AU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Recruitment via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purposive sampling</a:t>
            </a:r>
            <a:endParaRPr lang="en-AU" b="1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118A2-7EB7-1F6B-42FF-295D352B7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4D32A-1CE4-E992-2868-F286132DE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300E2B-5194-896D-4C37-4BDA45AF3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4205" y="1885396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6BDF04-DFE0-A6D5-52CC-788D17325B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7837" y="325957"/>
            <a:ext cx="323206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Participant Profile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6553F-A83A-2AB6-5905-5DDDB3D1241B}"/>
              </a:ext>
            </a:extLst>
          </p:cNvPr>
          <p:cNvSpPr txBox="1"/>
          <p:nvPr/>
        </p:nvSpPr>
        <p:spPr>
          <a:xfrm>
            <a:off x="2100730" y="1348624"/>
            <a:ext cx="66858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9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21 </a:t>
            </a:r>
            <a:r>
              <a:rPr lang="en-AU" sz="19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Participants – Avg interview length of 62 minutes  </a:t>
            </a:r>
            <a:endParaRPr lang="en-AU" sz="1900" b="1" dirty="0">
              <a:solidFill>
                <a:srgbClr val="FF0000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20867-A38B-F77F-5217-DDDE01F581A6}"/>
              </a:ext>
            </a:extLst>
          </p:cNvPr>
          <p:cNvSpPr txBox="1"/>
          <p:nvPr/>
        </p:nvSpPr>
        <p:spPr>
          <a:xfrm>
            <a:off x="2100731" y="2094983"/>
            <a:ext cx="2861166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9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Position Level</a:t>
            </a:r>
          </a:p>
          <a:p>
            <a:endParaRPr lang="en-AU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Executive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5</a:t>
            </a: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Director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5</a:t>
            </a: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Manager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5</a:t>
            </a: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Professional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C4E0E-4899-0A06-086D-48EFA9BEBE74}"/>
              </a:ext>
            </a:extLst>
          </p:cNvPr>
          <p:cNvSpPr txBox="1"/>
          <p:nvPr/>
        </p:nvSpPr>
        <p:spPr>
          <a:xfrm>
            <a:off x="4957943" y="2089181"/>
            <a:ext cx="323206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9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Role/Responsibilities</a:t>
            </a:r>
          </a:p>
          <a:p>
            <a:endParaRPr lang="en-AU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Equity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All</a:t>
            </a: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Evaluation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All</a:t>
            </a: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Disability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10</a:t>
            </a: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First Nations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5</a:t>
            </a:r>
          </a:p>
          <a:p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Data/Eval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3</a:t>
            </a:r>
          </a:p>
          <a:p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Data (Eval) Steward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2E6BB-6BFE-1D86-237E-7D8541F63CCA}"/>
              </a:ext>
            </a:extLst>
          </p:cNvPr>
          <p:cNvSpPr txBox="1"/>
          <p:nvPr/>
        </p:nvSpPr>
        <p:spPr>
          <a:xfrm>
            <a:off x="8411680" y="2089181"/>
            <a:ext cx="286116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9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University Distribution</a:t>
            </a:r>
          </a:p>
          <a:p>
            <a:endParaRPr lang="en-AU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Uni Groups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All</a:t>
            </a:r>
          </a:p>
          <a:p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States/Territories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6</a:t>
            </a:r>
          </a:p>
          <a:p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  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Unis </a:t>
            </a:r>
            <a:r>
              <a:rPr lang="en-AU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B859F-2F51-310E-1E47-41DE90A02D32}"/>
              </a:ext>
            </a:extLst>
          </p:cNvPr>
          <p:cNvSpPr txBox="1"/>
          <p:nvPr/>
        </p:nvSpPr>
        <p:spPr>
          <a:xfrm>
            <a:off x="2100731" y="5065186"/>
            <a:ext cx="9087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latin typeface="Segoe UI" panose="020B0502040204020203" pitchFamily="34" charset="0"/>
                <a:cs typeface="Segoe UI" panose="020B0502040204020203" pitchFamily="34" charset="0"/>
              </a:rPr>
              <a:t>Commitments to participant and institutional anonymity 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in the research ethics protocols allows only for high-level aggregate figures.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EA594-8444-A39C-280F-DE59DD217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96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F5D8-A24E-D974-C709-84A9C650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8EB08-75F6-D75F-5033-7E72F685A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26C0A-633A-D74D-A58C-3BD96652DA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91B71-3179-0F7A-961E-B5AEDAEAD471}"/>
              </a:ext>
            </a:extLst>
          </p:cNvPr>
          <p:cNvSpPr txBox="1"/>
          <p:nvPr/>
        </p:nvSpPr>
        <p:spPr>
          <a:xfrm>
            <a:off x="589137" y="322014"/>
            <a:ext cx="3305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1AA8FD-DCB5-F76E-6F95-60B250745054}"/>
              </a:ext>
            </a:extLst>
          </p:cNvPr>
          <p:cNvCxnSpPr>
            <a:cxnSpLocks/>
          </p:cNvCxnSpPr>
          <p:nvPr/>
        </p:nvCxnSpPr>
        <p:spPr>
          <a:xfrm>
            <a:off x="1500251" y="1549866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A0F26B-001D-3208-0D94-4A96826D73C1}"/>
              </a:ext>
            </a:extLst>
          </p:cNvPr>
          <p:cNvSpPr txBox="1"/>
          <p:nvPr/>
        </p:nvSpPr>
        <p:spPr>
          <a:xfrm>
            <a:off x="1937926" y="1723195"/>
            <a:ext cx="88935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It's important to note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changing HE policy context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during the course of this research and its influence on the topics of concern.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E2231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There has been a lot going on!</a:t>
            </a:r>
          </a:p>
        </p:txBody>
      </p:sp>
    </p:spTree>
    <p:extLst>
      <p:ext uri="{BB962C8B-B14F-4D97-AF65-F5344CB8AC3E}">
        <p14:creationId xmlns:p14="http://schemas.microsoft.com/office/powerpoint/2010/main" val="1725642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A889-FB48-A2C9-C1AA-ECC0BB748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0F6A41-1997-6588-0E17-1E3074EA70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0831" y="256570"/>
            <a:ext cx="599394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Are we ready to cope with more personal data?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0ADDB-9115-8B41-0B3C-6B1DB5606CF2}"/>
              </a:ext>
            </a:extLst>
          </p:cNvPr>
          <p:cNvSpPr txBox="1"/>
          <p:nvPr/>
        </p:nvSpPr>
        <p:spPr>
          <a:xfrm>
            <a:off x="3946566" y="1301634"/>
            <a:ext cx="731520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“In addition to setting targets, Government must </a:t>
            </a:r>
            <a:r>
              <a:rPr lang="en-A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improve data collection 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understand and address</a:t>
            </a:r>
            <a:r>
              <a:rPr lang="en-A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more granular indicators of disadvantage 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better.”</a:t>
            </a:r>
            <a:r>
              <a:rPr lang="en-AU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						       </a:t>
            </a:r>
            <a:r>
              <a:rPr lang="en-A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(Final Report, p. 117)</a:t>
            </a:r>
          </a:p>
          <a:p>
            <a:endParaRPr lang="en-AU" sz="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en-AU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254242-4F2C-7C46-5515-1863077C0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65517" y="1506324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5604D51-3AE9-9C02-E3B5-F768A2FE8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7" y="1977397"/>
            <a:ext cx="2554338" cy="3616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1AEC79-65C2-8D92-EE2E-C4013E846DBB}"/>
              </a:ext>
            </a:extLst>
          </p:cNvPr>
          <p:cNvSpPr txBox="1"/>
          <p:nvPr/>
        </p:nvSpPr>
        <p:spPr>
          <a:xfrm>
            <a:off x="4207258" y="3068261"/>
            <a:ext cx="74339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Calls for </a:t>
            </a:r>
            <a:r>
              <a:rPr lang="en-AU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personal/sensitive student data collections 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to identify and monitor additional equity groups, including:</a:t>
            </a:r>
          </a:p>
          <a:p>
            <a:endParaRPr lang="en-A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First-in-family students, mature-aged students, care leavers, refugees, carers, certain language groups, and prisoners. </a:t>
            </a:r>
          </a:p>
          <a:p>
            <a:endParaRPr lang="en-AU" sz="2000" b="1" i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000" b="1" i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Particularly notes many </a:t>
            </a:r>
            <a:r>
              <a:rPr lang="en-AU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problems with disability data 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collection/reporting.</a:t>
            </a:r>
            <a:endParaRPr lang="en-AU" sz="2000" b="1" i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5FDD5-3878-AF1B-30B6-A2C705F69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5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30DE0-3B00-F533-481B-6368152A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D7F2-E770-6683-F899-2F95494537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0795" y="1493927"/>
            <a:ext cx="5544654" cy="3539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2024 ACSES Equity Fellowship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Centring student equity in data and AI governance: </a:t>
            </a:r>
            <a: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informing policy to empower practice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7DD95-6C3B-31AC-42BE-CF17A47B2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02187" y="1301690"/>
            <a:ext cx="0" cy="4005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28685B-02A2-6B49-EB2F-B760861C9D1F}"/>
              </a:ext>
            </a:extLst>
          </p:cNvPr>
          <p:cNvSpPr txBox="1"/>
          <p:nvPr/>
        </p:nvSpPr>
        <p:spPr>
          <a:xfrm>
            <a:off x="7053942" y="1810866"/>
            <a:ext cx="46749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Dr Bret Stephenson</a:t>
            </a:r>
          </a:p>
          <a:p>
            <a:endParaRPr lang="en-AU" sz="800" b="1" dirty="0">
              <a:solidFill>
                <a:srgbClr val="000000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ACSES Equity Fellow 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655039-B883-0A66-8F9C-2DF8CBA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53" y="2798185"/>
            <a:ext cx="2865912" cy="3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0213FA-608F-F9EB-562E-85DF696B8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31" y="3853402"/>
            <a:ext cx="2155837" cy="8005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9A837-C519-8474-CAB8-21D4414F7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46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B7CD-5F54-2D83-56CD-F30BF1DDE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8206578-10EA-0334-4F06-5502C2EE27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136" y="322014"/>
            <a:ext cx="522185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Support for Students Policy </a:t>
            </a:r>
            <a:endParaRPr kumimoji="0" lang="en-A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B3103-0CAB-7436-61CC-1610889FFAA1}"/>
              </a:ext>
            </a:extLst>
          </p:cNvPr>
          <p:cNvSpPr txBox="1"/>
          <p:nvPr/>
        </p:nvSpPr>
        <p:spPr>
          <a:xfrm>
            <a:off x="3833406" y="1726754"/>
            <a:ext cx="778164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“There are additional </a:t>
            </a:r>
            <a:r>
              <a:rPr lang="en-AU" sz="24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concerns about student privacy 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and appropriate risk management concerning the </a:t>
            </a:r>
            <a:r>
              <a:rPr lang="en-AU" sz="24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handling of identifiable information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… </a:t>
            </a:r>
          </a:p>
          <a:p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…tha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could be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potentially damaging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mishandled (e.g. financial data, access history of wellbeing services,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identification of ‘at-risk status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without there being significant, obvious benefit to individual students.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r>
              <a:rPr lang="en-AU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</a:p>
          <a:p>
            <a:pPr lvl="3"/>
            <a:r>
              <a:rPr lang="en-AU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AU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Universities Australia</a:t>
            </a:r>
            <a:r>
              <a:rPr lang="en-A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to the Support for Students Policy 	Guidelines Consultation Paper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7BA015-D0EF-86C0-A193-736B9F9F3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0063" y="1506324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70A8441-AB68-322D-9553-75868B878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9" y="2029842"/>
            <a:ext cx="2480848" cy="33546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7D450-5BE0-B67E-ABCA-F51CB2C59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7A86D-79E4-2326-6F63-1FDB0CB1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90590-3325-893B-9AAA-500F86C133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468" y="305959"/>
            <a:ext cx="5927308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Governance of equity evaluation activities in universities 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86B53-1B0D-3DEB-B6E0-8F9D9F9BF5F6}"/>
              </a:ext>
            </a:extLst>
          </p:cNvPr>
          <p:cNvSpPr txBox="1"/>
          <p:nvPr/>
        </p:nvSpPr>
        <p:spPr>
          <a:xfrm>
            <a:off x="4104626" y="1553760"/>
            <a:ext cx="7529903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Raising issues concerning </a:t>
            </a:r>
            <a:r>
              <a:rPr lang="en-AU" sz="24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 governance of evaluation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activities. </a:t>
            </a:r>
          </a:p>
          <a:p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the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governance of human research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well delineated, socialised and understood, the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governance of evaluation activities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often exists ‘in the grey’. </a:t>
            </a:r>
          </a:p>
          <a:p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Policies, procedures and guidelines?</a:t>
            </a:r>
          </a:p>
          <a:p>
            <a:pPr lvl="2"/>
            <a:endParaRPr lang="en-AU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HREC approval? Privacy Impact Assessment (PIA)? Committee approval? Data Custodian/Steward approval?</a:t>
            </a:r>
            <a:endParaRPr lang="en-AU" sz="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22AC2B-9DFC-A82A-2728-7C6F55EAC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69476" y="1636953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62E84B2-0CCC-925C-F68F-631A2C1FB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68" y="1768634"/>
            <a:ext cx="2779495" cy="39006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2B406-C5FF-9F1A-7CB3-8BA042A4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CC414-87AA-91DC-3BB4-BF07FDF89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E210B3-B9AB-A079-E30F-C825CBE249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468" y="305959"/>
            <a:ext cx="52218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Governance of equity evaluation activities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ED901-24D6-B201-49DF-B5464C0BB901}"/>
              </a:ext>
            </a:extLst>
          </p:cNvPr>
          <p:cNvSpPr txBox="1"/>
          <p:nvPr/>
        </p:nvSpPr>
        <p:spPr>
          <a:xfrm>
            <a:off x="4429774" y="1702766"/>
            <a:ext cx="731520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5.1.7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Institutions should have a </a:t>
            </a:r>
            <a:r>
              <a:rPr lang="en-A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clearly defined decision-making process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for determining whether an activity is research or if it is another activity, such as quality assurance, </a:t>
            </a:r>
            <a:r>
              <a:rPr lang="en-A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and have separate mechanisms for the review and authorisation of each</a:t>
            </a:r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These mechanisms should be set out in the institution’s </a:t>
            </a:r>
            <a:r>
              <a:rPr lang="en-A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policies and procedures.</a:t>
            </a:r>
            <a:endParaRPr lang="en-AU" sz="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CF990D-5C61-0560-CC33-8E58A264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04627" y="1683606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D19B1D4-6BD8-CDD3-1016-1F8FA36F7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26" y="1380520"/>
            <a:ext cx="3247231" cy="4633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D1A2B-2D41-B660-5F22-C85400DD5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15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7F862-763B-0FC1-E486-B93D06E4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3210D4-A654-87F7-4459-1ACE169C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77284" y="1263732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8846B0-AB89-7FD5-4C12-A531D860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21" y="1705125"/>
            <a:ext cx="2539942" cy="1125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8F2AE-D1A2-A971-1300-A236710A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85" y="2864758"/>
            <a:ext cx="4063015" cy="919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337C3-395A-22B2-4F5C-7618EB6A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189" y="3852479"/>
            <a:ext cx="1217006" cy="392146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21D4B1FB-38BB-0F09-45EB-37C8A7877E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185" y="314522"/>
            <a:ext cx="609755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Greater guidance in health fields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AED9E-DD6E-C041-4F7A-D803B2745B33}"/>
              </a:ext>
            </a:extLst>
          </p:cNvPr>
          <p:cNvSpPr txBox="1"/>
          <p:nvPr/>
        </p:nvSpPr>
        <p:spPr>
          <a:xfrm>
            <a:off x="5170801" y="1263330"/>
            <a:ext cx="65951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“Irrespective of whether an activity is called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research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or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QA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or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evaluation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those conducting the activity must consider whether the people involved (e.g. participants, staff or the community) will be exposed to any </a:t>
            </a:r>
            <a:r>
              <a:rPr lang="en-AU" sz="24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risk, burden, inconvenience or possible breach of their privacy</a:t>
            </a:r>
            <a:r>
              <a:rPr lang="en-AU" sz="24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E72F0-7D0F-3649-F475-CDEB2271F674}"/>
              </a:ext>
            </a:extLst>
          </p:cNvPr>
          <p:cNvSpPr txBox="1"/>
          <p:nvPr/>
        </p:nvSpPr>
        <p:spPr>
          <a:xfrm>
            <a:off x="5170801" y="4244625"/>
            <a:ext cx="6595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“In many situations, 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oversight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 of the activity 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is required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but ethical review is not necessary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.”</a:t>
            </a:r>
          </a:p>
          <a:p>
            <a:endParaRPr lang="en-A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Organisations should develop policies 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on QA/evaluation which </a:t>
            </a: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provide guidance for oversight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 of QA or evaluation activities.”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8E2C4-FFEC-3541-C7DC-53EC2CEF7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2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B77FB-8B87-4B01-97CA-FCB14B1E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53F0B-91FF-B333-1342-CE8E2FBB84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9372" y="268044"/>
            <a:ext cx="691147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Views on the maturity of data management, governance and processes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1B3853-6933-B7A0-B7BC-8996A33A1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70568" y="1549866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3CC4B70-AC7B-CA10-769C-F2A842DFC5C8}"/>
              </a:ext>
            </a:extLst>
          </p:cNvPr>
          <p:cNvSpPr txBox="1"/>
          <p:nvPr/>
        </p:nvSpPr>
        <p:spPr>
          <a:xfrm>
            <a:off x="1808937" y="1456016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latin typeface="Segoe UI" panose="020B0502040204020203" pitchFamily="34" charset="0"/>
                <a:cs typeface="Segoe UI" panose="020B0502040204020203" pitchFamily="34" charset="0"/>
              </a:rPr>
              <a:t>Many participants report low levels of maturity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97B6C-0C9E-D896-69AF-C41EA8D552D4}"/>
              </a:ext>
            </a:extLst>
          </p:cNvPr>
          <p:cNvSpPr txBox="1"/>
          <p:nvPr/>
        </p:nvSpPr>
        <p:spPr>
          <a:xfrm>
            <a:off x="2078902" y="2147242"/>
            <a:ext cx="88779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Segoe UI" panose="020B0502040204020203" pitchFamily="34" charset="0"/>
              </a:rPr>
              <a:t>	“</a:t>
            </a:r>
            <a:r>
              <a:rPr lang="en-AU" sz="1800" b="0" u="none" strike="noStrike" baseline="0" dirty="0">
                <a:latin typeface="Segoe UI" panose="020B0502040204020203" pitchFamily="34" charset="0"/>
              </a:rPr>
              <a:t>So, [our university] I would say, is at a relatively early stage </a:t>
            </a:r>
            <a:r>
              <a:rPr lang="en-AU" sz="1800" b="1" u="none" strike="noStrike" baseline="0" dirty="0">
                <a:latin typeface="Segoe UI" panose="020B0502040204020203" pitchFamily="34" charset="0"/>
              </a:rPr>
              <a:t>in terms of its 	digital infrastructure</a:t>
            </a:r>
            <a:r>
              <a:rPr lang="en-AU" sz="1800" b="0" u="none" strike="noStrike" baseline="0" dirty="0">
                <a:latin typeface="Segoe UI" panose="020B0502040204020203" pitchFamily="34" charset="0"/>
              </a:rPr>
              <a:t> and it's at an even earlier stage </a:t>
            </a:r>
            <a:r>
              <a:rPr lang="en-AU" sz="1800" b="1" u="none" strike="noStrike" baseline="0" dirty="0">
                <a:latin typeface="Segoe UI" panose="020B0502040204020203" pitchFamily="34" charset="0"/>
              </a:rPr>
              <a:t>in terms of its data 	governance</a:t>
            </a:r>
            <a:r>
              <a:rPr lang="en-AU" sz="1800" b="0" u="none" strike="noStrike" baseline="0" dirty="0">
                <a:latin typeface="Segoe UI" panose="020B0502040204020203" pitchFamily="34" charset="0"/>
              </a:rPr>
              <a:t>, particularly in relation to equity data.” (Director)</a:t>
            </a:r>
          </a:p>
          <a:p>
            <a:endParaRPr lang="en-AU" dirty="0">
              <a:latin typeface="Segoe UI" panose="020B0502040204020203" pitchFamily="34" charset="0"/>
            </a:endParaRPr>
          </a:p>
          <a:p>
            <a:r>
              <a:rPr lang="en-AU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	“And, you know, speaking very candidly, which I am comfortable doing… So, </a:t>
            </a:r>
            <a:r>
              <a:rPr lang="en-AU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I </a:t>
            </a:r>
            <a:r>
              <a:rPr lang="en-AU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	</a:t>
            </a:r>
            <a:r>
              <a:rPr lang="en-AU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don't think our data governance has got to a very mature state </a:t>
            </a:r>
            <a:r>
              <a:rPr lang="en-AU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in 	relation to this.” (Director)</a:t>
            </a:r>
            <a:endParaRPr lang="en-AU" sz="1800" b="0" i="0" u="none" strike="noStrike" baseline="0" dirty="0">
              <a:latin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4C63C-A2B0-69F5-2324-F73AD4E54091}"/>
              </a:ext>
            </a:extLst>
          </p:cNvPr>
          <p:cNvSpPr txBox="1"/>
          <p:nvPr/>
        </p:nvSpPr>
        <p:spPr>
          <a:xfrm>
            <a:off x="1844328" y="4530208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latin typeface="Segoe UI" panose="020B0502040204020203" pitchFamily="34" charset="0"/>
                <a:cs typeface="Segoe UI" panose="020B0502040204020203" pitchFamily="34" charset="0"/>
              </a:rPr>
              <a:t>Areas of high, but localised, maturity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ACE3F-BE44-EA19-69A2-1228D2563DC2}"/>
              </a:ext>
            </a:extLst>
          </p:cNvPr>
          <p:cNvSpPr txBox="1"/>
          <p:nvPr/>
        </p:nvSpPr>
        <p:spPr>
          <a:xfrm>
            <a:off x="3016155" y="5036025"/>
            <a:ext cx="7905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“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And look there will be, </a:t>
            </a: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absolutely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,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pockets of excellence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at [the university] that I'm not representing because there'll be people who live and breathe this stuff.” (Executive)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CB5C7-82EC-DDC2-F274-F94D42D66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4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B2B98-9802-A03A-88D7-C4D19DFA9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F48C67-752E-F600-CC44-55EE46AA10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9371" y="304998"/>
            <a:ext cx="7021299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Is data/digital policy well socialised and influencing practice?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4BD976-FB8B-1FC4-B03B-239E35D8B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2379" y="1803404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F6576D-A4C1-05D2-606C-156DCA5AB0C0}"/>
              </a:ext>
            </a:extLst>
          </p:cNvPr>
          <p:cNvSpPr txBox="1"/>
          <p:nvPr/>
        </p:nvSpPr>
        <p:spPr>
          <a:xfrm>
            <a:off x="1761083" y="1725758"/>
            <a:ext cx="92185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“So, policies, whether they exist or not, </a:t>
            </a:r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certainly not in the culture</a:t>
            </a:r>
            <a:r>
              <a:rPr lang="en-AU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(Manager)</a:t>
            </a:r>
          </a:p>
          <a:p>
            <a:endParaRPr lang="en-AU" sz="20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0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“There's a gap </a:t>
            </a:r>
            <a:r>
              <a:rPr lang="en-AU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 what is rhetoric and what is… well, it is just rhetoric</a:t>
            </a:r>
            <a:r>
              <a:rPr lang="en-AU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en-AU" sz="2000" b="1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the practise is, is not what is clearly stated in the rules.</a:t>
            </a:r>
            <a:r>
              <a:rPr lang="en-AU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[we have lots of policies]…these are the rules. </a:t>
            </a:r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There's no connection. </a:t>
            </a:r>
            <a:r>
              <a:rPr lang="en-AU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It's fully known. It's not like, whoops there's a gap!” (Manager)</a:t>
            </a:r>
          </a:p>
          <a:p>
            <a:endParaRPr lang="en-AU" sz="20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000" b="0" i="0" u="none" strike="noStrike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0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“No not particularly well socialised. Yeah</a:t>
            </a:r>
            <a:r>
              <a:rPr lang="en-AU" sz="20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, I think there's a lot of vibes that vary from team to team</a:t>
            </a:r>
            <a:r>
              <a:rPr lang="en-AU" sz="20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. But yeah, no, not like a socialised idea of this is what we should use it for. This is what we can't use it for because it's too private... </a:t>
            </a:r>
            <a:r>
              <a:rPr lang="en-AU" sz="20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I don't think people have really had that conversation</a:t>
            </a:r>
            <a:r>
              <a:rPr lang="en-AU" sz="20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.” (Professional)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591BD6-89F8-1420-C8D9-9FFD460CC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75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166D8-9ACA-8944-9AC8-7E5DF5F4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96B6B01-14F7-6CD4-132D-75A4E6842B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8369" y="386198"/>
            <a:ext cx="691147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Views on transparency and consent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05E05D-4934-F126-4EC9-996606395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5752" y="1441263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D6C59B-C200-99D7-6795-CEBB2720630A}"/>
              </a:ext>
            </a:extLst>
          </p:cNvPr>
          <p:cNvSpPr txBox="1"/>
          <p:nvPr/>
        </p:nvSpPr>
        <p:spPr>
          <a:xfrm>
            <a:off x="1620555" y="1582952"/>
            <a:ext cx="93193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2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“But my view is that </a:t>
            </a:r>
            <a:r>
              <a:rPr lang="en-AU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it's probably not explicit and clear enough </a:t>
            </a:r>
            <a:r>
              <a:rPr lang="en-AU" sz="22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about how we… govern that [internal access to student equity data] across the institution and </a:t>
            </a:r>
            <a:r>
              <a:rPr lang="en-AU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it's a bit slippery</a:t>
            </a:r>
            <a:r>
              <a:rPr lang="en-AU" sz="22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.” (Executive)</a:t>
            </a:r>
          </a:p>
          <a:p>
            <a:endParaRPr lang="en-AU" sz="22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2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200" dirty="0">
                <a:latin typeface="Segoe UI" panose="020B0502040204020203" pitchFamily="34" charset="0"/>
                <a:cs typeface="Segoe UI" panose="020B0502040204020203" pitchFamily="34" charset="0"/>
              </a:rPr>
              <a:t>“I mean… while we take all this information from students, </a:t>
            </a:r>
            <a:r>
              <a:rPr lang="en-A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we never talk to them about how it gets used </a:t>
            </a:r>
            <a:r>
              <a:rPr lang="en-AU" sz="2200" dirty="0">
                <a:latin typeface="Segoe UI" panose="020B0502040204020203" pitchFamily="34" charset="0"/>
                <a:cs typeface="Segoe UI" panose="020B0502040204020203" pitchFamily="34" charset="0"/>
              </a:rPr>
              <a:t>or how it’s going to go sit on this dashboard.” (Manager)</a:t>
            </a:r>
          </a:p>
          <a:p>
            <a:endParaRPr lang="en-AU" sz="22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2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20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“I think that we need to be more robust in </a:t>
            </a:r>
            <a:r>
              <a:rPr lang="en-AU" sz="22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the way in which we evidence voluntary and informed consent for the use of those data.” </a:t>
            </a:r>
            <a:r>
              <a:rPr lang="en-AU" sz="220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(Executive)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87957-C842-B297-D9B1-05EC04D51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66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9FA22-38DD-513A-3C44-C5A4DEEF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1A7770-854F-EBBE-A48D-520C60EB52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6639" y="622335"/>
            <a:ext cx="8285011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Gatekeepers and Local Heroes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3C84B3-D7A7-D3F4-F393-6DC4CD49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40579" y="1831992"/>
            <a:ext cx="0" cy="31940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8BE9890-74CD-E8E5-4BB5-FF17AB53B9B4}"/>
              </a:ext>
            </a:extLst>
          </p:cNvPr>
          <p:cNvSpPr txBox="1"/>
          <p:nvPr/>
        </p:nvSpPr>
        <p:spPr>
          <a:xfrm>
            <a:off x="1706298" y="2077843"/>
            <a:ext cx="93861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Many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participants mentioned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 data gatekeepers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, who are privacy, equity and “human-rights minded”. They step-in to make up for poor institutional governance. </a:t>
            </a:r>
          </a:p>
          <a:p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Although some more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junior gatekeepers </a:t>
            </a:r>
            <a:r>
              <a:rPr lang="en-AU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 that expressing their concerns to seniors can be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“career limiting”</a:t>
            </a:r>
            <a:r>
              <a:rPr lang="en-AU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4FEE6-E977-7B76-115F-65090579B1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20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CE94-586A-441E-3766-725C13781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EF54A8A-8DCA-979C-FCD9-E54C0BF1B7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261" y="456857"/>
            <a:ext cx="824583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Who owns the data?: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conflicting data privacy cultures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16CD5-400D-FE5A-1694-D9831038D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0BC301-4B3E-7FD2-7234-E47053C92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7153" y="1683326"/>
            <a:ext cx="0" cy="38972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9B1091C-79F0-49D5-9478-197FF8771F02}"/>
              </a:ext>
            </a:extLst>
          </p:cNvPr>
          <p:cNvSpPr txBox="1"/>
          <p:nvPr/>
        </p:nvSpPr>
        <p:spPr>
          <a:xfrm>
            <a:off x="1326384" y="1458492"/>
            <a:ext cx="1012855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Segoe UI" panose="020B0502040204020203" pitchFamily="34" charset="0"/>
              </a:rPr>
              <a:t>“</a:t>
            </a:r>
            <a:r>
              <a:rPr lang="en-GB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[We frequently have the problem of] </a:t>
            </a:r>
            <a:r>
              <a:rPr lang="en-GB" sz="2000" b="1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whose data is it? </a:t>
            </a:r>
            <a:r>
              <a:rPr lang="en-GB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… </a:t>
            </a: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that's been coming up in both our disability and our counselling team, we have a lot of clinicians of various types… obviously counsellors… and OTs and different kinds of clinicians, social workers that come into work in these teams… </a:t>
            </a:r>
          </a:p>
          <a:p>
            <a:endParaRPr lang="en-GB" sz="20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and </a:t>
            </a:r>
            <a:r>
              <a:rPr lang="en-GB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we have policies and procedures that are quite strict</a:t>
            </a: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…</a:t>
            </a:r>
          </a:p>
          <a:p>
            <a:b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</a:b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But we're also in this department with these </a:t>
            </a:r>
            <a:r>
              <a:rPr lang="en-GB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multiple teams supporting a student moving through</a:t>
            </a: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 and everyone's, you know, trauma informed now, so we can't repeat our stories. </a:t>
            </a:r>
          </a:p>
          <a:p>
            <a:endParaRPr lang="en-GB" sz="20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So, we've had these kind of </a:t>
            </a:r>
            <a:r>
              <a:rPr lang="en-GB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challenges where an individual team is like [no, you can’t have any of this data]</a:t>
            </a: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…Whereas [the university] wants a bit more flow.</a:t>
            </a:r>
            <a:r>
              <a:rPr lang="en-GB" sz="24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” </a:t>
            </a:r>
            <a:r>
              <a:rPr lang="en-GB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(Director)</a:t>
            </a:r>
            <a:endParaRPr lang="en-AU" sz="2200" b="1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66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BB8F9-AE5F-6363-50E8-09DBA1EC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6F3E421-74D9-01B2-C196-51248D2619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8369" y="386198"/>
            <a:ext cx="6911469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Data and digital systems frequently unfit for disability support work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754D7A-A2B5-E1A3-B77E-D66F4A51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6370" y="2132215"/>
            <a:ext cx="0" cy="35439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1B3EAE-6267-931B-852D-F7F32CF864BA}"/>
              </a:ext>
            </a:extLst>
          </p:cNvPr>
          <p:cNvSpPr txBox="1"/>
          <p:nvPr/>
        </p:nvSpPr>
        <p:spPr>
          <a:xfrm>
            <a:off x="1547067" y="1679644"/>
            <a:ext cx="967856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Unfit CRMs</a:t>
            </a:r>
          </a:p>
          <a:p>
            <a:endParaRPr lang="en-GB" sz="2400" b="1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GB" sz="24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“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So, at [the university], 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the CRM that we are using is out of date 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and incredibly clunky and not flexible.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And the disability team have to work by pen and paper or Excel spreadsheets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…</a:t>
            </a:r>
            <a:r>
              <a:rPr lang="en-GB" sz="24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” </a:t>
            </a:r>
            <a:r>
              <a:rPr lang="en-GB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(Manager)</a:t>
            </a:r>
          </a:p>
          <a:p>
            <a:endParaRPr lang="en-AU" sz="18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endParaRPr lang="en-AU" sz="18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endParaRPr lang="en-AU" sz="18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AU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On Learning Access Plan distribution:</a:t>
            </a:r>
          </a:p>
          <a:p>
            <a:endParaRPr lang="en-AU" sz="18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“ </a:t>
            </a:r>
            <a:r>
              <a:rPr lang="en-AU" dirty="0">
                <a:solidFill>
                  <a:srgbClr val="323130"/>
                </a:solidFill>
                <a:latin typeface="Segoe UI" panose="020B0502040204020203" pitchFamily="34" charset="0"/>
              </a:rPr>
              <a:t>…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we have data security concerns around the platform 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that we use as well… 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we have concerns about who can access that data sometimes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. So, we're having to deplatform… and consider what we move it to. But at the moment it's Excel spreadsheets and PDFs which is less than ideal.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 “ </a:t>
            </a:r>
            <a:r>
              <a:rPr lang="en-GB" sz="18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(Executive)</a:t>
            </a:r>
            <a:endParaRPr lang="en-AU" sz="18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E66A7-B717-326A-C080-060915A5E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F4BDB-950C-D9FE-C8EC-468A858E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5B2D-1398-C210-5F5A-DB0E2898E5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7792" y="2890391"/>
            <a:ext cx="2933395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Four areas of focus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955D11-3284-F85F-9470-2EEE103B8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73780" y="1523190"/>
            <a:ext cx="0" cy="4712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8D7174-07AA-CC33-72B2-8B73074E251B}"/>
              </a:ext>
            </a:extLst>
          </p:cNvPr>
          <p:cNvSpPr txBox="1"/>
          <p:nvPr/>
        </p:nvSpPr>
        <p:spPr>
          <a:xfrm>
            <a:off x="679064" y="383719"/>
            <a:ext cx="6097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2024 ACSES Equity Fellowship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F1B12-BD38-7E0A-011E-ABAE3EE34F16}"/>
              </a:ext>
            </a:extLst>
          </p:cNvPr>
          <p:cNvSpPr txBox="1"/>
          <p:nvPr/>
        </p:nvSpPr>
        <p:spPr>
          <a:xfrm>
            <a:off x="4584864" y="1510623"/>
            <a:ext cx="727132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1. Legislation and regulation (macro-level)</a:t>
            </a:r>
          </a:p>
          <a:p>
            <a:endParaRPr lang="en-AU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</a:t>
            </a:r>
            <a:r>
              <a:rPr lang="en-AU" sz="1800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What are unis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AU" sz="1800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required to do and how is this changing?</a:t>
            </a:r>
          </a:p>
          <a:p>
            <a:endParaRPr lang="en-AU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0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2. Uni policy analysis (meso-level)</a:t>
            </a:r>
          </a:p>
          <a:p>
            <a:endParaRPr lang="en-AU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1800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What do unis say they are doing?</a:t>
            </a:r>
          </a:p>
          <a:p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AU" sz="2000" b="1" dirty="0">
                <a:solidFill>
                  <a:srgbClr val="FF0000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3.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Practitioner interviews (micro-level)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is it going on the ground (challenges, risks, 	opportunities, and readiness for digital change)?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 Emerging good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How can we better centre equity concerns and voices in the 	digital age?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127AF-627B-B4B4-3473-8B5188FC5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35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6493-620E-5E97-9D7C-A30074EC7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62A5F4E-01C2-7E7E-2185-AD9DAEB171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4747" y="471515"/>
            <a:ext cx="691147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Data and digital systems for disability work often poorly resourced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14ED98-5ACC-5310-315E-93C50CB60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6494" y="1982585"/>
            <a:ext cx="0" cy="37393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F7C5748-CAEA-B28E-8786-4FC61E419D52}"/>
              </a:ext>
            </a:extLst>
          </p:cNvPr>
          <p:cNvSpPr txBox="1"/>
          <p:nvPr/>
        </p:nvSpPr>
        <p:spPr>
          <a:xfrm>
            <a:off x="1558637" y="2134061"/>
            <a:ext cx="985058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“</a:t>
            </a:r>
            <a:r>
              <a:rPr lang="en-GB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T</a:t>
            </a:r>
            <a:r>
              <a:rPr lang="en-GB" sz="2000" b="1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he process of having the [disability] data management system built was horrendous </a:t>
            </a: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and having it matched to our needs, it was the most unpleasant process I've ever been through in my university career.” (Manager) </a:t>
            </a:r>
          </a:p>
          <a:p>
            <a:endParaRPr lang="en-AU" sz="18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endParaRPr lang="en-AU" sz="20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endParaRPr lang="en-AU" sz="20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AU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“</a:t>
            </a: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The university is now looking at [a particular software product] and it's been years of just non-stop meetings and </a:t>
            </a:r>
            <a:r>
              <a:rPr lang="en-GB" sz="2000" b="1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we're not a priority despite…that we keep being told we are</a:t>
            </a:r>
            <a:r>
              <a:rPr lang="en-GB" sz="200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and then we're not…” (Manager)</a:t>
            </a:r>
            <a:endParaRPr lang="en-AU" sz="20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D29D9-621C-0347-3B25-8B1C59715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32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4F74A-0697-1B5B-9A01-0D108FB9C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CE99DDD-E9A8-6BBA-2274-DFB1D2E336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1824" y="432366"/>
            <a:ext cx="854892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The AI excitement and worry among disability/accessibility support staff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37CC84-6085-29B1-2606-14A640B8B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02236" y="2452254"/>
            <a:ext cx="0" cy="32605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5681EB-F07D-4AAB-308E-9E9E32E7DD8B}"/>
              </a:ext>
            </a:extLst>
          </p:cNvPr>
          <p:cNvSpPr txBox="1"/>
          <p:nvPr/>
        </p:nvSpPr>
        <p:spPr>
          <a:xfrm>
            <a:off x="1668129" y="1932214"/>
            <a:ext cx="907988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Excitement</a:t>
            </a:r>
          </a:p>
          <a:p>
            <a:endParaRPr lang="en-AU" sz="20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AU" sz="2000" dirty="0">
                <a:solidFill>
                  <a:srgbClr val="323130"/>
                </a:solidFill>
                <a:latin typeface="Segoe UI" panose="020B0502040204020203" pitchFamily="34" charset="0"/>
              </a:rPr>
              <a:t>	“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It's been an extraordinary enabler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…students said. And I think we're only 	just starting to look at the possibilities… </a:t>
            </a:r>
          </a:p>
          <a:p>
            <a:endParaRPr lang="en-GB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	[It can provide] agency, absolutely, the capacity to work in a workplace, 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the 	capacity to act independently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. </a:t>
            </a:r>
          </a:p>
          <a:p>
            <a:endParaRPr lang="en-AU" sz="18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AU" dirty="0">
                <a:solidFill>
                  <a:srgbClr val="323130"/>
                </a:solidFill>
                <a:latin typeface="Segoe UI" panose="020B0502040204020203" pitchFamily="34" charset="0"/>
              </a:rPr>
              <a:t>	</a:t>
            </a:r>
            <a:r>
              <a:rPr lang="en-GB" b="1" dirty="0">
                <a:solidFill>
                  <a:srgbClr val="323130"/>
                </a:solidFill>
                <a:latin typeface="Segoe UI" panose="020B0502040204020203" pitchFamily="34" charset="0"/>
              </a:rPr>
              <a:t>W</a:t>
            </a:r>
            <a:r>
              <a:rPr lang="en-GB" sz="18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e have an absolute responsibility </a:t>
            </a:r>
            <a:r>
              <a:rPr lang="en-GB" sz="1800" b="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in higher education to teach students 	about this stuff and to teach them how to use it.” (Manager)</a:t>
            </a:r>
            <a:endParaRPr lang="en-AU" sz="2000" b="0" i="0" u="none" strike="noStrike" baseline="0" dirty="0">
              <a:solidFill>
                <a:srgbClr val="32313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F78E3-8AB9-51C5-CD64-F91ECB514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80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3162E-83E4-EA61-8E07-C8B102045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F9481D2-7592-F8A9-8E70-99820A733B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1824" y="432366"/>
            <a:ext cx="854892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The AI excitement and worry among disability/accessibility support staff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F2957D-BE83-1328-2662-D63BE74D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890" y="2352502"/>
            <a:ext cx="0" cy="27889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516D08-327C-97E1-9E15-BF6A4EF16B00}"/>
              </a:ext>
            </a:extLst>
          </p:cNvPr>
          <p:cNvSpPr txBox="1"/>
          <p:nvPr/>
        </p:nvSpPr>
        <p:spPr>
          <a:xfrm>
            <a:off x="1618253" y="1629883"/>
            <a:ext cx="90798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Worries </a:t>
            </a:r>
          </a:p>
          <a:p>
            <a:endParaRPr lang="en-AU" sz="2000" b="1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	</a:t>
            </a:r>
            <a:r>
              <a:rPr lang="en-AU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[Regarding DA staff entering student information into generative 	AI] </a:t>
            </a:r>
          </a:p>
          <a:p>
            <a:endParaRPr lang="en-AU" sz="2000" b="1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	</a:t>
            </a:r>
            <a:r>
              <a:rPr lang="en-AU" sz="24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“</a:t>
            </a:r>
            <a:r>
              <a:rPr lang="en-AU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…now that information is somewhere on the record and [in the 	cloud]. </a:t>
            </a:r>
            <a:r>
              <a:rPr lang="en-AU" sz="2000" b="1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So where is the “do no harm?” We have seen the harm that 	can come even with the best intentions.</a:t>
            </a:r>
            <a:r>
              <a:rPr lang="en-AU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 </a:t>
            </a:r>
          </a:p>
          <a:p>
            <a:endParaRPr lang="en-AU" sz="20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AU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	But people are just giving the data over freely into some of these 	tools unchecked.</a:t>
            </a:r>
            <a:r>
              <a:rPr lang="en-AU" sz="2000" b="1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” </a:t>
            </a:r>
            <a:r>
              <a:rPr lang="en-AU" sz="2000" i="0" u="none" strike="noStrike" baseline="0" dirty="0">
                <a:solidFill>
                  <a:srgbClr val="323130"/>
                </a:solidFill>
                <a:latin typeface="Segoe UI" panose="020B0502040204020203" pitchFamily="34" charset="0"/>
              </a:rPr>
              <a:t> (Professional)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974B9-3F8F-5B38-7E2A-3E27400C5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6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18387-8EE7-ECF6-0F03-AC86F125F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D693-DACA-C5B0-7B56-ED0330F557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5459" y="1831023"/>
            <a:ext cx="10616541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Part 4: Examples of good, innovative and emerging practice  </a:t>
            </a:r>
            <a:endParaRPr kumimoji="0" lang="en-AU" sz="2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436F4C-25DD-F64F-DAD2-04CE009FD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41198" y="2596300"/>
            <a:ext cx="9174302" cy="277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6DB013-D8A7-02E0-C133-406595FBE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999" y="6107163"/>
            <a:ext cx="409280" cy="2690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26C0A-633A-D74D-A58C-3BD96652DA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DM Sans" pitchFamily="2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1BFF0-A200-CFAC-EC76-B617763F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5D106-EE1D-F095-FD25-CD302A9B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900000"/>
            <a:ext cx="10431618" cy="900000"/>
          </a:xfrm>
        </p:spPr>
        <p:txBody>
          <a:bodyPr vert="horz" lIns="36000" tIns="0" rIns="0" bIns="0" rtlCol="0" anchor="b" anchorCtr="0">
            <a:noAutofit/>
          </a:bodyPr>
          <a:lstStyle/>
          <a:p>
            <a:r>
              <a:rPr lang="en-AU" dirty="0"/>
              <a:t>The Enterprise Data Ethics Framework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6A0F5-02FB-140A-366E-97ED2B825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91" y="274822"/>
            <a:ext cx="4233982" cy="6066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A20981-A31B-D054-7D34-DAAE90F00069}"/>
              </a:ext>
            </a:extLst>
          </p:cNvPr>
          <p:cNvSpPr txBox="1"/>
          <p:nvPr/>
        </p:nvSpPr>
        <p:spPr>
          <a:xfrm>
            <a:off x="4919825" y="515605"/>
            <a:ext cx="64541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i="0" dirty="0">
                <a:effectLst/>
                <a:latin typeface="Roboto" panose="02000000000000000000" pitchFamily="2" charset="0"/>
              </a:rPr>
              <a:t>The Enterprise Data Ethics Framework </a:t>
            </a:r>
            <a:r>
              <a:rPr lang="en-AU" b="0" i="0" dirty="0">
                <a:effectLst/>
                <a:latin typeface="Roboto" panose="02000000000000000000" pitchFamily="2" charset="0"/>
              </a:rPr>
              <a:t>provides a consistent </a:t>
            </a:r>
            <a:r>
              <a:rPr lang="en-AU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enterprise-wide</a:t>
            </a:r>
            <a:r>
              <a:rPr lang="en-AU" b="0" i="0" dirty="0">
                <a:effectLst/>
                <a:latin typeface="Roboto" panose="02000000000000000000" pitchFamily="2" charset="0"/>
              </a:rPr>
              <a:t> approach for </a:t>
            </a:r>
            <a:r>
              <a:rPr lang="en-AU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the ethical use of data for non-research purposes </a:t>
            </a:r>
            <a:r>
              <a:rPr lang="en-AU" b="0" i="0" dirty="0">
                <a:effectLst/>
                <a:latin typeface="Roboto" panose="02000000000000000000" pitchFamily="2" charset="0"/>
              </a:rPr>
              <a:t>across </a:t>
            </a:r>
            <a:r>
              <a:rPr lang="en-AU" i="0" dirty="0">
                <a:effectLst/>
                <a:latin typeface="Roboto" panose="02000000000000000000" pitchFamily="2" charset="0"/>
              </a:rPr>
              <a:t>The University of Queensland (UQ).  </a:t>
            </a:r>
          </a:p>
          <a:p>
            <a:pPr algn="l"/>
            <a:endParaRPr lang="en-AU" dirty="0">
              <a:latin typeface="Roboto" panose="02000000000000000000" pitchFamily="2" charset="0"/>
            </a:endParaRPr>
          </a:p>
          <a:p>
            <a:pPr algn="l"/>
            <a:endParaRPr lang="en-AU" b="0" i="0" dirty="0">
              <a:effectLst/>
              <a:latin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i="0" dirty="0">
                <a:effectLst/>
                <a:latin typeface="Roboto" panose="02000000000000000000" pitchFamily="2" charset="0"/>
              </a:rPr>
              <a:t>Internal data sharing agreements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latin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Roboto" panose="02000000000000000000" pitchFamily="2" charset="0"/>
              </a:rPr>
              <a:t>Data ethics principles and handbook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b="1" dirty="0">
              <a:latin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Roboto" panose="02000000000000000000" pitchFamily="2" charset="0"/>
              </a:rPr>
              <a:t>Handbook for Information Stewards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b="1" dirty="0">
              <a:latin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i="0" dirty="0">
                <a:effectLst/>
                <a:latin typeface="Roboto" panose="02000000000000000000" pitchFamily="2" charset="0"/>
              </a:rPr>
              <a:t>Several training course</a:t>
            </a:r>
            <a:r>
              <a:rPr lang="en-AU" dirty="0">
                <a:latin typeface="Roboto" panose="02000000000000000000" pitchFamily="2" charset="0"/>
              </a:rPr>
              <a:t>s available to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b="1" i="0" dirty="0">
              <a:effectLst/>
              <a:latin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/>
                </a:solidFill>
                <a:latin typeface="Roboto" panose="02000000000000000000" pitchFamily="2" charset="0"/>
              </a:rPr>
              <a:t>Data Ethics Advisory Group </a:t>
            </a:r>
            <a:r>
              <a:rPr lang="en-AU" b="1" dirty="0">
                <a:latin typeface="Roboto" panose="02000000000000000000" pitchFamily="2" charset="0"/>
              </a:rPr>
              <a:t>- </a:t>
            </a:r>
            <a:r>
              <a:rPr lang="en-AU" dirty="0">
                <a:latin typeface="Roboto" panose="02000000000000000000" pitchFamily="2" charset="0"/>
              </a:rPr>
              <a:t>responsible for reviewing and providing advice in non-research data use cases.</a:t>
            </a:r>
            <a:endParaRPr lang="en-AU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996DA-895F-68E3-A1A0-D6783193320B}"/>
              </a:ext>
            </a:extLst>
          </p:cNvPr>
          <p:cNvSpPr txBox="1"/>
          <p:nvPr/>
        </p:nvSpPr>
        <p:spPr>
          <a:xfrm>
            <a:off x="5873650" y="58638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https://data.uq.edu.au/enterprise-data-ethics-framework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3CEE8-0215-AF7E-D7A2-3BB32CE5F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51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31D5863-F3A0-3D21-4E16-5B997397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92" y="330721"/>
            <a:ext cx="3586461" cy="1052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EBFD6-2B97-B82D-8AA7-D55A4EECB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46" y="1874130"/>
            <a:ext cx="2915890" cy="422699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E3B105D-48E8-8AE0-EA3E-C6131526F1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08912" y="397843"/>
            <a:ext cx="644019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Equity, Diversity, Inclusion and Ethics in Data Advisory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40CB7-B898-166E-4AA2-F589504CF7B7}"/>
              </a:ext>
            </a:extLst>
          </p:cNvPr>
          <p:cNvSpPr txBox="1"/>
          <p:nvPr/>
        </p:nvSpPr>
        <p:spPr>
          <a:xfrm>
            <a:off x="4426901" y="1750831"/>
            <a:ext cx="660923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</a:t>
            </a:r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objective of the EDIE in Data Advisory Group </a:t>
            </a:r>
            <a:r>
              <a:rPr lang="en-AU" sz="20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is to consider and advise on matters pertaining to equity, diversity, inclusion, and ethics in data as they relate to the management and use of information across UniSC.</a:t>
            </a:r>
          </a:p>
          <a:p>
            <a:endParaRPr lang="en-AU" sz="20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0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Protocols address</a:t>
            </a:r>
          </a:p>
          <a:p>
            <a:endParaRPr lang="en-AU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	1. Data consent and transparency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	2.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Data minimisation – collect only necessary data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	3. Respect data privacy and confidentiality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	4. Actively promote inclusion and fair representation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	5.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Ensure transparency in data and decision-making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	6. Engage in ethical data practices and governance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	7.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Continuous learning and improvement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38F705-FBBC-363A-9279-D5840393D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8146" y="6078547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Currently in draft -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833AA-AF39-46AD-04A6-AB22D8069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9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CCF53-8DE8-D692-2B4B-7D00904F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2B6F-E2ED-2C97-B402-EDE17A18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-900000"/>
            <a:ext cx="9544513" cy="900000"/>
          </a:xfrm>
        </p:spPr>
        <p:txBody>
          <a:bodyPr vert="horz" lIns="36000" tIns="0" rIns="0" bIns="0" rtlCol="0" anchor="b" anchorCtr="0">
            <a:noAutofit/>
          </a:bodyPr>
          <a:lstStyle/>
          <a:p>
            <a:r>
              <a:rPr lang="en-AU" dirty="0"/>
              <a:t>Deliberative Mini-Public (DMP)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D97EC-0767-8FA0-B711-B89629B35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801" y="190547"/>
            <a:ext cx="2059885" cy="1009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159A6B-5DB7-DB6F-3326-B49742289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9" y="410341"/>
            <a:ext cx="3562069" cy="618176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4C5646-924F-1236-E37E-092C4F30D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3069" y="1157092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760522-D6C9-F5D3-F4DD-966C5A50E7C2}"/>
              </a:ext>
            </a:extLst>
          </p:cNvPr>
          <p:cNvSpPr txBox="1"/>
          <p:nvPr/>
        </p:nvSpPr>
        <p:spPr>
          <a:xfrm>
            <a:off x="4653258" y="1410734"/>
            <a:ext cx="7047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Utilising a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Deliberative Mini-Public (DMP) 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to develop </a:t>
            </a:r>
            <a:r>
              <a:rPr lang="en-AU" b="1" dirty="0">
                <a:latin typeface="Segoe UI" panose="020B0502040204020203" pitchFamily="34" charset="0"/>
                <a:cs typeface="Segoe UI" panose="020B0502040204020203" pitchFamily="34" charset="0"/>
              </a:rPr>
              <a:t>principles to govern the use of analytics and artificial intelligence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in teaching and learning at UTS.   </a:t>
            </a:r>
          </a:p>
          <a:p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diversity of representation 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and minimise response bias, the DMP was selected through </a:t>
            </a: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stratified sampling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Demographic attributes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AU" i="1" dirty="0">
                <a:latin typeface="Segoe UI" panose="020B0502040204020203" pitchFamily="34" charset="0"/>
                <a:cs typeface="Segoe UI" panose="020B0502040204020203" pitchFamily="34" charset="0"/>
              </a:rPr>
              <a:t>Gender, Indigenous (self-identified), English as a Second Language (ESL), Undergraduate (Years 1–4), Postgraduate, Staff (Academics and Tutors), and Faculty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AU" b="1" i="1" dirty="0">
                <a:latin typeface="Segoe UI" panose="020B0502040204020203" pitchFamily="34" charset="0"/>
                <a:cs typeface="Segoe UI" panose="020B0502040204020203" pitchFamily="34" charset="0"/>
              </a:rPr>
              <a:t>20 participants recruited from 131 applicants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12F0B-BC01-ABE4-BC5E-15F5E04F4C93}"/>
              </a:ext>
            </a:extLst>
          </p:cNvPr>
          <p:cNvSpPr txBox="1"/>
          <p:nvPr/>
        </p:nvSpPr>
        <p:spPr>
          <a:xfrm>
            <a:off x="5268686" y="6019102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/>
              <a:t>Swist, T., Buckingham Shum, S. &amp; Gulson, K.N. </a:t>
            </a:r>
            <a:r>
              <a:rPr lang="en-AU" sz="1100" b="1" dirty="0"/>
              <a:t>Co-producing AIED Ethics Under Lockdown: an Empirical Study of Deliberative Democracy in Action. </a:t>
            </a:r>
            <a:r>
              <a:rPr lang="en-AU" sz="1100" dirty="0"/>
              <a:t>Int J Artif Intell Educ 34, 670–705 (2024). https://doi.org/10.1007/s40593-023-00380-z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1B54E-C87F-1616-09AD-347A26976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00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B2BB3-F5F8-8832-0EA0-380FE6F7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CA2A4A-78DC-C310-7767-DF772F4C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900000"/>
            <a:ext cx="7200000" cy="900000"/>
          </a:xfrm>
        </p:spPr>
        <p:txBody>
          <a:bodyPr vert="horz" lIns="36000" tIns="0" rIns="0" bIns="0" rtlCol="0" anchor="b" anchorCtr="0">
            <a:noAutofit/>
          </a:bodyPr>
          <a:lstStyle/>
          <a:p>
            <a:r>
              <a:rPr lang="en-AU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6D68A-4E00-6849-A7A0-67AD2C230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8F0A36-16C9-32DE-F816-23ED38D97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22571" y="1263732"/>
            <a:ext cx="0" cy="4330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0EDFF4-80D4-0A41-0967-72931A76E919}"/>
              </a:ext>
            </a:extLst>
          </p:cNvPr>
          <p:cNvSpPr txBox="1"/>
          <p:nvPr/>
        </p:nvSpPr>
        <p:spPr>
          <a:xfrm>
            <a:off x="1953494" y="1346650"/>
            <a:ext cx="82850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we ready to be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stewards of student information</a:t>
            </a:r>
            <a:r>
              <a:rPr lang="en-AU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digital age? </a:t>
            </a:r>
          </a:p>
          <a:p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your thoughts on our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duty of care? Are we meeting it?</a:t>
            </a:r>
            <a:endParaRPr lang="en-AU" sz="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10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9750-08BC-4A6D-E83E-78F0492C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BCE3D-4F14-5759-A0B4-4032E6104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F96C5-522E-E9C5-6DD8-18C7AFFE6D4A}"/>
              </a:ext>
            </a:extLst>
          </p:cNvPr>
          <p:cNvSpPr txBox="1"/>
          <p:nvPr/>
        </p:nvSpPr>
        <p:spPr>
          <a:xfrm>
            <a:off x="1356012" y="1606690"/>
            <a:ext cx="95461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Fawns, T. (2023). Postdigital Education. In P. Jandrić (Ed.), 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Encyclopedia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of Postdigital Science and Education (pp. 1–11). Springer Nature Switzerland.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https://doi.org/10.1007/978-3-031-35469-4_52-1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Komljenovic, J. (2022). The future of value in digitalised higher education: Why data privacy should not be our biggest concern. </a:t>
            </a:r>
            <a:r>
              <a:rPr lang="en-A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Education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A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83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119–135. 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https://doi.org/10.1007/s10734-020-00639-7</a:t>
            </a: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Mejias, U. A., &amp; Couldry, N. (2019). Datafication. </a:t>
            </a:r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Internet Policy Review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, 8(4).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https://doi.org/10. 14763/2019.4.1428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Sriprakash, A., Williamson, B., Facer, K., Pykett, J., &amp; Valladares Celis, C. (2024). Sociodigital futures of education: Reparations, sovereignty, care, and democratisation. </a:t>
            </a:r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Oxford Review of Education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, 1–18.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https://doi.org/10.1080/03054985.2024.2348459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1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D5D5B-D0ED-B5C9-D71C-8E49C1CCF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C3BDC8-1DA4-1AF5-4025-10627BEFB2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6639" y="2254469"/>
            <a:ext cx="4428460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Why do we need to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centre </a:t>
            </a:r>
            <a:r>
              <a:rPr kumimoji="0" lang="en-A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equity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 data and digital governance?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FE8BD9-8882-1D9D-6FF8-4A1E17682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5914" y="1143268"/>
            <a:ext cx="0" cy="46712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F0349E-96E4-74EB-DB19-B5BBA0457B23}"/>
              </a:ext>
            </a:extLst>
          </p:cNvPr>
          <p:cNvSpPr txBox="1"/>
          <p:nvPr/>
        </p:nvSpPr>
        <p:spPr>
          <a:xfrm>
            <a:off x="5514579" y="1493716"/>
            <a:ext cx="63542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Let's </a:t>
            </a:r>
            <a:r>
              <a:rPr lang="en-AU" sz="2800" b="1" u="sng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keep in mind</a:t>
            </a:r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: </a:t>
            </a:r>
          </a:p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</a:t>
            </a:r>
          </a:p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power </a:t>
            </a:r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asymmetries,</a:t>
            </a:r>
          </a:p>
          <a:p>
            <a:endParaRPr lang="en-AU" sz="2800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 	tensions between 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individual</a:t>
            </a:r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	and 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group</a:t>
            </a:r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privacy/rights </a:t>
            </a:r>
          </a:p>
          <a:p>
            <a:endParaRPr lang="en-AU" sz="2800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and differences in 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information 	vulnerability</a:t>
            </a:r>
            <a:endParaRPr lang="en-AU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850E2-6ECF-CC89-8902-7F48558A7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4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C0339-205E-8394-266E-6B4788A9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93BE82-935A-94B1-C50F-2EFC51471E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981" y="2280521"/>
            <a:ext cx="2730994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Why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data </a:t>
            </a:r>
            <a:r>
              <a:rPr kumimoji="0" lang="en-A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and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digital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governance?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812979-1B93-E4BD-2525-3F2972B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93122" y="1093392"/>
            <a:ext cx="0" cy="46712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1BCC88-0FE1-5677-ED1F-3792307C6AA1}"/>
              </a:ext>
            </a:extLst>
          </p:cNvPr>
          <p:cNvSpPr txBox="1"/>
          <p:nvPr/>
        </p:nvSpPr>
        <p:spPr>
          <a:xfrm>
            <a:off x="3844391" y="973083"/>
            <a:ext cx="783566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Our context is now profoundly 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postdigital 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(Fawns, 2023) </a:t>
            </a:r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or 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sociodigital 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(Sriprakash et al. 2024) </a:t>
            </a:r>
          </a:p>
          <a:p>
            <a:endParaRPr lang="en-AU" sz="2800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Characterised by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:</a:t>
            </a:r>
          </a:p>
          <a:p>
            <a:endParaRPr lang="en-AU" sz="2800" b="1" dirty="0">
              <a:solidFill>
                <a:schemeClr val="accent1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Datafication </a:t>
            </a:r>
            <a:r>
              <a:rPr lang="en-AU" sz="2800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–</a:t>
            </a:r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AU" sz="2400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quantification of human life 	through digital information </a:t>
            </a:r>
            <a:r>
              <a:rPr lang="en-AU" sz="1600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(Meijas &amp; Couldry, 2019)</a:t>
            </a:r>
            <a:endParaRPr lang="en-AU" sz="1600" dirty="0">
              <a:solidFill>
                <a:schemeClr val="accent1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endParaRPr lang="en-AU" sz="2800" b="1" dirty="0">
              <a:solidFill>
                <a:schemeClr val="accent1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8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Digitalisation </a:t>
            </a:r>
            <a:r>
              <a:rPr lang="en-AU" sz="2800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– </a:t>
            </a:r>
            <a:r>
              <a:rPr lang="en-AU" sz="2400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increasing integration of 	digital technologies into (nearly) all aspects of 	university operations </a:t>
            </a:r>
            <a:r>
              <a:rPr lang="en-AU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(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Komljenovic, J., 2022)</a:t>
            </a:r>
            <a:endParaRPr lang="en-AU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E7A9A-50AB-C3BD-C386-B85C037EE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5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EA07-7759-B11B-1E88-104F9EF6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C2A7-60B3-AAEB-5E55-06C545694E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231" y="1707796"/>
            <a:ext cx="2730994" cy="3539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Why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data </a:t>
            </a:r>
            <a:r>
              <a:rPr kumimoji="0" lang="en-A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and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digital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governance?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Two main reasons…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AB1034-8CF2-4CAD-FAA6-9278B170F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6661" y="1093392"/>
            <a:ext cx="0" cy="46712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BFDF14-F7A2-DBB4-5E19-EAEBA144C259}"/>
              </a:ext>
            </a:extLst>
          </p:cNvPr>
          <p:cNvSpPr txBox="1"/>
          <p:nvPr/>
        </p:nvSpPr>
        <p:spPr>
          <a:xfrm>
            <a:off x="3963098" y="548909"/>
            <a:ext cx="756965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AU" sz="24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Digital technologies and data practices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are co-constitutive.</a:t>
            </a:r>
          </a:p>
          <a:p>
            <a:pPr marL="514350" indent="-514350">
              <a:buAutoNum type="arabicPeriod"/>
            </a:pPr>
            <a:endParaRPr lang="en-AU" sz="2800" b="1" dirty="0">
              <a:solidFill>
                <a:schemeClr val="accent1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GB" dirty="0"/>
              <a:t>	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Digital systems don’t just transmit or process 	data—	they actively shape what is recognised as 	data, what remains hidden or exposed, and who 	holds power over it.</a:t>
            </a:r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2800" b="1" dirty="0">
              <a:solidFill>
                <a:schemeClr val="accent1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AU" sz="24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We are concerned with </a:t>
            </a:r>
            <a:r>
              <a:rPr lang="en-AU" sz="2400" b="1" dirty="0">
                <a:solidFill>
                  <a:schemeClr val="accent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more than just data privacy.</a:t>
            </a:r>
          </a:p>
          <a:p>
            <a:endParaRPr lang="en-AU" sz="2800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r>
              <a:rPr lang="en-AU" sz="2800" b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	</a:t>
            </a:r>
            <a:r>
              <a:rPr lang="en-AU" sz="2400" i="1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Digital harms </a:t>
            </a:r>
            <a:r>
              <a:rPr lang="en-AU" sz="2400" dirty="0"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– surveillance, algorithmic 	bias, 	automated exclusion, psychological harms, 	platform dependence, group harms, etc.</a:t>
            </a:r>
            <a:endParaRPr lang="en-AU" sz="2400" b="1" dirty="0"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BF431-F659-A88A-D7DE-BE494CAFF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6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2D72-FADC-0F18-092E-D11103CF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4F64-5604-C53B-4A84-57D623BD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900000"/>
            <a:ext cx="7200000" cy="900000"/>
          </a:xfrm>
        </p:spPr>
        <p:txBody>
          <a:bodyPr vert="horz" lIns="36000" tIns="0" rIns="0" bIns="0" rtlCol="0" anchor="b" anchorCtr="0">
            <a:noAutofit/>
          </a:bodyPr>
          <a:lstStyle/>
          <a:p>
            <a:r>
              <a:rPr lang="en-AU" dirty="0"/>
              <a:t>To be clear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C71C1C-E0E7-9287-C51E-12CF0E293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42609" y="1961804"/>
            <a:ext cx="0" cy="38213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E39BBE-6A96-9B78-E0E9-939CB103411D}"/>
              </a:ext>
            </a:extLst>
          </p:cNvPr>
          <p:cNvSpPr txBox="1"/>
          <p:nvPr/>
        </p:nvSpPr>
        <p:spPr>
          <a:xfrm>
            <a:off x="390698" y="312432"/>
            <a:ext cx="1084975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</a:t>
            </a: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be clear…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When well governed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kumimoji="0" lang="en-A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and emerging</a:t>
            </a:r>
            <a:r>
              <a:rPr kumimoji="0" lang="en-A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digital technologies 		can bring </a:t>
            </a:r>
            <a:r>
              <a:rPr kumimoji="0" lang="en-A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significant benefits 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E2231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individuals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E2231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groups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and to</a:t>
            </a:r>
            <a:r>
              <a:rPr lang="en-AU" sz="24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the 		broader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E2231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public good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en-AU" sz="24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We need </a:t>
            </a: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en-AU" sz="24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We need </a:t>
            </a: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empowering digital technologies.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AU" sz="24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we must also work to be </a:t>
            </a: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(transparent, responsible 		and </a:t>
            </a:r>
            <a:r>
              <a:rPr lang="en-AU" sz="2400" b="1" i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critical</a:t>
            </a: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stewards</a:t>
            </a:r>
            <a:r>
              <a:rPr lang="en-AU" sz="24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our student’s digital selves.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E2231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C825F-BB97-34D0-0D1A-E511AB414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0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68A7A-EF04-1B5A-2F06-BFBC33F3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EDC3857-03BF-CADE-CBF5-764D987D75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291" y="508168"/>
            <a:ext cx="10285417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“We do an awful lot of work in the grey”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781E66-1E58-53A5-E682-DED46168A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3291" y="1419035"/>
            <a:ext cx="9841871" cy="70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427EA6-488D-700C-7DC6-D7250CDC41C5}"/>
              </a:ext>
            </a:extLst>
          </p:cNvPr>
          <p:cNvSpPr txBox="1"/>
          <p:nvPr/>
        </p:nvSpPr>
        <p:spPr>
          <a:xfrm>
            <a:off x="737368" y="2093310"/>
            <a:ext cx="105180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But why is there </a:t>
            </a:r>
            <a:r>
              <a:rPr lang="en-AU" sz="2400" b="1" kern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 much grey?</a:t>
            </a:r>
          </a:p>
          <a:p>
            <a:endParaRPr lang="en-AU" sz="2400" b="1" kern="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AU" sz="2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quick look at the three levels of governance:</a:t>
            </a:r>
          </a:p>
          <a:p>
            <a:endParaRPr lang="en-AU" sz="2400" kern="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Legislation/regulation</a:t>
            </a:r>
            <a:r>
              <a:rPr lang="en-AU" sz="2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AU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(macro-level)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AU" sz="2400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Institutional policies </a:t>
            </a:r>
            <a:r>
              <a:rPr lang="en-AU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(meso-level)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AU" sz="2400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400" b="1" kern="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Individual university staff views and experience at the coalface </a:t>
            </a:r>
            <a:r>
              <a:rPr lang="en-AU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(micro-level)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3D86E-5085-6EC7-6622-4B3A8FCF7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11"/>
      </p:ext>
    </p:extLst>
  </p:cSld>
  <p:clrMapOvr>
    <a:masterClrMapping/>
  </p:clrMapOvr>
</p:sld>
</file>

<file path=ppt/theme/theme1.xml><?xml version="1.0" encoding="utf-8"?>
<a:theme xmlns:a="http://schemas.openxmlformats.org/drawingml/2006/main" name="LaTrobe Corporate">
  <a:themeElements>
    <a:clrScheme name="La Trobe">
      <a:dk1>
        <a:srgbClr val="000000"/>
      </a:dk1>
      <a:lt1>
        <a:srgbClr val="FFFFFF"/>
      </a:lt1>
      <a:dk2>
        <a:srgbClr val="000000"/>
      </a:dk2>
      <a:lt2>
        <a:srgbClr val="9B9B9B"/>
      </a:lt2>
      <a:accent1>
        <a:srgbClr val="E2231B"/>
      </a:accent1>
      <a:accent2>
        <a:srgbClr val="440099"/>
      </a:accent2>
      <a:accent3>
        <a:srgbClr val="009CA6"/>
      </a:accent3>
      <a:accent4>
        <a:srgbClr val="ED8B00"/>
      </a:accent4>
      <a:accent5>
        <a:srgbClr val="D00070"/>
      </a:accent5>
      <a:accent6>
        <a:srgbClr val="004F59"/>
      </a:accent6>
      <a:hlink>
        <a:srgbClr val="1E22AA"/>
      </a:hlink>
      <a:folHlink>
        <a:srgbClr val="753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OMESTIC PowerPoint" id="{84E224FC-86E6-FD43-8C2A-852BE1247468}" vid="{E41CE512-A55F-1D4F-BF02-45E144E00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17982</TotalTime>
  <Words>3664</Words>
  <Application>Microsoft Office PowerPoint</Application>
  <PresentationFormat>Widescreen</PresentationFormat>
  <Paragraphs>469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Times New Roman</vt:lpstr>
      <vt:lpstr>Roboto Condensed</vt:lpstr>
      <vt:lpstr>DM Sans</vt:lpstr>
      <vt:lpstr>Aptos</vt:lpstr>
      <vt:lpstr>Poppins</vt:lpstr>
      <vt:lpstr>Arial</vt:lpstr>
      <vt:lpstr>Roboto Medium</vt:lpstr>
      <vt:lpstr>Roboto Light</vt:lpstr>
      <vt:lpstr>Roboto</vt:lpstr>
      <vt:lpstr>Symbol</vt:lpstr>
      <vt:lpstr>Calibri</vt:lpstr>
      <vt:lpstr>Segoe UI</vt:lpstr>
      <vt:lpstr>LaTrobe Corporate</vt:lpstr>
      <vt:lpstr>Meeting Our Digital Duty of Care: disability data in practice</vt:lpstr>
      <vt:lpstr>Acknowledgement of country</vt:lpstr>
      <vt:lpstr>2024 ACSES Equity Fellowship  Centring student equity in data and AI governance: informing policy to empower practice</vt:lpstr>
      <vt:lpstr>Four areas of focus</vt:lpstr>
      <vt:lpstr>Why do we need to centre equity in data and digital governance?</vt:lpstr>
      <vt:lpstr>Why data and digital governance?</vt:lpstr>
      <vt:lpstr>Why data and digital governance?   Two main reasons…</vt:lpstr>
      <vt:lpstr>To be clear</vt:lpstr>
      <vt:lpstr>“We do an awful lot of work in the grey”</vt:lpstr>
      <vt:lpstr>Legislation and Regulation: Federal and State/Territory</vt:lpstr>
      <vt:lpstr>Australia’s Fragmented Privacy Framework </vt:lpstr>
      <vt:lpstr>A changing landscape</vt:lpstr>
      <vt:lpstr>A changing landscape</vt:lpstr>
      <vt:lpstr>Reforms are underway</vt:lpstr>
      <vt:lpstr>Do Privacy Act 1988 (Cth) reforms apply to universities?</vt:lpstr>
      <vt:lpstr>Tensions between privacy and openness are particularly  relevant </vt:lpstr>
      <vt:lpstr>Tension between</vt:lpstr>
      <vt:lpstr>Tensions between privacy and openness</vt:lpstr>
      <vt:lpstr>Convention on the Rights of Persons with Disabilities (CRPD)</vt:lpstr>
      <vt:lpstr>Analysis of University Policies</vt:lpstr>
      <vt:lpstr>Analysis of University Disability Policies</vt:lpstr>
      <vt:lpstr>Analysis of University Disability Policies</vt:lpstr>
      <vt:lpstr>Data and digital governance highlights </vt:lpstr>
      <vt:lpstr>Data and digital governance highlights</vt:lpstr>
      <vt:lpstr>Semi-Structured Interviews</vt:lpstr>
      <vt:lpstr>Participant Selection / Recruitment</vt:lpstr>
      <vt:lpstr>Participant Profile</vt:lpstr>
      <vt:lpstr>PowerPoint Presentation</vt:lpstr>
      <vt:lpstr>Are we ready to cope with more personal data?</vt:lpstr>
      <vt:lpstr>Support for Students Policy </vt:lpstr>
      <vt:lpstr>Governance of equity evaluation activities in universities  </vt:lpstr>
      <vt:lpstr>Governance of equity evaluation activities </vt:lpstr>
      <vt:lpstr>Greater guidance in health fields</vt:lpstr>
      <vt:lpstr>Views on the maturity of data management, governance and processes</vt:lpstr>
      <vt:lpstr>Is data/digital policy well socialised and influencing practice?</vt:lpstr>
      <vt:lpstr>Views on transparency and consent</vt:lpstr>
      <vt:lpstr>Gatekeepers and Local Heroes</vt:lpstr>
      <vt:lpstr>Who owns the data?: conflicting data privacy cultures</vt:lpstr>
      <vt:lpstr>Data and digital systems frequently unfit for disability support work</vt:lpstr>
      <vt:lpstr>Data and digital systems for disability work often poorly resourced</vt:lpstr>
      <vt:lpstr>The AI excitement and worry among disability/accessibility support staff</vt:lpstr>
      <vt:lpstr>The AI excitement and worry among disability/accessibility support staff</vt:lpstr>
      <vt:lpstr>Part 4: Examples of good, innovative and emerging practice  </vt:lpstr>
      <vt:lpstr>The Enterprise Data Ethics Framework </vt:lpstr>
      <vt:lpstr>Equity, Diversity, Inclusion and Ethics in Data Advisory Group</vt:lpstr>
      <vt:lpstr>Deliberative Mini-Public (DMP)</vt:lpstr>
      <vt:lpstr>Questions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Centring Equity in Data and AI Governance:   Informing Policy to Empower Practice</dc:title>
  <dc:subject/>
  <dc:creator>Bret Stephenson</dc:creator>
  <cp:keywords/>
  <dc:description/>
  <cp:lastModifiedBy>Kylie Geard</cp:lastModifiedBy>
  <cp:revision>18</cp:revision>
  <dcterms:created xsi:type="dcterms:W3CDTF">2024-02-18T07:08:24Z</dcterms:created>
  <dcterms:modified xsi:type="dcterms:W3CDTF">2025-05-09T01:37:28Z</dcterms:modified>
  <cp:category/>
</cp:coreProperties>
</file>