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6"/>
    <p:sldMasterId id="2147483725" r:id="rId17"/>
    <p:sldMasterId id="2147483737" r:id="rId18"/>
  </p:sldMasterIdLst>
  <p:notesMasterIdLst>
    <p:notesMasterId r:id="rId40"/>
  </p:notesMasterIdLst>
  <p:sldIdLst>
    <p:sldId id="8474" r:id="rId19"/>
    <p:sldId id="1883" r:id="rId20"/>
    <p:sldId id="1859" r:id="rId21"/>
    <p:sldId id="8473" r:id="rId22"/>
    <p:sldId id="8467" r:id="rId23"/>
    <p:sldId id="8463" r:id="rId24"/>
    <p:sldId id="8454" r:id="rId25"/>
    <p:sldId id="8422" r:id="rId26"/>
    <p:sldId id="8461" r:id="rId27"/>
    <p:sldId id="8466" r:id="rId28"/>
    <p:sldId id="8469" r:id="rId29"/>
    <p:sldId id="8423" r:id="rId30"/>
    <p:sldId id="8464" r:id="rId31"/>
    <p:sldId id="8475" r:id="rId32"/>
    <p:sldId id="8476" r:id="rId33"/>
    <p:sldId id="8472" r:id="rId34"/>
    <p:sldId id="8420" r:id="rId35"/>
    <p:sldId id="8471" r:id="rId36"/>
    <p:sldId id="8478" r:id="rId37"/>
    <p:sldId id="8479" r:id="rId38"/>
    <p:sldId id="8477" r:id="rId3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y Kelley" initials="AK" lastIdx="5" clrIdx="0">
    <p:extLst>
      <p:ext uri="{19B8F6BF-5375-455C-9EA6-DF929625EA0E}">
        <p15:presenceInfo xmlns:p15="http://schemas.microsoft.com/office/powerpoint/2012/main" userId="S::Amy.Kelley@utas.edu.au::d0f39dc9-c5f0-460b-9084-d597ba7e7a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3E2"/>
    <a:srgbClr val="E1D0C6"/>
    <a:srgbClr val="B0D2E1"/>
    <a:srgbClr val="B0C5BE"/>
    <a:srgbClr val="D7E4EC"/>
    <a:srgbClr val="DBE0DA"/>
    <a:srgbClr val="64974C"/>
    <a:srgbClr val="C0BBA7"/>
    <a:srgbClr val="E3E1CD"/>
    <a:srgbClr val="CCD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9257CD-EB29-4AD4-AA1E-82E1B214E1F1}" v="2134" dt="2025-03-14T11:20:56.5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9" autoAdjust="0"/>
    <p:restoredTop sz="83784" autoAdjust="0"/>
  </p:normalViewPr>
  <p:slideViewPr>
    <p:cSldViewPr snapToGrid="0" snapToObjects="1">
      <p:cViewPr varScale="1">
        <p:scale>
          <a:sx n="104" d="100"/>
          <a:sy n="104" d="100"/>
        </p:scale>
        <p:origin x="97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2" d="100"/>
          <a:sy n="72" d="100"/>
        </p:scale>
        <p:origin x="299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Master" Target="slideMasters/slideMaster3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presProps" Target="pres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.xml"/><Relationship Id="rId29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10" Type="http://schemas.openxmlformats.org/officeDocument/2006/relationships/customXml" Target="../customXml/item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viewProps" Target="viewProps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2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microsoft.com/office/2015/10/relationships/revisionInfo" Target="revisionInfo.xml"/><Relationship Id="rId20" Type="http://schemas.openxmlformats.org/officeDocument/2006/relationships/slide" Target="slides/slide2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06A3E-43BB-3A4A-BCA1-C22D47761217}" type="datetimeFigureOut">
              <a:rPr lang="en-AU" smtClean="0"/>
              <a:t>17/03/2025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A11DB-CCC3-9544-8274-85DF359E0AB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802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A11DB-CCC3-9544-8274-85DF359E0AB9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9489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51847-E843-BB0D-1328-BCD0EA73D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8DE027-29EC-EA69-0392-CC587E2842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B6DBEA-C22F-0617-7751-72E083952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4F1D7-C6BA-2039-634A-E798337D9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77BCF-C3FD-495B-8B2A-AEA3666C2FD9}" type="slidenum">
              <a:rPr kumimoji="0" lang="en-A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4605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A11DB-CCC3-9544-8274-85DF359E0AB9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2310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859FB-B4A9-A0E3-C1D4-2D967EC40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5FD538-DB91-41A0-09A3-8D7B0E6D66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240A6D-4BD9-BFBC-D2C1-67C5C8372E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C3220-C2BD-832A-8121-F8B0422E6B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77BCF-C3FD-495B-8B2A-AEA3666C2FD9}" type="slidenum">
              <a:rPr kumimoji="0" lang="en-A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79739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F7176-E59B-C620-7110-388796F36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35A32E-0158-DF20-A69D-096DE7D281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67191D-63B7-6E85-6770-C3A7F18276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6EBFC-D1D9-DB3B-8DF2-8796BEE72B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77BCF-C3FD-495B-8B2A-AEA3666C2FD9}" type="slidenum">
              <a:rPr kumimoji="0" lang="en-A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6102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DC4BD-E4D9-0E89-FCA8-55BFC6ABB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C2807A-BEA9-9D6F-6656-3522E71A8D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4464EC-0791-4035-A5BB-8A10736CA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6B60C-688E-9564-C778-514E9672A2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77BCF-C3FD-495B-8B2A-AEA3666C2FD9}" type="slidenum">
              <a:rPr kumimoji="0" lang="en-A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52853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08035-BFD6-D3F9-547B-CA4FA4D71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C37C8-50C5-86B4-6F06-F8D75A50FF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768AF0-D276-1450-1E83-55391B74DB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74684-8CD4-5839-D716-1EC95B61BB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77BCF-C3FD-495B-8B2A-AEA3666C2FD9}" type="slidenum">
              <a:rPr kumimoji="0" lang="en-A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49333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77BCF-C3FD-495B-8B2A-AEA3666C2FD9}" type="slidenum">
              <a:rPr kumimoji="0" lang="en-A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878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77BCF-C3FD-495B-8B2A-AEA3666C2FD9}" type="slidenum">
              <a:rPr kumimoji="0" lang="en-A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493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5F59A-4C4E-0A1C-2899-917FB719D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353EF3-D996-DF79-632D-D909104DD2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34139D-0308-F3A3-C06E-1FAC02039E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E6D87-F447-0C12-5440-9EBFCAC15D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77BCF-C3FD-495B-8B2A-AEA3666C2FD9}" type="slidenum">
              <a:rPr kumimoji="0" lang="en-A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A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58979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C6266-6DC2-245F-AD08-B2A27D06E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D14530-EA8C-09DF-1510-878151FC5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173E5B-A3C8-32B7-A52C-1709A998CF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75027-FB09-32FC-F171-73BD6E89EA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77BCF-C3FD-495B-8B2A-AEA3666C2FD9}" type="slidenum">
              <a:rPr kumimoji="0" lang="en-A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46443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A11DB-CCC3-9544-8274-85DF359E0AB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0225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34D5D-90E9-322D-A2CA-3910466B1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1AC4A0-63A1-8B28-77C0-D8A49F8810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00445C-9EAF-BDD5-3EAD-629F9DAEF4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C3117-7660-7B72-889C-FD079025E1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A11DB-CCC3-9544-8274-85DF359E0AB9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3735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8D84C-30BC-A4A0-FF38-A45977F2D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51EA64-E4E8-BDF7-1006-EA33B4A0F7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BAB059-0026-0478-DC4A-2ECBEED2A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BAC9C-ADD1-CE7B-E3BE-49E4293536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77BCF-C3FD-495B-8B2A-AEA3666C2FD9}" type="slidenum">
              <a:rPr kumimoji="0" lang="en-A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17242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FCF84-C849-D639-C27F-6E5F8AC2E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F90D47-A3E7-7B9B-590E-8EBFCBF27A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EA840E-1E93-9CA9-97C5-79EB82EC5C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FFE2E-56FA-617E-FC21-A92CDD42A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77BCF-C3FD-495B-8B2A-AEA3666C2FD9}" type="slidenum">
              <a:rPr kumimoji="0" lang="en-A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49085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8A466-447A-E942-46F9-21F5A9F6C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F58448-F717-FD30-6922-90890E5CFF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76450C-EC0B-C3D6-12E9-B7632889C3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BD02B-4C0B-7325-D034-A6CD3A6305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77BCF-C3FD-495B-8B2A-AEA3666C2FD9}" type="slidenum">
              <a:rPr kumimoji="0" lang="en-A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72329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77BCF-C3FD-495B-8B2A-AEA3666C2FD9}" type="slidenum">
              <a:rPr kumimoji="0" lang="en-A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85493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77BCF-C3FD-495B-8B2A-AEA3666C2FD9}" type="slidenum">
              <a:rPr kumimoji="0" lang="en-A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25855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A11DB-CCC3-9544-8274-85DF359E0AB9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778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DE4E4-3574-C4D4-170B-13F450BDA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0C9169-E347-5BC1-33EA-C7D3AE89A1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C8295E-C570-0160-BA9A-2A88B7D943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C84D6-30DA-6A4D-043B-F5FF02F80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77BCF-C3FD-495B-8B2A-AEA3666C2FD9}" type="slidenum">
              <a:rPr kumimoji="0" lang="en-A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0703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2258565-638D-134A-A28F-A08EEA556E1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77879" y="-9100"/>
            <a:ext cx="6166121" cy="5148263"/>
          </a:xfrm>
          <a:custGeom>
            <a:avLst/>
            <a:gdLst>
              <a:gd name="connsiteX0" fmla="*/ 0 w 6166121"/>
              <a:gd name="connsiteY0" fmla="*/ 0 h 5148263"/>
              <a:gd name="connsiteX1" fmla="*/ 6166121 w 6166121"/>
              <a:gd name="connsiteY1" fmla="*/ 0 h 5148263"/>
              <a:gd name="connsiteX2" fmla="*/ 6166121 w 6166121"/>
              <a:gd name="connsiteY2" fmla="*/ 5148263 h 5148263"/>
              <a:gd name="connsiteX3" fmla="*/ 0 w 6166121"/>
              <a:gd name="connsiteY3" fmla="*/ 5148263 h 5148263"/>
              <a:gd name="connsiteX4" fmla="*/ 0 w 6166121"/>
              <a:gd name="connsiteY4" fmla="*/ 0 h 5148263"/>
              <a:gd name="connsiteX0" fmla="*/ 0 w 6166121"/>
              <a:gd name="connsiteY0" fmla="*/ 0 h 5148263"/>
              <a:gd name="connsiteX1" fmla="*/ 6166121 w 6166121"/>
              <a:gd name="connsiteY1" fmla="*/ 0 h 5148263"/>
              <a:gd name="connsiteX2" fmla="*/ 6166121 w 6166121"/>
              <a:gd name="connsiteY2" fmla="*/ 5148263 h 5148263"/>
              <a:gd name="connsiteX3" fmla="*/ 4363278 w 6166121"/>
              <a:gd name="connsiteY3" fmla="*/ 5148263 h 5148263"/>
              <a:gd name="connsiteX4" fmla="*/ 0 w 6166121"/>
              <a:gd name="connsiteY4" fmla="*/ 0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6121" h="5148263">
                <a:moveTo>
                  <a:pt x="0" y="0"/>
                </a:moveTo>
                <a:lnTo>
                  <a:pt x="6166121" y="0"/>
                </a:lnTo>
                <a:lnTo>
                  <a:pt x="6166121" y="5148263"/>
                </a:lnTo>
                <a:lnTo>
                  <a:pt x="4363278" y="5148263"/>
                </a:lnTo>
                <a:lnTo>
                  <a:pt x="0" y="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7065" y="1915750"/>
            <a:ext cx="3628235" cy="1659801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GB" dirty="0"/>
              <a:t>&lt;Presentation Title&gt;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066" y="3740058"/>
            <a:ext cx="3628234" cy="521992"/>
          </a:xfrm>
        </p:spPr>
        <p:txBody>
          <a:bodyPr/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&lt;</a:t>
            </a:r>
            <a:r>
              <a:rPr lang="en-US" sz="1600">
                <a:solidFill>
                  <a:schemeClr val="tx1"/>
                </a:solidFill>
                <a:cs typeface="Arial"/>
              </a:rPr>
              <a:t>College/Division/Forum name</a:t>
            </a:r>
            <a:r>
              <a:rPr lang="en-GB"/>
              <a:t>&gt;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F1898-EC4E-5143-A11B-97469EC78C6E}" type="slidenum">
              <a:rPr lang="en-AU" smtClean="0"/>
              <a:t>‹#›</a:t>
            </a:fld>
            <a:endParaRPr lang="en-AU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4726A92-BADE-3240-A272-1F9790A10F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7065" y="1059964"/>
            <a:ext cx="2300814" cy="482586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891005-9AF7-DB4A-A9AE-E329F9536B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066" y="4432300"/>
            <a:ext cx="3628234" cy="2494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&lt;Date&gt;</a:t>
            </a:r>
            <a:endParaRPr lang="en-AU"/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761E87C6-6AE8-B94D-8E00-6DFCB55215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6749146" y="2988527"/>
            <a:ext cx="2394854" cy="2154973"/>
          </a:xfrm>
          <a:prstGeom prst="rtTriangl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svg="http://schemas.microsoft.com/office/drawing/2016/SVG/main" xmlns:a16="http://schemas.microsoft.com/office/drawing/2014/main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1701" y="1659344"/>
            <a:ext cx="3882677" cy="487055"/>
          </a:xfrm>
        </p:spPr>
        <p:txBody>
          <a:bodyPr/>
          <a:lstStyle/>
          <a:p>
            <a:r>
              <a:rPr lang="en-GB"/>
              <a:t>&lt;Governing Thought&gt;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0281F-6048-4542-9870-ED238B1E27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1525" y="2224088"/>
            <a:ext cx="3883025" cy="1895475"/>
          </a:xfrm>
        </p:spPr>
        <p:txBody>
          <a:bodyPr/>
          <a:lstStyle>
            <a:lvl1pPr marL="126000" indent="-126000">
              <a:defRPr/>
            </a:lvl1pPr>
          </a:lstStyle>
          <a:p>
            <a:pPr marL="0" indent="0">
              <a:buNone/>
            </a:pPr>
            <a:r>
              <a:rPr lang="en-AU" dirty="0"/>
              <a:t>&lt;Content here – </a:t>
            </a:r>
            <a:r>
              <a:rPr lang="en-AU" dirty="0" err="1"/>
              <a:t>Delestio</a:t>
            </a:r>
            <a:r>
              <a:rPr lang="en-AU" dirty="0"/>
              <a:t> </a:t>
            </a:r>
            <a:r>
              <a:rPr lang="en-AU" dirty="0" err="1"/>
              <a:t>nestionsero</a:t>
            </a:r>
            <a:r>
              <a:rPr lang="en-AU" dirty="0"/>
              <a:t> </a:t>
            </a:r>
            <a:r>
              <a:rPr lang="en-AU" dirty="0" err="1"/>
              <a:t>eum</a:t>
            </a:r>
            <a:r>
              <a:rPr lang="en-AU" dirty="0"/>
              <a:t> </a:t>
            </a:r>
            <a:r>
              <a:rPr lang="en-AU" dirty="0" err="1"/>
              <a:t>facidebit</a:t>
            </a:r>
            <a:r>
              <a:rPr lang="en-AU" dirty="0"/>
              <a:t> </a:t>
            </a:r>
            <a:r>
              <a:rPr lang="en-AU" dirty="0" err="1"/>
              <a:t>recabore</a:t>
            </a:r>
            <a:r>
              <a:rPr lang="en-AU" dirty="0"/>
              <a:t>, </a:t>
            </a:r>
            <a:r>
              <a:rPr lang="en-AU" dirty="0" err="1"/>
              <a:t>aliquod</a:t>
            </a:r>
            <a:r>
              <a:rPr lang="en-AU" dirty="0"/>
              <a:t> </a:t>
            </a:r>
            <a:r>
              <a:rPr lang="en-AU" dirty="0" err="1"/>
              <a:t>moloratem</a:t>
            </a:r>
            <a:r>
              <a:rPr lang="en-AU" dirty="0"/>
              <a:t> </a:t>
            </a:r>
            <a:r>
              <a:rPr lang="en-AU" dirty="0" err="1"/>
              <a:t>dolescient</a:t>
            </a:r>
            <a:r>
              <a:rPr lang="en-AU" dirty="0"/>
              <a:t> </a:t>
            </a:r>
            <a:r>
              <a:rPr lang="en-AU" dirty="0" err="1"/>
              <a:t>aut</a:t>
            </a:r>
            <a:r>
              <a:rPr lang="en-AU" dirty="0"/>
              <a:t> </a:t>
            </a:r>
            <a:r>
              <a:rPr lang="en-AU" dirty="0" err="1"/>
              <a:t>raestibust</a:t>
            </a:r>
            <a:r>
              <a:rPr lang="en-AU" dirty="0"/>
              <a:t>, </a:t>
            </a:r>
            <a:r>
              <a:rPr lang="en-AU" dirty="0" err="1"/>
              <a:t>elit</a:t>
            </a:r>
            <a:r>
              <a:rPr lang="en-AU" dirty="0"/>
              <a:t> </a:t>
            </a:r>
            <a:r>
              <a:rPr lang="en-AU" dirty="0" err="1"/>
              <a:t>eari</a:t>
            </a:r>
            <a:r>
              <a:rPr lang="en-AU" dirty="0"/>
              <a:t> </a:t>
            </a:r>
            <a:r>
              <a:rPr lang="en-AU" dirty="0" err="1"/>
              <a:t>occae</a:t>
            </a:r>
            <a:r>
              <a:rPr lang="en-AU" dirty="0"/>
              <a:t>. </a:t>
            </a:r>
            <a:r>
              <a:rPr lang="en-AU" dirty="0" err="1"/>
              <a:t>Nem</a:t>
            </a:r>
            <a:r>
              <a:rPr lang="en-AU" dirty="0"/>
              <a:t> </a:t>
            </a:r>
            <a:r>
              <a:rPr lang="en-AU" dirty="0" err="1"/>
              <a:t>faceaquossim</a:t>
            </a:r>
            <a:r>
              <a:rPr lang="en-AU" dirty="0"/>
              <a:t> </a:t>
            </a:r>
            <a:r>
              <a:rPr lang="en-AU" dirty="0" err="1"/>
              <a:t>fugiti</a:t>
            </a:r>
            <a:r>
              <a:rPr lang="en-AU" dirty="0"/>
              <a:t> </a:t>
            </a:r>
            <a:r>
              <a:rPr lang="en-AU" dirty="0" err="1"/>
              <a:t>dolupicte</a:t>
            </a:r>
            <a:r>
              <a:rPr lang="en-AU" dirty="0"/>
              <a:t> </a:t>
            </a:r>
            <a:r>
              <a:rPr lang="en-AU" dirty="0" err="1"/>
              <a:t>dolorib</a:t>
            </a:r>
            <a:r>
              <a:rPr lang="en-AU" dirty="0"/>
              <a:t> </a:t>
            </a:r>
            <a:r>
              <a:rPr lang="en-AU" dirty="0" err="1"/>
              <a:t>ustrum</a:t>
            </a:r>
            <a:r>
              <a:rPr lang="en-AU" dirty="0"/>
              <a:t> </a:t>
            </a:r>
            <a:r>
              <a:rPr lang="en-AU" dirty="0" err="1"/>
              <a:t>eariaspelis</a:t>
            </a:r>
            <a:r>
              <a:rPr lang="en-AU" dirty="0"/>
              <a:t> </a:t>
            </a:r>
            <a:r>
              <a:rPr lang="en-AU" dirty="0" err="1"/>
              <a:t>estorib</a:t>
            </a:r>
            <a:r>
              <a:rPr lang="en-AU" dirty="0"/>
              <a:t> </a:t>
            </a:r>
            <a:r>
              <a:rPr lang="en-AU" dirty="0" err="1"/>
              <a:t>usapell</a:t>
            </a:r>
            <a:r>
              <a:rPr lang="en-AU" dirty="0"/>
              <a:t> </a:t>
            </a:r>
            <a:r>
              <a:rPr lang="en-AU" dirty="0" err="1"/>
              <a:t>atatque</a:t>
            </a:r>
            <a:r>
              <a:rPr lang="en-AU" dirty="0"/>
              <a:t> </a:t>
            </a:r>
            <a:r>
              <a:rPr lang="en-AU" dirty="0" err="1"/>
              <a:t>eum</a:t>
            </a:r>
            <a:r>
              <a:rPr lang="en-AU" dirty="0"/>
              <a:t> sus, </a:t>
            </a:r>
            <a:r>
              <a:rPr lang="en-AU" dirty="0" err="1"/>
              <a:t>tet</a:t>
            </a:r>
            <a:r>
              <a:rPr lang="en-AU" dirty="0"/>
              <a:t> </a:t>
            </a:r>
            <a:r>
              <a:rPr lang="en-AU" dirty="0" err="1"/>
              <a:t>ea</a:t>
            </a:r>
            <a:r>
              <a:rPr lang="en-AU" dirty="0"/>
              <a:t> </a:t>
            </a:r>
            <a:r>
              <a:rPr lang="en-AU" dirty="0" err="1"/>
              <a:t>volor</a:t>
            </a:r>
            <a:r>
              <a:rPr lang="en-AU" dirty="0"/>
              <a:t> recto </a:t>
            </a:r>
            <a:r>
              <a:rPr lang="en-AU" dirty="0" err="1"/>
              <a:t>occullu</a:t>
            </a:r>
            <a:r>
              <a:rPr lang="en-AU" dirty="0"/>
              <a:t> </a:t>
            </a:r>
            <a:r>
              <a:rPr lang="en-AU" dirty="0" err="1"/>
              <a:t>ptature</a:t>
            </a:r>
            <a:r>
              <a:rPr lang="en-AU" dirty="0"/>
              <a:t> vit, </a:t>
            </a:r>
            <a:r>
              <a:rPr lang="en-AU" dirty="0" err="1"/>
              <a:t>sequiam</a:t>
            </a:r>
            <a:r>
              <a:rPr lang="en-AU" dirty="0"/>
              <a:t> </a:t>
            </a:r>
            <a:r>
              <a:rPr lang="en-AU" dirty="0" err="1"/>
              <a:t>haris</a:t>
            </a:r>
            <a:r>
              <a:rPr lang="en-AU" dirty="0"/>
              <a:t> </a:t>
            </a:r>
            <a:r>
              <a:rPr lang="en-AU" dirty="0" err="1"/>
              <a:t>nissus</a:t>
            </a:r>
            <a:r>
              <a:rPr lang="en-AU" dirty="0"/>
              <a:t> </a:t>
            </a:r>
            <a:r>
              <a:rPr lang="en-AU" dirty="0" err="1"/>
              <a:t>essunte</a:t>
            </a:r>
            <a:r>
              <a:rPr lang="en-AU" dirty="0"/>
              <a:t> </a:t>
            </a:r>
            <a:r>
              <a:rPr lang="en-AU" dirty="0" err="1"/>
              <a:t>idit</a:t>
            </a:r>
            <a:r>
              <a:rPr lang="en-AU" dirty="0"/>
              <a:t>, </a:t>
            </a:r>
            <a:r>
              <a:rPr lang="en-AU" dirty="0" err="1"/>
              <a:t>enis</a:t>
            </a:r>
            <a:r>
              <a:rPr lang="en-AU" dirty="0"/>
              <a:t> et </a:t>
            </a:r>
            <a:r>
              <a:rPr lang="en-AU" dirty="0" err="1"/>
              <a:t>enist</a:t>
            </a:r>
            <a:r>
              <a:rPr lang="en-AU" dirty="0"/>
              <a:t>, </a:t>
            </a:r>
            <a:r>
              <a:rPr lang="en-AU" dirty="0" err="1"/>
              <a:t>tectemporem</a:t>
            </a:r>
            <a:r>
              <a:rPr lang="en-AU" dirty="0"/>
              <a:t> </a:t>
            </a:r>
            <a:r>
              <a:rPr lang="en-AU" dirty="0" err="1"/>
              <a:t>consequ</a:t>
            </a:r>
            <a:r>
              <a:rPr lang="en-AU" dirty="0"/>
              <a:t> </a:t>
            </a:r>
            <a:r>
              <a:rPr lang="en-AU" dirty="0" err="1"/>
              <a:t>atectem</a:t>
            </a:r>
            <a:r>
              <a:rPr lang="en-AU" dirty="0"/>
              <a:t> </a:t>
            </a:r>
            <a:r>
              <a:rPr lang="en-AU" dirty="0" err="1"/>
              <a:t>pernam</a:t>
            </a:r>
            <a:r>
              <a:rPr lang="en-AU" dirty="0"/>
              <a:t> vit </a:t>
            </a:r>
            <a:r>
              <a:rPr lang="en-AU" dirty="0" err="1"/>
              <a:t>eos</a:t>
            </a:r>
            <a:r>
              <a:rPr lang="en-AU" dirty="0"/>
              <a:t> re </a:t>
            </a:r>
            <a:r>
              <a:rPr lang="en-AU" dirty="0" err="1"/>
              <a:t>volupta</a:t>
            </a:r>
            <a:r>
              <a:rPr lang="en-AU" dirty="0"/>
              <a:t> </a:t>
            </a:r>
            <a:r>
              <a:rPr lang="en-AU" dirty="0" err="1"/>
              <a:t>plibusciis</a:t>
            </a:r>
            <a:r>
              <a:rPr lang="en-AU" dirty="0"/>
              <a:t> a con </a:t>
            </a:r>
            <a:r>
              <a:rPr lang="en-AU" dirty="0" err="1"/>
              <a:t>coreptatium</a:t>
            </a:r>
            <a:r>
              <a:rPr lang="en-AU" dirty="0"/>
              <a:t> </a:t>
            </a:r>
            <a:r>
              <a:rPr lang="en-AU" dirty="0" err="1"/>
              <a:t>volenduci</a:t>
            </a:r>
            <a:r>
              <a:rPr lang="en-AU" dirty="0"/>
              <a:t> des </a:t>
            </a:r>
            <a:r>
              <a:rPr lang="en-AU" dirty="0" err="1"/>
              <a:t>accae</a:t>
            </a:r>
            <a:r>
              <a:rPr lang="en-AU" dirty="0"/>
              <a:t> et in nit lam, </a:t>
            </a:r>
            <a:r>
              <a:rPr lang="en-AU" dirty="0" err="1"/>
              <a:t>sant</a:t>
            </a:r>
            <a:r>
              <a:rPr lang="en-AU" dirty="0"/>
              <a:t> </a:t>
            </a:r>
            <a:r>
              <a:rPr lang="en-AU" dirty="0" err="1"/>
              <a:t>eaque</a:t>
            </a:r>
            <a:r>
              <a:rPr lang="en-AU" dirty="0"/>
              <a:t> </a:t>
            </a:r>
            <a:r>
              <a:rPr lang="en-AU" dirty="0" err="1"/>
              <a:t>sitat</a:t>
            </a:r>
            <a:r>
              <a:rPr lang="en-A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741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2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&lt;Governing thought&gt;</a:t>
            </a:r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890F81C-E401-5245-86E1-368D0D2C024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60000" y="1315295"/>
            <a:ext cx="4110908" cy="2665610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&lt;Add Picture&gt;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45D17E6-7867-244C-8FD4-974436E9F2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650669" y="4077156"/>
            <a:ext cx="4120238" cy="27384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/>
            </a:lvl1pPr>
          </a:lstStyle>
          <a:p>
            <a:pPr lvl="0"/>
            <a:r>
              <a:rPr lang="en-GB"/>
              <a:t>&lt;Image caption&gt;</a:t>
            </a:r>
          </a:p>
        </p:txBody>
      </p:sp>
      <p:sp>
        <p:nvSpPr>
          <p:cNvPr id="9" name="Picture Placeholder 20">
            <a:extLst>
              <a:ext uri="{FF2B5EF4-FFF2-40B4-BE49-F238E27FC236}">
                <a16:creationId xmlns:a16="http://schemas.microsoft.com/office/drawing/2014/main" id="{6F5211DF-633B-F74E-90F4-A48D0DBF78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3092" y="1315295"/>
            <a:ext cx="4110908" cy="2665610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&lt;Add Picture&gt;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98A273E-1170-1F49-B4F0-54167EAD6F0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62453" y="4077156"/>
            <a:ext cx="4120238" cy="27384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/>
            </a:lvl1pPr>
          </a:lstStyle>
          <a:p>
            <a:pPr lvl="0"/>
            <a:r>
              <a:rPr lang="en-GB"/>
              <a:t>&lt;Image caption&gt;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14D31D-144A-4B4D-B5F4-0125E03D69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912" y="4869656"/>
            <a:ext cx="8595360" cy="171452"/>
          </a:xfrm>
        </p:spPr>
        <p:txBody>
          <a:bodyPr anchor="b"/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SOURCE &lt;Reference, enabling reader to know exactly where to find information/how information was derived&gt;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44E4031-766B-E34F-910F-95D0A73AB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272" y="4869656"/>
            <a:ext cx="320040" cy="1714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37F1898-EC4E-5143-A11B-97469EC78C6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2558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3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&lt;Governing thought&gt;</a:t>
            </a:r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45D17E6-7867-244C-8FD4-974436E9F2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245061" y="4077156"/>
            <a:ext cx="2733285" cy="27384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/>
            </a:lvl1pPr>
          </a:lstStyle>
          <a:p>
            <a:pPr lvl="0"/>
            <a:r>
              <a:rPr lang="en-GB"/>
              <a:t>&lt;Image caption&gt;</a:t>
            </a:r>
          </a:p>
        </p:txBody>
      </p:sp>
      <p:sp>
        <p:nvSpPr>
          <p:cNvPr id="9" name="Picture Placeholder 20">
            <a:extLst>
              <a:ext uri="{FF2B5EF4-FFF2-40B4-BE49-F238E27FC236}">
                <a16:creationId xmlns:a16="http://schemas.microsoft.com/office/drawing/2014/main" id="{6F5211DF-633B-F74E-90F4-A48D0DBF78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1873" y="1315295"/>
            <a:ext cx="2733285" cy="2665610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&lt;Add Picture&gt;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98A273E-1170-1F49-B4F0-54167EAD6F0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71234" y="4077156"/>
            <a:ext cx="2743924" cy="27384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/>
            </a:lvl1pPr>
          </a:lstStyle>
          <a:p>
            <a:pPr lvl="0"/>
            <a:r>
              <a:rPr lang="en-GB"/>
              <a:t>&lt;Image caption&gt;</a:t>
            </a:r>
          </a:p>
        </p:txBody>
      </p:sp>
      <p:sp>
        <p:nvSpPr>
          <p:cNvPr id="10" name="Picture Placeholder 20">
            <a:extLst>
              <a:ext uri="{FF2B5EF4-FFF2-40B4-BE49-F238E27FC236}">
                <a16:creationId xmlns:a16="http://schemas.microsoft.com/office/drawing/2014/main" id="{9419A9D6-66D3-314D-BFB2-519CDD5BE35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45061" y="1315295"/>
            <a:ext cx="2733285" cy="2665610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&lt;Add Picture&gt;</a:t>
            </a:r>
          </a:p>
        </p:txBody>
      </p:sp>
      <p:sp>
        <p:nvSpPr>
          <p:cNvPr id="11" name="Picture Placeholder 20">
            <a:extLst>
              <a:ext uri="{FF2B5EF4-FFF2-40B4-BE49-F238E27FC236}">
                <a16:creationId xmlns:a16="http://schemas.microsoft.com/office/drawing/2014/main" id="{E5CBD7FE-CB89-204D-B437-E7DE93F2FD5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08248" y="1315295"/>
            <a:ext cx="2733284" cy="2665610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&lt;Add Picture&gt;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438A98-D8D0-3246-BD1C-49F50E72506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108247" y="4077156"/>
            <a:ext cx="2733285" cy="27384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/>
            </a:lvl1pPr>
          </a:lstStyle>
          <a:p>
            <a:pPr lvl="0"/>
            <a:r>
              <a:rPr lang="en-GB"/>
              <a:t>&lt;Image caption&gt;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0F8A9F9-5BE9-0146-8486-8506AE75A5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912" y="4869656"/>
            <a:ext cx="8595360" cy="171452"/>
          </a:xfrm>
        </p:spPr>
        <p:txBody>
          <a:bodyPr anchor="b"/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SOURCE &lt;Reference, enabling reader to know exactly where to find information/how information was derived&gt;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A67C4D5-3845-EE46-9318-6F7E9D730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272" y="4869656"/>
            <a:ext cx="320040" cy="1714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37F1898-EC4E-5143-A11B-97469EC78C6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5905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890F81C-E401-5245-86E1-368D0D2C02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0800" y="0"/>
            <a:ext cx="2743200" cy="51435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237C4CD-9511-614E-A1E3-6E13885190DB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543188" y="1148718"/>
            <a:ext cx="1726029" cy="962957"/>
          </a:xfrm>
          <a:prstGeom prst="roundRect">
            <a:avLst>
              <a:gd name="adj" fmla="val 6802"/>
            </a:avLst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lIns="36000" tIns="36000" rIns="36000" bIns="36000" anchor="ctr"/>
          <a:lstStyle>
            <a:lvl1pPr marL="0" indent="0" algn="l">
              <a:buFont typeface="Arial" panose="020B0604020202020204" pitchFamily="34" charset="0"/>
              <a:buNone/>
              <a:defRPr sz="1200" b="1"/>
            </a:lvl1pPr>
          </a:lstStyle>
          <a:p>
            <a:pPr lvl="0"/>
            <a:r>
              <a:rPr lang="en-GB"/>
              <a:t>&lt;Click to add content&gt;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E40056-83E6-964E-B4B2-D5969FA50838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543188" y="2217122"/>
            <a:ext cx="1726029" cy="962957"/>
          </a:xfrm>
          <a:prstGeom prst="roundRect">
            <a:avLst>
              <a:gd name="adj" fmla="val 6802"/>
            </a:avLst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lIns="36000" tIns="36000" rIns="36000" bIns="36000" anchor="ctr"/>
          <a:lstStyle>
            <a:lvl1pPr marL="0" indent="0" algn="l">
              <a:buFont typeface="Arial" panose="020B0604020202020204" pitchFamily="34" charset="0"/>
              <a:buNone/>
              <a:defRPr sz="1200" b="1"/>
            </a:lvl1pPr>
          </a:lstStyle>
          <a:p>
            <a:pPr lvl="0"/>
            <a:r>
              <a:rPr lang="en-GB"/>
              <a:t>&lt;Click to add content&gt;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CDBC3CE-9EDC-BA4D-8F27-1B4389F5522A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2355310" y="2217122"/>
            <a:ext cx="3475648" cy="962957"/>
          </a:xfrm>
          <a:prstGeom prst="roundRect">
            <a:avLst>
              <a:gd name="adj" fmla="val 7157"/>
            </a:avLst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lIns="36000" tIns="36000" rIns="36000" bIns="36000" anchor="ctr"/>
          <a:lstStyle>
            <a:lvl1pPr marL="0" indent="0" algn="l">
              <a:buFont typeface="Arial" panose="020B0604020202020204" pitchFamily="34" charset="0"/>
              <a:buNone/>
              <a:defRPr sz="1200"/>
            </a:lvl1pPr>
            <a:lvl2pPr marL="108000" indent="0">
              <a:buNone/>
              <a:defRPr/>
            </a:lvl2pPr>
          </a:lstStyle>
          <a:p>
            <a:pPr lvl="0"/>
            <a:r>
              <a:rPr lang="en-GB"/>
              <a:t>&lt;Click to add content&gt;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E36A9E44-B74D-8140-BF56-FF8DD6C0864C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543188" y="3287879"/>
            <a:ext cx="1726029" cy="962957"/>
          </a:xfrm>
          <a:prstGeom prst="roundRect">
            <a:avLst>
              <a:gd name="adj" fmla="val 8611"/>
            </a:avLst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lIns="36000" tIns="36000" rIns="36000" bIns="36000" anchor="ctr"/>
          <a:lstStyle>
            <a:lvl1pPr marL="0" indent="0" algn="l">
              <a:buFont typeface="Arial" panose="020B0604020202020204" pitchFamily="34" charset="0"/>
              <a:buNone/>
              <a:defRPr sz="1200" b="1"/>
            </a:lvl1pPr>
          </a:lstStyle>
          <a:p>
            <a:pPr lvl="0"/>
            <a:r>
              <a:rPr lang="en-GB"/>
              <a:t>&lt;Click to add content&gt;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D4D083C9-1EA2-4447-9F17-BA7FB7B77172}"/>
              </a:ext>
            </a:extLst>
          </p:cNvPr>
          <p:cNvSpPr>
            <a:spLocks noGrp="1" noChangeAspect="1"/>
          </p:cNvSpPr>
          <p:nvPr>
            <p:ph type="body" sz="quarter" idx="35" hasCustomPrompt="1"/>
          </p:nvPr>
        </p:nvSpPr>
        <p:spPr>
          <a:xfrm>
            <a:off x="2355310" y="1148717"/>
            <a:ext cx="3475648" cy="962957"/>
          </a:xfrm>
          <a:prstGeom prst="roundRect">
            <a:avLst>
              <a:gd name="adj" fmla="val 7157"/>
            </a:avLst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lIns="36000" tIns="36000" rIns="36000" bIns="36000" anchor="ctr"/>
          <a:lstStyle>
            <a:lvl1pPr marL="0" indent="0" algn="l">
              <a:buFont typeface="Arial" panose="020B0604020202020204" pitchFamily="34" charset="0"/>
              <a:buNone/>
              <a:defRPr sz="1200"/>
            </a:lvl1pPr>
            <a:lvl2pPr marL="279450" indent="-17145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GB"/>
              <a:t>&lt;Click to add content&gt;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F5650F92-C547-E74B-A50C-0A29E73C04F5}"/>
              </a:ext>
            </a:extLst>
          </p:cNvPr>
          <p:cNvSpPr>
            <a:spLocks noGrp="1" noChangeAspect="1"/>
          </p:cNvSpPr>
          <p:nvPr>
            <p:ph type="body" sz="quarter" idx="36" hasCustomPrompt="1"/>
          </p:nvPr>
        </p:nvSpPr>
        <p:spPr>
          <a:xfrm>
            <a:off x="2355310" y="3285527"/>
            <a:ext cx="3475648" cy="962957"/>
          </a:xfrm>
          <a:prstGeom prst="roundRect">
            <a:avLst>
              <a:gd name="adj" fmla="val 7157"/>
            </a:avLst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lIns="36000" tIns="36000" rIns="36000" bIns="36000" anchor="ctr"/>
          <a:lstStyle>
            <a:lvl1pPr marL="0" indent="0" algn="l">
              <a:buFont typeface="Arial" panose="020B0604020202020204" pitchFamily="34" charset="0"/>
              <a:buNone/>
              <a:defRPr sz="1200"/>
            </a:lvl1pPr>
          </a:lstStyle>
          <a:p>
            <a:pPr lvl="0"/>
            <a:r>
              <a:rPr lang="en-GB"/>
              <a:t>&lt;Click to add content&gt;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742720-7740-D443-85D7-EC60C6BEB9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&lt;Governing thought&gt;</a:t>
            </a:r>
            <a:endParaRPr lang="en-AU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FD189DB-B021-7B4C-A019-52F53B8CE6B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0912" y="4869656"/>
            <a:ext cx="8595360" cy="171452"/>
          </a:xfrm>
        </p:spPr>
        <p:txBody>
          <a:bodyPr anchor="b"/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SOURCE &lt;Reference, enabling reader to know exactly where to find information/how information was derived&gt;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B4F7F41-2A6D-3F45-B0A3-F81EAB627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272" y="4869656"/>
            <a:ext cx="320040" cy="1714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37F1898-EC4E-5143-A11B-97469EC78C6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8571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Full R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890F81C-E401-5245-86E1-368D0D2C02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6064"/>
            <a:ext cx="4572000" cy="5137436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1885" y="1182319"/>
            <a:ext cx="3777882" cy="586767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GB" dirty="0"/>
              <a:t>&lt;Heading&gt;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1885" y="1921784"/>
            <a:ext cx="3777882" cy="2295653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Purus </a:t>
            </a:r>
            <a:r>
              <a:rPr lang="en-GB" dirty="0" err="1"/>
              <a:t>lectus</a:t>
            </a:r>
            <a:r>
              <a:rPr lang="en-GB" dirty="0"/>
              <a:t>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. </a:t>
            </a:r>
            <a:r>
              <a:rPr lang="en-GB" dirty="0" err="1"/>
              <a:t>Fusce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, magna </a:t>
            </a:r>
            <a:r>
              <a:rPr lang="en-GB" dirty="0" err="1"/>
              <a:t>sed</a:t>
            </a:r>
            <a:r>
              <a:rPr lang="en-GB" dirty="0"/>
              <a:t> pulvinar </a:t>
            </a:r>
            <a:r>
              <a:rPr lang="en-GB" dirty="0" err="1"/>
              <a:t>ultricies</a:t>
            </a:r>
            <a:r>
              <a:rPr lang="en-GB" dirty="0"/>
              <a:t>,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lectus</a:t>
            </a:r>
            <a:r>
              <a:rPr lang="en-GB" dirty="0"/>
              <a:t> </a:t>
            </a:r>
            <a:r>
              <a:rPr lang="en-GB" dirty="0" err="1"/>
              <a:t>malesuada</a:t>
            </a:r>
            <a:endParaRPr lang="en-GB" dirty="0"/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Maecenas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. </a:t>
            </a:r>
            <a:r>
              <a:rPr lang="en-GB" dirty="0" err="1"/>
              <a:t>Fusce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, magna </a:t>
            </a:r>
            <a:r>
              <a:rPr lang="en-GB" dirty="0" err="1"/>
              <a:t>sed</a:t>
            </a:r>
            <a:r>
              <a:rPr lang="en-GB" dirty="0"/>
              <a:t> pulvinar </a:t>
            </a:r>
            <a:r>
              <a:rPr lang="en-GB" dirty="0" err="1"/>
              <a:t>ultricies</a:t>
            </a:r>
            <a:r>
              <a:rPr lang="en-GB" dirty="0"/>
              <a:t>,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lectus</a:t>
            </a:r>
            <a:r>
              <a:rPr lang="en-GB" dirty="0"/>
              <a:t> </a:t>
            </a:r>
            <a:r>
              <a:rPr lang="en-GB" dirty="0" err="1"/>
              <a:t>malesuada</a:t>
            </a:r>
            <a:r>
              <a:rPr lang="en-GB" dirty="0"/>
              <a:t> libero</a:t>
            </a:r>
          </a:p>
          <a:p>
            <a:pPr lvl="0"/>
            <a:r>
              <a:rPr lang="en-GB" dirty="0"/>
              <a:t>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magna eros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.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93030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Full L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890F81C-E401-5245-86E1-368D0D2C02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064"/>
            <a:ext cx="4572000" cy="5137436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06BE594-B078-604A-A9B5-E878D0C9D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253" y="1182319"/>
            <a:ext cx="3777882" cy="586767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GB" dirty="0"/>
              <a:t>&lt;Heading&gt;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E496BAC-AE7D-0C42-B557-EF57704A76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79253" y="1921784"/>
            <a:ext cx="3777882" cy="2295653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Purus </a:t>
            </a:r>
            <a:r>
              <a:rPr lang="en-GB" dirty="0" err="1"/>
              <a:t>lectus</a:t>
            </a:r>
            <a:r>
              <a:rPr lang="en-GB" dirty="0"/>
              <a:t>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. </a:t>
            </a:r>
            <a:r>
              <a:rPr lang="en-GB" dirty="0" err="1"/>
              <a:t>Fusce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, magna </a:t>
            </a:r>
            <a:r>
              <a:rPr lang="en-GB" dirty="0" err="1"/>
              <a:t>sed</a:t>
            </a:r>
            <a:r>
              <a:rPr lang="en-GB" dirty="0"/>
              <a:t> pulvinar </a:t>
            </a:r>
            <a:r>
              <a:rPr lang="en-GB" dirty="0" err="1"/>
              <a:t>ultricies</a:t>
            </a:r>
            <a:r>
              <a:rPr lang="en-GB" dirty="0"/>
              <a:t>,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lectus</a:t>
            </a:r>
            <a:r>
              <a:rPr lang="en-GB" dirty="0"/>
              <a:t> </a:t>
            </a:r>
            <a:r>
              <a:rPr lang="en-GB" dirty="0" err="1"/>
              <a:t>malesuada</a:t>
            </a:r>
            <a:endParaRPr lang="en-GB" dirty="0"/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Maecenas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. </a:t>
            </a:r>
            <a:r>
              <a:rPr lang="en-GB" dirty="0" err="1"/>
              <a:t>Fusce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, magna </a:t>
            </a:r>
            <a:r>
              <a:rPr lang="en-GB" dirty="0" err="1"/>
              <a:t>sed</a:t>
            </a:r>
            <a:r>
              <a:rPr lang="en-GB" dirty="0"/>
              <a:t> pulvinar </a:t>
            </a:r>
            <a:r>
              <a:rPr lang="en-GB" dirty="0" err="1"/>
              <a:t>ultricies</a:t>
            </a:r>
            <a:r>
              <a:rPr lang="en-GB" dirty="0"/>
              <a:t>, </a:t>
            </a:r>
            <a:r>
              <a:rPr lang="en-GB" dirty="0" err="1"/>
              <a:t>purus</a:t>
            </a:r>
            <a:r>
              <a:rPr lang="en-GB" dirty="0"/>
              <a:t> </a:t>
            </a:r>
            <a:r>
              <a:rPr lang="en-GB" dirty="0" err="1"/>
              <a:t>lectus</a:t>
            </a:r>
            <a:r>
              <a:rPr lang="en-GB" dirty="0"/>
              <a:t> </a:t>
            </a:r>
            <a:r>
              <a:rPr lang="en-GB" dirty="0" err="1"/>
              <a:t>malesuada</a:t>
            </a:r>
            <a:r>
              <a:rPr lang="en-GB" dirty="0"/>
              <a:t> libero</a:t>
            </a:r>
          </a:p>
          <a:p>
            <a:pPr lvl="0"/>
            <a:r>
              <a:rPr lang="en-GB" dirty="0"/>
              <a:t>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magna eros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.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19760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529A20-C395-924C-9F75-13492324EBA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407400" cy="5143500"/>
          </a:xfrm>
          <a:custGeom>
            <a:avLst/>
            <a:gdLst>
              <a:gd name="connsiteX0" fmla="*/ 0 w 7416800"/>
              <a:gd name="connsiteY0" fmla="*/ 0 h 5143500"/>
              <a:gd name="connsiteX1" fmla="*/ 7416800 w 7416800"/>
              <a:gd name="connsiteY1" fmla="*/ 0 h 5143500"/>
              <a:gd name="connsiteX2" fmla="*/ 7416800 w 7416800"/>
              <a:gd name="connsiteY2" fmla="*/ 5143500 h 5143500"/>
              <a:gd name="connsiteX3" fmla="*/ 0 w 7416800"/>
              <a:gd name="connsiteY3" fmla="*/ 5143500 h 5143500"/>
              <a:gd name="connsiteX4" fmla="*/ 0 w 7416800"/>
              <a:gd name="connsiteY4" fmla="*/ 0 h 5143500"/>
              <a:gd name="connsiteX0" fmla="*/ 0 w 7416800"/>
              <a:gd name="connsiteY0" fmla="*/ 0 h 5143500"/>
              <a:gd name="connsiteX1" fmla="*/ 7416800 w 7416800"/>
              <a:gd name="connsiteY1" fmla="*/ 0 h 5143500"/>
              <a:gd name="connsiteX2" fmla="*/ 4330700 w 7416800"/>
              <a:gd name="connsiteY2" fmla="*/ 5143500 h 5143500"/>
              <a:gd name="connsiteX3" fmla="*/ 0 w 7416800"/>
              <a:gd name="connsiteY3" fmla="*/ 5143500 h 5143500"/>
              <a:gd name="connsiteX4" fmla="*/ 0 w 7416800"/>
              <a:gd name="connsiteY4" fmla="*/ 0 h 5143500"/>
              <a:gd name="connsiteX0" fmla="*/ 0 w 7416800"/>
              <a:gd name="connsiteY0" fmla="*/ 0 h 5143500"/>
              <a:gd name="connsiteX1" fmla="*/ 7416800 w 7416800"/>
              <a:gd name="connsiteY1" fmla="*/ 0 h 5143500"/>
              <a:gd name="connsiteX2" fmla="*/ 3479800 w 7416800"/>
              <a:gd name="connsiteY2" fmla="*/ 5143500 h 5143500"/>
              <a:gd name="connsiteX3" fmla="*/ 0 w 7416800"/>
              <a:gd name="connsiteY3" fmla="*/ 5143500 h 5143500"/>
              <a:gd name="connsiteX4" fmla="*/ 0 w 7416800"/>
              <a:gd name="connsiteY4" fmla="*/ 0 h 5143500"/>
              <a:gd name="connsiteX0" fmla="*/ 0 w 8407400"/>
              <a:gd name="connsiteY0" fmla="*/ 0 h 5143500"/>
              <a:gd name="connsiteX1" fmla="*/ 8407400 w 8407400"/>
              <a:gd name="connsiteY1" fmla="*/ 0 h 5143500"/>
              <a:gd name="connsiteX2" fmla="*/ 3479800 w 8407400"/>
              <a:gd name="connsiteY2" fmla="*/ 5143500 h 5143500"/>
              <a:gd name="connsiteX3" fmla="*/ 0 w 8407400"/>
              <a:gd name="connsiteY3" fmla="*/ 5143500 h 5143500"/>
              <a:gd name="connsiteX4" fmla="*/ 0 w 8407400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07400" h="5143500">
                <a:moveTo>
                  <a:pt x="0" y="0"/>
                </a:moveTo>
                <a:lnTo>
                  <a:pt x="8407400" y="0"/>
                </a:lnTo>
                <a:lnTo>
                  <a:pt x="34798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5E56EDF-7E13-D141-8DE1-2CD208D489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 flipH="1">
            <a:off x="6869087" y="119942"/>
            <a:ext cx="2394854" cy="2154973"/>
          </a:xfrm>
          <a:prstGeom prst="rtTriangl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DD915D4-7C77-EC40-A490-C54DCC820C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9918" y="3265190"/>
            <a:ext cx="1639393" cy="3438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7A59E0-947D-D042-A00F-4D2AA0092C59}"/>
              </a:ext>
            </a:extLst>
          </p:cNvPr>
          <p:cNvSpPr txBox="1"/>
          <p:nvPr userDrawn="1"/>
        </p:nvSpPr>
        <p:spPr>
          <a:xfrm>
            <a:off x="6375093" y="3796111"/>
            <a:ext cx="2032307" cy="47705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l"/>
            <a:r>
              <a:rPr lang="en-US" sz="2800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94521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FF6358-ABB2-AD44-B6B3-BEBD1EB5A598}"/>
              </a:ext>
            </a:extLst>
          </p:cNvPr>
          <p:cNvCxnSpPr>
            <a:cxnSpLocks/>
          </p:cNvCxnSpPr>
          <p:nvPr userDrawn="1"/>
        </p:nvCxnSpPr>
        <p:spPr>
          <a:xfrm flipH="1">
            <a:off x="3479800" y="736600"/>
            <a:ext cx="4216402" cy="4406900"/>
          </a:xfrm>
          <a:prstGeom prst="line">
            <a:avLst/>
          </a:prstGeom>
          <a:ln w="127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6F159D-9E8C-B649-B4CB-40650E75F68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89027" y="0"/>
            <a:ext cx="2154973" cy="2393017"/>
          </a:xfrm>
          <a:prstGeom prst="line">
            <a:avLst/>
          </a:prstGeom>
          <a:ln w="127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48099401-440E-CE49-8507-70D2998B6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9918" y="3265190"/>
            <a:ext cx="1639393" cy="3438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A98F7F-96AF-0A4E-B65D-2FF9FA622C26}"/>
              </a:ext>
            </a:extLst>
          </p:cNvPr>
          <p:cNvSpPr txBox="1"/>
          <p:nvPr userDrawn="1"/>
        </p:nvSpPr>
        <p:spPr>
          <a:xfrm>
            <a:off x="6375093" y="3796111"/>
            <a:ext cx="2032307" cy="47705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l"/>
            <a:r>
              <a:rPr lang="en-US" sz="2800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70999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 of Coun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956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7EC878-EC73-B041-BD84-3CBED1F3B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&lt;Themes&gt;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30BF3E2-3AFD-6A40-8165-CA15319535E5}"/>
              </a:ext>
            </a:extLst>
          </p:cNvPr>
          <p:cNvSpPr txBox="1">
            <a:spLocks/>
          </p:cNvSpPr>
          <p:nvPr userDrawn="1"/>
        </p:nvSpPr>
        <p:spPr>
          <a:xfrm>
            <a:off x="8707895" y="4920525"/>
            <a:ext cx="355459" cy="191950"/>
          </a:xfrm>
          <a:prstGeom prst="rect">
            <a:avLst/>
          </a:prstGeom>
        </p:spPr>
        <p:txBody>
          <a:bodyPr vert="horz" lIns="72000" tIns="36000" rIns="72000" bIns="3600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955078-0EC8-344E-8B9D-747184E8FC9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80249A-F08D-1E46-972E-0B1C1E07718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9496" y="4920525"/>
            <a:ext cx="7170737" cy="1919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SOURCE &lt;Reference, enabling reader to know exactly where to find information/how information was derived&gt;</a:t>
            </a:r>
          </a:p>
        </p:txBody>
      </p:sp>
    </p:spTree>
    <p:extLst>
      <p:ext uri="{BB962C8B-B14F-4D97-AF65-F5344CB8AC3E}">
        <p14:creationId xmlns:p14="http://schemas.microsoft.com/office/powerpoint/2010/main" val="339433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4726A92-BADE-3240-A272-1F9790A10F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7065" y="1059964"/>
            <a:ext cx="2300814" cy="48258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634975-5196-224D-9182-4663E192F18E}"/>
              </a:ext>
            </a:extLst>
          </p:cNvPr>
          <p:cNvCxnSpPr>
            <a:cxnSpLocks/>
          </p:cNvCxnSpPr>
          <p:nvPr userDrawn="1"/>
        </p:nvCxnSpPr>
        <p:spPr>
          <a:xfrm>
            <a:off x="5315414" y="0"/>
            <a:ext cx="3240757" cy="3526971"/>
          </a:xfrm>
          <a:prstGeom prst="line">
            <a:avLst/>
          </a:prstGeom>
          <a:ln w="127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BA6BB3-9CD3-914F-9772-6B5F9446545B}"/>
              </a:ext>
            </a:extLst>
          </p:cNvPr>
          <p:cNvCxnSpPr>
            <a:cxnSpLocks/>
          </p:cNvCxnSpPr>
          <p:nvPr userDrawn="1"/>
        </p:nvCxnSpPr>
        <p:spPr>
          <a:xfrm flipH="1">
            <a:off x="6749146" y="2988527"/>
            <a:ext cx="2394854" cy="2154973"/>
          </a:xfrm>
          <a:prstGeom prst="line">
            <a:avLst/>
          </a:prstGeom>
          <a:ln w="127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2CA247B7-F697-3D41-AB4D-87743FC93E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7065" y="1915750"/>
            <a:ext cx="5380835" cy="1659801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GB" dirty="0"/>
              <a:t>&lt;Presentation Title&gt;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3B88877-0521-2E45-8097-AF776975C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7066" y="3740058"/>
            <a:ext cx="5380834" cy="521992"/>
          </a:xfrm>
        </p:spPr>
        <p:txBody>
          <a:bodyPr/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&lt;</a:t>
            </a:r>
            <a:r>
              <a:rPr lang="en-US" sz="1600">
                <a:solidFill>
                  <a:schemeClr val="tx1"/>
                </a:solidFill>
                <a:cs typeface="Arial"/>
              </a:rPr>
              <a:t>College/Division/Forum name</a:t>
            </a:r>
            <a:r>
              <a:rPr lang="en-GB"/>
              <a:t>&gt;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908405B-5C0E-D740-B1B0-82ADA5014A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066" y="4426557"/>
            <a:ext cx="5380834" cy="2551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&lt;Date&gt;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8107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682334-70BE-2643-98AA-A33EC796E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886" y="0"/>
            <a:ext cx="8384114" cy="5143500"/>
          </a:xfrm>
          <a:prstGeom prst="snip1Rect">
            <a:avLst>
              <a:gd name="adj" fmla="val 0"/>
            </a:avLst>
          </a:prstGeom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C7803DB8-C1A7-5A4C-9C74-B6360D0738D1}"/>
              </a:ext>
            </a:extLst>
          </p:cNvPr>
          <p:cNvSpPr/>
          <p:nvPr userDrawn="1"/>
        </p:nvSpPr>
        <p:spPr>
          <a:xfrm>
            <a:off x="-4" y="9427"/>
            <a:ext cx="5478993" cy="5143500"/>
          </a:xfrm>
          <a:custGeom>
            <a:avLst/>
            <a:gdLst>
              <a:gd name="connsiteX0" fmla="*/ 0 w 5420412"/>
              <a:gd name="connsiteY0" fmla="*/ 0 h 5143500"/>
              <a:gd name="connsiteX1" fmla="*/ 5420412 w 5420412"/>
              <a:gd name="connsiteY1" fmla="*/ 0 h 5143500"/>
              <a:gd name="connsiteX2" fmla="*/ 5420412 w 5420412"/>
              <a:gd name="connsiteY2" fmla="*/ 5143500 h 5143500"/>
              <a:gd name="connsiteX3" fmla="*/ 0 w 5420412"/>
              <a:gd name="connsiteY3" fmla="*/ 5143500 h 5143500"/>
              <a:gd name="connsiteX4" fmla="*/ 0 w 5420412"/>
              <a:gd name="connsiteY4" fmla="*/ 0 h 5143500"/>
              <a:gd name="connsiteX0" fmla="*/ 0 w 5420412"/>
              <a:gd name="connsiteY0" fmla="*/ 0 h 5143500"/>
              <a:gd name="connsiteX1" fmla="*/ 3139125 w 5420412"/>
              <a:gd name="connsiteY1" fmla="*/ 0 h 5143500"/>
              <a:gd name="connsiteX2" fmla="*/ 5420412 w 5420412"/>
              <a:gd name="connsiteY2" fmla="*/ 5143500 h 5143500"/>
              <a:gd name="connsiteX3" fmla="*/ 0 w 5420412"/>
              <a:gd name="connsiteY3" fmla="*/ 5143500 h 5143500"/>
              <a:gd name="connsiteX4" fmla="*/ 0 w 5420412"/>
              <a:gd name="connsiteY4" fmla="*/ 0 h 5143500"/>
              <a:gd name="connsiteX0" fmla="*/ 0 w 5420412"/>
              <a:gd name="connsiteY0" fmla="*/ 0 h 5143500"/>
              <a:gd name="connsiteX1" fmla="*/ 2686638 w 5420412"/>
              <a:gd name="connsiteY1" fmla="*/ 0 h 5143500"/>
              <a:gd name="connsiteX2" fmla="*/ 5420412 w 5420412"/>
              <a:gd name="connsiteY2" fmla="*/ 5143500 h 5143500"/>
              <a:gd name="connsiteX3" fmla="*/ 0 w 5420412"/>
              <a:gd name="connsiteY3" fmla="*/ 5143500 h 5143500"/>
              <a:gd name="connsiteX4" fmla="*/ 0 w 5420412"/>
              <a:gd name="connsiteY4" fmla="*/ 0 h 5143500"/>
              <a:gd name="connsiteX0" fmla="*/ 0 w 4760536"/>
              <a:gd name="connsiteY0" fmla="*/ 0 h 5143500"/>
              <a:gd name="connsiteX1" fmla="*/ 2686638 w 4760536"/>
              <a:gd name="connsiteY1" fmla="*/ 0 h 5143500"/>
              <a:gd name="connsiteX2" fmla="*/ 4760536 w 4760536"/>
              <a:gd name="connsiteY2" fmla="*/ 5143500 h 5143500"/>
              <a:gd name="connsiteX3" fmla="*/ 0 w 4760536"/>
              <a:gd name="connsiteY3" fmla="*/ 5143500 h 5143500"/>
              <a:gd name="connsiteX4" fmla="*/ 0 w 4760536"/>
              <a:gd name="connsiteY4" fmla="*/ 0 h 5143500"/>
              <a:gd name="connsiteX0" fmla="*/ 0 w 4760536"/>
              <a:gd name="connsiteY0" fmla="*/ 0 h 5143500"/>
              <a:gd name="connsiteX1" fmla="*/ 2064469 w 4760536"/>
              <a:gd name="connsiteY1" fmla="*/ 9427 h 5143500"/>
              <a:gd name="connsiteX2" fmla="*/ 4760536 w 4760536"/>
              <a:gd name="connsiteY2" fmla="*/ 5143500 h 5143500"/>
              <a:gd name="connsiteX3" fmla="*/ 0 w 4760536"/>
              <a:gd name="connsiteY3" fmla="*/ 5143500 h 5143500"/>
              <a:gd name="connsiteX4" fmla="*/ 0 w 4760536"/>
              <a:gd name="connsiteY4" fmla="*/ 0 h 5143500"/>
              <a:gd name="connsiteX0" fmla="*/ 0 w 4760536"/>
              <a:gd name="connsiteY0" fmla="*/ 9234 h 5134073"/>
              <a:gd name="connsiteX1" fmla="*/ 2064469 w 4760536"/>
              <a:gd name="connsiteY1" fmla="*/ 0 h 5134073"/>
              <a:gd name="connsiteX2" fmla="*/ 4760536 w 4760536"/>
              <a:gd name="connsiteY2" fmla="*/ 5134073 h 5134073"/>
              <a:gd name="connsiteX3" fmla="*/ 0 w 4760536"/>
              <a:gd name="connsiteY3" fmla="*/ 5134073 h 5134073"/>
              <a:gd name="connsiteX4" fmla="*/ 0 w 4760536"/>
              <a:gd name="connsiteY4" fmla="*/ 9234 h 5134073"/>
              <a:gd name="connsiteX0" fmla="*/ 0 w 4760536"/>
              <a:gd name="connsiteY0" fmla="*/ 9234 h 5134073"/>
              <a:gd name="connsiteX1" fmla="*/ 795505 w 4760536"/>
              <a:gd name="connsiteY1" fmla="*/ 0 h 5134073"/>
              <a:gd name="connsiteX2" fmla="*/ 4760536 w 4760536"/>
              <a:gd name="connsiteY2" fmla="*/ 5134073 h 5134073"/>
              <a:gd name="connsiteX3" fmla="*/ 0 w 4760536"/>
              <a:gd name="connsiteY3" fmla="*/ 5134073 h 5134073"/>
              <a:gd name="connsiteX4" fmla="*/ 0 w 4760536"/>
              <a:gd name="connsiteY4" fmla="*/ 9234 h 5134073"/>
              <a:gd name="connsiteX0" fmla="*/ 0 w 5478993"/>
              <a:gd name="connsiteY0" fmla="*/ 9234 h 5134073"/>
              <a:gd name="connsiteX1" fmla="*/ 795505 w 5478993"/>
              <a:gd name="connsiteY1" fmla="*/ 0 h 5134073"/>
              <a:gd name="connsiteX2" fmla="*/ 5478993 w 5478993"/>
              <a:gd name="connsiteY2" fmla="*/ 5124743 h 5134073"/>
              <a:gd name="connsiteX3" fmla="*/ 0 w 5478993"/>
              <a:gd name="connsiteY3" fmla="*/ 5134073 h 5134073"/>
              <a:gd name="connsiteX4" fmla="*/ 0 w 5478993"/>
              <a:gd name="connsiteY4" fmla="*/ 9234 h 51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8993" h="5134073">
                <a:moveTo>
                  <a:pt x="0" y="9234"/>
                </a:moveTo>
                <a:lnTo>
                  <a:pt x="795505" y="0"/>
                </a:lnTo>
                <a:lnTo>
                  <a:pt x="5478993" y="5124743"/>
                </a:lnTo>
                <a:lnTo>
                  <a:pt x="0" y="5134073"/>
                </a:lnTo>
                <a:lnTo>
                  <a:pt x="0" y="92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C3A8"/>
              </a:solidFill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1FB4AA9-60CF-6841-825D-B1B63E964387}"/>
              </a:ext>
            </a:extLst>
          </p:cNvPr>
          <p:cNvSpPr/>
          <p:nvPr userDrawn="1"/>
        </p:nvSpPr>
        <p:spPr>
          <a:xfrm flipV="1">
            <a:off x="-4" y="-9427"/>
            <a:ext cx="2313996" cy="192680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C3A8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46295F-E2F2-684E-9303-673C32767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43" y="2229951"/>
            <a:ext cx="2467071" cy="661901"/>
          </a:xfrm>
        </p:spPr>
        <p:txBody>
          <a:bodyPr/>
          <a:lstStyle/>
          <a:p>
            <a:r>
              <a:rPr lang="en-US"/>
              <a:t>Acknowledgment </a:t>
            </a:r>
            <a:br>
              <a:rPr lang="en-US"/>
            </a:br>
            <a:r>
              <a:rPr lang="en-US"/>
              <a:t>of Country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F39CBA3-F12F-C448-805B-D991AFD4815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94243" y="2824740"/>
            <a:ext cx="3055098" cy="1926806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AU" sz="1100"/>
              <a:t>We acknowledge the </a:t>
            </a:r>
            <a:r>
              <a:rPr lang="en-AU" sz="1100" err="1"/>
              <a:t>palawa</a:t>
            </a:r>
            <a:r>
              <a:rPr lang="en-AU" sz="1100"/>
              <a:t>/</a:t>
            </a:r>
            <a:r>
              <a:rPr lang="en-AU" sz="1100" err="1"/>
              <a:t>pakana</a:t>
            </a:r>
            <a:r>
              <a:rPr lang="en-AU" sz="1100"/>
              <a:t> </a:t>
            </a:r>
            <a:br>
              <a:rPr lang="en-AU" sz="1100"/>
            </a:br>
            <a:r>
              <a:rPr lang="en-AU" sz="1100"/>
              <a:t>of </a:t>
            </a:r>
            <a:r>
              <a:rPr lang="en-AU" sz="1100" err="1"/>
              <a:t>lutruwita</a:t>
            </a:r>
            <a:r>
              <a:rPr lang="en-AU" sz="1100"/>
              <a:t>, the traditional owners of the </a:t>
            </a:r>
            <a:br>
              <a:rPr lang="en-AU" sz="1100"/>
            </a:br>
            <a:r>
              <a:rPr lang="en-AU" sz="1100"/>
              <a:t>land upon which we live and work. </a:t>
            </a:r>
            <a:endParaRPr lang="en-US" sz="1100"/>
          </a:p>
          <a:p>
            <a:pPr marL="0" indent="0">
              <a:spcBef>
                <a:spcPts val="600"/>
              </a:spcBef>
              <a:buNone/>
            </a:pPr>
            <a:r>
              <a:rPr lang="en-AU" sz="1100"/>
              <a:t>We pay respects to Elders past and present </a:t>
            </a:r>
            <a:br>
              <a:rPr lang="en-AU" sz="1100"/>
            </a:br>
            <a:r>
              <a:rPr lang="en-AU" sz="1100"/>
              <a:t>as the knowledge holders and sharers. We honour their strong culture and knowledges as vital to the self-determination, wellbeing and resilience of their communities. 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1100"/>
              <a:t>We stand for a future that profoundly respects and acknowledges Aboriginal perspectives, culture, language and history.</a:t>
            </a:r>
          </a:p>
        </p:txBody>
      </p:sp>
    </p:spTree>
    <p:extLst>
      <p:ext uri="{BB962C8B-B14F-4D97-AF65-F5344CB8AC3E}">
        <p14:creationId xmlns:p14="http://schemas.microsoft.com/office/powerpoint/2010/main" val="2891277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0D000-25E1-B926-4005-324EE9EE3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047FC-D066-B76C-728B-651507ACBF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BE2A-F6C3-5871-4D9A-ABAB6828C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D261-5835-4B07-94EB-30C04BE0CBA5}" type="datetimeFigureOut">
              <a:rPr lang="en-AU" smtClean="0"/>
              <a:t>17/03/2025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1CC64-C1A5-15AE-CF4E-D66CCA2C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A9F36-59DA-8358-9BBA-7F1235CE3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2934-D2EC-457E-B5E5-CE4FE1B2AF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9364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ABE52-89E0-F19C-75F5-171835D41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E0C2A-C222-9813-B3BF-BFD56DF64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DFA1A-6FD3-6133-935D-E8428B304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D261-5835-4B07-94EB-30C04BE0CBA5}" type="datetimeFigureOut">
              <a:rPr lang="en-AU" smtClean="0"/>
              <a:t>17/03/2025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A9690-1DA7-87AB-FC29-480B27FF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6EA28-A4D3-D65D-88B1-1AADF66A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2934-D2EC-457E-B5E5-CE4FE1B2AF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8696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F859-92F1-E5D6-8BD6-B9B3E1877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59502-5A5D-82A5-0F33-529E0FBF3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F7446-92D2-2E73-41F9-C3559DDC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D261-5835-4B07-94EB-30C04BE0CBA5}" type="datetimeFigureOut">
              <a:rPr lang="en-AU" smtClean="0"/>
              <a:t>17/03/2025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66798-577B-C711-47DF-A691C2673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6C241-5613-FCD5-726E-FF5811910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2934-D2EC-457E-B5E5-CE4FE1B2AF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8783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A82AD-4E31-05B8-575A-42A914521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24D3E-6C63-CA95-52F0-BEF07E248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5A605-D8A7-1640-45FC-3610B8876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2528F-CD4C-09A1-1119-88C67F5D2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D261-5835-4B07-94EB-30C04BE0CBA5}" type="datetimeFigureOut">
              <a:rPr lang="en-AU" smtClean="0"/>
              <a:t>17/03/2025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4735C-F1AC-4704-2B81-E78C7115A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4FAF5-D38F-91B6-66A9-9586D6C3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2934-D2EC-457E-B5E5-CE4FE1B2AF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6571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82734-3BB2-5518-CE03-0D361F6B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598D1-DF3B-FEB3-E7E1-B92423BFF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EE3FC-0732-BAC0-7A0A-5D5A0A345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01D0DF-20CD-4F37-CD66-D91E4511DE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AE2B5C-5871-0881-9E7E-087B97E8B7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1ACBC3-669F-8348-DE4A-1F1B15C1A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D261-5835-4B07-94EB-30C04BE0CBA5}" type="datetimeFigureOut">
              <a:rPr lang="en-AU" smtClean="0"/>
              <a:t>17/03/2025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FD7762-0476-0DBB-AEFF-EB2B3B5C1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F4046D-F07B-2D77-432B-053CA330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2934-D2EC-457E-B5E5-CE4FE1B2AF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2496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25B60-8115-CC80-5D8E-AC14B993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B826D2-EAFC-7DF3-F210-E8535531E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D261-5835-4B07-94EB-30C04BE0CBA5}" type="datetimeFigureOut">
              <a:rPr lang="en-AU" smtClean="0"/>
              <a:t>17/03/2025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D07FEB-44B0-7832-6606-3B59C9585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50F6B-EAF1-63CD-4BBD-85657FCC9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2934-D2EC-457E-B5E5-CE4FE1B2AF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47111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D6C90C-960B-09B1-EDF2-C6F329F73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D261-5835-4B07-94EB-30C04BE0CBA5}" type="datetimeFigureOut">
              <a:rPr lang="en-AU" smtClean="0"/>
              <a:t>17/03/2025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D459D-A434-0945-85C2-3D750524B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C4E89-7299-45E4-E4B9-5ED88D01F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2934-D2EC-457E-B5E5-CE4FE1B2AF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3900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B0C8B-08DF-E0CE-EBFB-B1182785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6F063-379E-5C17-2DBE-5295DBD0E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55B499-F586-F048-0169-9ABD24B27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C501F-EA93-C036-071D-7412CE17F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D261-5835-4B07-94EB-30C04BE0CBA5}" type="datetimeFigureOut">
              <a:rPr lang="en-AU" smtClean="0"/>
              <a:t>17/03/2025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7BE18-3976-E34D-2E48-FB21A1735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D79D8-0318-7C5E-F4FE-EF78CC97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2934-D2EC-457E-B5E5-CE4FE1B2AF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93203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3E13D-848C-D017-9586-1EA9EA024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18D203-BB45-1796-950D-4FB975012A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D26BFA-0F5D-A615-3B19-3545A0B213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47C68D-517B-829B-1E4E-10B2A9B1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D261-5835-4B07-94EB-30C04BE0CBA5}" type="datetimeFigureOut">
              <a:rPr lang="en-AU" smtClean="0"/>
              <a:t>17/03/2025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497EA0-0377-0C2E-6395-5F5E1B682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F1964-646D-1602-20E5-80D80257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2934-D2EC-457E-B5E5-CE4FE1B2AF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2218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F1898-EC4E-5143-A11B-97469EC78C6E}" type="slidenum">
              <a:rPr lang="en-AU" smtClean="0"/>
              <a:t>‹#›</a:t>
            </a:fld>
            <a:endParaRPr lang="en-AU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002294A-4B59-414F-A73A-394445946F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77879" y="-9100"/>
            <a:ext cx="6166121" cy="5148263"/>
          </a:xfrm>
          <a:custGeom>
            <a:avLst/>
            <a:gdLst>
              <a:gd name="connsiteX0" fmla="*/ 0 w 6166121"/>
              <a:gd name="connsiteY0" fmla="*/ 0 h 5148263"/>
              <a:gd name="connsiteX1" fmla="*/ 6166121 w 6166121"/>
              <a:gd name="connsiteY1" fmla="*/ 0 h 5148263"/>
              <a:gd name="connsiteX2" fmla="*/ 6166121 w 6166121"/>
              <a:gd name="connsiteY2" fmla="*/ 5148263 h 5148263"/>
              <a:gd name="connsiteX3" fmla="*/ 0 w 6166121"/>
              <a:gd name="connsiteY3" fmla="*/ 5148263 h 5148263"/>
              <a:gd name="connsiteX4" fmla="*/ 0 w 6166121"/>
              <a:gd name="connsiteY4" fmla="*/ 0 h 5148263"/>
              <a:gd name="connsiteX0" fmla="*/ 0 w 6166121"/>
              <a:gd name="connsiteY0" fmla="*/ 0 h 5148263"/>
              <a:gd name="connsiteX1" fmla="*/ 6166121 w 6166121"/>
              <a:gd name="connsiteY1" fmla="*/ 0 h 5148263"/>
              <a:gd name="connsiteX2" fmla="*/ 6166121 w 6166121"/>
              <a:gd name="connsiteY2" fmla="*/ 5148263 h 5148263"/>
              <a:gd name="connsiteX3" fmla="*/ 4363278 w 6166121"/>
              <a:gd name="connsiteY3" fmla="*/ 5148263 h 5148263"/>
              <a:gd name="connsiteX4" fmla="*/ 0 w 6166121"/>
              <a:gd name="connsiteY4" fmla="*/ 0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6121" h="5148263">
                <a:moveTo>
                  <a:pt x="0" y="0"/>
                </a:moveTo>
                <a:lnTo>
                  <a:pt x="6166121" y="0"/>
                </a:lnTo>
                <a:lnTo>
                  <a:pt x="6166121" y="5148263"/>
                </a:lnTo>
                <a:lnTo>
                  <a:pt x="4363278" y="5148263"/>
                </a:lnTo>
                <a:lnTo>
                  <a:pt x="0" y="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380BF9F-38AE-1349-8212-67C40B86B78D}"/>
              </a:ext>
            </a:extLst>
          </p:cNvPr>
          <p:cNvSpPr txBox="1">
            <a:spLocks/>
          </p:cNvSpPr>
          <p:nvPr userDrawn="1"/>
        </p:nvSpPr>
        <p:spPr>
          <a:xfrm>
            <a:off x="8716272" y="4869656"/>
            <a:ext cx="320040" cy="1714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7F1898-EC4E-5143-A11B-97469EC78C6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D835AD3D-DA74-8D4E-83B7-3BB4D72835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6749146" y="2988527"/>
            <a:ext cx="2394854" cy="2154973"/>
          </a:xfrm>
          <a:prstGeom prst="rtTriangl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221C41-E910-CB45-9460-3DBEE5F7EB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7065" y="1915750"/>
            <a:ext cx="3628235" cy="1659801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GB" dirty="0"/>
              <a:t>&lt;Section Title&gt;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5F7EBCC-ED8C-CC49-BE01-672F14DA96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7066" y="3740058"/>
            <a:ext cx="3628234" cy="521992"/>
          </a:xfrm>
        </p:spPr>
        <p:txBody>
          <a:bodyPr/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&lt;</a:t>
            </a:r>
            <a:r>
              <a:rPr lang="en-US" sz="1600" dirty="0">
                <a:solidFill>
                  <a:schemeClr val="tx1"/>
                </a:solidFill>
                <a:cs typeface="Arial"/>
              </a:rPr>
              <a:t>Section Subtitle</a:t>
            </a:r>
            <a:r>
              <a:rPr lang="en-GB" dirty="0"/>
              <a:t>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68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7D6E6-4190-E18E-FB45-D12E88B4A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C9BEE4-FEE2-2FF8-9290-0F5A5C4F1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A9331-9082-DFC1-BF47-1FBAE5AC4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D261-5835-4B07-94EB-30C04BE0CBA5}" type="datetimeFigureOut">
              <a:rPr lang="en-AU" smtClean="0"/>
              <a:t>17/03/2025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1F556-0F97-DBDF-0B82-6B78E7064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47DA4-885F-DE9B-6349-6517909DC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2934-D2EC-457E-B5E5-CE4FE1B2AF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1373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DC6E5E-37DB-7F99-D31F-8993496E08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BE3DCE-F144-8FE5-8EB9-F8231B896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90658-8D05-2282-EDEF-333954DE0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D261-5835-4B07-94EB-30C04BE0CBA5}" type="datetimeFigureOut">
              <a:rPr lang="en-AU" smtClean="0"/>
              <a:t>17/03/2025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FC9D2-264A-3F94-D2DE-4F8A76EDD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B80E7-B7C6-791B-837C-DFB8CF5B2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2934-D2EC-457E-B5E5-CE4FE1B2AF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19870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11272" y="4240783"/>
            <a:ext cx="98487" cy="123536"/>
          </a:xfrm>
          <a:custGeom>
            <a:avLst/>
            <a:gdLst/>
            <a:ahLst/>
            <a:cxnLst/>
            <a:rect l="l" t="t" r="r" b="b"/>
            <a:pathLst>
              <a:path w="216535" h="271779">
                <a:moveTo>
                  <a:pt x="216357" y="0"/>
                </a:moveTo>
                <a:lnTo>
                  <a:pt x="183565" y="0"/>
                </a:lnTo>
                <a:lnTo>
                  <a:pt x="183565" y="166763"/>
                </a:lnTo>
                <a:lnTo>
                  <a:pt x="177835" y="200970"/>
                </a:lnTo>
                <a:lnTo>
                  <a:pt x="162018" y="224750"/>
                </a:lnTo>
                <a:lnTo>
                  <a:pt x="138179" y="238631"/>
                </a:lnTo>
                <a:lnTo>
                  <a:pt x="108381" y="243141"/>
                </a:lnTo>
                <a:lnTo>
                  <a:pt x="78514" y="238706"/>
                </a:lnTo>
                <a:lnTo>
                  <a:pt x="54536" y="224750"/>
                </a:lnTo>
                <a:lnTo>
                  <a:pt x="38583" y="200295"/>
                </a:lnTo>
                <a:lnTo>
                  <a:pt x="32791" y="164363"/>
                </a:lnTo>
                <a:lnTo>
                  <a:pt x="32791" y="0"/>
                </a:lnTo>
                <a:lnTo>
                  <a:pt x="0" y="0"/>
                </a:lnTo>
                <a:lnTo>
                  <a:pt x="0" y="170764"/>
                </a:lnTo>
                <a:lnTo>
                  <a:pt x="8491" y="217215"/>
                </a:lnTo>
                <a:lnTo>
                  <a:pt x="31642" y="248445"/>
                </a:lnTo>
                <a:lnTo>
                  <a:pt x="65965" y="266027"/>
                </a:lnTo>
                <a:lnTo>
                  <a:pt x="107975" y="271538"/>
                </a:lnTo>
                <a:lnTo>
                  <a:pt x="150048" y="264702"/>
                </a:lnTo>
                <a:lnTo>
                  <a:pt x="184511" y="244444"/>
                </a:lnTo>
                <a:lnTo>
                  <a:pt x="207802" y="211140"/>
                </a:lnTo>
                <a:lnTo>
                  <a:pt x="216357" y="165163"/>
                </a:lnTo>
                <a:lnTo>
                  <a:pt x="2163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818"/>
          </a:p>
        </p:txBody>
      </p:sp>
      <p:sp>
        <p:nvSpPr>
          <p:cNvPr id="17" name="bg object 17"/>
          <p:cNvSpPr/>
          <p:nvPr/>
        </p:nvSpPr>
        <p:spPr>
          <a:xfrm>
            <a:off x="961888" y="4240783"/>
            <a:ext cx="100508" cy="121516"/>
          </a:xfrm>
          <a:custGeom>
            <a:avLst/>
            <a:gdLst/>
            <a:ahLst/>
            <a:cxnLst/>
            <a:rect l="l" t="t" r="r" b="b"/>
            <a:pathLst>
              <a:path w="220980" h="267334">
                <a:moveTo>
                  <a:pt x="220357" y="0"/>
                </a:moveTo>
                <a:lnTo>
                  <a:pt x="188366" y="0"/>
                </a:lnTo>
                <a:lnTo>
                  <a:pt x="188366" y="217551"/>
                </a:lnTo>
                <a:lnTo>
                  <a:pt x="32791" y="0"/>
                </a:lnTo>
                <a:lnTo>
                  <a:pt x="0" y="0"/>
                </a:lnTo>
                <a:lnTo>
                  <a:pt x="0" y="266750"/>
                </a:lnTo>
                <a:lnTo>
                  <a:pt x="31991" y="266750"/>
                </a:lnTo>
                <a:lnTo>
                  <a:pt x="31991" y="52387"/>
                </a:lnTo>
                <a:lnTo>
                  <a:pt x="187566" y="266750"/>
                </a:lnTo>
                <a:lnTo>
                  <a:pt x="220357" y="266750"/>
                </a:lnTo>
                <a:lnTo>
                  <a:pt x="2203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818"/>
          </a:p>
        </p:txBody>
      </p:sp>
      <p:sp>
        <p:nvSpPr>
          <p:cNvPr id="18" name="bg object 18"/>
          <p:cNvSpPr/>
          <p:nvPr/>
        </p:nvSpPr>
        <p:spPr>
          <a:xfrm>
            <a:off x="1115962" y="4240783"/>
            <a:ext cx="15019" cy="121516"/>
          </a:xfrm>
          <a:custGeom>
            <a:avLst/>
            <a:gdLst/>
            <a:ahLst/>
            <a:cxnLst/>
            <a:rect l="l" t="t" r="r" b="b"/>
            <a:pathLst>
              <a:path w="33019" h="267334">
                <a:moveTo>
                  <a:pt x="32791" y="0"/>
                </a:moveTo>
                <a:lnTo>
                  <a:pt x="0" y="0"/>
                </a:lnTo>
                <a:lnTo>
                  <a:pt x="0" y="266750"/>
                </a:lnTo>
                <a:lnTo>
                  <a:pt x="32791" y="266750"/>
                </a:lnTo>
                <a:lnTo>
                  <a:pt x="327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818"/>
          </a:p>
        </p:txBody>
      </p:sp>
      <p:sp>
        <p:nvSpPr>
          <p:cNvPr id="19" name="bg object 19"/>
          <p:cNvSpPr/>
          <p:nvPr/>
        </p:nvSpPr>
        <p:spPr>
          <a:xfrm>
            <a:off x="1169443" y="4240783"/>
            <a:ext cx="102242" cy="122382"/>
          </a:xfrm>
          <a:custGeom>
            <a:avLst/>
            <a:gdLst/>
            <a:ahLst/>
            <a:cxnLst/>
            <a:rect l="l" t="t" r="r" b="b"/>
            <a:pathLst>
              <a:path w="224789" h="269240">
                <a:moveTo>
                  <a:pt x="224358" y="0"/>
                </a:moveTo>
                <a:lnTo>
                  <a:pt x="190766" y="0"/>
                </a:lnTo>
                <a:lnTo>
                  <a:pt x="112776" y="220357"/>
                </a:lnTo>
                <a:lnTo>
                  <a:pt x="34798" y="0"/>
                </a:lnTo>
                <a:lnTo>
                  <a:pt x="0" y="0"/>
                </a:lnTo>
                <a:lnTo>
                  <a:pt x="95986" y="268744"/>
                </a:lnTo>
                <a:lnTo>
                  <a:pt x="127965" y="268744"/>
                </a:lnTo>
                <a:lnTo>
                  <a:pt x="2243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818"/>
          </a:p>
        </p:txBody>
      </p:sp>
      <p:sp>
        <p:nvSpPr>
          <p:cNvPr id="20" name="bg object 20"/>
          <p:cNvSpPr/>
          <p:nvPr/>
        </p:nvSpPr>
        <p:spPr>
          <a:xfrm>
            <a:off x="1310053" y="4240784"/>
            <a:ext cx="71627" cy="121227"/>
          </a:xfrm>
          <a:custGeom>
            <a:avLst/>
            <a:gdLst/>
            <a:ahLst/>
            <a:cxnLst/>
            <a:rect l="l" t="t" r="r" b="b"/>
            <a:pathLst>
              <a:path w="157480" h="266700">
                <a:moveTo>
                  <a:pt x="157162" y="0"/>
                </a:moveTo>
                <a:lnTo>
                  <a:pt x="0" y="0"/>
                </a:lnTo>
                <a:lnTo>
                  <a:pt x="0" y="27940"/>
                </a:lnTo>
                <a:lnTo>
                  <a:pt x="0" y="116840"/>
                </a:lnTo>
                <a:lnTo>
                  <a:pt x="0" y="144780"/>
                </a:lnTo>
                <a:lnTo>
                  <a:pt x="0" y="238760"/>
                </a:lnTo>
                <a:lnTo>
                  <a:pt x="0" y="266700"/>
                </a:lnTo>
                <a:lnTo>
                  <a:pt x="156768" y="266700"/>
                </a:lnTo>
                <a:lnTo>
                  <a:pt x="156768" y="238760"/>
                </a:lnTo>
                <a:lnTo>
                  <a:pt x="32791" y="238760"/>
                </a:lnTo>
                <a:lnTo>
                  <a:pt x="32791" y="144780"/>
                </a:lnTo>
                <a:lnTo>
                  <a:pt x="131165" y="144780"/>
                </a:lnTo>
                <a:lnTo>
                  <a:pt x="131165" y="116840"/>
                </a:lnTo>
                <a:lnTo>
                  <a:pt x="32791" y="116840"/>
                </a:lnTo>
                <a:lnTo>
                  <a:pt x="32791" y="27940"/>
                </a:lnTo>
                <a:lnTo>
                  <a:pt x="157162" y="27940"/>
                </a:lnTo>
                <a:lnTo>
                  <a:pt x="1571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818"/>
          </a:p>
        </p:txBody>
      </p:sp>
      <p:sp>
        <p:nvSpPr>
          <p:cNvPr id="21" name="bg object 21"/>
          <p:cNvSpPr/>
          <p:nvPr/>
        </p:nvSpPr>
        <p:spPr>
          <a:xfrm>
            <a:off x="1426837" y="4240783"/>
            <a:ext cx="86934" cy="121516"/>
          </a:xfrm>
          <a:custGeom>
            <a:avLst/>
            <a:gdLst/>
            <a:ahLst/>
            <a:cxnLst/>
            <a:rect l="l" t="t" r="r" b="b"/>
            <a:pathLst>
              <a:path w="191135" h="267334">
                <a:moveTo>
                  <a:pt x="69989" y="0"/>
                </a:moveTo>
                <a:lnTo>
                  <a:pt x="0" y="0"/>
                </a:lnTo>
                <a:lnTo>
                  <a:pt x="0" y="266750"/>
                </a:lnTo>
                <a:lnTo>
                  <a:pt x="32804" y="266750"/>
                </a:lnTo>
                <a:lnTo>
                  <a:pt x="32804" y="154368"/>
                </a:lnTo>
                <a:lnTo>
                  <a:pt x="114587" y="154368"/>
                </a:lnTo>
                <a:lnTo>
                  <a:pt x="109982" y="147574"/>
                </a:lnTo>
                <a:lnTo>
                  <a:pt x="129737" y="136450"/>
                </a:lnTo>
                <a:lnTo>
                  <a:pt x="140414" y="126771"/>
                </a:lnTo>
                <a:lnTo>
                  <a:pt x="32804" y="126771"/>
                </a:lnTo>
                <a:lnTo>
                  <a:pt x="32804" y="27584"/>
                </a:lnTo>
                <a:lnTo>
                  <a:pt x="147144" y="27584"/>
                </a:lnTo>
                <a:lnTo>
                  <a:pt x="143370" y="22294"/>
                </a:lnTo>
                <a:lnTo>
                  <a:pt x="113878" y="6086"/>
                </a:lnTo>
                <a:lnTo>
                  <a:pt x="69989" y="0"/>
                </a:lnTo>
                <a:close/>
              </a:path>
              <a:path w="191135" h="267334">
                <a:moveTo>
                  <a:pt x="114587" y="154368"/>
                </a:moveTo>
                <a:lnTo>
                  <a:pt x="75590" y="154368"/>
                </a:lnTo>
                <a:lnTo>
                  <a:pt x="151968" y="266750"/>
                </a:lnTo>
                <a:lnTo>
                  <a:pt x="190766" y="266750"/>
                </a:lnTo>
                <a:lnTo>
                  <a:pt x="114587" y="154368"/>
                </a:lnTo>
                <a:close/>
              </a:path>
              <a:path w="191135" h="267334">
                <a:moveTo>
                  <a:pt x="147144" y="27584"/>
                </a:moveTo>
                <a:lnTo>
                  <a:pt x="63995" y="27584"/>
                </a:lnTo>
                <a:lnTo>
                  <a:pt x="94885" y="31603"/>
                </a:lnTo>
                <a:lnTo>
                  <a:pt x="115282" y="42335"/>
                </a:lnTo>
                <a:lnTo>
                  <a:pt x="126533" y="57791"/>
                </a:lnTo>
                <a:lnTo>
                  <a:pt x="129984" y="75984"/>
                </a:lnTo>
                <a:lnTo>
                  <a:pt x="124959" y="97924"/>
                </a:lnTo>
                <a:lnTo>
                  <a:pt x="111983" y="113826"/>
                </a:lnTo>
                <a:lnTo>
                  <a:pt x="94210" y="123504"/>
                </a:lnTo>
                <a:lnTo>
                  <a:pt x="74790" y="126771"/>
                </a:lnTo>
                <a:lnTo>
                  <a:pt x="140414" y="126771"/>
                </a:lnTo>
                <a:lnTo>
                  <a:pt x="147469" y="120375"/>
                </a:lnTo>
                <a:lnTo>
                  <a:pt x="160252" y="99201"/>
                </a:lnTo>
                <a:lnTo>
                  <a:pt x="165163" y="72783"/>
                </a:lnTo>
                <a:lnTo>
                  <a:pt x="159965" y="45552"/>
                </a:lnTo>
                <a:lnTo>
                  <a:pt x="147144" y="275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818"/>
          </a:p>
        </p:txBody>
      </p:sp>
      <p:sp>
        <p:nvSpPr>
          <p:cNvPr id="22" name="bg object 22"/>
          <p:cNvSpPr/>
          <p:nvPr/>
        </p:nvSpPr>
        <p:spPr>
          <a:xfrm>
            <a:off x="1543985" y="4238602"/>
            <a:ext cx="75093" cy="125845"/>
          </a:xfrm>
          <a:custGeom>
            <a:avLst/>
            <a:gdLst/>
            <a:ahLst/>
            <a:cxnLst/>
            <a:rect l="l" t="t" r="r" b="b"/>
            <a:pathLst>
              <a:path w="165100" h="276859">
                <a:moveTo>
                  <a:pt x="91592" y="0"/>
                </a:moveTo>
                <a:lnTo>
                  <a:pt x="54580" y="5418"/>
                </a:lnTo>
                <a:lnTo>
                  <a:pt x="27351" y="20246"/>
                </a:lnTo>
                <a:lnTo>
                  <a:pt x="10544" y="42348"/>
                </a:lnTo>
                <a:lnTo>
                  <a:pt x="4800" y="69583"/>
                </a:lnTo>
                <a:lnTo>
                  <a:pt x="17986" y="109507"/>
                </a:lnTo>
                <a:lnTo>
                  <a:pt x="49428" y="136167"/>
                </a:lnTo>
                <a:lnTo>
                  <a:pt x="86956" y="156741"/>
                </a:lnTo>
                <a:lnTo>
                  <a:pt x="118399" y="178410"/>
                </a:lnTo>
                <a:lnTo>
                  <a:pt x="131584" y="208356"/>
                </a:lnTo>
                <a:lnTo>
                  <a:pt x="127320" y="225214"/>
                </a:lnTo>
                <a:lnTo>
                  <a:pt x="115781" y="237351"/>
                </a:lnTo>
                <a:lnTo>
                  <a:pt x="98843" y="244691"/>
                </a:lnTo>
                <a:lnTo>
                  <a:pt x="78384" y="247154"/>
                </a:lnTo>
                <a:lnTo>
                  <a:pt x="55480" y="246779"/>
                </a:lnTo>
                <a:lnTo>
                  <a:pt x="40597" y="244154"/>
                </a:lnTo>
                <a:lnTo>
                  <a:pt x="27211" y="237028"/>
                </a:lnTo>
                <a:lnTo>
                  <a:pt x="8801" y="223151"/>
                </a:lnTo>
                <a:lnTo>
                  <a:pt x="0" y="253949"/>
                </a:lnTo>
                <a:lnTo>
                  <a:pt x="5537" y="257449"/>
                </a:lnTo>
                <a:lnTo>
                  <a:pt x="21197" y="265150"/>
                </a:lnTo>
                <a:lnTo>
                  <a:pt x="45557" y="272851"/>
                </a:lnTo>
                <a:lnTo>
                  <a:pt x="77190" y="276352"/>
                </a:lnTo>
                <a:lnTo>
                  <a:pt x="111122" y="271876"/>
                </a:lnTo>
                <a:lnTo>
                  <a:pt x="138977" y="258551"/>
                </a:lnTo>
                <a:lnTo>
                  <a:pt x="157834" y="236527"/>
                </a:lnTo>
                <a:lnTo>
                  <a:pt x="164769" y="205955"/>
                </a:lnTo>
                <a:lnTo>
                  <a:pt x="151585" y="164792"/>
                </a:lnTo>
                <a:lnTo>
                  <a:pt x="120146" y="137913"/>
                </a:lnTo>
                <a:lnTo>
                  <a:pt x="82621" y="117618"/>
                </a:lnTo>
                <a:lnTo>
                  <a:pt x="51182" y="96210"/>
                </a:lnTo>
                <a:lnTo>
                  <a:pt x="37998" y="65989"/>
                </a:lnTo>
                <a:lnTo>
                  <a:pt x="42022" y="49948"/>
                </a:lnTo>
                <a:lnTo>
                  <a:pt x="53095" y="38444"/>
                </a:lnTo>
                <a:lnTo>
                  <a:pt x="69716" y="31515"/>
                </a:lnTo>
                <a:lnTo>
                  <a:pt x="90385" y="29197"/>
                </a:lnTo>
                <a:lnTo>
                  <a:pt x="108880" y="29409"/>
                </a:lnTo>
                <a:lnTo>
                  <a:pt x="121377" y="30897"/>
                </a:lnTo>
                <a:lnTo>
                  <a:pt x="133573" y="34935"/>
                </a:lnTo>
                <a:lnTo>
                  <a:pt x="151168" y="42798"/>
                </a:lnTo>
                <a:lnTo>
                  <a:pt x="159575" y="12001"/>
                </a:lnTo>
                <a:lnTo>
                  <a:pt x="153900" y="10126"/>
                </a:lnTo>
                <a:lnTo>
                  <a:pt x="138776" y="6000"/>
                </a:lnTo>
                <a:lnTo>
                  <a:pt x="117055" y="1875"/>
                </a:lnTo>
                <a:lnTo>
                  <a:pt x="915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818"/>
          </a:p>
        </p:txBody>
      </p:sp>
      <p:sp>
        <p:nvSpPr>
          <p:cNvPr id="23" name="bg object 23"/>
          <p:cNvSpPr/>
          <p:nvPr/>
        </p:nvSpPr>
        <p:spPr>
          <a:xfrm>
            <a:off x="1663859" y="4240783"/>
            <a:ext cx="15019" cy="121516"/>
          </a:xfrm>
          <a:custGeom>
            <a:avLst/>
            <a:gdLst/>
            <a:ahLst/>
            <a:cxnLst/>
            <a:rect l="l" t="t" r="r" b="b"/>
            <a:pathLst>
              <a:path w="33020" h="267334">
                <a:moveTo>
                  <a:pt x="32791" y="0"/>
                </a:moveTo>
                <a:lnTo>
                  <a:pt x="0" y="0"/>
                </a:lnTo>
                <a:lnTo>
                  <a:pt x="0" y="266750"/>
                </a:lnTo>
                <a:lnTo>
                  <a:pt x="32791" y="266750"/>
                </a:lnTo>
                <a:lnTo>
                  <a:pt x="327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818"/>
          </a:p>
        </p:txBody>
      </p:sp>
      <p:sp>
        <p:nvSpPr>
          <p:cNvPr id="24" name="bg object 24"/>
          <p:cNvSpPr/>
          <p:nvPr/>
        </p:nvSpPr>
        <p:spPr>
          <a:xfrm>
            <a:off x="1717888" y="4240628"/>
            <a:ext cx="101664" cy="121227"/>
          </a:xfrm>
          <a:custGeom>
            <a:avLst/>
            <a:gdLst/>
            <a:ahLst/>
            <a:cxnLst/>
            <a:rect l="l" t="t" r="r" b="b"/>
            <a:pathLst>
              <a:path w="223520" h="266700">
                <a:moveTo>
                  <a:pt x="223151" y="0"/>
                </a:moveTo>
                <a:lnTo>
                  <a:pt x="0" y="0"/>
                </a:lnTo>
                <a:lnTo>
                  <a:pt x="0" y="27940"/>
                </a:lnTo>
                <a:lnTo>
                  <a:pt x="94373" y="27940"/>
                </a:lnTo>
                <a:lnTo>
                  <a:pt x="94373" y="266700"/>
                </a:lnTo>
                <a:lnTo>
                  <a:pt x="127165" y="266700"/>
                </a:lnTo>
                <a:lnTo>
                  <a:pt x="127165" y="27940"/>
                </a:lnTo>
                <a:lnTo>
                  <a:pt x="223151" y="27940"/>
                </a:lnTo>
                <a:lnTo>
                  <a:pt x="2231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818"/>
          </a:p>
        </p:txBody>
      </p:sp>
      <p:sp>
        <p:nvSpPr>
          <p:cNvPr id="25" name="bg object 25"/>
          <p:cNvSpPr/>
          <p:nvPr/>
        </p:nvSpPr>
        <p:spPr>
          <a:xfrm>
            <a:off x="1842129" y="4240781"/>
            <a:ext cx="101953" cy="121516"/>
          </a:xfrm>
          <a:custGeom>
            <a:avLst/>
            <a:gdLst/>
            <a:ahLst/>
            <a:cxnLst/>
            <a:rect l="l" t="t" r="r" b="b"/>
            <a:pathLst>
              <a:path w="224154" h="267334">
                <a:moveTo>
                  <a:pt x="223545" y="0"/>
                </a:moveTo>
                <a:lnTo>
                  <a:pt x="186753" y="0"/>
                </a:lnTo>
                <a:lnTo>
                  <a:pt x="112369" y="118783"/>
                </a:lnTo>
                <a:lnTo>
                  <a:pt x="38798" y="0"/>
                </a:lnTo>
                <a:lnTo>
                  <a:pt x="0" y="0"/>
                </a:lnTo>
                <a:lnTo>
                  <a:pt x="95580" y="150774"/>
                </a:lnTo>
                <a:lnTo>
                  <a:pt x="95580" y="266750"/>
                </a:lnTo>
                <a:lnTo>
                  <a:pt x="128371" y="266750"/>
                </a:lnTo>
                <a:lnTo>
                  <a:pt x="128371" y="150380"/>
                </a:lnTo>
                <a:lnTo>
                  <a:pt x="223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818"/>
          </a:p>
        </p:txBody>
      </p:sp>
      <p:sp>
        <p:nvSpPr>
          <p:cNvPr id="26" name="bg object 26"/>
          <p:cNvSpPr/>
          <p:nvPr/>
        </p:nvSpPr>
        <p:spPr>
          <a:xfrm>
            <a:off x="795268" y="4418480"/>
            <a:ext cx="297194" cy="158173"/>
          </a:xfrm>
          <a:custGeom>
            <a:avLst/>
            <a:gdLst/>
            <a:ahLst/>
            <a:cxnLst/>
            <a:rect l="l" t="t" r="r" b="b"/>
            <a:pathLst>
              <a:path w="653414" h="347979">
                <a:moveTo>
                  <a:pt x="293090" y="2527"/>
                </a:moveTo>
                <a:lnTo>
                  <a:pt x="0" y="2527"/>
                </a:lnTo>
                <a:lnTo>
                  <a:pt x="0" y="58407"/>
                </a:lnTo>
                <a:lnTo>
                  <a:pt x="113715" y="58407"/>
                </a:lnTo>
                <a:lnTo>
                  <a:pt x="113715" y="347967"/>
                </a:lnTo>
                <a:lnTo>
                  <a:pt x="179882" y="347967"/>
                </a:lnTo>
                <a:lnTo>
                  <a:pt x="179882" y="58407"/>
                </a:lnTo>
                <a:lnTo>
                  <a:pt x="293090" y="58407"/>
                </a:lnTo>
                <a:lnTo>
                  <a:pt x="293090" y="2527"/>
                </a:lnTo>
                <a:close/>
              </a:path>
              <a:path w="653414" h="347979">
                <a:moveTo>
                  <a:pt x="652843" y="347370"/>
                </a:moveTo>
                <a:lnTo>
                  <a:pt x="623874" y="269824"/>
                </a:lnTo>
                <a:lnTo>
                  <a:pt x="603211" y="214515"/>
                </a:lnTo>
                <a:lnTo>
                  <a:pt x="554558" y="84251"/>
                </a:lnTo>
                <a:lnTo>
                  <a:pt x="537057" y="37388"/>
                </a:lnTo>
                <a:lnTo>
                  <a:pt x="537057" y="214515"/>
                </a:lnTo>
                <a:lnTo>
                  <a:pt x="443496" y="214515"/>
                </a:lnTo>
                <a:lnTo>
                  <a:pt x="490537" y="84251"/>
                </a:lnTo>
                <a:lnTo>
                  <a:pt x="537057" y="214515"/>
                </a:lnTo>
                <a:lnTo>
                  <a:pt x="537057" y="37388"/>
                </a:lnTo>
                <a:lnTo>
                  <a:pt x="523100" y="0"/>
                </a:lnTo>
                <a:lnTo>
                  <a:pt x="459524" y="0"/>
                </a:lnTo>
                <a:lnTo>
                  <a:pt x="329768" y="347370"/>
                </a:lnTo>
                <a:lnTo>
                  <a:pt x="395935" y="347370"/>
                </a:lnTo>
                <a:lnTo>
                  <a:pt x="423862" y="269824"/>
                </a:lnTo>
                <a:lnTo>
                  <a:pt x="557212" y="269824"/>
                </a:lnTo>
                <a:lnTo>
                  <a:pt x="585127" y="347370"/>
                </a:lnTo>
                <a:lnTo>
                  <a:pt x="652843" y="3473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818"/>
          </a:p>
        </p:txBody>
      </p:sp>
      <p:sp>
        <p:nvSpPr>
          <p:cNvPr id="27" name="bg object 27"/>
          <p:cNvSpPr/>
          <p:nvPr/>
        </p:nvSpPr>
        <p:spPr>
          <a:xfrm>
            <a:off x="1126045" y="4416832"/>
            <a:ext cx="102531" cy="162502"/>
          </a:xfrm>
          <a:custGeom>
            <a:avLst/>
            <a:gdLst/>
            <a:ahLst/>
            <a:cxnLst/>
            <a:rect l="l" t="t" r="r" b="b"/>
            <a:pathLst>
              <a:path w="225425" h="357504">
                <a:moveTo>
                  <a:pt x="124066" y="0"/>
                </a:moveTo>
                <a:lnTo>
                  <a:pt x="73647" y="8013"/>
                </a:lnTo>
                <a:lnTo>
                  <a:pt x="36314" y="29595"/>
                </a:lnTo>
                <a:lnTo>
                  <a:pt x="13132" y="61062"/>
                </a:lnTo>
                <a:lnTo>
                  <a:pt x="5168" y="98729"/>
                </a:lnTo>
                <a:lnTo>
                  <a:pt x="16541" y="142641"/>
                </a:lnTo>
                <a:lnTo>
                  <a:pt x="44973" y="173613"/>
                </a:lnTo>
                <a:lnTo>
                  <a:pt x="81934" y="196370"/>
                </a:lnTo>
                <a:lnTo>
                  <a:pt x="118895" y="215637"/>
                </a:lnTo>
                <a:lnTo>
                  <a:pt x="147326" y="236138"/>
                </a:lnTo>
                <a:lnTo>
                  <a:pt x="158699" y="262597"/>
                </a:lnTo>
                <a:lnTo>
                  <a:pt x="154289" y="278360"/>
                </a:lnTo>
                <a:lnTo>
                  <a:pt x="142417" y="289858"/>
                </a:lnTo>
                <a:lnTo>
                  <a:pt x="125116" y="296898"/>
                </a:lnTo>
                <a:lnTo>
                  <a:pt x="104419" y="299288"/>
                </a:lnTo>
                <a:lnTo>
                  <a:pt x="76047" y="299405"/>
                </a:lnTo>
                <a:lnTo>
                  <a:pt x="57705" y="296322"/>
                </a:lnTo>
                <a:lnTo>
                  <a:pt x="41397" y="287229"/>
                </a:lnTo>
                <a:lnTo>
                  <a:pt x="19126" y="269316"/>
                </a:lnTo>
                <a:lnTo>
                  <a:pt x="0" y="328244"/>
                </a:lnTo>
                <a:lnTo>
                  <a:pt x="7682" y="332766"/>
                </a:lnTo>
                <a:lnTo>
                  <a:pt x="29275" y="342715"/>
                </a:lnTo>
                <a:lnTo>
                  <a:pt x="62595" y="352665"/>
                </a:lnTo>
                <a:lnTo>
                  <a:pt x="105460" y="357187"/>
                </a:lnTo>
                <a:lnTo>
                  <a:pt x="152108" y="350395"/>
                </a:lnTo>
                <a:lnTo>
                  <a:pt x="190231" y="330763"/>
                </a:lnTo>
                <a:lnTo>
                  <a:pt x="215951" y="299403"/>
                </a:lnTo>
                <a:lnTo>
                  <a:pt x="225386" y="257428"/>
                </a:lnTo>
                <a:lnTo>
                  <a:pt x="214052" y="211825"/>
                </a:lnTo>
                <a:lnTo>
                  <a:pt x="185717" y="180193"/>
                </a:lnTo>
                <a:lnTo>
                  <a:pt x="148882" y="157465"/>
                </a:lnTo>
                <a:lnTo>
                  <a:pt x="112046" y="138572"/>
                </a:lnTo>
                <a:lnTo>
                  <a:pt x="83711" y="118443"/>
                </a:lnTo>
                <a:lnTo>
                  <a:pt x="72377" y="92011"/>
                </a:lnTo>
                <a:lnTo>
                  <a:pt x="76471" y="77305"/>
                </a:lnTo>
                <a:lnTo>
                  <a:pt x="87687" y="66621"/>
                </a:lnTo>
                <a:lnTo>
                  <a:pt x="104427" y="60103"/>
                </a:lnTo>
                <a:lnTo>
                  <a:pt x="125095" y="57899"/>
                </a:lnTo>
                <a:lnTo>
                  <a:pt x="149638" y="58173"/>
                </a:lnTo>
                <a:lnTo>
                  <a:pt x="166327" y="60096"/>
                </a:lnTo>
                <a:lnTo>
                  <a:pt x="182818" y="65314"/>
                </a:lnTo>
                <a:lnTo>
                  <a:pt x="206768" y="75476"/>
                </a:lnTo>
                <a:lnTo>
                  <a:pt x="217627" y="15506"/>
                </a:lnTo>
                <a:lnTo>
                  <a:pt x="209768" y="13083"/>
                </a:lnTo>
                <a:lnTo>
                  <a:pt x="188872" y="7753"/>
                </a:lnTo>
                <a:lnTo>
                  <a:pt x="158964" y="2422"/>
                </a:lnTo>
                <a:lnTo>
                  <a:pt x="1240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818"/>
          </a:p>
        </p:txBody>
      </p:sp>
      <p:sp>
        <p:nvSpPr>
          <p:cNvPr id="28" name="bg object 28"/>
          <p:cNvSpPr/>
          <p:nvPr/>
        </p:nvSpPr>
        <p:spPr>
          <a:xfrm>
            <a:off x="1278385" y="4419652"/>
            <a:ext cx="173291" cy="156730"/>
          </a:xfrm>
          <a:custGeom>
            <a:avLst/>
            <a:gdLst/>
            <a:ahLst/>
            <a:cxnLst/>
            <a:rect l="l" t="t" r="r" b="b"/>
            <a:pathLst>
              <a:path w="381000" h="344804">
                <a:moveTo>
                  <a:pt x="368566" y="0"/>
                </a:moveTo>
                <a:lnTo>
                  <a:pt x="274485" y="0"/>
                </a:lnTo>
                <a:lnTo>
                  <a:pt x="191262" y="239331"/>
                </a:lnTo>
                <a:lnTo>
                  <a:pt x="108038" y="0"/>
                </a:lnTo>
                <a:lnTo>
                  <a:pt x="12407" y="0"/>
                </a:lnTo>
                <a:lnTo>
                  <a:pt x="0" y="344779"/>
                </a:lnTo>
                <a:lnTo>
                  <a:pt x="64096" y="344779"/>
                </a:lnTo>
                <a:lnTo>
                  <a:pt x="72885" y="75463"/>
                </a:lnTo>
                <a:lnTo>
                  <a:pt x="167487" y="344779"/>
                </a:lnTo>
                <a:lnTo>
                  <a:pt x="210908" y="344779"/>
                </a:lnTo>
                <a:lnTo>
                  <a:pt x="306527" y="74942"/>
                </a:lnTo>
                <a:lnTo>
                  <a:pt x="316357" y="344779"/>
                </a:lnTo>
                <a:lnTo>
                  <a:pt x="380961" y="344779"/>
                </a:lnTo>
                <a:lnTo>
                  <a:pt x="3685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818"/>
          </a:p>
        </p:txBody>
      </p:sp>
      <p:sp>
        <p:nvSpPr>
          <p:cNvPr id="29" name="bg object 29"/>
          <p:cNvSpPr/>
          <p:nvPr/>
        </p:nvSpPr>
        <p:spPr>
          <a:xfrm>
            <a:off x="1493018" y="4418479"/>
            <a:ext cx="147009" cy="158173"/>
          </a:xfrm>
          <a:custGeom>
            <a:avLst/>
            <a:gdLst/>
            <a:ahLst/>
            <a:cxnLst/>
            <a:rect l="l" t="t" r="r" b="b"/>
            <a:pathLst>
              <a:path w="323214" h="347979">
                <a:moveTo>
                  <a:pt x="193332" y="0"/>
                </a:moveTo>
                <a:lnTo>
                  <a:pt x="129755" y="0"/>
                </a:lnTo>
                <a:lnTo>
                  <a:pt x="0" y="347370"/>
                </a:lnTo>
                <a:lnTo>
                  <a:pt x="66166" y="347370"/>
                </a:lnTo>
                <a:lnTo>
                  <a:pt x="94094" y="269824"/>
                </a:lnTo>
                <a:lnTo>
                  <a:pt x="294111" y="269824"/>
                </a:lnTo>
                <a:lnTo>
                  <a:pt x="273453" y="214515"/>
                </a:lnTo>
                <a:lnTo>
                  <a:pt x="113728" y="214515"/>
                </a:lnTo>
                <a:lnTo>
                  <a:pt x="160769" y="84251"/>
                </a:lnTo>
                <a:lnTo>
                  <a:pt x="224800" y="84251"/>
                </a:lnTo>
                <a:lnTo>
                  <a:pt x="193332" y="0"/>
                </a:lnTo>
                <a:close/>
              </a:path>
              <a:path w="323214" h="347979">
                <a:moveTo>
                  <a:pt x="294111" y="269824"/>
                </a:moveTo>
                <a:lnTo>
                  <a:pt x="227444" y="269824"/>
                </a:lnTo>
                <a:lnTo>
                  <a:pt x="255358" y="347370"/>
                </a:lnTo>
                <a:lnTo>
                  <a:pt x="323075" y="347370"/>
                </a:lnTo>
                <a:lnTo>
                  <a:pt x="294111" y="269824"/>
                </a:lnTo>
                <a:close/>
              </a:path>
              <a:path w="323214" h="347979">
                <a:moveTo>
                  <a:pt x="224800" y="84251"/>
                </a:moveTo>
                <a:lnTo>
                  <a:pt x="160769" y="84251"/>
                </a:lnTo>
                <a:lnTo>
                  <a:pt x="207289" y="214515"/>
                </a:lnTo>
                <a:lnTo>
                  <a:pt x="273453" y="214515"/>
                </a:lnTo>
                <a:lnTo>
                  <a:pt x="224800" y="842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818"/>
          </a:p>
        </p:txBody>
      </p:sp>
      <p:sp>
        <p:nvSpPr>
          <p:cNvPr id="30" name="bg object 30"/>
          <p:cNvSpPr/>
          <p:nvPr/>
        </p:nvSpPr>
        <p:spPr>
          <a:xfrm>
            <a:off x="1684152" y="4419652"/>
            <a:ext cx="136611" cy="156730"/>
          </a:xfrm>
          <a:custGeom>
            <a:avLst/>
            <a:gdLst/>
            <a:ahLst/>
            <a:cxnLst/>
            <a:rect l="l" t="t" r="r" b="b"/>
            <a:pathLst>
              <a:path w="300354" h="344804">
                <a:moveTo>
                  <a:pt x="300329" y="0"/>
                </a:moveTo>
                <a:lnTo>
                  <a:pt x="235204" y="0"/>
                </a:lnTo>
                <a:lnTo>
                  <a:pt x="235204" y="242950"/>
                </a:lnTo>
                <a:lnTo>
                  <a:pt x="67195" y="0"/>
                </a:lnTo>
                <a:lnTo>
                  <a:pt x="0" y="0"/>
                </a:lnTo>
                <a:lnTo>
                  <a:pt x="0" y="344779"/>
                </a:lnTo>
                <a:lnTo>
                  <a:pt x="65125" y="344779"/>
                </a:lnTo>
                <a:lnTo>
                  <a:pt x="65125" y="103377"/>
                </a:lnTo>
                <a:lnTo>
                  <a:pt x="232600" y="344779"/>
                </a:lnTo>
                <a:lnTo>
                  <a:pt x="300329" y="344779"/>
                </a:lnTo>
                <a:lnTo>
                  <a:pt x="3003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818"/>
          </a:p>
        </p:txBody>
      </p:sp>
      <p:sp>
        <p:nvSpPr>
          <p:cNvPr id="31" name="bg object 31"/>
          <p:cNvSpPr/>
          <p:nvPr/>
        </p:nvSpPr>
        <p:spPr>
          <a:xfrm>
            <a:off x="1883273" y="4419652"/>
            <a:ext cx="30326" cy="156730"/>
          </a:xfrm>
          <a:custGeom>
            <a:avLst/>
            <a:gdLst/>
            <a:ahLst/>
            <a:cxnLst/>
            <a:rect l="l" t="t" r="r" b="b"/>
            <a:pathLst>
              <a:path w="66675" h="344804">
                <a:moveTo>
                  <a:pt x="66675" y="0"/>
                </a:moveTo>
                <a:lnTo>
                  <a:pt x="0" y="0"/>
                </a:lnTo>
                <a:lnTo>
                  <a:pt x="0" y="344779"/>
                </a:lnTo>
                <a:lnTo>
                  <a:pt x="66675" y="344779"/>
                </a:lnTo>
                <a:lnTo>
                  <a:pt x="666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818"/>
          </a:p>
        </p:txBody>
      </p:sp>
      <p:sp>
        <p:nvSpPr>
          <p:cNvPr id="32" name="bg object 32"/>
          <p:cNvSpPr/>
          <p:nvPr/>
        </p:nvSpPr>
        <p:spPr>
          <a:xfrm>
            <a:off x="1957791" y="4418479"/>
            <a:ext cx="147009" cy="158173"/>
          </a:xfrm>
          <a:custGeom>
            <a:avLst/>
            <a:gdLst/>
            <a:ahLst/>
            <a:cxnLst/>
            <a:rect l="l" t="t" r="r" b="b"/>
            <a:pathLst>
              <a:path w="323214" h="347979">
                <a:moveTo>
                  <a:pt x="193332" y="0"/>
                </a:moveTo>
                <a:lnTo>
                  <a:pt x="129755" y="0"/>
                </a:lnTo>
                <a:lnTo>
                  <a:pt x="0" y="347370"/>
                </a:lnTo>
                <a:lnTo>
                  <a:pt x="66166" y="347370"/>
                </a:lnTo>
                <a:lnTo>
                  <a:pt x="94094" y="269824"/>
                </a:lnTo>
                <a:lnTo>
                  <a:pt x="294111" y="269824"/>
                </a:lnTo>
                <a:lnTo>
                  <a:pt x="273453" y="214515"/>
                </a:lnTo>
                <a:lnTo>
                  <a:pt x="113728" y="214515"/>
                </a:lnTo>
                <a:lnTo>
                  <a:pt x="160769" y="84251"/>
                </a:lnTo>
                <a:lnTo>
                  <a:pt x="224800" y="84251"/>
                </a:lnTo>
                <a:lnTo>
                  <a:pt x="193332" y="0"/>
                </a:lnTo>
                <a:close/>
              </a:path>
              <a:path w="323214" h="347979">
                <a:moveTo>
                  <a:pt x="294111" y="269824"/>
                </a:moveTo>
                <a:lnTo>
                  <a:pt x="227444" y="269824"/>
                </a:lnTo>
                <a:lnTo>
                  <a:pt x="255358" y="347370"/>
                </a:lnTo>
                <a:lnTo>
                  <a:pt x="323075" y="347370"/>
                </a:lnTo>
                <a:lnTo>
                  <a:pt x="294111" y="269824"/>
                </a:lnTo>
                <a:close/>
              </a:path>
              <a:path w="323214" h="347979">
                <a:moveTo>
                  <a:pt x="224800" y="84251"/>
                </a:moveTo>
                <a:lnTo>
                  <a:pt x="160769" y="84251"/>
                </a:lnTo>
                <a:lnTo>
                  <a:pt x="207289" y="214515"/>
                </a:lnTo>
                <a:lnTo>
                  <a:pt x="273453" y="214515"/>
                </a:lnTo>
                <a:lnTo>
                  <a:pt x="224800" y="842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818"/>
          </a:p>
        </p:txBody>
      </p:sp>
      <p:pic>
        <p:nvPicPr>
          <p:cNvPr id="33" name="bg object 3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5008" y="4274904"/>
            <a:ext cx="62408" cy="69238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2030262" y="4236052"/>
            <a:ext cx="78559" cy="141143"/>
          </a:xfrm>
          <a:custGeom>
            <a:avLst/>
            <a:gdLst/>
            <a:ahLst/>
            <a:cxnLst/>
            <a:rect l="l" t="t" r="r" b="b"/>
            <a:pathLst>
              <a:path w="172720" h="310515">
                <a:moveTo>
                  <a:pt x="136575" y="0"/>
                </a:moveTo>
                <a:lnTo>
                  <a:pt x="86761" y="26273"/>
                </a:lnTo>
                <a:lnTo>
                  <a:pt x="68770" y="80987"/>
                </a:lnTo>
                <a:lnTo>
                  <a:pt x="67805" y="88049"/>
                </a:lnTo>
                <a:lnTo>
                  <a:pt x="45313" y="96405"/>
                </a:lnTo>
                <a:lnTo>
                  <a:pt x="45313" y="109575"/>
                </a:lnTo>
                <a:lnTo>
                  <a:pt x="64909" y="109575"/>
                </a:lnTo>
                <a:lnTo>
                  <a:pt x="58813" y="158419"/>
                </a:lnTo>
                <a:lnTo>
                  <a:pt x="51427" y="202546"/>
                </a:lnTo>
                <a:lnTo>
                  <a:pt x="40008" y="243211"/>
                </a:lnTo>
                <a:lnTo>
                  <a:pt x="23287" y="275141"/>
                </a:lnTo>
                <a:lnTo>
                  <a:pt x="0" y="293065"/>
                </a:lnTo>
                <a:lnTo>
                  <a:pt x="9956" y="310095"/>
                </a:lnTo>
                <a:lnTo>
                  <a:pt x="59912" y="254646"/>
                </a:lnTo>
                <a:lnTo>
                  <a:pt x="73359" y="208989"/>
                </a:lnTo>
                <a:lnTo>
                  <a:pt x="82099" y="158782"/>
                </a:lnTo>
                <a:lnTo>
                  <a:pt x="88366" y="109575"/>
                </a:lnTo>
                <a:lnTo>
                  <a:pt x="125641" y="109575"/>
                </a:lnTo>
                <a:lnTo>
                  <a:pt x="130149" y="89331"/>
                </a:lnTo>
                <a:lnTo>
                  <a:pt x="91262" y="89331"/>
                </a:lnTo>
                <a:lnTo>
                  <a:pt x="96127" y="64044"/>
                </a:lnTo>
                <a:lnTo>
                  <a:pt x="103917" y="42254"/>
                </a:lnTo>
                <a:lnTo>
                  <a:pt x="116708" y="26972"/>
                </a:lnTo>
                <a:lnTo>
                  <a:pt x="136575" y="21209"/>
                </a:lnTo>
                <a:lnTo>
                  <a:pt x="144370" y="21314"/>
                </a:lnTo>
                <a:lnTo>
                  <a:pt x="149545" y="22051"/>
                </a:lnTo>
                <a:lnTo>
                  <a:pt x="154420" y="24053"/>
                </a:lnTo>
                <a:lnTo>
                  <a:pt x="161315" y="27952"/>
                </a:lnTo>
                <a:lnTo>
                  <a:pt x="172237" y="8674"/>
                </a:lnTo>
                <a:lnTo>
                  <a:pt x="169872" y="7318"/>
                </a:lnTo>
                <a:lnTo>
                  <a:pt x="162960" y="4337"/>
                </a:lnTo>
                <a:lnTo>
                  <a:pt x="151770" y="1355"/>
                </a:lnTo>
                <a:lnTo>
                  <a:pt x="136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818"/>
          </a:p>
        </p:txBody>
      </p:sp>
      <p:pic>
        <p:nvPicPr>
          <p:cNvPr id="35" name="bg object 3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8738" y="4225242"/>
            <a:ext cx="446288" cy="380422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0" y="5"/>
            <a:ext cx="9143422" cy="3807691"/>
          </a:xfrm>
          <a:custGeom>
            <a:avLst/>
            <a:gdLst/>
            <a:ahLst/>
            <a:cxnLst/>
            <a:rect l="l" t="t" r="r" b="b"/>
            <a:pathLst>
              <a:path w="20102830" h="8376920">
                <a:moveTo>
                  <a:pt x="20102398" y="0"/>
                </a:moveTo>
                <a:lnTo>
                  <a:pt x="0" y="0"/>
                </a:lnTo>
                <a:lnTo>
                  <a:pt x="0" y="8376411"/>
                </a:lnTo>
                <a:lnTo>
                  <a:pt x="20102398" y="8376411"/>
                </a:lnTo>
                <a:lnTo>
                  <a:pt x="20102398" y="0"/>
                </a:lnTo>
                <a:close/>
              </a:path>
            </a:pathLst>
          </a:custGeom>
          <a:solidFill>
            <a:srgbClr val="E3EFF5"/>
          </a:solidFill>
        </p:spPr>
        <p:txBody>
          <a:bodyPr wrap="square" lIns="0" tIns="0" rIns="0" bIns="0" rtlCol="0"/>
          <a:lstStyle/>
          <a:p>
            <a:endParaRPr sz="818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096489" y="1729818"/>
            <a:ext cx="2391707" cy="3147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45" b="1" i="0">
                <a:solidFill>
                  <a:srgbClr val="848283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39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9" b="0" i="0">
                <a:solidFill>
                  <a:srgbClr val="231F20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11252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9976" y="389828"/>
            <a:ext cx="2485863" cy="314702"/>
          </a:xfrm>
        </p:spPr>
        <p:txBody>
          <a:bodyPr lIns="0" tIns="0" rIns="0" bIns="0"/>
          <a:lstStyle>
            <a:lvl1pPr>
              <a:defRPr sz="2045" b="1" i="0">
                <a:solidFill>
                  <a:srgbClr val="848283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7839" y="1588348"/>
            <a:ext cx="5356432" cy="139910"/>
          </a:xfrm>
        </p:spPr>
        <p:txBody>
          <a:bodyPr lIns="0" tIns="0" rIns="0" bIns="0"/>
          <a:lstStyle>
            <a:lvl1pPr>
              <a:defRPr sz="909" b="0" i="0">
                <a:solidFill>
                  <a:srgbClr val="231F20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8535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9976" y="389828"/>
            <a:ext cx="2485863" cy="314702"/>
          </a:xfrm>
        </p:spPr>
        <p:txBody>
          <a:bodyPr lIns="0" tIns="0" rIns="0" bIns="0"/>
          <a:lstStyle>
            <a:lvl1pPr>
              <a:defRPr sz="2045" b="1" i="0">
                <a:solidFill>
                  <a:srgbClr val="848283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0411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3422" cy="5143211"/>
          </a:xfrm>
          <a:custGeom>
            <a:avLst/>
            <a:gdLst/>
            <a:ahLst/>
            <a:cxnLst/>
            <a:rect l="l" t="t" r="r" b="b"/>
            <a:pathLst>
              <a:path w="20102830" h="11315065">
                <a:moveTo>
                  <a:pt x="20102398" y="0"/>
                </a:moveTo>
                <a:lnTo>
                  <a:pt x="0" y="0"/>
                </a:lnTo>
                <a:lnTo>
                  <a:pt x="0" y="11314798"/>
                </a:lnTo>
                <a:lnTo>
                  <a:pt x="20102398" y="11314798"/>
                </a:lnTo>
                <a:lnTo>
                  <a:pt x="20102398" y="0"/>
                </a:lnTo>
                <a:close/>
              </a:path>
            </a:pathLst>
          </a:custGeom>
          <a:solidFill>
            <a:srgbClr val="E3EFF5"/>
          </a:solidFill>
        </p:spPr>
        <p:txBody>
          <a:bodyPr wrap="square" lIns="0" tIns="0" rIns="0" bIns="0" rtlCol="0"/>
          <a:lstStyle/>
          <a:p>
            <a:endParaRPr sz="818"/>
          </a:p>
        </p:txBody>
      </p:sp>
      <p:sp>
        <p:nvSpPr>
          <p:cNvPr id="17" name="bg object 17"/>
          <p:cNvSpPr/>
          <p:nvPr/>
        </p:nvSpPr>
        <p:spPr>
          <a:xfrm>
            <a:off x="771512" y="2890268"/>
            <a:ext cx="1453336" cy="1037070"/>
          </a:xfrm>
          <a:custGeom>
            <a:avLst/>
            <a:gdLst/>
            <a:ahLst/>
            <a:cxnLst/>
            <a:rect l="l" t="t" r="r" b="b"/>
            <a:pathLst>
              <a:path w="3195320" h="2281554">
                <a:moveTo>
                  <a:pt x="2156297" y="0"/>
                </a:moveTo>
                <a:lnTo>
                  <a:pt x="2112276" y="175"/>
                </a:lnTo>
                <a:lnTo>
                  <a:pt x="2067701" y="1652"/>
                </a:lnTo>
                <a:lnTo>
                  <a:pt x="2022584" y="4401"/>
                </a:lnTo>
                <a:lnTo>
                  <a:pt x="1976939" y="8394"/>
                </a:lnTo>
                <a:lnTo>
                  <a:pt x="1930778" y="13603"/>
                </a:lnTo>
                <a:lnTo>
                  <a:pt x="1884115" y="20000"/>
                </a:lnTo>
                <a:lnTo>
                  <a:pt x="1836962" y="27556"/>
                </a:lnTo>
                <a:lnTo>
                  <a:pt x="1789332" y="36243"/>
                </a:lnTo>
                <a:lnTo>
                  <a:pt x="1741239" y="46033"/>
                </a:lnTo>
                <a:lnTo>
                  <a:pt x="1692694" y="56898"/>
                </a:lnTo>
                <a:lnTo>
                  <a:pt x="1643712" y="68808"/>
                </a:lnTo>
                <a:lnTo>
                  <a:pt x="1594305" y="81737"/>
                </a:lnTo>
                <a:lnTo>
                  <a:pt x="1544486" y="95655"/>
                </a:lnTo>
                <a:lnTo>
                  <a:pt x="1494268" y="110535"/>
                </a:lnTo>
                <a:lnTo>
                  <a:pt x="1443664" y="126347"/>
                </a:lnTo>
                <a:lnTo>
                  <a:pt x="1392687" y="143064"/>
                </a:lnTo>
                <a:lnTo>
                  <a:pt x="1341350" y="160658"/>
                </a:lnTo>
                <a:lnTo>
                  <a:pt x="1289665" y="179100"/>
                </a:lnTo>
                <a:lnTo>
                  <a:pt x="1237647" y="198361"/>
                </a:lnTo>
                <a:lnTo>
                  <a:pt x="1185307" y="218414"/>
                </a:lnTo>
                <a:lnTo>
                  <a:pt x="1135209" y="238221"/>
                </a:lnTo>
                <a:lnTo>
                  <a:pt x="1085647" y="258431"/>
                </a:lnTo>
                <a:lnTo>
                  <a:pt x="1036660" y="279050"/>
                </a:lnTo>
                <a:lnTo>
                  <a:pt x="988291" y="300082"/>
                </a:lnTo>
                <a:lnTo>
                  <a:pt x="940578" y="321532"/>
                </a:lnTo>
                <a:lnTo>
                  <a:pt x="893564" y="343404"/>
                </a:lnTo>
                <a:lnTo>
                  <a:pt x="847289" y="365704"/>
                </a:lnTo>
                <a:lnTo>
                  <a:pt x="801792" y="388436"/>
                </a:lnTo>
                <a:lnTo>
                  <a:pt x="757117" y="411604"/>
                </a:lnTo>
                <a:lnTo>
                  <a:pt x="713302" y="435213"/>
                </a:lnTo>
                <a:lnTo>
                  <a:pt x="670388" y="459269"/>
                </a:lnTo>
                <a:lnTo>
                  <a:pt x="628417" y="483775"/>
                </a:lnTo>
                <a:lnTo>
                  <a:pt x="587428" y="508737"/>
                </a:lnTo>
                <a:lnTo>
                  <a:pt x="547463" y="534158"/>
                </a:lnTo>
                <a:lnTo>
                  <a:pt x="508562" y="560044"/>
                </a:lnTo>
                <a:lnTo>
                  <a:pt x="470767" y="586399"/>
                </a:lnTo>
                <a:lnTo>
                  <a:pt x="434116" y="613229"/>
                </a:lnTo>
                <a:lnTo>
                  <a:pt x="398652" y="640537"/>
                </a:lnTo>
                <a:lnTo>
                  <a:pt x="364416" y="668328"/>
                </a:lnTo>
                <a:lnTo>
                  <a:pt x="331446" y="696607"/>
                </a:lnTo>
                <a:lnTo>
                  <a:pt x="299785" y="725379"/>
                </a:lnTo>
                <a:lnTo>
                  <a:pt x="269474" y="754649"/>
                </a:lnTo>
                <a:lnTo>
                  <a:pt x="240552" y="784420"/>
                </a:lnTo>
                <a:lnTo>
                  <a:pt x="213060" y="814698"/>
                </a:lnTo>
                <a:lnTo>
                  <a:pt x="187039" y="845488"/>
                </a:lnTo>
                <a:lnTo>
                  <a:pt x="162530" y="876793"/>
                </a:lnTo>
                <a:lnTo>
                  <a:pt x="139574" y="908619"/>
                </a:lnTo>
                <a:lnTo>
                  <a:pt x="118211" y="940971"/>
                </a:lnTo>
                <a:lnTo>
                  <a:pt x="98481" y="973853"/>
                </a:lnTo>
                <a:lnTo>
                  <a:pt x="64087" y="1041225"/>
                </a:lnTo>
                <a:lnTo>
                  <a:pt x="36716" y="1110774"/>
                </a:lnTo>
                <a:lnTo>
                  <a:pt x="16694" y="1182536"/>
                </a:lnTo>
                <a:lnTo>
                  <a:pt x="4347" y="1256549"/>
                </a:lnTo>
                <a:lnTo>
                  <a:pt x="0" y="1332851"/>
                </a:lnTo>
                <a:lnTo>
                  <a:pt x="928" y="1371872"/>
                </a:lnTo>
                <a:lnTo>
                  <a:pt x="3978" y="1411479"/>
                </a:lnTo>
                <a:lnTo>
                  <a:pt x="9191" y="1451677"/>
                </a:lnTo>
                <a:lnTo>
                  <a:pt x="16607" y="1492470"/>
                </a:lnTo>
                <a:lnTo>
                  <a:pt x="26267" y="1533863"/>
                </a:lnTo>
                <a:lnTo>
                  <a:pt x="38212" y="1575861"/>
                </a:lnTo>
                <a:lnTo>
                  <a:pt x="52483" y="1618469"/>
                </a:lnTo>
                <a:lnTo>
                  <a:pt x="69120" y="1661691"/>
                </a:lnTo>
                <a:lnTo>
                  <a:pt x="88164" y="1705532"/>
                </a:lnTo>
                <a:lnTo>
                  <a:pt x="109655" y="1749996"/>
                </a:lnTo>
                <a:lnTo>
                  <a:pt x="133781" y="1795503"/>
                </a:lnTo>
                <a:lnTo>
                  <a:pt x="158760" y="1838683"/>
                </a:lnTo>
                <a:lnTo>
                  <a:pt x="184583" y="1879575"/>
                </a:lnTo>
                <a:lnTo>
                  <a:pt x="211237" y="1918220"/>
                </a:lnTo>
                <a:lnTo>
                  <a:pt x="238712" y="1954658"/>
                </a:lnTo>
                <a:lnTo>
                  <a:pt x="266998" y="1988929"/>
                </a:lnTo>
                <a:lnTo>
                  <a:pt x="296085" y="2021072"/>
                </a:lnTo>
                <a:lnTo>
                  <a:pt x="325960" y="2051127"/>
                </a:lnTo>
                <a:lnTo>
                  <a:pt x="356614" y="2079135"/>
                </a:lnTo>
                <a:lnTo>
                  <a:pt x="388035" y="2105136"/>
                </a:lnTo>
                <a:lnTo>
                  <a:pt x="420214" y="2129169"/>
                </a:lnTo>
                <a:lnTo>
                  <a:pt x="453139" y="2151274"/>
                </a:lnTo>
                <a:lnTo>
                  <a:pt x="486800" y="2171491"/>
                </a:lnTo>
                <a:lnTo>
                  <a:pt x="521187" y="2189861"/>
                </a:lnTo>
                <a:lnTo>
                  <a:pt x="556287" y="2206423"/>
                </a:lnTo>
                <a:lnTo>
                  <a:pt x="592091" y="2221217"/>
                </a:lnTo>
                <a:lnTo>
                  <a:pt x="628588" y="2234284"/>
                </a:lnTo>
                <a:lnTo>
                  <a:pt x="665768" y="2245662"/>
                </a:lnTo>
                <a:lnTo>
                  <a:pt x="703619" y="2255393"/>
                </a:lnTo>
                <a:lnTo>
                  <a:pt x="742131" y="2263515"/>
                </a:lnTo>
                <a:lnTo>
                  <a:pt x="781293" y="2270069"/>
                </a:lnTo>
                <a:lnTo>
                  <a:pt x="821094" y="2275096"/>
                </a:lnTo>
                <a:lnTo>
                  <a:pt x="861525" y="2278634"/>
                </a:lnTo>
                <a:lnTo>
                  <a:pt x="902573" y="2280724"/>
                </a:lnTo>
                <a:lnTo>
                  <a:pt x="944229" y="2281406"/>
                </a:lnTo>
                <a:lnTo>
                  <a:pt x="986481" y="2280720"/>
                </a:lnTo>
                <a:lnTo>
                  <a:pt x="1029320" y="2278705"/>
                </a:lnTo>
                <a:lnTo>
                  <a:pt x="1072734" y="2275402"/>
                </a:lnTo>
                <a:lnTo>
                  <a:pt x="1116712" y="2270850"/>
                </a:lnTo>
                <a:lnTo>
                  <a:pt x="1161245" y="2265091"/>
                </a:lnTo>
                <a:lnTo>
                  <a:pt x="1206321" y="2258162"/>
                </a:lnTo>
                <a:lnTo>
                  <a:pt x="1251929" y="2250105"/>
                </a:lnTo>
                <a:lnTo>
                  <a:pt x="1298059" y="2240960"/>
                </a:lnTo>
                <a:lnTo>
                  <a:pt x="1344700" y="2230766"/>
                </a:lnTo>
                <a:lnTo>
                  <a:pt x="1391842" y="2219563"/>
                </a:lnTo>
                <a:lnTo>
                  <a:pt x="1439473" y="2207392"/>
                </a:lnTo>
                <a:lnTo>
                  <a:pt x="1487584" y="2194292"/>
                </a:lnTo>
                <a:lnTo>
                  <a:pt x="1536163" y="2180303"/>
                </a:lnTo>
                <a:lnTo>
                  <a:pt x="1585199" y="2165465"/>
                </a:lnTo>
                <a:lnTo>
                  <a:pt x="1634683" y="2149819"/>
                </a:lnTo>
                <a:lnTo>
                  <a:pt x="1684602" y="2133404"/>
                </a:lnTo>
                <a:lnTo>
                  <a:pt x="1734948" y="2116259"/>
                </a:lnTo>
                <a:lnTo>
                  <a:pt x="1785708" y="2098426"/>
                </a:lnTo>
                <a:lnTo>
                  <a:pt x="1836872" y="2079943"/>
                </a:lnTo>
                <a:lnTo>
                  <a:pt x="1888430" y="2060852"/>
                </a:lnTo>
                <a:lnTo>
                  <a:pt x="1940371" y="2041191"/>
                </a:lnTo>
                <a:lnTo>
                  <a:pt x="1992684" y="2021001"/>
                </a:lnTo>
                <a:lnTo>
                  <a:pt x="2043846" y="2000909"/>
                </a:lnTo>
                <a:lnTo>
                  <a:pt x="2094498" y="1980647"/>
                </a:lnTo>
                <a:lnTo>
                  <a:pt x="2144594" y="1960200"/>
                </a:lnTo>
                <a:lnTo>
                  <a:pt x="2194090" y="1939552"/>
                </a:lnTo>
                <a:lnTo>
                  <a:pt x="2242940" y="1918687"/>
                </a:lnTo>
                <a:lnTo>
                  <a:pt x="2291098" y="1897589"/>
                </a:lnTo>
                <a:lnTo>
                  <a:pt x="2338519" y="1876243"/>
                </a:lnTo>
                <a:lnTo>
                  <a:pt x="2385157" y="1854632"/>
                </a:lnTo>
                <a:lnTo>
                  <a:pt x="2430968" y="1832740"/>
                </a:lnTo>
                <a:lnTo>
                  <a:pt x="2475906" y="1810552"/>
                </a:lnTo>
                <a:lnTo>
                  <a:pt x="2519925" y="1788051"/>
                </a:lnTo>
                <a:lnTo>
                  <a:pt x="2562980" y="1765222"/>
                </a:lnTo>
                <a:lnTo>
                  <a:pt x="2605026" y="1742049"/>
                </a:lnTo>
                <a:lnTo>
                  <a:pt x="2646017" y="1718515"/>
                </a:lnTo>
                <a:lnTo>
                  <a:pt x="2685908" y="1694606"/>
                </a:lnTo>
                <a:lnTo>
                  <a:pt x="2724653" y="1670304"/>
                </a:lnTo>
                <a:lnTo>
                  <a:pt x="2762207" y="1645595"/>
                </a:lnTo>
                <a:lnTo>
                  <a:pt x="2798525" y="1620461"/>
                </a:lnTo>
                <a:lnTo>
                  <a:pt x="2833561" y="1594888"/>
                </a:lnTo>
                <a:lnTo>
                  <a:pt x="2867270" y="1568859"/>
                </a:lnTo>
                <a:lnTo>
                  <a:pt x="2899606" y="1542358"/>
                </a:lnTo>
                <a:lnTo>
                  <a:pt x="2930524" y="1515369"/>
                </a:lnTo>
                <a:lnTo>
                  <a:pt x="2959978" y="1487878"/>
                </a:lnTo>
                <a:lnTo>
                  <a:pt x="2987924" y="1459866"/>
                </a:lnTo>
                <a:lnTo>
                  <a:pt x="3014316" y="1431320"/>
                </a:lnTo>
                <a:lnTo>
                  <a:pt x="3039108" y="1402222"/>
                </a:lnTo>
                <a:lnTo>
                  <a:pt x="3083711" y="1342308"/>
                </a:lnTo>
                <a:lnTo>
                  <a:pt x="3121371" y="1279998"/>
                </a:lnTo>
                <a:lnTo>
                  <a:pt x="3151724" y="1215165"/>
                </a:lnTo>
                <a:lnTo>
                  <a:pt x="3174407" y="1147680"/>
                </a:lnTo>
                <a:lnTo>
                  <a:pt x="3189057" y="1077417"/>
                </a:lnTo>
                <a:lnTo>
                  <a:pt x="3195310" y="1004249"/>
                </a:lnTo>
                <a:lnTo>
                  <a:pt x="3195175" y="966535"/>
                </a:lnTo>
                <a:lnTo>
                  <a:pt x="3192804" y="928047"/>
                </a:lnTo>
                <a:lnTo>
                  <a:pt x="3188153" y="888769"/>
                </a:lnTo>
                <a:lnTo>
                  <a:pt x="3181175" y="848684"/>
                </a:lnTo>
                <a:lnTo>
                  <a:pt x="3171826" y="807778"/>
                </a:lnTo>
                <a:lnTo>
                  <a:pt x="3160060" y="766034"/>
                </a:lnTo>
                <a:lnTo>
                  <a:pt x="3145832" y="723436"/>
                </a:lnTo>
                <a:lnTo>
                  <a:pt x="3129096" y="679968"/>
                </a:lnTo>
                <a:lnTo>
                  <a:pt x="3109807" y="635614"/>
                </a:lnTo>
                <a:lnTo>
                  <a:pt x="3087919" y="590359"/>
                </a:lnTo>
                <a:lnTo>
                  <a:pt x="3063767" y="544717"/>
                </a:lnTo>
                <a:lnTo>
                  <a:pt x="3038710" y="501140"/>
                </a:lnTo>
                <a:lnTo>
                  <a:pt x="3012763" y="459599"/>
                </a:lnTo>
                <a:lnTo>
                  <a:pt x="2985936" y="420066"/>
                </a:lnTo>
                <a:lnTo>
                  <a:pt x="2958245" y="382514"/>
                </a:lnTo>
                <a:lnTo>
                  <a:pt x="2929700" y="346913"/>
                </a:lnTo>
                <a:lnTo>
                  <a:pt x="2900317" y="313235"/>
                </a:lnTo>
                <a:lnTo>
                  <a:pt x="2870106" y="281452"/>
                </a:lnTo>
                <a:lnTo>
                  <a:pt x="2839082" y="251536"/>
                </a:lnTo>
                <a:lnTo>
                  <a:pt x="2807258" y="223458"/>
                </a:lnTo>
                <a:lnTo>
                  <a:pt x="2774646" y="197191"/>
                </a:lnTo>
                <a:lnTo>
                  <a:pt x="2741259" y="172705"/>
                </a:lnTo>
                <a:lnTo>
                  <a:pt x="2707110" y="149973"/>
                </a:lnTo>
                <a:lnTo>
                  <a:pt x="2672212" y="128966"/>
                </a:lnTo>
                <a:lnTo>
                  <a:pt x="2636579" y="109656"/>
                </a:lnTo>
                <a:lnTo>
                  <a:pt x="2600223" y="92015"/>
                </a:lnTo>
                <a:lnTo>
                  <a:pt x="2563156" y="76014"/>
                </a:lnTo>
                <a:lnTo>
                  <a:pt x="2525393" y="61625"/>
                </a:lnTo>
                <a:lnTo>
                  <a:pt x="2486946" y="48820"/>
                </a:lnTo>
                <a:lnTo>
                  <a:pt x="2447827" y="37570"/>
                </a:lnTo>
                <a:lnTo>
                  <a:pt x="2408051" y="27848"/>
                </a:lnTo>
                <a:lnTo>
                  <a:pt x="2367629" y="19624"/>
                </a:lnTo>
                <a:lnTo>
                  <a:pt x="2326575" y="12871"/>
                </a:lnTo>
                <a:lnTo>
                  <a:pt x="2284902" y="7561"/>
                </a:lnTo>
                <a:lnTo>
                  <a:pt x="2242623" y="3664"/>
                </a:lnTo>
                <a:lnTo>
                  <a:pt x="2199750" y="1153"/>
                </a:lnTo>
                <a:lnTo>
                  <a:pt x="2156297" y="0"/>
                </a:lnTo>
                <a:close/>
              </a:path>
            </a:pathLst>
          </a:custGeom>
          <a:solidFill>
            <a:srgbClr val="C5D8E7"/>
          </a:solidFill>
        </p:spPr>
        <p:txBody>
          <a:bodyPr wrap="square" lIns="0" tIns="0" rIns="0" bIns="0" rtlCol="0"/>
          <a:lstStyle/>
          <a:p>
            <a:endParaRPr sz="818"/>
          </a:p>
        </p:txBody>
      </p:sp>
      <p:sp>
        <p:nvSpPr>
          <p:cNvPr id="18" name="bg object 18"/>
          <p:cNvSpPr/>
          <p:nvPr/>
        </p:nvSpPr>
        <p:spPr>
          <a:xfrm>
            <a:off x="533176" y="3017075"/>
            <a:ext cx="919310" cy="849168"/>
          </a:xfrm>
          <a:custGeom>
            <a:avLst/>
            <a:gdLst/>
            <a:ahLst/>
            <a:cxnLst/>
            <a:rect l="l" t="t" r="r" b="b"/>
            <a:pathLst>
              <a:path w="2021205" h="1868170">
                <a:moveTo>
                  <a:pt x="1296377" y="1030973"/>
                </a:moveTo>
                <a:lnTo>
                  <a:pt x="1524203" y="803148"/>
                </a:lnTo>
                <a:lnTo>
                  <a:pt x="1574174" y="812154"/>
                </a:lnTo>
                <a:lnTo>
                  <a:pt x="1624739" y="814810"/>
                </a:lnTo>
                <a:lnTo>
                  <a:pt x="1675249" y="811113"/>
                </a:lnTo>
                <a:lnTo>
                  <a:pt x="1725056" y="801063"/>
                </a:lnTo>
                <a:lnTo>
                  <a:pt x="1773512" y="784659"/>
                </a:lnTo>
                <a:lnTo>
                  <a:pt x="1819968" y="761901"/>
                </a:lnTo>
                <a:lnTo>
                  <a:pt x="1863776" y="732788"/>
                </a:lnTo>
                <a:lnTo>
                  <a:pt x="1904288" y="697318"/>
                </a:lnTo>
                <a:lnTo>
                  <a:pt x="1937517" y="659712"/>
                </a:lnTo>
                <a:lnTo>
                  <a:pt x="1965235" y="619207"/>
                </a:lnTo>
                <a:lnTo>
                  <a:pt x="1987445" y="576328"/>
                </a:lnTo>
                <a:lnTo>
                  <a:pt x="2004145" y="531598"/>
                </a:lnTo>
                <a:lnTo>
                  <a:pt x="2015335" y="485541"/>
                </a:lnTo>
                <a:lnTo>
                  <a:pt x="2021017" y="438681"/>
                </a:lnTo>
                <a:lnTo>
                  <a:pt x="2021191" y="391540"/>
                </a:lnTo>
                <a:lnTo>
                  <a:pt x="2015855" y="344643"/>
                </a:lnTo>
                <a:lnTo>
                  <a:pt x="2005012" y="298513"/>
                </a:lnTo>
                <a:lnTo>
                  <a:pt x="1880247" y="423278"/>
                </a:lnTo>
                <a:lnTo>
                  <a:pt x="1802498" y="501027"/>
                </a:lnTo>
                <a:lnTo>
                  <a:pt x="1696275" y="472567"/>
                </a:lnTo>
                <a:lnTo>
                  <a:pt x="1590065" y="444119"/>
                </a:lnTo>
                <a:lnTo>
                  <a:pt x="1561617" y="337908"/>
                </a:lnTo>
                <a:lnTo>
                  <a:pt x="1533156" y="231686"/>
                </a:lnTo>
                <a:lnTo>
                  <a:pt x="1610906" y="153936"/>
                </a:lnTo>
                <a:lnTo>
                  <a:pt x="1735670" y="29171"/>
                </a:lnTo>
                <a:lnTo>
                  <a:pt x="1689540" y="18328"/>
                </a:lnTo>
                <a:lnTo>
                  <a:pt x="1642643" y="12993"/>
                </a:lnTo>
                <a:lnTo>
                  <a:pt x="1595503" y="13166"/>
                </a:lnTo>
                <a:lnTo>
                  <a:pt x="1548642" y="18848"/>
                </a:lnTo>
                <a:lnTo>
                  <a:pt x="1502585" y="30039"/>
                </a:lnTo>
                <a:lnTo>
                  <a:pt x="1457856" y="46739"/>
                </a:lnTo>
                <a:lnTo>
                  <a:pt x="1414977" y="68948"/>
                </a:lnTo>
                <a:lnTo>
                  <a:pt x="1374472" y="96667"/>
                </a:lnTo>
                <a:lnTo>
                  <a:pt x="1336865" y="129895"/>
                </a:lnTo>
                <a:lnTo>
                  <a:pt x="1301395" y="170407"/>
                </a:lnTo>
                <a:lnTo>
                  <a:pt x="1272280" y="214215"/>
                </a:lnTo>
                <a:lnTo>
                  <a:pt x="1249521" y="260671"/>
                </a:lnTo>
                <a:lnTo>
                  <a:pt x="1233116" y="309125"/>
                </a:lnTo>
                <a:lnTo>
                  <a:pt x="1223065" y="358931"/>
                </a:lnTo>
                <a:lnTo>
                  <a:pt x="1219368" y="409439"/>
                </a:lnTo>
                <a:lnTo>
                  <a:pt x="1222025" y="460001"/>
                </a:lnTo>
                <a:lnTo>
                  <a:pt x="1231036" y="509968"/>
                </a:lnTo>
                <a:lnTo>
                  <a:pt x="1003211" y="737793"/>
                </a:lnTo>
              </a:path>
              <a:path w="2021205" h="1868170">
                <a:moveTo>
                  <a:pt x="729983" y="1011021"/>
                </a:moveTo>
                <a:lnTo>
                  <a:pt x="267817" y="1473187"/>
                </a:lnTo>
                <a:lnTo>
                  <a:pt x="238257" y="1510520"/>
                </a:lnTo>
                <a:lnTo>
                  <a:pt x="218534" y="1552378"/>
                </a:lnTo>
                <a:lnTo>
                  <a:pt x="208657" y="1596955"/>
                </a:lnTo>
                <a:lnTo>
                  <a:pt x="208637" y="1642446"/>
                </a:lnTo>
                <a:lnTo>
                  <a:pt x="218484" y="1687046"/>
                </a:lnTo>
                <a:lnTo>
                  <a:pt x="238207" y="1728950"/>
                </a:lnTo>
                <a:lnTo>
                  <a:pt x="267817" y="1766354"/>
                </a:lnTo>
                <a:lnTo>
                  <a:pt x="305210" y="1795974"/>
                </a:lnTo>
                <a:lnTo>
                  <a:pt x="347091" y="1815720"/>
                </a:lnTo>
                <a:lnTo>
                  <a:pt x="391665" y="1825594"/>
                </a:lnTo>
                <a:lnTo>
                  <a:pt x="437136" y="1825594"/>
                </a:lnTo>
                <a:lnTo>
                  <a:pt x="481710" y="1815720"/>
                </a:lnTo>
                <a:lnTo>
                  <a:pt x="523591" y="1795974"/>
                </a:lnTo>
                <a:lnTo>
                  <a:pt x="560984" y="1766354"/>
                </a:lnTo>
                <a:lnTo>
                  <a:pt x="1031913" y="1295425"/>
                </a:lnTo>
              </a:path>
              <a:path w="2021205" h="1868170">
                <a:moveTo>
                  <a:pt x="1604416" y="1867916"/>
                </a:moveTo>
                <a:lnTo>
                  <a:pt x="1868868" y="1603463"/>
                </a:lnTo>
                <a:lnTo>
                  <a:pt x="496531" y="231127"/>
                </a:lnTo>
                <a:lnTo>
                  <a:pt x="109131" y="108178"/>
                </a:lnTo>
                <a:lnTo>
                  <a:pt x="232079" y="495592"/>
                </a:lnTo>
                <a:lnTo>
                  <a:pt x="1604416" y="1867916"/>
                </a:lnTo>
                <a:close/>
              </a:path>
              <a:path w="2021205" h="1868170">
                <a:moveTo>
                  <a:pt x="1651127" y="1388973"/>
                </a:moveTo>
                <a:lnTo>
                  <a:pt x="1386674" y="1653425"/>
                </a:lnTo>
              </a:path>
              <a:path w="2021205" h="1868170">
                <a:moveTo>
                  <a:pt x="542340" y="276923"/>
                </a:moveTo>
                <a:lnTo>
                  <a:pt x="277875" y="541388"/>
                </a:lnTo>
              </a:path>
              <a:path w="2021205" h="1868170">
                <a:moveTo>
                  <a:pt x="1518894" y="1521206"/>
                </a:moveTo>
                <a:lnTo>
                  <a:pt x="410095" y="409143"/>
                </a:lnTo>
              </a:path>
              <a:path w="2021205" h="1868170">
                <a:moveTo>
                  <a:pt x="109131" y="108191"/>
                </a:moveTo>
                <a:lnTo>
                  <a:pt x="0" y="0"/>
                </a:lnTo>
              </a:path>
            </a:pathLst>
          </a:custGeom>
          <a:ln w="76631">
            <a:solidFill>
              <a:srgbClr val="848283"/>
            </a:solidFill>
          </a:ln>
        </p:spPr>
        <p:txBody>
          <a:bodyPr wrap="square" lIns="0" tIns="0" rIns="0" bIns="0" rtlCol="0"/>
          <a:lstStyle/>
          <a:p>
            <a:endParaRPr sz="81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9976" y="389828"/>
            <a:ext cx="2485863" cy="314702"/>
          </a:xfrm>
        </p:spPr>
        <p:txBody>
          <a:bodyPr lIns="0" tIns="0" rIns="0" bIns="0"/>
          <a:lstStyle>
            <a:lvl1pPr>
              <a:defRPr sz="2045" b="1" i="0">
                <a:solidFill>
                  <a:srgbClr val="848283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322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57722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9976" y="389828"/>
            <a:ext cx="2485863" cy="2077492"/>
          </a:xfrm>
        </p:spPr>
        <p:txBody>
          <a:bodyPr/>
          <a:lstStyle/>
          <a:p>
            <a:r>
              <a:rPr lang="en-GB"/>
              <a:t>&lt;Agenda/Contents&gt;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F1898-EC4E-5143-A11B-97469EC78C6E}" type="slidenum">
              <a:rPr lang="en-AU"/>
              <a:t>‹#›</a:t>
            </a:fld>
            <a:endParaRPr lang="en-AU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597A060-95A4-384C-8037-36D2CECF52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63839" y="1405427"/>
            <a:ext cx="5016322" cy="395608"/>
          </a:xfrm>
          <a:prstGeom prst="roundRect">
            <a:avLst>
              <a:gd name="adj" fmla="val 15491"/>
            </a:avLst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lIns="72000" tIns="72000" rIns="72000" bIns="72000" anchor="ctr"/>
          <a:lstStyle>
            <a:lvl1pPr marL="0" indent="0">
              <a:buNone/>
              <a:defRPr sz="1399"/>
            </a:lvl1pPr>
          </a:lstStyle>
          <a:p>
            <a:pPr lvl="0"/>
            <a:r>
              <a:rPr lang="en-GB"/>
              <a:t>&lt;Section 1 – click to add content&gt;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DCE04D43-6E82-DD4C-8882-02171A9399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63839" y="2020385"/>
            <a:ext cx="5016322" cy="395608"/>
          </a:xfrm>
          <a:prstGeom prst="roundRect">
            <a:avLst>
              <a:gd name="adj" fmla="val 15491"/>
            </a:avLst>
          </a:prstGeom>
          <a:ln w="12700">
            <a:solidFill>
              <a:schemeClr val="accent2"/>
            </a:solidFill>
          </a:ln>
        </p:spPr>
        <p:txBody>
          <a:bodyPr lIns="72000" tIns="72000" rIns="72000" bIns="72000" anchor="ctr"/>
          <a:lstStyle>
            <a:lvl1pPr marL="0" indent="0">
              <a:buNone/>
              <a:defRPr sz="1399"/>
            </a:lvl1pPr>
          </a:lstStyle>
          <a:p>
            <a:pPr lvl="0"/>
            <a:r>
              <a:rPr lang="en-GB"/>
              <a:t>&lt;Section 2 – click to add content&gt;</a:t>
            </a:r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907F319-0653-044B-915E-13CCCAEDDE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63839" y="2635343"/>
            <a:ext cx="5016322" cy="395608"/>
          </a:xfrm>
          <a:prstGeom prst="roundRect">
            <a:avLst>
              <a:gd name="adj" fmla="val 15491"/>
            </a:avLst>
          </a:prstGeom>
          <a:ln w="12700">
            <a:solidFill>
              <a:schemeClr val="accent2"/>
            </a:solidFill>
          </a:ln>
        </p:spPr>
        <p:txBody>
          <a:bodyPr lIns="72000" tIns="72000" rIns="72000" bIns="72000" anchor="ctr"/>
          <a:lstStyle>
            <a:lvl1pPr marL="0" indent="0">
              <a:buNone/>
              <a:defRPr sz="1399"/>
            </a:lvl1pPr>
          </a:lstStyle>
          <a:p>
            <a:pPr lvl="0"/>
            <a:r>
              <a:rPr lang="en-GB"/>
              <a:t>&lt;Section 3 – click to add content&gt;</a:t>
            </a:r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7738572-C53C-5547-870F-8356980FC6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63839" y="3250301"/>
            <a:ext cx="5016322" cy="395608"/>
          </a:xfrm>
          <a:prstGeom prst="roundRect">
            <a:avLst>
              <a:gd name="adj" fmla="val 15491"/>
            </a:avLst>
          </a:prstGeom>
          <a:ln w="12700">
            <a:solidFill>
              <a:schemeClr val="accent2"/>
            </a:solidFill>
          </a:ln>
        </p:spPr>
        <p:txBody>
          <a:bodyPr lIns="72000" tIns="72000" rIns="72000" bIns="72000" anchor="ctr"/>
          <a:lstStyle>
            <a:lvl1pPr marL="0" indent="0">
              <a:buNone/>
              <a:defRPr sz="1399"/>
            </a:lvl1pPr>
          </a:lstStyle>
          <a:p>
            <a:pPr lvl="0"/>
            <a:r>
              <a:rPr lang="en-GB"/>
              <a:t>&lt;Section 4 – click to add content&gt;</a:t>
            </a:r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B3D6BBC-6945-D147-B9F5-F9DFFC15C8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63839" y="3865259"/>
            <a:ext cx="5016322" cy="395608"/>
          </a:xfrm>
          <a:prstGeom prst="roundRect">
            <a:avLst>
              <a:gd name="adj" fmla="val 15491"/>
            </a:avLst>
          </a:prstGeom>
          <a:ln w="12700">
            <a:solidFill>
              <a:schemeClr val="accent2"/>
            </a:solidFill>
          </a:ln>
        </p:spPr>
        <p:txBody>
          <a:bodyPr lIns="72000" tIns="72000" rIns="72000" bIns="72000" anchor="ctr"/>
          <a:lstStyle>
            <a:lvl1pPr marL="0" indent="0">
              <a:buNone/>
              <a:defRPr sz="1399"/>
            </a:lvl1pPr>
          </a:lstStyle>
          <a:p>
            <a:pPr lvl="0"/>
            <a:r>
              <a:rPr lang="en-GB"/>
              <a:t>&lt;Section 5 – click to add content&gt;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12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634975-5196-224D-9182-4663E192F18E}"/>
              </a:ext>
            </a:extLst>
          </p:cNvPr>
          <p:cNvCxnSpPr>
            <a:cxnSpLocks/>
          </p:cNvCxnSpPr>
          <p:nvPr userDrawn="1"/>
        </p:nvCxnSpPr>
        <p:spPr>
          <a:xfrm>
            <a:off x="5315414" y="0"/>
            <a:ext cx="3240757" cy="3526971"/>
          </a:xfrm>
          <a:prstGeom prst="line">
            <a:avLst/>
          </a:prstGeom>
          <a:ln w="127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BA6BB3-9CD3-914F-9772-6B5F9446545B}"/>
              </a:ext>
            </a:extLst>
          </p:cNvPr>
          <p:cNvCxnSpPr>
            <a:cxnSpLocks/>
          </p:cNvCxnSpPr>
          <p:nvPr userDrawn="1"/>
        </p:nvCxnSpPr>
        <p:spPr>
          <a:xfrm flipH="1">
            <a:off x="6749146" y="2988527"/>
            <a:ext cx="2394854" cy="2154973"/>
          </a:xfrm>
          <a:prstGeom prst="line">
            <a:avLst/>
          </a:prstGeom>
          <a:ln w="127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1780038C-FBEB-E74C-8C81-B1D31D0AF4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7065" y="1915750"/>
            <a:ext cx="5380835" cy="1659801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GB" dirty="0"/>
              <a:t>&lt;Section Title&gt;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4DDDC30-4F09-284F-801D-7DE07373F1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7066" y="3740058"/>
            <a:ext cx="5380834" cy="521992"/>
          </a:xfrm>
        </p:spPr>
        <p:txBody>
          <a:bodyPr/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&lt;</a:t>
            </a:r>
            <a:r>
              <a:rPr lang="en-US" sz="1600" dirty="0">
                <a:solidFill>
                  <a:schemeClr val="tx1"/>
                </a:solidFill>
                <a:cs typeface="Arial"/>
              </a:rPr>
              <a:t>Section Subtitle</a:t>
            </a:r>
            <a:r>
              <a:rPr lang="en-GB" dirty="0"/>
              <a:t>&gt;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004DE7-91D2-8A48-9B36-79C3978B1F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7065" y="881450"/>
            <a:ext cx="720000" cy="72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800" b="0"/>
            </a:lvl1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52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&lt;Agenda/Contents&gt;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F1898-EC4E-5143-A11B-97469EC78C6E}" type="slidenum">
              <a:rPr lang="en-AU" smtClean="0"/>
              <a:t>‹#›</a:t>
            </a:fld>
            <a:endParaRPr lang="en-AU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597A060-95A4-384C-8037-36D2CECF52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63839" y="1343407"/>
            <a:ext cx="5016322" cy="519648"/>
          </a:xfrm>
          <a:prstGeom prst="roundRect">
            <a:avLst>
              <a:gd name="adj" fmla="val 15491"/>
            </a:avLst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lIns="72000" tIns="72000" rIns="72000" bIns="72000" anchor="ctr"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&lt;Section 1 – click to add content&gt;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DCE04D43-6E82-DD4C-8882-02171A9399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63839" y="1958365"/>
            <a:ext cx="5016322" cy="519648"/>
          </a:xfrm>
          <a:prstGeom prst="roundRect">
            <a:avLst>
              <a:gd name="adj" fmla="val 15491"/>
            </a:avLst>
          </a:prstGeom>
          <a:ln w="12700">
            <a:solidFill>
              <a:schemeClr val="accent2"/>
            </a:solidFill>
          </a:ln>
        </p:spPr>
        <p:txBody>
          <a:bodyPr lIns="72000" tIns="72000" rIns="72000" bIns="72000" anchor="ctr"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&lt;Section 2 – click to add content&gt;</a:t>
            </a:r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907F319-0653-044B-915E-13CCCAEDDE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63839" y="2573323"/>
            <a:ext cx="5016322" cy="519648"/>
          </a:xfrm>
          <a:prstGeom prst="roundRect">
            <a:avLst>
              <a:gd name="adj" fmla="val 15491"/>
            </a:avLst>
          </a:prstGeom>
          <a:ln w="12700">
            <a:solidFill>
              <a:schemeClr val="accent2"/>
            </a:solidFill>
          </a:ln>
        </p:spPr>
        <p:txBody>
          <a:bodyPr lIns="72000" tIns="72000" rIns="72000" bIns="72000" anchor="ctr"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&lt;Section 3 – click to add content&gt;</a:t>
            </a:r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7738572-C53C-5547-870F-8356980FC6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63839" y="3188281"/>
            <a:ext cx="5016322" cy="519648"/>
          </a:xfrm>
          <a:prstGeom prst="roundRect">
            <a:avLst>
              <a:gd name="adj" fmla="val 15491"/>
            </a:avLst>
          </a:prstGeom>
          <a:ln w="12700">
            <a:solidFill>
              <a:schemeClr val="accent2"/>
            </a:solidFill>
          </a:ln>
        </p:spPr>
        <p:txBody>
          <a:bodyPr lIns="72000" tIns="72000" rIns="72000" bIns="72000" anchor="ctr"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&lt;Section 4 – click to add content&gt;</a:t>
            </a:r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B3D6BBC-6945-D147-B9F5-F9DFFC15C8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63839" y="3803239"/>
            <a:ext cx="5016322" cy="519648"/>
          </a:xfrm>
          <a:prstGeom prst="roundRect">
            <a:avLst>
              <a:gd name="adj" fmla="val 15491"/>
            </a:avLst>
          </a:prstGeom>
          <a:ln w="12700">
            <a:solidFill>
              <a:schemeClr val="accent2"/>
            </a:solidFill>
          </a:ln>
        </p:spPr>
        <p:txBody>
          <a:bodyPr lIns="72000" tIns="72000" rIns="72000" bIns="72000" anchor="ctr"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&lt;Section 5 – click to add content&gt;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28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&lt;Agenda/Contents&gt;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F1898-EC4E-5143-A11B-97469EC78C6E}" type="slidenum">
              <a:rPr lang="en-AU" smtClean="0"/>
              <a:t>‹#›</a:t>
            </a:fld>
            <a:endParaRPr lang="en-AU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9E1C991-1A6A-4144-A521-BCDC6A3FFE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5027" y="1343407"/>
            <a:ext cx="3544336" cy="519648"/>
          </a:xfrm>
          <a:prstGeom prst="roundRect">
            <a:avLst>
              <a:gd name="adj" fmla="val 15491"/>
            </a:avLst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txBody>
          <a:bodyPr lIns="72000" tIns="72000" rIns="72000" bIns="72000" anchor="ctr"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&lt;Section 1 – click to add content&gt;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0F0A5A0-50A2-7D4C-B058-58740B583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027" y="1958365"/>
            <a:ext cx="3544336" cy="519648"/>
          </a:xfrm>
          <a:prstGeom prst="roundRect">
            <a:avLst>
              <a:gd name="adj" fmla="val 15491"/>
            </a:avLst>
          </a:prstGeom>
          <a:ln w="12700">
            <a:solidFill>
              <a:schemeClr val="accent2"/>
            </a:solidFill>
          </a:ln>
        </p:spPr>
        <p:txBody>
          <a:bodyPr lIns="72000" tIns="72000" rIns="72000" bIns="72000" anchor="ctr"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&lt;Section 2 – click to add content&gt;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A98960C-8BDC-5341-A385-A93735D21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5027" y="2573323"/>
            <a:ext cx="3544336" cy="519648"/>
          </a:xfrm>
          <a:prstGeom prst="roundRect">
            <a:avLst>
              <a:gd name="adj" fmla="val 15491"/>
            </a:avLst>
          </a:prstGeom>
          <a:ln w="12700">
            <a:solidFill>
              <a:schemeClr val="accent2"/>
            </a:solidFill>
          </a:ln>
        </p:spPr>
        <p:txBody>
          <a:bodyPr lIns="72000" tIns="72000" rIns="72000" bIns="72000" anchor="ctr"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&lt;Section 3 – click to add content&gt;</a:t>
            </a:r>
            <a:endParaRPr lang="en-US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B8560AC-ACF6-534F-8CAC-EB784A2145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5027" y="3188281"/>
            <a:ext cx="3544336" cy="519648"/>
          </a:xfrm>
          <a:prstGeom prst="roundRect">
            <a:avLst>
              <a:gd name="adj" fmla="val 15491"/>
            </a:avLst>
          </a:prstGeom>
          <a:ln w="12700">
            <a:solidFill>
              <a:schemeClr val="accent2"/>
            </a:solidFill>
          </a:ln>
        </p:spPr>
        <p:txBody>
          <a:bodyPr lIns="72000" tIns="72000" rIns="72000" bIns="72000" anchor="ctr"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&lt;Section 4 – click to add content&gt;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878DD39-E18E-AC46-A09F-016B47535C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5027" y="3803239"/>
            <a:ext cx="3544336" cy="519648"/>
          </a:xfrm>
          <a:prstGeom prst="roundRect">
            <a:avLst>
              <a:gd name="adj" fmla="val 15491"/>
            </a:avLst>
          </a:prstGeom>
          <a:ln w="12700">
            <a:solidFill>
              <a:schemeClr val="accent2"/>
            </a:solidFill>
          </a:ln>
        </p:spPr>
        <p:txBody>
          <a:bodyPr lIns="72000" tIns="72000" rIns="72000" bIns="72000" anchor="ctr"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&lt;Section 5 – click to add content&gt;</a:t>
            </a:r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B41D362-2BEA-D040-8053-1B5DEC25DE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31917" y="1343407"/>
            <a:ext cx="3544336" cy="519648"/>
          </a:xfrm>
          <a:prstGeom prst="roundRect">
            <a:avLst>
              <a:gd name="adj" fmla="val 15491"/>
            </a:avLst>
          </a:prstGeom>
          <a:noFill/>
          <a:ln w="12700">
            <a:solidFill>
              <a:schemeClr val="accent2"/>
            </a:solidFill>
          </a:ln>
        </p:spPr>
        <p:txBody>
          <a:bodyPr lIns="72000" tIns="72000" rIns="72000" bIns="72000" anchor="ctr"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&lt;Section 6 – click to add content&gt;</a:t>
            </a:r>
            <a:endParaRPr lang="en-US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A645A66-4E02-8747-B8F8-86BD6352EE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31917" y="1958365"/>
            <a:ext cx="3544336" cy="519648"/>
          </a:xfrm>
          <a:prstGeom prst="roundRect">
            <a:avLst>
              <a:gd name="adj" fmla="val 15491"/>
            </a:avLst>
          </a:prstGeom>
          <a:ln w="12700">
            <a:solidFill>
              <a:schemeClr val="accent2"/>
            </a:solidFill>
          </a:ln>
        </p:spPr>
        <p:txBody>
          <a:bodyPr lIns="72000" tIns="72000" rIns="72000" bIns="72000" anchor="ctr"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&lt;Section 7 – click to add content&gt;</a:t>
            </a:r>
            <a:endParaRPr lang="en-US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8C9B593-6F8A-004F-AAB6-BE63120EB8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31917" y="2573323"/>
            <a:ext cx="3544336" cy="519648"/>
          </a:xfrm>
          <a:prstGeom prst="roundRect">
            <a:avLst>
              <a:gd name="adj" fmla="val 15491"/>
            </a:avLst>
          </a:prstGeom>
          <a:ln w="12700">
            <a:solidFill>
              <a:schemeClr val="accent2"/>
            </a:solidFill>
          </a:ln>
        </p:spPr>
        <p:txBody>
          <a:bodyPr lIns="72000" tIns="72000" rIns="72000" bIns="72000" anchor="ctr"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&lt;Section 8 – click to add content&gt;</a:t>
            </a:r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EB9C26EE-072F-2B45-B666-FB78D752C1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31917" y="3188281"/>
            <a:ext cx="3544336" cy="519648"/>
          </a:xfrm>
          <a:prstGeom prst="roundRect">
            <a:avLst>
              <a:gd name="adj" fmla="val 15491"/>
            </a:avLst>
          </a:prstGeom>
          <a:ln w="12700">
            <a:solidFill>
              <a:schemeClr val="accent2"/>
            </a:solidFill>
          </a:ln>
        </p:spPr>
        <p:txBody>
          <a:bodyPr lIns="72000" tIns="72000" rIns="72000" bIns="72000" anchor="ctr"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&lt;Section 9 – click to add content&gt;</a:t>
            </a:r>
            <a:endParaRPr lang="en-US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72DC681-D775-CD43-92C5-0ACDF6C464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31917" y="3803239"/>
            <a:ext cx="3544336" cy="519648"/>
          </a:xfrm>
          <a:prstGeom prst="roundRect">
            <a:avLst>
              <a:gd name="adj" fmla="val 15491"/>
            </a:avLst>
          </a:prstGeom>
          <a:ln w="12700">
            <a:solidFill>
              <a:schemeClr val="accent2"/>
            </a:solidFill>
          </a:ln>
        </p:spPr>
        <p:txBody>
          <a:bodyPr lIns="72000" tIns="72000" rIns="72000" bIns="72000" anchor="ctr"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&lt;Section 10 – click to add content&gt;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6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_Prese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&lt;Governing Thought&gt;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F1898-EC4E-5143-A11B-97469EC78C6E}" type="slidenum">
              <a:rPr lang="en-AU" smtClean="0"/>
              <a:t>‹#›</a:t>
            </a:fld>
            <a:endParaRPr lang="en-AU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45C71E7-3D04-0A49-B9C4-B652B967D6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9725" y="1331159"/>
            <a:ext cx="5924550" cy="822421"/>
          </a:xfrm>
          <a:prstGeom prst="roundRect">
            <a:avLst>
              <a:gd name="adj" fmla="val 15491"/>
            </a:avLst>
          </a:prstGeom>
          <a:solidFill>
            <a:schemeClr val="accent1"/>
          </a:solidFill>
          <a:ln w="15875">
            <a:solidFill>
              <a:schemeClr val="accent2"/>
            </a:solidFill>
          </a:ln>
        </p:spPr>
        <p:txBody>
          <a:bodyPr lIns="108000" tIns="108000" rIns="108000" bIns="108000" anchor="ctr"/>
          <a:lstStyle>
            <a:lvl1pPr marL="0" indent="0" algn="l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GB"/>
              <a:t>&lt;Situation: Current context as it relates to your overall narrative&gt;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D7D51102-A6BD-7548-8A41-D8C5C1A55E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9725" y="2315361"/>
            <a:ext cx="5924550" cy="822421"/>
          </a:xfrm>
          <a:prstGeom prst="roundRect">
            <a:avLst>
              <a:gd name="adj" fmla="val 15491"/>
            </a:avLst>
          </a:prstGeom>
          <a:ln w="15875">
            <a:solidFill>
              <a:schemeClr val="accent2"/>
            </a:solidFill>
          </a:ln>
        </p:spPr>
        <p:txBody>
          <a:bodyPr lIns="108000" tIns="108000" rIns="108000" bIns="108000" anchor="ctr"/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GB"/>
              <a:t>&lt;Complication: </a:t>
            </a:r>
            <a:r>
              <a:rPr lang="en-US"/>
              <a:t>Key causes/drivers why the situation requires action&gt;</a:t>
            </a:r>
            <a:endParaRPr lang="en-GB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6819799-72CF-C24D-B210-B178002EEB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09725" y="3299563"/>
            <a:ext cx="5924550" cy="822421"/>
          </a:xfrm>
          <a:prstGeom prst="roundRect">
            <a:avLst>
              <a:gd name="adj" fmla="val 15491"/>
            </a:avLst>
          </a:prstGeom>
          <a:ln w="15875">
            <a:solidFill>
              <a:schemeClr val="accent2"/>
            </a:solidFill>
          </a:ln>
        </p:spPr>
        <p:txBody>
          <a:bodyPr lIns="108000" tIns="108000" rIns="108000" bIns="108000" anchor="ctr"/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&lt;Resolution: The actions required to address the complication&gt;</a:t>
            </a:r>
          </a:p>
        </p:txBody>
      </p:sp>
    </p:spTree>
    <p:extLst>
      <p:ext uri="{BB962C8B-B14F-4D97-AF65-F5344CB8AC3E}">
        <p14:creationId xmlns:p14="http://schemas.microsoft.com/office/powerpoint/2010/main" val="132695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 Pla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EEB74B1-7497-184D-B202-4FBEE0B2A86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9085" y="887433"/>
            <a:ext cx="2871538" cy="1120267"/>
          </a:xfrm>
          <a:prstGeom prst="round2SameRect">
            <a:avLst>
              <a:gd name="adj1" fmla="val 9302"/>
              <a:gd name="adj2" fmla="val 0"/>
            </a:avLst>
          </a:prstGeom>
          <a:solidFill>
            <a:schemeClr val="accent1"/>
          </a:solidFill>
          <a:ln w="15875">
            <a:solidFill>
              <a:schemeClr val="accent2"/>
            </a:solidFill>
          </a:ln>
        </p:spPr>
        <p:txBody>
          <a:bodyPr lIns="72000" tIns="72000" rIns="72000" bIns="72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&lt;Situation: Current context as it relates to your overall narrative&gt;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80C012-C0D3-5C47-8F63-03250B1B7C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9296" y="2007700"/>
            <a:ext cx="2871094" cy="2505075"/>
          </a:xfrm>
          <a:prstGeom prst="round2SameRect">
            <a:avLst>
              <a:gd name="adj1" fmla="val 0"/>
              <a:gd name="adj2" fmla="val 3817"/>
            </a:avLst>
          </a:prstGeom>
          <a:ln w="15875">
            <a:solidFill>
              <a:schemeClr val="accent2"/>
            </a:solidFill>
          </a:ln>
        </p:spPr>
        <p:txBody>
          <a:bodyPr lIns="72000" tIns="72000" rIns="36000" bIns="72000"/>
          <a:lstStyle/>
          <a:p>
            <a:pPr lvl="0"/>
            <a:r>
              <a:rPr lang="en-GB"/>
              <a:t>&lt;Click to add content&gt;</a:t>
            </a:r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91C19F-FABE-9D45-96C8-493F1835045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39173" y="2007700"/>
            <a:ext cx="2871094" cy="2505075"/>
          </a:xfrm>
          <a:prstGeom prst="round2SameRect">
            <a:avLst>
              <a:gd name="adj1" fmla="val 0"/>
              <a:gd name="adj2" fmla="val 3817"/>
            </a:avLst>
          </a:prstGeom>
          <a:ln w="15875">
            <a:solidFill>
              <a:schemeClr val="accent2"/>
            </a:solidFill>
          </a:ln>
        </p:spPr>
        <p:txBody>
          <a:bodyPr lIns="72000" tIns="72000" rIns="36000" bIns="72000"/>
          <a:lstStyle/>
          <a:p>
            <a:pPr lvl="0"/>
            <a:r>
              <a:rPr lang="en-GB"/>
              <a:t>&lt;Click to add content&gt;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7F98BD5-4EAC-5549-952F-A74827884319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3139284" y="887433"/>
            <a:ext cx="2871538" cy="1120267"/>
          </a:xfrm>
          <a:prstGeom prst="round2SameRect">
            <a:avLst>
              <a:gd name="adj1" fmla="val 9302"/>
              <a:gd name="adj2" fmla="val 0"/>
            </a:avLst>
          </a:prstGeom>
          <a:solidFill>
            <a:schemeClr val="accent1"/>
          </a:solidFill>
          <a:ln w="15875">
            <a:solidFill>
              <a:schemeClr val="accent2"/>
            </a:solidFill>
          </a:ln>
        </p:spPr>
        <p:txBody>
          <a:bodyPr lIns="72000" tIns="72000" rIns="72000" bIns="72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&lt;Complication: Key causes/drivers why the situation requires action&gt;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2423DB2-DE74-724D-966A-E845FF544BA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19606" y="2007700"/>
            <a:ext cx="2871094" cy="2505075"/>
          </a:xfrm>
          <a:prstGeom prst="round2SameRect">
            <a:avLst>
              <a:gd name="adj1" fmla="val 0"/>
              <a:gd name="adj2" fmla="val 3817"/>
            </a:avLst>
          </a:prstGeom>
          <a:ln w="15875">
            <a:solidFill>
              <a:schemeClr val="accent2"/>
            </a:solidFill>
          </a:ln>
        </p:spPr>
        <p:txBody>
          <a:bodyPr lIns="72000" tIns="72000" rIns="36000" bIns="72000"/>
          <a:lstStyle/>
          <a:p>
            <a:pPr lvl="0"/>
            <a:r>
              <a:rPr lang="en-GB"/>
              <a:t>&lt;Click to add content&gt;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55332F9-D171-CB41-BE0B-5241DFB39DDA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6119717" y="887433"/>
            <a:ext cx="2871538" cy="1120267"/>
          </a:xfrm>
          <a:prstGeom prst="round2SameRect">
            <a:avLst>
              <a:gd name="adj1" fmla="val 9302"/>
              <a:gd name="adj2" fmla="val 0"/>
            </a:avLst>
          </a:prstGeom>
          <a:solidFill>
            <a:schemeClr val="accent1"/>
          </a:solidFill>
          <a:ln w="15875">
            <a:solidFill>
              <a:schemeClr val="accent2"/>
            </a:solidFill>
          </a:ln>
        </p:spPr>
        <p:txBody>
          <a:bodyPr lIns="72000" tIns="72000" rIns="72000" bIns="72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&lt;Resolution: The actions required to address the complication&gt;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F96AEB5-0A63-954A-AAED-09685674EC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912" y="4869656"/>
            <a:ext cx="8595360" cy="171452"/>
          </a:xfrm>
        </p:spPr>
        <p:txBody>
          <a:bodyPr anchor="b"/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SOURCE &lt;Reference, enabling reader to know exactly where to find information/how information was derived&gt;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9B9C0F-A26B-4B4C-BC1C-4A4E800DCF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SCR Planning</a:t>
            </a:r>
            <a:endParaRPr lang="en-AU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FE93EFC-D419-C543-A292-5486CE138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272" y="4869656"/>
            <a:ext cx="320040" cy="1714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37F1898-EC4E-5143-A11B-97469EC78C6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0047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&lt;Governing Thought&gt;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71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912" y="102392"/>
            <a:ext cx="8915400" cy="4870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912" y="864428"/>
            <a:ext cx="8915400" cy="32635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07026" y="4864939"/>
            <a:ext cx="736536" cy="17790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912" y="4863201"/>
            <a:ext cx="5849138" cy="17790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6272" y="4869656"/>
            <a:ext cx="320040" cy="1714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37F1898-EC4E-5143-A11B-97469EC78C6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734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95" r:id="rId3"/>
    <p:sldLayoutId id="2147483698" r:id="rId4"/>
    <p:sldLayoutId id="2147483666" r:id="rId5"/>
    <p:sldLayoutId id="2147483673" r:id="rId6"/>
    <p:sldLayoutId id="2147483676" r:id="rId7"/>
    <p:sldLayoutId id="2147483675" r:id="rId8"/>
    <p:sldLayoutId id="2147483679" r:id="rId9"/>
    <p:sldLayoutId id="2147483697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2" r:id="rId16"/>
    <p:sldLayoutId id="2147483681" r:id="rId17"/>
    <p:sldLayoutId id="2147483678" r:id="rId18"/>
    <p:sldLayoutId id="2147483694" r:id="rId19"/>
    <p:sldLayoutId id="2147483696" r:id="rId2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6000" indent="-126000" algn="l" defTabSz="685800" rtl="0" eaLnBrk="1" latinLnBrk="0" hangingPunct="1">
        <a:lnSpc>
          <a:spcPct val="90000"/>
        </a:lnSpc>
        <a:spcBef>
          <a:spcPts val="2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52000" indent="-126000" algn="l" defTabSz="685800" rtl="0" eaLnBrk="1" latinLnBrk="0" hangingPunct="1">
        <a:lnSpc>
          <a:spcPct val="90000"/>
        </a:lnSpc>
        <a:spcBef>
          <a:spcPts val="2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78000" indent="-126000" algn="l" defTabSz="685800" rtl="0" eaLnBrk="1" latinLnBrk="0" hangingPunct="1">
        <a:lnSpc>
          <a:spcPct val="90000"/>
        </a:lnSpc>
        <a:spcBef>
          <a:spcPts val="2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04000" indent="-126000" algn="l" defTabSz="685800" rtl="0" eaLnBrk="1" latinLnBrk="0" hangingPunct="1">
        <a:lnSpc>
          <a:spcPct val="90000"/>
        </a:lnSpc>
        <a:spcBef>
          <a:spcPts val="2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630000" indent="-126000" algn="l" defTabSz="685800" rtl="0" eaLnBrk="1" latinLnBrk="0" hangingPunct="1">
        <a:lnSpc>
          <a:spcPct val="90000"/>
        </a:lnSpc>
        <a:spcBef>
          <a:spcPts val="2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F70F0B-0C57-6BB9-F12F-446CA46CF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E0314-A239-98F8-E88E-7E0C16387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699FC-8F96-98FC-17BD-869EE9F48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4D261-5835-4B07-94EB-30C04BE0CBA5}" type="datetimeFigureOut">
              <a:rPr lang="en-AU" smtClean="0"/>
              <a:t>17/03/2025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8ADC2-E6B7-8AC9-5DE2-87D21F32F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9DC62-CB70-CAC0-41F6-44FAE6FA0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42934-D2EC-457E-B5E5-CE4FE1B2AF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275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9976" y="389828"/>
            <a:ext cx="248586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rgbClr val="848283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7839" y="1588348"/>
            <a:ext cx="535643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231F20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526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07797">
        <a:defRPr>
          <a:latin typeface="+mn-lt"/>
          <a:ea typeface="+mn-ea"/>
          <a:cs typeface="+mn-cs"/>
        </a:defRPr>
      </a:lvl2pPr>
      <a:lvl3pPr marL="415595">
        <a:defRPr>
          <a:latin typeface="+mn-lt"/>
          <a:ea typeface="+mn-ea"/>
          <a:cs typeface="+mn-cs"/>
        </a:defRPr>
      </a:lvl3pPr>
      <a:lvl4pPr marL="623392">
        <a:defRPr>
          <a:latin typeface="+mn-lt"/>
          <a:ea typeface="+mn-ea"/>
          <a:cs typeface="+mn-cs"/>
        </a:defRPr>
      </a:lvl4pPr>
      <a:lvl5pPr marL="831190">
        <a:defRPr>
          <a:latin typeface="+mn-lt"/>
          <a:ea typeface="+mn-ea"/>
          <a:cs typeface="+mn-cs"/>
        </a:defRPr>
      </a:lvl5pPr>
      <a:lvl6pPr marL="1038987">
        <a:defRPr>
          <a:latin typeface="+mn-lt"/>
          <a:ea typeface="+mn-ea"/>
          <a:cs typeface="+mn-cs"/>
        </a:defRPr>
      </a:lvl6pPr>
      <a:lvl7pPr marL="1246784">
        <a:defRPr>
          <a:latin typeface="+mn-lt"/>
          <a:ea typeface="+mn-ea"/>
          <a:cs typeface="+mn-cs"/>
        </a:defRPr>
      </a:lvl7pPr>
      <a:lvl8pPr marL="1454582">
        <a:defRPr>
          <a:latin typeface="+mn-lt"/>
          <a:ea typeface="+mn-ea"/>
          <a:cs typeface="+mn-cs"/>
        </a:defRPr>
      </a:lvl8pPr>
      <a:lvl9pPr marL="166237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07797">
        <a:defRPr>
          <a:latin typeface="+mn-lt"/>
          <a:ea typeface="+mn-ea"/>
          <a:cs typeface="+mn-cs"/>
        </a:defRPr>
      </a:lvl2pPr>
      <a:lvl3pPr marL="415595">
        <a:defRPr>
          <a:latin typeface="+mn-lt"/>
          <a:ea typeface="+mn-ea"/>
          <a:cs typeface="+mn-cs"/>
        </a:defRPr>
      </a:lvl3pPr>
      <a:lvl4pPr marL="623392">
        <a:defRPr>
          <a:latin typeface="+mn-lt"/>
          <a:ea typeface="+mn-ea"/>
          <a:cs typeface="+mn-cs"/>
        </a:defRPr>
      </a:lvl4pPr>
      <a:lvl5pPr marL="831190">
        <a:defRPr>
          <a:latin typeface="+mn-lt"/>
          <a:ea typeface="+mn-ea"/>
          <a:cs typeface="+mn-cs"/>
        </a:defRPr>
      </a:lvl5pPr>
      <a:lvl6pPr marL="1038987">
        <a:defRPr>
          <a:latin typeface="+mn-lt"/>
          <a:ea typeface="+mn-ea"/>
          <a:cs typeface="+mn-cs"/>
        </a:defRPr>
      </a:lvl6pPr>
      <a:lvl7pPr marL="1246784">
        <a:defRPr>
          <a:latin typeface="+mn-lt"/>
          <a:ea typeface="+mn-ea"/>
          <a:cs typeface="+mn-cs"/>
        </a:defRPr>
      </a:lvl7pPr>
      <a:lvl8pPr marL="1454582">
        <a:defRPr>
          <a:latin typeface="+mn-lt"/>
          <a:ea typeface="+mn-ea"/>
          <a:cs typeface="+mn-cs"/>
        </a:defRPr>
      </a:lvl8pPr>
      <a:lvl9pPr marL="166237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www.pexels.com/photo/medals-tied-on-a-trophy-7005693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annerboy62?utm_content=creditCopyText&amp;utm_medium=referral&amp;utm_source=unsplash" TargetMode="External"/><Relationship Id="rId7" Type="http://schemas.openxmlformats.org/officeDocument/2006/relationships/hyperlink" Target="https://pixabay.com/?utm_source=link-attribution&amp;utm_medium=referral&amp;utm_campaign=image&amp;utm_content=497759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pixabay.com/users/marlyneart-15261801/?utm_source=link-attribution&amp;utm_medium=referral&amp;utm_campaign=image&amp;utm_content=4977599" TargetMode="External"/><Relationship Id="rId5" Type="http://schemas.openxmlformats.org/officeDocument/2006/relationships/image" Target="../media/image14.jpeg"/><Relationship Id="rId4" Type="http://schemas.openxmlformats.org/officeDocument/2006/relationships/hyperlink" Target="https://unsplash.com/photos/brown-chick-on-brown-tree-branch-ocFm38bEyTE?utm_content=creditCopyText&amp;utm_medium=referral&amp;utm_source=unsplash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5" Type="http://schemas.openxmlformats.org/officeDocument/2006/relationships/hyperlink" Target="https://unsplash.com/photos/a-blue-square-button-with-the-word-zoom-on-it-V02us-4rNE8?utm_content=creditCopyText&amp;utm_medium=referral&amp;utm_source=unsplash" TargetMode="External"/><Relationship Id="rId4" Type="http://schemas.openxmlformats.org/officeDocument/2006/relationships/hyperlink" Target="https://unsplash.com/@maria_shalabaieva?utm_content=creditCopyText&amp;utm_medium=referral&amp;utm_source=unsplash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vicaleksa?utm_content=creditCopyText&amp;utm_medium=referral&amp;utm_source=unsplash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6.jpeg"/><Relationship Id="rId4" Type="http://schemas.openxmlformats.org/officeDocument/2006/relationships/hyperlink" Target="https://unsplash.com/photos/orange-tabby-cat-beside-black-computer-keyboard-0wcACK_dcTo?utm_content=creditCopyText&amp;utm_medium=referral&amp;utm_source=unsplash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vicaleksa?utm_content=creditCopyText&amp;utm_medium=referral&amp;utm_source=unsplash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unsplash.com/photos/orange-tabby-cat-beside-black-computer-keyboard-0wcACK_dcTo?utm_content=creditCopyText&amp;utm_medium=referral&amp;utm_source=unsplash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vicaleksa?utm_content=creditCopyText&amp;utm_medium=referral&amp;utm_source=unsplash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unsplash.com/photos/orange-tabby-cat-beside-black-computer-keyboard-0wcACK_dcTo?utm_content=creditCopyText&amp;utm_medium=referral&amp;utm_source=unsplash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vicaleksa?utm_content=creditCopyText&amp;utm_medium=referral&amp;utm_source=unsplash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6.jpeg"/><Relationship Id="rId4" Type="http://schemas.openxmlformats.org/officeDocument/2006/relationships/hyperlink" Target="https://unsplash.com/photos/orange-tabby-cat-beside-black-computer-keyboard-0wcACK_dcTo?utm_content=creditCopyText&amp;utm_medium=referral&amp;utm_source=unsplash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alexlanting?utm_content=creditCopyText&amp;utm_medium=referral&amp;utm_source=unsplash" TargetMode="External"/><Relationship Id="rId3" Type="http://schemas.openxmlformats.org/officeDocument/2006/relationships/hyperlink" Target="https://unsplash.com/@jannerboy62?utm_content=creditCopyText&amp;utm_medium=referral&amp;utm_source=unsplash" TargetMode="External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pixabay.com/?utm_source=link-attribution&amp;utm_medium=referral&amp;utm_campaign=image&amp;utm_content=4977599" TargetMode="External"/><Relationship Id="rId5" Type="http://schemas.openxmlformats.org/officeDocument/2006/relationships/hyperlink" Target="https://pixabay.com/users/marlyneart-15261801/?utm_source=link-attribution&amp;utm_medium=referral&amp;utm_campaign=image&amp;utm_content=4977599" TargetMode="External"/><Relationship Id="rId4" Type="http://schemas.openxmlformats.org/officeDocument/2006/relationships/hyperlink" Target="https://unsplash.com/photos/brown-chick-on-brown-tree-branch-ocFm38bEyTE?utm_content=creditCopyText&amp;utm_medium=referral&amp;utm_source=unsplash" TargetMode="External"/><Relationship Id="rId9" Type="http://schemas.openxmlformats.org/officeDocument/2006/relationships/hyperlink" Target="https://unsplash.com/photos/a-night-sky-filled-with-lots-of-stars-fxrwJGMCz_g?utm_content=creditCopyText&amp;utm_medium=referral&amp;utm_source=unsplas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customXml" Target="../../customXml/item7.xml"/><Relationship Id="rId1" Type="http://schemas.openxmlformats.org/officeDocument/2006/relationships/customXml" Target="../../customXml/item11.xml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www.pexels.com/photo/two-gray-mice-inside-brown-house-53813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Relationship Id="rId5" Type="http://schemas.openxmlformats.org/officeDocument/2006/relationships/hyperlink" Target="https://unsplash.com/photos/a-blue-square-button-with-the-word-zoom-on-it-V02us-4rNE8?utm_content=creditCopyText&amp;utm_medium=referral&amp;utm_source=unsplash" TargetMode="External"/><Relationship Id="rId4" Type="http://schemas.openxmlformats.org/officeDocument/2006/relationships/hyperlink" Target="https://unsplash.com/@maria_shalabaieva?utm_content=creditCopyText&amp;utm_medium=referral&amp;utm_source=unsplash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5" Type="http://schemas.openxmlformats.org/officeDocument/2006/relationships/hyperlink" Target="https://unsplash.com/photos/macbook-pro-displaying-group-of-people-smgTvepind4?utm_content=creditCopyText&amp;utm_medium=referral&amp;utm_source=unsplash" TargetMode="External"/><Relationship Id="rId4" Type="http://schemas.openxmlformats.org/officeDocument/2006/relationships/hyperlink" Target="https://unsplash.com/@cwmonty?utm_content=creditCopyText&amp;utm_medium=referral&amp;utm_source=unsplash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openxmlformats.org/officeDocument/2006/relationships/hyperlink" Target="https://unsplash.com/photos/brown-chick-on-brown-tree-branch-ocFm38bEyTE?utm_content=creditCopyText&amp;utm_medium=referral&amp;utm_source=unsplash" TargetMode="External"/><Relationship Id="rId4" Type="http://schemas.openxmlformats.org/officeDocument/2006/relationships/hyperlink" Target="https://unsplash.com/@jannerboy62?utm_content=creditCopyText&amp;utm_medium=referral&amp;utm_source=unsplash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annerboy62?utm_content=creditCopyText&amp;utm_medium=referral&amp;utm_source=unsplash" TargetMode="External"/><Relationship Id="rId7" Type="http://schemas.openxmlformats.org/officeDocument/2006/relationships/hyperlink" Target="https://unsplash.com/photos/closeup-photo-of-brown-hamster-in-glass-cup-cMp84C0fPSg?utm_content=creditCopyText&amp;utm_medium=referral&amp;utm_source=unsplash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unsplash.com/@siljeroseneng?utm_content=creditCopyText&amp;utm_medium=referral&amp;utm_source=unsplash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s://unsplash.com/photos/brown-chick-on-brown-tree-branch-ocFm38bEyTE?utm_content=creditCopyText&amp;utm_medium=referral&amp;utm_source=unsplash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annerboy62?utm_content=creditCopyText&amp;utm_medium=referral&amp;utm_source=unsplash" TargetMode="External"/><Relationship Id="rId7" Type="http://schemas.openxmlformats.org/officeDocument/2006/relationships/hyperlink" Target="https://unsplash.com/photos/orange-tabby-cat-beside-black-computer-keyboard-0wcACK_dcTo?utm_content=creditCopyText&amp;utm_medium=referral&amp;utm_source=unsplash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unsplash.com/@vicaleksa?utm_content=creditCopyText&amp;utm_medium=referral&amp;utm_source=unsplash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s://unsplash.com/photos/brown-chick-on-brown-tree-branch-ocFm38bEyTE?utm_content=creditCopyText&amp;utm_medium=referral&amp;utm_source=unsplash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91071-8DA1-3845-90FB-753B64179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69306-BF44-FE96-24E1-6FDE631FCA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4172"/>
            <a:ext cx="7886700" cy="9941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Building Digital Accessibility Skills</a:t>
            </a:r>
          </a:p>
        </p:txBody>
      </p:sp>
      <p:pic>
        <p:nvPicPr>
          <p:cNvPr id="4" name="Picture 3" descr="No Mouse in the House title page with UTAS and EPHEA logos">
            <a:extLst>
              <a:ext uri="{FF2B5EF4-FFF2-40B4-BE49-F238E27FC236}">
                <a16:creationId xmlns:a16="http://schemas.microsoft.com/office/drawing/2014/main" id="{AD1737FE-8A21-79F0-C127-026DDDB1A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93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9869E1B-EA24-76C1-5CED-29526F7DE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abulous trophy with a bunch of medals hanging off it">
            <a:extLst>
              <a:ext uri="{FF2B5EF4-FFF2-40B4-BE49-F238E27FC236}">
                <a16:creationId xmlns:a16="http://schemas.microsoft.com/office/drawing/2014/main" id="{02ABDF34-C233-A8C7-C449-35CF23506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0712" y="-1"/>
            <a:ext cx="4223288" cy="5143501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33A72F5C-D9F7-5DFA-D081-7533F2E5ED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2540" y="389828"/>
            <a:ext cx="5388264" cy="632359"/>
          </a:xfrm>
          <a:prstGeom prst="rect">
            <a:avLst/>
          </a:prstGeom>
        </p:spPr>
        <p:txBody>
          <a:bodyPr vert="horz" wrap="square" lIns="0" tIns="127577" rIns="0" bIns="0" rtlCol="0">
            <a:spAutoFit/>
          </a:bodyPr>
          <a:lstStyle/>
          <a:p>
            <a:pPr marL="5772">
              <a:spcBef>
                <a:spcPts val="1004"/>
              </a:spcBef>
            </a:pPr>
            <a:r>
              <a:rPr lang="en-AU" sz="3272" spc="-39" dirty="0">
                <a:solidFill>
                  <a:schemeClr val="tx1"/>
                </a:solidFill>
              </a:rPr>
              <a:t>EPHEA support</a:t>
            </a:r>
            <a:endParaRPr lang="en-AU" sz="3272" spc="-9" dirty="0">
              <a:solidFill>
                <a:schemeClr val="tx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049CFFD-93A4-0164-1728-C78CC16F3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540" y="1339931"/>
            <a:ext cx="5051352" cy="3323987"/>
          </a:xfrm>
        </p:spPr>
        <p:txBody>
          <a:bodyPr/>
          <a:lstStyle/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2000" dirty="0"/>
              <a:t>Equity Practitioners in Higher Education Australasia</a:t>
            </a:r>
          </a:p>
          <a:p>
            <a:pPr marL="259747" indent="-259747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2000" dirty="0"/>
              <a:t>Tasmanian Chapter funding</a:t>
            </a:r>
          </a:p>
          <a:p>
            <a:endParaRPr lang="en-AU" sz="2000" dirty="0">
              <a:latin typeface="Montserrat" panose="00000500000000000000" pitchFamily="2" charset="0"/>
            </a:endParaRPr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2000" dirty="0">
                <a:latin typeface="Montserrat" panose="00000500000000000000" pitchFamily="2" charset="0"/>
              </a:rPr>
              <a:t>Prizes thanks to this support!</a:t>
            </a:r>
          </a:p>
          <a:p>
            <a:pPr marL="467544" lvl="1" indent="-259747">
              <a:buFont typeface="Arial" panose="020B0604020202020204" pitchFamily="34" charset="0"/>
              <a:buChar char="•"/>
            </a:pPr>
            <a:r>
              <a:rPr lang="en-AU" sz="1600" dirty="0">
                <a:latin typeface="Montserrat" panose="00000500000000000000" pitchFamily="2" charset="0"/>
              </a:rPr>
              <a:t>Marathon Mouse Avoider</a:t>
            </a:r>
            <a:endParaRPr lang="en-AU" sz="2891" dirty="0">
              <a:latin typeface="Montserrat" panose="00000500000000000000" pitchFamily="2" charset="0"/>
            </a:endParaRPr>
          </a:p>
          <a:p>
            <a:pPr marL="467544" lvl="1" indent="-259747">
              <a:buFont typeface="Arial" panose="020B0604020202020204" pitchFamily="34" charset="0"/>
              <a:buChar char="•"/>
            </a:pPr>
            <a:r>
              <a:rPr lang="en-AU" sz="1600" dirty="0">
                <a:latin typeface="Montserrat" panose="00000500000000000000" pitchFamily="2" charset="0"/>
              </a:rPr>
              <a:t>Accessibility Ally Supreme</a:t>
            </a:r>
          </a:p>
          <a:p>
            <a:pPr marL="467544" lvl="1" indent="-259747">
              <a:buFont typeface="Arial" panose="020B0604020202020204" pitchFamily="34" charset="0"/>
              <a:buChar char="•"/>
            </a:pPr>
            <a:r>
              <a:rPr lang="en-AU" sz="1600" dirty="0">
                <a:latin typeface="Montserrat" panose="00000500000000000000" pitchFamily="2" charset="0"/>
              </a:rPr>
              <a:t>Learning Luminary</a:t>
            </a:r>
          </a:p>
          <a:p>
            <a:pPr marL="467544" lvl="1" indent="-259747">
              <a:buFont typeface="Arial" panose="020B0604020202020204" pitchFamily="34" charset="0"/>
              <a:buChar char="•"/>
            </a:pPr>
            <a:r>
              <a:rPr lang="en-AU" sz="1600" dirty="0">
                <a:latin typeface="Montserrat" panose="00000500000000000000" pitchFamily="2" charset="0"/>
              </a:rPr>
              <a:t>Application Adventurer</a:t>
            </a:r>
          </a:p>
          <a:p>
            <a:pPr marL="467544" lvl="1" indent="-259747">
              <a:buFont typeface="Arial" panose="020B0604020202020204" pitchFamily="34" charset="0"/>
              <a:buChar char="•"/>
            </a:pPr>
            <a:r>
              <a:rPr lang="en-AU" sz="1600" dirty="0">
                <a:latin typeface="Montserrat" panose="00000500000000000000" pitchFamily="2" charset="0"/>
              </a:rPr>
              <a:t>Shortcut Sorcerer</a:t>
            </a:r>
          </a:p>
          <a:p>
            <a:pPr marL="467544" lvl="1" indent="-259747">
              <a:buFont typeface="Arial" panose="020B0604020202020204" pitchFamily="34" charset="0"/>
              <a:buChar char="•"/>
            </a:pPr>
            <a:r>
              <a:rPr lang="en-AU" sz="1600" dirty="0">
                <a:latin typeface="Montserrat" panose="00000500000000000000" pitchFamily="2" charset="0"/>
              </a:rPr>
              <a:t>Special Mentions</a:t>
            </a:r>
            <a:endParaRPr lang="en-AU" dirty="0">
              <a:latin typeface="Montserrat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3CAB89-0FB6-DE96-A1EB-42EA1B0707CF}"/>
              </a:ext>
            </a:extLst>
          </p:cNvPr>
          <p:cNvSpPr txBox="1"/>
          <p:nvPr/>
        </p:nvSpPr>
        <p:spPr>
          <a:xfrm>
            <a:off x="6831981" y="4805188"/>
            <a:ext cx="46240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="0" i="0" dirty="0">
                <a:solidFill>
                  <a:schemeClr val="bg1"/>
                </a:solidFill>
                <a:effectLst/>
                <a:latin typeface="plusjakarta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RDNE Stock project</a:t>
            </a:r>
            <a:endParaRPr lang="en-A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965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0B557A0-F25F-6A6A-3B99-3A539D4C0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9A87B3C7-468F-12A7-276E-33147BFD51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599" y="389828"/>
            <a:ext cx="4544369" cy="632359"/>
          </a:xfrm>
          <a:prstGeom prst="rect">
            <a:avLst/>
          </a:prstGeom>
        </p:spPr>
        <p:txBody>
          <a:bodyPr vert="horz" wrap="square" lIns="0" tIns="127577" rIns="0" bIns="0" rtlCol="0">
            <a:spAutoFit/>
          </a:bodyPr>
          <a:lstStyle/>
          <a:p>
            <a:pPr marL="5772">
              <a:spcBef>
                <a:spcPts val="1004"/>
              </a:spcBef>
            </a:pPr>
            <a:r>
              <a:rPr lang="en-AU" sz="3272" spc="-39" dirty="0">
                <a:solidFill>
                  <a:schemeClr val="tx1"/>
                </a:solidFill>
              </a:rPr>
              <a:t>Training time!</a:t>
            </a:r>
            <a:endParaRPr lang="en-AU" sz="3272" spc="-9" dirty="0">
              <a:solidFill>
                <a:schemeClr val="tx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71D752B-24A6-F5E3-210B-E83CDC3D1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599" y="1373644"/>
            <a:ext cx="4080512" cy="2440925"/>
          </a:xfrm>
        </p:spPr>
        <p:txBody>
          <a:bodyPr/>
          <a:lstStyle/>
          <a:p>
            <a:pPr marL="467544" lvl="1" indent="-259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800" dirty="0">
                <a:latin typeface="Montserrat" panose="00000500000000000000" pitchFamily="2" charset="0"/>
              </a:rPr>
              <a:t>Global shortcuts:</a:t>
            </a:r>
          </a:p>
          <a:p>
            <a:pPr marL="675342" lvl="2" indent="-259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Montserrat" panose="00000500000000000000" pitchFamily="2" charset="0"/>
              </a:rPr>
              <a:t>Tab &amp; Shift + Tab</a:t>
            </a:r>
          </a:p>
          <a:p>
            <a:pPr marL="675342" lvl="2" indent="-259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Montserrat" panose="00000500000000000000" pitchFamily="2" charset="0"/>
              </a:rPr>
              <a:t>Alt + Tab</a:t>
            </a:r>
          </a:p>
          <a:p>
            <a:pPr marL="675342" lvl="2" indent="-259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Montserrat" panose="00000500000000000000" pitchFamily="2" charset="0"/>
              </a:rPr>
              <a:t>Windows + . (full-stop)</a:t>
            </a:r>
          </a:p>
          <a:p>
            <a:pPr marL="675342" lvl="2" indent="-259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Montserrat" panose="00000500000000000000" pitchFamily="2" charset="0"/>
              </a:rPr>
              <a:t>Alt + spacebar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B562ED2-26A9-76D5-6699-8D11B9E02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1439" y="21496"/>
            <a:ext cx="26837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Nick Fewings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7" name="Picture 6" descr="A fluffy dog leaning its head on a computer keyboard looking a little worried">
            <a:extLst>
              <a:ext uri="{FF2B5EF4-FFF2-40B4-BE49-F238E27FC236}">
                <a16:creationId xmlns:a16="http://schemas.microsoft.com/office/drawing/2014/main" id="{3D7E46D6-B1F1-8733-77EC-5AFEAFA2E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968" y="-6866"/>
            <a:ext cx="4283032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6305B9-CD51-FEEB-4B89-D9124B799C47}"/>
              </a:ext>
            </a:extLst>
          </p:cNvPr>
          <p:cNvSpPr txBox="1"/>
          <p:nvPr/>
        </p:nvSpPr>
        <p:spPr>
          <a:xfrm>
            <a:off x="6431692" y="36885"/>
            <a:ext cx="27629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1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Image by </a:t>
            </a:r>
            <a:r>
              <a:rPr lang="en-AU" sz="1100" b="0" i="0" u="sng" dirty="0">
                <a:solidFill>
                  <a:schemeClr val="bg1"/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Martine </a:t>
            </a:r>
            <a:r>
              <a:rPr lang="en-AU" sz="1100" b="0" i="0" u="sng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Auvray</a:t>
            </a:r>
            <a:r>
              <a:rPr lang="en-AU" sz="11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from </a:t>
            </a:r>
            <a:r>
              <a:rPr lang="en-AU" sz="1100" b="0" i="0" u="sng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en-A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04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2540" y="389828"/>
            <a:ext cx="4544369" cy="632359"/>
          </a:xfrm>
          <a:prstGeom prst="rect">
            <a:avLst/>
          </a:prstGeom>
        </p:spPr>
        <p:txBody>
          <a:bodyPr vert="horz" wrap="square" lIns="0" tIns="127577" rIns="0" bIns="0" rtlCol="0">
            <a:spAutoFit/>
          </a:bodyPr>
          <a:lstStyle/>
          <a:p>
            <a:pPr marL="5772">
              <a:spcBef>
                <a:spcPts val="1004"/>
              </a:spcBef>
            </a:pPr>
            <a:r>
              <a:rPr lang="en-AU" sz="3272" spc="-39" dirty="0">
                <a:solidFill>
                  <a:schemeClr val="tx1"/>
                </a:solidFill>
              </a:rPr>
              <a:t>Zoom</a:t>
            </a:r>
            <a:endParaRPr lang="en-AU" sz="3272" spc="-9" dirty="0">
              <a:solidFill>
                <a:schemeClr val="tx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2D69BE6-F40B-6150-30CC-7687D0E50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385" y="1317129"/>
            <a:ext cx="5309347" cy="3046988"/>
          </a:xfrm>
        </p:spPr>
        <p:txBody>
          <a:bodyPr/>
          <a:lstStyle/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1800" dirty="0"/>
              <a:t>Mute/unmute:		Alt + A</a:t>
            </a:r>
          </a:p>
          <a:p>
            <a:pPr marL="259747" indent="-259747">
              <a:buFont typeface="Arial" panose="020B0604020202020204" pitchFamily="34" charset="0"/>
              <a:buChar char="•"/>
            </a:pPr>
            <a:endParaRPr lang="en-AU" sz="1800" dirty="0">
              <a:latin typeface="Montserrat" panose="00000500000000000000" pitchFamily="2" charset="0"/>
            </a:endParaRPr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1800" dirty="0">
                <a:latin typeface="Montserrat" panose="00000500000000000000" pitchFamily="2" charset="0"/>
              </a:rPr>
              <a:t>Stop/start video:		Alt + V</a:t>
            </a:r>
          </a:p>
          <a:p>
            <a:pPr marL="259747" indent="-259747">
              <a:buFont typeface="Arial" panose="020B0604020202020204" pitchFamily="34" charset="0"/>
              <a:buChar char="•"/>
            </a:pPr>
            <a:endParaRPr lang="en-AU" sz="1800" dirty="0">
              <a:latin typeface="Montserrat" panose="00000500000000000000" pitchFamily="2" charset="0"/>
            </a:endParaRPr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1800" dirty="0">
                <a:latin typeface="Montserrat" panose="00000500000000000000" pitchFamily="2" charset="0"/>
              </a:rPr>
              <a:t>Open chat:			Alt + H</a:t>
            </a:r>
          </a:p>
          <a:p>
            <a:endParaRPr lang="en-AU" sz="1800" dirty="0">
              <a:latin typeface="Montserrat" panose="00000500000000000000" pitchFamily="2" charset="0"/>
            </a:endParaRPr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1800" dirty="0">
                <a:latin typeface="Montserrat" panose="00000500000000000000" pitchFamily="2" charset="0"/>
              </a:rPr>
              <a:t>Open emojis:			Windows + .</a:t>
            </a:r>
          </a:p>
          <a:p>
            <a:pPr marL="259747" indent="-259747">
              <a:buFont typeface="Arial" panose="020B0604020202020204" pitchFamily="34" charset="0"/>
              <a:buChar char="•"/>
            </a:pPr>
            <a:endParaRPr lang="en-AU" sz="1800" dirty="0">
              <a:latin typeface="Montserrat" panose="00000500000000000000" pitchFamily="2" charset="0"/>
            </a:endParaRPr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1800" dirty="0">
                <a:latin typeface="Montserrat" panose="00000500000000000000" pitchFamily="2" charset="0"/>
              </a:rPr>
              <a:t>Resize/move options:	             	Alt + spacebar</a:t>
            </a:r>
          </a:p>
          <a:p>
            <a:pPr marL="259747" indent="-259747">
              <a:buFont typeface="Arial" panose="020B0604020202020204" pitchFamily="34" charset="0"/>
              <a:buChar char="•"/>
            </a:pPr>
            <a:endParaRPr lang="en-AU" sz="1800" dirty="0">
              <a:latin typeface="Montserrat" panose="00000500000000000000" pitchFamily="2" charset="0"/>
            </a:endParaRPr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1800" dirty="0">
                <a:latin typeface="Montserrat" panose="00000500000000000000" pitchFamily="2" charset="0"/>
              </a:rPr>
              <a:t>End/leave meeting:		Alt + Q</a:t>
            </a:r>
            <a:endParaRPr lang="en-AU" sz="2800" dirty="0">
              <a:latin typeface="Montserrat" panose="00000500000000000000" pitchFamily="2" charset="0"/>
            </a:endParaRPr>
          </a:p>
        </p:txBody>
      </p:sp>
      <p:pic>
        <p:nvPicPr>
          <p:cNvPr id="8" name="Picture 7" descr="Zoom logo">
            <a:extLst>
              <a:ext uri="{FF2B5EF4-FFF2-40B4-BE49-F238E27FC236}">
                <a16:creationId xmlns:a16="http://schemas.microsoft.com/office/drawing/2014/main" id="{707A7176-E22B-034B-A378-E9D6548A6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9733" y="-6764"/>
            <a:ext cx="3283379" cy="5143500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A3E2A063-E741-4C79-1268-CCE88C006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0094" y="22262"/>
            <a:ext cx="30732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Mariia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Shalabaieva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5526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24AC3A0-E7AB-32AA-97F5-4BBFBBF34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D6CC3EFE-57BD-5B57-76F5-12C1590125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2540" y="389828"/>
            <a:ext cx="4544369" cy="632359"/>
          </a:xfrm>
          <a:prstGeom prst="rect">
            <a:avLst/>
          </a:prstGeom>
        </p:spPr>
        <p:txBody>
          <a:bodyPr vert="horz" wrap="square" lIns="0" tIns="127577" rIns="0" bIns="0" rtlCol="0">
            <a:spAutoFit/>
          </a:bodyPr>
          <a:lstStyle/>
          <a:p>
            <a:pPr marL="5772">
              <a:spcBef>
                <a:spcPts val="1004"/>
              </a:spcBef>
            </a:pPr>
            <a:r>
              <a:rPr lang="en-AU" sz="3272" spc="-39" dirty="0">
                <a:solidFill>
                  <a:schemeClr val="tx1"/>
                </a:solidFill>
              </a:rPr>
              <a:t>Event participation</a:t>
            </a:r>
            <a:endParaRPr lang="en-AU" sz="3272" spc="-9" dirty="0">
              <a:solidFill>
                <a:schemeClr val="tx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8735CBC-8877-F1C8-8280-A2DDCCA83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799" y="1492638"/>
            <a:ext cx="4671781" cy="276998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4 teams &amp; 35 individuals signed 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Wide range of work areas and roles</a:t>
            </a:r>
            <a:endParaRPr lang="en-AU" sz="289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20 people in Teams channel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21 responses to post-event survey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8D8377D6-7DF2-4EAF-9CD4-A3A179A01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804" y="4842301"/>
            <a:ext cx="32431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Victoria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Aleksandrova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5" name="Picture 4" descr="Cat staring intently at a computer mouse">
            <a:extLst>
              <a:ext uri="{FF2B5EF4-FFF2-40B4-BE49-F238E27FC236}">
                <a16:creationId xmlns:a16="http://schemas.microsoft.com/office/drawing/2014/main" id="{C3640E87-C548-0C17-F411-18B1FE4CB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3114" y="0"/>
            <a:ext cx="38208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99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45C1E79-D8A0-3012-CEA0-EC5BD850B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5CD8E13F-CE38-0F87-218B-9E61E57138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2540" y="389828"/>
            <a:ext cx="4544369" cy="632359"/>
          </a:xfrm>
          <a:prstGeom prst="rect">
            <a:avLst/>
          </a:prstGeom>
        </p:spPr>
        <p:txBody>
          <a:bodyPr vert="horz" wrap="square" lIns="0" tIns="127577" rIns="0" bIns="0" rtlCol="0">
            <a:spAutoFit/>
          </a:bodyPr>
          <a:lstStyle/>
          <a:p>
            <a:pPr marL="5772">
              <a:spcBef>
                <a:spcPts val="1004"/>
              </a:spcBef>
            </a:pPr>
            <a:r>
              <a:rPr lang="en-AU" sz="3272" spc="-39" dirty="0">
                <a:solidFill>
                  <a:schemeClr val="tx1"/>
                </a:solidFill>
              </a:rPr>
              <a:t>Event feedback</a:t>
            </a:r>
            <a:endParaRPr lang="en-AU" sz="3272" spc="-9" dirty="0">
              <a:solidFill>
                <a:schemeClr val="tx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512AED3-3415-87B7-41EA-6F8A992F3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540" y="1500300"/>
            <a:ext cx="8437731" cy="27179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sz="20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“Thank you for organising this brilliant exercise. 'Living' a limited version of the barriers that a person who could not use a mouse experiences was very effective in highlighting just how important accessible design is, and how much of a barrier a single inaccessible feature presents to someone who relies on a feature being universally accessible […]”</a:t>
            </a:r>
            <a:endParaRPr lang="en-AU" sz="2000" dirty="0">
              <a:latin typeface="Montserrat" panose="00000500000000000000" pitchFamily="2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E9F5E5B3-7CCC-A8DC-6B04-4648D8A91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804" y="4842301"/>
            <a:ext cx="32431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Victoria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Aleksandrova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7446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D539F44-23A9-08E2-52C8-D739C4EC6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EC9E810E-72E8-BE23-332D-1001B0F97C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2540" y="389828"/>
            <a:ext cx="4544369" cy="632359"/>
          </a:xfrm>
          <a:prstGeom prst="rect">
            <a:avLst/>
          </a:prstGeom>
        </p:spPr>
        <p:txBody>
          <a:bodyPr vert="horz" wrap="square" lIns="0" tIns="127577" rIns="0" bIns="0" rtlCol="0">
            <a:spAutoFit/>
          </a:bodyPr>
          <a:lstStyle/>
          <a:p>
            <a:pPr marL="5772">
              <a:spcBef>
                <a:spcPts val="1004"/>
              </a:spcBef>
            </a:pPr>
            <a:r>
              <a:rPr lang="en-AU" sz="3272" spc="-39" dirty="0">
                <a:solidFill>
                  <a:schemeClr val="tx1"/>
                </a:solidFill>
              </a:rPr>
              <a:t>Event feedback cont.</a:t>
            </a:r>
            <a:endParaRPr lang="en-AU" sz="3272" spc="-9" dirty="0">
              <a:solidFill>
                <a:schemeClr val="tx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D4984DC-2006-47B2-AEF3-9D2524F90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540" y="1345318"/>
            <a:ext cx="8437731" cy="31795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sz="20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“Big thank you to the team that organised this - it was such a fun (and difficult at times) challenge - and I feel like I've really been awakened both to the important causes, but also the potential of improving my digital literacy and efficiency. The group chat/brains trust was such a lovely vibe, and I really appreciated how helpful everyone was (especially Adrian - big shout out for fixing my taskbar dilemmas).”</a:t>
            </a:r>
            <a:endParaRPr lang="en-AU" sz="2000" dirty="0">
              <a:latin typeface="Montserrat" panose="00000500000000000000" pitchFamily="2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4A4F5700-B9D4-6B8D-6291-1D2BC9735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804" y="4842301"/>
            <a:ext cx="32431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Victoria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Aleksandrova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7158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DFB9EEC-EB84-AEBC-1122-23B8B8EE3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4B1E31B9-6189-D2B3-06FD-8712690B70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2540" y="389828"/>
            <a:ext cx="4544369" cy="632359"/>
          </a:xfrm>
          <a:prstGeom prst="rect">
            <a:avLst/>
          </a:prstGeom>
        </p:spPr>
        <p:txBody>
          <a:bodyPr vert="horz" wrap="square" lIns="0" tIns="127577" rIns="0" bIns="0" rtlCol="0">
            <a:spAutoFit/>
          </a:bodyPr>
          <a:lstStyle/>
          <a:p>
            <a:pPr marL="5772">
              <a:spcBef>
                <a:spcPts val="1004"/>
              </a:spcBef>
            </a:pPr>
            <a:r>
              <a:rPr lang="en-AU" sz="3272" spc="-39" dirty="0">
                <a:solidFill>
                  <a:schemeClr val="tx1"/>
                </a:solidFill>
              </a:rPr>
              <a:t>Experiences of event</a:t>
            </a:r>
            <a:endParaRPr lang="en-AU" sz="3272" spc="-9" dirty="0">
              <a:solidFill>
                <a:schemeClr val="tx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8A0A115-9661-5258-9A3C-96A1712E8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540" y="1833595"/>
            <a:ext cx="4671781" cy="2154436"/>
          </a:xfrm>
        </p:spPr>
        <p:txBody>
          <a:bodyPr/>
          <a:lstStyle/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2000" dirty="0"/>
              <a:t>David Quinn </a:t>
            </a:r>
          </a:p>
          <a:p>
            <a:r>
              <a:rPr lang="en-AU" sz="2000" dirty="0"/>
              <a:t>(Educational Technologist)</a:t>
            </a:r>
          </a:p>
          <a:p>
            <a:endParaRPr lang="en-AU" sz="2000" dirty="0"/>
          </a:p>
          <a:p>
            <a:endParaRPr lang="en-AU" sz="2000" dirty="0"/>
          </a:p>
          <a:p>
            <a:endParaRPr lang="en-AU" sz="2000" dirty="0"/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2000" dirty="0"/>
              <a:t>Beale Gurney</a:t>
            </a:r>
          </a:p>
          <a:p>
            <a:r>
              <a:rPr lang="en-AU" sz="2000" dirty="0"/>
              <a:t>(User Experience Designer)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EC8DB9C6-EB40-B2BD-3123-59C4C6D13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804" y="4842301"/>
            <a:ext cx="32431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Victoria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Aleksandrova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5" name="Picture 4" descr="Cat staring intently at a computer mouse">
            <a:extLst>
              <a:ext uri="{FF2B5EF4-FFF2-40B4-BE49-F238E27FC236}">
                <a16:creationId xmlns:a16="http://schemas.microsoft.com/office/drawing/2014/main" id="{2C833ADE-520C-6EBC-3C73-6D12E8CBBD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3114" y="0"/>
            <a:ext cx="38208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10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FCFB2B-0B1E-22AF-AE3F-3837E2AD4A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9976" y="-692497"/>
            <a:ext cx="4370249" cy="692497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AU" dirty="0"/>
              <a:t>Discussion</a:t>
            </a:r>
          </a:p>
        </p:txBody>
      </p:sp>
      <p:sp>
        <p:nvSpPr>
          <p:cNvPr id="2" name="Speech Bubble: Rectangle with Corners Rounded 1" descr="Speech bubble with text inside: Do you have a favourite shortcut?">
            <a:extLst>
              <a:ext uri="{FF2B5EF4-FFF2-40B4-BE49-F238E27FC236}">
                <a16:creationId xmlns:a16="http://schemas.microsoft.com/office/drawing/2014/main" id="{5E0D05C8-D0B4-A169-4122-7E2D455B5CE1}"/>
              </a:ext>
            </a:extLst>
          </p:cNvPr>
          <p:cNvSpPr/>
          <p:nvPr/>
        </p:nvSpPr>
        <p:spPr>
          <a:xfrm>
            <a:off x="727364" y="386196"/>
            <a:ext cx="7689273" cy="3740727"/>
          </a:xfrm>
          <a:prstGeom prst="wedgeRoundRectCallout">
            <a:avLst>
              <a:gd name="adj1" fmla="val -1958"/>
              <a:gd name="adj2" fmla="val 69114"/>
              <a:gd name="adj3" fmla="val 16667"/>
            </a:avLst>
          </a:prstGeom>
          <a:solidFill>
            <a:srgbClr val="B0D2E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559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How did you go on the day?</a:t>
            </a:r>
          </a:p>
        </p:txBody>
      </p:sp>
    </p:spTree>
    <p:extLst>
      <p:ext uri="{BB962C8B-B14F-4D97-AF65-F5344CB8AC3E}">
        <p14:creationId xmlns:p14="http://schemas.microsoft.com/office/powerpoint/2010/main" val="2897481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68741C-C304-EFD7-EC6B-E7FD5053E2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9976" y="-692497"/>
            <a:ext cx="5253826" cy="692497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AU" dirty="0"/>
              <a:t>Discussion part 2</a:t>
            </a:r>
          </a:p>
        </p:txBody>
      </p:sp>
      <p:sp>
        <p:nvSpPr>
          <p:cNvPr id="2" name="Speech Bubble: Rectangle with Corners Rounded 1" descr="Speech bubble with text inside: Why is keyboard navigability important from your perspective?">
            <a:extLst>
              <a:ext uri="{FF2B5EF4-FFF2-40B4-BE49-F238E27FC236}">
                <a16:creationId xmlns:a16="http://schemas.microsoft.com/office/drawing/2014/main" id="{5E0D05C8-D0B4-A169-4122-7E2D455B5CE1}"/>
              </a:ext>
            </a:extLst>
          </p:cNvPr>
          <p:cNvSpPr/>
          <p:nvPr/>
        </p:nvSpPr>
        <p:spPr>
          <a:xfrm>
            <a:off x="727364" y="386196"/>
            <a:ext cx="7689273" cy="3740727"/>
          </a:xfrm>
          <a:prstGeom prst="wedgeRoundRectCallout">
            <a:avLst>
              <a:gd name="adj1" fmla="val 2485"/>
              <a:gd name="adj2" fmla="val 68748"/>
              <a:gd name="adj3" fmla="val 16667"/>
            </a:avLst>
          </a:prstGeom>
          <a:solidFill>
            <a:srgbClr val="DCE3E2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559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2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What were your main learnings from the event?</a:t>
            </a:r>
          </a:p>
        </p:txBody>
      </p:sp>
    </p:spTree>
    <p:extLst>
      <p:ext uri="{BB962C8B-B14F-4D97-AF65-F5344CB8AC3E}">
        <p14:creationId xmlns:p14="http://schemas.microsoft.com/office/powerpoint/2010/main" val="1842112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0EA5F2F-49E6-77F7-3D3B-BDE75274B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B2D1C054-7BDF-17DB-DE85-FEB687D033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599" y="389828"/>
            <a:ext cx="4544369" cy="632359"/>
          </a:xfrm>
          <a:prstGeom prst="rect">
            <a:avLst/>
          </a:prstGeom>
        </p:spPr>
        <p:txBody>
          <a:bodyPr vert="horz" wrap="square" lIns="0" tIns="127577" rIns="0" bIns="0" rtlCol="0">
            <a:spAutoFit/>
          </a:bodyPr>
          <a:lstStyle/>
          <a:p>
            <a:pPr marL="5772">
              <a:spcBef>
                <a:spcPts val="1004"/>
              </a:spcBef>
            </a:pPr>
            <a:r>
              <a:rPr lang="en-AU" sz="3272" spc="-39" dirty="0">
                <a:solidFill>
                  <a:schemeClr val="tx1"/>
                </a:solidFill>
              </a:rPr>
              <a:t>Future thoughts</a:t>
            </a:r>
            <a:endParaRPr lang="en-AU" sz="3272" spc="-9" dirty="0">
              <a:solidFill>
                <a:schemeClr val="tx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9F0CC43-40CE-CC4A-AD5F-D094690BE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599" y="1373644"/>
            <a:ext cx="4080512" cy="3641253"/>
          </a:xfrm>
        </p:spPr>
        <p:txBody>
          <a:bodyPr/>
          <a:lstStyle/>
          <a:p>
            <a:pPr marL="467544" lvl="1" indent="-259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Montserrat" panose="00000500000000000000" pitchFamily="2" charset="0"/>
              </a:rPr>
              <a:t>Do it again!</a:t>
            </a:r>
          </a:p>
          <a:p>
            <a:pPr marL="467544" lvl="1" indent="-259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Montserrat" panose="00000500000000000000" pitchFamily="2" charset="0"/>
              </a:rPr>
              <a:t>Capture accessibility trouble spots</a:t>
            </a:r>
          </a:p>
          <a:p>
            <a:pPr marL="467544" lvl="1" indent="-259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Montserrat" panose="00000500000000000000" pitchFamily="2" charset="0"/>
              </a:rPr>
              <a:t>Expand to other topics</a:t>
            </a:r>
          </a:p>
          <a:p>
            <a:pPr marL="467544" lvl="1" indent="-259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Montserrat" panose="00000500000000000000" pitchFamily="2" charset="0"/>
              </a:rPr>
              <a:t>Recognise as professional development</a:t>
            </a:r>
          </a:p>
          <a:p>
            <a:pPr marL="467544" lvl="1" indent="-259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Montserrat" panose="00000500000000000000" pitchFamily="2" charset="0"/>
              </a:rPr>
              <a:t>Find out what others are doing</a:t>
            </a:r>
            <a:endParaRPr lang="en-AU" sz="2800" dirty="0">
              <a:latin typeface="Montserrat" panose="00000500000000000000" pitchFamily="2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3F63ADE-B61D-DBFD-0138-6DEDD3526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1439" y="21496"/>
            <a:ext cx="26837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Nick Fewings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D07807-4841-5000-449C-6ABC3B8C7248}"/>
              </a:ext>
            </a:extLst>
          </p:cNvPr>
          <p:cNvSpPr txBox="1"/>
          <p:nvPr/>
        </p:nvSpPr>
        <p:spPr>
          <a:xfrm>
            <a:off x="6431692" y="36885"/>
            <a:ext cx="27629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1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Image by </a:t>
            </a:r>
            <a:r>
              <a:rPr lang="en-AU" sz="1100" b="0" i="0" u="sng" dirty="0">
                <a:solidFill>
                  <a:schemeClr val="bg1"/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Martine </a:t>
            </a:r>
            <a:r>
              <a:rPr lang="en-AU" sz="1100" b="0" i="0" u="sng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Auvray</a:t>
            </a:r>
            <a:r>
              <a:rPr lang="en-AU" sz="11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from </a:t>
            </a:r>
            <a:r>
              <a:rPr lang="en-AU" sz="1100" b="0" i="0" u="sng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en-AU" sz="1100" dirty="0">
              <a:solidFill>
                <a:schemeClr val="bg1"/>
              </a:solidFill>
            </a:endParaRPr>
          </a:p>
        </p:txBody>
      </p:sp>
      <p:pic>
        <p:nvPicPr>
          <p:cNvPr id="5" name="Picture 4" descr="Stars and galaxies in the night sky">
            <a:extLst>
              <a:ext uri="{FF2B5EF4-FFF2-40B4-BE49-F238E27FC236}">
                <a16:creationId xmlns:a16="http://schemas.microsoft.com/office/drawing/2014/main" id="{8956636E-175E-684F-E508-8C29AA7FBD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8173" y="0"/>
            <a:ext cx="4544369" cy="514350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7675381-C04B-7ABF-1721-D2AE2FB3F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290" y="4790070"/>
            <a:ext cx="237571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175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EED2A6A-6A0F-E444-9DB8-7A505B854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492650"/>
            <a:ext cx="3777882" cy="586767"/>
          </a:xfrm>
        </p:spPr>
        <p:txBody>
          <a:bodyPr/>
          <a:lstStyle/>
          <a:p>
            <a:r>
              <a:rPr lang="en-US" sz="3200" dirty="0">
                <a:latin typeface="Montserrat"/>
                <a:cs typeface="Arial"/>
              </a:rPr>
              <a:t>Hello</a:t>
            </a:r>
            <a:r>
              <a:rPr lang="en-US" sz="2800" dirty="0">
                <a:latin typeface="Montserrat"/>
                <a:cs typeface="Arial"/>
              </a:rPr>
              <a:t>!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57C21A3-5D4E-A295-2F2E-558D6E5F2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4" y="1480091"/>
            <a:ext cx="3777882" cy="3130658"/>
          </a:xfrm>
        </p:spPr>
        <p:txBody>
          <a:bodyPr/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1" dirty="0">
                <a:solidFill>
                  <a:srgbClr val="000000"/>
                </a:solidFill>
                <a:latin typeface="Montserrat"/>
                <a:cs typeface="Arial"/>
              </a:rPr>
              <a:t>Amelia Dowe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dirty="0">
                <a:solidFill>
                  <a:srgbClr val="000000"/>
                </a:solidFill>
                <a:latin typeface="Montserrat"/>
                <a:cs typeface="Arial"/>
              </a:rPr>
              <a:t>Online Learning Support Officer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dirty="0">
                <a:solidFill>
                  <a:srgbClr val="000000"/>
                </a:solidFill>
                <a:latin typeface="Montserrat"/>
                <a:cs typeface="Arial"/>
              </a:rPr>
              <a:t>(EPHEA Tas Chapter Co-Convenor)</a:t>
            </a:r>
            <a:endParaRPr lang="en-AU" dirty="0">
              <a:solidFill>
                <a:srgbClr val="000000"/>
              </a:solidFill>
              <a:latin typeface="Montserrat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AU" sz="1200" b="1" dirty="0">
              <a:solidFill>
                <a:srgbClr val="000000"/>
              </a:solidFill>
              <a:latin typeface="Montserrat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AU" b="1" dirty="0">
              <a:solidFill>
                <a:srgbClr val="000000"/>
              </a:solidFill>
              <a:latin typeface="Montserrat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1" dirty="0">
                <a:solidFill>
                  <a:srgbClr val="000000"/>
                </a:solidFill>
                <a:latin typeface="Montserrat"/>
                <a:cs typeface="Arial"/>
              </a:rPr>
              <a:t>Doug McGinn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0" dirty="0">
                <a:solidFill>
                  <a:srgbClr val="000000"/>
                </a:solidFill>
                <a:latin typeface="Montserrat"/>
                <a:cs typeface="Arial"/>
              </a:rPr>
              <a:t>Accessibility Adviser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AU" sz="1800" b="0" dirty="0">
              <a:solidFill>
                <a:srgbClr val="000000"/>
              </a:solidFill>
              <a:latin typeface="Montserrat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AU" sz="1800" dirty="0">
              <a:solidFill>
                <a:srgbClr val="000000"/>
              </a:solidFill>
              <a:latin typeface="Montserrat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1" dirty="0">
                <a:solidFill>
                  <a:srgbClr val="000000"/>
                </a:solidFill>
                <a:latin typeface="Montserrat"/>
                <a:cs typeface="Arial"/>
              </a:rPr>
              <a:t>Adrian Reader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dirty="0">
                <a:solidFill>
                  <a:srgbClr val="000000"/>
                </a:solidFill>
                <a:latin typeface="Montserrat"/>
                <a:cs typeface="Arial"/>
              </a:rPr>
              <a:t>Student Administration Business Lead</a:t>
            </a:r>
          </a:p>
        </p:txBody>
      </p:sp>
      <p:pic>
        <p:nvPicPr>
          <p:cNvPr id="10" name="Picture Placeholder 9" descr="A person using a computer without a mouse">
            <a:extLst>
              <a:ext uri="{FF2B5EF4-FFF2-40B4-BE49-F238E27FC236}">
                <a16:creationId xmlns:a16="http://schemas.microsoft.com/office/drawing/2014/main" id="{E24E2A32-64A9-2D92-9745-5246A8C35D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-1685"/>
            <a:ext cx="4572000" cy="5137436"/>
          </a:xfr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400679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AEEFBB3-7C05-1DCC-E796-CE51F4D43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 descr="Stars and clouds in space">
            <a:extLst>
              <a:ext uri="{FF2B5EF4-FFF2-40B4-BE49-F238E27FC236}">
                <a16:creationId xmlns:a16="http://schemas.microsoft.com/office/drawing/2014/main" id="{5F68AD06-C8D4-C9D9-6AA5-DC2184CE5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3539"/>
            <a:ext cx="4572000" cy="5137436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6BEFAC84-B099-AE50-9246-56869FB7AE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599" y="389828"/>
            <a:ext cx="4544369" cy="632359"/>
          </a:xfrm>
          <a:prstGeom prst="rect">
            <a:avLst/>
          </a:prstGeom>
        </p:spPr>
        <p:txBody>
          <a:bodyPr vert="horz" wrap="square" lIns="0" tIns="127577" rIns="0" bIns="0" rtlCol="0">
            <a:spAutoFit/>
          </a:bodyPr>
          <a:lstStyle/>
          <a:p>
            <a:pPr marL="5772">
              <a:spcBef>
                <a:spcPts val="1004"/>
              </a:spcBef>
            </a:pPr>
            <a:r>
              <a:rPr lang="en-AU" sz="3272" spc="-39" dirty="0">
                <a:solidFill>
                  <a:schemeClr val="tx1"/>
                </a:solidFill>
              </a:rPr>
              <a:t>Questions for you</a:t>
            </a:r>
            <a:endParaRPr lang="en-AU" sz="3272" spc="-9" dirty="0">
              <a:solidFill>
                <a:schemeClr val="tx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2063276-F1D8-304C-C1BA-63916F0E0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599" y="1373644"/>
            <a:ext cx="4080512" cy="3179588"/>
          </a:xfrm>
        </p:spPr>
        <p:txBody>
          <a:bodyPr/>
          <a:lstStyle/>
          <a:p>
            <a:pPr marL="467544" lvl="1" indent="-259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Montserrat" panose="00000500000000000000" pitchFamily="2" charset="0"/>
              </a:rPr>
              <a:t>What is happening at your institution to build digital accessibility skills and awareness?</a:t>
            </a:r>
          </a:p>
          <a:p>
            <a:pPr marL="467544" lvl="1" indent="-259747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2000" dirty="0">
              <a:latin typeface="Montserrat" panose="00000500000000000000" pitchFamily="2" charset="0"/>
            </a:endParaRPr>
          </a:p>
          <a:p>
            <a:pPr marL="467544" lvl="1" indent="-259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Montserrat" panose="00000500000000000000" pitchFamily="2" charset="0"/>
              </a:rPr>
              <a:t>Do you have a favourite shortcut to share?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10A953-BBFB-E690-F604-6C8013F1F9C9}"/>
              </a:ext>
            </a:extLst>
          </p:cNvPr>
          <p:cNvSpPr txBox="1"/>
          <p:nvPr/>
        </p:nvSpPr>
        <p:spPr>
          <a:xfrm>
            <a:off x="7623717" y="0"/>
            <a:ext cx="15202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000" b="0" i="0" dirty="0">
                <a:solidFill>
                  <a:schemeClr val="bg1"/>
                </a:solidFill>
                <a:effectLst/>
                <a:latin typeface="plusjakarta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Tanner Johnson</a:t>
            </a:r>
            <a:endParaRPr lang="en-A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971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A9294-38CD-1D70-8A7A-65F8100A8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9B5D8976-42CD-853A-CC94-FC5F1FCB6F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2540" y="389828"/>
            <a:ext cx="4544369" cy="632359"/>
          </a:xfrm>
          <a:prstGeom prst="rect">
            <a:avLst/>
          </a:prstGeom>
        </p:spPr>
        <p:txBody>
          <a:bodyPr vert="horz" wrap="square" lIns="0" tIns="127577" rIns="0" bIns="0" rtlCol="0">
            <a:spAutoFit/>
          </a:bodyPr>
          <a:lstStyle/>
          <a:p>
            <a:pPr marL="5772">
              <a:spcBef>
                <a:spcPts val="1004"/>
              </a:spcBef>
            </a:pPr>
            <a:r>
              <a:rPr lang="en-AU" sz="3272" spc="-39" dirty="0">
                <a:solidFill>
                  <a:schemeClr val="tx1"/>
                </a:solidFill>
              </a:rPr>
              <a:t>Zoom </a:t>
            </a:r>
            <a:endParaRPr lang="en-AU" sz="3272" spc="-9" dirty="0">
              <a:solidFill>
                <a:schemeClr val="tx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243575F-DF51-25ED-E160-7B8039AFA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385" y="1317129"/>
            <a:ext cx="5309347" cy="2800767"/>
          </a:xfrm>
        </p:spPr>
        <p:txBody>
          <a:bodyPr/>
          <a:lstStyle/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1600" dirty="0"/>
              <a:t>Mute/unmute:			Alt + A</a:t>
            </a:r>
          </a:p>
          <a:p>
            <a:pPr marL="259747" indent="-259747">
              <a:buFont typeface="Arial" panose="020B0604020202020204" pitchFamily="34" charset="0"/>
              <a:buChar char="•"/>
            </a:pPr>
            <a:endParaRPr lang="en-AU" sz="1600" dirty="0">
              <a:latin typeface="Montserrat" panose="00000500000000000000" pitchFamily="2" charset="0"/>
            </a:endParaRPr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1600" dirty="0">
                <a:latin typeface="Montserrat" panose="00000500000000000000" pitchFamily="2" charset="0"/>
              </a:rPr>
              <a:t>Stop/start video:		Alt + V</a:t>
            </a:r>
          </a:p>
          <a:p>
            <a:pPr marL="259747" indent="-259747">
              <a:buFont typeface="Arial" panose="020B0604020202020204" pitchFamily="34" charset="0"/>
              <a:buChar char="•"/>
            </a:pPr>
            <a:endParaRPr lang="en-AU" sz="1600" dirty="0">
              <a:latin typeface="Montserrat" panose="00000500000000000000" pitchFamily="2" charset="0"/>
            </a:endParaRPr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1600" dirty="0">
                <a:latin typeface="Montserrat" panose="00000500000000000000" pitchFamily="2" charset="0"/>
              </a:rPr>
              <a:t>Open chat:			Alt + H</a:t>
            </a:r>
          </a:p>
          <a:p>
            <a:endParaRPr lang="en-AU" sz="1600" dirty="0">
              <a:latin typeface="Montserrat" panose="00000500000000000000" pitchFamily="2" charset="0"/>
            </a:endParaRPr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1600" dirty="0">
                <a:latin typeface="Montserrat" panose="00000500000000000000" pitchFamily="2" charset="0"/>
              </a:rPr>
              <a:t>Open emojis:			Windows + .</a:t>
            </a:r>
          </a:p>
          <a:p>
            <a:pPr marL="259747" indent="-259747">
              <a:buFont typeface="Arial" panose="020B0604020202020204" pitchFamily="34" charset="0"/>
              <a:buChar char="•"/>
            </a:pPr>
            <a:endParaRPr lang="en-AU" sz="1600" dirty="0">
              <a:latin typeface="Montserrat" panose="00000500000000000000" pitchFamily="2" charset="0"/>
            </a:endParaRPr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1600" dirty="0">
                <a:latin typeface="Montserrat" panose="00000500000000000000" pitchFamily="2" charset="0"/>
              </a:rPr>
              <a:t>Resize/move options:	             	Alt + spacebar</a:t>
            </a:r>
          </a:p>
          <a:p>
            <a:pPr marL="259747" indent="-259747">
              <a:buFont typeface="Arial" panose="020B0604020202020204" pitchFamily="34" charset="0"/>
              <a:buChar char="•"/>
            </a:pPr>
            <a:endParaRPr lang="en-AU" sz="1800" dirty="0">
              <a:latin typeface="Montserrat" panose="00000500000000000000" pitchFamily="2" charset="0"/>
            </a:endParaRPr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2000" b="1" dirty="0">
                <a:latin typeface="Montserrat" panose="00000500000000000000" pitchFamily="2" charset="0"/>
              </a:rPr>
              <a:t>End/leave meeting:	Alt + Q</a:t>
            </a:r>
            <a:endParaRPr lang="en-AU" sz="3200" b="1" dirty="0">
              <a:latin typeface="Montserrat" panose="00000500000000000000" pitchFamily="2" charset="0"/>
            </a:endParaRPr>
          </a:p>
        </p:txBody>
      </p:sp>
      <p:pic>
        <p:nvPicPr>
          <p:cNvPr id="8" name="Picture 7" descr="Zoom logo">
            <a:extLst>
              <a:ext uri="{FF2B5EF4-FFF2-40B4-BE49-F238E27FC236}">
                <a16:creationId xmlns:a16="http://schemas.microsoft.com/office/drawing/2014/main" id="{477B43DA-C30B-7C1E-F763-D6B829696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9733" y="-6764"/>
            <a:ext cx="3283379" cy="5143500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36E9A827-169B-CF5F-5FEC-13B884B82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0094" y="22262"/>
            <a:ext cx="30732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Mariia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Shalabaieva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5488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EED2A6A-6A0F-E444-9DB8-7A505B854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54" y="395077"/>
            <a:ext cx="3374456" cy="586767"/>
          </a:xfrm>
        </p:spPr>
        <p:txBody>
          <a:bodyPr/>
          <a:lstStyle/>
          <a:p>
            <a:r>
              <a:rPr lang="en-US" sz="3200" dirty="0">
                <a:latin typeface="Montserrat"/>
                <a:cs typeface="Arial"/>
              </a:rPr>
              <a:t>Overview</a:t>
            </a:r>
          </a:p>
        </p:txBody>
      </p:sp>
      <p:pic>
        <p:nvPicPr>
          <p:cNvPr id="5" name="Picture Placeholder 4" descr="A person using a computer without a mouse">
            <a:extLst>
              <a:ext uri="{FF2B5EF4-FFF2-40B4-BE49-F238E27FC236}">
                <a16:creationId xmlns:a16="http://schemas.microsoft.com/office/drawing/2014/main" id="{1E15E83B-B1C9-14B1-D92E-07903FB4CD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-1685"/>
            <a:ext cx="4572000" cy="5137436"/>
          </a:xfr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AD2B910-8CF1-5962-151A-BC022CA12BEB}"/>
              </a:ext>
            </a:extLst>
          </p:cNvPr>
          <p:cNvSpPr txBox="1">
            <a:spLocks/>
          </p:cNvSpPr>
          <p:nvPr/>
        </p:nvSpPr>
        <p:spPr>
          <a:xfrm>
            <a:off x="491488" y="1280984"/>
            <a:ext cx="4080512" cy="32903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52000" indent="-126000" algn="l" defTabSz="685800" rtl="0" eaLnBrk="1" latinLnBrk="0" hangingPunct="1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8000" indent="-126000" algn="l" defTabSz="685800" rtl="0" eaLnBrk="1" latinLnBrk="0" hangingPunct="1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04000" indent="-126000" algn="l" defTabSz="685800" rtl="0" eaLnBrk="1" latinLnBrk="0" hangingPunct="1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30000" indent="-126000" algn="l" defTabSz="685800" rtl="0" eaLnBrk="1" latinLnBrk="0" hangingPunct="1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Blip>
                <a:blip r:embed="rId6"/>
              </a:buBlip>
            </a:pPr>
            <a:r>
              <a:rPr lang="en-AU" sz="2000" b="1" dirty="0">
                <a:latin typeface="Montserrat"/>
                <a:cs typeface="Arial"/>
              </a:rPr>
              <a:t>Aims of the event</a:t>
            </a:r>
            <a:endParaRPr lang="en-AU" sz="2000" b="1" dirty="0">
              <a:latin typeface="Monserrat"/>
            </a:endParaRPr>
          </a:p>
          <a:p>
            <a:pPr>
              <a:lnSpc>
                <a:spcPct val="200000"/>
              </a:lnSpc>
              <a:buBlip>
                <a:blip r:embed="rId6"/>
              </a:buBlip>
            </a:pPr>
            <a:r>
              <a:rPr lang="en-AU" sz="2000" b="1" dirty="0">
                <a:latin typeface="Montserrat"/>
                <a:cs typeface="Arial"/>
              </a:rPr>
              <a:t>Event set-up</a:t>
            </a:r>
          </a:p>
          <a:p>
            <a:pPr>
              <a:lnSpc>
                <a:spcPct val="200000"/>
              </a:lnSpc>
              <a:spcAft>
                <a:spcPts val="0"/>
              </a:spcAft>
              <a:buBlip>
                <a:blip r:embed="rId6"/>
              </a:buBlip>
              <a:defRPr/>
            </a:pPr>
            <a:r>
              <a:rPr lang="en-AU" sz="2000" b="1" dirty="0">
                <a:latin typeface="Montserrat"/>
                <a:cs typeface="Arial"/>
              </a:rPr>
              <a:t>Mini-training session!</a:t>
            </a:r>
          </a:p>
          <a:p>
            <a:pPr>
              <a:lnSpc>
                <a:spcPct val="200000"/>
              </a:lnSpc>
              <a:spcAft>
                <a:spcPts val="0"/>
              </a:spcAft>
              <a:buBlip>
                <a:blip r:embed="rId6"/>
              </a:buBlip>
              <a:defRPr/>
            </a:pPr>
            <a:r>
              <a:rPr lang="en-AU" sz="2000" b="1" dirty="0">
                <a:latin typeface="Montserrat"/>
              </a:rPr>
              <a:t>Experiences of the event</a:t>
            </a:r>
            <a:endParaRPr lang="en-AU" sz="2000" b="1" dirty="0">
              <a:latin typeface="Montserrat"/>
              <a:cs typeface="Arial"/>
            </a:endParaRPr>
          </a:p>
          <a:p>
            <a:pPr>
              <a:lnSpc>
                <a:spcPct val="200000"/>
              </a:lnSpc>
              <a:spcAft>
                <a:spcPts val="0"/>
              </a:spcAft>
              <a:buBlip>
                <a:blip r:embed="rId6"/>
              </a:buBlip>
              <a:defRPr/>
            </a:pPr>
            <a:r>
              <a:rPr lang="en-AU" sz="2000" b="1" dirty="0">
                <a:latin typeface="Montserrat"/>
                <a:cs typeface="Arial"/>
              </a:rPr>
              <a:t>Thoughts for the future</a:t>
            </a:r>
            <a:endParaRPr lang="en-AU" sz="2000" dirty="0">
              <a:latin typeface="Montserrat"/>
              <a:cs typeface="Arial"/>
            </a:endParaRPr>
          </a:p>
          <a:p>
            <a:pPr lvl="0">
              <a:spcAft>
                <a:spcPts val="0"/>
              </a:spcAft>
              <a:buBlip>
                <a:blip r:embed="rId6"/>
              </a:buBlip>
              <a:defRPr/>
            </a:pPr>
            <a:endParaRPr lang="en-AU" sz="2000" b="1" dirty="0">
              <a:latin typeface="Montserrat"/>
              <a:cs typeface="Arial"/>
            </a:endParaRPr>
          </a:p>
          <a:p>
            <a:pPr marL="259747" indent="-259747"/>
            <a:endParaRPr lang="en-AU" sz="2000" b="1" dirty="0">
              <a:latin typeface="Monserrat"/>
            </a:endParaRPr>
          </a:p>
          <a:p>
            <a:pPr marL="259747" indent="-259747"/>
            <a:endParaRPr lang="en-AU" sz="2000" b="1" dirty="0">
              <a:latin typeface="Monserrat"/>
            </a:endParaRPr>
          </a:p>
          <a:p>
            <a:pPr marL="0" indent="0">
              <a:buNone/>
            </a:pPr>
            <a:endParaRPr lang="en-AU" sz="2000" b="1" dirty="0">
              <a:latin typeface="Monserrat"/>
            </a:endParaRPr>
          </a:p>
          <a:p>
            <a:pPr marL="259747" indent="-259747"/>
            <a:endParaRPr lang="en-AU" sz="2000" dirty="0">
              <a:latin typeface="Monserrat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091340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430C666-B2B4-6FD3-ED1A-1806CB2DB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D392031D-31A9-8692-A940-4026CEE540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7815" y="389828"/>
            <a:ext cx="4544369" cy="632359"/>
          </a:xfrm>
          <a:prstGeom prst="rect">
            <a:avLst/>
          </a:prstGeom>
        </p:spPr>
        <p:txBody>
          <a:bodyPr vert="horz" wrap="square" lIns="0" tIns="127577" rIns="0" bIns="0" rtlCol="0">
            <a:spAutoFit/>
          </a:bodyPr>
          <a:lstStyle/>
          <a:p>
            <a:pPr marL="5772">
              <a:spcBef>
                <a:spcPts val="1004"/>
              </a:spcBef>
            </a:pPr>
            <a:r>
              <a:rPr lang="en-AU" sz="3272" spc="-39" dirty="0">
                <a:solidFill>
                  <a:schemeClr val="tx1"/>
                </a:solidFill>
              </a:rPr>
              <a:t>Why an event?</a:t>
            </a:r>
            <a:endParaRPr lang="en-AU" sz="3272" spc="-9" dirty="0">
              <a:solidFill>
                <a:schemeClr val="tx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2214E3C-0506-2463-D7C0-503445E31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599" y="1324753"/>
            <a:ext cx="4227468" cy="3693319"/>
          </a:xfrm>
        </p:spPr>
        <p:txBody>
          <a:bodyPr/>
          <a:lstStyle/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2000" dirty="0"/>
              <a:t>International Day of People with Disabilities</a:t>
            </a:r>
          </a:p>
          <a:p>
            <a:pPr marL="259747" indent="-259747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2000" dirty="0"/>
              <a:t>Harness enthusiasm</a:t>
            </a:r>
          </a:p>
          <a:p>
            <a:endParaRPr lang="en-AU" sz="2000" dirty="0"/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2000" dirty="0"/>
              <a:t>Offer company and support</a:t>
            </a:r>
            <a:endParaRPr lang="en-AU" dirty="0">
              <a:solidFill>
                <a:srgbClr val="000000"/>
              </a:solidFill>
              <a:latin typeface="Montserrat" panose="00000500000000000000" pitchFamily="2" charset="0"/>
              <a:cs typeface="Arial"/>
            </a:endParaRPr>
          </a:p>
          <a:p>
            <a:endParaRPr lang="en-AU" sz="2000" dirty="0"/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2000" dirty="0"/>
              <a:t>Build connections</a:t>
            </a:r>
          </a:p>
          <a:p>
            <a:pPr marL="259747" indent="-259747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2000" dirty="0"/>
              <a:t>Develop skills</a:t>
            </a:r>
          </a:p>
          <a:p>
            <a:pPr marL="259747" indent="-259747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2000" dirty="0"/>
              <a:t>Surface accessibility issues</a:t>
            </a:r>
          </a:p>
        </p:txBody>
      </p:sp>
      <p:pic>
        <p:nvPicPr>
          <p:cNvPr id="10" name="Picture 9" descr="A computer screen with many people joining an online event">
            <a:extLst>
              <a:ext uri="{FF2B5EF4-FFF2-40B4-BE49-F238E27FC236}">
                <a16:creationId xmlns:a16="http://schemas.microsoft.com/office/drawing/2014/main" id="{E36C3BCF-6085-76A8-066D-32D2C09EA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968" y="0"/>
            <a:ext cx="4283032" cy="5143500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C9249C0C-045F-95D1-005A-23E6AB445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3220" y="4830177"/>
            <a:ext cx="30251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 Montgomery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9685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49194CD-81DF-FB05-B9A1-22366E18B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8D4A3BDE-E8D9-0134-AB52-5FFABE736B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599" y="389828"/>
            <a:ext cx="4544369" cy="632359"/>
          </a:xfrm>
          <a:prstGeom prst="rect">
            <a:avLst/>
          </a:prstGeom>
        </p:spPr>
        <p:txBody>
          <a:bodyPr vert="horz" wrap="square" lIns="0" tIns="127577" rIns="0" bIns="0" rtlCol="0">
            <a:spAutoFit/>
          </a:bodyPr>
          <a:lstStyle/>
          <a:p>
            <a:pPr marL="5772">
              <a:spcBef>
                <a:spcPts val="1004"/>
              </a:spcBef>
            </a:pPr>
            <a:r>
              <a:rPr lang="en-AU" sz="3272" spc="-39" dirty="0">
                <a:solidFill>
                  <a:schemeClr val="tx1"/>
                </a:solidFill>
              </a:rPr>
              <a:t>Why No Mouse?</a:t>
            </a:r>
            <a:endParaRPr lang="en-AU" sz="3272" spc="-9" dirty="0">
              <a:solidFill>
                <a:schemeClr val="tx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2682BA9-9FC2-A0BA-E44F-7B776F7E9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532" y="1433243"/>
            <a:ext cx="4080512" cy="3153299"/>
          </a:xfrm>
        </p:spPr>
        <p:txBody>
          <a:bodyPr/>
          <a:lstStyle/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2000" dirty="0"/>
              <a:t>Practical entry point to digital accessibility</a:t>
            </a:r>
          </a:p>
          <a:p>
            <a:pPr marL="259747" indent="-259747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2000" dirty="0"/>
              <a:t>Web Content Accessibility Guidelines (WCAG)</a:t>
            </a:r>
          </a:p>
          <a:p>
            <a:pPr marL="467544" lvl="1" indent="-259747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Montserrat" panose="00000500000000000000" pitchFamily="2" charset="0"/>
                <a:cs typeface="Arial"/>
              </a:rPr>
              <a:t>2.1 Keyboard accessible</a:t>
            </a:r>
          </a:p>
          <a:p>
            <a:endParaRPr lang="en-AU" sz="2000" dirty="0">
              <a:latin typeface="Monserrat"/>
            </a:endParaRPr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2000" dirty="0"/>
              <a:t>Many reasons, including:</a:t>
            </a:r>
          </a:p>
          <a:p>
            <a:pPr marL="467544" lvl="1" indent="-259747">
              <a:buFont typeface="Arial" panose="020B0604020202020204" pitchFamily="34" charset="0"/>
              <a:buChar char="•"/>
            </a:pPr>
            <a:r>
              <a:rPr lang="en-AU" dirty="0">
                <a:latin typeface="Montserrat" panose="00000500000000000000" pitchFamily="2" charset="0"/>
              </a:rPr>
              <a:t>Visual navigation not an option</a:t>
            </a:r>
          </a:p>
          <a:p>
            <a:pPr marL="467544" lvl="1" indent="-259747">
              <a:buFont typeface="Arial" panose="020B0604020202020204" pitchFamily="34" charset="0"/>
              <a:buChar char="•"/>
            </a:pPr>
            <a:r>
              <a:rPr lang="en-AU" dirty="0">
                <a:latin typeface="Montserrat" panose="00000500000000000000" pitchFamily="2" charset="0"/>
              </a:rPr>
              <a:t>Motor impacts</a:t>
            </a:r>
            <a:endParaRPr lang="en-AU" sz="2891" dirty="0">
              <a:latin typeface="Monserrat"/>
            </a:endParaRPr>
          </a:p>
        </p:txBody>
      </p:sp>
      <p:pic>
        <p:nvPicPr>
          <p:cNvPr id="5" name="Picture 4" descr="A very cute little mouse on a branch facing away from the text">
            <a:extLst>
              <a:ext uri="{FF2B5EF4-FFF2-40B4-BE49-F238E27FC236}">
                <a16:creationId xmlns:a16="http://schemas.microsoft.com/office/drawing/2014/main" id="{50E275E3-8B01-B299-BDD6-D4B39AF3A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673187" cy="51435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B7F03004-6CE1-4382-11FF-00721428F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181" y="4804509"/>
            <a:ext cx="26837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Nick Fewings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4607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9D002B3-E2A0-8C19-4092-671087749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CBB88E69-0CA9-4425-D4D6-F24C438F71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599" y="389828"/>
            <a:ext cx="4544369" cy="632359"/>
          </a:xfrm>
          <a:prstGeom prst="rect">
            <a:avLst/>
          </a:prstGeom>
        </p:spPr>
        <p:txBody>
          <a:bodyPr vert="horz" wrap="square" lIns="0" tIns="127577" rIns="0" bIns="0" rtlCol="0">
            <a:spAutoFit/>
          </a:bodyPr>
          <a:lstStyle/>
          <a:p>
            <a:pPr marL="5772">
              <a:spcBef>
                <a:spcPts val="1004"/>
              </a:spcBef>
            </a:pPr>
            <a:r>
              <a:rPr lang="en-AU" sz="3272" spc="-39" dirty="0">
                <a:solidFill>
                  <a:schemeClr val="tx1"/>
                </a:solidFill>
              </a:rPr>
              <a:t>Why No Mouse? </a:t>
            </a:r>
            <a:endParaRPr lang="en-AU" sz="3272" spc="-9" dirty="0">
              <a:solidFill>
                <a:schemeClr val="tx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03BCE22-65DF-47E3-CA3F-B2301721F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024" y="1611471"/>
            <a:ext cx="4080512" cy="276998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Prevent Repetitive Strain Injuries and similar</a:t>
            </a:r>
          </a:p>
          <a:p>
            <a:pPr marL="259747" indent="-259747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2000" dirty="0"/>
              <a:t>Save time</a:t>
            </a:r>
          </a:p>
          <a:p>
            <a:pPr marL="259747" indent="-259747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2000" dirty="0"/>
              <a:t>Some tasks more precise</a:t>
            </a:r>
          </a:p>
          <a:p>
            <a:pPr marL="259747" indent="-259747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259747" indent="-259747">
              <a:buFont typeface="Arial" panose="020B0604020202020204" pitchFamily="34" charset="0"/>
              <a:buChar char="•"/>
            </a:pPr>
            <a:r>
              <a:rPr lang="en-AU" sz="2000" dirty="0"/>
              <a:t>Handy when your mouse breaks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8FAA03E-553A-83A4-0260-953782AE6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1439" y="21496"/>
            <a:ext cx="26837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Nick Fewings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7" name="Picture 6" descr="A very cute mouse inside a jar looking at the photographer">
            <a:extLst>
              <a:ext uri="{FF2B5EF4-FFF2-40B4-BE49-F238E27FC236}">
                <a16:creationId xmlns:a16="http://schemas.microsoft.com/office/drawing/2014/main" id="{D0C30710-1438-C415-07B2-4A4704203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8958" y="2996"/>
            <a:ext cx="4433207" cy="514350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AC8717E8-9596-5BD2-5EA0-775BA3FBD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909" y="4845005"/>
            <a:ext cx="280076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Silje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Roseneng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5982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Speech bubble with text inside: Why is keyboard navigability important from your perspective?">
            <a:extLst>
              <a:ext uri="{FF2B5EF4-FFF2-40B4-BE49-F238E27FC236}">
                <a16:creationId xmlns:a16="http://schemas.microsoft.com/office/drawing/2014/main" id="{5E0D05C8-D0B4-A169-4122-7E2D455B5C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7364" y="386196"/>
            <a:ext cx="7689273" cy="3740727"/>
          </a:xfrm>
          <a:prstGeom prst="wedgeRoundRectCallout">
            <a:avLst>
              <a:gd name="adj1" fmla="val 1208"/>
              <a:gd name="adj2" fmla="val 67091"/>
              <a:gd name="adj3" fmla="val 16667"/>
            </a:avLst>
          </a:prstGeom>
          <a:solidFill>
            <a:srgbClr val="DCE3E2"/>
          </a:solidFill>
          <a:ln w="76200" cap="flat" cmpd="sng" algn="ctr">
            <a:solidFill>
              <a:schemeClr val="tx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1559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2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Why is keyboard navigability important from your perspective?</a:t>
            </a:r>
          </a:p>
        </p:txBody>
      </p:sp>
    </p:spTree>
    <p:extLst>
      <p:ext uri="{BB962C8B-B14F-4D97-AF65-F5344CB8AC3E}">
        <p14:creationId xmlns:p14="http://schemas.microsoft.com/office/powerpoint/2010/main" val="2935233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6599" y="389828"/>
            <a:ext cx="4544369" cy="632359"/>
          </a:xfrm>
          <a:prstGeom prst="rect">
            <a:avLst/>
          </a:prstGeom>
        </p:spPr>
        <p:txBody>
          <a:bodyPr vert="horz" wrap="square" lIns="0" tIns="127577" rIns="0" bIns="0" rtlCol="0">
            <a:spAutoFit/>
          </a:bodyPr>
          <a:lstStyle/>
          <a:p>
            <a:pPr marL="5772">
              <a:spcBef>
                <a:spcPts val="1004"/>
              </a:spcBef>
            </a:pPr>
            <a:r>
              <a:rPr lang="en-AU" sz="3272" spc="-39" dirty="0">
                <a:solidFill>
                  <a:schemeClr val="tx1"/>
                </a:solidFill>
              </a:rPr>
              <a:t>Event set-up</a:t>
            </a:r>
            <a:endParaRPr lang="en-AU" sz="3272" spc="-9" dirty="0">
              <a:solidFill>
                <a:schemeClr val="tx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52A25B3-23B8-3D52-282E-54042850D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599" y="1302628"/>
            <a:ext cx="4862899" cy="3077766"/>
          </a:xfrm>
        </p:spPr>
        <p:txBody>
          <a:bodyPr/>
          <a:lstStyle/>
          <a:p>
            <a:pPr marL="467544" lvl="1" indent="-259747">
              <a:buFont typeface="Arial" panose="020B0604020202020204" pitchFamily="34" charset="0"/>
              <a:buChar char="•"/>
            </a:pPr>
            <a:r>
              <a:rPr lang="en-AU" sz="2000" dirty="0">
                <a:latin typeface="Montserrat" panose="00000500000000000000" pitchFamily="2" charset="0"/>
              </a:rPr>
              <a:t>Zoom backgrounds &amp; email signatures</a:t>
            </a:r>
          </a:p>
          <a:p>
            <a:pPr marL="467544" lvl="1" indent="-259747">
              <a:buFont typeface="Arial" panose="020B0604020202020204" pitchFamily="34" charset="0"/>
              <a:buChar char="•"/>
            </a:pPr>
            <a:endParaRPr lang="en-AU" sz="2000" dirty="0">
              <a:latin typeface="Montserrat" panose="00000500000000000000" pitchFamily="2" charset="0"/>
            </a:endParaRPr>
          </a:p>
          <a:p>
            <a:pPr marL="467544" lvl="1" indent="-259747">
              <a:buFont typeface="Arial" panose="020B0604020202020204" pitchFamily="34" charset="0"/>
              <a:buChar char="•"/>
            </a:pPr>
            <a:r>
              <a:rPr lang="en-AU" sz="2000" dirty="0">
                <a:latin typeface="Montserrat" panose="00000500000000000000" pitchFamily="2" charset="0"/>
              </a:rPr>
              <a:t>Training session</a:t>
            </a:r>
          </a:p>
          <a:p>
            <a:pPr marL="467544" lvl="1" indent="-259747">
              <a:buFont typeface="Arial" panose="020B0604020202020204" pitchFamily="34" charset="0"/>
              <a:buChar char="•"/>
            </a:pPr>
            <a:endParaRPr lang="en-AU" sz="2000" dirty="0">
              <a:latin typeface="Montserrat" panose="00000500000000000000" pitchFamily="2" charset="0"/>
            </a:endParaRPr>
          </a:p>
          <a:p>
            <a:pPr marL="467544" lvl="1" indent="-259747">
              <a:buFont typeface="Arial" panose="020B0604020202020204" pitchFamily="34" charset="0"/>
              <a:buChar char="•"/>
            </a:pPr>
            <a:r>
              <a:rPr lang="en-AU" sz="2000" dirty="0">
                <a:latin typeface="Montserrat" panose="00000500000000000000" pitchFamily="2" charset="0"/>
              </a:rPr>
              <a:t>A4 survival guide for wall</a:t>
            </a:r>
          </a:p>
          <a:p>
            <a:pPr marL="467544" lvl="1" indent="-259747">
              <a:buFont typeface="Arial" panose="020B0604020202020204" pitchFamily="34" charset="0"/>
              <a:buChar char="•"/>
            </a:pPr>
            <a:endParaRPr lang="en-AU" sz="2000" dirty="0">
              <a:latin typeface="Montserrat" panose="00000500000000000000" pitchFamily="2" charset="0"/>
            </a:endParaRPr>
          </a:p>
          <a:p>
            <a:pPr marL="467544" lvl="1" indent="-259747">
              <a:buFont typeface="Arial" panose="020B0604020202020204" pitchFamily="34" charset="0"/>
              <a:buChar char="•"/>
            </a:pPr>
            <a:r>
              <a:rPr lang="en-AU" sz="2000" dirty="0">
                <a:latin typeface="Montserrat" panose="00000500000000000000" pitchFamily="2" charset="0"/>
              </a:rPr>
              <a:t>Opt-in Teams channel for moral and technical support during the event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1B25218-17B4-CD8C-32F5-BCBE144A3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1439" y="21496"/>
            <a:ext cx="26837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Nick Fewings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2" name="Picture 11" descr="A cat lying on a keyboard with no mouse in sight">
            <a:extLst>
              <a:ext uri="{FF2B5EF4-FFF2-40B4-BE49-F238E27FC236}">
                <a16:creationId xmlns:a16="http://schemas.microsoft.com/office/drawing/2014/main" id="{81569285-6572-69CE-0C41-7F65A1679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291" y="0"/>
            <a:ext cx="3428709" cy="5143500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376BC666-BBA7-5643-641F-C1E477618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804" y="4842301"/>
            <a:ext cx="32431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Victoria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Aleksandrova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320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36BF2-01A0-4BAC-0F44-CE53B283E4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4172"/>
            <a:ext cx="7886700" cy="9941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 dirty="0"/>
              <a:t>Zoom background created by UTAS Marketing</a:t>
            </a:r>
          </a:p>
        </p:txBody>
      </p:sp>
      <p:pic>
        <p:nvPicPr>
          <p:cNvPr id="4" name="Picture 3" descr="No Mouse in the House title page with UTAS and EPHEA logos">
            <a:extLst>
              <a:ext uri="{FF2B5EF4-FFF2-40B4-BE49-F238E27FC236}">
                <a16:creationId xmlns:a16="http://schemas.microsoft.com/office/drawing/2014/main" id="{B40E77FA-5F4A-4304-771B-9D9740CD1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74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iTas Greens">
      <a:dk1>
        <a:srgbClr val="000000"/>
      </a:dk1>
      <a:lt1>
        <a:srgbClr val="FFFFFF"/>
      </a:lt1>
      <a:dk2>
        <a:srgbClr val="5B5B5B"/>
      </a:dk2>
      <a:lt2>
        <a:srgbClr val="F3F5F4"/>
      </a:lt2>
      <a:accent1>
        <a:srgbClr val="B0C5BE"/>
      </a:accent1>
      <a:accent2>
        <a:srgbClr val="858585"/>
      </a:accent2>
      <a:accent3>
        <a:srgbClr val="8AA8A3"/>
      </a:accent3>
      <a:accent4>
        <a:srgbClr val="B3B5B3"/>
      </a:accent4>
      <a:accent5>
        <a:srgbClr val="C0D5D8"/>
      </a:accent5>
      <a:accent6>
        <a:srgbClr val="D1DADA"/>
      </a:accent6>
      <a:hlink>
        <a:srgbClr val="8AA7A3"/>
      </a:hlink>
      <a:folHlink>
        <a:srgbClr val="B2B5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2"/>
          </a:solidFill>
        </a:ln>
      </a:spPr>
      <a:bodyPr rtlCol="0" anchor="ctr"/>
      <a:lstStyle>
        <a:defPPr algn="l">
          <a:defRPr sz="12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/>
      <a:lstStyle>
        <a:defPPr marL="0" indent="0" algn="l">
          <a:buNone/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5CF6755-A78B-DB4B-857C-0AC49C7F7E7E}">
  <we:reference id="8caa46f3-14c0-4824-9208-8faac4bf2c1e" version="1.0.0.7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_Collaboration_Space_Locked xmlns="aef7f559-b832-4cf8-a5c2-436a90eca1b2" xsi:nil="true"/>
    <Owner xmlns="aef7f559-b832-4cf8-a5c2-436a90eca1b2">
      <UserInfo>
        <DisplayName/>
        <AccountId xsi:nil="true"/>
        <AccountType/>
      </UserInfo>
    </Owner>
    <LMS_Mappings xmlns="aef7f559-b832-4cf8-a5c2-436a90eca1b2" xsi:nil="true"/>
    <Invited_Teachers xmlns="aef7f559-b832-4cf8-a5c2-436a90eca1b2" xsi:nil="true"/>
    <IsNotebookLocked xmlns="aef7f559-b832-4cf8-a5c2-436a90eca1b2" xsi:nil="true"/>
    <_activity xmlns="aef7f559-b832-4cf8-a5c2-436a90eca1b2" xsi:nil="true"/>
    <Templates xmlns="aef7f559-b832-4cf8-a5c2-436a90eca1b2" xsi:nil="true"/>
    <NotebookType xmlns="aef7f559-b832-4cf8-a5c2-436a90eca1b2" xsi:nil="true"/>
    <FolderType xmlns="aef7f559-b832-4cf8-a5c2-436a90eca1b2" xsi:nil="true"/>
    <Teachers xmlns="aef7f559-b832-4cf8-a5c2-436a90eca1b2">
      <UserInfo>
        <DisplayName/>
        <AccountId xsi:nil="true"/>
        <AccountType/>
      </UserInfo>
    </Teachers>
    <Distribution_Groups xmlns="aef7f559-b832-4cf8-a5c2-436a90eca1b2" xsi:nil="true"/>
    <TeamsChannelId xmlns="aef7f559-b832-4cf8-a5c2-436a90eca1b2" xsi:nil="true"/>
    <Invited_Students xmlns="aef7f559-b832-4cf8-a5c2-436a90eca1b2" xsi:nil="true"/>
    <DefaultSectionNames xmlns="aef7f559-b832-4cf8-a5c2-436a90eca1b2" xsi:nil="true"/>
    <CultureName xmlns="aef7f559-b832-4cf8-a5c2-436a90eca1b2" xsi:nil="true"/>
    <Students xmlns="aef7f559-b832-4cf8-a5c2-436a90eca1b2">
      <UserInfo>
        <DisplayName/>
        <AccountId xsi:nil="true"/>
        <AccountType/>
      </UserInfo>
    </Students>
    <Student_Groups xmlns="aef7f559-b832-4cf8-a5c2-436a90eca1b2">
      <UserInfo>
        <DisplayName/>
        <AccountId xsi:nil="true"/>
        <AccountType/>
      </UserInfo>
    </Student_Groups>
    <Self_Registration_Enabled xmlns="aef7f559-b832-4cf8-a5c2-436a90eca1b2" xsi:nil="true"/>
    <Has_Teacher_Only_SectionGroup xmlns="aef7f559-b832-4cf8-a5c2-436a90eca1b2" xsi:nil="true"/>
    <AppVersion xmlns="aef7f559-b832-4cf8-a5c2-436a90eca1b2" xsi:nil="true"/>
    <Math_Settings xmlns="aef7f559-b832-4cf8-a5c2-436a90eca1b2" xsi:nil="true"/>
  </documentManagement>
</p:properties>
</file>

<file path=customXml/item10.xml><?xml version="1.0" encoding="utf-8"?>
<TemplafySlideFormConfiguration><![CDATA[{"formFields":[],"formDataEntries":[]}]]></TemplafySlideFormConfiguration>
</file>

<file path=customXml/item11.xml><?xml version="1.0" encoding="utf-8"?>
<TemplafySlideFormConfiguration><![CDATA[{"formFields":[],"formDataEntries":[]}]]></TemplafySlideFormConfiguration>
</file>

<file path=customXml/item12.xml><?xml version="1.0" encoding="utf-8"?>
<TemplafySlideFormConfiguration><![CDATA[{"formFields":[],"formDataEntries":[]}]]></TemplafySlideFormConfiguration>
</file>

<file path=customXml/item1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0DD734B31C524F9D7EAD85BD7B7D00" ma:contentTypeVersion="35" ma:contentTypeDescription="Create a new document." ma:contentTypeScope="" ma:versionID="b9020dbdc2d91253a119cff66c6ea538">
  <xsd:schema xmlns:xsd="http://www.w3.org/2001/XMLSchema" xmlns:xs="http://www.w3.org/2001/XMLSchema" xmlns:p="http://schemas.microsoft.com/office/2006/metadata/properties" xmlns:ns3="aef7f559-b832-4cf8-a5c2-436a90eca1b2" xmlns:ns4="dbf1ca45-25bb-4f49-96bc-815add33d4b2" targetNamespace="http://schemas.microsoft.com/office/2006/metadata/properties" ma:root="true" ma:fieldsID="b6edb8fd6deb046b61a8d91778ed8382" ns3:_="" ns4:_="">
    <xsd:import namespace="aef7f559-b832-4cf8-a5c2-436a90eca1b2"/>
    <xsd:import namespace="dbf1ca45-25bb-4f49-96bc-815add33d4b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f7f559-b832-4cf8-a5c2-436a90eca1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NotebookType" ma:index="21" nillable="true" ma:displayName="Notebook Type" ma:internalName="NotebookType">
      <xsd:simpleType>
        <xsd:restriction base="dms:Text"/>
      </xsd:simpleType>
    </xsd:element>
    <xsd:element name="FolderType" ma:index="22" nillable="true" ma:displayName="Folder Type" ma:internalName="FolderType">
      <xsd:simpleType>
        <xsd:restriction base="dms:Text"/>
      </xsd:simpleType>
    </xsd:element>
    <xsd:element name="CultureName" ma:index="23" nillable="true" ma:displayName="Culture Name" ma:internalName="CultureName">
      <xsd:simpleType>
        <xsd:restriction base="dms:Text"/>
      </xsd:simpleType>
    </xsd:element>
    <xsd:element name="AppVersion" ma:index="24" nillable="true" ma:displayName="App Version" ma:internalName="AppVersion">
      <xsd:simpleType>
        <xsd:restriction base="dms:Text"/>
      </xsd:simpleType>
    </xsd:element>
    <xsd:element name="TeamsChannelId" ma:index="25" nillable="true" ma:displayName="Teams Channel Id" ma:internalName="TeamsChannelId">
      <xsd:simpleType>
        <xsd:restriction base="dms:Text"/>
      </xsd:simpleType>
    </xsd:element>
    <xsd:element name="Owner" ma:index="26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7" nillable="true" ma:displayName="Math Settings" ma:internalName="Math_Settings">
      <xsd:simpleType>
        <xsd:restriction base="dms:Text"/>
      </xsd:simpleType>
    </xsd:element>
    <xsd:element name="DefaultSectionNames" ma:index="28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9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30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1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2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3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4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5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6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7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8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9" nillable="true" ma:displayName="Is Collaboration Space Locked" ma:internalName="Is_Collaboration_Space_Locked">
      <xsd:simpleType>
        <xsd:restriction base="dms:Boolean"/>
      </xsd:simpleType>
    </xsd:element>
    <xsd:element name="IsNotebookLocked" ma:index="40" nillable="true" ma:displayName="Is Notebook Locked" ma:internalName="IsNotebookLocked">
      <xsd:simpleType>
        <xsd:restriction base="dms:Boolean"/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  <xsd:element name="_activity" ma:index="4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f1ca45-25bb-4f49-96bc-815add33d4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4.xml><?xml version="1.0" encoding="utf-8"?>
<TemplafySlideTemplateConfiguration><![CDATA[{"slideVersion":1,"isValidatorEnabled":false,"isLocked":false,"elementsMetadata":[],"slideId":"637686721096452375","enableDocumentContentUpdater":false,"version":"2.0"}]]></TemplafySlideTemplateConfiguration>
</file>

<file path=customXml/item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TemplafySlideTemplateConfiguration><![CDATA[{"slideVersion":1,"isValidatorEnabled":false,"isLocked":false,"elementsMetadata":[],"slideId":"637724789984129048","enableDocumentContentUpdater":false,"version":"2.0"}]]></TemplafySlideTemplateConfiguration>
</file>

<file path=customXml/item3.xml><?xml version="1.0" encoding="utf-8"?>
<TemplafySlideTemplateConfiguration><![CDATA[{"slideVersion":1,"isValidatorEnabled":false,"isLocked":false,"elementsMetadata":[],"slideId":"637672036121089196","enableDocumentContentUpdater":false,"version":"2.0"}]]></TemplafySlideTemplateConfiguration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FormConfiguration><![CDATA[{"formFields":[],"formDataEntries":[]}]]></TemplafyFormConfiguration>
</file>

<file path=customXml/item6.xml><?xml version="1.0" encoding="utf-8"?>
<TemplafySlideFormConfiguration><![CDATA[{"formFields":[],"formDataEntries":[]}]]></TemplafySlideFormConfiguration>
</file>

<file path=customXml/item7.xml><?xml version="1.0" encoding="utf-8"?>
<TemplafySlideTemplateConfiguration><![CDATA[{"slideVersion":1,"isValidatorEnabled":false,"isLocked":false,"elementsMetadata":[],"slideId":"637672074800060686","enableDocumentContentUpdater":false,"version":"2.0"}]]></TemplafySlideTemplateConfiguration>
</file>

<file path=customXml/item8.xml><?xml version="1.0" encoding="utf-8"?>
<TemplafySlideTemplateConfiguration><![CDATA[{"slideVersion":1,"isValidatorEnabled":false,"isLocked":false,"elementsMetadata":[],"slideId":"637672074800060686","enableDocumentContentUpdater":false,"version":"2.0"}]]></TemplafySlideTemplateConfiguration>
</file>

<file path=customXml/item9.xml><?xml version="1.0" encoding="utf-8"?>
<TemplafyTemplateConfiguration><![CDATA[{"elementsMetadata":[],"transformationConfigurations":[],"enableDocumentContentUpdater":false,"version":"2.0"}]]></TemplafyTemplateConfiguration>
</file>

<file path=customXml/itemProps1.xml><?xml version="1.0" encoding="utf-8"?>
<ds:datastoreItem xmlns:ds="http://schemas.openxmlformats.org/officeDocument/2006/customXml" ds:itemID="{05534CD5-F08D-4162-AF60-A98B28CFE0CC}">
  <ds:schemaRefs>
    <ds:schemaRef ds:uri="http://purl.org/dc/terms/"/>
    <ds:schemaRef ds:uri="http://schemas.microsoft.com/office/infopath/2007/PartnerControls"/>
    <ds:schemaRef ds:uri="dbf1ca45-25bb-4f49-96bc-815add33d4b2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aef7f559-b832-4cf8-a5c2-436a90eca1b2"/>
    <ds:schemaRef ds:uri="http://schemas.microsoft.com/office/2006/metadata/properties"/>
    <ds:schemaRef ds:uri="http://purl.org/dc/elements/1.1/"/>
  </ds:schemaRefs>
</ds:datastoreItem>
</file>

<file path=customXml/itemProps10.xml><?xml version="1.0" encoding="utf-8"?>
<ds:datastoreItem xmlns:ds="http://schemas.openxmlformats.org/officeDocument/2006/customXml" ds:itemID="{687AD42D-86DA-4774-B94F-318BAB5328E6}">
  <ds:schemaRefs/>
</ds:datastoreItem>
</file>

<file path=customXml/itemProps11.xml><?xml version="1.0" encoding="utf-8"?>
<ds:datastoreItem xmlns:ds="http://schemas.openxmlformats.org/officeDocument/2006/customXml" ds:itemID="{9380848B-9FEF-46D8-9233-7CB4D0FEC03D}">
  <ds:schemaRefs/>
</ds:datastoreItem>
</file>

<file path=customXml/itemProps12.xml><?xml version="1.0" encoding="utf-8"?>
<ds:datastoreItem xmlns:ds="http://schemas.openxmlformats.org/officeDocument/2006/customXml" ds:itemID="{FEE98B7B-78D4-4947-85A0-107ED61C3E20}">
  <ds:schemaRefs/>
</ds:datastoreItem>
</file>

<file path=customXml/itemProps13.xml><?xml version="1.0" encoding="utf-8"?>
<ds:datastoreItem xmlns:ds="http://schemas.openxmlformats.org/officeDocument/2006/customXml" ds:itemID="{08D7D104-26A8-4E7E-97F0-2B589C150A25}">
  <ds:schemaRefs>
    <ds:schemaRef ds:uri="aef7f559-b832-4cf8-a5c2-436a90eca1b2"/>
    <ds:schemaRef ds:uri="dbf1ca45-25bb-4f49-96bc-815add33d4b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4.xml><?xml version="1.0" encoding="utf-8"?>
<ds:datastoreItem xmlns:ds="http://schemas.openxmlformats.org/officeDocument/2006/customXml" ds:itemID="{8247708B-39B0-9942-B844-49616C800880}">
  <ds:schemaRefs/>
</ds:datastoreItem>
</file>

<file path=customXml/itemProps15.xml><?xml version="1.0" encoding="utf-8"?>
<ds:datastoreItem xmlns:ds="http://schemas.openxmlformats.org/officeDocument/2006/customXml" ds:itemID="{73394946-BD5A-4CE1-93DF-F53FA16B0E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6736E7-9732-49C9-9D13-FA7AA7E07919}">
  <ds:schemaRefs/>
</ds:datastoreItem>
</file>

<file path=customXml/itemProps3.xml><?xml version="1.0" encoding="utf-8"?>
<ds:datastoreItem xmlns:ds="http://schemas.openxmlformats.org/officeDocument/2006/customXml" ds:itemID="{08BC3F50-44AC-5B4B-BEF0-184A8A7E97F8}">
  <ds:schemaRefs/>
</ds:datastoreItem>
</file>

<file path=customXml/itemProps4.xml><?xml version="1.0" encoding="utf-8"?>
<ds:datastoreItem xmlns:ds="http://schemas.openxmlformats.org/officeDocument/2006/customXml" ds:itemID="{841DB126-05A2-474B-BFE8-E3E4F0CD6FB8}">
  <ds:schemaRefs/>
</ds:datastoreItem>
</file>

<file path=customXml/itemProps5.xml><?xml version="1.0" encoding="utf-8"?>
<ds:datastoreItem xmlns:ds="http://schemas.openxmlformats.org/officeDocument/2006/customXml" ds:itemID="{241CCCE4-293B-4DC8-92AE-A90AE1AC527A}">
  <ds:schemaRefs/>
</ds:datastoreItem>
</file>

<file path=customXml/itemProps6.xml><?xml version="1.0" encoding="utf-8"?>
<ds:datastoreItem xmlns:ds="http://schemas.openxmlformats.org/officeDocument/2006/customXml" ds:itemID="{1C2C0252-4BEA-0B42-8385-7C027FBD0C38}">
  <ds:schemaRefs/>
</ds:datastoreItem>
</file>

<file path=customXml/itemProps7.xml><?xml version="1.0" encoding="utf-8"?>
<ds:datastoreItem xmlns:ds="http://schemas.openxmlformats.org/officeDocument/2006/customXml" ds:itemID="{A196076F-869F-4F25-BFC4-FF337F498C30}">
  <ds:schemaRefs/>
</ds:datastoreItem>
</file>

<file path=customXml/itemProps8.xml><?xml version="1.0" encoding="utf-8"?>
<ds:datastoreItem xmlns:ds="http://schemas.openxmlformats.org/officeDocument/2006/customXml" ds:itemID="{E24A502B-F326-4B44-B9E4-E6765DA19E9E}">
  <ds:schemaRefs/>
</ds:datastoreItem>
</file>

<file path=customXml/itemProps9.xml><?xml version="1.0" encoding="utf-8"?>
<ds:datastoreItem xmlns:ds="http://schemas.openxmlformats.org/officeDocument/2006/customXml" ds:itemID="{32D6FC21-035B-46FC-94CF-7E2EED88DB1E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23266</TotalTime>
  <Words>727</Words>
  <Application>Microsoft Office PowerPoint</Application>
  <PresentationFormat>On-screen Show (16:9)</PresentationFormat>
  <Paragraphs>176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Monserrat</vt:lpstr>
      <vt:lpstr>Montserrat</vt:lpstr>
      <vt:lpstr>Open Sans</vt:lpstr>
      <vt:lpstr>plusjakartasans</vt:lpstr>
      <vt:lpstr>Office Theme</vt:lpstr>
      <vt:lpstr>2_Office Theme</vt:lpstr>
      <vt:lpstr>3_Office Theme</vt:lpstr>
      <vt:lpstr>Building Digital Accessibility Skills</vt:lpstr>
      <vt:lpstr>Hello! </vt:lpstr>
      <vt:lpstr>Overview</vt:lpstr>
      <vt:lpstr>Why an event?</vt:lpstr>
      <vt:lpstr>Why No Mouse?</vt:lpstr>
      <vt:lpstr>Why No Mouse? </vt:lpstr>
      <vt:lpstr>Why is keyboard navigability important from your perspective?</vt:lpstr>
      <vt:lpstr>Event set-up</vt:lpstr>
      <vt:lpstr>Zoom background created by UTAS Marketing</vt:lpstr>
      <vt:lpstr>EPHEA support</vt:lpstr>
      <vt:lpstr>Training time!</vt:lpstr>
      <vt:lpstr>Zoom</vt:lpstr>
      <vt:lpstr>Event participation</vt:lpstr>
      <vt:lpstr>Event feedback</vt:lpstr>
      <vt:lpstr>Event feedback cont.</vt:lpstr>
      <vt:lpstr>Experiences of event</vt:lpstr>
      <vt:lpstr>Discussion</vt:lpstr>
      <vt:lpstr>Discussion part 2</vt:lpstr>
      <vt:lpstr>Future thoughts</vt:lpstr>
      <vt:lpstr>Questions for you</vt:lpstr>
      <vt:lpstr>Zoom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Kluss</dc:creator>
  <cp:lastModifiedBy>Kylie Geard</cp:lastModifiedBy>
  <cp:revision>44</cp:revision>
  <dcterms:created xsi:type="dcterms:W3CDTF">2021-08-19T12:14:57Z</dcterms:created>
  <dcterms:modified xsi:type="dcterms:W3CDTF">2025-03-17T05:13:12Z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2021-11-14T09:29:58</vt:lpwstr>
  </property>
  <property fmtid="{D5CDD505-2E9C-101B-9397-08002B2CF9AE}" pid="3" name="ContentTypeId">
    <vt:lpwstr>0x010100350DD734B31C524F9D7EAD85BD7B7D00</vt:lpwstr>
  </property>
</Properties>
</file>