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9" r:id="rId2"/>
    <p:sldMasterId id="2147483788" r:id="rId3"/>
    <p:sldMasterId id="2147483839" r:id="rId4"/>
  </p:sldMasterIdLst>
  <p:notesMasterIdLst>
    <p:notesMasterId r:id="rId63"/>
  </p:notesMasterIdLst>
  <p:sldIdLst>
    <p:sldId id="2147483586" r:id="rId5"/>
    <p:sldId id="2147483590" r:id="rId6"/>
    <p:sldId id="300" r:id="rId7"/>
    <p:sldId id="597" r:id="rId8"/>
    <p:sldId id="2147483591" r:id="rId9"/>
    <p:sldId id="2147483592" r:id="rId10"/>
    <p:sldId id="2147478847" r:id="rId11"/>
    <p:sldId id="2147480765" r:id="rId12"/>
    <p:sldId id="2147482469" r:id="rId13"/>
    <p:sldId id="2147482466" r:id="rId14"/>
    <p:sldId id="2147482468" r:id="rId15"/>
    <p:sldId id="2147482467" r:id="rId16"/>
    <p:sldId id="2147482470" r:id="rId17"/>
    <p:sldId id="2147477411" r:id="rId18"/>
    <p:sldId id="2147482474" r:id="rId19"/>
    <p:sldId id="2147483593" r:id="rId20"/>
    <p:sldId id="2147483594" r:id="rId21"/>
    <p:sldId id="2147481623" r:id="rId22"/>
    <p:sldId id="2147482464" r:id="rId23"/>
    <p:sldId id="2147482472" r:id="rId24"/>
    <p:sldId id="2147482463" r:id="rId25"/>
    <p:sldId id="2147481788" r:id="rId26"/>
    <p:sldId id="2147481789" r:id="rId27"/>
    <p:sldId id="2147481257" r:id="rId28"/>
    <p:sldId id="2147481790" r:id="rId29"/>
    <p:sldId id="2147481791" r:id="rId30"/>
    <p:sldId id="2147482462" r:id="rId31"/>
    <p:sldId id="2147482144" r:id="rId32"/>
    <p:sldId id="9095" r:id="rId33"/>
    <p:sldId id="2147477413" r:id="rId34"/>
    <p:sldId id="2147483595" r:id="rId35"/>
    <p:sldId id="2147483596" r:id="rId36"/>
    <p:sldId id="1576" r:id="rId37"/>
    <p:sldId id="2147483597" r:id="rId38"/>
    <p:sldId id="2147483598" r:id="rId39"/>
    <p:sldId id="2147482475" r:id="rId40"/>
    <p:sldId id="1773" r:id="rId41"/>
    <p:sldId id="2076137602" r:id="rId42"/>
    <p:sldId id="2147482471" r:id="rId43"/>
    <p:sldId id="2147482473" r:id="rId44"/>
    <p:sldId id="2076137624" r:id="rId45"/>
    <p:sldId id="2147483599" r:id="rId46"/>
    <p:sldId id="2147483600" r:id="rId47"/>
    <p:sldId id="2147483601" r:id="rId48"/>
    <p:sldId id="2147483602" r:id="rId49"/>
    <p:sldId id="2147483603" r:id="rId50"/>
    <p:sldId id="2147483604" r:id="rId51"/>
    <p:sldId id="2147483605" r:id="rId52"/>
    <p:sldId id="2147483606" r:id="rId53"/>
    <p:sldId id="2147483607" r:id="rId54"/>
    <p:sldId id="2147483608" r:id="rId55"/>
    <p:sldId id="2147483610" r:id="rId56"/>
    <p:sldId id="2147483611" r:id="rId57"/>
    <p:sldId id="2147483612" r:id="rId58"/>
    <p:sldId id="2147483613" r:id="rId59"/>
    <p:sldId id="3051" r:id="rId60"/>
    <p:sldId id="3041" r:id="rId61"/>
    <p:sldId id="214748361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93457" autoAdjust="0"/>
  </p:normalViewPr>
  <p:slideViewPr>
    <p:cSldViewPr snapToGrid="0">
      <p:cViewPr>
        <p:scale>
          <a:sx n="80" d="100"/>
          <a:sy n="80" d="100"/>
        </p:scale>
        <p:origin x="60" y="210"/>
      </p:cViewPr>
      <p:guideLst/>
    </p:cSldViewPr>
  </p:slideViewPr>
  <p:outlineViewPr>
    <p:cViewPr>
      <p:scale>
        <a:sx n="33" d="100"/>
        <a:sy n="33" d="100"/>
      </p:scale>
      <p:origin x="0" y="-855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xml.rels><?xml version="1.0" encoding="UTF-8" standalone="yes"?>
<Relationships xmlns="http://schemas.openxmlformats.org/package/2006/relationships"><Relationship Id="rId1" Type="http://schemas.openxmlformats.org/officeDocument/2006/relationships/hyperlink" Target="https://www.microsoft.com/en-us/accessibility/disability-answer-desk?activetab=contact-pivot%3aprimaryr8"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https://www.microsoft.com/en-us/accessibility/disability-answer-desk?activetab=contact-pivot%3aprimaryr8"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microsoft.com/en-us/accessibility/disability-answer-desk?activetab=contact-pivot%3aprimaryr8"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microsoft.com/en-us/accessibility/disability-answer-desk?activetab=contact-pivot%3aprimaryr8"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434810-F116-44FB-ABE6-622C4194F89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AU"/>
        </a:p>
      </dgm:t>
    </dgm:pt>
    <dgm:pt modelId="{B0E567F4-E41D-497F-9C4E-8B54E8E548AF}">
      <dgm:prSet phldrT="[Text]" custT="1"/>
      <dgm:spPr/>
      <dgm:t>
        <a:bodyPr/>
        <a:lstStyle/>
        <a:p>
          <a:r>
            <a:rPr lang="en-AU" sz="2000" b="1">
              <a:hlinkClick xmlns:r="http://schemas.openxmlformats.org/officeDocument/2006/relationships" r:id="rId1">
                <a:extLst>
                  <a:ext uri="{A12FA001-AC4F-418D-AE19-62706E023703}">
                    <ahyp:hlinkClr xmlns:ahyp="http://schemas.microsoft.com/office/drawing/2018/hyperlinkcolor" val="tx"/>
                  </a:ext>
                </a:extLst>
              </a:hlinkClick>
            </a:rPr>
            <a:t>Disability Answer Desk (Non enterprise)</a:t>
          </a:r>
          <a:endParaRPr lang="en-AU" sz="2000" b="1"/>
        </a:p>
      </dgm:t>
    </dgm:pt>
    <dgm:pt modelId="{B8095571-20C2-42BD-8CB8-192DA02CDEFF}" type="parTrans" cxnId="{CA89AB74-B7D1-45DE-9055-41FD2A5F0ACD}">
      <dgm:prSet/>
      <dgm:spPr/>
      <dgm:t>
        <a:bodyPr/>
        <a:lstStyle/>
        <a:p>
          <a:endParaRPr lang="en-AU"/>
        </a:p>
      </dgm:t>
    </dgm:pt>
    <dgm:pt modelId="{BE1718AA-7B6A-4916-BB21-2E91F40DA832}" type="sibTrans" cxnId="{CA89AB74-B7D1-45DE-9055-41FD2A5F0ACD}">
      <dgm:prSet/>
      <dgm:spPr/>
      <dgm:t>
        <a:bodyPr/>
        <a:lstStyle/>
        <a:p>
          <a:endParaRPr lang="en-AU"/>
        </a:p>
      </dgm:t>
    </dgm:pt>
    <dgm:pt modelId="{19CA01FF-DA3A-487C-9376-23336043FA38}" type="pres">
      <dgm:prSet presAssocID="{AB434810-F116-44FB-ABE6-622C4194F894}" presName="diagram" presStyleCnt="0">
        <dgm:presLayoutVars>
          <dgm:dir/>
          <dgm:resizeHandles val="exact"/>
        </dgm:presLayoutVars>
      </dgm:prSet>
      <dgm:spPr/>
    </dgm:pt>
    <dgm:pt modelId="{93B8CD37-1A07-4F43-8B7A-95AB32A80FC9}" type="pres">
      <dgm:prSet presAssocID="{B0E567F4-E41D-497F-9C4E-8B54E8E548AF}" presName="node" presStyleLbl="node1" presStyleIdx="0" presStyleCnt="1" custScaleX="93132" custScaleY="18513" custLinFactNeighborX="1150" custLinFactNeighborY="-9387">
        <dgm:presLayoutVars>
          <dgm:bulletEnabled val="1"/>
        </dgm:presLayoutVars>
      </dgm:prSet>
      <dgm:spPr/>
    </dgm:pt>
  </dgm:ptLst>
  <dgm:cxnLst>
    <dgm:cxn modelId="{CA89AB74-B7D1-45DE-9055-41FD2A5F0ACD}" srcId="{AB434810-F116-44FB-ABE6-622C4194F894}" destId="{B0E567F4-E41D-497F-9C4E-8B54E8E548AF}" srcOrd="0" destOrd="0" parTransId="{B8095571-20C2-42BD-8CB8-192DA02CDEFF}" sibTransId="{BE1718AA-7B6A-4916-BB21-2E91F40DA832}"/>
    <dgm:cxn modelId="{EB1622CF-CEDA-4829-92DD-7238DC9259E7}" type="presOf" srcId="{B0E567F4-E41D-497F-9C4E-8B54E8E548AF}" destId="{93B8CD37-1A07-4F43-8B7A-95AB32A80FC9}" srcOrd="0" destOrd="0" presId="urn:microsoft.com/office/officeart/2005/8/layout/default"/>
    <dgm:cxn modelId="{3B8D0EEE-3CEA-4AAA-93A9-EB6AEDAD5115}" type="presOf" srcId="{AB434810-F116-44FB-ABE6-622C4194F894}" destId="{19CA01FF-DA3A-487C-9376-23336043FA38}" srcOrd="0" destOrd="0" presId="urn:microsoft.com/office/officeart/2005/8/layout/default"/>
    <dgm:cxn modelId="{B1B58317-030B-4E47-BE3C-E008A293C483}" type="presParOf" srcId="{19CA01FF-DA3A-487C-9376-23336043FA38}" destId="{93B8CD37-1A07-4F43-8B7A-95AB32A80FC9}"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434810-F116-44FB-ABE6-622C4194F89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AU"/>
        </a:p>
      </dgm:t>
    </dgm:pt>
    <dgm:pt modelId="{B0E567F4-E41D-497F-9C4E-8B54E8E548AF}">
      <dgm:prSet phldrT="[Text]" custT="1"/>
      <dgm:spPr>
        <a:solidFill>
          <a:srgbClr val="C5B4E3"/>
        </a:solidFill>
      </dgm:spPr>
      <dgm:t>
        <a:bodyPr/>
        <a:lstStyle/>
        <a:p>
          <a:r>
            <a:rPr lang="en-AU" sz="2000" b="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Disability Answer Desk (Enterprise)</a:t>
          </a:r>
          <a:endParaRPr lang="en-AU" sz="2000" b="1">
            <a:solidFill>
              <a:schemeClr val="bg1"/>
            </a:solidFill>
          </a:endParaRPr>
        </a:p>
      </dgm:t>
    </dgm:pt>
    <dgm:pt modelId="{B8095571-20C2-42BD-8CB8-192DA02CDEFF}" type="parTrans" cxnId="{CA89AB74-B7D1-45DE-9055-41FD2A5F0ACD}">
      <dgm:prSet/>
      <dgm:spPr/>
      <dgm:t>
        <a:bodyPr/>
        <a:lstStyle/>
        <a:p>
          <a:endParaRPr lang="en-AU"/>
        </a:p>
      </dgm:t>
    </dgm:pt>
    <dgm:pt modelId="{BE1718AA-7B6A-4916-BB21-2E91F40DA832}" type="sibTrans" cxnId="{CA89AB74-B7D1-45DE-9055-41FD2A5F0ACD}">
      <dgm:prSet/>
      <dgm:spPr/>
      <dgm:t>
        <a:bodyPr/>
        <a:lstStyle/>
        <a:p>
          <a:endParaRPr lang="en-AU"/>
        </a:p>
      </dgm:t>
    </dgm:pt>
    <dgm:pt modelId="{19CA01FF-DA3A-487C-9376-23336043FA38}" type="pres">
      <dgm:prSet presAssocID="{AB434810-F116-44FB-ABE6-622C4194F894}" presName="diagram" presStyleCnt="0">
        <dgm:presLayoutVars>
          <dgm:dir/>
          <dgm:resizeHandles val="exact"/>
        </dgm:presLayoutVars>
      </dgm:prSet>
      <dgm:spPr/>
    </dgm:pt>
    <dgm:pt modelId="{93B8CD37-1A07-4F43-8B7A-95AB32A80FC9}" type="pres">
      <dgm:prSet presAssocID="{B0E567F4-E41D-497F-9C4E-8B54E8E548AF}" presName="node" presStyleLbl="node1" presStyleIdx="0" presStyleCnt="1" custScaleX="93132" custScaleY="18513" custLinFactNeighborX="1150" custLinFactNeighborY="-9387">
        <dgm:presLayoutVars>
          <dgm:bulletEnabled val="1"/>
        </dgm:presLayoutVars>
      </dgm:prSet>
      <dgm:spPr/>
    </dgm:pt>
  </dgm:ptLst>
  <dgm:cxnLst>
    <dgm:cxn modelId="{CA89AB74-B7D1-45DE-9055-41FD2A5F0ACD}" srcId="{AB434810-F116-44FB-ABE6-622C4194F894}" destId="{B0E567F4-E41D-497F-9C4E-8B54E8E548AF}" srcOrd="0" destOrd="0" parTransId="{B8095571-20C2-42BD-8CB8-192DA02CDEFF}" sibTransId="{BE1718AA-7B6A-4916-BB21-2E91F40DA832}"/>
    <dgm:cxn modelId="{EB1622CF-CEDA-4829-92DD-7238DC9259E7}" type="presOf" srcId="{B0E567F4-E41D-497F-9C4E-8B54E8E548AF}" destId="{93B8CD37-1A07-4F43-8B7A-95AB32A80FC9}" srcOrd="0" destOrd="0" presId="urn:microsoft.com/office/officeart/2005/8/layout/default"/>
    <dgm:cxn modelId="{3B8D0EEE-3CEA-4AAA-93A9-EB6AEDAD5115}" type="presOf" srcId="{AB434810-F116-44FB-ABE6-622C4194F894}" destId="{19CA01FF-DA3A-487C-9376-23336043FA38}" srcOrd="0" destOrd="0" presId="urn:microsoft.com/office/officeart/2005/8/layout/default"/>
    <dgm:cxn modelId="{B1B58317-030B-4E47-BE3C-E008A293C483}" type="presParOf" srcId="{19CA01FF-DA3A-487C-9376-23336043FA38}" destId="{93B8CD37-1A07-4F43-8B7A-95AB32A80FC9}"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8CD37-1A07-4F43-8B7A-95AB32A80FC9}">
      <dsp:nvSpPr>
        <dsp:cNvPr id="0" name=""/>
        <dsp:cNvSpPr/>
      </dsp:nvSpPr>
      <dsp:spPr>
        <a:xfrm>
          <a:off x="227504" y="0"/>
          <a:ext cx="4573390" cy="545465"/>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a:hlinkClick xmlns:r="http://schemas.openxmlformats.org/officeDocument/2006/relationships" r:id="rId1">
                <a:extLst>
                  <a:ext uri="{A12FA001-AC4F-418D-AE19-62706E023703}">
                    <ahyp:hlinkClr xmlns:ahyp="http://schemas.microsoft.com/office/drawing/2018/hyperlinkcolor" val="tx"/>
                  </a:ext>
                </a:extLst>
              </a:hlinkClick>
            </a:rPr>
            <a:t>Disability Answer Desk (Non enterprise)</a:t>
          </a:r>
          <a:endParaRPr lang="en-AU" sz="2000" b="1" kern="1200"/>
        </a:p>
      </dsp:txBody>
      <dsp:txXfrm>
        <a:off x="227504" y="0"/>
        <a:ext cx="4573390" cy="5454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8CD37-1A07-4F43-8B7A-95AB32A80FC9}">
      <dsp:nvSpPr>
        <dsp:cNvPr id="0" name=""/>
        <dsp:cNvSpPr/>
      </dsp:nvSpPr>
      <dsp:spPr>
        <a:xfrm>
          <a:off x="225324" y="0"/>
          <a:ext cx="4577861" cy="545998"/>
        </a:xfrm>
        <a:prstGeom prst="rect">
          <a:avLst/>
        </a:prstGeom>
        <a:solidFill>
          <a:srgbClr val="C5B4E3"/>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Disability Answer Desk (Enterprise)</a:t>
          </a:r>
          <a:endParaRPr lang="en-AU" sz="2000" b="1" kern="1200">
            <a:solidFill>
              <a:schemeClr val="bg1"/>
            </a:solidFill>
          </a:endParaRPr>
        </a:p>
      </dsp:txBody>
      <dsp:txXfrm>
        <a:off x="225324" y="0"/>
        <a:ext cx="4577861" cy="5459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B48AF9-89DF-42A5-982E-49DB961C4689}" type="datetimeFigureOut">
              <a:rPr lang="en-AU" smtClean="0"/>
              <a:t>15/11/2024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279744-99F8-4AC1-BCB5-6CBA2706B236}" type="slidenum">
              <a:rPr lang="en-AU" smtClean="0"/>
              <a:t>‹#›</a:t>
            </a:fld>
            <a:endParaRPr lang="en-AU"/>
          </a:p>
        </p:txBody>
      </p:sp>
    </p:spTree>
    <p:extLst>
      <p:ext uri="{BB962C8B-B14F-4D97-AF65-F5344CB8AC3E}">
        <p14:creationId xmlns:p14="http://schemas.microsoft.com/office/powerpoint/2010/main" val="3417683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10D36-7BD4-3599-90C0-F2C64C1F5C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4651D-33F8-5648-63FC-500144B10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1047A-D0B9-F7CB-398A-E078D05A0C7C}"/>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3D6DBD3A-F50A-0CDD-2B9B-70FBB18F22B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68A34A2-5742-124B-8008-7026A46207E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548445B-2145-86AD-A481-636F3081980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8AFC9C0-6796-148E-579A-1A113E71FB2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01439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90E6E-8E61-7F9F-621A-604238184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FC59F-4080-A57A-EF62-DA4FABA500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34956-4CB9-7A30-00ED-91990DC3F0B5}"/>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942EF289-24C5-3B30-D5FC-AB5EC183EB5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1F2F4CEB-FCE1-BF81-D693-A7DCCCB038B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5AB96A4-FD94-D30D-28D6-B8DBD632562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C306BB69-5BE8-4FA5-FC70-374317E3852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26313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7197-42A5-4A16-8C66-4ED14EA3CF1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4964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387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942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980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991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292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AAE6A-50AC-47B2-AEDF-177A661E3E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2161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50608-D805-5A73-4293-2E0E53AD2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FAFBF-CC0E-91C4-D33E-2ABFB5DFCB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AE718-142F-1FC7-BB36-1C521CD47072}"/>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C8BAFA70-F7C9-3E24-E30A-EAE3F4B77E6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20C43F0-96F0-FDD7-60C7-D53B93D36A5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3EFB6E2-EF5C-A169-7890-7B8C9CCE9E4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BCC961D8-031C-0AE6-939E-F6E2FDAF8C9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77913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21F55-88D9-E9EE-073E-584925A9E3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E70A9-9AB8-EB48-CAFE-65ADB7BD9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15456-FB03-1484-9867-10D9D3995701}"/>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87E9496A-A9AD-5A95-855A-C08D4D8EAEC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92CF737-F2D5-1802-1E14-3AC5714C8DF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061AA6B-296F-947C-D8A6-822C24E830A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5A9A04E-B36F-653A-D214-3CA4DD20A49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2478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A57F9-F8B2-4AF1-BB1A-9C083FB51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307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13BBC-9EB2-4D98-8FDB-066582E1A1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1979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9C4C9-5A95-DC40-0A7F-27DA839DC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656E7-5A39-CF83-DD6F-CCD96FD0F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446C7-B822-130B-CCF3-70739928C0C1}"/>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EBBCAFDE-7B8F-2ED5-98DC-E6C149D01FF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94660CE-C99F-F66D-FE8B-8D58CA9A3C4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99B5E08-EE77-F662-F7C1-1E8DD336DC3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41D355E-672F-52BD-8CFD-8F8C50C8074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49830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19748-75F5-E52E-0F80-F9B8C0082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8A972-A671-0DB9-60F4-663A5AFEE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DDDEB5-3E4A-3E73-2D01-057529B9C31F}"/>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C9E71D12-6AAB-7136-A183-F6D35F6FED9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13E22FB-79EC-5758-AAE6-D06CF117FBF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9C3B6ED-E50C-588D-1A6F-FB684968A36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E96818C-8A31-11CB-507B-488F0A9AE7F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19437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97E09-CB73-6468-25D7-05D98BF2A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C9BBB-449D-A68B-0E4E-E5CF398BB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533DEA-93C8-9FAA-F09F-CEEB64E41329}"/>
              </a:ext>
            </a:extLst>
          </p:cNvPr>
          <p:cNvSpPr>
            <a:spLocks noGrp="1"/>
          </p:cNvSpPr>
          <p:nvPr>
            <p:ph type="body" idx="1"/>
          </p:nvPr>
        </p:nvSpPr>
        <p:spPr/>
        <p:txBody>
          <a:bodyPr/>
          <a:lstStyle/>
          <a:p>
            <a:pPr>
              <a:buFont typeface="+mj-lt"/>
            </a:pPr>
            <a:endParaRPr lang="en-US" dirty="0">
              <a:cs typeface="Calibri" panose="020F0502020204030204"/>
            </a:endParaRPr>
          </a:p>
        </p:txBody>
      </p:sp>
      <p:sp>
        <p:nvSpPr>
          <p:cNvPr id="4" name="Slide Number Placeholder 3">
            <a:extLst>
              <a:ext uri="{FF2B5EF4-FFF2-40B4-BE49-F238E27FC236}">
                <a16:creationId xmlns:a16="http://schemas.microsoft.com/office/drawing/2014/main" id="{135A673B-91A5-EEB7-85C6-D7F32B3F07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346D39-25BE-4509-985D-FCFD496C6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433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C68CCEB-9B74-4B06-A035-26CD3C1A74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449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1" name="Date Placeholder 10"/>
          <p:cNvSpPr>
            <a:spLocks noGrp="1"/>
          </p:cNvSpPr>
          <p:nvPr>
            <p:ph type="dt" idx="14"/>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997BC98D-0C7F-433C-AD16-CC6D3857CA8A}"/>
              </a:ext>
            </a:extLst>
          </p:cNvPr>
          <p:cNvSpPr>
            <a:spLocks noGrp="1"/>
          </p:cNvSpPr>
          <p:nvPr>
            <p:ph type="ftr" sz="quarter" idx="15"/>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9664467B-59DA-4E58-A576-A3C37B4AAB75}"/>
              </a:ext>
            </a:extLst>
          </p:cNvPr>
          <p:cNvSpPr>
            <a:spLocks noGrp="1"/>
          </p:cNvSpPr>
          <p:nvPr>
            <p:ph type="hdr" sz="quarter" idx="16"/>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04878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C68CCEB-9B74-4B06-A035-26CD3C1A74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59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163FB-24FB-77BF-9809-E2378DB09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B4E69-E4F9-08D3-FF13-B4983CB12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1F6275-3C4E-BF58-5173-55197C5C5154}"/>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0F3DEA98-7F97-3872-7ABB-E1FAD5E108F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098ABB2-A4EA-D186-BA4C-C15833528E0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DDD7D89-3BB4-D709-67DB-B30A5238F96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C0AE59BB-07F1-27DB-F459-2E1388DB591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0586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C7F4D-3D33-65DE-FB48-F0620B433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48E38-7266-9BDB-88AE-7F6923DA3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57BCC-9FF9-31B1-E543-E59F333A9760}"/>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37322C39-C3D9-CB84-999E-CA7C8652DA9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73124A9-C60A-08E6-CF0B-7C0AE541DFB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22180BE-12AB-73BC-09A2-B92348D686E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2D7E5AB-79B5-FD5C-88D8-3C4231884F2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05827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42F1E-09FC-E5C1-DC18-35BAB64B3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5123F-1FFF-9720-EE3C-4673946B4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3170C-4AA2-A21A-E497-2A95FE084EA0}"/>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A95F7796-B0C1-FA06-C2A5-67E29EAE7A8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CF3FD7F-5579-F6F3-E3F6-D9FEB214F38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773C02E-2571-A4EA-454B-D3F839A2743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108D9DF-7E73-8D39-07BF-59DEF80A4E7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18584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3796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88394-0201-4175-1EE0-1394673A6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D42E0-D396-134E-B676-C94B438C5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9A0ED-E1C4-02D9-B156-87C2DA10AC9B}"/>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2767253C-3AB4-ADB4-5BF5-982D4FC27A8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85AE3C04-1F52-8BBD-3DBD-56A98671EB1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B72441A-42BA-9794-B779-D13253D851F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F26123A5-98AE-7CB9-5B45-FC1BCC0D364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06713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48DA6-9B2D-2465-3535-F4DEB6068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D3EF4-345D-1331-0C6C-A02E5D46B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463961-F6D1-AF93-6133-7F78BFE981CE}"/>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6D18C35F-AC9E-7FFA-BA78-85733069DCB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5B8C8807-C8E0-F582-6E7E-11C0A9C083F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099F71B-AFD8-3F72-C1EB-D717D25BE31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F390CD0-8A11-060D-DC83-12185F654B3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38859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C6D5D-0A65-93D1-74F4-CCA9D9C68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1FA2F5-78AA-F3A0-BDB7-FB4E65A51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9AF02-3876-816A-92E8-30E5AFB17210}"/>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36C30306-1DEE-6EC5-23B6-992222F0DE0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BD603C4-8948-0FCA-5F7D-277D71F0F70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ABB28A3-3712-6552-73CE-B0250142014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645128E-83CA-8F73-889E-A6AD0F734A9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78169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595AC-B624-CBA1-1781-E5FDD6D13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A1C39-1F4C-EC03-73F2-2ED71EDF3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81382-C138-8297-8D8C-63281AAF4B1B}"/>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CF7ECA75-ECD6-3570-2800-55D5F45DDC8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C6E0C1D-1E33-409E-A119-911BB615D1B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FF2E69B-F658-3D01-BB63-2E4252A446A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F93DFE77-3C46-683D-3177-0F0207EE121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4065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89F5C-4689-21B8-A6B7-460EFCBB1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F1B6F-F741-770C-2DC9-F3302A887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D0AEF-2E91-B9E0-4360-0C7E13851830}"/>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8244BC28-D8A1-08DD-093B-E6F415D54E1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93E31F2-7B2E-CCDC-C443-EAE01535F66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64D5984-BFE6-7593-61A4-605C3B0E501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FE5F9B1F-5F39-8BDA-FE04-63B2008BBBC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50886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ED061-F99B-E0C8-6CDA-FC402488B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12122-8CE5-76C8-66B9-8D1FA962F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7DF93-0C3E-6697-B82B-F4AE79C34114}"/>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F7AAA85A-60DF-E69C-84B2-AC52E021A8D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A9186A76-7E67-4203-7353-2AAAACB163B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106F543-5EBF-8E0B-9446-E9EAC36A7CF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B8D4F2ED-4973-C4E9-5E25-AE90068886C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825781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3E62D-0F26-0FE2-FA5E-635EDE9EE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F125A-5753-A6B1-C8F0-0B5E061DC5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255037-3ABD-154F-3247-AFB81EEC452D}"/>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DDA34841-52EF-9F11-DB8E-8018CF10DDC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E2593C5-5B98-28BB-AEEF-C3BC7581336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C9C2F14-A770-CC02-9524-F41CE403CA5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165C871-9E18-5253-FFC5-D88F56D554A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77892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9252-02E6-8DBA-47E9-9C9FDFF96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16546-559F-7035-8FF0-410FC7EDC2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A34CE-AE8B-5A09-6378-AD971A70C074}"/>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02E6BAB4-7704-A867-E78E-F535A86A029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13821A5-6E0E-D061-E317-D97A5E93214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13F8827-D6FF-CE9D-A16D-B8FD24E00C9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940ADD8-99AA-3003-BF0C-97420C27DA3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89077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D151-ADDD-1EA3-4DD3-B6893CF69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E4ECD-7EBE-6C09-E850-98BA144B1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92F18-517D-DE0C-376B-A8982FA37B3B}"/>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B3E4425C-6829-66C4-A598-7286863ABBA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8E5967E-62C3-9D61-88EC-E737C1D1D84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6B94A24-9320-505A-96F1-2721E19303D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67E7DDB-D159-5615-5C57-9F372A9664C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53846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3DCE3-6DD8-8723-33A5-AD43A07704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934F6-8AFC-7840-05FA-349E80B46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C55FA-5B53-888A-F0CA-D5193526DC1C}"/>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F76A4CCF-8320-4EEB-7283-158E08BA020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A3182DCC-776E-4019-BBDA-7111796AC93F}"/>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E08E0B9-D46A-016D-AC5B-F3C2148B13A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3271F41-D7EA-F0C6-6CC4-F06B562ECC7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0126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75BDC-809B-2915-74B6-6A1D41BF5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28575-03C9-18F4-E291-0A3A56FE78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09AF77-5084-630F-426B-BA78A1C35D6F}"/>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8FDA40F2-6B71-A617-7A5A-F76A34F7D21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EC719BD-A2F4-E3D4-D378-EF73EA6179F3}"/>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A5543A9-9B6E-A508-8BBC-FD983019C13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52F86BF-986B-907B-5C52-43F5067EAFA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04218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41932-E488-A4D9-0FED-0449FA799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F5976-7DF9-67C3-F7C0-21E727133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79BCD4-13FF-6A4F-3B0F-45992AA124EC}"/>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1500421D-580D-CF4D-479D-F3F0EAA27D5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8774B5D-6368-45F6-5F60-A83FC9765C7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953732A-945E-394A-2965-16908A23576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EE7DDD45-4486-1174-1377-2F4F2DB905E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11042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47324-FF23-E042-90DD-1C058C70A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5114A-8021-D29E-A47B-7AC9CBA537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14E9E-0CA8-BAD8-C593-BE5AA4B89AC1}"/>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047C701E-0847-40F2-571C-7944E08E78D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F35841B-43E5-95F7-3323-063514AB004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B692081-AF1D-4E7F-D42C-B0EC83EF343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0F2DB25-4FCA-01E4-1811-A623B42CD41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06376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F0765-7FDF-2148-D296-5EF654A05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6CB72-C234-4F04-9C28-63E312314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80732-C433-BCC5-E48F-B9875E5CB976}"/>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30BD192A-6274-9A9B-D8F6-7EE9E99B248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A2B4981-F488-D7F7-8AB3-8AA2D1F4B3EE}"/>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344F030-C803-DFBD-C4B2-28F483C1EB9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CF3FFB64-7F5B-954E-4740-304B7CE033D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3781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346D39-25BE-4509-985D-FCFD496C6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006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346D39-25BE-4509-985D-FCFD496C6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55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a:t>This is a massive opportunity for AIP in particular. </a:t>
            </a:r>
          </a:p>
          <a:p>
            <a:r>
              <a:rPr lang="en-CA" sz="1000"/>
              <a:t>Think about the AI that we build: we literally provide the ability to see, hear, speak and understand. Technology can make things </a:t>
            </a:r>
            <a:r>
              <a:rPr lang="en-CA" sz="1000" i="1"/>
              <a:t>possible</a:t>
            </a:r>
            <a:r>
              <a:rPr lang="en-CA" sz="1000" i="0"/>
              <a:t> that weren’t possible before for people with disabilities. Apps like Seeing AI bring about a massive jump in personal independence for people with disabilities.</a:t>
            </a:r>
          </a:p>
          <a:p>
            <a:endParaRPr lang="en-US" sz="900" kern="1200">
              <a:solidFill>
                <a:schemeClr val="tx1"/>
              </a:solidFill>
              <a:effectLst/>
              <a:latin typeface="Segoe UI Light" pitchFamily="34" charset="0"/>
              <a:ea typeface="+mn-ea"/>
              <a:cs typeface="+mn-cs"/>
            </a:endParaRPr>
          </a:p>
          <a:p>
            <a:r>
              <a:rPr lang="en-US" sz="1800">
                <a:effectLst/>
                <a:latin typeface="Segoe UI" panose="020B0502040204020203" pitchFamily="34" charset="0"/>
              </a:rPr>
              <a:t>AI has the potential to extend access and broaden inclusivity in a transformative way, and as the AI Platform team, we play a hugely pivotal role in this future.</a:t>
            </a: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24749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BDC0A-52DC-D30D-0772-70ACED28B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E9F1C-A8A7-DDFA-92DB-D3BE8C3C0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45D78-85A4-9EE9-5083-D3EB6559268A}"/>
              </a:ext>
            </a:extLst>
          </p:cNvPr>
          <p:cNvSpPr>
            <a:spLocks noGrp="1"/>
          </p:cNvSpPr>
          <p:nvPr>
            <p:ph type="body" idx="1"/>
          </p:nvPr>
        </p:nvSpPr>
        <p:spPr/>
        <p:txBody>
          <a:bodyPr/>
          <a:lstStyle/>
          <a:p>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8290D79F-C3C4-FAF0-47BD-42D9C912D49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C6C99E0-39E6-9B2D-390B-2E0F0B8EF38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6B10F75-D621-E814-7D45-93DDF4C7AFD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11/15/2024 4:16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76D1FDC-8B1F-81CA-181C-A746AA4CA18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43713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7.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 Id="rId4" Type="http://schemas.openxmlformats.org/officeDocument/2006/relationships/image" Target="../media/image33.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Pr>
        <a:gradFill>
          <a:gsLst>
            <a:gs pos="0">
              <a:srgbClr val="E8E2F1"/>
            </a:gs>
            <a:gs pos="100000">
              <a:srgbClr val="CDD3EB"/>
            </a:gs>
          </a:gsLst>
          <a:lin ang="0" scaled="1"/>
        </a:gradFill>
        <a:effectLst/>
      </p:bgPr>
    </p:bg>
    <p:spTree>
      <p:nvGrpSpPr>
        <p:cNvPr id="1" name=""/>
        <p:cNvGrpSpPr/>
        <p:nvPr/>
      </p:nvGrpSpPr>
      <p:grpSpPr>
        <a:xfrm>
          <a:off x="0" y="0"/>
          <a:ext cx="0" cy="0"/>
          <a:chOff x="0" y="0"/>
          <a:chExt cx="0" cy="0"/>
        </a:xfrm>
      </p:grpSpPr>
      <p:pic>
        <p:nvPicPr>
          <p:cNvPr id="3" name="Picture 2" descr="A colorful wavy fabric with a drop of water&#10;&#10;Description automatically generated with medium confidence">
            <a:extLst>
              <a:ext uri="{FF2B5EF4-FFF2-40B4-BE49-F238E27FC236}">
                <a16:creationId xmlns:a16="http://schemas.microsoft.com/office/drawing/2014/main" id="{CFB88699-BAA0-CC96-0E45-F5BD187031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3" name="MS logo gray - EMF" descr="Microsoft logo, gray text version">
            <a:extLst>
              <a:ext uri="{FF2B5EF4-FFF2-40B4-BE49-F238E27FC236}">
                <a16:creationId xmlns:a16="http://schemas.microsoft.com/office/drawing/2014/main" id="{A7E685B8-AE72-4675-01A2-E2AB5927B7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grpSp>
        <p:nvGrpSpPr>
          <p:cNvPr id="71" name="Group 70">
            <a:extLst>
              <a:ext uri="{FF2B5EF4-FFF2-40B4-BE49-F238E27FC236}">
                <a16:creationId xmlns:a16="http://schemas.microsoft.com/office/drawing/2014/main" id="{48ACCE72-6DCE-252A-7E06-A1B26FFCECE6}"/>
              </a:ext>
            </a:extLst>
          </p:cNvPr>
          <p:cNvGrpSpPr/>
          <p:nvPr userDrawn="1"/>
        </p:nvGrpSpPr>
        <p:grpSpPr>
          <a:xfrm>
            <a:off x="568434" y="2543258"/>
            <a:ext cx="3348101" cy="1771485"/>
            <a:chOff x="5356357" y="-3036067"/>
            <a:chExt cx="3828608" cy="2025722"/>
          </a:xfrm>
        </p:grpSpPr>
        <p:sp>
          <p:nvSpPr>
            <p:cNvPr id="45" name="Freeform: Shape 44">
              <a:extLst>
                <a:ext uri="{FF2B5EF4-FFF2-40B4-BE49-F238E27FC236}">
                  <a16:creationId xmlns:a16="http://schemas.microsoft.com/office/drawing/2014/main" id="{B7B1F3B7-EC52-0EF1-73FD-56773A7E5D06}"/>
                </a:ext>
              </a:extLst>
            </p:cNvPr>
            <p:cNvSpPr/>
            <p:nvPr/>
          </p:nvSpPr>
          <p:spPr>
            <a:xfrm>
              <a:off x="5356357" y="-3036067"/>
              <a:ext cx="3828608" cy="1537853"/>
            </a:xfrm>
            <a:custGeom>
              <a:avLst/>
              <a:gdLst>
                <a:gd name="connsiteX0" fmla="*/ 639148 w 3828608"/>
                <a:gd name="connsiteY0" fmla="*/ 699140 h 1537853"/>
                <a:gd name="connsiteX1" fmla="*/ 639148 w 3828608"/>
                <a:gd name="connsiteY1" fmla="*/ 284622 h 1537853"/>
                <a:gd name="connsiteX2" fmla="*/ 644576 w 3828608"/>
                <a:gd name="connsiteY2" fmla="*/ 144765 h 1537853"/>
                <a:gd name="connsiteX3" fmla="*/ 642782 w 3828608"/>
                <a:gd name="connsiteY3" fmla="*/ 144765 h 1537853"/>
                <a:gd name="connsiteX4" fmla="*/ 624185 w 3828608"/>
                <a:gd name="connsiteY4" fmla="*/ 217407 h 1537853"/>
                <a:gd name="connsiteX5" fmla="*/ 427121 w 3828608"/>
                <a:gd name="connsiteY5" fmla="*/ 699140 h 1537853"/>
                <a:gd name="connsiteX6" fmla="*/ 356745 w 3828608"/>
                <a:gd name="connsiteY6" fmla="*/ 699140 h 1537853"/>
                <a:gd name="connsiteX7" fmla="*/ 158359 w 3828608"/>
                <a:gd name="connsiteY7" fmla="*/ 221986 h 1537853"/>
                <a:gd name="connsiteX8" fmla="*/ 139762 w 3828608"/>
                <a:gd name="connsiteY8" fmla="*/ 144812 h 1537853"/>
                <a:gd name="connsiteX9" fmla="*/ 137024 w 3828608"/>
                <a:gd name="connsiteY9" fmla="*/ 144812 h 1537853"/>
                <a:gd name="connsiteX10" fmla="*/ 139998 w 3828608"/>
                <a:gd name="connsiteY10" fmla="*/ 208817 h 1537853"/>
                <a:gd name="connsiteX11" fmla="*/ 141603 w 3828608"/>
                <a:gd name="connsiteY11" fmla="*/ 298263 h 1537853"/>
                <a:gd name="connsiteX12" fmla="*/ 141603 w 3828608"/>
                <a:gd name="connsiteY12" fmla="*/ 699140 h 1537853"/>
                <a:gd name="connsiteX13" fmla="*/ 41254 w 3828608"/>
                <a:gd name="connsiteY13" fmla="*/ 699140 h 1537853"/>
                <a:gd name="connsiteX14" fmla="*/ 41254 w 3828608"/>
                <a:gd name="connsiteY14" fmla="*/ 48098 h 1537853"/>
                <a:gd name="connsiteX15" fmla="*/ 195601 w 3828608"/>
                <a:gd name="connsiteY15" fmla="*/ 48098 h 1537853"/>
                <a:gd name="connsiteX16" fmla="*/ 361323 w 3828608"/>
                <a:gd name="connsiteY16" fmla="*/ 459454 h 1537853"/>
                <a:gd name="connsiteX17" fmla="*/ 390824 w 3828608"/>
                <a:gd name="connsiteY17" fmla="*/ 549372 h 1537853"/>
                <a:gd name="connsiteX18" fmla="*/ 393561 w 3828608"/>
                <a:gd name="connsiteY18" fmla="*/ 549372 h 1537853"/>
                <a:gd name="connsiteX19" fmla="*/ 428065 w 3828608"/>
                <a:gd name="connsiteY19" fmla="*/ 458557 h 1537853"/>
                <a:gd name="connsiteX20" fmla="*/ 598319 w 3828608"/>
                <a:gd name="connsiteY20" fmla="*/ 48145 h 1537853"/>
                <a:gd name="connsiteX21" fmla="*/ 746341 w 3828608"/>
                <a:gd name="connsiteY21" fmla="*/ 48145 h 1537853"/>
                <a:gd name="connsiteX22" fmla="*/ 746341 w 3828608"/>
                <a:gd name="connsiteY22" fmla="*/ 699187 h 1537853"/>
                <a:gd name="connsiteX23" fmla="*/ 639195 w 3828608"/>
                <a:gd name="connsiteY23" fmla="*/ 699187 h 1537853"/>
                <a:gd name="connsiteX24" fmla="*/ 1008495 w 3828608"/>
                <a:gd name="connsiteY24" fmla="*/ 69857 h 1537853"/>
                <a:gd name="connsiteX25" fmla="*/ 989662 w 3828608"/>
                <a:gd name="connsiteY25" fmla="*/ 112999 h 1537853"/>
                <a:gd name="connsiteX26" fmla="*/ 944019 w 3828608"/>
                <a:gd name="connsiteY26" fmla="*/ 130275 h 1537853"/>
                <a:gd name="connsiteX27" fmla="*/ 898611 w 3828608"/>
                <a:gd name="connsiteY27" fmla="*/ 112999 h 1537853"/>
                <a:gd name="connsiteX28" fmla="*/ 880014 w 3828608"/>
                <a:gd name="connsiteY28" fmla="*/ 69857 h 1537853"/>
                <a:gd name="connsiteX29" fmla="*/ 898847 w 3828608"/>
                <a:gd name="connsiteY29" fmla="*/ 25819 h 1537853"/>
                <a:gd name="connsiteX30" fmla="*/ 944019 w 3828608"/>
                <a:gd name="connsiteY30" fmla="*/ 8118 h 1537853"/>
                <a:gd name="connsiteX31" fmla="*/ 990087 w 3828608"/>
                <a:gd name="connsiteY31" fmla="*/ 26291 h 1537853"/>
                <a:gd name="connsiteX32" fmla="*/ 1008495 w 3828608"/>
                <a:gd name="connsiteY32" fmla="*/ 69857 h 1537853"/>
                <a:gd name="connsiteX33" fmla="*/ 890446 w 3828608"/>
                <a:gd name="connsiteY33" fmla="*/ 699140 h 1537853"/>
                <a:gd name="connsiteX34" fmla="*/ 890446 w 3828608"/>
                <a:gd name="connsiteY34" fmla="*/ 234211 h 1537853"/>
                <a:gd name="connsiteX35" fmla="*/ 995326 w 3828608"/>
                <a:gd name="connsiteY35" fmla="*/ 234211 h 1537853"/>
                <a:gd name="connsiteX36" fmla="*/ 995326 w 3828608"/>
                <a:gd name="connsiteY36" fmla="*/ 699140 h 1537853"/>
                <a:gd name="connsiteX37" fmla="*/ 890446 w 3828608"/>
                <a:gd name="connsiteY37" fmla="*/ 699140 h 1537853"/>
                <a:gd name="connsiteX38" fmla="*/ 1456857 w 3828608"/>
                <a:gd name="connsiteY38" fmla="*/ 679599 h 1537853"/>
                <a:gd name="connsiteX39" fmla="*/ 1324741 w 3828608"/>
                <a:gd name="connsiteY39" fmla="*/ 710468 h 1537853"/>
                <a:gd name="connsiteX40" fmla="*/ 1205087 w 3828608"/>
                <a:gd name="connsiteY40" fmla="*/ 681393 h 1537853"/>
                <a:gd name="connsiteX41" fmla="*/ 1123382 w 3828608"/>
                <a:gd name="connsiteY41" fmla="*/ 598744 h 1537853"/>
                <a:gd name="connsiteX42" fmla="*/ 1094118 w 3828608"/>
                <a:gd name="connsiteY42" fmla="*/ 478901 h 1537853"/>
                <a:gd name="connsiteX43" fmla="*/ 1124326 w 3828608"/>
                <a:gd name="connsiteY43" fmla="*/ 344944 h 1537853"/>
                <a:gd name="connsiteX44" fmla="*/ 1211931 w 3828608"/>
                <a:gd name="connsiteY44" fmla="*/ 254838 h 1537853"/>
                <a:gd name="connsiteX45" fmla="*/ 1345179 w 3828608"/>
                <a:gd name="connsiteY45" fmla="*/ 222836 h 1537853"/>
                <a:gd name="connsiteX46" fmla="*/ 1406493 w 3828608"/>
                <a:gd name="connsiteY46" fmla="*/ 229396 h 1537853"/>
                <a:gd name="connsiteX47" fmla="*/ 1456904 w 3828608"/>
                <a:gd name="connsiteY47" fmla="*/ 246436 h 1537853"/>
                <a:gd name="connsiteX48" fmla="*/ 1456904 w 3828608"/>
                <a:gd name="connsiteY48" fmla="*/ 345888 h 1537853"/>
                <a:gd name="connsiteX49" fmla="*/ 1349758 w 3828608"/>
                <a:gd name="connsiteY49" fmla="*/ 308647 h 1537853"/>
                <a:gd name="connsiteX50" fmla="*/ 1243744 w 3828608"/>
                <a:gd name="connsiteY50" fmla="*/ 352449 h 1537853"/>
                <a:gd name="connsiteX51" fmla="*/ 1203105 w 3828608"/>
                <a:gd name="connsiteY51" fmla="*/ 469366 h 1537853"/>
                <a:gd name="connsiteX52" fmla="*/ 1242140 w 3828608"/>
                <a:gd name="connsiteY52" fmla="*/ 583309 h 1537853"/>
                <a:gd name="connsiteX53" fmla="*/ 1347917 w 3828608"/>
                <a:gd name="connsiteY53" fmla="*/ 624610 h 1537853"/>
                <a:gd name="connsiteX54" fmla="*/ 1401962 w 3828608"/>
                <a:gd name="connsiteY54" fmla="*/ 614179 h 1537853"/>
                <a:gd name="connsiteX55" fmla="*/ 1456904 w 3828608"/>
                <a:gd name="connsiteY55" fmla="*/ 585575 h 1537853"/>
                <a:gd name="connsiteX56" fmla="*/ 1456904 w 3828608"/>
                <a:gd name="connsiteY56" fmla="*/ 679552 h 1537853"/>
                <a:gd name="connsiteX57" fmla="*/ 1824410 w 3828608"/>
                <a:gd name="connsiteY57" fmla="*/ 336354 h 1537853"/>
                <a:gd name="connsiteX58" fmla="*/ 1797600 w 3828608"/>
                <a:gd name="connsiteY58" fmla="*/ 325450 h 1537853"/>
                <a:gd name="connsiteX59" fmla="*/ 1763568 w 3828608"/>
                <a:gd name="connsiteY59" fmla="*/ 320447 h 1537853"/>
                <a:gd name="connsiteX60" fmla="*/ 1689557 w 3828608"/>
                <a:gd name="connsiteY60" fmla="*/ 359482 h 1537853"/>
                <a:gd name="connsiteX61" fmla="*/ 1661426 w 3828608"/>
                <a:gd name="connsiteY61" fmla="*/ 461200 h 1537853"/>
                <a:gd name="connsiteX62" fmla="*/ 1661426 w 3828608"/>
                <a:gd name="connsiteY62" fmla="*/ 699093 h 1537853"/>
                <a:gd name="connsiteX63" fmla="*/ 1556545 w 3828608"/>
                <a:gd name="connsiteY63" fmla="*/ 699093 h 1537853"/>
                <a:gd name="connsiteX64" fmla="*/ 1556545 w 3828608"/>
                <a:gd name="connsiteY64" fmla="*/ 234164 h 1537853"/>
                <a:gd name="connsiteX65" fmla="*/ 1661426 w 3828608"/>
                <a:gd name="connsiteY65" fmla="*/ 234164 h 1537853"/>
                <a:gd name="connsiteX66" fmla="*/ 1661426 w 3828608"/>
                <a:gd name="connsiteY66" fmla="*/ 324506 h 1537853"/>
                <a:gd name="connsiteX67" fmla="*/ 1663219 w 3828608"/>
                <a:gd name="connsiteY67" fmla="*/ 324506 h 1537853"/>
                <a:gd name="connsiteX68" fmla="*/ 1709995 w 3828608"/>
                <a:gd name="connsiteY68" fmla="*/ 251864 h 1537853"/>
                <a:gd name="connsiteX69" fmla="*/ 1782166 w 3828608"/>
                <a:gd name="connsiteY69" fmla="*/ 225998 h 1537853"/>
                <a:gd name="connsiteX70" fmla="*/ 1824410 w 3828608"/>
                <a:gd name="connsiteY70" fmla="*/ 232370 h 1537853"/>
                <a:gd name="connsiteX71" fmla="*/ 1824410 w 3828608"/>
                <a:gd name="connsiteY71" fmla="*/ 336354 h 1537853"/>
                <a:gd name="connsiteX72" fmla="*/ 2318179 w 3828608"/>
                <a:gd name="connsiteY72" fmla="*/ 462097 h 1537853"/>
                <a:gd name="connsiteX73" fmla="*/ 2252806 w 3828608"/>
                <a:gd name="connsiteY73" fmla="*/ 642782 h 1537853"/>
                <a:gd name="connsiteX74" fmla="*/ 2075283 w 3828608"/>
                <a:gd name="connsiteY74" fmla="*/ 710421 h 1537853"/>
                <a:gd name="connsiteX75" fmla="*/ 1903897 w 3828608"/>
                <a:gd name="connsiteY75" fmla="*/ 646181 h 1537853"/>
                <a:gd name="connsiteX76" fmla="*/ 1840128 w 3828608"/>
                <a:gd name="connsiteY76" fmla="*/ 472056 h 1537853"/>
                <a:gd name="connsiteX77" fmla="*/ 1905502 w 3828608"/>
                <a:gd name="connsiteY77" fmla="*/ 289531 h 1537853"/>
                <a:gd name="connsiteX78" fmla="*/ 2086659 w 3828608"/>
                <a:gd name="connsiteY78" fmla="*/ 222788 h 1537853"/>
                <a:gd name="connsiteX79" fmla="*/ 2256913 w 3828608"/>
                <a:gd name="connsiteY79" fmla="*/ 286557 h 1537853"/>
                <a:gd name="connsiteX80" fmla="*/ 2318227 w 3828608"/>
                <a:gd name="connsiteY80" fmla="*/ 462050 h 1537853"/>
                <a:gd name="connsiteX81" fmla="*/ 2209193 w 3828608"/>
                <a:gd name="connsiteY81" fmla="*/ 465732 h 1537853"/>
                <a:gd name="connsiteX82" fmla="*/ 2174925 w 3828608"/>
                <a:gd name="connsiteY82" fmla="*/ 348579 h 1537853"/>
                <a:gd name="connsiteX83" fmla="*/ 2080711 w 3828608"/>
                <a:gd name="connsiteY83" fmla="*/ 308647 h 1537853"/>
                <a:gd name="connsiteX84" fmla="*/ 1983997 w 3828608"/>
                <a:gd name="connsiteY84" fmla="*/ 350420 h 1537853"/>
                <a:gd name="connsiteX85" fmla="*/ 1949021 w 3828608"/>
                <a:gd name="connsiteY85" fmla="*/ 468469 h 1537853"/>
                <a:gd name="connsiteX86" fmla="*/ 1983997 w 3828608"/>
                <a:gd name="connsiteY86" fmla="*/ 583545 h 1537853"/>
                <a:gd name="connsiteX87" fmla="*/ 2081608 w 3828608"/>
                <a:gd name="connsiteY87" fmla="*/ 624657 h 1537853"/>
                <a:gd name="connsiteX88" fmla="*/ 2176954 w 3828608"/>
                <a:gd name="connsiteY88" fmla="*/ 584253 h 1537853"/>
                <a:gd name="connsiteX89" fmla="*/ 2209193 w 3828608"/>
                <a:gd name="connsiteY89" fmla="*/ 465732 h 1537853"/>
                <a:gd name="connsiteX90" fmla="*/ 2694795 w 3828608"/>
                <a:gd name="connsiteY90" fmla="*/ 566081 h 1537853"/>
                <a:gd name="connsiteX91" fmla="*/ 2644857 w 3828608"/>
                <a:gd name="connsiteY91" fmla="*/ 670725 h 1537853"/>
                <a:gd name="connsiteX92" fmla="*/ 2509579 w 3828608"/>
                <a:gd name="connsiteY92" fmla="*/ 710468 h 1537853"/>
                <a:gd name="connsiteX93" fmla="*/ 2446707 w 3828608"/>
                <a:gd name="connsiteY93" fmla="*/ 703199 h 1537853"/>
                <a:gd name="connsiteX94" fmla="*/ 2387895 w 3828608"/>
                <a:gd name="connsiteY94" fmla="*/ 685027 h 1537853"/>
                <a:gd name="connsiteX95" fmla="*/ 2387895 w 3828608"/>
                <a:gd name="connsiteY95" fmla="*/ 584678 h 1537853"/>
                <a:gd name="connsiteX96" fmla="*/ 2451475 w 3828608"/>
                <a:gd name="connsiteY96" fmla="*/ 616916 h 1537853"/>
                <a:gd name="connsiteX97" fmla="*/ 2513685 w 3828608"/>
                <a:gd name="connsiteY97" fmla="*/ 628244 h 1537853"/>
                <a:gd name="connsiteX98" fmla="*/ 2589066 w 3828608"/>
                <a:gd name="connsiteY98" fmla="*/ 578306 h 1537853"/>
                <a:gd name="connsiteX99" fmla="*/ 2581560 w 3828608"/>
                <a:gd name="connsiteY99" fmla="*/ 549938 h 1537853"/>
                <a:gd name="connsiteX100" fmla="*/ 2555694 w 3828608"/>
                <a:gd name="connsiteY100" fmla="*/ 528603 h 1537853"/>
                <a:gd name="connsiteX101" fmla="*/ 2498723 w 3828608"/>
                <a:gd name="connsiteY101" fmla="*/ 502029 h 1537853"/>
                <a:gd name="connsiteX102" fmla="*/ 2431320 w 3828608"/>
                <a:gd name="connsiteY102" fmla="*/ 464363 h 1537853"/>
                <a:gd name="connsiteX103" fmla="*/ 2398610 w 3828608"/>
                <a:gd name="connsiteY103" fmla="*/ 421693 h 1537853"/>
                <a:gd name="connsiteX104" fmla="*/ 2387942 w 3828608"/>
                <a:gd name="connsiteY104" fmla="*/ 364486 h 1537853"/>
                <a:gd name="connsiteX105" fmla="*/ 2437409 w 3828608"/>
                <a:gd name="connsiteY105" fmla="*/ 262343 h 1537853"/>
                <a:gd name="connsiteX106" fmla="*/ 2565465 w 3828608"/>
                <a:gd name="connsiteY106" fmla="*/ 222836 h 1537853"/>
                <a:gd name="connsiteX107" fmla="*/ 2620171 w 3828608"/>
                <a:gd name="connsiteY107" fmla="*/ 228500 h 1537853"/>
                <a:gd name="connsiteX108" fmla="*/ 2669873 w 3828608"/>
                <a:gd name="connsiteY108" fmla="*/ 242330 h 1537853"/>
                <a:gd name="connsiteX109" fmla="*/ 2669873 w 3828608"/>
                <a:gd name="connsiteY109" fmla="*/ 337203 h 1537853"/>
                <a:gd name="connsiteX110" fmla="*/ 2619463 w 3828608"/>
                <a:gd name="connsiteY110" fmla="*/ 313839 h 1537853"/>
                <a:gd name="connsiteX111" fmla="*/ 2561783 w 3828608"/>
                <a:gd name="connsiteY111" fmla="*/ 304965 h 1537853"/>
                <a:gd name="connsiteX112" fmla="*/ 2512317 w 3828608"/>
                <a:gd name="connsiteY112" fmla="*/ 319031 h 1537853"/>
                <a:gd name="connsiteX113" fmla="*/ 2494145 w 3828608"/>
                <a:gd name="connsiteY113" fmla="*/ 354904 h 1537853"/>
                <a:gd name="connsiteX114" fmla="*/ 2508446 w 3828608"/>
                <a:gd name="connsiteY114" fmla="*/ 393278 h 1537853"/>
                <a:gd name="connsiteX115" fmla="*/ 2575849 w 3828608"/>
                <a:gd name="connsiteY115" fmla="*/ 428443 h 1537853"/>
                <a:gd name="connsiteX116" fmla="*/ 2668033 w 3828608"/>
                <a:gd name="connsiteY116" fmla="*/ 487019 h 1537853"/>
                <a:gd name="connsiteX117" fmla="*/ 2694843 w 3828608"/>
                <a:gd name="connsiteY117" fmla="*/ 566034 h 1537853"/>
                <a:gd name="connsiteX118" fmla="*/ 3230762 w 3828608"/>
                <a:gd name="connsiteY118" fmla="*/ 462097 h 1537853"/>
                <a:gd name="connsiteX119" fmla="*/ 3165389 w 3828608"/>
                <a:gd name="connsiteY119" fmla="*/ 642782 h 1537853"/>
                <a:gd name="connsiteX120" fmla="*/ 2987866 w 3828608"/>
                <a:gd name="connsiteY120" fmla="*/ 710421 h 1537853"/>
                <a:gd name="connsiteX121" fmla="*/ 2816480 w 3828608"/>
                <a:gd name="connsiteY121" fmla="*/ 646181 h 1537853"/>
                <a:gd name="connsiteX122" fmla="*/ 2752711 w 3828608"/>
                <a:gd name="connsiteY122" fmla="*/ 472056 h 1537853"/>
                <a:gd name="connsiteX123" fmla="*/ 2818085 w 3828608"/>
                <a:gd name="connsiteY123" fmla="*/ 289531 h 1537853"/>
                <a:gd name="connsiteX124" fmla="*/ 2999241 w 3828608"/>
                <a:gd name="connsiteY124" fmla="*/ 222788 h 1537853"/>
                <a:gd name="connsiteX125" fmla="*/ 3169495 w 3828608"/>
                <a:gd name="connsiteY125" fmla="*/ 286557 h 1537853"/>
                <a:gd name="connsiteX126" fmla="*/ 3230809 w 3828608"/>
                <a:gd name="connsiteY126" fmla="*/ 462050 h 1537853"/>
                <a:gd name="connsiteX127" fmla="*/ 3121775 w 3828608"/>
                <a:gd name="connsiteY127" fmla="*/ 465732 h 1537853"/>
                <a:gd name="connsiteX128" fmla="*/ 3087507 w 3828608"/>
                <a:gd name="connsiteY128" fmla="*/ 348579 h 1537853"/>
                <a:gd name="connsiteX129" fmla="*/ 2993294 w 3828608"/>
                <a:gd name="connsiteY129" fmla="*/ 308647 h 1537853"/>
                <a:gd name="connsiteX130" fmla="*/ 2896579 w 3828608"/>
                <a:gd name="connsiteY130" fmla="*/ 350420 h 1537853"/>
                <a:gd name="connsiteX131" fmla="*/ 2861604 w 3828608"/>
                <a:gd name="connsiteY131" fmla="*/ 468469 h 1537853"/>
                <a:gd name="connsiteX132" fmla="*/ 2896579 w 3828608"/>
                <a:gd name="connsiteY132" fmla="*/ 583545 h 1537853"/>
                <a:gd name="connsiteX133" fmla="*/ 2994191 w 3828608"/>
                <a:gd name="connsiteY133" fmla="*/ 624657 h 1537853"/>
                <a:gd name="connsiteX134" fmla="*/ 3089537 w 3828608"/>
                <a:gd name="connsiteY134" fmla="*/ 584253 h 1537853"/>
                <a:gd name="connsiteX135" fmla="*/ 3121775 w 3828608"/>
                <a:gd name="connsiteY135" fmla="*/ 465732 h 1537853"/>
                <a:gd name="connsiteX136" fmla="*/ 3568296 w 3828608"/>
                <a:gd name="connsiteY136" fmla="*/ 96620 h 1537853"/>
                <a:gd name="connsiteX137" fmla="*/ 3518357 w 3828608"/>
                <a:gd name="connsiteY137" fmla="*/ 85292 h 1537853"/>
                <a:gd name="connsiteX138" fmla="*/ 3464784 w 3828608"/>
                <a:gd name="connsiteY138" fmla="*/ 107335 h 1537853"/>
                <a:gd name="connsiteX139" fmla="*/ 3445715 w 3828608"/>
                <a:gd name="connsiteY139" fmla="*/ 172047 h 1537853"/>
                <a:gd name="connsiteX140" fmla="*/ 3445715 w 3828608"/>
                <a:gd name="connsiteY140" fmla="*/ 234258 h 1537853"/>
                <a:gd name="connsiteX141" fmla="*/ 3549699 w 3828608"/>
                <a:gd name="connsiteY141" fmla="*/ 234258 h 1537853"/>
                <a:gd name="connsiteX142" fmla="*/ 3549699 w 3828608"/>
                <a:gd name="connsiteY142" fmla="*/ 318701 h 1537853"/>
                <a:gd name="connsiteX143" fmla="*/ 3445715 w 3828608"/>
                <a:gd name="connsiteY143" fmla="*/ 318701 h 1537853"/>
                <a:gd name="connsiteX144" fmla="*/ 3445715 w 3828608"/>
                <a:gd name="connsiteY144" fmla="*/ 699187 h 1537853"/>
                <a:gd name="connsiteX145" fmla="*/ 3339466 w 3828608"/>
                <a:gd name="connsiteY145" fmla="*/ 699187 h 1537853"/>
                <a:gd name="connsiteX146" fmla="*/ 3339466 w 3828608"/>
                <a:gd name="connsiteY146" fmla="*/ 318701 h 1537853"/>
                <a:gd name="connsiteX147" fmla="*/ 3261396 w 3828608"/>
                <a:gd name="connsiteY147" fmla="*/ 318701 h 1537853"/>
                <a:gd name="connsiteX148" fmla="*/ 3261396 w 3828608"/>
                <a:gd name="connsiteY148" fmla="*/ 234258 h 1537853"/>
                <a:gd name="connsiteX149" fmla="*/ 3339466 w 3828608"/>
                <a:gd name="connsiteY149" fmla="*/ 234258 h 1537853"/>
                <a:gd name="connsiteX150" fmla="*/ 3339466 w 3828608"/>
                <a:gd name="connsiteY150" fmla="*/ 166147 h 1537853"/>
                <a:gd name="connsiteX151" fmla="*/ 3360565 w 3828608"/>
                <a:gd name="connsiteY151" fmla="*/ 79675 h 1537853"/>
                <a:gd name="connsiteX152" fmla="*/ 3420038 w 3828608"/>
                <a:gd name="connsiteY152" fmla="*/ 20863 h 1537853"/>
                <a:gd name="connsiteX153" fmla="*/ 3506982 w 3828608"/>
                <a:gd name="connsiteY153" fmla="*/ 0 h 1537853"/>
                <a:gd name="connsiteX154" fmla="*/ 3568296 w 3828608"/>
                <a:gd name="connsiteY154" fmla="*/ 8166 h 1537853"/>
                <a:gd name="connsiteX155" fmla="*/ 3568296 w 3828608"/>
                <a:gd name="connsiteY155" fmla="*/ 96715 h 1537853"/>
                <a:gd name="connsiteX156" fmla="*/ 3828609 w 3828608"/>
                <a:gd name="connsiteY156" fmla="*/ 694562 h 1537853"/>
                <a:gd name="connsiteX157" fmla="*/ 3794766 w 3828608"/>
                <a:gd name="connsiteY157" fmla="*/ 705229 h 1537853"/>
                <a:gd name="connsiteX158" fmla="*/ 3747754 w 3828608"/>
                <a:gd name="connsiteY158" fmla="*/ 710468 h 1537853"/>
                <a:gd name="connsiteX159" fmla="*/ 3611107 w 3828608"/>
                <a:gd name="connsiteY159" fmla="*/ 563343 h 1537853"/>
                <a:gd name="connsiteX160" fmla="*/ 3611107 w 3828608"/>
                <a:gd name="connsiteY160" fmla="*/ 318606 h 1537853"/>
                <a:gd name="connsiteX161" fmla="*/ 3533934 w 3828608"/>
                <a:gd name="connsiteY161" fmla="*/ 318606 h 1537853"/>
                <a:gd name="connsiteX162" fmla="*/ 3533934 w 3828608"/>
                <a:gd name="connsiteY162" fmla="*/ 234164 h 1537853"/>
                <a:gd name="connsiteX163" fmla="*/ 3611107 w 3828608"/>
                <a:gd name="connsiteY163" fmla="*/ 234164 h 1537853"/>
                <a:gd name="connsiteX164" fmla="*/ 3611107 w 3828608"/>
                <a:gd name="connsiteY164" fmla="*/ 127018 h 1537853"/>
                <a:gd name="connsiteX165" fmla="*/ 3716460 w 3828608"/>
                <a:gd name="connsiteY165" fmla="*/ 94779 h 1537853"/>
                <a:gd name="connsiteX166" fmla="*/ 3716460 w 3828608"/>
                <a:gd name="connsiteY166" fmla="*/ 234164 h 1537853"/>
                <a:gd name="connsiteX167" fmla="*/ 3828609 w 3828608"/>
                <a:gd name="connsiteY167" fmla="*/ 234164 h 1537853"/>
                <a:gd name="connsiteX168" fmla="*/ 3828609 w 3828608"/>
                <a:gd name="connsiteY168" fmla="*/ 318606 h 1537853"/>
                <a:gd name="connsiteX169" fmla="*/ 3716460 w 3828608"/>
                <a:gd name="connsiteY169" fmla="*/ 318606 h 1537853"/>
                <a:gd name="connsiteX170" fmla="*/ 3716460 w 3828608"/>
                <a:gd name="connsiteY170" fmla="*/ 543802 h 1537853"/>
                <a:gd name="connsiteX171" fmla="*/ 3732366 w 3828608"/>
                <a:gd name="connsiteY171" fmla="*/ 606249 h 1537853"/>
                <a:gd name="connsiteX172" fmla="*/ 3782305 w 3828608"/>
                <a:gd name="connsiteY172" fmla="*/ 624657 h 1537853"/>
                <a:gd name="connsiteX173" fmla="*/ 3805245 w 3828608"/>
                <a:gd name="connsiteY173" fmla="*/ 620787 h 1537853"/>
                <a:gd name="connsiteX174" fmla="*/ 3828609 w 3828608"/>
                <a:gd name="connsiteY174" fmla="*/ 610591 h 1537853"/>
                <a:gd name="connsiteX175" fmla="*/ 3828609 w 3828608"/>
                <a:gd name="connsiteY175" fmla="*/ 694562 h 1537853"/>
                <a:gd name="connsiteX176" fmla="*/ 494855 w 3828608"/>
                <a:gd name="connsiteY176" fmla="*/ 1526478 h 1537853"/>
                <a:gd name="connsiteX177" fmla="*/ 435381 w 3828608"/>
                <a:gd name="connsiteY177" fmla="*/ 1362124 h 1537853"/>
                <a:gd name="connsiteX178" fmla="*/ 174785 w 3828608"/>
                <a:gd name="connsiteY178" fmla="*/ 1362124 h 1537853"/>
                <a:gd name="connsiteX179" fmla="*/ 118050 w 3828608"/>
                <a:gd name="connsiteY179" fmla="*/ 1526478 h 1537853"/>
                <a:gd name="connsiteX180" fmla="*/ 0 w 3828608"/>
                <a:gd name="connsiteY180" fmla="*/ 1526478 h 1537853"/>
                <a:gd name="connsiteX181" fmla="*/ 246530 w 3828608"/>
                <a:gd name="connsiteY181" fmla="*/ 875436 h 1537853"/>
                <a:gd name="connsiteX182" fmla="*/ 366374 w 3828608"/>
                <a:gd name="connsiteY182" fmla="*/ 875436 h 1537853"/>
                <a:gd name="connsiteX183" fmla="*/ 613801 w 3828608"/>
                <a:gd name="connsiteY183" fmla="*/ 1526478 h 1537853"/>
                <a:gd name="connsiteX184" fmla="*/ 494855 w 3828608"/>
                <a:gd name="connsiteY184" fmla="*/ 1526478 h 1537853"/>
                <a:gd name="connsiteX185" fmla="*/ 306004 w 3828608"/>
                <a:gd name="connsiteY185" fmla="*/ 973047 h 1537853"/>
                <a:gd name="connsiteX186" fmla="*/ 303266 w 3828608"/>
                <a:gd name="connsiteY186" fmla="*/ 973047 h 1537853"/>
                <a:gd name="connsiteX187" fmla="*/ 293731 w 3828608"/>
                <a:gd name="connsiteY187" fmla="*/ 1019823 h 1537853"/>
                <a:gd name="connsiteX188" fmla="*/ 204758 w 3828608"/>
                <a:gd name="connsiteY188" fmla="*/ 1270885 h 1537853"/>
                <a:gd name="connsiteX189" fmla="*/ 404512 w 3828608"/>
                <a:gd name="connsiteY189" fmla="*/ 1270885 h 1537853"/>
                <a:gd name="connsiteX190" fmla="*/ 315066 w 3828608"/>
                <a:gd name="connsiteY190" fmla="*/ 1019823 h 1537853"/>
                <a:gd name="connsiteX191" fmla="*/ 306004 w 3828608"/>
                <a:gd name="connsiteY191" fmla="*/ 973047 h 1537853"/>
                <a:gd name="connsiteX192" fmla="*/ 690786 w 3828608"/>
                <a:gd name="connsiteY192" fmla="*/ 1526478 h 1537853"/>
                <a:gd name="connsiteX193" fmla="*/ 690786 w 3828608"/>
                <a:gd name="connsiteY193" fmla="*/ 875436 h 1537853"/>
                <a:gd name="connsiteX194" fmla="*/ 798829 w 3828608"/>
                <a:gd name="connsiteY194" fmla="*/ 875436 h 1537853"/>
                <a:gd name="connsiteX195" fmla="*/ 798829 w 3828608"/>
                <a:gd name="connsiteY195" fmla="*/ 1526478 h 1537853"/>
                <a:gd name="connsiteX196" fmla="*/ 690786 w 3828608"/>
                <a:gd name="connsiteY196" fmla="*/ 1526478 h 1537853"/>
                <a:gd name="connsiteX197" fmla="*/ 1389973 w 3828608"/>
                <a:gd name="connsiteY197" fmla="*/ 968469 h 1537853"/>
                <a:gd name="connsiteX198" fmla="*/ 1389973 w 3828608"/>
                <a:gd name="connsiteY198" fmla="*/ 1526478 h 1537853"/>
                <a:gd name="connsiteX199" fmla="*/ 1280986 w 3828608"/>
                <a:gd name="connsiteY199" fmla="*/ 1526478 h 1537853"/>
                <a:gd name="connsiteX200" fmla="*/ 1280986 w 3828608"/>
                <a:gd name="connsiteY200" fmla="*/ 968469 h 1537853"/>
                <a:gd name="connsiteX201" fmla="*/ 1094401 w 3828608"/>
                <a:gd name="connsiteY201" fmla="*/ 968469 h 1537853"/>
                <a:gd name="connsiteX202" fmla="*/ 1094401 w 3828608"/>
                <a:gd name="connsiteY202" fmla="*/ 875388 h 1537853"/>
                <a:gd name="connsiteX203" fmla="*/ 1577030 w 3828608"/>
                <a:gd name="connsiteY203" fmla="*/ 875388 h 1537853"/>
                <a:gd name="connsiteX204" fmla="*/ 1577030 w 3828608"/>
                <a:gd name="connsiteY204" fmla="*/ 968469 h 1537853"/>
                <a:gd name="connsiteX205" fmla="*/ 1389973 w 3828608"/>
                <a:gd name="connsiteY205" fmla="*/ 968469 h 1537853"/>
                <a:gd name="connsiteX206" fmla="*/ 1967288 w 3828608"/>
                <a:gd name="connsiteY206" fmla="*/ 1289482 h 1537853"/>
                <a:gd name="connsiteX207" fmla="*/ 1901914 w 3828608"/>
                <a:gd name="connsiteY207" fmla="*/ 1470167 h 1537853"/>
                <a:gd name="connsiteX208" fmla="*/ 1724392 w 3828608"/>
                <a:gd name="connsiteY208" fmla="*/ 1537806 h 1537853"/>
                <a:gd name="connsiteX209" fmla="*/ 1553005 w 3828608"/>
                <a:gd name="connsiteY209" fmla="*/ 1473566 h 1537853"/>
                <a:gd name="connsiteX210" fmla="*/ 1489237 w 3828608"/>
                <a:gd name="connsiteY210" fmla="*/ 1299442 h 1537853"/>
                <a:gd name="connsiteX211" fmla="*/ 1554610 w 3828608"/>
                <a:gd name="connsiteY211" fmla="*/ 1116916 h 1537853"/>
                <a:gd name="connsiteX212" fmla="*/ 1735767 w 3828608"/>
                <a:gd name="connsiteY212" fmla="*/ 1050174 h 1537853"/>
                <a:gd name="connsiteX213" fmla="*/ 1906021 w 3828608"/>
                <a:gd name="connsiteY213" fmla="*/ 1113942 h 1537853"/>
                <a:gd name="connsiteX214" fmla="*/ 1967335 w 3828608"/>
                <a:gd name="connsiteY214" fmla="*/ 1289435 h 1537853"/>
                <a:gd name="connsiteX215" fmla="*/ 1858301 w 3828608"/>
                <a:gd name="connsiteY215" fmla="*/ 1293117 h 1537853"/>
                <a:gd name="connsiteX216" fmla="*/ 1824033 w 3828608"/>
                <a:gd name="connsiteY216" fmla="*/ 1175964 h 1537853"/>
                <a:gd name="connsiteX217" fmla="*/ 1729820 w 3828608"/>
                <a:gd name="connsiteY217" fmla="*/ 1136032 h 1537853"/>
                <a:gd name="connsiteX218" fmla="*/ 1633105 w 3828608"/>
                <a:gd name="connsiteY218" fmla="*/ 1177805 h 1537853"/>
                <a:gd name="connsiteX219" fmla="*/ 1598129 w 3828608"/>
                <a:gd name="connsiteY219" fmla="*/ 1295854 h 1537853"/>
                <a:gd name="connsiteX220" fmla="*/ 1633105 w 3828608"/>
                <a:gd name="connsiteY220" fmla="*/ 1410930 h 1537853"/>
                <a:gd name="connsiteX221" fmla="*/ 1730717 w 3828608"/>
                <a:gd name="connsiteY221" fmla="*/ 1452042 h 1537853"/>
                <a:gd name="connsiteX222" fmla="*/ 1826062 w 3828608"/>
                <a:gd name="connsiteY222" fmla="*/ 1411638 h 1537853"/>
                <a:gd name="connsiteX223" fmla="*/ 1858301 w 3828608"/>
                <a:gd name="connsiteY223" fmla="*/ 1293117 h 1537853"/>
                <a:gd name="connsiteX224" fmla="*/ 2363398 w 3828608"/>
                <a:gd name="connsiteY224" fmla="*/ 1526478 h 1537853"/>
                <a:gd name="connsiteX225" fmla="*/ 2363398 w 3828608"/>
                <a:gd name="connsiteY225" fmla="*/ 1456574 h 1537853"/>
                <a:gd name="connsiteX226" fmla="*/ 2361604 w 3828608"/>
                <a:gd name="connsiteY226" fmla="*/ 1456574 h 1537853"/>
                <a:gd name="connsiteX227" fmla="*/ 2303736 w 3828608"/>
                <a:gd name="connsiteY227" fmla="*/ 1516047 h 1537853"/>
                <a:gd name="connsiteX228" fmla="*/ 2221323 w 3828608"/>
                <a:gd name="connsiteY228" fmla="*/ 1537854 h 1537853"/>
                <a:gd name="connsiteX229" fmla="*/ 2097374 w 3828608"/>
                <a:gd name="connsiteY229" fmla="*/ 1489284 h 1537853"/>
                <a:gd name="connsiteX230" fmla="*/ 2054704 w 3828608"/>
                <a:gd name="connsiteY230" fmla="*/ 1343527 h 1537853"/>
                <a:gd name="connsiteX231" fmla="*/ 2054704 w 3828608"/>
                <a:gd name="connsiteY231" fmla="*/ 1061596 h 1537853"/>
                <a:gd name="connsiteX232" fmla="*/ 2160953 w 3828608"/>
                <a:gd name="connsiteY232" fmla="*/ 1061596 h 1537853"/>
                <a:gd name="connsiteX233" fmla="*/ 2160953 w 3828608"/>
                <a:gd name="connsiteY233" fmla="*/ 1330358 h 1537853"/>
                <a:gd name="connsiteX234" fmla="*/ 2257668 w 3828608"/>
                <a:gd name="connsiteY234" fmla="*/ 1452042 h 1537853"/>
                <a:gd name="connsiteX235" fmla="*/ 2334416 w 3828608"/>
                <a:gd name="connsiteY235" fmla="*/ 1418435 h 1537853"/>
                <a:gd name="connsiteX236" fmla="*/ 2363492 w 3828608"/>
                <a:gd name="connsiteY236" fmla="*/ 1330358 h 1537853"/>
                <a:gd name="connsiteX237" fmla="*/ 2363492 w 3828608"/>
                <a:gd name="connsiteY237" fmla="*/ 1061596 h 1537853"/>
                <a:gd name="connsiteX238" fmla="*/ 2469270 w 3828608"/>
                <a:gd name="connsiteY238" fmla="*/ 1061596 h 1537853"/>
                <a:gd name="connsiteX239" fmla="*/ 2469270 w 3828608"/>
                <a:gd name="connsiteY239" fmla="*/ 1526525 h 1537853"/>
                <a:gd name="connsiteX240" fmla="*/ 2363492 w 3828608"/>
                <a:gd name="connsiteY240" fmla="*/ 1526525 h 1537853"/>
                <a:gd name="connsiteX241" fmla="*/ 2869392 w 3828608"/>
                <a:gd name="connsiteY241" fmla="*/ 1163739 h 1537853"/>
                <a:gd name="connsiteX242" fmla="*/ 2842582 w 3828608"/>
                <a:gd name="connsiteY242" fmla="*/ 1152836 h 1537853"/>
                <a:gd name="connsiteX243" fmla="*/ 2808550 w 3828608"/>
                <a:gd name="connsiteY243" fmla="*/ 1147832 h 1537853"/>
                <a:gd name="connsiteX244" fmla="*/ 2734539 w 3828608"/>
                <a:gd name="connsiteY244" fmla="*/ 1186867 h 1537853"/>
                <a:gd name="connsiteX245" fmla="*/ 2706407 w 3828608"/>
                <a:gd name="connsiteY245" fmla="*/ 1288585 h 1537853"/>
                <a:gd name="connsiteX246" fmla="*/ 2706407 w 3828608"/>
                <a:gd name="connsiteY246" fmla="*/ 1526478 h 1537853"/>
                <a:gd name="connsiteX247" fmla="*/ 2601527 w 3828608"/>
                <a:gd name="connsiteY247" fmla="*/ 1526478 h 1537853"/>
                <a:gd name="connsiteX248" fmla="*/ 2601527 w 3828608"/>
                <a:gd name="connsiteY248" fmla="*/ 1061549 h 1537853"/>
                <a:gd name="connsiteX249" fmla="*/ 2706407 w 3828608"/>
                <a:gd name="connsiteY249" fmla="*/ 1061549 h 1537853"/>
                <a:gd name="connsiteX250" fmla="*/ 2706407 w 3828608"/>
                <a:gd name="connsiteY250" fmla="*/ 1151891 h 1537853"/>
                <a:gd name="connsiteX251" fmla="*/ 2708201 w 3828608"/>
                <a:gd name="connsiteY251" fmla="*/ 1151891 h 1537853"/>
                <a:gd name="connsiteX252" fmla="*/ 2754977 w 3828608"/>
                <a:gd name="connsiteY252" fmla="*/ 1079249 h 1537853"/>
                <a:gd name="connsiteX253" fmla="*/ 2827147 w 3828608"/>
                <a:gd name="connsiteY253" fmla="*/ 1053383 h 1537853"/>
                <a:gd name="connsiteX254" fmla="*/ 2869392 w 3828608"/>
                <a:gd name="connsiteY254" fmla="*/ 1059755 h 1537853"/>
                <a:gd name="connsiteX255" fmla="*/ 2869392 w 3828608"/>
                <a:gd name="connsiteY255" fmla="*/ 1163739 h 153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3828608" h="1537853">
                  <a:moveTo>
                    <a:pt x="639148" y="699140"/>
                  </a:moveTo>
                  <a:lnTo>
                    <a:pt x="639148" y="284622"/>
                  </a:lnTo>
                  <a:cubicBezTo>
                    <a:pt x="639148" y="253139"/>
                    <a:pt x="640941" y="206551"/>
                    <a:pt x="644576" y="144765"/>
                  </a:cubicBezTo>
                  <a:lnTo>
                    <a:pt x="642782" y="144765"/>
                  </a:lnTo>
                  <a:cubicBezTo>
                    <a:pt x="636741" y="177475"/>
                    <a:pt x="630510" y="201690"/>
                    <a:pt x="624185" y="217407"/>
                  </a:cubicBezTo>
                  <a:lnTo>
                    <a:pt x="427121" y="699140"/>
                  </a:lnTo>
                  <a:lnTo>
                    <a:pt x="356745" y="699140"/>
                  </a:lnTo>
                  <a:cubicBezTo>
                    <a:pt x="356745" y="699140"/>
                    <a:pt x="158359" y="221986"/>
                    <a:pt x="158359" y="221986"/>
                  </a:cubicBezTo>
                  <a:cubicBezTo>
                    <a:pt x="153214" y="205938"/>
                    <a:pt x="147031" y="180213"/>
                    <a:pt x="139762" y="144812"/>
                  </a:cubicBezTo>
                  <a:lnTo>
                    <a:pt x="137024" y="144812"/>
                  </a:lnTo>
                  <a:cubicBezTo>
                    <a:pt x="137921" y="152978"/>
                    <a:pt x="138912" y="174313"/>
                    <a:pt x="139998" y="208817"/>
                  </a:cubicBezTo>
                  <a:cubicBezTo>
                    <a:pt x="141036" y="243321"/>
                    <a:pt x="141603" y="273152"/>
                    <a:pt x="141603" y="298263"/>
                  </a:cubicBezTo>
                  <a:lnTo>
                    <a:pt x="141603" y="699140"/>
                  </a:lnTo>
                  <a:lnTo>
                    <a:pt x="41254" y="699140"/>
                  </a:lnTo>
                  <a:lnTo>
                    <a:pt x="41254" y="48098"/>
                  </a:lnTo>
                  <a:lnTo>
                    <a:pt x="195601" y="48098"/>
                  </a:lnTo>
                  <a:cubicBezTo>
                    <a:pt x="195601" y="48098"/>
                    <a:pt x="361323" y="459454"/>
                    <a:pt x="361323" y="459454"/>
                  </a:cubicBezTo>
                  <a:cubicBezTo>
                    <a:pt x="377041" y="499103"/>
                    <a:pt x="386906" y="529075"/>
                    <a:pt x="390824" y="549372"/>
                  </a:cubicBezTo>
                  <a:lnTo>
                    <a:pt x="393561" y="549372"/>
                  </a:lnTo>
                  <a:cubicBezTo>
                    <a:pt x="393561" y="549372"/>
                    <a:pt x="428065" y="458557"/>
                    <a:pt x="428065" y="458557"/>
                  </a:cubicBezTo>
                  <a:lnTo>
                    <a:pt x="598319" y="48145"/>
                  </a:lnTo>
                  <a:lnTo>
                    <a:pt x="746341" y="48145"/>
                  </a:lnTo>
                  <a:lnTo>
                    <a:pt x="746341" y="699187"/>
                  </a:lnTo>
                  <a:lnTo>
                    <a:pt x="639195" y="699187"/>
                  </a:lnTo>
                  <a:close/>
                  <a:moveTo>
                    <a:pt x="1008495" y="69857"/>
                  </a:moveTo>
                  <a:cubicBezTo>
                    <a:pt x="1008495" y="87133"/>
                    <a:pt x="1002217" y="101482"/>
                    <a:pt x="989662" y="112999"/>
                  </a:cubicBezTo>
                  <a:cubicBezTo>
                    <a:pt x="977106" y="124516"/>
                    <a:pt x="961908" y="130275"/>
                    <a:pt x="944019" y="130275"/>
                  </a:cubicBezTo>
                  <a:cubicBezTo>
                    <a:pt x="926129" y="130275"/>
                    <a:pt x="911025" y="124516"/>
                    <a:pt x="898611" y="112999"/>
                  </a:cubicBezTo>
                  <a:cubicBezTo>
                    <a:pt x="886197" y="101482"/>
                    <a:pt x="880014" y="87133"/>
                    <a:pt x="880014" y="69857"/>
                  </a:cubicBezTo>
                  <a:cubicBezTo>
                    <a:pt x="880014" y="52582"/>
                    <a:pt x="886292" y="37619"/>
                    <a:pt x="898847" y="25819"/>
                  </a:cubicBezTo>
                  <a:cubicBezTo>
                    <a:pt x="911403" y="14019"/>
                    <a:pt x="926460" y="8118"/>
                    <a:pt x="944019" y="8118"/>
                  </a:cubicBezTo>
                  <a:cubicBezTo>
                    <a:pt x="962474" y="8118"/>
                    <a:pt x="977862" y="14160"/>
                    <a:pt x="990087" y="26291"/>
                  </a:cubicBezTo>
                  <a:cubicBezTo>
                    <a:pt x="1002359" y="38422"/>
                    <a:pt x="1008495" y="52912"/>
                    <a:pt x="1008495" y="69857"/>
                  </a:cubicBezTo>
                  <a:close/>
                  <a:moveTo>
                    <a:pt x="890446" y="699140"/>
                  </a:moveTo>
                  <a:lnTo>
                    <a:pt x="890446" y="234211"/>
                  </a:lnTo>
                  <a:lnTo>
                    <a:pt x="995326" y="234211"/>
                  </a:lnTo>
                  <a:lnTo>
                    <a:pt x="995326" y="699140"/>
                  </a:lnTo>
                  <a:lnTo>
                    <a:pt x="890446" y="699140"/>
                  </a:lnTo>
                  <a:close/>
                  <a:moveTo>
                    <a:pt x="1456857" y="679599"/>
                  </a:moveTo>
                  <a:cubicBezTo>
                    <a:pt x="1421126" y="700179"/>
                    <a:pt x="1377087" y="710468"/>
                    <a:pt x="1324741" y="710468"/>
                  </a:cubicBezTo>
                  <a:cubicBezTo>
                    <a:pt x="1279948" y="710468"/>
                    <a:pt x="1240063" y="700792"/>
                    <a:pt x="1205087" y="681393"/>
                  </a:cubicBezTo>
                  <a:cubicBezTo>
                    <a:pt x="1170111" y="662040"/>
                    <a:pt x="1142876" y="634475"/>
                    <a:pt x="1123382" y="598744"/>
                  </a:cubicBezTo>
                  <a:cubicBezTo>
                    <a:pt x="1103841" y="563013"/>
                    <a:pt x="1094118" y="523081"/>
                    <a:pt x="1094118" y="478901"/>
                  </a:cubicBezTo>
                  <a:cubicBezTo>
                    <a:pt x="1094118" y="428348"/>
                    <a:pt x="1104171" y="383696"/>
                    <a:pt x="1124326" y="344944"/>
                  </a:cubicBezTo>
                  <a:cubicBezTo>
                    <a:pt x="1144434" y="306192"/>
                    <a:pt x="1173651" y="276173"/>
                    <a:pt x="1211931" y="254838"/>
                  </a:cubicBezTo>
                  <a:cubicBezTo>
                    <a:pt x="1250211" y="233503"/>
                    <a:pt x="1294627" y="222836"/>
                    <a:pt x="1345179" y="222836"/>
                  </a:cubicBezTo>
                  <a:cubicBezTo>
                    <a:pt x="1364862" y="222836"/>
                    <a:pt x="1385300" y="225054"/>
                    <a:pt x="1406493" y="229396"/>
                  </a:cubicBezTo>
                  <a:cubicBezTo>
                    <a:pt x="1427687" y="233786"/>
                    <a:pt x="1444490" y="239450"/>
                    <a:pt x="1456904" y="246436"/>
                  </a:cubicBezTo>
                  <a:lnTo>
                    <a:pt x="1456904" y="345888"/>
                  </a:lnTo>
                  <a:cubicBezTo>
                    <a:pt x="1422683" y="321061"/>
                    <a:pt x="1386999" y="308647"/>
                    <a:pt x="1349758" y="308647"/>
                  </a:cubicBezTo>
                  <a:cubicBezTo>
                    <a:pt x="1306191" y="308647"/>
                    <a:pt x="1270838" y="323232"/>
                    <a:pt x="1243744" y="352449"/>
                  </a:cubicBezTo>
                  <a:cubicBezTo>
                    <a:pt x="1216651" y="381667"/>
                    <a:pt x="1203105" y="420607"/>
                    <a:pt x="1203105" y="469366"/>
                  </a:cubicBezTo>
                  <a:cubicBezTo>
                    <a:pt x="1203105" y="518125"/>
                    <a:pt x="1216132" y="555791"/>
                    <a:pt x="1242140" y="583309"/>
                  </a:cubicBezTo>
                  <a:cubicBezTo>
                    <a:pt x="1268147" y="610874"/>
                    <a:pt x="1303454" y="624610"/>
                    <a:pt x="1347917" y="624610"/>
                  </a:cubicBezTo>
                  <a:cubicBezTo>
                    <a:pt x="1363965" y="624610"/>
                    <a:pt x="1381949" y="621117"/>
                    <a:pt x="1401962" y="614179"/>
                  </a:cubicBezTo>
                  <a:cubicBezTo>
                    <a:pt x="1421928" y="607240"/>
                    <a:pt x="1440242" y="597705"/>
                    <a:pt x="1456904" y="585575"/>
                  </a:cubicBezTo>
                  <a:lnTo>
                    <a:pt x="1456904" y="679552"/>
                  </a:lnTo>
                  <a:close/>
                  <a:moveTo>
                    <a:pt x="1824410" y="336354"/>
                  </a:moveTo>
                  <a:cubicBezTo>
                    <a:pt x="1818982" y="332436"/>
                    <a:pt x="1810014" y="328802"/>
                    <a:pt x="1797600" y="325450"/>
                  </a:cubicBezTo>
                  <a:cubicBezTo>
                    <a:pt x="1785186" y="322146"/>
                    <a:pt x="1773858" y="320447"/>
                    <a:pt x="1763568" y="320447"/>
                  </a:cubicBezTo>
                  <a:cubicBezTo>
                    <a:pt x="1732982" y="320447"/>
                    <a:pt x="1708343" y="333475"/>
                    <a:pt x="1689557" y="359482"/>
                  </a:cubicBezTo>
                  <a:cubicBezTo>
                    <a:pt x="1670771" y="385537"/>
                    <a:pt x="1661426" y="419427"/>
                    <a:pt x="1661426" y="461200"/>
                  </a:cubicBezTo>
                  <a:lnTo>
                    <a:pt x="1661426" y="699093"/>
                  </a:lnTo>
                  <a:lnTo>
                    <a:pt x="1556545" y="699093"/>
                  </a:lnTo>
                  <a:lnTo>
                    <a:pt x="1556545" y="234164"/>
                  </a:lnTo>
                  <a:lnTo>
                    <a:pt x="1661426" y="234164"/>
                  </a:lnTo>
                  <a:lnTo>
                    <a:pt x="1661426" y="324506"/>
                  </a:lnTo>
                  <a:cubicBezTo>
                    <a:pt x="1661426" y="324506"/>
                    <a:pt x="1663219" y="324506"/>
                    <a:pt x="1663219" y="324506"/>
                  </a:cubicBezTo>
                  <a:cubicBezTo>
                    <a:pt x="1673509" y="293354"/>
                    <a:pt x="1689085" y="269140"/>
                    <a:pt x="1709995" y="251864"/>
                  </a:cubicBezTo>
                  <a:cubicBezTo>
                    <a:pt x="1730905" y="234589"/>
                    <a:pt x="1754930" y="225998"/>
                    <a:pt x="1782166" y="225998"/>
                  </a:cubicBezTo>
                  <a:cubicBezTo>
                    <a:pt x="1800338" y="225998"/>
                    <a:pt x="1814404" y="228122"/>
                    <a:pt x="1824410" y="232370"/>
                  </a:cubicBezTo>
                  <a:lnTo>
                    <a:pt x="1824410" y="336354"/>
                  </a:lnTo>
                  <a:close/>
                  <a:moveTo>
                    <a:pt x="2318179" y="462097"/>
                  </a:moveTo>
                  <a:cubicBezTo>
                    <a:pt x="2318179" y="537477"/>
                    <a:pt x="2296373" y="597705"/>
                    <a:pt x="2252806" y="642782"/>
                  </a:cubicBezTo>
                  <a:cubicBezTo>
                    <a:pt x="2209239" y="687906"/>
                    <a:pt x="2150050" y="710421"/>
                    <a:pt x="2075283" y="710421"/>
                  </a:cubicBezTo>
                  <a:cubicBezTo>
                    <a:pt x="2000517" y="710421"/>
                    <a:pt x="1946425" y="688992"/>
                    <a:pt x="1903897" y="646181"/>
                  </a:cubicBezTo>
                  <a:cubicBezTo>
                    <a:pt x="1861369" y="603369"/>
                    <a:pt x="1840128" y="545312"/>
                    <a:pt x="1840128" y="472056"/>
                  </a:cubicBezTo>
                  <a:cubicBezTo>
                    <a:pt x="1840128" y="394883"/>
                    <a:pt x="1861935" y="334041"/>
                    <a:pt x="1905502" y="289531"/>
                  </a:cubicBezTo>
                  <a:cubicBezTo>
                    <a:pt x="1949068" y="245020"/>
                    <a:pt x="2009485" y="222788"/>
                    <a:pt x="2086659" y="222788"/>
                  </a:cubicBezTo>
                  <a:cubicBezTo>
                    <a:pt x="2159301" y="222788"/>
                    <a:pt x="2216036" y="244076"/>
                    <a:pt x="2256913" y="286557"/>
                  </a:cubicBezTo>
                  <a:cubicBezTo>
                    <a:pt x="2297788" y="329085"/>
                    <a:pt x="2318227" y="387567"/>
                    <a:pt x="2318227" y="462050"/>
                  </a:cubicBezTo>
                  <a:close/>
                  <a:moveTo>
                    <a:pt x="2209193" y="465732"/>
                  </a:moveTo>
                  <a:cubicBezTo>
                    <a:pt x="2209193" y="414283"/>
                    <a:pt x="2197770" y="375247"/>
                    <a:pt x="2174925" y="348579"/>
                  </a:cubicBezTo>
                  <a:cubicBezTo>
                    <a:pt x="2152079" y="321958"/>
                    <a:pt x="2120691" y="308647"/>
                    <a:pt x="2080711" y="308647"/>
                  </a:cubicBezTo>
                  <a:cubicBezTo>
                    <a:pt x="2040732" y="308647"/>
                    <a:pt x="2007314" y="322571"/>
                    <a:pt x="1983997" y="350420"/>
                  </a:cubicBezTo>
                  <a:cubicBezTo>
                    <a:pt x="1960679" y="378268"/>
                    <a:pt x="1949021" y="417634"/>
                    <a:pt x="1949021" y="468469"/>
                  </a:cubicBezTo>
                  <a:cubicBezTo>
                    <a:pt x="1949021" y="519305"/>
                    <a:pt x="1960679" y="556169"/>
                    <a:pt x="1983997" y="583545"/>
                  </a:cubicBezTo>
                  <a:cubicBezTo>
                    <a:pt x="2007314" y="610922"/>
                    <a:pt x="2039836" y="624657"/>
                    <a:pt x="2081608" y="624657"/>
                  </a:cubicBezTo>
                  <a:cubicBezTo>
                    <a:pt x="2123664" y="624657"/>
                    <a:pt x="2155478" y="611205"/>
                    <a:pt x="2176954" y="584253"/>
                  </a:cubicBezTo>
                  <a:cubicBezTo>
                    <a:pt x="2198431" y="557301"/>
                    <a:pt x="2209193" y="517794"/>
                    <a:pt x="2209193" y="465732"/>
                  </a:cubicBezTo>
                  <a:close/>
                  <a:moveTo>
                    <a:pt x="2694795" y="566081"/>
                  </a:moveTo>
                  <a:cubicBezTo>
                    <a:pt x="2694795" y="609364"/>
                    <a:pt x="2678134" y="644245"/>
                    <a:pt x="2644857" y="670725"/>
                  </a:cubicBezTo>
                  <a:cubicBezTo>
                    <a:pt x="2611580" y="697205"/>
                    <a:pt x="2566456" y="710468"/>
                    <a:pt x="2509579" y="710468"/>
                  </a:cubicBezTo>
                  <a:cubicBezTo>
                    <a:pt x="2491124" y="710468"/>
                    <a:pt x="2470166" y="708061"/>
                    <a:pt x="2446707" y="703199"/>
                  </a:cubicBezTo>
                  <a:cubicBezTo>
                    <a:pt x="2423249" y="698338"/>
                    <a:pt x="2403660" y="692296"/>
                    <a:pt x="2387895" y="685027"/>
                  </a:cubicBezTo>
                  <a:lnTo>
                    <a:pt x="2387895" y="584678"/>
                  </a:lnTo>
                  <a:cubicBezTo>
                    <a:pt x="2407247" y="598602"/>
                    <a:pt x="2428441" y="609364"/>
                    <a:pt x="2451475" y="616916"/>
                  </a:cubicBezTo>
                  <a:cubicBezTo>
                    <a:pt x="2474462" y="624468"/>
                    <a:pt x="2495230" y="628244"/>
                    <a:pt x="2513685" y="628244"/>
                  </a:cubicBezTo>
                  <a:cubicBezTo>
                    <a:pt x="2563907" y="628244"/>
                    <a:pt x="2589066" y="611583"/>
                    <a:pt x="2589066" y="578306"/>
                  </a:cubicBezTo>
                  <a:cubicBezTo>
                    <a:pt x="2589066" y="566506"/>
                    <a:pt x="2586564" y="557065"/>
                    <a:pt x="2581560" y="549938"/>
                  </a:cubicBezTo>
                  <a:cubicBezTo>
                    <a:pt x="2576557" y="542811"/>
                    <a:pt x="2567920" y="535731"/>
                    <a:pt x="2555694" y="528603"/>
                  </a:cubicBezTo>
                  <a:cubicBezTo>
                    <a:pt x="2543422" y="521476"/>
                    <a:pt x="2524447" y="512649"/>
                    <a:pt x="2498723" y="502029"/>
                  </a:cubicBezTo>
                  <a:cubicBezTo>
                    <a:pt x="2468467" y="489002"/>
                    <a:pt x="2446000" y="476446"/>
                    <a:pt x="2431320" y="464363"/>
                  </a:cubicBezTo>
                  <a:cubicBezTo>
                    <a:pt x="2416640" y="452279"/>
                    <a:pt x="2405737" y="438025"/>
                    <a:pt x="2398610" y="421693"/>
                  </a:cubicBezTo>
                  <a:cubicBezTo>
                    <a:pt x="2391482" y="405362"/>
                    <a:pt x="2387942" y="386292"/>
                    <a:pt x="2387942" y="364486"/>
                  </a:cubicBezTo>
                  <a:cubicBezTo>
                    <a:pt x="2387942" y="322713"/>
                    <a:pt x="2404415" y="288681"/>
                    <a:pt x="2437409" y="262343"/>
                  </a:cubicBezTo>
                  <a:cubicBezTo>
                    <a:pt x="2470402" y="236005"/>
                    <a:pt x="2513072" y="222836"/>
                    <a:pt x="2565465" y="222836"/>
                  </a:cubicBezTo>
                  <a:cubicBezTo>
                    <a:pt x="2581513" y="222836"/>
                    <a:pt x="2599733" y="224724"/>
                    <a:pt x="2620171" y="228500"/>
                  </a:cubicBezTo>
                  <a:cubicBezTo>
                    <a:pt x="2640609" y="232276"/>
                    <a:pt x="2657176" y="236901"/>
                    <a:pt x="2669873" y="242330"/>
                  </a:cubicBezTo>
                  <a:lnTo>
                    <a:pt x="2669873" y="337203"/>
                  </a:lnTo>
                  <a:cubicBezTo>
                    <a:pt x="2655666" y="327527"/>
                    <a:pt x="2638862" y="319739"/>
                    <a:pt x="2619463" y="313839"/>
                  </a:cubicBezTo>
                  <a:cubicBezTo>
                    <a:pt x="2600110" y="307939"/>
                    <a:pt x="2580853" y="304965"/>
                    <a:pt x="2561783" y="304965"/>
                  </a:cubicBezTo>
                  <a:cubicBezTo>
                    <a:pt x="2540921" y="304965"/>
                    <a:pt x="2524400" y="309638"/>
                    <a:pt x="2512317" y="319031"/>
                  </a:cubicBezTo>
                  <a:cubicBezTo>
                    <a:pt x="2500186" y="328424"/>
                    <a:pt x="2494145" y="340366"/>
                    <a:pt x="2494145" y="354904"/>
                  </a:cubicBezTo>
                  <a:cubicBezTo>
                    <a:pt x="2494145" y="371235"/>
                    <a:pt x="2498912" y="384027"/>
                    <a:pt x="2508446" y="393278"/>
                  </a:cubicBezTo>
                  <a:cubicBezTo>
                    <a:pt x="2517981" y="402530"/>
                    <a:pt x="2540449" y="414235"/>
                    <a:pt x="2575849" y="428443"/>
                  </a:cubicBezTo>
                  <a:cubicBezTo>
                    <a:pt x="2619416" y="446002"/>
                    <a:pt x="2650144" y="465543"/>
                    <a:pt x="2668033" y="487019"/>
                  </a:cubicBezTo>
                  <a:cubicBezTo>
                    <a:pt x="2685875" y="508496"/>
                    <a:pt x="2694843" y="534834"/>
                    <a:pt x="2694843" y="566034"/>
                  </a:cubicBezTo>
                  <a:close/>
                  <a:moveTo>
                    <a:pt x="3230762" y="462097"/>
                  </a:moveTo>
                  <a:cubicBezTo>
                    <a:pt x="3230762" y="537477"/>
                    <a:pt x="3208955" y="597705"/>
                    <a:pt x="3165389" y="642782"/>
                  </a:cubicBezTo>
                  <a:cubicBezTo>
                    <a:pt x="3121822" y="687906"/>
                    <a:pt x="3062633" y="710421"/>
                    <a:pt x="2987866" y="710421"/>
                  </a:cubicBezTo>
                  <a:cubicBezTo>
                    <a:pt x="2916121" y="710421"/>
                    <a:pt x="2859008" y="688992"/>
                    <a:pt x="2816480" y="646181"/>
                  </a:cubicBezTo>
                  <a:cubicBezTo>
                    <a:pt x="2773951" y="603369"/>
                    <a:pt x="2752711" y="545312"/>
                    <a:pt x="2752711" y="472056"/>
                  </a:cubicBezTo>
                  <a:cubicBezTo>
                    <a:pt x="2752711" y="394883"/>
                    <a:pt x="2774518" y="334041"/>
                    <a:pt x="2818085" y="289531"/>
                  </a:cubicBezTo>
                  <a:cubicBezTo>
                    <a:pt x="2861651" y="245020"/>
                    <a:pt x="2922068" y="222788"/>
                    <a:pt x="2999241" y="222788"/>
                  </a:cubicBezTo>
                  <a:cubicBezTo>
                    <a:pt x="3071884" y="222788"/>
                    <a:pt x="3128619" y="244076"/>
                    <a:pt x="3169495" y="286557"/>
                  </a:cubicBezTo>
                  <a:cubicBezTo>
                    <a:pt x="3210371" y="329085"/>
                    <a:pt x="3230809" y="387567"/>
                    <a:pt x="3230809" y="462050"/>
                  </a:cubicBezTo>
                  <a:close/>
                  <a:moveTo>
                    <a:pt x="3121775" y="465732"/>
                  </a:moveTo>
                  <a:cubicBezTo>
                    <a:pt x="3121775" y="414283"/>
                    <a:pt x="3110353" y="375247"/>
                    <a:pt x="3087507" y="348579"/>
                  </a:cubicBezTo>
                  <a:cubicBezTo>
                    <a:pt x="3064662" y="321958"/>
                    <a:pt x="3033273" y="308647"/>
                    <a:pt x="2993294" y="308647"/>
                  </a:cubicBezTo>
                  <a:cubicBezTo>
                    <a:pt x="2953315" y="308647"/>
                    <a:pt x="2919897" y="322571"/>
                    <a:pt x="2896579" y="350420"/>
                  </a:cubicBezTo>
                  <a:cubicBezTo>
                    <a:pt x="2873262" y="378268"/>
                    <a:pt x="2861604" y="417634"/>
                    <a:pt x="2861604" y="468469"/>
                  </a:cubicBezTo>
                  <a:cubicBezTo>
                    <a:pt x="2861604" y="517794"/>
                    <a:pt x="2873262" y="556169"/>
                    <a:pt x="2896579" y="583545"/>
                  </a:cubicBezTo>
                  <a:cubicBezTo>
                    <a:pt x="2919897" y="610922"/>
                    <a:pt x="2952418" y="624657"/>
                    <a:pt x="2994191" y="624657"/>
                  </a:cubicBezTo>
                  <a:cubicBezTo>
                    <a:pt x="3035964" y="624657"/>
                    <a:pt x="3068060" y="611205"/>
                    <a:pt x="3089537" y="584253"/>
                  </a:cubicBezTo>
                  <a:cubicBezTo>
                    <a:pt x="3111013" y="557301"/>
                    <a:pt x="3121775" y="517794"/>
                    <a:pt x="3121775" y="465732"/>
                  </a:cubicBezTo>
                  <a:close/>
                  <a:moveTo>
                    <a:pt x="3568296" y="96620"/>
                  </a:moveTo>
                  <a:cubicBezTo>
                    <a:pt x="3551351" y="89068"/>
                    <a:pt x="3534689" y="85292"/>
                    <a:pt x="3518357" y="85292"/>
                  </a:cubicBezTo>
                  <a:cubicBezTo>
                    <a:pt x="3495371" y="85292"/>
                    <a:pt x="3477481" y="92655"/>
                    <a:pt x="3464784" y="107335"/>
                  </a:cubicBezTo>
                  <a:cubicBezTo>
                    <a:pt x="3452087" y="122014"/>
                    <a:pt x="3445715" y="143585"/>
                    <a:pt x="3445715" y="172047"/>
                  </a:cubicBezTo>
                  <a:lnTo>
                    <a:pt x="3445715" y="234258"/>
                  </a:lnTo>
                  <a:cubicBezTo>
                    <a:pt x="3445715" y="234258"/>
                    <a:pt x="3549699" y="234258"/>
                    <a:pt x="3549699" y="234258"/>
                  </a:cubicBezTo>
                  <a:lnTo>
                    <a:pt x="3549699" y="318701"/>
                  </a:lnTo>
                  <a:lnTo>
                    <a:pt x="3445715" y="318701"/>
                  </a:lnTo>
                  <a:cubicBezTo>
                    <a:pt x="3445715" y="318701"/>
                    <a:pt x="3445715" y="699187"/>
                    <a:pt x="3445715" y="699187"/>
                  </a:cubicBezTo>
                  <a:lnTo>
                    <a:pt x="3339466" y="699187"/>
                  </a:lnTo>
                  <a:lnTo>
                    <a:pt x="3339466" y="318701"/>
                  </a:lnTo>
                  <a:cubicBezTo>
                    <a:pt x="3339466" y="318701"/>
                    <a:pt x="3261396" y="318701"/>
                    <a:pt x="3261396" y="318701"/>
                  </a:cubicBezTo>
                  <a:lnTo>
                    <a:pt x="3261396" y="234258"/>
                  </a:lnTo>
                  <a:lnTo>
                    <a:pt x="3339466" y="234258"/>
                  </a:lnTo>
                  <a:cubicBezTo>
                    <a:pt x="3339466" y="234258"/>
                    <a:pt x="3339466" y="166147"/>
                    <a:pt x="3339466" y="166147"/>
                  </a:cubicBezTo>
                  <a:cubicBezTo>
                    <a:pt x="3339466" y="133767"/>
                    <a:pt x="3346499" y="104928"/>
                    <a:pt x="3360565" y="79675"/>
                  </a:cubicBezTo>
                  <a:cubicBezTo>
                    <a:pt x="3374631" y="54423"/>
                    <a:pt x="3394455" y="34787"/>
                    <a:pt x="3420038" y="20863"/>
                  </a:cubicBezTo>
                  <a:cubicBezTo>
                    <a:pt x="3445621" y="6938"/>
                    <a:pt x="3474602" y="0"/>
                    <a:pt x="3506982" y="0"/>
                  </a:cubicBezTo>
                  <a:cubicBezTo>
                    <a:pt x="3532706" y="0"/>
                    <a:pt x="3553144" y="2738"/>
                    <a:pt x="3568296" y="8166"/>
                  </a:cubicBezTo>
                  <a:lnTo>
                    <a:pt x="3568296" y="96715"/>
                  </a:lnTo>
                  <a:close/>
                  <a:moveTo>
                    <a:pt x="3828609" y="694562"/>
                  </a:moveTo>
                  <a:cubicBezTo>
                    <a:pt x="3822237" y="698196"/>
                    <a:pt x="3810956" y="701736"/>
                    <a:pt x="3794766" y="705229"/>
                  </a:cubicBezTo>
                  <a:cubicBezTo>
                    <a:pt x="3778576" y="708722"/>
                    <a:pt x="3762905" y="710468"/>
                    <a:pt x="3747754" y="710468"/>
                  </a:cubicBezTo>
                  <a:cubicBezTo>
                    <a:pt x="3656656" y="710468"/>
                    <a:pt x="3611107" y="661427"/>
                    <a:pt x="3611107" y="563343"/>
                  </a:cubicBezTo>
                  <a:lnTo>
                    <a:pt x="3611107" y="318606"/>
                  </a:lnTo>
                  <a:cubicBezTo>
                    <a:pt x="3611107" y="318606"/>
                    <a:pt x="3533934" y="318606"/>
                    <a:pt x="3533934" y="318606"/>
                  </a:cubicBezTo>
                  <a:lnTo>
                    <a:pt x="3533934" y="234164"/>
                  </a:lnTo>
                  <a:lnTo>
                    <a:pt x="3611107" y="234164"/>
                  </a:lnTo>
                  <a:cubicBezTo>
                    <a:pt x="3611107" y="234164"/>
                    <a:pt x="3611107" y="127018"/>
                    <a:pt x="3611107" y="127018"/>
                  </a:cubicBezTo>
                  <a:lnTo>
                    <a:pt x="3716460" y="94779"/>
                  </a:lnTo>
                  <a:lnTo>
                    <a:pt x="3716460" y="234164"/>
                  </a:lnTo>
                  <a:cubicBezTo>
                    <a:pt x="3716460" y="234164"/>
                    <a:pt x="3828609" y="234164"/>
                    <a:pt x="3828609" y="234164"/>
                  </a:cubicBezTo>
                  <a:lnTo>
                    <a:pt x="3828609" y="318606"/>
                  </a:lnTo>
                  <a:lnTo>
                    <a:pt x="3716460" y="318606"/>
                  </a:lnTo>
                  <a:cubicBezTo>
                    <a:pt x="3716460" y="318606"/>
                    <a:pt x="3716460" y="543802"/>
                    <a:pt x="3716460" y="543802"/>
                  </a:cubicBezTo>
                  <a:cubicBezTo>
                    <a:pt x="3716460" y="573161"/>
                    <a:pt x="3721746" y="593977"/>
                    <a:pt x="3732366" y="606249"/>
                  </a:cubicBezTo>
                  <a:cubicBezTo>
                    <a:pt x="3742939" y="618521"/>
                    <a:pt x="3759601" y="624657"/>
                    <a:pt x="3782305" y="624657"/>
                  </a:cubicBezTo>
                  <a:cubicBezTo>
                    <a:pt x="3788347" y="624657"/>
                    <a:pt x="3795993" y="623383"/>
                    <a:pt x="3805245" y="620787"/>
                  </a:cubicBezTo>
                  <a:cubicBezTo>
                    <a:pt x="3814496" y="618238"/>
                    <a:pt x="3822284" y="614792"/>
                    <a:pt x="3828609" y="610591"/>
                  </a:cubicBezTo>
                  <a:lnTo>
                    <a:pt x="3828609" y="694562"/>
                  </a:lnTo>
                  <a:close/>
                  <a:moveTo>
                    <a:pt x="494855" y="1526478"/>
                  </a:moveTo>
                  <a:lnTo>
                    <a:pt x="435381" y="1362124"/>
                  </a:lnTo>
                  <a:lnTo>
                    <a:pt x="174785" y="1362124"/>
                  </a:lnTo>
                  <a:cubicBezTo>
                    <a:pt x="174785" y="1362124"/>
                    <a:pt x="118050" y="1526478"/>
                    <a:pt x="118050" y="1526478"/>
                  </a:cubicBezTo>
                  <a:lnTo>
                    <a:pt x="0" y="1526478"/>
                  </a:lnTo>
                  <a:cubicBezTo>
                    <a:pt x="0" y="1526478"/>
                    <a:pt x="246530" y="875436"/>
                    <a:pt x="246530" y="875436"/>
                  </a:cubicBezTo>
                  <a:lnTo>
                    <a:pt x="366374" y="875436"/>
                  </a:lnTo>
                  <a:cubicBezTo>
                    <a:pt x="366374" y="875436"/>
                    <a:pt x="613801" y="1526478"/>
                    <a:pt x="613801" y="1526478"/>
                  </a:cubicBezTo>
                  <a:lnTo>
                    <a:pt x="494855" y="1526478"/>
                  </a:lnTo>
                  <a:close/>
                  <a:moveTo>
                    <a:pt x="306004" y="973047"/>
                  </a:moveTo>
                  <a:lnTo>
                    <a:pt x="303266" y="973047"/>
                  </a:lnTo>
                  <a:cubicBezTo>
                    <a:pt x="301142" y="991220"/>
                    <a:pt x="297979" y="1006796"/>
                    <a:pt x="293731" y="1019823"/>
                  </a:cubicBezTo>
                  <a:lnTo>
                    <a:pt x="204758" y="1270885"/>
                  </a:lnTo>
                  <a:lnTo>
                    <a:pt x="404512" y="1270885"/>
                  </a:lnTo>
                  <a:cubicBezTo>
                    <a:pt x="404512" y="1270885"/>
                    <a:pt x="315066" y="1019823"/>
                    <a:pt x="315066" y="1019823"/>
                  </a:cubicBezTo>
                  <a:cubicBezTo>
                    <a:pt x="312045" y="1011941"/>
                    <a:pt x="309025" y="996364"/>
                    <a:pt x="306004" y="973047"/>
                  </a:cubicBezTo>
                  <a:close/>
                  <a:moveTo>
                    <a:pt x="690786" y="1526478"/>
                  </a:moveTo>
                  <a:lnTo>
                    <a:pt x="690786" y="875436"/>
                  </a:lnTo>
                  <a:lnTo>
                    <a:pt x="798829" y="875436"/>
                  </a:lnTo>
                  <a:lnTo>
                    <a:pt x="798829" y="1526478"/>
                  </a:lnTo>
                  <a:lnTo>
                    <a:pt x="690786" y="1526478"/>
                  </a:lnTo>
                  <a:close/>
                  <a:moveTo>
                    <a:pt x="1389973" y="968469"/>
                  </a:moveTo>
                  <a:lnTo>
                    <a:pt x="1389973" y="1526478"/>
                  </a:lnTo>
                  <a:lnTo>
                    <a:pt x="1280986" y="1526478"/>
                  </a:lnTo>
                  <a:lnTo>
                    <a:pt x="1280986" y="968469"/>
                  </a:lnTo>
                  <a:cubicBezTo>
                    <a:pt x="1280986" y="968469"/>
                    <a:pt x="1094401" y="968469"/>
                    <a:pt x="1094401" y="968469"/>
                  </a:cubicBezTo>
                  <a:lnTo>
                    <a:pt x="1094401" y="875388"/>
                  </a:lnTo>
                  <a:lnTo>
                    <a:pt x="1577030" y="875388"/>
                  </a:lnTo>
                  <a:lnTo>
                    <a:pt x="1577030" y="968469"/>
                  </a:lnTo>
                  <a:lnTo>
                    <a:pt x="1389973" y="968469"/>
                  </a:lnTo>
                  <a:close/>
                  <a:moveTo>
                    <a:pt x="1967288" y="1289482"/>
                  </a:moveTo>
                  <a:cubicBezTo>
                    <a:pt x="1967288" y="1364862"/>
                    <a:pt x="1945481" y="1425090"/>
                    <a:pt x="1901914" y="1470167"/>
                  </a:cubicBezTo>
                  <a:cubicBezTo>
                    <a:pt x="1858348" y="1515292"/>
                    <a:pt x="1799158" y="1537806"/>
                    <a:pt x="1724392" y="1537806"/>
                  </a:cubicBezTo>
                  <a:cubicBezTo>
                    <a:pt x="1652646" y="1537806"/>
                    <a:pt x="1595533" y="1516377"/>
                    <a:pt x="1553005" y="1473566"/>
                  </a:cubicBezTo>
                  <a:cubicBezTo>
                    <a:pt x="1510477" y="1430755"/>
                    <a:pt x="1489237" y="1372698"/>
                    <a:pt x="1489237" y="1299442"/>
                  </a:cubicBezTo>
                  <a:cubicBezTo>
                    <a:pt x="1489237" y="1222268"/>
                    <a:pt x="1511043" y="1161426"/>
                    <a:pt x="1554610" y="1116916"/>
                  </a:cubicBezTo>
                  <a:cubicBezTo>
                    <a:pt x="1598176" y="1072405"/>
                    <a:pt x="1658594" y="1050174"/>
                    <a:pt x="1735767" y="1050174"/>
                  </a:cubicBezTo>
                  <a:cubicBezTo>
                    <a:pt x="1808409" y="1050174"/>
                    <a:pt x="1865145" y="1071461"/>
                    <a:pt x="1906021" y="1113942"/>
                  </a:cubicBezTo>
                  <a:cubicBezTo>
                    <a:pt x="1946897" y="1156470"/>
                    <a:pt x="1967335" y="1214952"/>
                    <a:pt x="1967335" y="1289435"/>
                  </a:cubicBezTo>
                  <a:close/>
                  <a:moveTo>
                    <a:pt x="1858301" y="1293117"/>
                  </a:moveTo>
                  <a:cubicBezTo>
                    <a:pt x="1858301" y="1241668"/>
                    <a:pt x="1846878" y="1202632"/>
                    <a:pt x="1824033" y="1175964"/>
                  </a:cubicBezTo>
                  <a:cubicBezTo>
                    <a:pt x="1801188" y="1149343"/>
                    <a:pt x="1769799" y="1136032"/>
                    <a:pt x="1729820" y="1136032"/>
                  </a:cubicBezTo>
                  <a:cubicBezTo>
                    <a:pt x="1689841" y="1136032"/>
                    <a:pt x="1656422" y="1149956"/>
                    <a:pt x="1633105" y="1177805"/>
                  </a:cubicBezTo>
                  <a:cubicBezTo>
                    <a:pt x="1609788" y="1205653"/>
                    <a:pt x="1598129" y="1245019"/>
                    <a:pt x="1598129" y="1295854"/>
                  </a:cubicBezTo>
                  <a:cubicBezTo>
                    <a:pt x="1598129" y="1345179"/>
                    <a:pt x="1609788" y="1383554"/>
                    <a:pt x="1633105" y="1410930"/>
                  </a:cubicBezTo>
                  <a:cubicBezTo>
                    <a:pt x="1656422" y="1438307"/>
                    <a:pt x="1688944" y="1452042"/>
                    <a:pt x="1730717" y="1452042"/>
                  </a:cubicBezTo>
                  <a:cubicBezTo>
                    <a:pt x="1772489" y="1452042"/>
                    <a:pt x="1804586" y="1438590"/>
                    <a:pt x="1826062" y="1411638"/>
                  </a:cubicBezTo>
                  <a:cubicBezTo>
                    <a:pt x="1847539" y="1384686"/>
                    <a:pt x="1858301" y="1345179"/>
                    <a:pt x="1858301" y="1293117"/>
                  </a:cubicBezTo>
                  <a:close/>
                  <a:moveTo>
                    <a:pt x="2363398" y="1526478"/>
                  </a:moveTo>
                  <a:lnTo>
                    <a:pt x="2363398" y="1456574"/>
                  </a:lnTo>
                  <a:cubicBezTo>
                    <a:pt x="2363398" y="1456574"/>
                    <a:pt x="2361604" y="1456574"/>
                    <a:pt x="2361604" y="1456574"/>
                  </a:cubicBezTo>
                  <a:cubicBezTo>
                    <a:pt x="2347397" y="1481684"/>
                    <a:pt x="2328091" y="1501509"/>
                    <a:pt x="2303736" y="1516047"/>
                  </a:cubicBezTo>
                  <a:cubicBezTo>
                    <a:pt x="2279380" y="1530585"/>
                    <a:pt x="2251909" y="1537854"/>
                    <a:pt x="2221323" y="1537854"/>
                  </a:cubicBezTo>
                  <a:cubicBezTo>
                    <a:pt x="2167136" y="1537854"/>
                    <a:pt x="2125836" y="1521664"/>
                    <a:pt x="2097374" y="1489284"/>
                  </a:cubicBezTo>
                  <a:cubicBezTo>
                    <a:pt x="2068911" y="1456904"/>
                    <a:pt x="2054704" y="1408334"/>
                    <a:pt x="2054704" y="1343527"/>
                  </a:cubicBezTo>
                  <a:lnTo>
                    <a:pt x="2054704" y="1061596"/>
                  </a:lnTo>
                  <a:lnTo>
                    <a:pt x="2160953" y="1061596"/>
                  </a:lnTo>
                  <a:lnTo>
                    <a:pt x="2160953" y="1330358"/>
                  </a:lnTo>
                  <a:cubicBezTo>
                    <a:pt x="2160953" y="1411497"/>
                    <a:pt x="2193191" y="1452042"/>
                    <a:pt x="2257668" y="1452042"/>
                  </a:cubicBezTo>
                  <a:cubicBezTo>
                    <a:pt x="2289434" y="1452042"/>
                    <a:pt x="2315017" y="1440856"/>
                    <a:pt x="2334416" y="1418435"/>
                  </a:cubicBezTo>
                  <a:cubicBezTo>
                    <a:pt x="2353769" y="1396062"/>
                    <a:pt x="2363492" y="1366656"/>
                    <a:pt x="2363492" y="1330358"/>
                  </a:cubicBezTo>
                  <a:lnTo>
                    <a:pt x="2363492" y="1061596"/>
                  </a:lnTo>
                  <a:lnTo>
                    <a:pt x="2469270" y="1061596"/>
                  </a:lnTo>
                  <a:lnTo>
                    <a:pt x="2469270" y="1526525"/>
                  </a:lnTo>
                  <a:lnTo>
                    <a:pt x="2363492" y="1526525"/>
                  </a:lnTo>
                  <a:close/>
                  <a:moveTo>
                    <a:pt x="2869392" y="1163739"/>
                  </a:moveTo>
                  <a:cubicBezTo>
                    <a:pt x="2863964" y="1159821"/>
                    <a:pt x="2854995" y="1156187"/>
                    <a:pt x="2842582" y="1152836"/>
                  </a:cubicBezTo>
                  <a:cubicBezTo>
                    <a:pt x="2830168" y="1149531"/>
                    <a:pt x="2818840" y="1147832"/>
                    <a:pt x="2808550" y="1147832"/>
                  </a:cubicBezTo>
                  <a:cubicBezTo>
                    <a:pt x="2777964" y="1147832"/>
                    <a:pt x="2753325" y="1160860"/>
                    <a:pt x="2734539" y="1186867"/>
                  </a:cubicBezTo>
                  <a:cubicBezTo>
                    <a:pt x="2715753" y="1212922"/>
                    <a:pt x="2706407" y="1246813"/>
                    <a:pt x="2706407" y="1288585"/>
                  </a:cubicBezTo>
                  <a:lnTo>
                    <a:pt x="2706407" y="1526478"/>
                  </a:lnTo>
                  <a:lnTo>
                    <a:pt x="2601527" y="1526478"/>
                  </a:lnTo>
                  <a:lnTo>
                    <a:pt x="2601527" y="1061549"/>
                  </a:lnTo>
                  <a:lnTo>
                    <a:pt x="2706407" y="1061549"/>
                  </a:lnTo>
                  <a:lnTo>
                    <a:pt x="2706407" y="1151891"/>
                  </a:lnTo>
                  <a:cubicBezTo>
                    <a:pt x="2706407" y="1151891"/>
                    <a:pt x="2708201" y="1151891"/>
                    <a:pt x="2708201" y="1151891"/>
                  </a:cubicBezTo>
                  <a:cubicBezTo>
                    <a:pt x="2718490" y="1120739"/>
                    <a:pt x="2734067" y="1096525"/>
                    <a:pt x="2754977" y="1079249"/>
                  </a:cubicBezTo>
                  <a:cubicBezTo>
                    <a:pt x="2775887" y="1061974"/>
                    <a:pt x="2799912" y="1053383"/>
                    <a:pt x="2827147" y="1053383"/>
                  </a:cubicBezTo>
                  <a:cubicBezTo>
                    <a:pt x="2845319" y="1053383"/>
                    <a:pt x="2859385" y="1055507"/>
                    <a:pt x="2869392" y="1059755"/>
                  </a:cubicBezTo>
                  <a:lnTo>
                    <a:pt x="2869392" y="1163739"/>
                  </a:lnTo>
                  <a:close/>
                </a:path>
              </a:pathLst>
            </a:custGeom>
            <a:gradFill>
              <a:gsLst>
                <a:gs pos="15000">
                  <a:srgbClr val="7F62AA"/>
                </a:gs>
                <a:gs pos="43000">
                  <a:srgbClr val="67508E"/>
                </a:gs>
                <a:gs pos="79000">
                  <a:srgbClr val="4F3D72"/>
                </a:gs>
                <a:gs pos="100000">
                  <a:srgbClr val="463768"/>
                </a:gs>
              </a:gsLst>
              <a:lin ang="0" scaled="1"/>
            </a:gradFill>
            <a:ln w="0" cap="flat">
              <a:noFill/>
              <a:prstDash val="solid"/>
              <a:miter/>
            </a:ln>
          </p:spPr>
          <p:txBody>
            <a:bodyPr rtlCol="0" anchor="ctr"/>
            <a:lstStyle/>
            <a:p>
              <a:endParaRPr lang="en-US"/>
            </a:p>
          </p:txBody>
        </p:sp>
        <p:grpSp>
          <p:nvGrpSpPr>
            <p:cNvPr id="46" name="Graphic 25">
              <a:extLst>
                <a:ext uri="{FF2B5EF4-FFF2-40B4-BE49-F238E27FC236}">
                  <a16:creationId xmlns:a16="http://schemas.microsoft.com/office/drawing/2014/main" id="{E5FE3B27-8BBA-12C1-2D75-E258EDAD1311}"/>
                </a:ext>
              </a:extLst>
            </p:cNvPr>
            <p:cNvGrpSpPr/>
            <p:nvPr/>
          </p:nvGrpSpPr>
          <p:grpSpPr>
            <a:xfrm>
              <a:off x="7104397" y="-1237759"/>
              <a:ext cx="1191965" cy="227414"/>
              <a:chOff x="7104397" y="-1237759"/>
              <a:chExt cx="1191965" cy="227414"/>
            </a:xfrm>
          </p:grpSpPr>
          <p:grpSp>
            <p:nvGrpSpPr>
              <p:cNvPr id="47" name="Graphic 25">
                <a:extLst>
                  <a:ext uri="{FF2B5EF4-FFF2-40B4-BE49-F238E27FC236}">
                    <a16:creationId xmlns:a16="http://schemas.microsoft.com/office/drawing/2014/main" id="{23E4BA20-7237-7B7E-AEF1-38426D784DCA}"/>
                  </a:ext>
                </a:extLst>
              </p:cNvPr>
              <p:cNvGrpSpPr/>
              <p:nvPr/>
            </p:nvGrpSpPr>
            <p:grpSpPr>
              <a:xfrm>
                <a:off x="7493049" y="-1198440"/>
                <a:ext cx="803312" cy="148682"/>
                <a:chOff x="7493049" y="-1198440"/>
                <a:chExt cx="803312" cy="148682"/>
              </a:xfrm>
              <a:solidFill>
                <a:srgbClr val="000000"/>
              </a:solidFill>
            </p:grpSpPr>
            <p:sp>
              <p:nvSpPr>
                <p:cNvPr id="48" name="Freeform: Shape 47">
                  <a:extLst>
                    <a:ext uri="{FF2B5EF4-FFF2-40B4-BE49-F238E27FC236}">
                      <a16:creationId xmlns:a16="http://schemas.microsoft.com/office/drawing/2014/main" id="{7218F393-F2A8-BF7A-B4AB-BF4D47476E71}"/>
                    </a:ext>
                  </a:extLst>
                </p:cNvPr>
                <p:cNvSpPr/>
                <p:nvPr/>
              </p:nvSpPr>
              <p:spPr>
                <a:xfrm>
                  <a:off x="8270024" y="-1075152"/>
                  <a:ext cx="26337" cy="25394"/>
                </a:xfrm>
                <a:custGeom>
                  <a:avLst/>
                  <a:gdLst>
                    <a:gd name="connsiteX0" fmla="*/ 11045 w 26337"/>
                    <a:gd name="connsiteY0" fmla="*/ 11470 h 25394"/>
                    <a:gd name="connsiteX1" fmla="*/ 11045 w 26337"/>
                    <a:gd name="connsiteY1" fmla="*/ 8166 h 25394"/>
                    <a:gd name="connsiteX2" fmla="*/ 13169 w 26337"/>
                    <a:gd name="connsiteY2" fmla="*/ 8166 h 25394"/>
                    <a:gd name="connsiteX3" fmla="*/ 15954 w 26337"/>
                    <a:gd name="connsiteY3" fmla="*/ 9676 h 25394"/>
                    <a:gd name="connsiteX4" fmla="*/ 13688 w 26337"/>
                    <a:gd name="connsiteY4" fmla="*/ 11470 h 25394"/>
                    <a:gd name="connsiteX5" fmla="*/ 11045 w 26337"/>
                    <a:gd name="connsiteY5" fmla="*/ 11470 h 25394"/>
                    <a:gd name="connsiteX6" fmla="*/ 11045 w 26337"/>
                    <a:gd name="connsiteY6" fmla="*/ 13783 h 25394"/>
                    <a:gd name="connsiteX7" fmla="*/ 12508 w 26337"/>
                    <a:gd name="connsiteY7" fmla="*/ 13783 h 25394"/>
                    <a:gd name="connsiteX8" fmla="*/ 15670 w 26337"/>
                    <a:gd name="connsiteY8" fmla="*/ 19541 h 25394"/>
                    <a:gd name="connsiteX9" fmla="*/ 19211 w 26337"/>
                    <a:gd name="connsiteY9" fmla="*/ 19541 h 25394"/>
                    <a:gd name="connsiteX10" fmla="*/ 15670 w 26337"/>
                    <a:gd name="connsiteY10" fmla="*/ 13547 h 25394"/>
                    <a:gd name="connsiteX11" fmla="*/ 19116 w 26337"/>
                    <a:gd name="connsiteY11" fmla="*/ 10007 h 25394"/>
                    <a:gd name="connsiteX12" fmla="*/ 13310 w 26337"/>
                    <a:gd name="connsiteY12" fmla="*/ 5900 h 25394"/>
                    <a:gd name="connsiteX13" fmla="*/ 8024 w 26337"/>
                    <a:gd name="connsiteY13" fmla="*/ 5900 h 25394"/>
                    <a:gd name="connsiteX14" fmla="*/ 8024 w 26337"/>
                    <a:gd name="connsiteY14" fmla="*/ 19541 h 25394"/>
                    <a:gd name="connsiteX15" fmla="*/ 11045 w 26337"/>
                    <a:gd name="connsiteY15" fmla="*/ 19541 h 25394"/>
                    <a:gd name="connsiteX16" fmla="*/ 11045 w 26337"/>
                    <a:gd name="connsiteY16" fmla="*/ 13783 h 25394"/>
                    <a:gd name="connsiteX17" fmla="*/ 26338 w 26337"/>
                    <a:gd name="connsiteY17" fmla="*/ 12697 h 25394"/>
                    <a:gd name="connsiteX18" fmla="*/ 13169 w 26337"/>
                    <a:gd name="connsiteY18" fmla="*/ 0 h 25394"/>
                    <a:gd name="connsiteX19" fmla="*/ 0 w 26337"/>
                    <a:gd name="connsiteY19" fmla="*/ 12697 h 25394"/>
                    <a:gd name="connsiteX20" fmla="*/ 13169 w 26337"/>
                    <a:gd name="connsiteY20" fmla="*/ 25394 h 25394"/>
                    <a:gd name="connsiteX21" fmla="*/ 26338 w 26337"/>
                    <a:gd name="connsiteY21" fmla="*/ 12697 h 25394"/>
                    <a:gd name="connsiteX22" fmla="*/ 22656 w 26337"/>
                    <a:gd name="connsiteY22" fmla="*/ 12697 h 25394"/>
                    <a:gd name="connsiteX23" fmla="*/ 13169 w 26337"/>
                    <a:gd name="connsiteY23" fmla="*/ 22468 h 25394"/>
                    <a:gd name="connsiteX24" fmla="*/ 13169 w 26337"/>
                    <a:gd name="connsiteY24" fmla="*/ 22468 h 25394"/>
                    <a:gd name="connsiteX25" fmla="*/ 3823 w 26337"/>
                    <a:gd name="connsiteY25" fmla="*/ 12697 h 25394"/>
                    <a:gd name="connsiteX26" fmla="*/ 13169 w 26337"/>
                    <a:gd name="connsiteY26" fmla="*/ 2926 h 25394"/>
                    <a:gd name="connsiteX27" fmla="*/ 22656 w 26337"/>
                    <a:gd name="connsiteY27" fmla="*/ 12697 h 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337" h="25394">
                      <a:moveTo>
                        <a:pt x="11045" y="11470"/>
                      </a:moveTo>
                      <a:lnTo>
                        <a:pt x="11045" y="8166"/>
                      </a:lnTo>
                      <a:lnTo>
                        <a:pt x="13169" y="8166"/>
                      </a:lnTo>
                      <a:cubicBezTo>
                        <a:pt x="14349" y="8166"/>
                        <a:pt x="15954" y="8260"/>
                        <a:pt x="15954" y="9676"/>
                      </a:cubicBezTo>
                      <a:cubicBezTo>
                        <a:pt x="15954" y="11187"/>
                        <a:pt x="15010" y="11470"/>
                        <a:pt x="13688" y="11470"/>
                      </a:cubicBezTo>
                      <a:lnTo>
                        <a:pt x="11045" y="11470"/>
                      </a:lnTo>
                      <a:close/>
                      <a:moveTo>
                        <a:pt x="11045" y="13783"/>
                      </a:moveTo>
                      <a:lnTo>
                        <a:pt x="12508" y="13783"/>
                      </a:lnTo>
                      <a:lnTo>
                        <a:pt x="15670" y="19541"/>
                      </a:lnTo>
                      <a:lnTo>
                        <a:pt x="19211" y="19541"/>
                      </a:lnTo>
                      <a:lnTo>
                        <a:pt x="15670" y="13547"/>
                      </a:lnTo>
                      <a:cubicBezTo>
                        <a:pt x="17511" y="13405"/>
                        <a:pt x="19116" y="12508"/>
                        <a:pt x="19116" y="10007"/>
                      </a:cubicBezTo>
                      <a:cubicBezTo>
                        <a:pt x="19116" y="6891"/>
                        <a:pt x="16992" y="5900"/>
                        <a:pt x="13310" y="5900"/>
                      </a:cubicBezTo>
                      <a:lnTo>
                        <a:pt x="8024" y="5900"/>
                      </a:lnTo>
                      <a:lnTo>
                        <a:pt x="8024" y="19541"/>
                      </a:lnTo>
                      <a:lnTo>
                        <a:pt x="11045" y="19541"/>
                      </a:lnTo>
                      <a:lnTo>
                        <a:pt x="11045" y="13783"/>
                      </a:lnTo>
                      <a:close/>
                      <a:moveTo>
                        <a:pt x="26338" y="12697"/>
                      </a:moveTo>
                      <a:cubicBezTo>
                        <a:pt x="26338" y="4673"/>
                        <a:pt x="20155" y="0"/>
                        <a:pt x="13169" y="0"/>
                      </a:cubicBezTo>
                      <a:cubicBezTo>
                        <a:pt x="6183" y="0"/>
                        <a:pt x="0" y="4673"/>
                        <a:pt x="0" y="12697"/>
                      </a:cubicBezTo>
                      <a:cubicBezTo>
                        <a:pt x="0" y="20721"/>
                        <a:pt x="6183" y="25394"/>
                        <a:pt x="13169" y="25394"/>
                      </a:cubicBezTo>
                      <a:cubicBezTo>
                        <a:pt x="20155" y="25394"/>
                        <a:pt x="26338" y="20721"/>
                        <a:pt x="26338" y="12697"/>
                      </a:cubicBezTo>
                      <a:moveTo>
                        <a:pt x="22656" y="12697"/>
                      </a:moveTo>
                      <a:cubicBezTo>
                        <a:pt x="22656" y="18550"/>
                        <a:pt x="18314" y="22468"/>
                        <a:pt x="13169" y="22468"/>
                      </a:cubicBezTo>
                      <a:lnTo>
                        <a:pt x="13169" y="22468"/>
                      </a:lnTo>
                      <a:cubicBezTo>
                        <a:pt x="8024" y="22468"/>
                        <a:pt x="3823" y="18550"/>
                        <a:pt x="3823" y="12697"/>
                      </a:cubicBezTo>
                      <a:cubicBezTo>
                        <a:pt x="3823" y="6844"/>
                        <a:pt x="8024" y="2926"/>
                        <a:pt x="13169" y="2926"/>
                      </a:cubicBezTo>
                      <a:cubicBezTo>
                        <a:pt x="18314" y="2926"/>
                        <a:pt x="22656" y="6844"/>
                        <a:pt x="22656" y="12697"/>
                      </a:cubicBezTo>
                    </a:path>
                  </a:pathLst>
                </a:custGeom>
                <a:solidFill>
                  <a:srgbClr val="000000"/>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C5EC460-2AFC-E9B9-B6AF-6F2DC4A7CC6A}"/>
                    </a:ext>
                  </a:extLst>
                </p:cNvPr>
                <p:cNvSpPr/>
                <p:nvPr/>
              </p:nvSpPr>
              <p:spPr>
                <a:xfrm>
                  <a:off x="7493049" y="-1198440"/>
                  <a:ext cx="768903" cy="144198"/>
                </a:xfrm>
                <a:custGeom>
                  <a:avLst/>
                  <a:gdLst>
                    <a:gd name="connsiteX0" fmla="*/ 319786 w 768903"/>
                    <a:gd name="connsiteY0" fmla="*/ 236 h 144198"/>
                    <a:gd name="connsiteX1" fmla="*/ 319786 w 768903"/>
                    <a:gd name="connsiteY1" fmla="*/ 144199 h 144198"/>
                    <a:gd name="connsiteX2" fmla="*/ 360473 w 768903"/>
                    <a:gd name="connsiteY2" fmla="*/ 144199 h 144198"/>
                    <a:gd name="connsiteX3" fmla="*/ 360473 w 768903"/>
                    <a:gd name="connsiteY3" fmla="*/ 236 h 144198"/>
                    <a:gd name="connsiteX4" fmla="*/ 319786 w 768903"/>
                    <a:gd name="connsiteY4" fmla="*/ 236 h 144198"/>
                    <a:gd name="connsiteX5" fmla="*/ 0 w 768903"/>
                    <a:gd name="connsiteY5" fmla="*/ 47 h 144198"/>
                    <a:gd name="connsiteX6" fmla="*/ 0 w 768903"/>
                    <a:gd name="connsiteY6" fmla="*/ 144199 h 144198"/>
                    <a:gd name="connsiteX7" fmla="*/ 41018 w 768903"/>
                    <a:gd name="connsiteY7" fmla="*/ 144199 h 144198"/>
                    <a:gd name="connsiteX8" fmla="*/ 41018 w 768903"/>
                    <a:gd name="connsiteY8" fmla="*/ 34740 h 144198"/>
                    <a:gd name="connsiteX9" fmla="*/ 72784 w 768903"/>
                    <a:gd name="connsiteY9" fmla="*/ 34740 h 144198"/>
                    <a:gd name="connsiteX10" fmla="*/ 95865 w 768903"/>
                    <a:gd name="connsiteY10" fmla="*/ 42764 h 144198"/>
                    <a:gd name="connsiteX11" fmla="*/ 104928 w 768903"/>
                    <a:gd name="connsiteY11" fmla="*/ 80855 h 144198"/>
                    <a:gd name="connsiteX12" fmla="*/ 104928 w 768903"/>
                    <a:gd name="connsiteY12" fmla="*/ 144152 h 144198"/>
                    <a:gd name="connsiteX13" fmla="*/ 144671 w 768903"/>
                    <a:gd name="connsiteY13" fmla="*/ 144152 h 144198"/>
                    <a:gd name="connsiteX14" fmla="*/ 144671 w 768903"/>
                    <a:gd name="connsiteY14" fmla="*/ 64524 h 144198"/>
                    <a:gd name="connsiteX15" fmla="*/ 73020 w 768903"/>
                    <a:gd name="connsiteY15" fmla="*/ 0 h 144198"/>
                    <a:gd name="connsiteX16" fmla="*/ 0 w 768903"/>
                    <a:gd name="connsiteY16" fmla="*/ 0 h 144198"/>
                    <a:gd name="connsiteX17" fmla="*/ 385254 w 768903"/>
                    <a:gd name="connsiteY17" fmla="*/ 236 h 144198"/>
                    <a:gd name="connsiteX18" fmla="*/ 385254 w 768903"/>
                    <a:gd name="connsiteY18" fmla="*/ 144152 h 144198"/>
                    <a:gd name="connsiteX19" fmla="*/ 451194 w 768903"/>
                    <a:gd name="connsiteY19" fmla="*/ 144152 h 144198"/>
                    <a:gd name="connsiteX20" fmla="*/ 510195 w 768903"/>
                    <a:gd name="connsiteY20" fmla="*/ 125224 h 144198"/>
                    <a:gd name="connsiteX21" fmla="*/ 524591 w 768903"/>
                    <a:gd name="connsiteY21" fmla="*/ 73775 h 144198"/>
                    <a:gd name="connsiteX22" fmla="*/ 511422 w 768903"/>
                    <a:gd name="connsiteY22" fmla="*/ 24261 h 144198"/>
                    <a:gd name="connsiteX23" fmla="*/ 442273 w 768903"/>
                    <a:gd name="connsiteY23" fmla="*/ 236 h 144198"/>
                    <a:gd name="connsiteX24" fmla="*/ 385207 w 768903"/>
                    <a:gd name="connsiteY24" fmla="*/ 236 h 144198"/>
                    <a:gd name="connsiteX25" fmla="*/ 425564 w 768903"/>
                    <a:gd name="connsiteY25" fmla="*/ 31577 h 144198"/>
                    <a:gd name="connsiteX26" fmla="*/ 443028 w 768903"/>
                    <a:gd name="connsiteY26" fmla="*/ 31577 h 144198"/>
                    <a:gd name="connsiteX27" fmla="*/ 484801 w 768903"/>
                    <a:gd name="connsiteY27" fmla="*/ 72501 h 144198"/>
                    <a:gd name="connsiteX28" fmla="*/ 443028 w 768903"/>
                    <a:gd name="connsiteY28" fmla="*/ 113424 h 144198"/>
                    <a:gd name="connsiteX29" fmla="*/ 425564 w 768903"/>
                    <a:gd name="connsiteY29" fmla="*/ 113424 h 144198"/>
                    <a:gd name="connsiteX30" fmla="*/ 425564 w 768903"/>
                    <a:gd name="connsiteY30" fmla="*/ 31530 h 144198"/>
                    <a:gd name="connsiteX31" fmla="*/ 261163 w 768903"/>
                    <a:gd name="connsiteY31" fmla="*/ 236 h 144198"/>
                    <a:gd name="connsiteX32" fmla="*/ 227225 w 768903"/>
                    <a:gd name="connsiteY32" fmla="*/ 114321 h 144198"/>
                    <a:gd name="connsiteX33" fmla="*/ 194704 w 768903"/>
                    <a:gd name="connsiteY33" fmla="*/ 236 h 144198"/>
                    <a:gd name="connsiteX34" fmla="*/ 150807 w 768903"/>
                    <a:gd name="connsiteY34" fmla="*/ 236 h 144198"/>
                    <a:gd name="connsiteX35" fmla="*/ 197206 w 768903"/>
                    <a:gd name="connsiteY35" fmla="*/ 144152 h 144198"/>
                    <a:gd name="connsiteX36" fmla="*/ 255782 w 768903"/>
                    <a:gd name="connsiteY36" fmla="*/ 144152 h 144198"/>
                    <a:gd name="connsiteX37" fmla="*/ 302558 w 768903"/>
                    <a:gd name="connsiteY37" fmla="*/ 236 h 144198"/>
                    <a:gd name="connsiteX38" fmla="*/ 261068 w 768903"/>
                    <a:gd name="connsiteY38" fmla="*/ 236 h 144198"/>
                    <a:gd name="connsiteX39" fmla="*/ 543472 w 768903"/>
                    <a:gd name="connsiteY39" fmla="*/ 144152 h 144198"/>
                    <a:gd name="connsiteX40" fmla="*/ 584112 w 768903"/>
                    <a:gd name="connsiteY40" fmla="*/ 144152 h 144198"/>
                    <a:gd name="connsiteX41" fmla="*/ 584112 w 768903"/>
                    <a:gd name="connsiteY41" fmla="*/ 236 h 144198"/>
                    <a:gd name="connsiteX42" fmla="*/ 543472 w 768903"/>
                    <a:gd name="connsiteY42" fmla="*/ 236 h 144198"/>
                    <a:gd name="connsiteX43" fmla="*/ 543472 w 768903"/>
                    <a:gd name="connsiteY43" fmla="*/ 144152 h 144198"/>
                    <a:gd name="connsiteX44" fmla="*/ 657415 w 768903"/>
                    <a:gd name="connsiteY44" fmla="*/ 283 h 144198"/>
                    <a:gd name="connsiteX45" fmla="*/ 600632 w 768903"/>
                    <a:gd name="connsiteY45" fmla="*/ 144104 h 144198"/>
                    <a:gd name="connsiteX46" fmla="*/ 640705 w 768903"/>
                    <a:gd name="connsiteY46" fmla="*/ 144104 h 144198"/>
                    <a:gd name="connsiteX47" fmla="*/ 649674 w 768903"/>
                    <a:gd name="connsiteY47" fmla="*/ 118663 h 144198"/>
                    <a:gd name="connsiteX48" fmla="*/ 716794 w 768903"/>
                    <a:gd name="connsiteY48" fmla="*/ 118663 h 144198"/>
                    <a:gd name="connsiteX49" fmla="*/ 725384 w 768903"/>
                    <a:gd name="connsiteY49" fmla="*/ 144104 h 144198"/>
                    <a:gd name="connsiteX50" fmla="*/ 768903 w 768903"/>
                    <a:gd name="connsiteY50" fmla="*/ 144104 h 144198"/>
                    <a:gd name="connsiteX51" fmla="*/ 711649 w 768903"/>
                    <a:gd name="connsiteY51" fmla="*/ 283 h 144198"/>
                    <a:gd name="connsiteX52" fmla="*/ 657367 w 768903"/>
                    <a:gd name="connsiteY52" fmla="*/ 283 h 144198"/>
                    <a:gd name="connsiteX53" fmla="*/ 683800 w 768903"/>
                    <a:gd name="connsiteY53" fmla="*/ 26527 h 144198"/>
                    <a:gd name="connsiteX54" fmla="*/ 708392 w 768903"/>
                    <a:gd name="connsiteY54" fmla="*/ 93930 h 144198"/>
                    <a:gd name="connsiteX55" fmla="*/ 658406 w 768903"/>
                    <a:gd name="connsiteY55" fmla="*/ 93930 h 144198"/>
                    <a:gd name="connsiteX56" fmla="*/ 683800 w 768903"/>
                    <a:gd name="connsiteY56" fmla="*/ 26527 h 14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8903" h="144198">
                      <a:moveTo>
                        <a:pt x="319786" y="236"/>
                      </a:moveTo>
                      <a:lnTo>
                        <a:pt x="319786" y="144199"/>
                      </a:lnTo>
                      <a:lnTo>
                        <a:pt x="360473" y="144199"/>
                      </a:lnTo>
                      <a:lnTo>
                        <a:pt x="360473" y="236"/>
                      </a:lnTo>
                      <a:lnTo>
                        <a:pt x="319786" y="236"/>
                      </a:lnTo>
                      <a:close/>
                      <a:moveTo>
                        <a:pt x="0" y="47"/>
                      </a:moveTo>
                      <a:lnTo>
                        <a:pt x="0" y="144199"/>
                      </a:lnTo>
                      <a:lnTo>
                        <a:pt x="41018" y="144199"/>
                      </a:lnTo>
                      <a:lnTo>
                        <a:pt x="41018" y="34740"/>
                      </a:lnTo>
                      <a:lnTo>
                        <a:pt x="72784" y="34740"/>
                      </a:lnTo>
                      <a:cubicBezTo>
                        <a:pt x="83310" y="34740"/>
                        <a:pt x="90815" y="37383"/>
                        <a:pt x="95865" y="42764"/>
                      </a:cubicBezTo>
                      <a:cubicBezTo>
                        <a:pt x="102285" y="49608"/>
                        <a:pt x="104928" y="60653"/>
                        <a:pt x="104928" y="80855"/>
                      </a:cubicBezTo>
                      <a:lnTo>
                        <a:pt x="104928" y="144152"/>
                      </a:lnTo>
                      <a:lnTo>
                        <a:pt x="144671" y="144152"/>
                      </a:lnTo>
                      <a:lnTo>
                        <a:pt x="144671" y="64524"/>
                      </a:lnTo>
                      <a:cubicBezTo>
                        <a:pt x="144671" y="7694"/>
                        <a:pt x="108468" y="0"/>
                        <a:pt x="73020" y="0"/>
                      </a:cubicBezTo>
                      <a:lnTo>
                        <a:pt x="0" y="0"/>
                      </a:lnTo>
                      <a:close/>
                      <a:moveTo>
                        <a:pt x="385254" y="236"/>
                      </a:moveTo>
                      <a:lnTo>
                        <a:pt x="385254" y="144152"/>
                      </a:lnTo>
                      <a:lnTo>
                        <a:pt x="451194" y="144152"/>
                      </a:lnTo>
                      <a:cubicBezTo>
                        <a:pt x="486311" y="144152"/>
                        <a:pt x="497781" y="138299"/>
                        <a:pt x="510195" y="125224"/>
                      </a:cubicBezTo>
                      <a:cubicBezTo>
                        <a:pt x="518974" y="116020"/>
                        <a:pt x="524591" y="95865"/>
                        <a:pt x="524591" y="73775"/>
                      </a:cubicBezTo>
                      <a:cubicBezTo>
                        <a:pt x="524591" y="53573"/>
                        <a:pt x="519824" y="35495"/>
                        <a:pt x="511422" y="24261"/>
                      </a:cubicBezTo>
                      <a:cubicBezTo>
                        <a:pt x="496365" y="4154"/>
                        <a:pt x="474653" y="236"/>
                        <a:pt x="442273" y="236"/>
                      </a:cubicBezTo>
                      <a:lnTo>
                        <a:pt x="385207" y="236"/>
                      </a:lnTo>
                      <a:close/>
                      <a:moveTo>
                        <a:pt x="425564" y="31577"/>
                      </a:moveTo>
                      <a:lnTo>
                        <a:pt x="443028" y="31577"/>
                      </a:lnTo>
                      <a:cubicBezTo>
                        <a:pt x="468375" y="31577"/>
                        <a:pt x="484801" y="42953"/>
                        <a:pt x="484801" y="72501"/>
                      </a:cubicBezTo>
                      <a:cubicBezTo>
                        <a:pt x="484801" y="102048"/>
                        <a:pt x="468422" y="113424"/>
                        <a:pt x="443028" y="113424"/>
                      </a:cubicBezTo>
                      <a:lnTo>
                        <a:pt x="425564" y="113424"/>
                      </a:lnTo>
                      <a:lnTo>
                        <a:pt x="425564" y="31530"/>
                      </a:lnTo>
                      <a:close/>
                      <a:moveTo>
                        <a:pt x="261163" y="236"/>
                      </a:moveTo>
                      <a:lnTo>
                        <a:pt x="227225" y="114321"/>
                      </a:lnTo>
                      <a:lnTo>
                        <a:pt x="194704" y="236"/>
                      </a:lnTo>
                      <a:lnTo>
                        <a:pt x="150807" y="236"/>
                      </a:lnTo>
                      <a:lnTo>
                        <a:pt x="197206" y="144152"/>
                      </a:lnTo>
                      <a:lnTo>
                        <a:pt x="255782" y="144152"/>
                      </a:lnTo>
                      <a:lnTo>
                        <a:pt x="302558" y="236"/>
                      </a:lnTo>
                      <a:lnTo>
                        <a:pt x="261068" y="236"/>
                      </a:lnTo>
                      <a:close/>
                      <a:moveTo>
                        <a:pt x="543472" y="144152"/>
                      </a:moveTo>
                      <a:lnTo>
                        <a:pt x="584112" y="144152"/>
                      </a:lnTo>
                      <a:lnTo>
                        <a:pt x="584112" y="236"/>
                      </a:lnTo>
                      <a:lnTo>
                        <a:pt x="543472" y="236"/>
                      </a:lnTo>
                      <a:lnTo>
                        <a:pt x="543472" y="144152"/>
                      </a:lnTo>
                      <a:close/>
                      <a:moveTo>
                        <a:pt x="657415" y="283"/>
                      </a:moveTo>
                      <a:lnTo>
                        <a:pt x="600632" y="144104"/>
                      </a:lnTo>
                      <a:lnTo>
                        <a:pt x="640705" y="144104"/>
                      </a:lnTo>
                      <a:lnTo>
                        <a:pt x="649674" y="118663"/>
                      </a:lnTo>
                      <a:lnTo>
                        <a:pt x="716794" y="118663"/>
                      </a:lnTo>
                      <a:lnTo>
                        <a:pt x="725384" y="144104"/>
                      </a:lnTo>
                      <a:lnTo>
                        <a:pt x="768903" y="144104"/>
                      </a:lnTo>
                      <a:lnTo>
                        <a:pt x="711649" y="283"/>
                      </a:lnTo>
                      <a:lnTo>
                        <a:pt x="657367" y="283"/>
                      </a:lnTo>
                      <a:close/>
                      <a:moveTo>
                        <a:pt x="683800" y="26527"/>
                      </a:moveTo>
                      <a:lnTo>
                        <a:pt x="708392" y="93930"/>
                      </a:lnTo>
                      <a:lnTo>
                        <a:pt x="658406" y="93930"/>
                      </a:lnTo>
                      <a:lnTo>
                        <a:pt x="683800" y="26527"/>
                      </a:lnTo>
                      <a:close/>
                    </a:path>
                  </a:pathLst>
                </a:custGeom>
                <a:solidFill>
                  <a:srgbClr val="000000"/>
                </a:solidFill>
                <a:ln w="0" cap="flat">
                  <a:noFill/>
                  <a:prstDash val="solid"/>
                  <a:miter/>
                </a:ln>
              </p:spPr>
              <p:txBody>
                <a:bodyPr rtlCol="0" anchor="ctr"/>
                <a:lstStyle/>
                <a:p>
                  <a:endParaRPr lang="en-US"/>
                </a:p>
              </p:txBody>
            </p:sp>
          </p:grpSp>
          <p:sp>
            <p:nvSpPr>
              <p:cNvPr id="50" name="Freeform: Shape 49">
                <a:extLst>
                  <a:ext uri="{FF2B5EF4-FFF2-40B4-BE49-F238E27FC236}">
                    <a16:creationId xmlns:a16="http://schemas.microsoft.com/office/drawing/2014/main" id="{79F20637-06C8-7BCD-1D5C-BC1826DFDB8E}"/>
                  </a:ext>
                </a:extLst>
              </p:cNvPr>
              <p:cNvSpPr/>
              <p:nvPr/>
            </p:nvSpPr>
            <p:spPr>
              <a:xfrm>
                <a:off x="7104397" y="-1237759"/>
                <a:ext cx="343575" cy="227414"/>
              </a:xfrm>
              <a:custGeom>
                <a:avLst/>
                <a:gdLst>
                  <a:gd name="connsiteX0" fmla="*/ 128292 w 343575"/>
                  <a:gd name="connsiteY0" fmla="*/ 67828 h 227414"/>
                  <a:gd name="connsiteX1" fmla="*/ 128292 w 343575"/>
                  <a:gd name="connsiteY1" fmla="*/ 47295 h 227414"/>
                  <a:gd name="connsiteX2" fmla="*/ 134334 w 343575"/>
                  <a:gd name="connsiteY2" fmla="*/ 46965 h 227414"/>
                  <a:gd name="connsiteX3" fmla="*/ 227320 w 343575"/>
                  <a:gd name="connsiteY3" fmla="*/ 95204 h 227414"/>
                  <a:gd name="connsiteX4" fmla="*/ 144860 w 343575"/>
                  <a:gd name="connsiteY4" fmla="*/ 150477 h 227414"/>
                  <a:gd name="connsiteX5" fmla="*/ 128245 w 343575"/>
                  <a:gd name="connsiteY5" fmla="*/ 147833 h 227414"/>
                  <a:gd name="connsiteX6" fmla="*/ 128245 w 343575"/>
                  <a:gd name="connsiteY6" fmla="*/ 85575 h 227414"/>
                  <a:gd name="connsiteX7" fmla="*/ 167658 w 343575"/>
                  <a:gd name="connsiteY7" fmla="*/ 119796 h 227414"/>
                  <a:gd name="connsiteX8" fmla="*/ 196875 w 343575"/>
                  <a:gd name="connsiteY8" fmla="*/ 95157 h 227414"/>
                  <a:gd name="connsiteX9" fmla="*/ 139573 w 343575"/>
                  <a:gd name="connsiteY9" fmla="*/ 67167 h 227414"/>
                  <a:gd name="connsiteX10" fmla="*/ 128245 w 343575"/>
                  <a:gd name="connsiteY10" fmla="*/ 67828 h 227414"/>
                  <a:gd name="connsiteX11" fmla="*/ 128245 w 343575"/>
                  <a:gd name="connsiteY11" fmla="*/ 0 h 227414"/>
                  <a:gd name="connsiteX12" fmla="*/ 128245 w 343575"/>
                  <a:gd name="connsiteY12" fmla="*/ 30681 h 227414"/>
                  <a:gd name="connsiteX13" fmla="*/ 134287 w 343575"/>
                  <a:gd name="connsiteY13" fmla="*/ 30303 h 227414"/>
                  <a:gd name="connsiteX14" fmla="*/ 263287 w 343575"/>
                  <a:gd name="connsiteY14" fmla="*/ 94355 h 227414"/>
                  <a:gd name="connsiteX15" fmla="*/ 143963 w 343575"/>
                  <a:gd name="connsiteY15" fmla="*/ 165439 h 227414"/>
                  <a:gd name="connsiteX16" fmla="*/ 128245 w 343575"/>
                  <a:gd name="connsiteY16" fmla="*/ 164070 h 227414"/>
                  <a:gd name="connsiteX17" fmla="*/ 128245 w 343575"/>
                  <a:gd name="connsiteY17" fmla="*/ 183045 h 227414"/>
                  <a:gd name="connsiteX18" fmla="*/ 141320 w 343575"/>
                  <a:gd name="connsiteY18" fmla="*/ 183895 h 227414"/>
                  <a:gd name="connsiteX19" fmla="*/ 278627 w 343575"/>
                  <a:gd name="connsiteY19" fmla="*/ 120693 h 227414"/>
                  <a:gd name="connsiteX20" fmla="*/ 317662 w 343575"/>
                  <a:gd name="connsiteY20" fmla="*/ 144388 h 227414"/>
                  <a:gd name="connsiteX21" fmla="*/ 142169 w 343575"/>
                  <a:gd name="connsiteY21" fmla="*/ 201454 h 227414"/>
                  <a:gd name="connsiteX22" fmla="*/ 128198 w 343575"/>
                  <a:gd name="connsiteY22" fmla="*/ 200746 h 227414"/>
                  <a:gd name="connsiteX23" fmla="*/ 128198 w 343575"/>
                  <a:gd name="connsiteY23" fmla="*/ 227414 h 227414"/>
                  <a:gd name="connsiteX24" fmla="*/ 343576 w 343575"/>
                  <a:gd name="connsiteY24" fmla="*/ 227414 h 227414"/>
                  <a:gd name="connsiteX25" fmla="*/ 343576 w 343575"/>
                  <a:gd name="connsiteY25" fmla="*/ 94 h 227414"/>
                  <a:gd name="connsiteX26" fmla="*/ 128198 w 343575"/>
                  <a:gd name="connsiteY26" fmla="*/ 94 h 227414"/>
                  <a:gd name="connsiteX27" fmla="*/ 128245 w 343575"/>
                  <a:gd name="connsiteY27" fmla="*/ 147881 h 227414"/>
                  <a:gd name="connsiteX28" fmla="*/ 128245 w 343575"/>
                  <a:gd name="connsiteY28" fmla="*/ 164070 h 227414"/>
                  <a:gd name="connsiteX29" fmla="*/ 61267 w 343575"/>
                  <a:gd name="connsiteY29" fmla="*/ 100255 h 227414"/>
                  <a:gd name="connsiteX30" fmla="*/ 128245 w 343575"/>
                  <a:gd name="connsiteY30" fmla="*/ 67875 h 227414"/>
                  <a:gd name="connsiteX31" fmla="*/ 128245 w 343575"/>
                  <a:gd name="connsiteY31" fmla="*/ 85623 h 227414"/>
                  <a:gd name="connsiteX32" fmla="*/ 128150 w 343575"/>
                  <a:gd name="connsiteY32" fmla="*/ 85623 h 227414"/>
                  <a:gd name="connsiteX33" fmla="*/ 89068 w 343575"/>
                  <a:gd name="connsiteY33" fmla="*/ 103464 h 227414"/>
                  <a:gd name="connsiteX34" fmla="*/ 128198 w 343575"/>
                  <a:gd name="connsiteY34" fmla="*/ 147881 h 227414"/>
                  <a:gd name="connsiteX35" fmla="*/ 35118 w 343575"/>
                  <a:gd name="connsiteY35" fmla="*/ 97895 h 227414"/>
                  <a:gd name="connsiteX36" fmla="*/ 128198 w 343575"/>
                  <a:gd name="connsiteY36" fmla="*/ 47343 h 227414"/>
                  <a:gd name="connsiteX37" fmla="*/ 128198 w 343575"/>
                  <a:gd name="connsiteY37" fmla="*/ 30728 h 227414"/>
                  <a:gd name="connsiteX38" fmla="*/ 0 w 343575"/>
                  <a:gd name="connsiteY38" fmla="*/ 94402 h 227414"/>
                  <a:gd name="connsiteX39" fmla="*/ 128198 w 343575"/>
                  <a:gd name="connsiteY39" fmla="*/ 200746 h 227414"/>
                  <a:gd name="connsiteX40" fmla="*/ 128198 w 343575"/>
                  <a:gd name="connsiteY40" fmla="*/ 183092 h 227414"/>
                  <a:gd name="connsiteX41" fmla="*/ 35118 w 343575"/>
                  <a:gd name="connsiteY41" fmla="*/ 97942 h 2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3575" h="227414">
                    <a:moveTo>
                      <a:pt x="128292" y="67828"/>
                    </a:moveTo>
                    <a:lnTo>
                      <a:pt x="128292" y="47295"/>
                    </a:lnTo>
                    <a:cubicBezTo>
                      <a:pt x="130275" y="47154"/>
                      <a:pt x="132304" y="47059"/>
                      <a:pt x="134334" y="46965"/>
                    </a:cubicBezTo>
                    <a:cubicBezTo>
                      <a:pt x="190503" y="45219"/>
                      <a:pt x="227320" y="95204"/>
                      <a:pt x="227320" y="95204"/>
                    </a:cubicBezTo>
                    <a:cubicBezTo>
                      <a:pt x="227320" y="95204"/>
                      <a:pt x="187529" y="150477"/>
                      <a:pt x="144860" y="150477"/>
                    </a:cubicBezTo>
                    <a:cubicBezTo>
                      <a:pt x="138723" y="150477"/>
                      <a:pt x="133201" y="149485"/>
                      <a:pt x="128245" y="147833"/>
                    </a:cubicBezTo>
                    <a:lnTo>
                      <a:pt x="128245" y="85575"/>
                    </a:lnTo>
                    <a:cubicBezTo>
                      <a:pt x="150099" y="88219"/>
                      <a:pt x="154489" y="97895"/>
                      <a:pt x="167658" y="119796"/>
                    </a:cubicBezTo>
                    <a:lnTo>
                      <a:pt x="196875" y="95157"/>
                    </a:lnTo>
                    <a:cubicBezTo>
                      <a:pt x="196875" y="95157"/>
                      <a:pt x="175540" y="67167"/>
                      <a:pt x="139573" y="67167"/>
                    </a:cubicBezTo>
                    <a:cubicBezTo>
                      <a:pt x="135656" y="67167"/>
                      <a:pt x="131927" y="67450"/>
                      <a:pt x="128245" y="67828"/>
                    </a:cubicBezTo>
                    <a:moveTo>
                      <a:pt x="128245" y="0"/>
                    </a:moveTo>
                    <a:lnTo>
                      <a:pt x="128245" y="30681"/>
                    </a:lnTo>
                    <a:cubicBezTo>
                      <a:pt x="130275" y="30539"/>
                      <a:pt x="132257" y="30397"/>
                      <a:pt x="134287" y="30303"/>
                    </a:cubicBezTo>
                    <a:cubicBezTo>
                      <a:pt x="212404" y="27660"/>
                      <a:pt x="263287" y="94355"/>
                      <a:pt x="263287" y="94355"/>
                    </a:cubicBezTo>
                    <a:cubicBezTo>
                      <a:pt x="263287" y="94355"/>
                      <a:pt x="204852" y="165439"/>
                      <a:pt x="143963" y="165439"/>
                    </a:cubicBezTo>
                    <a:cubicBezTo>
                      <a:pt x="138393" y="165439"/>
                      <a:pt x="133154" y="164920"/>
                      <a:pt x="128245" y="164070"/>
                    </a:cubicBezTo>
                    <a:lnTo>
                      <a:pt x="128245" y="183045"/>
                    </a:lnTo>
                    <a:cubicBezTo>
                      <a:pt x="132446" y="183564"/>
                      <a:pt x="136788" y="183895"/>
                      <a:pt x="141320" y="183895"/>
                    </a:cubicBezTo>
                    <a:cubicBezTo>
                      <a:pt x="197961" y="183895"/>
                      <a:pt x="238978" y="154961"/>
                      <a:pt x="278627" y="120693"/>
                    </a:cubicBezTo>
                    <a:cubicBezTo>
                      <a:pt x="285188" y="125979"/>
                      <a:pt x="312140" y="138771"/>
                      <a:pt x="317662" y="144388"/>
                    </a:cubicBezTo>
                    <a:cubicBezTo>
                      <a:pt x="279949" y="175965"/>
                      <a:pt x="192013" y="201454"/>
                      <a:pt x="142169" y="201454"/>
                    </a:cubicBezTo>
                    <a:cubicBezTo>
                      <a:pt x="137355" y="201454"/>
                      <a:pt x="132729" y="201170"/>
                      <a:pt x="128198" y="200746"/>
                    </a:cubicBezTo>
                    <a:lnTo>
                      <a:pt x="128198" y="227414"/>
                    </a:lnTo>
                    <a:lnTo>
                      <a:pt x="343576" y="227414"/>
                    </a:lnTo>
                    <a:lnTo>
                      <a:pt x="343576" y="94"/>
                    </a:lnTo>
                    <a:lnTo>
                      <a:pt x="128198" y="94"/>
                    </a:lnTo>
                    <a:close/>
                    <a:moveTo>
                      <a:pt x="128245" y="147881"/>
                    </a:moveTo>
                    <a:lnTo>
                      <a:pt x="128245" y="164070"/>
                    </a:lnTo>
                    <a:cubicBezTo>
                      <a:pt x="75852" y="154725"/>
                      <a:pt x="61267" y="100255"/>
                      <a:pt x="61267" y="100255"/>
                    </a:cubicBezTo>
                    <a:cubicBezTo>
                      <a:pt x="61267" y="100255"/>
                      <a:pt x="86425" y="72359"/>
                      <a:pt x="128245" y="67875"/>
                    </a:cubicBezTo>
                    <a:lnTo>
                      <a:pt x="128245" y="85623"/>
                    </a:lnTo>
                    <a:cubicBezTo>
                      <a:pt x="128245" y="85623"/>
                      <a:pt x="128198" y="85623"/>
                      <a:pt x="128150" y="85623"/>
                    </a:cubicBezTo>
                    <a:cubicBezTo>
                      <a:pt x="106202" y="82979"/>
                      <a:pt x="89068" y="103464"/>
                      <a:pt x="89068" y="103464"/>
                    </a:cubicBezTo>
                    <a:cubicBezTo>
                      <a:pt x="89068" y="103464"/>
                      <a:pt x="98650" y="137968"/>
                      <a:pt x="128198" y="147881"/>
                    </a:cubicBezTo>
                    <a:moveTo>
                      <a:pt x="35118" y="97895"/>
                    </a:moveTo>
                    <a:cubicBezTo>
                      <a:pt x="35118" y="97895"/>
                      <a:pt x="66176" y="52063"/>
                      <a:pt x="128198" y="47343"/>
                    </a:cubicBezTo>
                    <a:lnTo>
                      <a:pt x="128198" y="30728"/>
                    </a:lnTo>
                    <a:cubicBezTo>
                      <a:pt x="59520" y="36250"/>
                      <a:pt x="0" y="94402"/>
                      <a:pt x="0" y="94402"/>
                    </a:cubicBezTo>
                    <a:cubicBezTo>
                      <a:pt x="0" y="94402"/>
                      <a:pt x="33701" y="191825"/>
                      <a:pt x="128198" y="200746"/>
                    </a:cubicBezTo>
                    <a:lnTo>
                      <a:pt x="128198" y="183092"/>
                    </a:lnTo>
                    <a:cubicBezTo>
                      <a:pt x="58860" y="174360"/>
                      <a:pt x="35118" y="97942"/>
                      <a:pt x="35118" y="97942"/>
                    </a:cubicBezTo>
                  </a:path>
                </a:pathLst>
              </a:custGeom>
              <a:solidFill>
                <a:srgbClr val="77B900"/>
              </a:solidFill>
              <a:ln w="0" cap="flat">
                <a:noFill/>
                <a:prstDash val="solid"/>
                <a:miter/>
              </a:ln>
            </p:spPr>
            <p:txBody>
              <a:bodyPr rtlCol="0" anchor="ctr"/>
              <a:lstStyle/>
              <a:p>
                <a:endParaRPr lang="en-US"/>
              </a:p>
            </p:txBody>
          </p:sp>
        </p:grpSp>
        <p:grpSp>
          <p:nvGrpSpPr>
            <p:cNvPr id="51" name="Graphic 25">
              <a:extLst>
                <a:ext uri="{FF2B5EF4-FFF2-40B4-BE49-F238E27FC236}">
                  <a16:creationId xmlns:a16="http://schemas.microsoft.com/office/drawing/2014/main" id="{6808F5C7-6072-0350-F5BC-EFCCD46CDDC7}"/>
                </a:ext>
              </a:extLst>
            </p:cNvPr>
            <p:cNvGrpSpPr/>
            <p:nvPr/>
          </p:nvGrpSpPr>
          <p:grpSpPr>
            <a:xfrm>
              <a:off x="5372028" y="-1196883"/>
              <a:ext cx="1589632" cy="184886"/>
              <a:chOff x="5372028" y="-1196883"/>
              <a:chExt cx="1589632" cy="184886"/>
            </a:xfrm>
            <a:solidFill>
              <a:srgbClr val="4C3B6C"/>
            </a:solidFill>
          </p:grpSpPr>
          <p:sp>
            <p:nvSpPr>
              <p:cNvPr id="52" name="Freeform: Shape 51">
                <a:extLst>
                  <a:ext uri="{FF2B5EF4-FFF2-40B4-BE49-F238E27FC236}">
                    <a16:creationId xmlns:a16="http://schemas.microsoft.com/office/drawing/2014/main" id="{958F2C90-0922-A52A-B737-6951526DB563}"/>
                  </a:ext>
                </a:extLst>
              </p:cNvPr>
              <p:cNvSpPr/>
              <p:nvPr/>
            </p:nvSpPr>
            <p:spPr>
              <a:xfrm>
                <a:off x="5372028" y="-1189520"/>
                <a:ext cx="17700" cy="137213"/>
              </a:xfrm>
              <a:custGeom>
                <a:avLst/>
                <a:gdLst>
                  <a:gd name="connsiteX0" fmla="*/ 0 w 17700"/>
                  <a:gd name="connsiteY0" fmla="*/ 0 h 137213"/>
                  <a:gd name="connsiteX1" fmla="*/ 17700 w 17700"/>
                  <a:gd name="connsiteY1" fmla="*/ 0 h 137213"/>
                  <a:gd name="connsiteX2" fmla="*/ 17700 w 17700"/>
                  <a:gd name="connsiteY2" fmla="*/ 137213 h 137213"/>
                  <a:gd name="connsiteX3" fmla="*/ 0 w 17700"/>
                  <a:gd name="connsiteY3" fmla="*/ 137213 h 137213"/>
                </a:gdLst>
                <a:ahLst/>
                <a:cxnLst>
                  <a:cxn ang="0">
                    <a:pos x="connsiteX0" y="connsiteY0"/>
                  </a:cxn>
                  <a:cxn ang="0">
                    <a:pos x="connsiteX1" y="connsiteY1"/>
                  </a:cxn>
                  <a:cxn ang="0">
                    <a:pos x="connsiteX2" y="connsiteY2"/>
                  </a:cxn>
                  <a:cxn ang="0">
                    <a:pos x="connsiteX3" y="connsiteY3"/>
                  </a:cxn>
                </a:cxnLst>
                <a:rect l="l" t="t" r="r" b="b"/>
                <a:pathLst>
                  <a:path w="17700" h="137213">
                    <a:moveTo>
                      <a:pt x="0" y="0"/>
                    </a:moveTo>
                    <a:lnTo>
                      <a:pt x="17700" y="0"/>
                    </a:lnTo>
                    <a:lnTo>
                      <a:pt x="17700" y="137213"/>
                    </a:lnTo>
                    <a:lnTo>
                      <a:pt x="0" y="137213"/>
                    </a:lnTo>
                    <a:close/>
                  </a:path>
                </a:pathLst>
              </a:custGeom>
              <a:solidFill>
                <a:srgbClr val="4C3B6C"/>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A0FBF10-5EA4-CBA5-6E7A-CEB4EF9E9437}"/>
                  </a:ext>
                </a:extLst>
              </p:cNvPr>
              <p:cNvSpPr/>
              <p:nvPr/>
            </p:nvSpPr>
            <p:spPr>
              <a:xfrm>
                <a:off x="5421306" y="-1153080"/>
                <a:ext cx="84725" cy="100868"/>
              </a:xfrm>
              <a:custGeom>
                <a:avLst/>
                <a:gdLst>
                  <a:gd name="connsiteX0" fmla="*/ 49891 w 84725"/>
                  <a:gd name="connsiteY0" fmla="*/ 0 h 100868"/>
                  <a:gd name="connsiteX1" fmla="*/ 17323 w 84725"/>
                  <a:gd name="connsiteY1" fmla="*/ 18550 h 100868"/>
                  <a:gd name="connsiteX2" fmla="*/ 16898 w 84725"/>
                  <a:gd name="connsiteY2" fmla="*/ 18550 h 100868"/>
                  <a:gd name="connsiteX3" fmla="*/ 15860 w 84725"/>
                  <a:gd name="connsiteY3" fmla="*/ 2266 h 100868"/>
                  <a:gd name="connsiteX4" fmla="*/ 0 w 84725"/>
                  <a:gd name="connsiteY4" fmla="*/ 2266 h 100868"/>
                  <a:gd name="connsiteX5" fmla="*/ 802 w 84725"/>
                  <a:gd name="connsiteY5" fmla="*/ 28934 h 100868"/>
                  <a:gd name="connsiteX6" fmla="*/ 802 w 84725"/>
                  <a:gd name="connsiteY6" fmla="*/ 100821 h 100868"/>
                  <a:gd name="connsiteX7" fmla="*/ 18739 w 84725"/>
                  <a:gd name="connsiteY7" fmla="*/ 100821 h 100868"/>
                  <a:gd name="connsiteX8" fmla="*/ 18739 w 84725"/>
                  <a:gd name="connsiteY8" fmla="*/ 41584 h 100868"/>
                  <a:gd name="connsiteX9" fmla="*/ 19966 w 84725"/>
                  <a:gd name="connsiteY9" fmla="*/ 33229 h 100868"/>
                  <a:gd name="connsiteX10" fmla="*/ 43991 w 84725"/>
                  <a:gd name="connsiteY10" fmla="*/ 14915 h 100868"/>
                  <a:gd name="connsiteX11" fmla="*/ 66789 w 84725"/>
                  <a:gd name="connsiteY11" fmla="*/ 44039 h 100868"/>
                  <a:gd name="connsiteX12" fmla="*/ 66789 w 84725"/>
                  <a:gd name="connsiteY12" fmla="*/ 100868 h 100868"/>
                  <a:gd name="connsiteX13" fmla="*/ 84726 w 84725"/>
                  <a:gd name="connsiteY13" fmla="*/ 100868 h 100868"/>
                  <a:gd name="connsiteX14" fmla="*/ 84726 w 84725"/>
                  <a:gd name="connsiteY14" fmla="*/ 42009 h 100868"/>
                  <a:gd name="connsiteX15" fmla="*/ 49891 w 84725"/>
                  <a:gd name="connsiteY15" fmla="*/ 47 h 10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25" h="100868">
                    <a:moveTo>
                      <a:pt x="49891" y="0"/>
                    </a:moveTo>
                    <a:cubicBezTo>
                      <a:pt x="33607" y="0"/>
                      <a:pt x="22184" y="9157"/>
                      <a:pt x="17323" y="18550"/>
                    </a:cubicBezTo>
                    <a:lnTo>
                      <a:pt x="16898" y="18550"/>
                    </a:lnTo>
                    <a:lnTo>
                      <a:pt x="15860" y="2266"/>
                    </a:lnTo>
                    <a:lnTo>
                      <a:pt x="0" y="2266"/>
                    </a:lnTo>
                    <a:cubicBezTo>
                      <a:pt x="614" y="10432"/>
                      <a:pt x="802" y="18739"/>
                      <a:pt x="802" y="28934"/>
                    </a:cubicBezTo>
                    <a:lnTo>
                      <a:pt x="802" y="100821"/>
                    </a:lnTo>
                    <a:lnTo>
                      <a:pt x="18739" y="100821"/>
                    </a:lnTo>
                    <a:lnTo>
                      <a:pt x="18739" y="41584"/>
                    </a:lnTo>
                    <a:cubicBezTo>
                      <a:pt x="18739" y="38516"/>
                      <a:pt x="19164" y="35495"/>
                      <a:pt x="19966" y="33229"/>
                    </a:cubicBezTo>
                    <a:cubicBezTo>
                      <a:pt x="23034" y="23270"/>
                      <a:pt x="32191" y="14915"/>
                      <a:pt x="43991" y="14915"/>
                    </a:cubicBezTo>
                    <a:cubicBezTo>
                      <a:pt x="60889" y="14915"/>
                      <a:pt x="66789" y="28132"/>
                      <a:pt x="66789" y="44039"/>
                    </a:cubicBezTo>
                    <a:lnTo>
                      <a:pt x="66789" y="100868"/>
                    </a:lnTo>
                    <a:lnTo>
                      <a:pt x="84726" y="100868"/>
                    </a:lnTo>
                    <a:lnTo>
                      <a:pt x="84726" y="42009"/>
                    </a:lnTo>
                    <a:cubicBezTo>
                      <a:pt x="84726" y="8213"/>
                      <a:pt x="63532" y="47"/>
                      <a:pt x="49891" y="47"/>
                    </a:cubicBezTo>
                    <a:close/>
                  </a:path>
                </a:pathLst>
              </a:custGeom>
              <a:solidFill>
                <a:srgbClr val="4C3B6C"/>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3A93A724-1898-899D-00F8-A94AD3BB4AA1}"/>
                  </a:ext>
                </a:extLst>
              </p:cNvPr>
              <p:cNvSpPr/>
              <p:nvPr/>
            </p:nvSpPr>
            <p:spPr>
              <a:xfrm>
                <a:off x="5577447" y="-1153080"/>
                <a:ext cx="94071" cy="141083"/>
              </a:xfrm>
              <a:custGeom>
                <a:avLst/>
                <a:gdLst>
                  <a:gd name="connsiteX0" fmla="*/ 52346 w 94071"/>
                  <a:gd name="connsiteY0" fmla="*/ 0 h 141083"/>
                  <a:gd name="connsiteX1" fmla="*/ 17323 w 94071"/>
                  <a:gd name="connsiteY1" fmla="*/ 19116 h 141083"/>
                  <a:gd name="connsiteX2" fmla="*/ 16898 w 94071"/>
                  <a:gd name="connsiteY2" fmla="*/ 19116 h 141083"/>
                  <a:gd name="connsiteX3" fmla="*/ 16096 w 94071"/>
                  <a:gd name="connsiteY3" fmla="*/ 2218 h 141083"/>
                  <a:gd name="connsiteX4" fmla="*/ 0 w 94071"/>
                  <a:gd name="connsiteY4" fmla="*/ 2218 h 141083"/>
                  <a:gd name="connsiteX5" fmla="*/ 802 w 94071"/>
                  <a:gd name="connsiteY5" fmla="*/ 34409 h 141083"/>
                  <a:gd name="connsiteX6" fmla="*/ 802 w 94071"/>
                  <a:gd name="connsiteY6" fmla="*/ 141084 h 141083"/>
                  <a:gd name="connsiteX7" fmla="*/ 18503 w 94071"/>
                  <a:gd name="connsiteY7" fmla="*/ 141084 h 141083"/>
                  <a:gd name="connsiteX8" fmla="*/ 18503 w 94071"/>
                  <a:gd name="connsiteY8" fmla="*/ 87558 h 141083"/>
                  <a:gd name="connsiteX9" fmla="*/ 18928 w 94071"/>
                  <a:gd name="connsiteY9" fmla="*/ 87558 h 141083"/>
                  <a:gd name="connsiteX10" fmla="*/ 49278 w 94071"/>
                  <a:gd name="connsiteY10" fmla="*/ 103040 h 141083"/>
                  <a:gd name="connsiteX11" fmla="*/ 94071 w 94071"/>
                  <a:gd name="connsiteY11" fmla="*/ 50080 h 141083"/>
                  <a:gd name="connsiteX12" fmla="*/ 52346 w 94071"/>
                  <a:gd name="connsiteY12" fmla="*/ 0 h 141083"/>
                  <a:gd name="connsiteX13" fmla="*/ 46257 w 94071"/>
                  <a:gd name="connsiteY13" fmla="*/ 88974 h 141083"/>
                  <a:gd name="connsiteX14" fmla="*/ 19400 w 94071"/>
                  <a:gd name="connsiteY14" fmla="*/ 68016 h 141083"/>
                  <a:gd name="connsiteX15" fmla="*/ 18597 w 94071"/>
                  <a:gd name="connsiteY15" fmla="*/ 60700 h 141083"/>
                  <a:gd name="connsiteX16" fmla="*/ 18597 w 94071"/>
                  <a:gd name="connsiteY16" fmla="*/ 43803 h 141083"/>
                  <a:gd name="connsiteX17" fmla="*/ 19824 w 94071"/>
                  <a:gd name="connsiteY17" fmla="*/ 36486 h 141083"/>
                  <a:gd name="connsiteX18" fmla="*/ 46918 w 94071"/>
                  <a:gd name="connsiteY18" fmla="*/ 14302 h 141083"/>
                  <a:gd name="connsiteX19" fmla="*/ 76229 w 94071"/>
                  <a:gd name="connsiteY19" fmla="*/ 50930 h 141083"/>
                  <a:gd name="connsiteX20" fmla="*/ 46304 w 94071"/>
                  <a:gd name="connsiteY20" fmla="*/ 89021 h 14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071" h="141083">
                    <a:moveTo>
                      <a:pt x="52346" y="0"/>
                    </a:moveTo>
                    <a:cubicBezTo>
                      <a:pt x="36250" y="0"/>
                      <a:pt x="24639" y="7127"/>
                      <a:pt x="17323" y="19116"/>
                    </a:cubicBezTo>
                    <a:lnTo>
                      <a:pt x="16898" y="19116"/>
                    </a:lnTo>
                    <a:lnTo>
                      <a:pt x="16096" y="2218"/>
                    </a:lnTo>
                    <a:lnTo>
                      <a:pt x="0" y="2218"/>
                    </a:lnTo>
                    <a:cubicBezTo>
                      <a:pt x="425" y="11564"/>
                      <a:pt x="802" y="21760"/>
                      <a:pt x="802" y="34409"/>
                    </a:cubicBezTo>
                    <a:lnTo>
                      <a:pt x="802" y="141084"/>
                    </a:lnTo>
                    <a:lnTo>
                      <a:pt x="18503" y="141084"/>
                    </a:lnTo>
                    <a:lnTo>
                      <a:pt x="18503" y="87558"/>
                    </a:lnTo>
                    <a:lnTo>
                      <a:pt x="18928" y="87558"/>
                    </a:lnTo>
                    <a:cubicBezTo>
                      <a:pt x="24828" y="97328"/>
                      <a:pt x="36250" y="103040"/>
                      <a:pt x="49278" y="103040"/>
                    </a:cubicBezTo>
                    <a:cubicBezTo>
                      <a:pt x="72501" y="103040"/>
                      <a:pt x="94071" y="85528"/>
                      <a:pt x="94071" y="50080"/>
                    </a:cubicBezTo>
                    <a:cubicBezTo>
                      <a:pt x="94071" y="20155"/>
                      <a:pt x="76135" y="0"/>
                      <a:pt x="52346" y="0"/>
                    </a:cubicBezTo>
                    <a:close/>
                    <a:moveTo>
                      <a:pt x="46257" y="88974"/>
                    </a:moveTo>
                    <a:cubicBezTo>
                      <a:pt x="33418" y="88974"/>
                      <a:pt x="22656" y="80430"/>
                      <a:pt x="19400" y="68016"/>
                    </a:cubicBezTo>
                    <a:cubicBezTo>
                      <a:pt x="18975" y="65798"/>
                      <a:pt x="18597" y="63344"/>
                      <a:pt x="18597" y="60700"/>
                    </a:cubicBezTo>
                    <a:lnTo>
                      <a:pt x="18597" y="43803"/>
                    </a:lnTo>
                    <a:cubicBezTo>
                      <a:pt x="18597" y="41348"/>
                      <a:pt x="19211" y="38705"/>
                      <a:pt x="19824" y="36486"/>
                    </a:cubicBezTo>
                    <a:cubicBezTo>
                      <a:pt x="23270" y="23034"/>
                      <a:pt x="34693" y="14302"/>
                      <a:pt x="46918" y="14302"/>
                    </a:cubicBezTo>
                    <a:cubicBezTo>
                      <a:pt x="65845" y="14302"/>
                      <a:pt x="76229" y="31200"/>
                      <a:pt x="76229" y="50930"/>
                    </a:cubicBezTo>
                    <a:cubicBezTo>
                      <a:pt x="76229" y="73539"/>
                      <a:pt x="65232" y="89021"/>
                      <a:pt x="46304" y="89021"/>
                    </a:cubicBezTo>
                    <a:close/>
                  </a:path>
                </a:pathLst>
              </a:custGeom>
              <a:solidFill>
                <a:srgbClr val="4C3B6C"/>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8EE56DE-6869-850D-F164-A45DFE6D6295}"/>
                  </a:ext>
                </a:extLst>
              </p:cNvPr>
              <p:cNvSpPr/>
              <p:nvPr/>
            </p:nvSpPr>
            <p:spPr>
              <a:xfrm>
                <a:off x="5686386" y="-1153080"/>
                <a:ext cx="78542" cy="102992"/>
              </a:xfrm>
              <a:custGeom>
                <a:avLst/>
                <a:gdLst>
                  <a:gd name="connsiteX0" fmla="*/ 76938 w 78542"/>
                  <a:gd name="connsiteY0" fmla="*/ 40309 h 102992"/>
                  <a:gd name="connsiteX1" fmla="*/ 39460 w 78542"/>
                  <a:gd name="connsiteY1" fmla="*/ 0 h 102992"/>
                  <a:gd name="connsiteX2" fmla="*/ 7080 w 78542"/>
                  <a:gd name="connsiteY2" fmla="*/ 8732 h 102992"/>
                  <a:gd name="connsiteX3" fmla="*/ 11139 w 78542"/>
                  <a:gd name="connsiteY3" fmla="*/ 20532 h 102992"/>
                  <a:gd name="connsiteX4" fmla="*/ 36817 w 78542"/>
                  <a:gd name="connsiteY4" fmla="*/ 13216 h 102992"/>
                  <a:gd name="connsiteX5" fmla="*/ 59237 w 78542"/>
                  <a:gd name="connsiteY5" fmla="*/ 36014 h 102992"/>
                  <a:gd name="connsiteX6" fmla="*/ 59237 w 78542"/>
                  <a:gd name="connsiteY6" fmla="*/ 38044 h 102992"/>
                  <a:gd name="connsiteX7" fmla="*/ 0 w 78542"/>
                  <a:gd name="connsiteY7" fmla="*/ 74672 h 102992"/>
                  <a:gd name="connsiteX8" fmla="*/ 30114 w 78542"/>
                  <a:gd name="connsiteY8" fmla="*/ 102992 h 102992"/>
                  <a:gd name="connsiteX9" fmla="*/ 60228 w 78542"/>
                  <a:gd name="connsiteY9" fmla="*/ 88313 h 102992"/>
                  <a:gd name="connsiteX10" fmla="*/ 60842 w 78542"/>
                  <a:gd name="connsiteY10" fmla="*/ 88313 h 102992"/>
                  <a:gd name="connsiteX11" fmla="*/ 62258 w 78542"/>
                  <a:gd name="connsiteY11" fmla="*/ 100727 h 102992"/>
                  <a:gd name="connsiteX12" fmla="*/ 78542 w 78542"/>
                  <a:gd name="connsiteY12" fmla="*/ 100727 h 102992"/>
                  <a:gd name="connsiteX13" fmla="*/ 76890 w 78542"/>
                  <a:gd name="connsiteY13" fmla="*/ 77126 h 102992"/>
                  <a:gd name="connsiteX14" fmla="*/ 76890 w 78542"/>
                  <a:gd name="connsiteY14" fmla="*/ 40263 h 102992"/>
                  <a:gd name="connsiteX15" fmla="*/ 59615 w 78542"/>
                  <a:gd name="connsiteY15" fmla="*/ 67592 h 102992"/>
                  <a:gd name="connsiteX16" fmla="*/ 58576 w 78542"/>
                  <a:gd name="connsiteY16" fmla="*/ 73303 h 102992"/>
                  <a:gd name="connsiteX17" fmla="*/ 34740 w 78542"/>
                  <a:gd name="connsiteY17" fmla="*/ 89776 h 102992"/>
                  <a:gd name="connsiteX18" fmla="*/ 17842 w 78542"/>
                  <a:gd name="connsiteY18" fmla="*/ 72690 h 102992"/>
                  <a:gd name="connsiteX19" fmla="*/ 59568 w 78542"/>
                  <a:gd name="connsiteY19" fmla="*/ 50505 h 102992"/>
                  <a:gd name="connsiteX20" fmla="*/ 59568 w 78542"/>
                  <a:gd name="connsiteY20" fmla="*/ 67592 h 10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542" h="102992">
                    <a:moveTo>
                      <a:pt x="76938" y="40309"/>
                    </a:moveTo>
                    <a:cubicBezTo>
                      <a:pt x="76938" y="20580"/>
                      <a:pt x="69621" y="0"/>
                      <a:pt x="39460" y="0"/>
                    </a:cubicBezTo>
                    <a:cubicBezTo>
                      <a:pt x="27046" y="0"/>
                      <a:pt x="15246" y="3446"/>
                      <a:pt x="7080" y="8732"/>
                    </a:cubicBezTo>
                    <a:lnTo>
                      <a:pt x="11139" y="20532"/>
                    </a:lnTo>
                    <a:cubicBezTo>
                      <a:pt x="18078" y="16048"/>
                      <a:pt x="27613" y="13216"/>
                      <a:pt x="36817" y="13216"/>
                    </a:cubicBezTo>
                    <a:cubicBezTo>
                      <a:pt x="56971" y="13216"/>
                      <a:pt x="59237" y="27896"/>
                      <a:pt x="59237" y="36014"/>
                    </a:cubicBezTo>
                    <a:lnTo>
                      <a:pt x="59237" y="38044"/>
                    </a:lnTo>
                    <a:cubicBezTo>
                      <a:pt x="21146" y="37855"/>
                      <a:pt x="0" y="50883"/>
                      <a:pt x="0" y="74672"/>
                    </a:cubicBezTo>
                    <a:cubicBezTo>
                      <a:pt x="0" y="88927"/>
                      <a:pt x="10195" y="102992"/>
                      <a:pt x="30114" y="102992"/>
                    </a:cubicBezTo>
                    <a:cubicBezTo>
                      <a:pt x="44180" y="102992"/>
                      <a:pt x="54753" y="96054"/>
                      <a:pt x="60228" y="88313"/>
                    </a:cubicBezTo>
                    <a:lnTo>
                      <a:pt x="60842" y="88313"/>
                    </a:lnTo>
                    <a:lnTo>
                      <a:pt x="62258" y="100727"/>
                    </a:lnTo>
                    <a:lnTo>
                      <a:pt x="78542" y="100727"/>
                    </a:lnTo>
                    <a:cubicBezTo>
                      <a:pt x="77315" y="94024"/>
                      <a:pt x="76890" y="85670"/>
                      <a:pt x="76890" y="77126"/>
                    </a:cubicBezTo>
                    <a:lnTo>
                      <a:pt x="76890" y="40263"/>
                    </a:lnTo>
                    <a:close/>
                    <a:moveTo>
                      <a:pt x="59615" y="67592"/>
                    </a:moveTo>
                    <a:cubicBezTo>
                      <a:pt x="59615" y="69433"/>
                      <a:pt x="59190" y="71462"/>
                      <a:pt x="58576" y="73303"/>
                    </a:cubicBezTo>
                    <a:cubicBezTo>
                      <a:pt x="55744" y="81658"/>
                      <a:pt x="47579" y="89776"/>
                      <a:pt x="34740" y="89776"/>
                    </a:cubicBezTo>
                    <a:cubicBezTo>
                      <a:pt x="25583" y="89776"/>
                      <a:pt x="17842" y="84254"/>
                      <a:pt x="17842" y="72690"/>
                    </a:cubicBezTo>
                    <a:cubicBezTo>
                      <a:pt x="17842" y="53573"/>
                      <a:pt x="40026" y="50080"/>
                      <a:pt x="59568" y="50505"/>
                    </a:cubicBezTo>
                    <a:lnTo>
                      <a:pt x="59568" y="67592"/>
                    </a:lnTo>
                    <a:close/>
                  </a:path>
                </a:pathLst>
              </a:custGeom>
              <a:solidFill>
                <a:srgbClr val="4C3B6C"/>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89E32A8-E923-9F66-272C-5E136579D85A}"/>
                  </a:ext>
                </a:extLst>
              </p:cNvPr>
              <p:cNvSpPr/>
              <p:nvPr/>
            </p:nvSpPr>
            <p:spPr>
              <a:xfrm>
                <a:off x="5791456" y="-1153175"/>
                <a:ext cx="49419" cy="100821"/>
              </a:xfrm>
              <a:custGeom>
                <a:avLst/>
                <a:gdLst>
                  <a:gd name="connsiteX0" fmla="*/ 17087 w 49419"/>
                  <a:gd name="connsiteY0" fmla="*/ 21665 h 100821"/>
                  <a:gd name="connsiteX1" fmla="*/ 16284 w 49419"/>
                  <a:gd name="connsiteY1" fmla="*/ 21665 h 100821"/>
                  <a:gd name="connsiteX2" fmla="*/ 15671 w 49419"/>
                  <a:gd name="connsiteY2" fmla="*/ 2313 h 100821"/>
                  <a:gd name="connsiteX3" fmla="*/ 0 w 49419"/>
                  <a:gd name="connsiteY3" fmla="*/ 2313 h 100821"/>
                  <a:gd name="connsiteX4" fmla="*/ 802 w 49419"/>
                  <a:gd name="connsiteY4" fmla="*/ 33041 h 100821"/>
                  <a:gd name="connsiteX5" fmla="*/ 802 w 49419"/>
                  <a:gd name="connsiteY5" fmla="*/ 100821 h 100821"/>
                  <a:gd name="connsiteX6" fmla="*/ 18503 w 49419"/>
                  <a:gd name="connsiteY6" fmla="*/ 100821 h 100821"/>
                  <a:gd name="connsiteX7" fmla="*/ 18503 w 49419"/>
                  <a:gd name="connsiteY7" fmla="*/ 48287 h 100821"/>
                  <a:gd name="connsiteX8" fmla="*/ 19305 w 49419"/>
                  <a:gd name="connsiteY8" fmla="*/ 39932 h 100821"/>
                  <a:gd name="connsiteX9" fmla="*/ 43330 w 49419"/>
                  <a:gd name="connsiteY9" fmla="*/ 16898 h 100821"/>
                  <a:gd name="connsiteX10" fmla="*/ 49419 w 49419"/>
                  <a:gd name="connsiteY10" fmla="*/ 17512 h 100821"/>
                  <a:gd name="connsiteX11" fmla="*/ 49419 w 49419"/>
                  <a:gd name="connsiteY11" fmla="*/ 614 h 100821"/>
                  <a:gd name="connsiteX12" fmla="*/ 44322 w 49419"/>
                  <a:gd name="connsiteY12" fmla="*/ 0 h 100821"/>
                  <a:gd name="connsiteX13" fmla="*/ 17040 w 49419"/>
                  <a:gd name="connsiteY13" fmla="*/ 21571 h 100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419" h="100821">
                    <a:moveTo>
                      <a:pt x="17087" y="21665"/>
                    </a:moveTo>
                    <a:lnTo>
                      <a:pt x="16284" y="21665"/>
                    </a:lnTo>
                    <a:lnTo>
                      <a:pt x="15671" y="2313"/>
                    </a:lnTo>
                    <a:lnTo>
                      <a:pt x="0" y="2313"/>
                    </a:lnTo>
                    <a:cubicBezTo>
                      <a:pt x="614" y="11470"/>
                      <a:pt x="802" y="21429"/>
                      <a:pt x="802" y="33041"/>
                    </a:cubicBezTo>
                    <a:lnTo>
                      <a:pt x="802" y="100821"/>
                    </a:lnTo>
                    <a:lnTo>
                      <a:pt x="18503" y="100821"/>
                    </a:lnTo>
                    <a:lnTo>
                      <a:pt x="18503" y="48287"/>
                    </a:lnTo>
                    <a:cubicBezTo>
                      <a:pt x="18503" y="45219"/>
                      <a:pt x="18928" y="42387"/>
                      <a:pt x="19305" y="39932"/>
                    </a:cubicBezTo>
                    <a:cubicBezTo>
                      <a:pt x="21760" y="26480"/>
                      <a:pt x="30728" y="16898"/>
                      <a:pt x="43330" y="16898"/>
                    </a:cubicBezTo>
                    <a:cubicBezTo>
                      <a:pt x="45785" y="16898"/>
                      <a:pt x="47626" y="17087"/>
                      <a:pt x="49419" y="17512"/>
                    </a:cubicBezTo>
                    <a:lnTo>
                      <a:pt x="49419" y="614"/>
                    </a:lnTo>
                    <a:cubicBezTo>
                      <a:pt x="47815" y="189"/>
                      <a:pt x="46351" y="0"/>
                      <a:pt x="44322" y="0"/>
                    </a:cubicBezTo>
                    <a:cubicBezTo>
                      <a:pt x="32285" y="0"/>
                      <a:pt x="21524" y="8355"/>
                      <a:pt x="17040" y="21571"/>
                    </a:cubicBezTo>
                    <a:close/>
                  </a:path>
                </a:pathLst>
              </a:custGeom>
              <a:solidFill>
                <a:srgbClr val="4C3B6C"/>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217DDE9-1991-EF5D-AD4D-2FB6987419E2}"/>
                  </a:ext>
                </a:extLst>
              </p:cNvPr>
              <p:cNvSpPr/>
              <p:nvPr/>
            </p:nvSpPr>
            <p:spPr>
              <a:xfrm>
                <a:off x="5852486" y="-1179183"/>
                <a:ext cx="58481" cy="128906"/>
              </a:xfrm>
              <a:custGeom>
                <a:avLst/>
                <a:gdLst>
                  <a:gd name="connsiteX0" fmla="*/ 32805 w 58481"/>
                  <a:gd name="connsiteY0" fmla="*/ 47 h 128906"/>
                  <a:gd name="connsiteX1" fmla="*/ 15293 w 58481"/>
                  <a:gd name="connsiteY1" fmla="*/ 4720 h 128906"/>
                  <a:gd name="connsiteX2" fmla="*/ 15293 w 58481"/>
                  <a:gd name="connsiteY2" fmla="*/ 28321 h 128906"/>
                  <a:gd name="connsiteX3" fmla="*/ 0 w 58481"/>
                  <a:gd name="connsiteY3" fmla="*/ 28321 h 128906"/>
                  <a:gd name="connsiteX4" fmla="*/ 0 w 58481"/>
                  <a:gd name="connsiteY4" fmla="*/ 41962 h 128906"/>
                  <a:gd name="connsiteX5" fmla="*/ 15293 w 58481"/>
                  <a:gd name="connsiteY5" fmla="*/ 41962 h 128906"/>
                  <a:gd name="connsiteX6" fmla="*/ 15293 w 58481"/>
                  <a:gd name="connsiteY6" fmla="*/ 95724 h 128906"/>
                  <a:gd name="connsiteX7" fmla="*/ 22232 w 58481"/>
                  <a:gd name="connsiteY7" fmla="*/ 121354 h 128906"/>
                  <a:gd name="connsiteX8" fmla="*/ 41584 w 58481"/>
                  <a:gd name="connsiteY8" fmla="*/ 128906 h 128906"/>
                  <a:gd name="connsiteX9" fmla="*/ 57443 w 58481"/>
                  <a:gd name="connsiteY9" fmla="*/ 126451 h 128906"/>
                  <a:gd name="connsiteX10" fmla="*/ 56641 w 58481"/>
                  <a:gd name="connsiteY10" fmla="*/ 112999 h 128906"/>
                  <a:gd name="connsiteX11" fmla="*/ 46257 w 58481"/>
                  <a:gd name="connsiteY11" fmla="*/ 114226 h 128906"/>
                  <a:gd name="connsiteX12" fmla="*/ 32805 w 58481"/>
                  <a:gd name="connsiteY12" fmla="*/ 95110 h 128906"/>
                  <a:gd name="connsiteX13" fmla="*/ 32805 w 58481"/>
                  <a:gd name="connsiteY13" fmla="*/ 41962 h 128906"/>
                  <a:gd name="connsiteX14" fmla="*/ 58482 w 58481"/>
                  <a:gd name="connsiteY14" fmla="*/ 41962 h 128906"/>
                  <a:gd name="connsiteX15" fmla="*/ 58482 w 58481"/>
                  <a:gd name="connsiteY15" fmla="*/ 28321 h 128906"/>
                  <a:gd name="connsiteX16" fmla="*/ 32805 w 58481"/>
                  <a:gd name="connsiteY16" fmla="*/ 28321 h 128906"/>
                  <a:gd name="connsiteX17" fmla="*/ 32805 w 58481"/>
                  <a:gd name="connsiteY17" fmla="*/ 0 h 1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81" h="128906">
                    <a:moveTo>
                      <a:pt x="32805" y="47"/>
                    </a:moveTo>
                    <a:lnTo>
                      <a:pt x="15293" y="4720"/>
                    </a:lnTo>
                    <a:lnTo>
                      <a:pt x="15293" y="28321"/>
                    </a:lnTo>
                    <a:lnTo>
                      <a:pt x="0" y="28321"/>
                    </a:lnTo>
                    <a:lnTo>
                      <a:pt x="0" y="41962"/>
                    </a:lnTo>
                    <a:lnTo>
                      <a:pt x="15293" y="41962"/>
                    </a:lnTo>
                    <a:lnTo>
                      <a:pt x="15293" y="95724"/>
                    </a:lnTo>
                    <a:cubicBezTo>
                      <a:pt x="15293" y="107335"/>
                      <a:pt x="17134" y="116067"/>
                      <a:pt x="22232" y="121354"/>
                    </a:cubicBezTo>
                    <a:cubicBezTo>
                      <a:pt x="26527" y="126262"/>
                      <a:pt x="33229" y="128906"/>
                      <a:pt x="41584" y="128906"/>
                    </a:cubicBezTo>
                    <a:cubicBezTo>
                      <a:pt x="48523" y="128906"/>
                      <a:pt x="53998" y="127867"/>
                      <a:pt x="57443" y="126451"/>
                    </a:cubicBezTo>
                    <a:lnTo>
                      <a:pt x="56641" y="112999"/>
                    </a:lnTo>
                    <a:cubicBezTo>
                      <a:pt x="54423" y="113613"/>
                      <a:pt x="50930" y="114226"/>
                      <a:pt x="46257" y="114226"/>
                    </a:cubicBezTo>
                    <a:cubicBezTo>
                      <a:pt x="36297" y="114226"/>
                      <a:pt x="32805" y="107288"/>
                      <a:pt x="32805" y="95110"/>
                    </a:cubicBezTo>
                    <a:lnTo>
                      <a:pt x="32805" y="41962"/>
                    </a:lnTo>
                    <a:lnTo>
                      <a:pt x="58482" y="41962"/>
                    </a:lnTo>
                    <a:lnTo>
                      <a:pt x="58482" y="28321"/>
                    </a:lnTo>
                    <a:lnTo>
                      <a:pt x="32805" y="28321"/>
                    </a:lnTo>
                    <a:lnTo>
                      <a:pt x="32805" y="0"/>
                    </a:lnTo>
                    <a:close/>
                  </a:path>
                </a:pathLst>
              </a:custGeom>
              <a:solidFill>
                <a:srgbClr val="4C3B6C"/>
              </a:solidFill>
              <a:ln w="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9E5FCB3-B668-F5BE-AC90-4402E2F81ABD}"/>
                  </a:ext>
                </a:extLst>
              </p:cNvPr>
              <p:cNvSpPr/>
              <p:nvPr/>
            </p:nvSpPr>
            <p:spPr>
              <a:xfrm>
                <a:off x="5930273" y="-1153080"/>
                <a:ext cx="84725" cy="100868"/>
              </a:xfrm>
              <a:custGeom>
                <a:avLst/>
                <a:gdLst>
                  <a:gd name="connsiteX0" fmla="*/ 49891 w 84725"/>
                  <a:gd name="connsiteY0" fmla="*/ 0 h 100868"/>
                  <a:gd name="connsiteX1" fmla="*/ 17323 w 84725"/>
                  <a:gd name="connsiteY1" fmla="*/ 18550 h 100868"/>
                  <a:gd name="connsiteX2" fmla="*/ 16898 w 84725"/>
                  <a:gd name="connsiteY2" fmla="*/ 18550 h 100868"/>
                  <a:gd name="connsiteX3" fmla="*/ 15860 w 84725"/>
                  <a:gd name="connsiteY3" fmla="*/ 2266 h 100868"/>
                  <a:gd name="connsiteX4" fmla="*/ 0 w 84725"/>
                  <a:gd name="connsiteY4" fmla="*/ 2266 h 100868"/>
                  <a:gd name="connsiteX5" fmla="*/ 802 w 84725"/>
                  <a:gd name="connsiteY5" fmla="*/ 28934 h 100868"/>
                  <a:gd name="connsiteX6" fmla="*/ 802 w 84725"/>
                  <a:gd name="connsiteY6" fmla="*/ 100821 h 100868"/>
                  <a:gd name="connsiteX7" fmla="*/ 18739 w 84725"/>
                  <a:gd name="connsiteY7" fmla="*/ 100821 h 100868"/>
                  <a:gd name="connsiteX8" fmla="*/ 18739 w 84725"/>
                  <a:gd name="connsiteY8" fmla="*/ 41584 h 100868"/>
                  <a:gd name="connsiteX9" fmla="*/ 19966 w 84725"/>
                  <a:gd name="connsiteY9" fmla="*/ 33229 h 100868"/>
                  <a:gd name="connsiteX10" fmla="*/ 43991 w 84725"/>
                  <a:gd name="connsiteY10" fmla="*/ 14915 h 100868"/>
                  <a:gd name="connsiteX11" fmla="*/ 66789 w 84725"/>
                  <a:gd name="connsiteY11" fmla="*/ 44039 h 100868"/>
                  <a:gd name="connsiteX12" fmla="*/ 66789 w 84725"/>
                  <a:gd name="connsiteY12" fmla="*/ 100868 h 100868"/>
                  <a:gd name="connsiteX13" fmla="*/ 84726 w 84725"/>
                  <a:gd name="connsiteY13" fmla="*/ 100868 h 100868"/>
                  <a:gd name="connsiteX14" fmla="*/ 84726 w 84725"/>
                  <a:gd name="connsiteY14" fmla="*/ 42009 h 100868"/>
                  <a:gd name="connsiteX15" fmla="*/ 49891 w 84725"/>
                  <a:gd name="connsiteY15" fmla="*/ 47 h 10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25" h="100868">
                    <a:moveTo>
                      <a:pt x="49891" y="0"/>
                    </a:moveTo>
                    <a:cubicBezTo>
                      <a:pt x="33607" y="0"/>
                      <a:pt x="22184" y="9157"/>
                      <a:pt x="17323" y="18550"/>
                    </a:cubicBezTo>
                    <a:lnTo>
                      <a:pt x="16898" y="18550"/>
                    </a:lnTo>
                    <a:lnTo>
                      <a:pt x="15860" y="2266"/>
                    </a:lnTo>
                    <a:lnTo>
                      <a:pt x="0" y="2266"/>
                    </a:lnTo>
                    <a:cubicBezTo>
                      <a:pt x="614" y="10432"/>
                      <a:pt x="802" y="18739"/>
                      <a:pt x="802" y="28934"/>
                    </a:cubicBezTo>
                    <a:lnTo>
                      <a:pt x="802" y="100821"/>
                    </a:lnTo>
                    <a:lnTo>
                      <a:pt x="18739" y="100821"/>
                    </a:lnTo>
                    <a:lnTo>
                      <a:pt x="18739" y="41584"/>
                    </a:lnTo>
                    <a:cubicBezTo>
                      <a:pt x="18739" y="38516"/>
                      <a:pt x="19164" y="35495"/>
                      <a:pt x="19966" y="33229"/>
                    </a:cubicBezTo>
                    <a:cubicBezTo>
                      <a:pt x="23034" y="23270"/>
                      <a:pt x="32191" y="14915"/>
                      <a:pt x="43991" y="14915"/>
                    </a:cubicBezTo>
                    <a:cubicBezTo>
                      <a:pt x="60889" y="14915"/>
                      <a:pt x="66789" y="28132"/>
                      <a:pt x="66789" y="44039"/>
                    </a:cubicBezTo>
                    <a:lnTo>
                      <a:pt x="66789" y="100868"/>
                    </a:lnTo>
                    <a:lnTo>
                      <a:pt x="84726" y="100868"/>
                    </a:lnTo>
                    <a:lnTo>
                      <a:pt x="84726" y="42009"/>
                    </a:lnTo>
                    <a:cubicBezTo>
                      <a:pt x="84726" y="8213"/>
                      <a:pt x="63533" y="47"/>
                      <a:pt x="49891" y="47"/>
                    </a:cubicBezTo>
                    <a:close/>
                  </a:path>
                </a:pathLst>
              </a:custGeom>
              <a:solidFill>
                <a:srgbClr val="4C3B6C"/>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E351485-2C67-8717-8F16-76F6D8AD0AD6}"/>
                  </a:ext>
                </a:extLst>
              </p:cNvPr>
              <p:cNvSpPr/>
              <p:nvPr/>
            </p:nvSpPr>
            <p:spPr>
              <a:xfrm>
                <a:off x="6036948" y="-1153080"/>
                <a:ext cx="86944" cy="102850"/>
              </a:xfrm>
              <a:custGeom>
                <a:avLst/>
                <a:gdLst>
                  <a:gd name="connsiteX0" fmla="*/ 46210 w 86944"/>
                  <a:gd name="connsiteY0" fmla="*/ 0 h 102850"/>
                  <a:gd name="connsiteX1" fmla="*/ 0 w 86944"/>
                  <a:gd name="connsiteY1" fmla="*/ 53148 h 102850"/>
                  <a:gd name="connsiteX2" fmla="*/ 48475 w 86944"/>
                  <a:gd name="connsiteY2" fmla="*/ 102851 h 102850"/>
                  <a:gd name="connsiteX3" fmla="*/ 81233 w 86944"/>
                  <a:gd name="connsiteY3" fmla="*/ 96762 h 102850"/>
                  <a:gd name="connsiteX4" fmla="*/ 78165 w 86944"/>
                  <a:gd name="connsiteY4" fmla="*/ 83923 h 102850"/>
                  <a:gd name="connsiteX5" fmla="*/ 50883 w 86944"/>
                  <a:gd name="connsiteY5" fmla="*/ 89021 h 102850"/>
                  <a:gd name="connsiteX6" fmla="*/ 17087 w 86944"/>
                  <a:gd name="connsiteY6" fmla="*/ 54800 h 102850"/>
                  <a:gd name="connsiteX7" fmla="*/ 86331 w 86944"/>
                  <a:gd name="connsiteY7" fmla="*/ 54800 h 102850"/>
                  <a:gd name="connsiteX8" fmla="*/ 86944 w 86944"/>
                  <a:gd name="connsiteY8" fmla="*/ 46446 h 102850"/>
                  <a:gd name="connsiteX9" fmla="*/ 46210 w 86944"/>
                  <a:gd name="connsiteY9" fmla="*/ 47 h 102850"/>
                  <a:gd name="connsiteX10" fmla="*/ 17276 w 86944"/>
                  <a:gd name="connsiteY10" fmla="*/ 41962 h 102850"/>
                  <a:gd name="connsiteX11" fmla="*/ 44747 w 86944"/>
                  <a:gd name="connsiteY11" fmla="*/ 12839 h 102850"/>
                  <a:gd name="connsiteX12" fmla="*/ 69574 w 86944"/>
                  <a:gd name="connsiteY12" fmla="*/ 41962 h 102850"/>
                  <a:gd name="connsiteX13" fmla="*/ 17228 w 86944"/>
                  <a:gd name="connsiteY13" fmla="*/ 41962 h 10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944" h="102850">
                    <a:moveTo>
                      <a:pt x="46210" y="0"/>
                    </a:moveTo>
                    <a:cubicBezTo>
                      <a:pt x="17512" y="0"/>
                      <a:pt x="0" y="23412"/>
                      <a:pt x="0" y="53148"/>
                    </a:cubicBezTo>
                    <a:cubicBezTo>
                      <a:pt x="0" y="82885"/>
                      <a:pt x="18125" y="102851"/>
                      <a:pt x="48475" y="102851"/>
                    </a:cubicBezTo>
                    <a:cubicBezTo>
                      <a:pt x="64146" y="102851"/>
                      <a:pt x="74955" y="99594"/>
                      <a:pt x="81233" y="96762"/>
                    </a:cubicBezTo>
                    <a:lnTo>
                      <a:pt x="78165" y="83923"/>
                    </a:lnTo>
                    <a:cubicBezTo>
                      <a:pt x="71462" y="86755"/>
                      <a:pt x="63721" y="89021"/>
                      <a:pt x="50883" y="89021"/>
                    </a:cubicBezTo>
                    <a:cubicBezTo>
                      <a:pt x="32946" y="89021"/>
                      <a:pt x="17512" y="79062"/>
                      <a:pt x="17087" y="54800"/>
                    </a:cubicBezTo>
                    <a:lnTo>
                      <a:pt x="86331" y="54800"/>
                    </a:lnTo>
                    <a:cubicBezTo>
                      <a:pt x="86519" y="52959"/>
                      <a:pt x="86944" y="50127"/>
                      <a:pt x="86944" y="46446"/>
                    </a:cubicBezTo>
                    <a:cubicBezTo>
                      <a:pt x="86944" y="28321"/>
                      <a:pt x="78401" y="47"/>
                      <a:pt x="46210" y="47"/>
                    </a:cubicBezTo>
                    <a:close/>
                    <a:moveTo>
                      <a:pt x="17276" y="41962"/>
                    </a:moveTo>
                    <a:cubicBezTo>
                      <a:pt x="18692" y="29548"/>
                      <a:pt x="26621" y="12839"/>
                      <a:pt x="44747" y="12839"/>
                    </a:cubicBezTo>
                    <a:cubicBezTo>
                      <a:pt x="64901" y="12839"/>
                      <a:pt x="69810" y="30539"/>
                      <a:pt x="69574" y="41962"/>
                    </a:cubicBezTo>
                    <a:lnTo>
                      <a:pt x="17228" y="41962"/>
                    </a:lnTo>
                    <a:close/>
                  </a:path>
                </a:pathLst>
              </a:custGeom>
              <a:solidFill>
                <a:srgbClr val="4C3B6C"/>
              </a:solidFill>
              <a:ln w="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156E1508-32AE-C236-E0BD-EFEBDC186090}"/>
                  </a:ext>
                </a:extLst>
              </p:cNvPr>
              <p:cNvSpPr/>
              <p:nvPr/>
            </p:nvSpPr>
            <p:spPr>
              <a:xfrm>
                <a:off x="6145274" y="-1153175"/>
                <a:ext cx="49419" cy="100821"/>
              </a:xfrm>
              <a:custGeom>
                <a:avLst/>
                <a:gdLst>
                  <a:gd name="connsiteX0" fmla="*/ 17087 w 49419"/>
                  <a:gd name="connsiteY0" fmla="*/ 21665 h 100821"/>
                  <a:gd name="connsiteX1" fmla="*/ 16284 w 49419"/>
                  <a:gd name="connsiteY1" fmla="*/ 21665 h 100821"/>
                  <a:gd name="connsiteX2" fmla="*/ 15671 w 49419"/>
                  <a:gd name="connsiteY2" fmla="*/ 2313 h 100821"/>
                  <a:gd name="connsiteX3" fmla="*/ 0 w 49419"/>
                  <a:gd name="connsiteY3" fmla="*/ 2313 h 100821"/>
                  <a:gd name="connsiteX4" fmla="*/ 802 w 49419"/>
                  <a:gd name="connsiteY4" fmla="*/ 33041 h 100821"/>
                  <a:gd name="connsiteX5" fmla="*/ 802 w 49419"/>
                  <a:gd name="connsiteY5" fmla="*/ 100821 h 100821"/>
                  <a:gd name="connsiteX6" fmla="*/ 18503 w 49419"/>
                  <a:gd name="connsiteY6" fmla="*/ 100821 h 100821"/>
                  <a:gd name="connsiteX7" fmla="*/ 18503 w 49419"/>
                  <a:gd name="connsiteY7" fmla="*/ 48287 h 100821"/>
                  <a:gd name="connsiteX8" fmla="*/ 19305 w 49419"/>
                  <a:gd name="connsiteY8" fmla="*/ 39932 h 100821"/>
                  <a:gd name="connsiteX9" fmla="*/ 43330 w 49419"/>
                  <a:gd name="connsiteY9" fmla="*/ 16898 h 100821"/>
                  <a:gd name="connsiteX10" fmla="*/ 49419 w 49419"/>
                  <a:gd name="connsiteY10" fmla="*/ 17512 h 100821"/>
                  <a:gd name="connsiteX11" fmla="*/ 49419 w 49419"/>
                  <a:gd name="connsiteY11" fmla="*/ 614 h 100821"/>
                  <a:gd name="connsiteX12" fmla="*/ 44322 w 49419"/>
                  <a:gd name="connsiteY12" fmla="*/ 0 h 100821"/>
                  <a:gd name="connsiteX13" fmla="*/ 17039 w 49419"/>
                  <a:gd name="connsiteY13" fmla="*/ 21571 h 100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419" h="100821">
                    <a:moveTo>
                      <a:pt x="17087" y="21665"/>
                    </a:moveTo>
                    <a:lnTo>
                      <a:pt x="16284" y="21665"/>
                    </a:lnTo>
                    <a:lnTo>
                      <a:pt x="15671" y="2313"/>
                    </a:lnTo>
                    <a:lnTo>
                      <a:pt x="0" y="2313"/>
                    </a:lnTo>
                    <a:cubicBezTo>
                      <a:pt x="614" y="11470"/>
                      <a:pt x="802" y="21429"/>
                      <a:pt x="802" y="33041"/>
                    </a:cubicBezTo>
                    <a:lnTo>
                      <a:pt x="802" y="100821"/>
                    </a:lnTo>
                    <a:lnTo>
                      <a:pt x="18503" y="100821"/>
                    </a:lnTo>
                    <a:lnTo>
                      <a:pt x="18503" y="48287"/>
                    </a:lnTo>
                    <a:cubicBezTo>
                      <a:pt x="18503" y="45219"/>
                      <a:pt x="18928" y="42387"/>
                      <a:pt x="19305" y="39932"/>
                    </a:cubicBezTo>
                    <a:cubicBezTo>
                      <a:pt x="21760" y="26480"/>
                      <a:pt x="30728" y="16898"/>
                      <a:pt x="43330" y="16898"/>
                    </a:cubicBezTo>
                    <a:cubicBezTo>
                      <a:pt x="45785" y="16898"/>
                      <a:pt x="47626" y="17087"/>
                      <a:pt x="49419" y="17512"/>
                    </a:cubicBezTo>
                    <a:lnTo>
                      <a:pt x="49419" y="614"/>
                    </a:lnTo>
                    <a:cubicBezTo>
                      <a:pt x="47815" y="189"/>
                      <a:pt x="46351" y="0"/>
                      <a:pt x="44322" y="0"/>
                    </a:cubicBezTo>
                    <a:cubicBezTo>
                      <a:pt x="32285" y="0"/>
                      <a:pt x="21524" y="8355"/>
                      <a:pt x="17039" y="21571"/>
                    </a:cubicBezTo>
                    <a:close/>
                  </a:path>
                </a:pathLst>
              </a:custGeom>
              <a:solidFill>
                <a:srgbClr val="4C3B6C"/>
              </a:solidFill>
              <a:ln w="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C341DDC-EADE-14F4-E972-9EC7DA983A13}"/>
                  </a:ext>
                </a:extLst>
              </p:cNvPr>
              <p:cNvSpPr/>
              <p:nvPr/>
            </p:nvSpPr>
            <p:spPr>
              <a:xfrm>
                <a:off x="6205785" y="-1153080"/>
                <a:ext cx="64570" cy="102803"/>
              </a:xfrm>
              <a:custGeom>
                <a:avLst/>
                <a:gdLst>
                  <a:gd name="connsiteX0" fmla="*/ 38658 w 64570"/>
                  <a:gd name="connsiteY0" fmla="*/ 43566 h 102803"/>
                  <a:gd name="connsiteX1" fmla="*/ 19919 w 64570"/>
                  <a:gd name="connsiteY1" fmla="*/ 26857 h 102803"/>
                  <a:gd name="connsiteX2" fmla="*/ 36392 w 64570"/>
                  <a:gd name="connsiteY2" fmla="*/ 13405 h 102803"/>
                  <a:gd name="connsiteX3" fmla="*/ 56547 w 64570"/>
                  <a:gd name="connsiteY3" fmla="*/ 19116 h 102803"/>
                  <a:gd name="connsiteX4" fmla="*/ 61031 w 64570"/>
                  <a:gd name="connsiteY4" fmla="*/ 6089 h 102803"/>
                  <a:gd name="connsiteX5" fmla="*/ 36817 w 64570"/>
                  <a:gd name="connsiteY5" fmla="*/ 0 h 102803"/>
                  <a:gd name="connsiteX6" fmla="*/ 2832 w 64570"/>
                  <a:gd name="connsiteY6" fmla="*/ 28887 h 102803"/>
                  <a:gd name="connsiteX7" fmla="*/ 28887 w 64570"/>
                  <a:gd name="connsiteY7" fmla="*/ 56783 h 102803"/>
                  <a:gd name="connsiteX8" fmla="*/ 47201 w 64570"/>
                  <a:gd name="connsiteY8" fmla="*/ 74908 h 102803"/>
                  <a:gd name="connsiteX9" fmla="*/ 28084 w 64570"/>
                  <a:gd name="connsiteY9" fmla="*/ 89587 h 102803"/>
                  <a:gd name="connsiteX10" fmla="*/ 4484 w 64570"/>
                  <a:gd name="connsiteY10" fmla="*/ 82460 h 102803"/>
                  <a:gd name="connsiteX11" fmla="*/ 0 w 64570"/>
                  <a:gd name="connsiteY11" fmla="*/ 96101 h 102803"/>
                  <a:gd name="connsiteX12" fmla="*/ 27707 w 64570"/>
                  <a:gd name="connsiteY12" fmla="*/ 102804 h 102803"/>
                  <a:gd name="connsiteX13" fmla="*/ 64571 w 64570"/>
                  <a:gd name="connsiteY13" fmla="*/ 73303 h 102803"/>
                  <a:gd name="connsiteX14" fmla="*/ 38705 w 64570"/>
                  <a:gd name="connsiteY14" fmla="*/ 43566 h 10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570" h="102803">
                    <a:moveTo>
                      <a:pt x="38658" y="43566"/>
                    </a:moveTo>
                    <a:cubicBezTo>
                      <a:pt x="25819" y="38658"/>
                      <a:pt x="19919" y="35023"/>
                      <a:pt x="19919" y="26857"/>
                    </a:cubicBezTo>
                    <a:cubicBezTo>
                      <a:pt x="19919" y="19541"/>
                      <a:pt x="25819" y="13405"/>
                      <a:pt x="36392" y="13405"/>
                    </a:cubicBezTo>
                    <a:cubicBezTo>
                      <a:pt x="45549" y="13405"/>
                      <a:pt x="52676" y="16662"/>
                      <a:pt x="56547" y="19116"/>
                    </a:cubicBezTo>
                    <a:lnTo>
                      <a:pt x="61031" y="6089"/>
                    </a:lnTo>
                    <a:cubicBezTo>
                      <a:pt x="55508" y="2832"/>
                      <a:pt x="46776" y="0"/>
                      <a:pt x="36817" y="0"/>
                    </a:cubicBezTo>
                    <a:cubicBezTo>
                      <a:pt x="15623" y="0"/>
                      <a:pt x="2832" y="13028"/>
                      <a:pt x="2832" y="28887"/>
                    </a:cubicBezTo>
                    <a:cubicBezTo>
                      <a:pt x="2832" y="40687"/>
                      <a:pt x="11187" y="50458"/>
                      <a:pt x="28887" y="56783"/>
                    </a:cubicBezTo>
                    <a:cubicBezTo>
                      <a:pt x="42103" y="61692"/>
                      <a:pt x="47201" y="66365"/>
                      <a:pt x="47201" y="74908"/>
                    </a:cubicBezTo>
                    <a:cubicBezTo>
                      <a:pt x="47201" y="83451"/>
                      <a:pt x="41112" y="89587"/>
                      <a:pt x="28084" y="89587"/>
                    </a:cubicBezTo>
                    <a:cubicBezTo>
                      <a:pt x="19116" y="89587"/>
                      <a:pt x="9770" y="85906"/>
                      <a:pt x="4484" y="82460"/>
                    </a:cubicBezTo>
                    <a:lnTo>
                      <a:pt x="0" y="96101"/>
                    </a:lnTo>
                    <a:cubicBezTo>
                      <a:pt x="6939" y="100160"/>
                      <a:pt x="16898" y="102804"/>
                      <a:pt x="27707" y="102804"/>
                    </a:cubicBezTo>
                    <a:cubicBezTo>
                      <a:pt x="51119" y="102804"/>
                      <a:pt x="64571" y="90579"/>
                      <a:pt x="64571" y="73303"/>
                    </a:cubicBezTo>
                    <a:cubicBezTo>
                      <a:pt x="64571" y="58623"/>
                      <a:pt x="55839" y="50080"/>
                      <a:pt x="38705" y="43566"/>
                    </a:cubicBezTo>
                    <a:close/>
                  </a:path>
                </a:pathLst>
              </a:custGeom>
              <a:solidFill>
                <a:srgbClr val="4C3B6C"/>
              </a:solidFill>
              <a:ln w="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2DECFF4-F16B-9274-1149-4C05C33464EF}"/>
                  </a:ext>
                </a:extLst>
              </p:cNvPr>
              <p:cNvSpPr/>
              <p:nvPr/>
            </p:nvSpPr>
            <p:spPr>
              <a:xfrm>
                <a:off x="6293249" y="-1196883"/>
                <a:ext cx="83923" cy="144576"/>
              </a:xfrm>
              <a:custGeom>
                <a:avLst/>
                <a:gdLst>
                  <a:gd name="connsiteX0" fmla="*/ 49514 w 83923"/>
                  <a:gd name="connsiteY0" fmla="*/ 43803 h 144576"/>
                  <a:gd name="connsiteX1" fmla="*/ 31200 w 83923"/>
                  <a:gd name="connsiteY1" fmla="*/ 48900 h 144576"/>
                  <a:gd name="connsiteX2" fmla="*/ 18361 w 83923"/>
                  <a:gd name="connsiteY2" fmla="*/ 61503 h 144576"/>
                  <a:gd name="connsiteX3" fmla="*/ 17936 w 83923"/>
                  <a:gd name="connsiteY3" fmla="*/ 61503 h 144576"/>
                  <a:gd name="connsiteX4" fmla="*/ 17936 w 83923"/>
                  <a:gd name="connsiteY4" fmla="*/ 0 h 144576"/>
                  <a:gd name="connsiteX5" fmla="*/ 0 w 83923"/>
                  <a:gd name="connsiteY5" fmla="*/ 0 h 144576"/>
                  <a:gd name="connsiteX6" fmla="*/ 0 w 83923"/>
                  <a:gd name="connsiteY6" fmla="*/ 144576 h 144576"/>
                  <a:gd name="connsiteX7" fmla="*/ 17936 w 83923"/>
                  <a:gd name="connsiteY7" fmla="*/ 144576 h 144576"/>
                  <a:gd name="connsiteX8" fmla="*/ 17936 w 83923"/>
                  <a:gd name="connsiteY8" fmla="*/ 85103 h 144576"/>
                  <a:gd name="connsiteX9" fmla="*/ 19164 w 83923"/>
                  <a:gd name="connsiteY9" fmla="*/ 76560 h 144576"/>
                  <a:gd name="connsiteX10" fmla="*/ 43189 w 83923"/>
                  <a:gd name="connsiteY10" fmla="*/ 58624 h 144576"/>
                  <a:gd name="connsiteX11" fmla="*/ 65987 w 83923"/>
                  <a:gd name="connsiteY11" fmla="*/ 87935 h 144576"/>
                  <a:gd name="connsiteX12" fmla="*/ 65987 w 83923"/>
                  <a:gd name="connsiteY12" fmla="*/ 144530 h 144576"/>
                  <a:gd name="connsiteX13" fmla="*/ 83923 w 83923"/>
                  <a:gd name="connsiteY13" fmla="*/ 144530 h 144576"/>
                  <a:gd name="connsiteX14" fmla="*/ 83923 w 83923"/>
                  <a:gd name="connsiteY14" fmla="*/ 85906 h 144576"/>
                  <a:gd name="connsiteX15" fmla="*/ 49514 w 83923"/>
                  <a:gd name="connsiteY15" fmla="*/ 43755 h 1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923" h="144576">
                    <a:moveTo>
                      <a:pt x="49514" y="43803"/>
                    </a:moveTo>
                    <a:cubicBezTo>
                      <a:pt x="42811" y="43803"/>
                      <a:pt x="36486" y="45832"/>
                      <a:pt x="31200" y="48900"/>
                    </a:cubicBezTo>
                    <a:cubicBezTo>
                      <a:pt x="25677" y="51968"/>
                      <a:pt x="21240" y="56452"/>
                      <a:pt x="18361" y="61503"/>
                    </a:cubicBezTo>
                    <a:lnTo>
                      <a:pt x="17936" y="61503"/>
                    </a:lnTo>
                    <a:lnTo>
                      <a:pt x="17936" y="0"/>
                    </a:lnTo>
                    <a:lnTo>
                      <a:pt x="0" y="0"/>
                    </a:lnTo>
                    <a:lnTo>
                      <a:pt x="0" y="144576"/>
                    </a:lnTo>
                    <a:lnTo>
                      <a:pt x="17936" y="144576"/>
                    </a:lnTo>
                    <a:lnTo>
                      <a:pt x="17936" y="85103"/>
                    </a:lnTo>
                    <a:cubicBezTo>
                      <a:pt x="17936" y="81658"/>
                      <a:pt x="18125" y="79015"/>
                      <a:pt x="19164" y="76560"/>
                    </a:cubicBezTo>
                    <a:cubicBezTo>
                      <a:pt x="22420" y="66789"/>
                      <a:pt x="31577" y="58624"/>
                      <a:pt x="43189" y="58624"/>
                    </a:cubicBezTo>
                    <a:cubicBezTo>
                      <a:pt x="60087" y="58624"/>
                      <a:pt x="65987" y="72076"/>
                      <a:pt x="65987" y="87935"/>
                    </a:cubicBezTo>
                    <a:lnTo>
                      <a:pt x="65987" y="144530"/>
                    </a:lnTo>
                    <a:lnTo>
                      <a:pt x="83923" y="144530"/>
                    </a:lnTo>
                    <a:lnTo>
                      <a:pt x="83923" y="85906"/>
                    </a:lnTo>
                    <a:cubicBezTo>
                      <a:pt x="83923" y="51921"/>
                      <a:pt x="62730" y="43755"/>
                      <a:pt x="49514" y="43755"/>
                    </a:cubicBezTo>
                    <a:close/>
                  </a:path>
                </a:pathLst>
              </a:custGeom>
              <a:solidFill>
                <a:srgbClr val="4C3B6C"/>
              </a:solidFill>
              <a:ln w="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0575F37-1634-84BD-11BD-D081D95FBE99}"/>
                  </a:ext>
                </a:extLst>
              </p:cNvPr>
              <p:cNvSpPr/>
              <p:nvPr/>
            </p:nvSpPr>
            <p:spPr>
              <a:xfrm>
                <a:off x="6404029" y="-1189756"/>
                <a:ext cx="22237" cy="22184"/>
              </a:xfrm>
              <a:custGeom>
                <a:avLst/>
                <a:gdLst>
                  <a:gd name="connsiteX0" fmla="*/ 11187 w 22237"/>
                  <a:gd name="connsiteY0" fmla="*/ 0 h 22184"/>
                  <a:gd name="connsiteX1" fmla="*/ 0 w 22237"/>
                  <a:gd name="connsiteY1" fmla="*/ 11187 h 22184"/>
                  <a:gd name="connsiteX2" fmla="*/ 10809 w 22237"/>
                  <a:gd name="connsiteY2" fmla="*/ 22184 h 22184"/>
                  <a:gd name="connsiteX3" fmla="*/ 22232 w 22237"/>
                  <a:gd name="connsiteY3" fmla="*/ 11187 h 22184"/>
                  <a:gd name="connsiteX4" fmla="*/ 11234 w 22237"/>
                  <a:gd name="connsiteY4" fmla="*/ 0 h 2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7" h="22184">
                    <a:moveTo>
                      <a:pt x="11187" y="0"/>
                    </a:moveTo>
                    <a:cubicBezTo>
                      <a:pt x="4673" y="0"/>
                      <a:pt x="0" y="4909"/>
                      <a:pt x="0" y="11187"/>
                    </a:cubicBezTo>
                    <a:cubicBezTo>
                      <a:pt x="0" y="17464"/>
                      <a:pt x="4484" y="22184"/>
                      <a:pt x="10809" y="22184"/>
                    </a:cubicBezTo>
                    <a:cubicBezTo>
                      <a:pt x="17936" y="22184"/>
                      <a:pt x="22420" y="17276"/>
                      <a:pt x="22232" y="11187"/>
                    </a:cubicBezTo>
                    <a:cubicBezTo>
                      <a:pt x="22232" y="4862"/>
                      <a:pt x="17936" y="0"/>
                      <a:pt x="11234" y="0"/>
                    </a:cubicBezTo>
                    <a:close/>
                  </a:path>
                </a:pathLst>
              </a:custGeom>
              <a:solidFill>
                <a:srgbClr val="4C3B6C"/>
              </a:solidFill>
              <a:ln w="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26CD165-BA05-0172-9AFB-02192DFDD263}"/>
                  </a:ext>
                </a:extLst>
              </p:cNvPr>
              <p:cNvSpPr/>
              <p:nvPr/>
            </p:nvSpPr>
            <p:spPr>
              <a:xfrm>
                <a:off x="6406295" y="-1150862"/>
                <a:ext cx="17936" cy="98555"/>
              </a:xfrm>
              <a:custGeom>
                <a:avLst/>
                <a:gdLst>
                  <a:gd name="connsiteX0" fmla="*/ 0 w 17936"/>
                  <a:gd name="connsiteY0" fmla="*/ 0 h 98555"/>
                  <a:gd name="connsiteX1" fmla="*/ 17936 w 17936"/>
                  <a:gd name="connsiteY1" fmla="*/ 0 h 98555"/>
                  <a:gd name="connsiteX2" fmla="*/ 17936 w 17936"/>
                  <a:gd name="connsiteY2" fmla="*/ 98555 h 98555"/>
                  <a:gd name="connsiteX3" fmla="*/ 0 w 17936"/>
                  <a:gd name="connsiteY3" fmla="*/ 98555 h 98555"/>
                </a:gdLst>
                <a:ahLst/>
                <a:cxnLst>
                  <a:cxn ang="0">
                    <a:pos x="connsiteX0" y="connsiteY0"/>
                  </a:cxn>
                  <a:cxn ang="0">
                    <a:pos x="connsiteX1" y="connsiteY1"/>
                  </a:cxn>
                  <a:cxn ang="0">
                    <a:pos x="connsiteX2" y="connsiteY2"/>
                  </a:cxn>
                  <a:cxn ang="0">
                    <a:pos x="connsiteX3" y="connsiteY3"/>
                  </a:cxn>
                </a:cxnLst>
                <a:rect l="l" t="t" r="r" b="b"/>
                <a:pathLst>
                  <a:path w="17936" h="98555">
                    <a:moveTo>
                      <a:pt x="0" y="0"/>
                    </a:moveTo>
                    <a:lnTo>
                      <a:pt x="17936" y="0"/>
                    </a:lnTo>
                    <a:lnTo>
                      <a:pt x="17936" y="98555"/>
                    </a:lnTo>
                    <a:lnTo>
                      <a:pt x="0" y="98555"/>
                    </a:lnTo>
                    <a:close/>
                  </a:path>
                </a:pathLst>
              </a:custGeom>
              <a:solidFill>
                <a:srgbClr val="4C3B6C"/>
              </a:solidFill>
              <a:ln w="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8F852A2-EDDD-7636-BA1D-EFB1916FA998}"/>
                  </a:ext>
                </a:extLst>
              </p:cNvPr>
              <p:cNvSpPr/>
              <p:nvPr/>
            </p:nvSpPr>
            <p:spPr>
              <a:xfrm>
                <a:off x="6453071" y="-1153080"/>
                <a:ext cx="94071" cy="141083"/>
              </a:xfrm>
              <a:custGeom>
                <a:avLst/>
                <a:gdLst>
                  <a:gd name="connsiteX0" fmla="*/ 52346 w 94071"/>
                  <a:gd name="connsiteY0" fmla="*/ 0 h 141083"/>
                  <a:gd name="connsiteX1" fmla="*/ 17323 w 94071"/>
                  <a:gd name="connsiteY1" fmla="*/ 19116 h 141083"/>
                  <a:gd name="connsiteX2" fmla="*/ 16898 w 94071"/>
                  <a:gd name="connsiteY2" fmla="*/ 19116 h 141083"/>
                  <a:gd name="connsiteX3" fmla="*/ 16096 w 94071"/>
                  <a:gd name="connsiteY3" fmla="*/ 2218 h 141083"/>
                  <a:gd name="connsiteX4" fmla="*/ 0 w 94071"/>
                  <a:gd name="connsiteY4" fmla="*/ 2218 h 141083"/>
                  <a:gd name="connsiteX5" fmla="*/ 802 w 94071"/>
                  <a:gd name="connsiteY5" fmla="*/ 34409 h 141083"/>
                  <a:gd name="connsiteX6" fmla="*/ 802 w 94071"/>
                  <a:gd name="connsiteY6" fmla="*/ 141084 h 141083"/>
                  <a:gd name="connsiteX7" fmla="*/ 18503 w 94071"/>
                  <a:gd name="connsiteY7" fmla="*/ 141084 h 141083"/>
                  <a:gd name="connsiteX8" fmla="*/ 18503 w 94071"/>
                  <a:gd name="connsiteY8" fmla="*/ 87558 h 141083"/>
                  <a:gd name="connsiteX9" fmla="*/ 18928 w 94071"/>
                  <a:gd name="connsiteY9" fmla="*/ 87558 h 141083"/>
                  <a:gd name="connsiteX10" fmla="*/ 49278 w 94071"/>
                  <a:gd name="connsiteY10" fmla="*/ 103040 h 141083"/>
                  <a:gd name="connsiteX11" fmla="*/ 94071 w 94071"/>
                  <a:gd name="connsiteY11" fmla="*/ 50080 h 141083"/>
                  <a:gd name="connsiteX12" fmla="*/ 52346 w 94071"/>
                  <a:gd name="connsiteY12" fmla="*/ 0 h 141083"/>
                  <a:gd name="connsiteX13" fmla="*/ 46257 w 94071"/>
                  <a:gd name="connsiteY13" fmla="*/ 88974 h 141083"/>
                  <a:gd name="connsiteX14" fmla="*/ 19400 w 94071"/>
                  <a:gd name="connsiteY14" fmla="*/ 68016 h 141083"/>
                  <a:gd name="connsiteX15" fmla="*/ 18597 w 94071"/>
                  <a:gd name="connsiteY15" fmla="*/ 60700 h 141083"/>
                  <a:gd name="connsiteX16" fmla="*/ 18597 w 94071"/>
                  <a:gd name="connsiteY16" fmla="*/ 43803 h 141083"/>
                  <a:gd name="connsiteX17" fmla="*/ 19824 w 94071"/>
                  <a:gd name="connsiteY17" fmla="*/ 36486 h 141083"/>
                  <a:gd name="connsiteX18" fmla="*/ 46918 w 94071"/>
                  <a:gd name="connsiteY18" fmla="*/ 14302 h 141083"/>
                  <a:gd name="connsiteX19" fmla="*/ 76229 w 94071"/>
                  <a:gd name="connsiteY19" fmla="*/ 50930 h 141083"/>
                  <a:gd name="connsiteX20" fmla="*/ 46304 w 94071"/>
                  <a:gd name="connsiteY20" fmla="*/ 89021 h 14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071" h="141083">
                    <a:moveTo>
                      <a:pt x="52346" y="0"/>
                    </a:moveTo>
                    <a:cubicBezTo>
                      <a:pt x="36250" y="0"/>
                      <a:pt x="24639" y="7127"/>
                      <a:pt x="17323" y="19116"/>
                    </a:cubicBezTo>
                    <a:lnTo>
                      <a:pt x="16898" y="19116"/>
                    </a:lnTo>
                    <a:lnTo>
                      <a:pt x="16096" y="2218"/>
                    </a:lnTo>
                    <a:lnTo>
                      <a:pt x="0" y="2218"/>
                    </a:lnTo>
                    <a:cubicBezTo>
                      <a:pt x="425" y="11564"/>
                      <a:pt x="802" y="21760"/>
                      <a:pt x="802" y="34409"/>
                    </a:cubicBezTo>
                    <a:lnTo>
                      <a:pt x="802" y="141084"/>
                    </a:lnTo>
                    <a:lnTo>
                      <a:pt x="18503" y="141084"/>
                    </a:lnTo>
                    <a:lnTo>
                      <a:pt x="18503" y="87558"/>
                    </a:lnTo>
                    <a:lnTo>
                      <a:pt x="18928" y="87558"/>
                    </a:lnTo>
                    <a:cubicBezTo>
                      <a:pt x="24828" y="97328"/>
                      <a:pt x="36250" y="103040"/>
                      <a:pt x="49278" y="103040"/>
                    </a:cubicBezTo>
                    <a:cubicBezTo>
                      <a:pt x="72501" y="103040"/>
                      <a:pt x="94071" y="85528"/>
                      <a:pt x="94071" y="50080"/>
                    </a:cubicBezTo>
                    <a:cubicBezTo>
                      <a:pt x="94071" y="20155"/>
                      <a:pt x="76135" y="0"/>
                      <a:pt x="52346" y="0"/>
                    </a:cubicBezTo>
                    <a:close/>
                    <a:moveTo>
                      <a:pt x="46257" y="88974"/>
                    </a:moveTo>
                    <a:cubicBezTo>
                      <a:pt x="33418" y="88974"/>
                      <a:pt x="22657" y="80430"/>
                      <a:pt x="19400" y="68016"/>
                    </a:cubicBezTo>
                    <a:cubicBezTo>
                      <a:pt x="18975" y="65798"/>
                      <a:pt x="18597" y="63344"/>
                      <a:pt x="18597" y="60700"/>
                    </a:cubicBezTo>
                    <a:lnTo>
                      <a:pt x="18597" y="43803"/>
                    </a:lnTo>
                    <a:cubicBezTo>
                      <a:pt x="18597" y="41348"/>
                      <a:pt x="19211" y="38705"/>
                      <a:pt x="19824" y="36486"/>
                    </a:cubicBezTo>
                    <a:cubicBezTo>
                      <a:pt x="23270" y="23034"/>
                      <a:pt x="34693" y="14302"/>
                      <a:pt x="46918" y="14302"/>
                    </a:cubicBezTo>
                    <a:cubicBezTo>
                      <a:pt x="65845" y="14302"/>
                      <a:pt x="76229" y="31200"/>
                      <a:pt x="76229" y="50930"/>
                    </a:cubicBezTo>
                    <a:cubicBezTo>
                      <a:pt x="76229" y="73539"/>
                      <a:pt x="65232" y="89021"/>
                      <a:pt x="46304" y="89021"/>
                    </a:cubicBezTo>
                    <a:close/>
                  </a:path>
                </a:pathLst>
              </a:custGeom>
              <a:solidFill>
                <a:srgbClr val="4C3B6C"/>
              </a:solidFill>
              <a:ln w="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40C9272-3645-3202-0DA7-14CE8F37E109}"/>
                  </a:ext>
                </a:extLst>
              </p:cNvPr>
              <p:cNvSpPr/>
              <p:nvPr/>
            </p:nvSpPr>
            <p:spPr>
              <a:xfrm>
                <a:off x="6601754" y="-1150909"/>
                <a:ext cx="143113" cy="98555"/>
              </a:xfrm>
              <a:custGeom>
                <a:avLst/>
                <a:gdLst>
                  <a:gd name="connsiteX0" fmla="*/ 111347 w 143113"/>
                  <a:gd name="connsiteY0" fmla="*/ 49514 h 98555"/>
                  <a:gd name="connsiteX1" fmla="*/ 103795 w 143113"/>
                  <a:gd name="connsiteY1" fmla="*/ 81469 h 98555"/>
                  <a:gd name="connsiteX2" fmla="*/ 103181 w 143113"/>
                  <a:gd name="connsiteY2" fmla="*/ 81469 h 98555"/>
                  <a:gd name="connsiteX3" fmla="*/ 94449 w 143113"/>
                  <a:gd name="connsiteY3" fmla="*/ 49278 h 98555"/>
                  <a:gd name="connsiteX4" fmla="*/ 79156 w 143113"/>
                  <a:gd name="connsiteY4" fmla="*/ 0 h 98555"/>
                  <a:gd name="connsiteX5" fmla="*/ 64099 w 143113"/>
                  <a:gd name="connsiteY5" fmla="*/ 0 h 98555"/>
                  <a:gd name="connsiteX6" fmla="*/ 48003 w 143113"/>
                  <a:gd name="connsiteY6" fmla="*/ 50269 h 98555"/>
                  <a:gd name="connsiteX7" fmla="*/ 39271 w 143113"/>
                  <a:gd name="connsiteY7" fmla="*/ 81422 h 98555"/>
                  <a:gd name="connsiteX8" fmla="*/ 38658 w 143113"/>
                  <a:gd name="connsiteY8" fmla="*/ 81422 h 98555"/>
                  <a:gd name="connsiteX9" fmla="*/ 31341 w 143113"/>
                  <a:gd name="connsiteY9" fmla="*/ 50080 h 98555"/>
                  <a:gd name="connsiteX10" fmla="*/ 18314 w 143113"/>
                  <a:gd name="connsiteY10" fmla="*/ 0 h 98555"/>
                  <a:gd name="connsiteX11" fmla="*/ 0 w 143113"/>
                  <a:gd name="connsiteY11" fmla="*/ 0 h 98555"/>
                  <a:gd name="connsiteX12" fmla="*/ 29737 w 143113"/>
                  <a:gd name="connsiteY12" fmla="*/ 98556 h 98555"/>
                  <a:gd name="connsiteX13" fmla="*/ 46021 w 143113"/>
                  <a:gd name="connsiteY13" fmla="*/ 98556 h 98555"/>
                  <a:gd name="connsiteX14" fmla="*/ 61880 w 143113"/>
                  <a:gd name="connsiteY14" fmla="*/ 51732 h 98555"/>
                  <a:gd name="connsiteX15" fmla="*/ 70849 w 143113"/>
                  <a:gd name="connsiteY15" fmla="*/ 19164 h 98555"/>
                  <a:gd name="connsiteX16" fmla="*/ 71273 w 143113"/>
                  <a:gd name="connsiteY16" fmla="*/ 19164 h 98555"/>
                  <a:gd name="connsiteX17" fmla="*/ 80006 w 143113"/>
                  <a:gd name="connsiteY17" fmla="*/ 51543 h 98555"/>
                  <a:gd name="connsiteX18" fmla="*/ 95063 w 143113"/>
                  <a:gd name="connsiteY18" fmla="*/ 98556 h 98555"/>
                  <a:gd name="connsiteX19" fmla="*/ 111347 w 143113"/>
                  <a:gd name="connsiteY19" fmla="*/ 98556 h 98555"/>
                  <a:gd name="connsiteX20" fmla="*/ 143113 w 143113"/>
                  <a:gd name="connsiteY20" fmla="*/ 0 h 98555"/>
                  <a:gd name="connsiteX21" fmla="*/ 125413 w 143113"/>
                  <a:gd name="connsiteY21" fmla="*/ 0 h 98555"/>
                  <a:gd name="connsiteX22" fmla="*/ 111347 w 143113"/>
                  <a:gd name="connsiteY22" fmla="*/ 49466 h 9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113" h="98555">
                    <a:moveTo>
                      <a:pt x="111347" y="49514"/>
                    </a:moveTo>
                    <a:cubicBezTo>
                      <a:pt x="108090" y="61125"/>
                      <a:pt x="105447" y="71509"/>
                      <a:pt x="103795" y="81469"/>
                    </a:cubicBezTo>
                    <a:lnTo>
                      <a:pt x="103181" y="81469"/>
                    </a:lnTo>
                    <a:cubicBezTo>
                      <a:pt x="100963" y="71509"/>
                      <a:pt x="98084" y="61125"/>
                      <a:pt x="94449" y="49278"/>
                    </a:cubicBezTo>
                    <a:lnTo>
                      <a:pt x="79156" y="0"/>
                    </a:lnTo>
                    <a:lnTo>
                      <a:pt x="64099" y="0"/>
                    </a:lnTo>
                    <a:lnTo>
                      <a:pt x="48003" y="50269"/>
                    </a:lnTo>
                    <a:cubicBezTo>
                      <a:pt x="44747" y="60842"/>
                      <a:pt x="41490" y="71462"/>
                      <a:pt x="39271" y="81422"/>
                    </a:cubicBezTo>
                    <a:lnTo>
                      <a:pt x="38658" y="81422"/>
                    </a:lnTo>
                    <a:cubicBezTo>
                      <a:pt x="36817" y="71226"/>
                      <a:pt x="34173" y="61078"/>
                      <a:pt x="31341" y="50080"/>
                    </a:cubicBezTo>
                    <a:lnTo>
                      <a:pt x="18314" y="0"/>
                    </a:lnTo>
                    <a:lnTo>
                      <a:pt x="0" y="0"/>
                    </a:lnTo>
                    <a:lnTo>
                      <a:pt x="29737" y="98556"/>
                    </a:lnTo>
                    <a:lnTo>
                      <a:pt x="46021" y="98556"/>
                    </a:lnTo>
                    <a:lnTo>
                      <a:pt x="61880" y="51732"/>
                    </a:lnTo>
                    <a:cubicBezTo>
                      <a:pt x="65326" y="41159"/>
                      <a:pt x="68394" y="30964"/>
                      <a:pt x="70849" y="19164"/>
                    </a:cubicBezTo>
                    <a:lnTo>
                      <a:pt x="71273" y="19164"/>
                    </a:lnTo>
                    <a:cubicBezTo>
                      <a:pt x="73728" y="30775"/>
                      <a:pt x="76560" y="40545"/>
                      <a:pt x="80006" y="51543"/>
                    </a:cubicBezTo>
                    <a:lnTo>
                      <a:pt x="95063" y="98556"/>
                    </a:lnTo>
                    <a:lnTo>
                      <a:pt x="111347" y="98556"/>
                    </a:lnTo>
                    <a:lnTo>
                      <a:pt x="143113" y="0"/>
                    </a:lnTo>
                    <a:lnTo>
                      <a:pt x="125413" y="0"/>
                    </a:lnTo>
                    <a:lnTo>
                      <a:pt x="111347" y="49466"/>
                    </a:lnTo>
                    <a:close/>
                  </a:path>
                </a:pathLst>
              </a:custGeom>
              <a:solidFill>
                <a:srgbClr val="4C3B6C"/>
              </a:solidFill>
              <a:ln w="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2CD90A7-ABCF-A6BF-CDAD-723948B594A8}"/>
                  </a:ext>
                </a:extLst>
              </p:cNvPr>
              <p:cNvSpPr/>
              <p:nvPr/>
            </p:nvSpPr>
            <p:spPr>
              <a:xfrm>
                <a:off x="6760538" y="-1189756"/>
                <a:ext cx="22237" cy="22184"/>
              </a:xfrm>
              <a:custGeom>
                <a:avLst/>
                <a:gdLst>
                  <a:gd name="connsiteX0" fmla="*/ 11187 w 22237"/>
                  <a:gd name="connsiteY0" fmla="*/ 0 h 22184"/>
                  <a:gd name="connsiteX1" fmla="*/ 0 w 22237"/>
                  <a:gd name="connsiteY1" fmla="*/ 11187 h 22184"/>
                  <a:gd name="connsiteX2" fmla="*/ 10809 w 22237"/>
                  <a:gd name="connsiteY2" fmla="*/ 22184 h 22184"/>
                  <a:gd name="connsiteX3" fmla="*/ 22232 w 22237"/>
                  <a:gd name="connsiteY3" fmla="*/ 11187 h 22184"/>
                  <a:gd name="connsiteX4" fmla="*/ 11234 w 22237"/>
                  <a:gd name="connsiteY4" fmla="*/ 0 h 2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7" h="22184">
                    <a:moveTo>
                      <a:pt x="11187" y="0"/>
                    </a:moveTo>
                    <a:cubicBezTo>
                      <a:pt x="4673" y="0"/>
                      <a:pt x="0" y="4909"/>
                      <a:pt x="0" y="11187"/>
                    </a:cubicBezTo>
                    <a:cubicBezTo>
                      <a:pt x="0" y="17464"/>
                      <a:pt x="4484" y="22184"/>
                      <a:pt x="10809" y="22184"/>
                    </a:cubicBezTo>
                    <a:cubicBezTo>
                      <a:pt x="17936" y="22184"/>
                      <a:pt x="22420" y="17276"/>
                      <a:pt x="22232" y="11187"/>
                    </a:cubicBezTo>
                    <a:cubicBezTo>
                      <a:pt x="22232" y="4862"/>
                      <a:pt x="17936" y="0"/>
                      <a:pt x="11234" y="0"/>
                    </a:cubicBezTo>
                    <a:close/>
                  </a:path>
                </a:pathLst>
              </a:custGeom>
              <a:solidFill>
                <a:srgbClr val="4C3B6C"/>
              </a:solidFill>
              <a:ln w="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079C1B6-60A4-CEEC-A559-B217E9CC03D5}"/>
                  </a:ext>
                </a:extLst>
              </p:cNvPr>
              <p:cNvSpPr/>
              <p:nvPr/>
            </p:nvSpPr>
            <p:spPr>
              <a:xfrm>
                <a:off x="6762756" y="-1150862"/>
                <a:ext cx="17936" cy="98555"/>
              </a:xfrm>
              <a:custGeom>
                <a:avLst/>
                <a:gdLst>
                  <a:gd name="connsiteX0" fmla="*/ 0 w 17936"/>
                  <a:gd name="connsiteY0" fmla="*/ 0 h 98555"/>
                  <a:gd name="connsiteX1" fmla="*/ 17936 w 17936"/>
                  <a:gd name="connsiteY1" fmla="*/ 0 h 98555"/>
                  <a:gd name="connsiteX2" fmla="*/ 17936 w 17936"/>
                  <a:gd name="connsiteY2" fmla="*/ 98555 h 98555"/>
                  <a:gd name="connsiteX3" fmla="*/ 0 w 17936"/>
                  <a:gd name="connsiteY3" fmla="*/ 98555 h 98555"/>
                </a:gdLst>
                <a:ahLst/>
                <a:cxnLst>
                  <a:cxn ang="0">
                    <a:pos x="connsiteX0" y="connsiteY0"/>
                  </a:cxn>
                  <a:cxn ang="0">
                    <a:pos x="connsiteX1" y="connsiteY1"/>
                  </a:cxn>
                  <a:cxn ang="0">
                    <a:pos x="connsiteX2" y="connsiteY2"/>
                  </a:cxn>
                  <a:cxn ang="0">
                    <a:pos x="connsiteX3" y="connsiteY3"/>
                  </a:cxn>
                </a:cxnLst>
                <a:rect l="l" t="t" r="r" b="b"/>
                <a:pathLst>
                  <a:path w="17936" h="98555">
                    <a:moveTo>
                      <a:pt x="0" y="0"/>
                    </a:moveTo>
                    <a:lnTo>
                      <a:pt x="17936" y="0"/>
                    </a:lnTo>
                    <a:lnTo>
                      <a:pt x="17936" y="98555"/>
                    </a:lnTo>
                    <a:lnTo>
                      <a:pt x="0" y="98555"/>
                    </a:lnTo>
                    <a:close/>
                  </a:path>
                </a:pathLst>
              </a:custGeom>
              <a:solidFill>
                <a:srgbClr val="4C3B6C"/>
              </a:solidFill>
              <a:ln w="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2555DE9-6EF7-AA9D-9000-15515EB2374C}"/>
                  </a:ext>
                </a:extLst>
              </p:cNvPr>
              <p:cNvSpPr/>
              <p:nvPr/>
            </p:nvSpPr>
            <p:spPr>
              <a:xfrm>
                <a:off x="6799195" y="-1179183"/>
                <a:ext cx="58481" cy="128906"/>
              </a:xfrm>
              <a:custGeom>
                <a:avLst/>
                <a:gdLst>
                  <a:gd name="connsiteX0" fmla="*/ 32805 w 58481"/>
                  <a:gd name="connsiteY0" fmla="*/ 47 h 128906"/>
                  <a:gd name="connsiteX1" fmla="*/ 15293 w 58481"/>
                  <a:gd name="connsiteY1" fmla="*/ 4720 h 128906"/>
                  <a:gd name="connsiteX2" fmla="*/ 15293 w 58481"/>
                  <a:gd name="connsiteY2" fmla="*/ 28321 h 128906"/>
                  <a:gd name="connsiteX3" fmla="*/ 0 w 58481"/>
                  <a:gd name="connsiteY3" fmla="*/ 28321 h 128906"/>
                  <a:gd name="connsiteX4" fmla="*/ 0 w 58481"/>
                  <a:gd name="connsiteY4" fmla="*/ 41962 h 128906"/>
                  <a:gd name="connsiteX5" fmla="*/ 15293 w 58481"/>
                  <a:gd name="connsiteY5" fmla="*/ 41962 h 128906"/>
                  <a:gd name="connsiteX6" fmla="*/ 15293 w 58481"/>
                  <a:gd name="connsiteY6" fmla="*/ 95724 h 128906"/>
                  <a:gd name="connsiteX7" fmla="*/ 22232 w 58481"/>
                  <a:gd name="connsiteY7" fmla="*/ 121354 h 128906"/>
                  <a:gd name="connsiteX8" fmla="*/ 41584 w 58481"/>
                  <a:gd name="connsiteY8" fmla="*/ 128906 h 128906"/>
                  <a:gd name="connsiteX9" fmla="*/ 57443 w 58481"/>
                  <a:gd name="connsiteY9" fmla="*/ 126451 h 128906"/>
                  <a:gd name="connsiteX10" fmla="*/ 56641 w 58481"/>
                  <a:gd name="connsiteY10" fmla="*/ 112999 h 128906"/>
                  <a:gd name="connsiteX11" fmla="*/ 46257 w 58481"/>
                  <a:gd name="connsiteY11" fmla="*/ 114226 h 128906"/>
                  <a:gd name="connsiteX12" fmla="*/ 32805 w 58481"/>
                  <a:gd name="connsiteY12" fmla="*/ 95110 h 128906"/>
                  <a:gd name="connsiteX13" fmla="*/ 32805 w 58481"/>
                  <a:gd name="connsiteY13" fmla="*/ 41962 h 128906"/>
                  <a:gd name="connsiteX14" fmla="*/ 58482 w 58481"/>
                  <a:gd name="connsiteY14" fmla="*/ 41962 h 128906"/>
                  <a:gd name="connsiteX15" fmla="*/ 58482 w 58481"/>
                  <a:gd name="connsiteY15" fmla="*/ 28321 h 128906"/>
                  <a:gd name="connsiteX16" fmla="*/ 32805 w 58481"/>
                  <a:gd name="connsiteY16" fmla="*/ 28321 h 128906"/>
                  <a:gd name="connsiteX17" fmla="*/ 32805 w 58481"/>
                  <a:gd name="connsiteY17" fmla="*/ 0 h 1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81" h="128906">
                    <a:moveTo>
                      <a:pt x="32805" y="47"/>
                    </a:moveTo>
                    <a:lnTo>
                      <a:pt x="15293" y="4720"/>
                    </a:lnTo>
                    <a:lnTo>
                      <a:pt x="15293" y="28321"/>
                    </a:lnTo>
                    <a:lnTo>
                      <a:pt x="0" y="28321"/>
                    </a:lnTo>
                    <a:lnTo>
                      <a:pt x="0" y="41962"/>
                    </a:lnTo>
                    <a:lnTo>
                      <a:pt x="15293" y="41962"/>
                    </a:lnTo>
                    <a:lnTo>
                      <a:pt x="15293" y="95724"/>
                    </a:lnTo>
                    <a:cubicBezTo>
                      <a:pt x="15293" y="107335"/>
                      <a:pt x="17134" y="116067"/>
                      <a:pt x="22232" y="121354"/>
                    </a:cubicBezTo>
                    <a:cubicBezTo>
                      <a:pt x="26527" y="126262"/>
                      <a:pt x="33229" y="128906"/>
                      <a:pt x="41584" y="128906"/>
                    </a:cubicBezTo>
                    <a:cubicBezTo>
                      <a:pt x="48523" y="128906"/>
                      <a:pt x="53998" y="127867"/>
                      <a:pt x="57443" y="126451"/>
                    </a:cubicBezTo>
                    <a:lnTo>
                      <a:pt x="56641" y="112999"/>
                    </a:lnTo>
                    <a:cubicBezTo>
                      <a:pt x="54423" y="113613"/>
                      <a:pt x="50930" y="114226"/>
                      <a:pt x="46257" y="114226"/>
                    </a:cubicBezTo>
                    <a:cubicBezTo>
                      <a:pt x="36297" y="114226"/>
                      <a:pt x="32805" y="107288"/>
                      <a:pt x="32805" y="95110"/>
                    </a:cubicBezTo>
                    <a:lnTo>
                      <a:pt x="32805" y="41962"/>
                    </a:lnTo>
                    <a:lnTo>
                      <a:pt x="58482" y="41962"/>
                    </a:lnTo>
                    <a:lnTo>
                      <a:pt x="58482" y="28321"/>
                    </a:lnTo>
                    <a:lnTo>
                      <a:pt x="32805" y="28321"/>
                    </a:lnTo>
                    <a:lnTo>
                      <a:pt x="32805" y="0"/>
                    </a:lnTo>
                    <a:close/>
                  </a:path>
                </a:pathLst>
              </a:custGeom>
              <a:solidFill>
                <a:srgbClr val="4C3B6C"/>
              </a:solidFill>
              <a:ln w="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3A52E710-F4D8-2999-A13C-D2D963F181A6}"/>
                  </a:ext>
                </a:extLst>
              </p:cNvPr>
              <p:cNvSpPr/>
              <p:nvPr/>
            </p:nvSpPr>
            <p:spPr>
              <a:xfrm>
                <a:off x="6877738" y="-1196883"/>
                <a:ext cx="83923" cy="144576"/>
              </a:xfrm>
              <a:custGeom>
                <a:avLst/>
                <a:gdLst>
                  <a:gd name="connsiteX0" fmla="*/ 49514 w 83923"/>
                  <a:gd name="connsiteY0" fmla="*/ 43803 h 144576"/>
                  <a:gd name="connsiteX1" fmla="*/ 31200 w 83923"/>
                  <a:gd name="connsiteY1" fmla="*/ 48900 h 144576"/>
                  <a:gd name="connsiteX2" fmla="*/ 18361 w 83923"/>
                  <a:gd name="connsiteY2" fmla="*/ 61503 h 144576"/>
                  <a:gd name="connsiteX3" fmla="*/ 17936 w 83923"/>
                  <a:gd name="connsiteY3" fmla="*/ 61503 h 144576"/>
                  <a:gd name="connsiteX4" fmla="*/ 17936 w 83923"/>
                  <a:gd name="connsiteY4" fmla="*/ 0 h 144576"/>
                  <a:gd name="connsiteX5" fmla="*/ 0 w 83923"/>
                  <a:gd name="connsiteY5" fmla="*/ 0 h 144576"/>
                  <a:gd name="connsiteX6" fmla="*/ 0 w 83923"/>
                  <a:gd name="connsiteY6" fmla="*/ 144576 h 144576"/>
                  <a:gd name="connsiteX7" fmla="*/ 17936 w 83923"/>
                  <a:gd name="connsiteY7" fmla="*/ 144576 h 144576"/>
                  <a:gd name="connsiteX8" fmla="*/ 17936 w 83923"/>
                  <a:gd name="connsiteY8" fmla="*/ 85103 h 144576"/>
                  <a:gd name="connsiteX9" fmla="*/ 19164 w 83923"/>
                  <a:gd name="connsiteY9" fmla="*/ 76560 h 144576"/>
                  <a:gd name="connsiteX10" fmla="*/ 43189 w 83923"/>
                  <a:gd name="connsiteY10" fmla="*/ 58624 h 144576"/>
                  <a:gd name="connsiteX11" fmla="*/ 65987 w 83923"/>
                  <a:gd name="connsiteY11" fmla="*/ 87935 h 144576"/>
                  <a:gd name="connsiteX12" fmla="*/ 65987 w 83923"/>
                  <a:gd name="connsiteY12" fmla="*/ 144530 h 144576"/>
                  <a:gd name="connsiteX13" fmla="*/ 83923 w 83923"/>
                  <a:gd name="connsiteY13" fmla="*/ 144530 h 144576"/>
                  <a:gd name="connsiteX14" fmla="*/ 83923 w 83923"/>
                  <a:gd name="connsiteY14" fmla="*/ 85906 h 144576"/>
                  <a:gd name="connsiteX15" fmla="*/ 49514 w 83923"/>
                  <a:gd name="connsiteY15" fmla="*/ 43755 h 1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923" h="144576">
                    <a:moveTo>
                      <a:pt x="49514" y="43803"/>
                    </a:moveTo>
                    <a:cubicBezTo>
                      <a:pt x="42811" y="43803"/>
                      <a:pt x="36486" y="45832"/>
                      <a:pt x="31200" y="48900"/>
                    </a:cubicBezTo>
                    <a:cubicBezTo>
                      <a:pt x="25677" y="51968"/>
                      <a:pt x="21240" y="56452"/>
                      <a:pt x="18361" y="61503"/>
                    </a:cubicBezTo>
                    <a:lnTo>
                      <a:pt x="17936" y="61503"/>
                    </a:lnTo>
                    <a:lnTo>
                      <a:pt x="17936" y="0"/>
                    </a:lnTo>
                    <a:lnTo>
                      <a:pt x="0" y="0"/>
                    </a:lnTo>
                    <a:lnTo>
                      <a:pt x="0" y="144576"/>
                    </a:lnTo>
                    <a:lnTo>
                      <a:pt x="17936" y="144576"/>
                    </a:lnTo>
                    <a:lnTo>
                      <a:pt x="17936" y="85103"/>
                    </a:lnTo>
                    <a:cubicBezTo>
                      <a:pt x="17936" y="81658"/>
                      <a:pt x="18125" y="79015"/>
                      <a:pt x="19164" y="76560"/>
                    </a:cubicBezTo>
                    <a:cubicBezTo>
                      <a:pt x="22420" y="66789"/>
                      <a:pt x="31577" y="58624"/>
                      <a:pt x="43189" y="58624"/>
                    </a:cubicBezTo>
                    <a:cubicBezTo>
                      <a:pt x="60087" y="58624"/>
                      <a:pt x="65987" y="72076"/>
                      <a:pt x="65987" y="87935"/>
                    </a:cubicBezTo>
                    <a:lnTo>
                      <a:pt x="65987" y="144530"/>
                    </a:lnTo>
                    <a:lnTo>
                      <a:pt x="83923" y="144530"/>
                    </a:lnTo>
                    <a:lnTo>
                      <a:pt x="83923" y="85906"/>
                    </a:lnTo>
                    <a:cubicBezTo>
                      <a:pt x="83923" y="51921"/>
                      <a:pt x="62730" y="43755"/>
                      <a:pt x="49514" y="43755"/>
                    </a:cubicBezTo>
                    <a:close/>
                  </a:path>
                </a:pathLst>
              </a:custGeom>
              <a:solidFill>
                <a:srgbClr val="4C3B6C"/>
              </a:solid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1786508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6081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3" y="585217"/>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041678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Closing logo slide">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00688-1172-CC94-4A08-71858C41203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0" y="0"/>
            <a:ext cx="12187625" cy="6857143"/>
          </a:xfrm>
          <a:prstGeom prst="rect">
            <a:avLst/>
          </a:prstGeom>
        </p:spPr>
      </p:pic>
      <p:pic>
        <p:nvPicPr>
          <p:cNvPr id="4" name="MS logo white - EMF" descr="Microsoft logo white text version">
            <a:extLst>
              <a:ext uri="{FF2B5EF4-FFF2-40B4-BE49-F238E27FC236}">
                <a16:creationId xmlns:a16="http://schemas.microsoft.com/office/drawing/2014/main" id="{104DDFF6-440F-0901-8F1A-3595B421CBE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46552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2"/>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Logo&#10;&#10;Description automatically generated with medium confidence">
            <a:extLst>
              <a:ext uri="{FF2B5EF4-FFF2-40B4-BE49-F238E27FC236}">
                <a16:creationId xmlns:a16="http://schemas.microsoft.com/office/drawing/2014/main" id="{C7D24C81-C6B4-4566-BEC3-F1E03E4918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2042" y="581026"/>
            <a:ext cx="2857363" cy="295064"/>
          </a:xfrm>
          <a:prstGeom prst="rect">
            <a:avLst/>
          </a:prstGeom>
        </p:spPr>
      </p:pic>
      <p:pic>
        <p:nvPicPr>
          <p:cNvPr id="3" name="Picture 2">
            <a:extLst>
              <a:ext uri="{FF2B5EF4-FFF2-40B4-BE49-F238E27FC236}">
                <a16:creationId xmlns:a16="http://schemas.microsoft.com/office/drawing/2014/main" id="{2B3BAD68-9B50-3288-9D66-025FBA5A6EA8}"/>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flipH="1">
            <a:off x="6110275" y="769925"/>
            <a:ext cx="5499113" cy="5499113"/>
          </a:xfrm>
          <a:custGeom>
            <a:avLst/>
            <a:gdLst>
              <a:gd name="connsiteX0" fmla="*/ 0 w 3362445"/>
              <a:gd name="connsiteY0" fmla="*/ 0 h 3362445"/>
              <a:gd name="connsiteX1" fmla="*/ 3362445 w 3362445"/>
              <a:gd name="connsiteY1" fmla="*/ 0 h 3362445"/>
              <a:gd name="connsiteX2" fmla="*/ 3362445 w 3362445"/>
              <a:gd name="connsiteY2" fmla="*/ 3362445 h 3362445"/>
              <a:gd name="connsiteX3" fmla="*/ 0 w 3362445"/>
              <a:gd name="connsiteY3" fmla="*/ 3362445 h 3362445"/>
            </a:gdLst>
            <a:ahLst/>
            <a:cxnLst>
              <a:cxn ang="0">
                <a:pos x="connsiteX0" y="connsiteY0"/>
              </a:cxn>
              <a:cxn ang="0">
                <a:pos x="connsiteX1" y="connsiteY1"/>
              </a:cxn>
              <a:cxn ang="0">
                <a:pos x="connsiteX2" y="connsiteY2"/>
              </a:cxn>
              <a:cxn ang="0">
                <a:pos x="connsiteX3" y="connsiteY3"/>
              </a:cxn>
            </a:cxnLst>
            <a:rect l="l" t="t" r="r" b="b"/>
            <a:pathLst>
              <a:path w="3362445" h="3362445">
                <a:moveTo>
                  <a:pt x="0" y="0"/>
                </a:moveTo>
                <a:lnTo>
                  <a:pt x="3362445" y="0"/>
                </a:lnTo>
                <a:lnTo>
                  <a:pt x="3362445" y="3362445"/>
                </a:lnTo>
                <a:lnTo>
                  <a:pt x="0" y="3362445"/>
                </a:lnTo>
                <a:close/>
              </a:path>
            </a:pathLst>
          </a:custGeom>
          <a:gradFill>
            <a:gsLst>
              <a:gs pos="0">
                <a:schemeClr val="bg1">
                  <a:lumMod val="65000"/>
                </a:schemeClr>
              </a:gs>
              <a:gs pos="50000">
                <a:schemeClr val="accent1"/>
              </a:gs>
              <a:gs pos="100000">
                <a:schemeClr val="bg1">
                  <a:lumMod val="65000"/>
                </a:schemeClr>
              </a:gs>
            </a:gsLst>
            <a:lin ang="16200000" scaled="1"/>
          </a:gradFill>
          <a:effectLst>
            <a:outerShdw blurRad="63500" dist="50800" dir="2700000" algn="tl" rotWithShape="0">
              <a:prstClr val="black">
                <a:alpha val="20000"/>
              </a:prstClr>
            </a:outerShdw>
          </a:effectLst>
        </p:spPr>
      </p:pic>
      <p:sp>
        <p:nvSpPr>
          <p:cNvPr id="10" name="Picture Placeholder 9">
            <a:extLst>
              <a:ext uri="{FF2B5EF4-FFF2-40B4-BE49-F238E27FC236}">
                <a16:creationId xmlns:a16="http://schemas.microsoft.com/office/drawing/2014/main" id="{77BEEE07-64AA-1E20-888A-42F2A9A704FA}"/>
              </a:ext>
            </a:extLst>
          </p:cNvPr>
          <p:cNvSpPr>
            <a:spLocks noGrp="1"/>
          </p:cNvSpPr>
          <p:nvPr>
            <p:ph type="pic" sz="quarter" idx="13"/>
          </p:nvPr>
        </p:nvSpPr>
        <p:spPr>
          <a:xfrm>
            <a:off x="5929313" y="581025"/>
            <a:ext cx="5499100" cy="5499112"/>
          </a:xfrm>
        </p:spPr>
        <p:txBody>
          <a:bodyPr/>
          <a:lstStyle/>
          <a:p>
            <a:endParaRPr lang="en-US"/>
          </a:p>
        </p:txBody>
      </p:sp>
    </p:spTree>
    <p:extLst>
      <p:ext uri="{BB962C8B-B14F-4D97-AF65-F5344CB8AC3E}">
        <p14:creationId xmlns:p14="http://schemas.microsoft.com/office/powerpoint/2010/main" val="309286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Horizontal">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6F86FC9-D24A-4994-95C6-18AA0D0A6BFB}"/>
              </a:ext>
            </a:extLst>
          </p:cNvPr>
          <p:cNvSpPr/>
          <p:nvPr userDrawn="1"/>
        </p:nvSpPr>
        <p:spPr>
          <a:xfrm>
            <a:off x="3264630" y="1"/>
            <a:ext cx="8927370" cy="44981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Box 24">
            <a:extLst>
              <a:ext uri="{FF2B5EF4-FFF2-40B4-BE49-F238E27FC236}">
                <a16:creationId xmlns:a16="http://schemas.microsoft.com/office/drawing/2014/main" id="{F5F6FC98-BF54-8E4B-ADCE-416C088B5FD5}"/>
              </a:ext>
            </a:extLst>
          </p:cNvPr>
          <p:cNvSpPr txBox="1"/>
          <p:nvPr userDrawn="1"/>
        </p:nvSpPr>
        <p:spPr>
          <a:xfrm>
            <a:off x="3557683" y="4610181"/>
            <a:ext cx="1905338" cy="215444"/>
          </a:xfrm>
          <a:prstGeom prst="rect">
            <a:avLst/>
          </a:prstGeom>
          <a:noFill/>
          <a:ln>
            <a:noFill/>
          </a:ln>
        </p:spPr>
        <p:txBody>
          <a:bodyPr wrap="square" lIns="0" tIns="0" rIns="0" bIns="0" rtlCol="0" anchor="ctr" anchorCtr="0">
            <a:spAutoFit/>
          </a:bodyPr>
          <a:lstStyle/>
          <a:p>
            <a:r>
              <a:rPr lang="en-US" sz="1400">
                <a:solidFill>
                  <a:srgbClr val="000000"/>
                </a:solidFill>
                <a:latin typeface="Segoe Sans Display Semibold" pitchFamily="2" charset="0"/>
                <a:cs typeface="Segoe Sans Display Semibold" pitchFamily="2" charset="0"/>
              </a:rPr>
              <a:t>Situation:</a:t>
            </a: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557682" y="3748488"/>
            <a:ext cx="8051705" cy="276999"/>
          </a:xfrm>
          <a:prstGeom prst="rect">
            <a:avLst/>
          </a:prstGeom>
        </p:spPr>
        <p:txBody>
          <a:bodyPr lIns="0" tIns="0" rIns="0" bIns="0" anchor="b" anchorCtr="0"/>
          <a:lstStyle>
            <a:lvl1pPr marL="0" indent="0">
              <a:lnSpc>
                <a:spcPct val="100000"/>
              </a:lnSpc>
              <a:buNone/>
              <a:defRPr sz="1800" b="0" i="0">
                <a:latin typeface="Segoe Sans Display" pitchFamily="2" charset="0"/>
                <a:cs typeface="Segoe Sans Display" pitchFamily="2"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557683" y="4897438"/>
            <a:ext cx="2377440" cy="184666"/>
          </a:xfrm>
          <a:prstGeom prst="rect">
            <a:avLst/>
          </a:prstGeom>
        </p:spPr>
        <p:txBody>
          <a:bodyPr lIns="0" tIns="0" rIns="0" bIns="0"/>
          <a:lstStyle>
            <a:lvl1pPr marL="0" indent="0">
              <a:lnSpc>
                <a:spcPct val="100000"/>
              </a:lnSpc>
              <a:buNone/>
              <a:defRPr sz="1200" b="0" i="0">
                <a:latin typeface="Segoe Sans Display" pitchFamily="2" charset="0"/>
                <a:cs typeface="Segoe Sans Display" pitchFamily="2"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557682" y="4158181"/>
            <a:ext cx="8051705" cy="158979"/>
          </a:xfrm>
          <a:prstGeom prst="rect">
            <a:avLst/>
          </a:prstGeom>
        </p:spPr>
        <p:txBody>
          <a:bodyPr lIns="0" tIns="0" rIns="0" bIns="0"/>
          <a:lstStyle>
            <a:lvl1pPr marL="0" indent="0">
              <a:buNone/>
              <a:defRPr sz="1000" b="0" i="0">
                <a:solidFill>
                  <a:schemeClr val="tx1"/>
                </a:solidFill>
                <a:latin typeface="+mj-lt"/>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219238" y="4610181"/>
            <a:ext cx="1905338" cy="215444"/>
          </a:xfrm>
          <a:prstGeom prst="rect">
            <a:avLst/>
          </a:prstGeom>
          <a:noFill/>
          <a:ln>
            <a:noFill/>
          </a:ln>
        </p:spPr>
        <p:txBody>
          <a:bodyPr wrap="square" lIns="0" tIns="0" rIns="0" bIns="0" rtlCol="0" anchor="ctr" anchorCtr="0">
            <a:spAutoFit/>
          </a:bodyPr>
          <a:lstStyle/>
          <a:p>
            <a:r>
              <a:rPr lang="en-US" sz="1400">
                <a:solidFill>
                  <a:srgbClr val="000000"/>
                </a:solidFill>
                <a:latin typeface="Segoe Sans Display Semibold" pitchFamily="2" charset="0"/>
                <a:cs typeface="Segoe Sans Display Semibold" pitchFamily="2" charset="0"/>
              </a:rPr>
              <a:t>Solution:</a:t>
            </a: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219238" y="4897438"/>
            <a:ext cx="2377440" cy="184666"/>
          </a:xfrm>
          <a:prstGeom prst="rect">
            <a:avLst/>
          </a:prstGeom>
        </p:spPr>
        <p:txBody>
          <a:bodyPr lIns="0" tIns="0" rIns="0" bIns="0"/>
          <a:lstStyle>
            <a:lvl1pPr marL="0" indent="0">
              <a:lnSpc>
                <a:spcPct val="100000"/>
              </a:lnSpc>
              <a:buNone/>
              <a:defRPr sz="1200" b="0" i="0">
                <a:latin typeface="Segoe Sans Display" pitchFamily="2" charset="0"/>
                <a:cs typeface="Segoe Sans Display" pitchFamily="2"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880793" y="4610181"/>
            <a:ext cx="1905338" cy="215444"/>
          </a:xfrm>
          <a:prstGeom prst="rect">
            <a:avLst/>
          </a:prstGeom>
          <a:noFill/>
          <a:ln>
            <a:noFill/>
          </a:ln>
        </p:spPr>
        <p:txBody>
          <a:bodyPr wrap="square" lIns="0" tIns="0" rIns="0" bIns="0" rtlCol="0" anchor="ctr" anchorCtr="0">
            <a:spAutoFit/>
          </a:bodyPr>
          <a:lstStyle/>
          <a:p>
            <a:r>
              <a:rPr lang="en-US" sz="1400">
                <a:solidFill>
                  <a:srgbClr val="000000"/>
                </a:solidFill>
                <a:latin typeface="Segoe Sans Display Semibold" pitchFamily="2" charset="0"/>
                <a:cs typeface="Segoe Sans Display Semibold" pitchFamily="2" charset="0"/>
              </a:rPr>
              <a:t>Impact:</a:t>
            </a: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880792" y="4897438"/>
            <a:ext cx="2834640" cy="184666"/>
          </a:xfrm>
          <a:prstGeom prst="rect">
            <a:avLst/>
          </a:prstGeom>
        </p:spPr>
        <p:txBody>
          <a:bodyPr lIns="0" tIns="0" rIns="0" bIns="0"/>
          <a:lstStyle>
            <a:lvl1pPr marL="0" indent="0">
              <a:lnSpc>
                <a:spcPct val="100000"/>
              </a:lnSpc>
              <a:buNone/>
              <a:defRPr sz="1200" b="0" i="0">
                <a:latin typeface="Segoe Sans Display" pitchFamily="2" charset="0"/>
                <a:cs typeface="Segoe Sans Display" pitchFamily="2"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584200" y="774488"/>
            <a:ext cx="1828800" cy="182880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3268758" y="1"/>
            <a:ext cx="8927370" cy="430887"/>
          </a:xfrm>
          <a:prstGeom prst="rect">
            <a:avLst/>
          </a:prstGeom>
        </p:spPr>
        <p:txBody>
          <a:bodyPr/>
          <a:lstStyle>
            <a:lvl1pPr marL="0" indent="0">
              <a:buNone/>
              <a:defRPr>
                <a:latin typeface="Segoe Sans Display" pitchFamily="2" charset="0"/>
                <a:cs typeface="Segoe Sans Display" pitchFamily="2" charset="0"/>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hasCustomPrompt="1"/>
          </p:nvPr>
        </p:nvSpPr>
        <p:spPr>
          <a:xfrm>
            <a:off x="582611" y="5732133"/>
            <a:ext cx="2013685" cy="525785"/>
          </a:xfrm>
          <a:prstGeom prst="rect">
            <a:avLst/>
          </a:prstGeom>
        </p:spPr>
        <p:txBody>
          <a:bodyPr lIns="0" tIns="0" rIns="0" bIns="0" anchor="b" anchorCtr="0"/>
          <a:lstStyle>
            <a:lvl1pPr marL="0" indent="0">
              <a:lnSpc>
                <a:spcPct val="100000"/>
              </a:lnSpc>
              <a:spcBef>
                <a:spcPts val="800"/>
              </a:spcBef>
              <a:buNone/>
              <a:defRPr sz="1050" b="0" i="0">
                <a:solidFill>
                  <a:schemeClr val="tx1"/>
                </a:solidFill>
                <a:latin typeface="Segoe Sans Display Semibold" pitchFamily="2" charset="0"/>
                <a:cs typeface="Segoe Sans Display Semibold" pitchFamily="2" charset="0"/>
              </a:defRPr>
            </a:lvl1pPr>
            <a:lvl2pPr marL="117475" indent="-115888">
              <a:spcBef>
                <a:spcPts val="200"/>
              </a:spcBef>
              <a:defRPr sz="1000"/>
            </a:lvl2pPr>
            <a:lvl3pPr marL="288925" indent="-168275">
              <a:defRPr sz="1000"/>
            </a:lvl3pPr>
          </a:lstStyle>
          <a:p>
            <a:pPr lvl="0"/>
            <a:r>
              <a:rPr lang="en-US"/>
              <a:t>First level</a:t>
            </a:r>
          </a:p>
          <a:p>
            <a:pPr lvl="1"/>
            <a:r>
              <a:rPr lang="en-US"/>
              <a:t>Second level</a:t>
            </a:r>
          </a:p>
          <a:p>
            <a:pPr lvl="2"/>
            <a:r>
              <a:rPr lang="en-US"/>
              <a:t>Third level</a:t>
            </a:r>
          </a:p>
        </p:txBody>
      </p:sp>
    </p:spTree>
    <p:extLst>
      <p:ext uri="{BB962C8B-B14F-4D97-AF65-F5344CB8AC3E}">
        <p14:creationId xmlns:p14="http://schemas.microsoft.com/office/powerpoint/2010/main" val="20538708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Half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2019300"/>
            <a:ext cx="5212080" cy="1341906"/>
          </a:xfrm>
        </p:spPr>
        <p:txBody>
          <a:bodyPr wrap="square">
            <a:spAutoFit/>
          </a:bodyPr>
          <a:lstStyle>
            <a:lvl1pPr marL="0" indent="0">
              <a:spcBef>
                <a:spcPts val="1800"/>
              </a:spcBef>
              <a:buClr>
                <a:schemeClr val="tx1"/>
              </a:buClr>
              <a:buFont typeface="Wingdings" panose="05000000000000000000" pitchFamily="2" charset="2"/>
              <a:buNone/>
              <a:defRPr sz="2000" b="0">
                <a:latin typeface="+mn-lt"/>
                <a:cs typeface="Segoe UI" panose="020B0502040204020203" pitchFamily="34" charset="0"/>
              </a:defRPr>
            </a:lvl1pPr>
            <a:lvl2pPr marL="255588" indent="0">
              <a:buFont typeface="Wingdings" panose="05000000000000000000" pitchFamily="2" charset="2"/>
              <a:buNone/>
              <a:defRPr sz="1800" b="0">
                <a:latin typeface="+mn-lt"/>
              </a:defRPr>
            </a:lvl2pPr>
            <a:lvl3pPr marL="450850" indent="0">
              <a:buFont typeface="Wingdings" panose="05000000000000000000" pitchFamily="2" charset="2"/>
              <a:buNone/>
              <a:tabLst/>
              <a:defRPr sz="1400" b="0">
                <a:latin typeface="+mn-lt"/>
              </a:defRPr>
            </a:lvl3pPr>
            <a:lvl4pPr marL="652462" indent="0">
              <a:buFont typeface="Wingdings" panose="05000000000000000000" pitchFamily="2" charset="2"/>
              <a:buNone/>
              <a:defRPr sz="1200" b="0">
                <a:latin typeface="+mn-lt"/>
              </a:defRPr>
            </a:lvl4pPr>
            <a:lvl5pPr marL="854075" indent="0">
              <a:buFont typeface="Wingdings" panose="05000000000000000000" pitchFamily="2" charset="2"/>
              <a:buNone/>
              <a:tabLst/>
              <a:defRPr sz="12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265B5795-7B31-3CC9-D0FD-D2FC1A448C1B}"/>
              </a:ext>
            </a:extLst>
          </p:cNvPr>
          <p:cNvSpPr>
            <a:spLocks noGrp="1"/>
          </p:cNvSpPr>
          <p:nvPr>
            <p:ph type="body" sz="quarter" idx="11" hasCustomPrompt="1"/>
          </p:nvPr>
        </p:nvSpPr>
        <p:spPr>
          <a:xfrm>
            <a:off x="584200" y="1027668"/>
            <a:ext cx="11025188" cy="369332"/>
          </a:xfrm>
        </p:spPr>
        <p:txBody>
          <a:bodyPr/>
          <a:lstStyle>
            <a:lvl1pPr marL="0" indent="0">
              <a:buNone/>
              <a:defRPr sz="24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Subtitle</a:t>
            </a:r>
          </a:p>
        </p:txBody>
      </p:sp>
      <p:sp>
        <p:nvSpPr>
          <p:cNvPr id="2" name="Title 1">
            <a:extLst>
              <a:ext uri="{FF2B5EF4-FFF2-40B4-BE49-F238E27FC236}">
                <a16:creationId xmlns:a16="http://schemas.microsoft.com/office/drawing/2014/main" id="{726D6E61-7B37-E00A-9B62-2DAB77F20E6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90809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BF0D3-FA8B-E7CE-9A7A-BABC917D315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 Placeholder 4"/>
          <p:cNvSpPr>
            <a:spLocks noGrp="1"/>
          </p:cNvSpPr>
          <p:nvPr>
            <p:ph type="body" sz="quarter" idx="12" hasCustomPrompt="1"/>
          </p:nvPr>
        </p:nvSpPr>
        <p:spPr>
          <a:xfrm>
            <a:off x="567575" y="4969886"/>
            <a:ext cx="4466771"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Presenter name or subtitle text</a:t>
            </a:r>
          </a:p>
        </p:txBody>
      </p:sp>
      <p:sp>
        <p:nvSpPr>
          <p:cNvPr id="8" name="Text Placeholder 4">
            <a:extLst>
              <a:ext uri="{FF2B5EF4-FFF2-40B4-BE49-F238E27FC236}">
                <a16:creationId xmlns:a16="http://schemas.microsoft.com/office/drawing/2014/main" id="{195FA446-D910-0D6C-162D-38B2B63C6BCB}"/>
              </a:ext>
            </a:extLst>
          </p:cNvPr>
          <p:cNvSpPr>
            <a:spLocks noGrp="1"/>
          </p:cNvSpPr>
          <p:nvPr>
            <p:ph type="body" sz="quarter" idx="13" hasCustomPrompt="1"/>
          </p:nvPr>
        </p:nvSpPr>
        <p:spPr>
          <a:xfrm>
            <a:off x="584200" y="3642245"/>
            <a:ext cx="4466771"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City, State/Provence, Country</a:t>
            </a:r>
          </a:p>
        </p:txBody>
      </p:sp>
      <p:sp>
        <p:nvSpPr>
          <p:cNvPr id="9" name="Text Placeholder 4">
            <a:extLst>
              <a:ext uri="{FF2B5EF4-FFF2-40B4-BE49-F238E27FC236}">
                <a16:creationId xmlns:a16="http://schemas.microsoft.com/office/drawing/2014/main" id="{F520E2AF-9AFE-F834-654C-FE3BDE17299C}"/>
              </a:ext>
            </a:extLst>
          </p:cNvPr>
          <p:cNvSpPr>
            <a:spLocks noGrp="1"/>
          </p:cNvSpPr>
          <p:nvPr>
            <p:ph type="body" sz="quarter" idx="14" hasCustomPrompt="1"/>
          </p:nvPr>
        </p:nvSpPr>
        <p:spPr>
          <a:xfrm>
            <a:off x="584200" y="3972494"/>
            <a:ext cx="4466771"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Month XX, 202X</a:t>
            </a:r>
          </a:p>
        </p:txBody>
      </p:sp>
      <p:pic>
        <p:nvPicPr>
          <p:cNvPr id="3" name="MS logo white - EMF" descr="Microsoft logo white text version">
            <a:extLst>
              <a:ext uri="{FF2B5EF4-FFF2-40B4-BE49-F238E27FC236}">
                <a16:creationId xmlns:a16="http://schemas.microsoft.com/office/drawing/2014/main" id="{A0E77F78-F4B3-768E-E22F-F2503848E2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531402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1" nodeType="withEffect">
                                  <p:stCondLst>
                                    <p:cond delay="3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42" presetClass="path" presetSubtype="0" accel="50000" decel="50000" fill="hold" grpId="0" nodeType="withEffect">
                                  <p:stCondLst>
                                    <p:cond delay="300"/>
                                  </p:stCondLst>
                                  <p:childTnLst>
                                    <p:animMotion origin="layout" path="M -2.08333E-6 -7.40741E-7 L -2.08333E-6 0.02847 " pathEditMode="relative" rAng="0" ptsTypes="AA">
                                      <p:cBhvr>
                                        <p:cTn id="12" dur="500" spd="-100000" fill="hold"/>
                                        <p:tgtEl>
                                          <p:spTgt spid="8">
                                            <p:txEl>
                                              <p:pRg st="0" end="0"/>
                                            </p:txEl>
                                          </p:spTgt>
                                        </p:tgtEl>
                                        <p:attrNameLst>
                                          <p:attrName>ppt_x</p:attrName>
                                          <p:attrName>ppt_y</p:attrName>
                                        </p:attrNameLst>
                                      </p:cBhvr>
                                      <p:rCtr x="0" y="1412"/>
                                    </p:animMotion>
                                  </p:childTnLst>
                                </p:cTn>
                              </p:par>
                              <p:par>
                                <p:cTn id="13" presetID="10" presetClass="entr" presetSubtype="0" fill="hold" grpId="1" nodeType="withEffect">
                                  <p:stCondLst>
                                    <p:cond delay="3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par>
                                <p:cTn id="16" presetID="42" presetClass="path" presetSubtype="0" accel="50000" decel="50000" fill="hold" grpId="0" nodeType="withEffect">
                                  <p:stCondLst>
                                    <p:cond delay="300"/>
                                  </p:stCondLst>
                                  <p:childTnLst>
                                    <p:animMotion origin="layout" path="M -4.58333E-6 1.11111E-6 L -4.58333E-6 0.02847 " pathEditMode="relative" rAng="0" ptsTypes="AA">
                                      <p:cBhvr>
                                        <p:cTn id="17" dur="500" spd="-100000" fill="hold"/>
                                        <p:tgtEl>
                                          <p:spTgt spid="9">
                                            <p:txEl>
                                              <p:pRg st="0" end="0"/>
                                            </p:txEl>
                                          </p:spTgt>
                                        </p:tgtEl>
                                        <p:attrNameLst>
                                          <p:attrName>ppt_x</p:attrName>
                                          <p:attrName>ppt_y</p:attrName>
                                        </p:attrNameLst>
                                      </p:cBhvr>
                                      <p:rCtr x="0" y="1412"/>
                                    </p:animMotion>
                                  </p:childTnLst>
                                </p:cTn>
                              </p:par>
                              <p:par>
                                <p:cTn id="18" presetID="10" presetClass="entr" presetSubtype="0" fill="hold" grpId="1" nodeType="withEffect">
                                  <p:stCondLst>
                                    <p:cond delay="6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par>
                                <p:cTn id="21" presetID="42" presetClass="path" presetSubtype="0" accel="50000" decel="50000" fill="hold" grpId="0" nodeType="withEffect">
                                  <p:stCondLst>
                                    <p:cond delay="600"/>
                                  </p:stCondLst>
                                  <p:childTnLst>
                                    <p:animMotion origin="layout" path="M 1.66667E-6 -2.59259E-6 L 1.66667E-6 0.02847 " pathEditMode="relative" rAng="0" ptsTypes="AA">
                                      <p:cBhvr>
                                        <p:cTn id="22" dur="500" spd="-100000" fill="hold"/>
                                        <p:tgtEl>
                                          <p:spTgt spid="5">
                                            <p:txEl>
                                              <p:pRg st="0" end="0"/>
                                            </p:txEl>
                                          </p:spTgt>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path" presetSubtype="0" accel="50000" decel="50000" fill="hold" nodeType="withEffect">
                  <p:stCondLst>
                    <p:cond delay="600"/>
                  </p:stCondLst>
                  <p:childTnLst>
                    <p:animMotion origin="layout" path="M 1.66667E-6 -2.59259E-6 L 1.66667E-6 0.02847 " pathEditMode="relative" rAng="0" ptsTypes="AA">
                      <p:cBhvr>
                        <p:cTn dur="500" spd="-100000" fill="hold"/>
                        <p:tgtEl>
                          <p:spTgt spid="5"/>
                        </p:tgtEl>
                        <p:attrNameLst>
                          <p:attrName>ppt_x</p:attrName>
                          <p:attrName>ppt_y</p:attrName>
                        </p:attrNameLst>
                      </p:cBhvr>
                      <p:rCtr x="0" y="1412"/>
                    </p:animMotion>
                  </p:childTnLst>
                </p:cTn>
              </p:par>
            </p:tnLst>
          </p:tmpl>
        </p:tmplLst>
      </p:bldP>
      <p:bldP spid="5" grpId="1" build="p">
        <p:tmplLst>
          <p:tmpl lvl="1">
            <p:tnLst>
              <p:par>
                <p:cTn presetID="10" presetClass="entr" presetSubtype="0" fill="hold" nodeType="withEffect">
                  <p:stCondLst>
                    <p:cond delay="6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8" grpId="0" build="p">
        <p:tmplLst>
          <p:tmpl lvl="1">
            <p:tnLst>
              <p:par>
                <p:cTn presetID="42" presetClass="path" presetSubtype="0" accel="50000" decel="50000" fill="hold" nodeType="withEffect">
                  <p:stCondLst>
                    <p:cond delay="300"/>
                  </p:stCondLst>
                  <p:childTnLst>
                    <p:animMotion origin="layout" path="M -2.08333E-6 -7.40741E-7 L -2.08333E-6 0.02847 " pathEditMode="relative" rAng="0" ptsTypes="AA">
                      <p:cBhvr>
                        <p:cTn dur="500" spd="-100000" fill="hold"/>
                        <p:tgtEl>
                          <p:spTgt spid="8"/>
                        </p:tgtEl>
                        <p:attrNameLst>
                          <p:attrName>ppt_x</p:attrName>
                          <p:attrName>ppt_y</p:attrName>
                        </p:attrNameLst>
                      </p:cBhvr>
                      <p:rCtr x="0" y="1412"/>
                    </p:animMotion>
                  </p:childTnLst>
                </p:cTn>
              </p:par>
            </p:tnLst>
          </p:tmpl>
        </p:tmplLst>
      </p:bldP>
      <p:bldP spid="8" grpId="1"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42" presetClass="path" presetSubtype="0" accel="50000" decel="50000" fill="hold" nodeType="withEffect">
                  <p:stCondLst>
                    <p:cond delay="300"/>
                  </p:stCondLst>
                  <p:childTnLst>
                    <p:animMotion origin="layout" path="M -4.58333E-6 1.11111E-6 L -4.58333E-6 0.02847 " pathEditMode="relative" rAng="0" ptsTypes="AA">
                      <p:cBhvr>
                        <p:cTn dur="500" spd="-100000" fill="hold"/>
                        <p:tgtEl>
                          <p:spTgt spid="9"/>
                        </p:tgtEl>
                        <p:attrNameLst>
                          <p:attrName>ppt_x</p:attrName>
                          <p:attrName>ppt_y</p:attrName>
                        </p:attrNameLst>
                      </p:cBhvr>
                      <p:rCtr x="0" y="1412"/>
                    </p:animMotion>
                  </p:childTnLst>
                </p:cTn>
              </p:par>
            </p:tnLst>
          </p:tmpl>
        </p:tmplLst>
      </p:bldP>
      <p:bldP spid="9" grpId="1" build="p">
        <p:tmplLst>
          <p:tmpl lvl="1">
            <p:tnLst>
              <p:par>
                <p:cTn presetID="10"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232">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30887"/>
          </a:xfrm>
        </p:spPr>
        <p:txBody>
          <a:bodyPr/>
          <a:lstStyle>
            <a:lvl1pPr algn="l">
              <a:defRPr sz="2800"/>
            </a:lvl1pPr>
          </a:lstStyle>
          <a:p>
            <a:r>
              <a:rPr lang="en-US"/>
              <a:t>Click to edit Master title style</a:t>
            </a:r>
          </a:p>
        </p:txBody>
      </p:sp>
    </p:spTree>
    <p:extLst>
      <p:ext uri="{BB962C8B-B14F-4D97-AF65-F5344CB8AC3E}">
        <p14:creationId xmlns:p14="http://schemas.microsoft.com/office/powerpoint/2010/main" val="209074899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3" name="Picture 2" descr="A computer screen shot of a computer screen&#10;&#10;Description automatically generated">
            <a:extLst>
              <a:ext uri="{FF2B5EF4-FFF2-40B4-BE49-F238E27FC236}">
                <a16:creationId xmlns:a16="http://schemas.microsoft.com/office/drawing/2014/main" id="{1B91B19F-5366-77DE-DF9E-1EF6C09E0E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A logo of a company&#10;&#10;Description automatically generated">
            <a:extLst>
              <a:ext uri="{FF2B5EF4-FFF2-40B4-BE49-F238E27FC236}">
                <a16:creationId xmlns:a16="http://schemas.microsoft.com/office/drawing/2014/main" id="{A50F46D6-40FA-B93E-7296-AED50F90EF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
        <p:nvSpPr>
          <p:cNvPr id="4" name="Title 1">
            <a:extLst>
              <a:ext uri="{FF2B5EF4-FFF2-40B4-BE49-F238E27FC236}">
                <a16:creationId xmlns:a16="http://schemas.microsoft.com/office/drawing/2014/main" id="{BB55674D-26E7-9727-2DC7-B84D57DD8406}"/>
              </a:ext>
            </a:extLst>
          </p:cNvPr>
          <p:cNvSpPr>
            <a:spLocks noGrp="1"/>
          </p:cNvSpPr>
          <p:nvPr>
            <p:ph type="title" hasCustomPrompt="1"/>
          </p:nvPr>
        </p:nvSpPr>
        <p:spPr>
          <a:xfrm>
            <a:off x="594360" y="1560468"/>
            <a:ext cx="4464657" cy="1354217"/>
          </a:xfrm>
          <a:prstGeom prst="rect">
            <a:avLst/>
          </a:prstGeom>
        </p:spPr>
        <p:txBody>
          <a:bodyPr wrap="square" lIns="0" tIns="0" rIns="0" bIns="0" anchor="b" anchorCtr="0">
            <a:spAutoFit/>
          </a:bodyPr>
          <a:lstStyle>
            <a:lvl1pPr marL="0" algn="l" defTabSz="932742" rtl="0" eaLnBrk="1" latinLnBrk="0" hangingPunct="1">
              <a:lnSpc>
                <a:spcPct val="100000"/>
              </a:lnSpc>
              <a:spcBef>
                <a:spcPct val="0"/>
              </a:spcBef>
              <a:buNone/>
              <a:defRPr lang="en-US" sz="4400" b="1" i="0" kern="1200" cap="none" spc="-50" baseline="0" dirty="0">
                <a:ln w="3175">
                  <a:noFill/>
                </a:ln>
                <a:solidFill>
                  <a:srgbClr val="2A446F"/>
                </a:solidFill>
                <a:effectLst/>
                <a:latin typeface="Segoe Sans Display Semibold" pitchFamily="2" charset="0"/>
                <a:ea typeface="+mn-ea"/>
                <a:cs typeface="Segoe Sans Display Semibold" pitchFamily="2" charset="0"/>
              </a:defRPr>
            </a:lvl1pPr>
          </a:lstStyle>
          <a:p>
            <a:r>
              <a:rPr lang="en-US"/>
              <a:t>Event name or presentation title </a:t>
            </a:r>
          </a:p>
        </p:txBody>
      </p:sp>
      <p:sp>
        <p:nvSpPr>
          <p:cNvPr id="5" name="Text Placeholder 4">
            <a:extLst>
              <a:ext uri="{FF2B5EF4-FFF2-40B4-BE49-F238E27FC236}">
                <a16:creationId xmlns:a16="http://schemas.microsoft.com/office/drawing/2014/main" id="{C47169B4-91B7-6381-7E92-580EC8940BCB}"/>
              </a:ext>
            </a:extLst>
          </p:cNvPr>
          <p:cNvSpPr>
            <a:spLocks noGrp="1"/>
          </p:cNvSpPr>
          <p:nvPr>
            <p:ph type="body" sz="quarter" idx="12" hasCustomPrompt="1"/>
          </p:nvPr>
        </p:nvSpPr>
        <p:spPr>
          <a:xfrm>
            <a:off x="594360" y="3346171"/>
            <a:ext cx="4461118" cy="307777"/>
          </a:xfrm>
          <a:prstGeom prst="rect">
            <a:avLst/>
          </a:prstGeom>
          <a:noFill/>
        </p:spPr>
        <p:txBody>
          <a:bodyPr wrap="square" lIns="0" tIns="0" rIns="0" bIns="0">
            <a:spAutoFit/>
          </a:bodyPr>
          <a:lstStyle>
            <a:lvl1pPr marL="0" indent="0">
              <a:spcBef>
                <a:spcPts val="0"/>
              </a:spcBef>
              <a:buNone/>
              <a:defRPr sz="2000" b="1" i="0" spc="0" baseline="0">
                <a:solidFill>
                  <a:srgbClr val="2A446F"/>
                </a:solidFill>
                <a:latin typeface="Segoe Sans Display Semibold" pitchFamily="2" charset="0"/>
                <a:cs typeface="Segoe Sans Display Semibold" pitchFamily="2" charset="0"/>
              </a:defRPr>
            </a:lvl1pPr>
          </a:lstStyle>
          <a:p>
            <a:pPr lvl="0"/>
            <a:r>
              <a:rPr lang="en-US"/>
              <a:t>Speaker name or subtitle</a:t>
            </a:r>
          </a:p>
        </p:txBody>
      </p:sp>
    </p:spTree>
    <p:extLst>
      <p:ext uri="{BB962C8B-B14F-4D97-AF65-F5344CB8AC3E}">
        <p14:creationId xmlns:p14="http://schemas.microsoft.com/office/powerpoint/2010/main" val="3923796006"/>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guide id="25" pos="4608">
          <p15:clr>
            <a:srgbClr val="FBAE40"/>
          </p15:clr>
        </p15:guide>
        <p15:guide id="26" orient="horz" pos="496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_Walk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42A85AB-AFD4-4322-84C0-52B1A45E1B92}"/>
              </a:ext>
            </a:extLst>
          </p:cNvPr>
          <p:cNvSpPr>
            <a:spLocks noGrp="1"/>
          </p:cNvSpPr>
          <p:nvPr>
            <p:ph type="pic" sz="quarter" idx="15"/>
          </p:nvPr>
        </p:nvSpPr>
        <p:spPr>
          <a:xfrm>
            <a:off x="6261775" y="549000"/>
            <a:ext cx="5400000" cy="5760000"/>
          </a:xfrm>
        </p:spPr>
        <p:txBody>
          <a:bodyPr/>
          <a:lstStyle/>
          <a:p>
            <a:endParaRPr lang="en-US"/>
          </a:p>
        </p:txBody>
      </p:sp>
      <p:sp>
        <p:nvSpPr>
          <p:cNvPr id="8" name="Title 1">
            <a:extLst>
              <a:ext uri="{FF2B5EF4-FFF2-40B4-BE49-F238E27FC236}">
                <a16:creationId xmlns:a16="http://schemas.microsoft.com/office/drawing/2014/main" id="{FA848EC1-15D3-4A01-E7D2-5539149C8F0E}"/>
              </a:ext>
            </a:extLst>
          </p:cNvPr>
          <p:cNvSpPr>
            <a:spLocks noGrp="1"/>
          </p:cNvSpPr>
          <p:nvPr>
            <p:ph type="title" hasCustomPrompt="1"/>
          </p:nvPr>
        </p:nvSpPr>
        <p:spPr>
          <a:xfrm>
            <a:off x="584200" y="2918223"/>
            <a:ext cx="4079240" cy="615553"/>
          </a:xfrm>
          <a:noFill/>
        </p:spPr>
        <p:txBody>
          <a:bodyPr wrap="square" lIns="0" tIns="0" rIns="0" bIns="0" anchor="b" anchorCtr="0">
            <a:spAutoFit/>
          </a:bodyPr>
          <a:lstStyle>
            <a:lvl1pPr>
              <a:defRPr sz="4000" spc="-50" baseline="0">
                <a:gradFill>
                  <a:gsLst>
                    <a:gs pos="50000">
                      <a:srgbClr val="C03BC4"/>
                    </a:gs>
                    <a:gs pos="0">
                      <a:srgbClr val="0078D4"/>
                    </a:gs>
                    <a:gs pos="100000">
                      <a:srgbClr val="FFA38B"/>
                    </a:gs>
                  </a:gsLst>
                  <a:lin ang="0" scaled="0"/>
                </a:gradFill>
                <a:latin typeface="+mj-lt"/>
                <a:cs typeface="Segoe UI" panose="020B0502040204020203" pitchFamily="34" charset="0"/>
              </a:defRPr>
            </a:lvl1pPr>
          </a:lstStyle>
          <a:p>
            <a:r>
              <a:rPr lang="en-US"/>
              <a:t>Section title</a:t>
            </a:r>
          </a:p>
        </p:txBody>
      </p:sp>
      <p:sp>
        <p:nvSpPr>
          <p:cNvPr id="9" name="Text Placeholder 4">
            <a:extLst>
              <a:ext uri="{FF2B5EF4-FFF2-40B4-BE49-F238E27FC236}">
                <a16:creationId xmlns:a16="http://schemas.microsoft.com/office/drawing/2014/main" id="{E1635729-E5C7-FE3B-0499-091AB59FABFC}"/>
              </a:ext>
            </a:extLst>
          </p:cNvPr>
          <p:cNvSpPr>
            <a:spLocks noGrp="1"/>
          </p:cNvSpPr>
          <p:nvPr>
            <p:ph type="body" sz="quarter" idx="13" hasCustomPrompt="1"/>
          </p:nvPr>
        </p:nvSpPr>
        <p:spPr>
          <a:xfrm>
            <a:off x="584200" y="3962400"/>
            <a:ext cx="407924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13699181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2581-FA09-B550-32FD-FA53D07DF05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7856F96-6945-770D-3E98-569A406F98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CE77CDA-7796-CB68-9EB1-CFD24438F9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CA5B13F-128E-C253-B3DC-09E59DD911C3}"/>
              </a:ext>
            </a:extLst>
          </p:cNvPr>
          <p:cNvSpPr>
            <a:spLocks noGrp="1"/>
          </p:cNvSpPr>
          <p:nvPr>
            <p:ph type="dt" sz="half" idx="10"/>
          </p:nvPr>
        </p:nvSpPr>
        <p:spPr/>
        <p:txBody>
          <a:bodyPr/>
          <a:lstStyle/>
          <a:p>
            <a:fld id="{6FFAD4CA-11F4-4B16-8BB1-F00D2E007F4E}" type="datetimeFigureOut">
              <a:rPr lang="en-AU" smtClean="0"/>
              <a:t>15/11/2024</a:t>
            </a:fld>
            <a:endParaRPr lang="en-AU"/>
          </a:p>
        </p:txBody>
      </p:sp>
      <p:sp>
        <p:nvSpPr>
          <p:cNvPr id="6" name="Footer Placeholder 5">
            <a:extLst>
              <a:ext uri="{FF2B5EF4-FFF2-40B4-BE49-F238E27FC236}">
                <a16:creationId xmlns:a16="http://schemas.microsoft.com/office/drawing/2014/main" id="{0A76AD45-43F1-D501-ED54-1BEB3B7686D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3F89EE3-2A3B-0578-F831-D102A71C3104}"/>
              </a:ext>
            </a:extLst>
          </p:cNvPr>
          <p:cNvSpPr>
            <a:spLocks noGrp="1"/>
          </p:cNvSpPr>
          <p:nvPr>
            <p:ph type="sldNum" sz="quarter" idx="12"/>
          </p:nvPr>
        </p:nvSpPr>
        <p:spPr/>
        <p:txBody>
          <a:bodyPr/>
          <a:lstStyle/>
          <a:p>
            <a:fld id="{3CB7E04D-5100-4816-ACF3-C0CA0BF7BCD4}" type="slidenum">
              <a:rPr lang="en-AU" smtClean="0"/>
              <a:t>‹#›</a:t>
            </a:fld>
            <a:endParaRPr lang="en-AU"/>
          </a:p>
        </p:txBody>
      </p:sp>
    </p:spTree>
    <p:extLst>
      <p:ext uri="{BB962C8B-B14F-4D97-AF65-F5344CB8AC3E}">
        <p14:creationId xmlns:p14="http://schemas.microsoft.com/office/powerpoint/2010/main" val="1659284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98555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ED547-6299-4A8F-910A-63C0FC7A5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CB544B-B390-492E-875F-AC4CC469BC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31B13-88E8-4044-829C-C9F7FD97A6B3}"/>
              </a:ext>
            </a:extLst>
          </p:cNvPr>
          <p:cNvSpPr>
            <a:spLocks noGrp="1"/>
          </p:cNvSpPr>
          <p:nvPr>
            <p:ph type="dt" sz="half" idx="10"/>
          </p:nvPr>
        </p:nvSpPr>
        <p:spPr/>
        <p:txBody>
          <a:bodyPr/>
          <a:lstStyle/>
          <a:p>
            <a:fld id="{361BE214-A262-41AD-B4A3-056C33B1D74F}" type="datetimeFigureOut">
              <a:rPr lang="en-US" smtClean="0"/>
              <a:t>11/15/2024</a:t>
            </a:fld>
            <a:endParaRPr lang="en-US"/>
          </a:p>
        </p:txBody>
      </p:sp>
      <p:sp>
        <p:nvSpPr>
          <p:cNvPr id="5" name="Footer Placeholder 4">
            <a:extLst>
              <a:ext uri="{FF2B5EF4-FFF2-40B4-BE49-F238E27FC236}">
                <a16:creationId xmlns:a16="http://schemas.microsoft.com/office/drawing/2014/main" id="{39196350-6E9C-4008-93D3-7B15DB1DE5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9D4BB-7900-4E1B-8723-3B5D2728CFA1}"/>
              </a:ext>
            </a:extLst>
          </p:cNvPr>
          <p:cNvSpPr>
            <a:spLocks noGrp="1"/>
          </p:cNvSpPr>
          <p:nvPr>
            <p:ph type="sldNum" sz="quarter" idx="12"/>
          </p:nvPr>
        </p:nvSpPr>
        <p:spPr/>
        <p:txBody>
          <a:bodyPr/>
          <a:lstStyle/>
          <a:p>
            <a:fld id="{AC52857D-0554-4BE4-BB97-35BD1293940B}" type="slidenum">
              <a:rPr lang="en-US" smtClean="0"/>
              <a:t>‹#›</a:t>
            </a:fld>
            <a:endParaRPr lang="en-US"/>
          </a:p>
        </p:txBody>
      </p:sp>
    </p:spTree>
    <p:extLst>
      <p:ext uri="{BB962C8B-B14F-4D97-AF65-F5344CB8AC3E}">
        <p14:creationId xmlns:p14="http://schemas.microsoft.com/office/powerpoint/2010/main" val="38357296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Blue Section Divider Lifestyl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
        <p:nvSpPr>
          <p:cNvPr id="2" name="Title 1"/>
          <p:cNvSpPr>
            <a:spLocks noGrp="1"/>
          </p:cNvSpPr>
          <p:nvPr>
            <p:ph type="title" hasCustomPrompt="1"/>
          </p:nvPr>
        </p:nvSpPr>
        <p:spPr>
          <a:xfrm>
            <a:off x="381293" y="917255"/>
            <a:ext cx="5378549" cy="5023491"/>
          </a:xfrm>
        </p:spPr>
        <p:txBody>
          <a:bodyPr wrap="square" anchor="ctr"/>
          <a:lstStyle>
            <a:lvl1pPr>
              <a:defRPr sz="5293">
                <a:gradFill>
                  <a:gsLst>
                    <a:gs pos="2917">
                      <a:schemeClr val="bg1"/>
                    </a:gs>
                    <a:gs pos="100000">
                      <a:schemeClr val="bg1"/>
                    </a:gs>
                  </a:gsLst>
                  <a:lin ang="5400000" scaled="0"/>
                </a:gradFill>
                <a:latin typeface="Segoe UI Semilight" panose="020B0402040204020203" pitchFamily="34" charset="0"/>
                <a:cs typeface="Segoe UI Semilight" panose="020B0402040204020203" pitchFamily="34" charset="0"/>
              </a:defRPr>
            </a:lvl1pPr>
          </a:lstStyle>
          <a:p>
            <a:r>
              <a:rPr lang="en-US"/>
              <a:t>Click to add section divider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7807" y="6116478"/>
            <a:ext cx="1358520" cy="515207"/>
          </a:xfrm>
          <a:prstGeom prst="rect">
            <a:avLst/>
          </a:prstGeom>
        </p:spPr>
      </p:pic>
      <p:sp>
        <p:nvSpPr>
          <p:cNvPr id="8" name="Picture Placeholder 3"/>
          <p:cNvSpPr>
            <a:spLocks noGrp="1"/>
          </p:cNvSpPr>
          <p:nvPr>
            <p:ph type="pic" sz="quarter" idx="10"/>
          </p:nvPr>
        </p:nvSpPr>
        <p:spPr>
          <a:xfrm>
            <a:off x="6096001" y="0"/>
            <a:ext cx="6096000" cy="6858000"/>
          </a:xfrm>
          <a:blipFill>
            <a:blip r:embed="rId3" cstate="email">
              <a:extLst>
                <a:ext uri="{28A0092B-C50C-407E-A947-70E740481C1C}">
                  <a14:useLocalDpi xmlns:a14="http://schemas.microsoft.com/office/drawing/2010/main"/>
                </a:ext>
              </a:extLst>
            </a:blip>
            <a:stretch>
              <a:fillRect/>
            </a:stretch>
          </a:blipFill>
        </p:spPr>
        <p:txBody>
          <a:bodyPr anchor="ctr"/>
          <a:lstStyle>
            <a:lvl1pPr algn="ctr">
              <a:defRPr>
                <a:solidFill>
                  <a:schemeClr val="bg1">
                    <a:alpha val="0"/>
                  </a:schemeClr>
                </a:solidFill>
              </a:defRPr>
            </a:lvl1pPr>
          </a:lstStyle>
          <a:p>
            <a:endParaRPr lang="en-US"/>
          </a:p>
        </p:txBody>
      </p:sp>
    </p:spTree>
    <p:extLst>
      <p:ext uri="{BB962C8B-B14F-4D97-AF65-F5344CB8AC3E}">
        <p14:creationId xmlns:p14="http://schemas.microsoft.com/office/powerpoint/2010/main" val="324136225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Presentation Title Edu Grade 9-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31A162-720C-4B64-91C2-E12EC79BBCDF}"/>
              </a:ext>
            </a:extLst>
          </p:cNvPr>
          <p:cNvSpPr/>
          <p:nvPr userDrawn="1"/>
        </p:nvSpPr>
        <p:spPr>
          <a:xfrm>
            <a:off x="1" y="0"/>
            <a:ext cx="5105400" cy="6858000"/>
          </a:xfrm>
          <a:prstGeom prst="rect">
            <a:avLst/>
          </a:prstGeom>
          <a:solidFill>
            <a:srgbClr val="321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sp>
        <p:nvSpPr>
          <p:cNvPr id="2" name="Title 1"/>
          <p:cNvSpPr>
            <a:spLocks noGrp="1"/>
          </p:cNvSpPr>
          <p:nvPr>
            <p:ph type="title" hasCustomPrompt="1"/>
          </p:nvPr>
        </p:nvSpPr>
        <p:spPr>
          <a:xfrm>
            <a:off x="381292" y="2286000"/>
            <a:ext cx="4038309" cy="1143000"/>
          </a:xfrm>
        </p:spPr>
        <p:txBody>
          <a:bodyPr wrap="square" tIns="0" bIns="0" anchor="ctr">
            <a:noAutofit/>
          </a:bodyPr>
          <a:lstStyle>
            <a:lvl1pPr>
              <a:defRPr sz="3200">
                <a:solidFill>
                  <a:srgbClr val="5DB6FF"/>
                </a:solidFill>
                <a:latin typeface="Segoe UI Semibold" panose="020B0702040204020203" pitchFamily="34" charset="0"/>
                <a:cs typeface="Segoe UI Semibold" panose="020B0702040204020203" pitchFamily="34" charset="0"/>
              </a:defRPr>
            </a:lvl1pPr>
          </a:lstStyle>
          <a:p>
            <a:r>
              <a:rPr lang="en-US"/>
              <a:t>Click to add presentation title</a:t>
            </a:r>
          </a:p>
        </p:txBody>
      </p:sp>
      <p:sp>
        <p:nvSpPr>
          <p:cNvPr id="16" name="Text Placeholder 15"/>
          <p:cNvSpPr>
            <a:spLocks noGrp="1"/>
          </p:cNvSpPr>
          <p:nvPr>
            <p:ph type="body" sz="quarter" idx="11" hasCustomPrompt="1"/>
          </p:nvPr>
        </p:nvSpPr>
        <p:spPr>
          <a:xfrm>
            <a:off x="381291" y="3429002"/>
            <a:ext cx="4038309" cy="2059267"/>
          </a:xfrm>
        </p:spPr>
        <p:txBody>
          <a:bodyPr lIns="91440" tIns="182880" bIns="0" anchor="t"/>
          <a:lstStyle>
            <a:lvl1pPr>
              <a:defRPr sz="2400">
                <a:solidFill>
                  <a:schemeClr val="bg1">
                    <a:lumMod val="95000"/>
                  </a:schemeClr>
                </a:solidFill>
              </a:defRPr>
            </a:lvl1pPr>
            <a:lvl2pPr>
              <a:defRPr sz="2000">
                <a:solidFill>
                  <a:schemeClr val="bg1">
                    <a:lumMod val="95000"/>
                  </a:schemeClr>
                </a:solidFill>
              </a:defRPr>
            </a:lvl2pPr>
            <a:lvl3pPr marL="3111" indent="0">
              <a:buNone/>
              <a:defRPr sz="1961">
                <a:gradFill>
                  <a:gsLst>
                    <a:gs pos="2917">
                      <a:schemeClr val="bg1"/>
                    </a:gs>
                    <a:gs pos="100000">
                      <a:schemeClr val="bg1">
                        <a:alpha val="99000"/>
                      </a:schemeClr>
                    </a:gs>
                  </a:gsLst>
                  <a:lin ang="5400000" scaled="0"/>
                </a:gradFill>
              </a:defRPr>
            </a:lvl3pPr>
            <a:lvl4pPr>
              <a:defRPr sz="1961">
                <a:gradFill>
                  <a:gsLst>
                    <a:gs pos="2917">
                      <a:schemeClr val="bg1"/>
                    </a:gs>
                    <a:gs pos="100000">
                      <a:schemeClr val="bg1">
                        <a:alpha val="99000"/>
                      </a:schemeClr>
                    </a:gs>
                  </a:gsLst>
                  <a:lin ang="5400000" scaled="0"/>
                </a:gradFill>
              </a:defRPr>
            </a:lvl4pPr>
            <a:lvl5pPr>
              <a:defRPr sz="1961">
                <a:gradFill>
                  <a:gsLst>
                    <a:gs pos="2917">
                      <a:schemeClr val="bg1"/>
                    </a:gs>
                    <a:gs pos="100000">
                      <a:schemeClr val="bg1">
                        <a:alpha val="99000"/>
                      </a:schemeClr>
                    </a:gs>
                  </a:gsLst>
                  <a:lin ang="5400000" scaled="0"/>
                </a:gradFill>
              </a:defRPr>
            </a:lvl5pPr>
          </a:lstStyle>
          <a:p>
            <a:pPr lvl="0"/>
            <a:r>
              <a:rPr lang="en-US"/>
              <a:t>Click to add byline</a:t>
            </a:r>
          </a:p>
          <a:p>
            <a:pPr lvl="1"/>
            <a:r>
              <a:rPr lang="en-US"/>
              <a:t>Second level</a:t>
            </a:r>
          </a:p>
        </p:txBody>
      </p:sp>
    </p:spTree>
    <p:extLst>
      <p:ext uri="{BB962C8B-B14F-4D97-AF65-F5344CB8AC3E}">
        <p14:creationId xmlns:p14="http://schemas.microsoft.com/office/powerpoint/2010/main" val="2691469581"/>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3012559"/>
            <a:ext cx="5378548" cy="832882"/>
          </a:xfrm>
        </p:spPr>
        <p:txBody>
          <a:bodyPr anchor="ctr">
            <a:spAutoFit/>
          </a:bodyPr>
          <a:lstStyle>
            <a:lvl1pPr>
              <a:defRPr sz="4704"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081868550"/>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8263" y="1189176"/>
            <a:ext cx="5361472" cy="1663661"/>
          </a:xfrm>
        </p:spPr>
        <p:txBody>
          <a:bodyPr wrap="square">
            <a:spAutoFit/>
          </a:bodyPr>
          <a:lstStyle>
            <a:lvl1pPr marL="0" indent="0">
              <a:spcBef>
                <a:spcPts val="1200"/>
              </a:spcBef>
              <a:buClr>
                <a:schemeClr val="tx1"/>
              </a:buClr>
              <a:buFont typeface="Wingdings" pitchFamily="2" charset="2"/>
              <a:buNone/>
              <a:defRPr sz="2745"/>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621406"/>
          </a:xfrm>
        </p:spPr>
        <p:txBody>
          <a:bodyPr wrap="square">
            <a:spAutoFit/>
          </a:bodyPr>
          <a:lstStyle>
            <a:lvl1pPr marL="0" indent="0">
              <a:spcBef>
                <a:spcPts val="1200"/>
              </a:spcBef>
              <a:buClr>
                <a:schemeClr val="tx1"/>
              </a:buClr>
              <a:buFont typeface="Wingdings" pitchFamily="2" charset="2"/>
              <a:buNone/>
              <a:defRPr lang="en-US" sz="2745" kern="1200" spc="0" baseline="0" dirty="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0" indent="0">
              <a:buNone/>
              <a:defRPr sz="1961"/>
            </a:lvl2pPr>
            <a:lvl3pPr marL="227209" indent="0">
              <a:buNone/>
              <a:tabLst/>
              <a:defRPr sz="1961"/>
            </a:lvl3pPr>
            <a:lvl4pPr marL="451306" indent="0">
              <a:buNone/>
              <a:defRPr/>
            </a:lvl4pPr>
            <a:lvl5pPr marL="672290" indent="0">
              <a:buNone/>
              <a:tabLst/>
              <a:defRPr/>
            </a:lvl5pPr>
          </a:lstStyle>
          <a:p>
            <a:pPr marL="0" marR="0" lvl="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E81375A-AE61-497C-BD44-4799F351988F}"/>
              </a:ext>
            </a:extLst>
          </p:cNvPr>
          <p:cNvGrpSpPr/>
          <p:nvPr userDrawn="1"/>
        </p:nvGrpSpPr>
        <p:grpSpPr>
          <a:xfrm>
            <a:off x="592461" y="6376901"/>
            <a:ext cx="3016096" cy="207152"/>
            <a:chOff x="261939" y="6462492"/>
            <a:chExt cx="4033609" cy="276999"/>
          </a:xfrm>
        </p:grpSpPr>
        <p:sp>
          <p:nvSpPr>
            <p:cNvPr id="12" name="TextBox 11">
              <a:extLst>
                <a:ext uri="{FF2B5EF4-FFF2-40B4-BE49-F238E27FC236}">
                  <a16:creationId xmlns:a16="http://schemas.microsoft.com/office/drawing/2014/main" id="{CF5F3208-0B6F-4108-9ECF-62831EDB3A70}"/>
                </a:ext>
              </a:extLst>
            </p:cNvPr>
            <p:cNvSpPr txBox="1"/>
            <p:nvPr userDrawn="1"/>
          </p:nvSpPr>
          <p:spPr>
            <a:xfrm>
              <a:off x="1595748" y="6462492"/>
              <a:ext cx="2699800" cy="276999"/>
            </a:xfrm>
            <a:prstGeom prst="rect">
              <a:avLst/>
            </a:prstGeom>
            <a:noFill/>
          </p:spPr>
          <p:txBody>
            <a:bodyPr wrap="square" lIns="0" tIns="0" rIns="0" bIns="0" rtlCol="0">
              <a:noAutofit/>
            </a:bodyPr>
            <a:lstStyle/>
            <a:p>
              <a:r>
                <a:rPr lang="en-US" sz="1372" b="0">
                  <a:gradFill>
                    <a:gsLst>
                      <a:gs pos="11538">
                        <a:schemeClr val="bg2">
                          <a:lumMod val="10000"/>
                        </a:schemeClr>
                      </a:gs>
                      <a:gs pos="47000">
                        <a:schemeClr val="bg2">
                          <a:lumMod val="10000"/>
                        </a:schemeClr>
                      </a:gs>
                    </a:gsLst>
                    <a:lin ang="0" scaled="0"/>
                  </a:gradFill>
                  <a:latin typeface="Segoe UI" panose="020B0502040204020203" pitchFamily="34" charset="0"/>
                  <a:cs typeface="Segoe UI" panose="020B0502040204020203" pitchFamily="34" charset="0"/>
                </a:rPr>
                <a:t>|</a:t>
              </a:r>
              <a:r>
                <a:rPr lang="en-US" sz="1372" b="1">
                  <a:gradFill>
                    <a:gsLst>
                      <a:gs pos="11538">
                        <a:schemeClr val="bg2">
                          <a:lumMod val="10000"/>
                        </a:schemeClr>
                      </a:gs>
                      <a:gs pos="47000">
                        <a:schemeClr val="bg2">
                          <a:lumMod val="10000"/>
                        </a:schemeClr>
                      </a:gs>
                    </a:gsLst>
                    <a:lin ang="0" scaled="0"/>
                  </a:gradFill>
                  <a:latin typeface="Segoe UI" panose="020B0502040204020203" pitchFamily="34" charset="0"/>
                  <a:cs typeface="Segoe UI" panose="020B0502040204020203" pitchFamily="34" charset="0"/>
                </a:rPr>
                <a:t> AI</a:t>
              </a:r>
              <a:r>
                <a:rPr lang="en-US" sz="1372" b="0">
                  <a:gradFill>
                    <a:gsLst>
                      <a:gs pos="11538">
                        <a:schemeClr val="bg2">
                          <a:lumMod val="10000"/>
                        </a:schemeClr>
                      </a:gs>
                      <a:gs pos="47000">
                        <a:schemeClr val="bg2">
                          <a:lumMod val="10000"/>
                        </a:schemeClr>
                      </a:gs>
                    </a:gsLst>
                    <a:lin ang="0" scaled="0"/>
                  </a:gradFill>
                  <a:latin typeface="Segoe UI" panose="020B0502040204020203" pitchFamily="34" charset="0"/>
                  <a:cs typeface="Segoe UI" panose="020B0502040204020203" pitchFamily="34" charset="0"/>
                </a:rPr>
                <a:t> for Accessibility</a:t>
              </a:r>
            </a:p>
          </p:txBody>
        </p:sp>
        <p:grpSp>
          <p:nvGrpSpPr>
            <p:cNvPr id="13" name="Group 12">
              <a:extLst>
                <a:ext uri="{FF2B5EF4-FFF2-40B4-BE49-F238E27FC236}">
                  <a16:creationId xmlns:a16="http://schemas.microsoft.com/office/drawing/2014/main" id="{7BFCF7B5-13BE-4F89-ACE0-9908B861898E}"/>
                </a:ext>
              </a:extLst>
            </p:cNvPr>
            <p:cNvGrpSpPr>
              <a:grpSpLocks noChangeAspect="1"/>
            </p:cNvGrpSpPr>
            <p:nvPr userDrawn="1"/>
          </p:nvGrpSpPr>
          <p:grpSpPr bwMode="black">
            <a:xfrm>
              <a:off x="261939" y="6472569"/>
              <a:ext cx="1231182" cy="264320"/>
              <a:chOff x="457200" y="1643393"/>
              <a:chExt cx="4492753" cy="964540"/>
            </a:xfrm>
          </p:grpSpPr>
          <p:pic>
            <p:nvPicPr>
              <p:cNvPr id="14" name="Picture 13">
                <a:extLst>
                  <a:ext uri="{FF2B5EF4-FFF2-40B4-BE49-F238E27FC236}">
                    <a16:creationId xmlns:a16="http://schemas.microsoft.com/office/drawing/2014/main" id="{CC311C33-3392-486C-AA10-26EADA1DA95E}"/>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5" name="Freeform 12">
                <a:extLst>
                  <a:ext uri="{FF2B5EF4-FFF2-40B4-BE49-F238E27FC236}">
                    <a16:creationId xmlns:a16="http://schemas.microsoft.com/office/drawing/2014/main" id="{2919178D-CE7D-4077-BE77-799A026F4024}"/>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730"/>
              </a:p>
            </p:txBody>
          </p:sp>
        </p:grpSp>
      </p:grpSp>
    </p:spTree>
    <p:extLst>
      <p:ext uri="{BB962C8B-B14F-4D97-AF65-F5344CB8AC3E}">
        <p14:creationId xmlns:p14="http://schemas.microsoft.com/office/powerpoint/2010/main" val="227186355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8937-081E-4F89-A6B4-662049ED496D}"/>
              </a:ext>
            </a:extLst>
          </p:cNvPr>
          <p:cNvSpPr>
            <a:spLocks noGrp="1"/>
          </p:cNvSpPr>
          <p:nvPr>
            <p:ph type="title"/>
          </p:nvPr>
        </p:nvSpPr>
        <p:spPr/>
        <p:txBody>
          <a:bodyPr/>
          <a:lstStyle/>
          <a:p>
            <a:r>
              <a:rPr lang="en-US"/>
              <a:t>Click to edit Master title style</a:t>
            </a:r>
          </a:p>
        </p:txBody>
      </p:sp>
      <p:sp>
        <p:nvSpPr>
          <p:cNvPr id="12" name="Text Placeholder 3">
            <a:extLst>
              <a:ext uri="{FF2B5EF4-FFF2-40B4-BE49-F238E27FC236}">
                <a16:creationId xmlns:a16="http://schemas.microsoft.com/office/drawing/2014/main" id="{CFF3042A-522F-4C25-8B66-C0EB7FED3989}"/>
              </a:ext>
            </a:extLst>
          </p:cNvPr>
          <p:cNvSpPr>
            <a:spLocks noGrp="1"/>
          </p:cNvSpPr>
          <p:nvPr>
            <p:ph type="body" sz="quarter" idx="17"/>
          </p:nvPr>
        </p:nvSpPr>
        <p:spPr>
          <a:xfrm>
            <a:off x="4998720" y="4268570"/>
            <a:ext cx="2194560" cy="615553"/>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20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
        <p:nvSpPr>
          <p:cNvPr id="13" name="Text Placeholder 3">
            <a:extLst>
              <a:ext uri="{FF2B5EF4-FFF2-40B4-BE49-F238E27FC236}">
                <a16:creationId xmlns:a16="http://schemas.microsoft.com/office/drawing/2014/main" id="{6611A15A-0519-4A60-90A1-E95F5CF60D96}"/>
              </a:ext>
            </a:extLst>
          </p:cNvPr>
          <p:cNvSpPr>
            <a:spLocks noGrp="1"/>
          </p:cNvSpPr>
          <p:nvPr>
            <p:ph type="body" sz="quarter" idx="18"/>
          </p:nvPr>
        </p:nvSpPr>
        <p:spPr>
          <a:xfrm>
            <a:off x="8161020" y="4268570"/>
            <a:ext cx="2194560" cy="615553"/>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20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
        <p:nvSpPr>
          <p:cNvPr id="17" name="Text Placeholder 16">
            <a:extLst>
              <a:ext uri="{FF2B5EF4-FFF2-40B4-BE49-F238E27FC236}">
                <a16:creationId xmlns:a16="http://schemas.microsoft.com/office/drawing/2014/main" id="{411AD21C-81F9-4999-B2C4-D518EF263794}"/>
              </a:ext>
            </a:extLst>
          </p:cNvPr>
          <p:cNvSpPr>
            <a:spLocks noGrp="1"/>
          </p:cNvSpPr>
          <p:nvPr>
            <p:ph type="body" sz="quarter" idx="20"/>
          </p:nvPr>
        </p:nvSpPr>
        <p:spPr>
          <a:xfrm>
            <a:off x="1888862" y="4268570"/>
            <a:ext cx="2194560" cy="615553"/>
          </a:xfrm>
        </p:spPr>
        <p:txBody>
          <a:bodyPr/>
          <a:lstStyle>
            <a:lvl1pPr algn="ctr">
              <a:defRPr lang="en-US" sz="2000" b="1" kern="1200" spc="0" baseline="0" dirty="0">
                <a:solidFill>
                  <a:schemeClr val="accent1">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Tree>
    <p:extLst>
      <p:ext uri="{BB962C8B-B14F-4D97-AF65-F5344CB8AC3E}">
        <p14:creationId xmlns:p14="http://schemas.microsoft.com/office/powerpoint/2010/main" val="425998855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48">
          <p15:clr>
            <a:srgbClr val="5ACBF0"/>
          </p15:clr>
        </p15:guide>
        <p15:guide id="30" orient="horz" pos="288">
          <p15:clr>
            <a:srgbClr val="5ACBF0"/>
          </p15:clr>
        </p15:guide>
        <p15:guide id="31" orient="horz" pos="2160">
          <p15:clr>
            <a:srgbClr val="FBAE40"/>
          </p15:clr>
        </p15:guide>
        <p15:guide id="32" pos="3840">
          <p15:clr>
            <a:srgbClr val="FBAE40"/>
          </p15:clr>
        </p15:guide>
        <p15:guide id="33">
          <p15:clr>
            <a:srgbClr val="FBAE40"/>
          </p15:clr>
        </p15:guide>
        <p15:guide id="35" pos="1392">
          <p15:clr>
            <a:srgbClr val="FBAE40"/>
          </p15:clr>
        </p15:guide>
        <p15:guide id="36" pos="627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7918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625600" y="304802"/>
            <a:ext cx="10363200" cy="2052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1032"/>
          <p:cNvSpPr>
            <a:spLocks noGrp="1" noChangeArrowheads="1"/>
          </p:cNvSpPr>
          <p:nvPr>
            <p:ph type="dt" sz="half" idx="10"/>
          </p:nvPr>
        </p:nvSpPr>
        <p:spPr>
          <a:ln/>
        </p:spPr>
        <p:txBody>
          <a:bodyPr/>
          <a:lstStyle>
            <a:lvl1pPr>
              <a:defRPr/>
            </a:lvl1pPr>
          </a:lstStyle>
          <a:p>
            <a:pPr>
              <a:defRPr/>
            </a:pPr>
            <a:endParaRPr lang="en-GB"/>
          </a:p>
        </p:txBody>
      </p:sp>
      <p:sp>
        <p:nvSpPr>
          <p:cNvPr id="4" name="Rectangle 1033"/>
          <p:cNvSpPr>
            <a:spLocks noGrp="1" noChangeArrowheads="1"/>
          </p:cNvSpPr>
          <p:nvPr>
            <p:ph type="ftr" sz="quarter" idx="11"/>
          </p:nvPr>
        </p:nvSpPr>
        <p:spPr>
          <a:ln/>
        </p:spPr>
        <p:txBody>
          <a:bodyPr/>
          <a:lstStyle>
            <a:lvl1pPr>
              <a:defRPr/>
            </a:lvl1pPr>
          </a:lstStyle>
          <a:p>
            <a:pPr>
              <a:defRPr/>
            </a:pPr>
            <a:r>
              <a:rPr lang="en-GB"/>
              <a:t>#MicrosoftEDU</a:t>
            </a:r>
          </a:p>
        </p:txBody>
      </p:sp>
      <p:sp>
        <p:nvSpPr>
          <p:cNvPr id="5" name="Rectangle 1034"/>
          <p:cNvSpPr>
            <a:spLocks noGrp="1" noChangeArrowheads="1"/>
          </p:cNvSpPr>
          <p:nvPr>
            <p:ph type="sldNum" sz="quarter" idx="12"/>
          </p:nvPr>
        </p:nvSpPr>
        <p:spPr>
          <a:ln/>
        </p:spPr>
        <p:txBody>
          <a:bodyPr/>
          <a:lstStyle>
            <a:lvl1pPr>
              <a:defRPr/>
            </a:lvl1pPr>
          </a:lstStyle>
          <a:p>
            <a:pPr>
              <a:defRPr/>
            </a:pPr>
            <a:fld id="{DD48E5E4-5BB8-4C98-8EF1-BF3C432A2F53}" type="slidenum">
              <a:rPr lang="en-GB"/>
              <a:pPr>
                <a:defRPr/>
              </a:pPr>
              <a:t>‹#›</a:t>
            </a:fld>
            <a:endParaRPr lang="en-GB"/>
          </a:p>
        </p:txBody>
      </p:sp>
    </p:spTree>
    <p:extLst>
      <p:ext uri="{BB962C8B-B14F-4D97-AF65-F5344CB8AC3E}">
        <p14:creationId xmlns:p14="http://schemas.microsoft.com/office/powerpoint/2010/main" val="22064870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Presentation title slide with blue Windows 11 logo and a Windows 11 device">
    <p:spTree>
      <p:nvGrpSpPr>
        <p:cNvPr id="1" name=""/>
        <p:cNvGrpSpPr/>
        <p:nvPr/>
      </p:nvGrpSpPr>
      <p:grpSpPr>
        <a:xfrm>
          <a:off x="0" y="0"/>
          <a:ext cx="0" cy="0"/>
          <a:chOff x="0" y="0"/>
          <a:chExt cx="0" cy="0"/>
        </a:xfrm>
      </p:grpSpPr>
      <p:pic>
        <p:nvPicPr>
          <p:cNvPr id="4" name="Picture 3" descr="A person using a computer&#10;&#10;Description automatically generated with low confidence">
            <a:extLst>
              <a:ext uri="{FF2B5EF4-FFF2-40B4-BE49-F238E27FC236}">
                <a16:creationId xmlns:a16="http://schemas.microsoft.com/office/drawing/2014/main" id="{24679630-65F9-B114-4E1B-2DE5C5F3E8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1"/>
            <a:ext cx="12192000" cy="6857999"/>
          </a:xfrm>
          <a:prstGeom prst="rect">
            <a:avLst/>
          </a:prstGeom>
        </p:spPr>
      </p:pic>
      <p:sp>
        <p:nvSpPr>
          <p:cNvPr id="6" name="Title">
            <a:extLst>
              <a:ext uri="{FF2B5EF4-FFF2-40B4-BE49-F238E27FC236}">
                <a16:creationId xmlns:a16="http://schemas.microsoft.com/office/drawing/2014/main" id="{FCEFA2CC-1566-46E1-9598-7C3A4EFE2CE5}"/>
              </a:ext>
            </a:extLst>
          </p:cNvPr>
          <p:cNvSpPr>
            <a:spLocks noGrp="1"/>
          </p:cNvSpPr>
          <p:nvPr>
            <p:ph type="title"/>
          </p:nvPr>
        </p:nvSpPr>
        <p:spPr>
          <a:xfrm>
            <a:off x="550528" y="2710678"/>
            <a:ext cx="2930664" cy="1538883"/>
          </a:xfrm>
          <a:prstGeom prst="rect">
            <a:avLst/>
          </a:prstGeom>
        </p:spPr>
        <p:txBody>
          <a:bodyPr vert="horz" wrap="square" lIns="0" tIns="0" rIns="0" bIns="0" rtlCol="0" anchor="ctr">
            <a:spAutoFit/>
          </a:bodyPr>
          <a:lstStyle>
            <a:lvl1pPr>
              <a:lnSpc>
                <a:spcPct val="100000"/>
              </a:lnSpc>
              <a:spcBef>
                <a:spcPts val="0"/>
              </a:spcBef>
              <a:spcAft>
                <a:spcPts val="667"/>
              </a:spcAft>
              <a:defRPr lang="en-US" sz="3333" kern="1200" spc="0" baseline="0" dirty="0">
                <a:solidFill>
                  <a:schemeClr val="bg1"/>
                </a:solidFill>
                <a:latin typeface="+mj-lt"/>
                <a:ea typeface="+mn-ea"/>
                <a:cs typeface="Segoe UI" panose="020B0502040204020203" pitchFamily="34" charset="0"/>
              </a:defRPr>
            </a:lvl1pPr>
          </a:lstStyle>
          <a:p>
            <a:r>
              <a:rPr lang="en-US"/>
              <a:t>Click to edit Master title style</a:t>
            </a:r>
          </a:p>
        </p:txBody>
      </p:sp>
      <p:sp>
        <p:nvSpPr>
          <p:cNvPr id="42" name="Footer note">
            <a:extLst>
              <a:ext uri="{FF2B5EF4-FFF2-40B4-BE49-F238E27FC236}">
                <a16:creationId xmlns:a16="http://schemas.microsoft.com/office/drawing/2014/main" id="{8D18F80D-C348-4BF9-BDBE-FB51C0F6E26F}"/>
              </a:ext>
            </a:extLst>
          </p:cNvPr>
          <p:cNvSpPr>
            <a:spLocks noGrp="1"/>
          </p:cNvSpPr>
          <p:nvPr>
            <p:ph type="ftr" sz="quarter" idx="3"/>
          </p:nvPr>
        </p:nvSpPr>
        <p:spPr>
          <a:xfrm>
            <a:off x="556612" y="6492657"/>
            <a:ext cx="4309943" cy="148267"/>
          </a:xfrm>
          <a:prstGeom prst="rect">
            <a:avLst/>
          </a:prstGeom>
        </p:spPr>
        <p:txBody>
          <a:bodyPr lIns="0" tIns="0" rIns="0" bIns="0" anchor="b" anchorCtr="0"/>
          <a:lstStyle>
            <a:lvl1pPr>
              <a:spcBef>
                <a:spcPts val="0"/>
              </a:spcBef>
              <a:defRPr sz="1000" b="0" i="0" spc="0" baseline="0">
                <a:solidFill>
                  <a:schemeClr val="bg1"/>
                </a:solidFill>
                <a:latin typeface="Segoe UI" panose="020B0502040204020203" pitchFamily="34" charset="0"/>
                <a:cs typeface="Segoe UI" panose="020B0502040204020203" pitchFamily="34" charset="0"/>
              </a:defRPr>
            </a:lvl1pPr>
          </a:lstStyle>
          <a:p>
            <a:pPr marL="10583" defTabSz="761970"/>
            <a:r>
              <a:rPr lang="en-US"/>
              <a:t>Notes</a:t>
            </a:r>
          </a:p>
        </p:txBody>
      </p:sp>
      <p:pic>
        <p:nvPicPr>
          <p:cNvPr id="7" name="Picture 6" descr="Windows 11 logo">
            <a:extLst>
              <a:ext uri="{FF2B5EF4-FFF2-40B4-BE49-F238E27FC236}">
                <a16:creationId xmlns:a16="http://schemas.microsoft.com/office/drawing/2014/main" id="{174733A7-BFB5-427F-824F-0AD317414B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8326" y="280735"/>
            <a:ext cx="2172552" cy="877996"/>
          </a:xfrm>
          <a:prstGeom prst="rect">
            <a:avLst/>
          </a:prstGeom>
        </p:spPr>
      </p:pic>
    </p:spTree>
    <p:extLst>
      <p:ext uri="{BB962C8B-B14F-4D97-AF65-F5344CB8AC3E}">
        <p14:creationId xmlns:p14="http://schemas.microsoft.com/office/powerpoint/2010/main" val="172190608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alk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MS logo white - EMF" descr="Microsoft logo white text version">
            <a:extLst>
              <a:ext uri="{FF2B5EF4-FFF2-40B4-BE49-F238E27FC236}">
                <a16:creationId xmlns:a16="http://schemas.microsoft.com/office/drawing/2014/main" id="{F7CD6B1F-AE52-08A4-59DD-ADA3920F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0" name="Title 1">
            <a:extLst>
              <a:ext uri="{FF2B5EF4-FFF2-40B4-BE49-F238E27FC236}">
                <a16:creationId xmlns:a16="http://schemas.microsoft.com/office/drawing/2014/main" id="{84043C37-CA6E-B493-D029-7EB70F035176}"/>
              </a:ext>
            </a:extLst>
          </p:cNvPr>
          <p:cNvSpPr>
            <a:spLocks noGrp="1"/>
          </p:cNvSpPr>
          <p:nvPr>
            <p:ph type="title" hasCustomPrompt="1"/>
          </p:nvPr>
        </p:nvSpPr>
        <p:spPr>
          <a:xfrm>
            <a:off x="584200" y="2302670"/>
            <a:ext cx="4079240" cy="1231106"/>
          </a:xfrm>
          <a:noFill/>
        </p:spPr>
        <p:txBody>
          <a:bodyPr wrap="square" lIns="0" tIns="0" rIns="0" bIns="0" anchor="b" anchorCtr="0">
            <a:spAutoFit/>
          </a:bodyPr>
          <a:lstStyle>
            <a:lvl1pPr>
              <a:defRPr sz="4000" spc="-50" baseline="0">
                <a:solidFill>
                  <a:schemeClr val="bg1"/>
                </a:solidFill>
                <a:latin typeface="+mj-lt"/>
                <a:cs typeface="Segoe UI" panose="020B0502040204020203" pitchFamily="34" charset="0"/>
              </a:defRPr>
            </a:lvl1pPr>
          </a:lstStyle>
          <a:p>
            <a:r>
              <a:rPr lang="en-US"/>
              <a:t>Azure AI</a:t>
            </a:r>
            <a:br>
              <a:rPr lang="en-US"/>
            </a:br>
            <a:r>
              <a:rPr lang="en-US"/>
              <a:t>Discovery Day</a:t>
            </a:r>
          </a:p>
        </p:txBody>
      </p:sp>
      <p:sp>
        <p:nvSpPr>
          <p:cNvPr id="11" name="Text Placeholder 4">
            <a:extLst>
              <a:ext uri="{FF2B5EF4-FFF2-40B4-BE49-F238E27FC236}">
                <a16:creationId xmlns:a16="http://schemas.microsoft.com/office/drawing/2014/main" id="{7B364DEE-3F07-07DA-E4CD-BD2D070EE86B}"/>
              </a:ext>
            </a:extLst>
          </p:cNvPr>
          <p:cNvSpPr>
            <a:spLocks noGrp="1"/>
          </p:cNvSpPr>
          <p:nvPr>
            <p:ph type="body" sz="quarter" idx="13" hasCustomPrompt="1"/>
          </p:nvPr>
        </p:nvSpPr>
        <p:spPr>
          <a:xfrm>
            <a:off x="584200" y="3962400"/>
            <a:ext cx="407924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Event location and date</a:t>
            </a:r>
          </a:p>
        </p:txBody>
      </p:sp>
    </p:spTree>
    <p:extLst>
      <p:ext uri="{BB962C8B-B14F-4D97-AF65-F5344CB8AC3E}">
        <p14:creationId xmlns:p14="http://schemas.microsoft.com/office/powerpoint/2010/main" val="364057452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51464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Walk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848EC1-15D3-4A01-E7D2-5539149C8F0E}"/>
              </a:ext>
            </a:extLst>
          </p:cNvPr>
          <p:cNvSpPr>
            <a:spLocks noGrp="1"/>
          </p:cNvSpPr>
          <p:nvPr>
            <p:ph type="title" hasCustomPrompt="1"/>
          </p:nvPr>
        </p:nvSpPr>
        <p:spPr>
          <a:xfrm>
            <a:off x="584200" y="2918223"/>
            <a:ext cx="4079240" cy="615553"/>
          </a:xfrm>
          <a:noFill/>
        </p:spPr>
        <p:txBody>
          <a:bodyPr wrap="square" lIns="0" tIns="0" rIns="0" bIns="0" anchor="b" anchorCtr="0">
            <a:spAutoFit/>
          </a:bodyPr>
          <a:lstStyle>
            <a:lvl1pPr>
              <a:defRPr sz="4000" spc="-50" baseline="0">
                <a:gradFill>
                  <a:gsLst>
                    <a:gs pos="50000">
                      <a:srgbClr val="C03BC4"/>
                    </a:gs>
                    <a:gs pos="0">
                      <a:srgbClr val="0078D4"/>
                    </a:gs>
                    <a:gs pos="100000">
                      <a:srgbClr val="FFA38B"/>
                    </a:gs>
                  </a:gsLst>
                  <a:lin ang="0" scaled="0"/>
                </a:gradFill>
                <a:latin typeface="+mj-lt"/>
                <a:cs typeface="Segoe UI" panose="020B0502040204020203" pitchFamily="34" charset="0"/>
              </a:defRPr>
            </a:lvl1pPr>
          </a:lstStyle>
          <a:p>
            <a:r>
              <a:rPr lang="en-US"/>
              <a:t>Section title</a:t>
            </a:r>
          </a:p>
        </p:txBody>
      </p:sp>
      <p:sp>
        <p:nvSpPr>
          <p:cNvPr id="9" name="Text Placeholder 4">
            <a:extLst>
              <a:ext uri="{FF2B5EF4-FFF2-40B4-BE49-F238E27FC236}">
                <a16:creationId xmlns:a16="http://schemas.microsoft.com/office/drawing/2014/main" id="{E1635729-E5C7-FE3B-0499-091AB59FABFC}"/>
              </a:ext>
            </a:extLst>
          </p:cNvPr>
          <p:cNvSpPr>
            <a:spLocks noGrp="1"/>
          </p:cNvSpPr>
          <p:nvPr>
            <p:ph type="body" sz="quarter" idx="13" hasCustomPrompt="1"/>
          </p:nvPr>
        </p:nvSpPr>
        <p:spPr>
          <a:xfrm>
            <a:off x="584200" y="3962400"/>
            <a:ext cx="407924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0" name="MS logo gray - EMF" descr="Microsoft logo, gray text version">
            <a:extLst>
              <a:ext uri="{FF2B5EF4-FFF2-40B4-BE49-F238E27FC236}">
                <a16:creationId xmlns:a16="http://schemas.microsoft.com/office/drawing/2014/main" id="{E7BDFC82-B161-8E9C-10E5-C38F09F5EBF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3009666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Walk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42A85AB-AFD4-4322-84C0-52B1A45E1B92}"/>
              </a:ext>
            </a:extLst>
          </p:cNvPr>
          <p:cNvSpPr>
            <a:spLocks noGrp="1"/>
          </p:cNvSpPr>
          <p:nvPr>
            <p:ph type="pic" sz="quarter" idx="15"/>
          </p:nvPr>
        </p:nvSpPr>
        <p:spPr>
          <a:xfrm>
            <a:off x="6261775" y="549000"/>
            <a:ext cx="5400000" cy="5760000"/>
          </a:xfrm>
        </p:spPr>
        <p:txBody>
          <a:bodyPr/>
          <a:lstStyle/>
          <a:p>
            <a:endParaRPr lang="en-US"/>
          </a:p>
        </p:txBody>
      </p:sp>
      <p:sp>
        <p:nvSpPr>
          <p:cNvPr id="8" name="Title 1">
            <a:extLst>
              <a:ext uri="{FF2B5EF4-FFF2-40B4-BE49-F238E27FC236}">
                <a16:creationId xmlns:a16="http://schemas.microsoft.com/office/drawing/2014/main" id="{FA848EC1-15D3-4A01-E7D2-5539149C8F0E}"/>
              </a:ext>
            </a:extLst>
          </p:cNvPr>
          <p:cNvSpPr>
            <a:spLocks noGrp="1"/>
          </p:cNvSpPr>
          <p:nvPr>
            <p:ph type="title" hasCustomPrompt="1"/>
          </p:nvPr>
        </p:nvSpPr>
        <p:spPr>
          <a:xfrm>
            <a:off x="584200" y="2918223"/>
            <a:ext cx="4079240" cy="615553"/>
          </a:xfrm>
          <a:noFill/>
        </p:spPr>
        <p:txBody>
          <a:bodyPr wrap="square" lIns="0" tIns="0" rIns="0" bIns="0" anchor="b" anchorCtr="0">
            <a:spAutoFit/>
          </a:bodyPr>
          <a:lstStyle>
            <a:lvl1pPr>
              <a:defRPr sz="4000" spc="-50" baseline="0">
                <a:gradFill>
                  <a:gsLst>
                    <a:gs pos="50000">
                      <a:srgbClr val="C03BC4"/>
                    </a:gs>
                    <a:gs pos="0">
                      <a:srgbClr val="0078D4"/>
                    </a:gs>
                    <a:gs pos="100000">
                      <a:srgbClr val="FFA38B"/>
                    </a:gs>
                  </a:gsLst>
                  <a:lin ang="0" scaled="0"/>
                </a:gradFill>
                <a:latin typeface="+mj-lt"/>
                <a:cs typeface="Segoe UI" panose="020B0502040204020203" pitchFamily="34" charset="0"/>
              </a:defRPr>
            </a:lvl1pPr>
          </a:lstStyle>
          <a:p>
            <a:r>
              <a:rPr lang="en-US"/>
              <a:t>Section title</a:t>
            </a:r>
          </a:p>
        </p:txBody>
      </p:sp>
      <p:sp>
        <p:nvSpPr>
          <p:cNvPr id="9" name="Text Placeholder 4">
            <a:extLst>
              <a:ext uri="{FF2B5EF4-FFF2-40B4-BE49-F238E27FC236}">
                <a16:creationId xmlns:a16="http://schemas.microsoft.com/office/drawing/2014/main" id="{E1635729-E5C7-FE3B-0499-091AB59FABFC}"/>
              </a:ext>
            </a:extLst>
          </p:cNvPr>
          <p:cNvSpPr>
            <a:spLocks noGrp="1"/>
          </p:cNvSpPr>
          <p:nvPr>
            <p:ph type="body" sz="quarter" idx="13" hasCustomPrompt="1"/>
          </p:nvPr>
        </p:nvSpPr>
        <p:spPr>
          <a:xfrm>
            <a:off x="584200" y="3962400"/>
            <a:ext cx="407924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20854489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Walk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42A85AB-AFD4-4322-84C0-52B1A45E1B92}"/>
              </a:ext>
            </a:extLst>
          </p:cNvPr>
          <p:cNvSpPr>
            <a:spLocks noGrp="1"/>
          </p:cNvSpPr>
          <p:nvPr>
            <p:ph type="pic" sz="quarter" idx="15"/>
          </p:nvPr>
        </p:nvSpPr>
        <p:spPr>
          <a:xfrm>
            <a:off x="6261775" y="549000"/>
            <a:ext cx="5400000" cy="5760000"/>
          </a:xfrm>
        </p:spPr>
        <p:txBody>
          <a:bodyPr/>
          <a:lstStyle/>
          <a:p>
            <a:endParaRPr lang="en-US"/>
          </a:p>
        </p:txBody>
      </p:sp>
      <p:sp>
        <p:nvSpPr>
          <p:cNvPr id="8" name="Title 1">
            <a:extLst>
              <a:ext uri="{FF2B5EF4-FFF2-40B4-BE49-F238E27FC236}">
                <a16:creationId xmlns:a16="http://schemas.microsoft.com/office/drawing/2014/main" id="{FA848EC1-15D3-4A01-E7D2-5539149C8F0E}"/>
              </a:ext>
            </a:extLst>
          </p:cNvPr>
          <p:cNvSpPr>
            <a:spLocks noGrp="1"/>
          </p:cNvSpPr>
          <p:nvPr>
            <p:ph type="title" hasCustomPrompt="1"/>
          </p:nvPr>
        </p:nvSpPr>
        <p:spPr>
          <a:xfrm>
            <a:off x="584200" y="2918223"/>
            <a:ext cx="4079240" cy="615553"/>
          </a:xfrm>
          <a:noFill/>
        </p:spPr>
        <p:txBody>
          <a:bodyPr wrap="square" lIns="0" tIns="0" rIns="0" bIns="0" anchor="b" anchorCtr="0">
            <a:spAutoFit/>
          </a:bodyPr>
          <a:lstStyle>
            <a:lvl1pPr>
              <a:defRPr sz="4000" spc="-50" baseline="0">
                <a:gradFill>
                  <a:gsLst>
                    <a:gs pos="50000">
                      <a:srgbClr val="C03BC4"/>
                    </a:gs>
                    <a:gs pos="0">
                      <a:srgbClr val="0078D4"/>
                    </a:gs>
                    <a:gs pos="100000">
                      <a:srgbClr val="FFA38B"/>
                    </a:gs>
                  </a:gsLst>
                  <a:lin ang="0" scaled="0"/>
                </a:gradFill>
                <a:latin typeface="+mj-lt"/>
                <a:cs typeface="Segoe UI" panose="020B0502040204020203" pitchFamily="34" charset="0"/>
              </a:defRPr>
            </a:lvl1pPr>
          </a:lstStyle>
          <a:p>
            <a:r>
              <a:rPr lang="en-US"/>
              <a:t>Section title</a:t>
            </a:r>
          </a:p>
        </p:txBody>
      </p:sp>
      <p:sp>
        <p:nvSpPr>
          <p:cNvPr id="9" name="Text Placeholder 4">
            <a:extLst>
              <a:ext uri="{FF2B5EF4-FFF2-40B4-BE49-F238E27FC236}">
                <a16:creationId xmlns:a16="http://schemas.microsoft.com/office/drawing/2014/main" id="{E1635729-E5C7-FE3B-0499-091AB59FABFC}"/>
              </a:ext>
            </a:extLst>
          </p:cNvPr>
          <p:cNvSpPr>
            <a:spLocks noGrp="1"/>
          </p:cNvSpPr>
          <p:nvPr>
            <p:ph type="body" sz="quarter" idx="13" hasCustomPrompt="1"/>
          </p:nvPr>
        </p:nvSpPr>
        <p:spPr>
          <a:xfrm>
            <a:off x="584200" y="3962400"/>
            <a:ext cx="407924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04952778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Walk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42A85AB-AFD4-4322-84C0-52B1A45E1B92}"/>
              </a:ext>
            </a:extLst>
          </p:cNvPr>
          <p:cNvSpPr>
            <a:spLocks noGrp="1"/>
          </p:cNvSpPr>
          <p:nvPr>
            <p:ph type="pic" sz="quarter" idx="15"/>
          </p:nvPr>
        </p:nvSpPr>
        <p:spPr>
          <a:xfrm>
            <a:off x="6261775" y="549000"/>
            <a:ext cx="5400000" cy="5760000"/>
          </a:xfrm>
        </p:spPr>
        <p:txBody>
          <a:bodyPr/>
          <a:lstStyle/>
          <a:p>
            <a:endParaRPr lang="en-US"/>
          </a:p>
        </p:txBody>
      </p:sp>
      <p:sp>
        <p:nvSpPr>
          <p:cNvPr id="8" name="Title 1">
            <a:extLst>
              <a:ext uri="{FF2B5EF4-FFF2-40B4-BE49-F238E27FC236}">
                <a16:creationId xmlns:a16="http://schemas.microsoft.com/office/drawing/2014/main" id="{FA848EC1-15D3-4A01-E7D2-5539149C8F0E}"/>
              </a:ext>
            </a:extLst>
          </p:cNvPr>
          <p:cNvSpPr>
            <a:spLocks noGrp="1"/>
          </p:cNvSpPr>
          <p:nvPr>
            <p:ph type="title" hasCustomPrompt="1"/>
          </p:nvPr>
        </p:nvSpPr>
        <p:spPr>
          <a:xfrm>
            <a:off x="584200" y="2918223"/>
            <a:ext cx="4079240" cy="615553"/>
          </a:xfrm>
          <a:noFill/>
        </p:spPr>
        <p:txBody>
          <a:bodyPr wrap="square" lIns="0" tIns="0" rIns="0" bIns="0" anchor="b" anchorCtr="0">
            <a:spAutoFit/>
          </a:bodyPr>
          <a:lstStyle>
            <a:lvl1pPr>
              <a:defRPr sz="4000" spc="-50" baseline="0">
                <a:gradFill>
                  <a:gsLst>
                    <a:gs pos="50000">
                      <a:srgbClr val="C03BC4"/>
                    </a:gs>
                    <a:gs pos="0">
                      <a:srgbClr val="0078D4"/>
                    </a:gs>
                    <a:gs pos="100000">
                      <a:srgbClr val="FFA38B"/>
                    </a:gs>
                  </a:gsLst>
                  <a:lin ang="0" scaled="0"/>
                </a:gradFill>
                <a:latin typeface="+mj-lt"/>
                <a:cs typeface="Segoe UI" panose="020B0502040204020203" pitchFamily="34" charset="0"/>
              </a:defRPr>
            </a:lvl1pPr>
          </a:lstStyle>
          <a:p>
            <a:r>
              <a:rPr lang="en-US"/>
              <a:t>Section title</a:t>
            </a:r>
          </a:p>
        </p:txBody>
      </p:sp>
      <p:sp>
        <p:nvSpPr>
          <p:cNvPr id="9" name="Text Placeholder 4">
            <a:extLst>
              <a:ext uri="{FF2B5EF4-FFF2-40B4-BE49-F238E27FC236}">
                <a16:creationId xmlns:a16="http://schemas.microsoft.com/office/drawing/2014/main" id="{E1635729-E5C7-FE3B-0499-091AB59FABFC}"/>
              </a:ext>
            </a:extLst>
          </p:cNvPr>
          <p:cNvSpPr>
            <a:spLocks noGrp="1"/>
          </p:cNvSpPr>
          <p:nvPr>
            <p:ph type="body" sz="quarter" idx="13" hasCustomPrompt="1"/>
          </p:nvPr>
        </p:nvSpPr>
        <p:spPr>
          <a:xfrm>
            <a:off x="584200" y="3962400"/>
            <a:ext cx="407924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22766782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7_Walk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42A85AB-AFD4-4322-84C0-52B1A45E1B92}"/>
              </a:ext>
            </a:extLst>
          </p:cNvPr>
          <p:cNvSpPr>
            <a:spLocks noGrp="1"/>
          </p:cNvSpPr>
          <p:nvPr>
            <p:ph type="pic" sz="quarter" idx="15"/>
          </p:nvPr>
        </p:nvSpPr>
        <p:spPr>
          <a:xfrm>
            <a:off x="6261775" y="549000"/>
            <a:ext cx="5400000" cy="5760000"/>
          </a:xfrm>
        </p:spPr>
        <p:txBody>
          <a:bodyPr/>
          <a:lstStyle/>
          <a:p>
            <a:endParaRPr lang="en-US"/>
          </a:p>
        </p:txBody>
      </p:sp>
      <p:sp>
        <p:nvSpPr>
          <p:cNvPr id="8" name="Title 1">
            <a:extLst>
              <a:ext uri="{FF2B5EF4-FFF2-40B4-BE49-F238E27FC236}">
                <a16:creationId xmlns:a16="http://schemas.microsoft.com/office/drawing/2014/main" id="{FA848EC1-15D3-4A01-E7D2-5539149C8F0E}"/>
              </a:ext>
            </a:extLst>
          </p:cNvPr>
          <p:cNvSpPr>
            <a:spLocks noGrp="1"/>
          </p:cNvSpPr>
          <p:nvPr>
            <p:ph type="title" hasCustomPrompt="1"/>
          </p:nvPr>
        </p:nvSpPr>
        <p:spPr>
          <a:xfrm>
            <a:off x="584200" y="2918223"/>
            <a:ext cx="4079240" cy="615553"/>
          </a:xfrm>
          <a:noFill/>
        </p:spPr>
        <p:txBody>
          <a:bodyPr wrap="square" lIns="0" tIns="0" rIns="0" bIns="0" anchor="b" anchorCtr="0">
            <a:spAutoFit/>
          </a:bodyPr>
          <a:lstStyle>
            <a:lvl1pPr>
              <a:defRPr sz="4000" spc="-50" baseline="0">
                <a:gradFill>
                  <a:gsLst>
                    <a:gs pos="50000">
                      <a:srgbClr val="C03BC4"/>
                    </a:gs>
                    <a:gs pos="0">
                      <a:srgbClr val="0078D4"/>
                    </a:gs>
                    <a:gs pos="100000">
                      <a:srgbClr val="FFA38B"/>
                    </a:gs>
                  </a:gsLst>
                  <a:lin ang="0" scaled="0"/>
                </a:gradFill>
                <a:latin typeface="+mj-lt"/>
                <a:cs typeface="Segoe UI" panose="020B0502040204020203" pitchFamily="34" charset="0"/>
              </a:defRPr>
            </a:lvl1pPr>
          </a:lstStyle>
          <a:p>
            <a:r>
              <a:rPr lang="en-US"/>
              <a:t>Section title</a:t>
            </a:r>
          </a:p>
        </p:txBody>
      </p:sp>
      <p:sp>
        <p:nvSpPr>
          <p:cNvPr id="9" name="Text Placeholder 4">
            <a:extLst>
              <a:ext uri="{FF2B5EF4-FFF2-40B4-BE49-F238E27FC236}">
                <a16:creationId xmlns:a16="http://schemas.microsoft.com/office/drawing/2014/main" id="{E1635729-E5C7-FE3B-0499-091AB59FABFC}"/>
              </a:ext>
            </a:extLst>
          </p:cNvPr>
          <p:cNvSpPr>
            <a:spLocks noGrp="1"/>
          </p:cNvSpPr>
          <p:nvPr>
            <p:ph type="body" sz="quarter" idx="13" hasCustomPrompt="1"/>
          </p:nvPr>
        </p:nvSpPr>
        <p:spPr>
          <a:xfrm>
            <a:off x="584200" y="3962400"/>
            <a:ext cx="407924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02820795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Walki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848EC1-15D3-4A01-E7D2-5539149C8F0E}"/>
              </a:ext>
            </a:extLst>
          </p:cNvPr>
          <p:cNvSpPr>
            <a:spLocks noGrp="1"/>
          </p:cNvSpPr>
          <p:nvPr>
            <p:ph type="title" hasCustomPrompt="1"/>
          </p:nvPr>
        </p:nvSpPr>
        <p:spPr>
          <a:xfrm>
            <a:off x="584200" y="2918223"/>
            <a:ext cx="4079240" cy="615553"/>
          </a:xfrm>
          <a:noFill/>
        </p:spPr>
        <p:txBody>
          <a:bodyPr wrap="square" lIns="0" tIns="0" rIns="0" bIns="0" anchor="b" anchorCtr="0">
            <a:spAutoFit/>
          </a:bodyPr>
          <a:lstStyle>
            <a:lvl1pPr>
              <a:defRPr sz="4000" spc="-50" baseline="0">
                <a:gradFill>
                  <a:gsLst>
                    <a:gs pos="50000">
                      <a:srgbClr val="C03BC4"/>
                    </a:gs>
                    <a:gs pos="0">
                      <a:srgbClr val="0078D4"/>
                    </a:gs>
                    <a:gs pos="100000">
                      <a:srgbClr val="FFA38B"/>
                    </a:gs>
                  </a:gsLst>
                  <a:lin ang="0" scaled="0"/>
                </a:gradFill>
                <a:latin typeface="+mj-lt"/>
                <a:cs typeface="Segoe UI" panose="020B0502040204020203" pitchFamily="34" charset="0"/>
              </a:defRPr>
            </a:lvl1pPr>
          </a:lstStyle>
          <a:p>
            <a:r>
              <a:rPr lang="en-US"/>
              <a:t>Section title</a:t>
            </a:r>
          </a:p>
        </p:txBody>
      </p:sp>
      <p:sp>
        <p:nvSpPr>
          <p:cNvPr id="9" name="Text Placeholder 4">
            <a:extLst>
              <a:ext uri="{FF2B5EF4-FFF2-40B4-BE49-F238E27FC236}">
                <a16:creationId xmlns:a16="http://schemas.microsoft.com/office/drawing/2014/main" id="{E1635729-E5C7-FE3B-0499-091AB59FABFC}"/>
              </a:ext>
            </a:extLst>
          </p:cNvPr>
          <p:cNvSpPr>
            <a:spLocks noGrp="1"/>
          </p:cNvSpPr>
          <p:nvPr>
            <p:ph type="body" sz="quarter" idx="13" hasCustomPrompt="1"/>
          </p:nvPr>
        </p:nvSpPr>
        <p:spPr>
          <a:xfrm>
            <a:off x="584200" y="3962400"/>
            <a:ext cx="407924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0" name="MS logo gray - EMF" descr="Microsoft logo, gray text version">
            <a:extLst>
              <a:ext uri="{FF2B5EF4-FFF2-40B4-BE49-F238E27FC236}">
                <a16:creationId xmlns:a16="http://schemas.microsoft.com/office/drawing/2014/main" id="{E7BDFC82-B161-8E9C-10E5-C38F09F5EBF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3114802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 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402FB-9485-1F47-ACE1-BF440A541405}"/>
              </a:ext>
            </a:extLst>
          </p:cNvPr>
          <p:cNvSpPr>
            <a:spLocks noGrp="1"/>
          </p:cNvSpPr>
          <p:nvPr>
            <p:ph type="ctrTitle" hasCustomPrompt="1"/>
          </p:nvPr>
        </p:nvSpPr>
        <p:spPr>
          <a:xfrm>
            <a:off x="588263" y="457200"/>
            <a:ext cx="2955675" cy="553998"/>
          </a:xfrm>
        </p:spPr>
        <p:txBody>
          <a:bodyPr wrap="square" lIns="0" tIns="0" rIns="0" bIns="0" anchor="t" anchorCtr="0">
            <a:spAutoFit/>
          </a:bodyPr>
          <a:lstStyle>
            <a:lvl1pPr algn="l">
              <a:lnSpc>
                <a:spcPct val="100000"/>
              </a:lnSpc>
              <a:defRPr sz="3600" b="1" i="0">
                <a:solidFill>
                  <a:srgbClr val="0078D4"/>
                </a:solidFill>
                <a:latin typeface="+mj-lt"/>
                <a:cs typeface="Segoe UI Semibold" panose="020B0502040204020203" pitchFamily="34" charset="0"/>
              </a:defRPr>
            </a:lvl1pPr>
          </a:lstStyle>
          <a:p>
            <a:r>
              <a:rPr lang="en-US"/>
              <a:t>Agenda</a:t>
            </a:r>
          </a:p>
        </p:txBody>
      </p:sp>
      <p:sp>
        <p:nvSpPr>
          <p:cNvPr id="30" name="Text Placeholder 7">
            <a:extLst>
              <a:ext uri="{FF2B5EF4-FFF2-40B4-BE49-F238E27FC236}">
                <a16:creationId xmlns:a16="http://schemas.microsoft.com/office/drawing/2014/main" id="{3B2B4EDE-8144-424A-A822-369721F2B613}"/>
              </a:ext>
            </a:extLst>
          </p:cNvPr>
          <p:cNvSpPr>
            <a:spLocks noGrp="1"/>
          </p:cNvSpPr>
          <p:nvPr>
            <p:ph type="body" sz="quarter" idx="14" hasCustomPrompt="1"/>
          </p:nvPr>
        </p:nvSpPr>
        <p:spPr>
          <a:xfrm>
            <a:off x="3879075" y="547695"/>
            <a:ext cx="1107263" cy="397646"/>
          </a:xfrm>
          <a:gradFill>
            <a:gsLst>
              <a:gs pos="0">
                <a:srgbClr val="0078D4"/>
              </a:gs>
              <a:gs pos="50000">
                <a:srgbClr val="C03BC4"/>
              </a:gs>
              <a:gs pos="100000">
                <a:srgbClr val="FFA38B"/>
              </a:gs>
            </a:gsLst>
            <a:lin ang="0" scaled="0"/>
          </a:gradFill>
        </p:spPr>
        <p:txBody>
          <a:bodyPr wrap="square" lIns="108000" tIns="108000" rIns="108000" bIns="108000" anchor="t" anchorCtr="0">
            <a:noAutofit/>
          </a:bodyPr>
          <a:lstStyle>
            <a:lvl1pPr marL="0" indent="0">
              <a:lnSpc>
                <a:spcPts val="1400"/>
              </a:lnSpc>
              <a:spcBef>
                <a:spcPts val="0"/>
              </a:spcBef>
              <a:spcAft>
                <a:spcPts val="0"/>
              </a:spcAft>
              <a:buNone/>
              <a:defRPr sz="12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00:00 </a:t>
            </a:r>
          </a:p>
        </p:txBody>
      </p:sp>
      <p:sp>
        <p:nvSpPr>
          <p:cNvPr id="16" name="Text Placeholder 7">
            <a:extLst>
              <a:ext uri="{FF2B5EF4-FFF2-40B4-BE49-F238E27FC236}">
                <a16:creationId xmlns:a16="http://schemas.microsoft.com/office/drawing/2014/main" id="{2659B33A-7E4C-BE4B-9A4D-004EEEBB17A9}"/>
              </a:ext>
            </a:extLst>
          </p:cNvPr>
          <p:cNvSpPr>
            <a:spLocks noGrp="1"/>
          </p:cNvSpPr>
          <p:nvPr>
            <p:ph type="body" sz="quarter" idx="20" hasCustomPrompt="1"/>
          </p:nvPr>
        </p:nvSpPr>
        <p:spPr>
          <a:xfrm>
            <a:off x="4986338" y="547695"/>
            <a:ext cx="6717166" cy="397646"/>
          </a:xfrm>
          <a:solidFill>
            <a:srgbClr val="F0F0F0"/>
          </a:solidFill>
        </p:spPr>
        <p:txBody>
          <a:bodyPr wrap="square" lIns="108000" tIns="108000" rIns="108000" bIns="108000" anchor="t" anchorCtr="0">
            <a:noAutofit/>
          </a:bodyPr>
          <a:lstStyle>
            <a:lvl1pPr marL="0" indent="0">
              <a:lnSpc>
                <a:spcPts val="1400"/>
              </a:lnSpc>
              <a:spcBef>
                <a:spcPts val="0"/>
              </a:spcBef>
              <a:spcAft>
                <a:spcPts val="0"/>
              </a:spcAft>
              <a:buNone/>
              <a:defRPr sz="1200" b="0" i="0">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6" name="Text Placeholder 7">
            <a:extLst>
              <a:ext uri="{FF2B5EF4-FFF2-40B4-BE49-F238E27FC236}">
                <a16:creationId xmlns:a16="http://schemas.microsoft.com/office/drawing/2014/main" id="{E1C7BD06-A0D8-5921-FD3A-5A14BB64F106}"/>
              </a:ext>
            </a:extLst>
          </p:cNvPr>
          <p:cNvSpPr>
            <a:spLocks noGrp="1"/>
          </p:cNvSpPr>
          <p:nvPr>
            <p:ph type="body" sz="quarter" idx="21" hasCustomPrompt="1"/>
          </p:nvPr>
        </p:nvSpPr>
        <p:spPr>
          <a:xfrm>
            <a:off x="3879075" y="995837"/>
            <a:ext cx="1107263" cy="397646"/>
          </a:xfrm>
          <a:gradFill>
            <a:gsLst>
              <a:gs pos="0">
                <a:srgbClr val="0078D4"/>
              </a:gs>
              <a:gs pos="50000">
                <a:srgbClr val="C03BC4"/>
              </a:gs>
              <a:gs pos="100000">
                <a:srgbClr val="FFA38B"/>
              </a:gs>
            </a:gsLst>
            <a:lin ang="0" scaled="0"/>
          </a:gradFill>
        </p:spPr>
        <p:txBody>
          <a:bodyPr wrap="square" lIns="108000" tIns="108000" rIns="108000" bIns="108000" anchor="t" anchorCtr="0">
            <a:noAutofit/>
          </a:bodyPr>
          <a:lstStyle>
            <a:lvl1pPr marL="0" indent="0">
              <a:lnSpc>
                <a:spcPts val="1400"/>
              </a:lnSpc>
              <a:spcBef>
                <a:spcPts val="0"/>
              </a:spcBef>
              <a:spcAft>
                <a:spcPts val="0"/>
              </a:spcAft>
              <a:buNone/>
              <a:defRPr sz="12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00:00 </a:t>
            </a:r>
          </a:p>
        </p:txBody>
      </p:sp>
      <p:sp>
        <p:nvSpPr>
          <p:cNvPr id="7" name="Text Placeholder 7">
            <a:extLst>
              <a:ext uri="{FF2B5EF4-FFF2-40B4-BE49-F238E27FC236}">
                <a16:creationId xmlns:a16="http://schemas.microsoft.com/office/drawing/2014/main" id="{2AE6AB87-2A45-171B-A68A-D73FD8D4E8A1}"/>
              </a:ext>
            </a:extLst>
          </p:cNvPr>
          <p:cNvSpPr>
            <a:spLocks noGrp="1"/>
          </p:cNvSpPr>
          <p:nvPr>
            <p:ph type="body" sz="quarter" idx="22" hasCustomPrompt="1"/>
          </p:nvPr>
        </p:nvSpPr>
        <p:spPr>
          <a:xfrm>
            <a:off x="4986338" y="995837"/>
            <a:ext cx="6717166" cy="397646"/>
          </a:xfrm>
          <a:solidFill>
            <a:srgbClr val="F0F0F0"/>
          </a:solidFill>
        </p:spPr>
        <p:txBody>
          <a:bodyPr wrap="square" lIns="108000" tIns="108000" rIns="108000" bIns="108000" anchor="t" anchorCtr="0">
            <a:noAutofit/>
          </a:bodyPr>
          <a:lstStyle>
            <a:lvl1pPr marL="0" indent="0">
              <a:lnSpc>
                <a:spcPts val="1400"/>
              </a:lnSpc>
              <a:spcBef>
                <a:spcPts val="0"/>
              </a:spcBef>
              <a:spcAft>
                <a:spcPts val="0"/>
              </a:spcAft>
              <a:buNone/>
              <a:defRPr sz="1200" b="0" i="0">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8" name="Text Placeholder 7">
            <a:extLst>
              <a:ext uri="{FF2B5EF4-FFF2-40B4-BE49-F238E27FC236}">
                <a16:creationId xmlns:a16="http://schemas.microsoft.com/office/drawing/2014/main" id="{B8775D90-7445-A26D-B365-139D4F24055B}"/>
              </a:ext>
            </a:extLst>
          </p:cNvPr>
          <p:cNvSpPr>
            <a:spLocks noGrp="1"/>
          </p:cNvSpPr>
          <p:nvPr>
            <p:ph type="body" sz="quarter" idx="23" hasCustomPrompt="1"/>
          </p:nvPr>
        </p:nvSpPr>
        <p:spPr>
          <a:xfrm>
            <a:off x="3879075" y="1443979"/>
            <a:ext cx="1107263" cy="397646"/>
          </a:xfrm>
          <a:gradFill>
            <a:gsLst>
              <a:gs pos="0">
                <a:srgbClr val="0078D4"/>
              </a:gs>
              <a:gs pos="50000">
                <a:srgbClr val="C03BC4"/>
              </a:gs>
              <a:gs pos="100000">
                <a:srgbClr val="FFA38B"/>
              </a:gs>
            </a:gsLst>
            <a:lin ang="0" scaled="0"/>
          </a:gradFill>
        </p:spPr>
        <p:txBody>
          <a:bodyPr wrap="square" lIns="108000" tIns="108000" rIns="108000" bIns="108000" anchor="t" anchorCtr="0">
            <a:noAutofit/>
          </a:bodyPr>
          <a:lstStyle>
            <a:lvl1pPr marL="0" indent="0">
              <a:lnSpc>
                <a:spcPts val="1400"/>
              </a:lnSpc>
              <a:spcBef>
                <a:spcPts val="0"/>
              </a:spcBef>
              <a:spcAft>
                <a:spcPts val="0"/>
              </a:spcAft>
              <a:buNone/>
              <a:defRPr sz="12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00:00 </a:t>
            </a:r>
          </a:p>
        </p:txBody>
      </p:sp>
      <p:sp>
        <p:nvSpPr>
          <p:cNvPr id="9" name="Text Placeholder 7">
            <a:extLst>
              <a:ext uri="{FF2B5EF4-FFF2-40B4-BE49-F238E27FC236}">
                <a16:creationId xmlns:a16="http://schemas.microsoft.com/office/drawing/2014/main" id="{FB013745-39E4-3B85-C9B2-64BB6A2EB8C4}"/>
              </a:ext>
            </a:extLst>
          </p:cNvPr>
          <p:cNvSpPr>
            <a:spLocks noGrp="1"/>
          </p:cNvSpPr>
          <p:nvPr>
            <p:ph type="body" sz="quarter" idx="24" hasCustomPrompt="1"/>
          </p:nvPr>
        </p:nvSpPr>
        <p:spPr>
          <a:xfrm>
            <a:off x="4986338" y="1443979"/>
            <a:ext cx="6717166" cy="397646"/>
          </a:xfrm>
          <a:solidFill>
            <a:srgbClr val="F0F0F0"/>
          </a:solidFill>
        </p:spPr>
        <p:txBody>
          <a:bodyPr wrap="square" lIns="108000" tIns="108000" rIns="108000" bIns="108000" anchor="t" anchorCtr="0">
            <a:noAutofit/>
          </a:bodyPr>
          <a:lstStyle>
            <a:lvl1pPr marL="0" indent="0">
              <a:lnSpc>
                <a:spcPts val="1400"/>
              </a:lnSpc>
              <a:spcBef>
                <a:spcPts val="0"/>
              </a:spcBef>
              <a:spcAft>
                <a:spcPts val="0"/>
              </a:spcAft>
              <a:buNone/>
              <a:defRPr sz="1200" b="0" i="0">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10" name="Text Placeholder 7">
            <a:extLst>
              <a:ext uri="{FF2B5EF4-FFF2-40B4-BE49-F238E27FC236}">
                <a16:creationId xmlns:a16="http://schemas.microsoft.com/office/drawing/2014/main" id="{BF1401F2-D6DA-719C-E225-E167A44DA439}"/>
              </a:ext>
            </a:extLst>
          </p:cNvPr>
          <p:cNvSpPr>
            <a:spLocks noGrp="1"/>
          </p:cNvSpPr>
          <p:nvPr>
            <p:ph type="body" sz="quarter" idx="25" hasCustomPrompt="1"/>
          </p:nvPr>
        </p:nvSpPr>
        <p:spPr>
          <a:xfrm>
            <a:off x="3879075" y="1892121"/>
            <a:ext cx="1107263" cy="397646"/>
          </a:xfrm>
          <a:gradFill>
            <a:gsLst>
              <a:gs pos="0">
                <a:srgbClr val="0078D4"/>
              </a:gs>
              <a:gs pos="50000">
                <a:srgbClr val="C03BC4"/>
              </a:gs>
              <a:gs pos="100000">
                <a:srgbClr val="FFA38B"/>
              </a:gs>
            </a:gsLst>
            <a:lin ang="0" scaled="0"/>
          </a:gradFill>
        </p:spPr>
        <p:txBody>
          <a:bodyPr wrap="square" lIns="108000" tIns="108000" rIns="108000" bIns="108000" anchor="t" anchorCtr="0">
            <a:noAutofit/>
          </a:bodyPr>
          <a:lstStyle>
            <a:lvl1pPr marL="0" indent="0">
              <a:lnSpc>
                <a:spcPts val="1400"/>
              </a:lnSpc>
              <a:spcBef>
                <a:spcPts val="0"/>
              </a:spcBef>
              <a:spcAft>
                <a:spcPts val="0"/>
              </a:spcAft>
              <a:buNone/>
              <a:defRPr sz="12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00:00 </a:t>
            </a:r>
          </a:p>
        </p:txBody>
      </p:sp>
      <p:sp>
        <p:nvSpPr>
          <p:cNvPr id="24" name="Text Placeholder 7">
            <a:extLst>
              <a:ext uri="{FF2B5EF4-FFF2-40B4-BE49-F238E27FC236}">
                <a16:creationId xmlns:a16="http://schemas.microsoft.com/office/drawing/2014/main" id="{78B257CF-5A77-3D6D-7A79-46F978296770}"/>
              </a:ext>
            </a:extLst>
          </p:cNvPr>
          <p:cNvSpPr>
            <a:spLocks noGrp="1"/>
          </p:cNvSpPr>
          <p:nvPr>
            <p:ph type="body" sz="quarter" idx="26" hasCustomPrompt="1"/>
          </p:nvPr>
        </p:nvSpPr>
        <p:spPr>
          <a:xfrm>
            <a:off x="4986338" y="1892121"/>
            <a:ext cx="6717166" cy="397646"/>
          </a:xfrm>
          <a:solidFill>
            <a:srgbClr val="F0F0F0"/>
          </a:solidFill>
        </p:spPr>
        <p:txBody>
          <a:bodyPr wrap="square" lIns="108000" tIns="108000" rIns="108000" bIns="108000" anchor="t" anchorCtr="0">
            <a:noAutofit/>
          </a:bodyPr>
          <a:lstStyle>
            <a:lvl1pPr marL="0" indent="0">
              <a:lnSpc>
                <a:spcPts val="1400"/>
              </a:lnSpc>
              <a:spcBef>
                <a:spcPts val="0"/>
              </a:spcBef>
              <a:spcAft>
                <a:spcPts val="0"/>
              </a:spcAft>
              <a:buNone/>
              <a:defRPr sz="1200" b="0" i="0">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25" name="Text Placeholder 7">
            <a:extLst>
              <a:ext uri="{FF2B5EF4-FFF2-40B4-BE49-F238E27FC236}">
                <a16:creationId xmlns:a16="http://schemas.microsoft.com/office/drawing/2014/main" id="{CFC4864E-2D1F-4468-E00C-B7FFA30DECB1}"/>
              </a:ext>
            </a:extLst>
          </p:cNvPr>
          <p:cNvSpPr>
            <a:spLocks noGrp="1"/>
          </p:cNvSpPr>
          <p:nvPr>
            <p:ph type="body" sz="quarter" idx="27" hasCustomPrompt="1"/>
          </p:nvPr>
        </p:nvSpPr>
        <p:spPr>
          <a:xfrm>
            <a:off x="3879075" y="2340263"/>
            <a:ext cx="1107263" cy="397646"/>
          </a:xfrm>
          <a:gradFill>
            <a:gsLst>
              <a:gs pos="0">
                <a:srgbClr val="0078D4"/>
              </a:gs>
              <a:gs pos="50000">
                <a:srgbClr val="C03BC4"/>
              </a:gs>
              <a:gs pos="100000">
                <a:srgbClr val="FFA38B"/>
              </a:gs>
            </a:gsLst>
            <a:lin ang="0" scaled="0"/>
          </a:gradFill>
        </p:spPr>
        <p:txBody>
          <a:bodyPr wrap="square" lIns="108000" tIns="108000" rIns="108000" bIns="108000" anchor="t" anchorCtr="0">
            <a:noAutofit/>
          </a:bodyPr>
          <a:lstStyle>
            <a:lvl1pPr marL="0" indent="0">
              <a:lnSpc>
                <a:spcPts val="1400"/>
              </a:lnSpc>
              <a:spcBef>
                <a:spcPts val="0"/>
              </a:spcBef>
              <a:spcAft>
                <a:spcPts val="0"/>
              </a:spcAft>
              <a:buNone/>
              <a:defRPr sz="12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00:00 </a:t>
            </a:r>
          </a:p>
        </p:txBody>
      </p:sp>
      <p:sp>
        <p:nvSpPr>
          <p:cNvPr id="26" name="Text Placeholder 7">
            <a:extLst>
              <a:ext uri="{FF2B5EF4-FFF2-40B4-BE49-F238E27FC236}">
                <a16:creationId xmlns:a16="http://schemas.microsoft.com/office/drawing/2014/main" id="{61FBD5B2-CB40-7A92-D48A-DF9AE22429F5}"/>
              </a:ext>
            </a:extLst>
          </p:cNvPr>
          <p:cNvSpPr>
            <a:spLocks noGrp="1"/>
          </p:cNvSpPr>
          <p:nvPr>
            <p:ph type="body" sz="quarter" idx="28" hasCustomPrompt="1"/>
          </p:nvPr>
        </p:nvSpPr>
        <p:spPr>
          <a:xfrm>
            <a:off x="4986338" y="2340263"/>
            <a:ext cx="6717166" cy="397646"/>
          </a:xfrm>
          <a:solidFill>
            <a:srgbClr val="F0F0F0"/>
          </a:solidFill>
        </p:spPr>
        <p:txBody>
          <a:bodyPr wrap="square" lIns="108000" tIns="108000" rIns="108000" bIns="108000" anchor="t" anchorCtr="0">
            <a:noAutofit/>
          </a:bodyPr>
          <a:lstStyle>
            <a:lvl1pPr marL="0" indent="0">
              <a:lnSpc>
                <a:spcPts val="1400"/>
              </a:lnSpc>
              <a:spcBef>
                <a:spcPts val="0"/>
              </a:spcBef>
              <a:spcAft>
                <a:spcPts val="0"/>
              </a:spcAft>
              <a:buNone/>
              <a:defRPr sz="1200" b="0" i="0">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27" name="Text Placeholder 7">
            <a:extLst>
              <a:ext uri="{FF2B5EF4-FFF2-40B4-BE49-F238E27FC236}">
                <a16:creationId xmlns:a16="http://schemas.microsoft.com/office/drawing/2014/main" id="{12DD5057-2FF7-B0E6-5086-68E03CD9CA5B}"/>
              </a:ext>
            </a:extLst>
          </p:cNvPr>
          <p:cNvSpPr>
            <a:spLocks noGrp="1"/>
          </p:cNvSpPr>
          <p:nvPr>
            <p:ph type="body" sz="quarter" idx="29" hasCustomPrompt="1"/>
          </p:nvPr>
        </p:nvSpPr>
        <p:spPr>
          <a:xfrm>
            <a:off x="3879075" y="2788405"/>
            <a:ext cx="1107263" cy="397646"/>
          </a:xfrm>
          <a:gradFill>
            <a:gsLst>
              <a:gs pos="0">
                <a:srgbClr val="0078D4"/>
              </a:gs>
              <a:gs pos="50000">
                <a:srgbClr val="C03BC4"/>
              </a:gs>
              <a:gs pos="100000">
                <a:srgbClr val="FFA38B"/>
              </a:gs>
            </a:gsLst>
            <a:lin ang="0" scaled="0"/>
          </a:gradFill>
        </p:spPr>
        <p:txBody>
          <a:bodyPr wrap="square" lIns="108000" tIns="108000" rIns="108000" bIns="108000" anchor="t" anchorCtr="0">
            <a:noAutofit/>
          </a:bodyPr>
          <a:lstStyle>
            <a:lvl1pPr marL="0" indent="0">
              <a:lnSpc>
                <a:spcPts val="1400"/>
              </a:lnSpc>
              <a:spcBef>
                <a:spcPts val="0"/>
              </a:spcBef>
              <a:spcAft>
                <a:spcPts val="0"/>
              </a:spcAft>
              <a:buNone/>
              <a:defRPr sz="12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00:00 </a:t>
            </a:r>
          </a:p>
        </p:txBody>
      </p:sp>
      <p:sp>
        <p:nvSpPr>
          <p:cNvPr id="28" name="Text Placeholder 7">
            <a:extLst>
              <a:ext uri="{FF2B5EF4-FFF2-40B4-BE49-F238E27FC236}">
                <a16:creationId xmlns:a16="http://schemas.microsoft.com/office/drawing/2014/main" id="{E949ED94-579C-1462-AFFF-01F041E2A4CB}"/>
              </a:ext>
            </a:extLst>
          </p:cNvPr>
          <p:cNvSpPr>
            <a:spLocks noGrp="1"/>
          </p:cNvSpPr>
          <p:nvPr>
            <p:ph type="body" sz="quarter" idx="30" hasCustomPrompt="1"/>
          </p:nvPr>
        </p:nvSpPr>
        <p:spPr>
          <a:xfrm>
            <a:off x="4986338" y="2788405"/>
            <a:ext cx="6717166" cy="397646"/>
          </a:xfrm>
          <a:solidFill>
            <a:srgbClr val="F0F0F0"/>
          </a:solidFill>
        </p:spPr>
        <p:txBody>
          <a:bodyPr wrap="square" lIns="108000" tIns="108000" rIns="108000" bIns="108000" anchor="t" anchorCtr="0">
            <a:noAutofit/>
          </a:bodyPr>
          <a:lstStyle>
            <a:lvl1pPr marL="0" indent="0">
              <a:lnSpc>
                <a:spcPts val="1400"/>
              </a:lnSpc>
              <a:spcBef>
                <a:spcPts val="0"/>
              </a:spcBef>
              <a:spcAft>
                <a:spcPts val="0"/>
              </a:spcAft>
              <a:buNone/>
              <a:defRPr sz="1200" b="0" i="0">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29" name="Text Placeholder 7">
            <a:extLst>
              <a:ext uri="{FF2B5EF4-FFF2-40B4-BE49-F238E27FC236}">
                <a16:creationId xmlns:a16="http://schemas.microsoft.com/office/drawing/2014/main" id="{0720516D-A482-14FD-ED5B-08DA4392636E}"/>
              </a:ext>
            </a:extLst>
          </p:cNvPr>
          <p:cNvSpPr>
            <a:spLocks noGrp="1"/>
          </p:cNvSpPr>
          <p:nvPr>
            <p:ph type="body" sz="quarter" idx="31" hasCustomPrompt="1"/>
          </p:nvPr>
        </p:nvSpPr>
        <p:spPr>
          <a:xfrm>
            <a:off x="3879075" y="3236547"/>
            <a:ext cx="1107263" cy="397646"/>
          </a:xfrm>
          <a:gradFill>
            <a:gsLst>
              <a:gs pos="0">
                <a:srgbClr val="0078D4"/>
              </a:gs>
              <a:gs pos="50000">
                <a:srgbClr val="C03BC4"/>
              </a:gs>
              <a:gs pos="100000">
                <a:srgbClr val="FFA38B"/>
              </a:gs>
            </a:gsLst>
            <a:lin ang="0" scaled="0"/>
          </a:gradFill>
        </p:spPr>
        <p:txBody>
          <a:bodyPr wrap="square" lIns="108000" tIns="108000" rIns="108000" bIns="108000" anchor="t" anchorCtr="0">
            <a:noAutofit/>
          </a:bodyPr>
          <a:lstStyle>
            <a:lvl1pPr marL="0" indent="0">
              <a:lnSpc>
                <a:spcPts val="1400"/>
              </a:lnSpc>
              <a:spcBef>
                <a:spcPts val="0"/>
              </a:spcBef>
              <a:spcAft>
                <a:spcPts val="0"/>
              </a:spcAft>
              <a:buNone/>
              <a:defRPr sz="12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00:00 </a:t>
            </a:r>
          </a:p>
        </p:txBody>
      </p:sp>
      <p:sp>
        <p:nvSpPr>
          <p:cNvPr id="31" name="Text Placeholder 7">
            <a:extLst>
              <a:ext uri="{FF2B5EF4-FFF2-40B4-BE49-F238E27FC236}">
                <a16:creationId xmlns:a16="http://schemas.microsoft.com/office/drawing/2014/main" id="{A8DAE730-0CC6-79FA-8D66-CCFD7EC4F0AB}"/>
              </a:ext>
            </a:extLst>
          </p:cNvPr>
          <p:cNvSpPr>
            <a:spLocks noGrp="1"/>
          </p:cNvSpPr>
          <p:nvPr>
            <p:ph type="body" sz="quarter" idx="32" hasCustomPrompt="1"/>
          </p:nvPr>
        </p:nvSpPr>
        <p:spPr>
          <a:xfrm>
            <a:off x="4986338" y="3236547"/>
            <a:ext cx="6717166" cy="397646"/>
          </a:xfrm>
          <a:solidFill>
            <a:srgbClr val="F0F0F0"/>
          </a:solidFill>
        </p:spPr>
        <p:txBody>
          <a:bodyPr wrap="square" lIns="108000" tIns="108000" rIns="108000" bIns="108000" anchor="t" anchorCtr="0">
            <a:noAutofit/>
          </a:bodyPr>
          <a:lstStyle>
            <a:lvl1pPr marL="0" indent="0">
              <a:lnSpc>
                <a:spcPts val="1400"/>
              </a:lnSpc>
              <a:spcBef>
                <a:spcPts val="0"/>
              </a:spcBef>
              <a:spcAft>
                <a:spcPts val="0"/>
              </a:spcAft>
              <a:buNone/>
              <a:defRPr sz="1200" b="0" i="0">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32" name="Text Placeholder 7">
            <a:extLst>
              <a:ext uri="{FF2B5EF4-FFF2-40B4-BE49-F238E27FC236}">
                <a16:creationId xmlns:a16="http://schemas.microsoft.com/office/drawing/2014/main" id="{6DC8BE08-CF39-3C6C-24BB-43712B8D185E}"/>
              </a:ext>
            </a:extLst>
          </p:cNvPr>
          <p:cNvSpPr>
            <a:spLocks noGrp="1"/>
          </p:cNvSpPr>
          <p:nvPr>
            <p:ph type="body" sz="quarter" idx="33" hasCustomPrompt="1"/>
          </p:nvPr>
        </p:nvSpPr>
        <p:spPr>
          <a:xfrm>
            <a:off x="3879075" y="3684689"/>
            <a:ext cx="1107263" cy="397646"/>
          </a:xfrm>
          <a:gradFill>
            <a:gsLst>
              <a:gs pos="0">
                <a:srgbClr val="0078D4"/>
              </a:gs>
              <a:gs pos="50000">
                <a:srgbClr val="C03BC4"/>
              </a:gs>
              <a:gs pos="100000">
                <a:srgbClr val="FFA38B"/>
              </a:gs>
            </a:gsLst>
            <a:lin ang="0" scaled="0"/>
          </a:gradFill>
        </p:spPr>
        <p:txBody>
          <a:bodyPr wrap="square" lIns="108000" tIns="108000" rIns="108000" bIns="108000" anchor="t" anchorCtr="0">
            <a:noAutofit/>
          </a:bodyPr>
          <a:lstStyle>
            <a:lvl1pPr marL="0" indent="0">
              <a:lnSpc>
                <a:spcPts val="1400"/>
              </a:lnSpc>
              <a:spcBef>
                <a:spcPts val="0"/>
              </a:spcBef>
              <a:spcAft>
                <a:spcPts val="0"/>
              </a:spcAft>
              <a:buNone/>
              <a:defRPr sz="12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00:00 </a:t>
            </a:r>
          </a:p>
        </p:txBody>
      </p:sp>
      <p:sp>
        <p:nvSpPr>
          <p:cNvPr id="33" name="Text Placeholder 7">
            <a:extLst>
              <a:ext uri="{FF2B5EF4-FFF2-40B4-BE49-F238E27FC236}">
                <a16:creationId xmlns:a16="http://schemas.microsoft.com/office/drawing/2014/main" id="{91BF43DB-BDDE-93B4-FE35-226277A5992B}"/>
              </a:ext>
            </a:extLst>
          </p:cNvPr>
          <p:cNvSpPr>
            <a:spLocks noGrp="1"/>
          </p:cNvSpPr>
          <p:nvPr>
            <p:ph type="body" sz="quarter" idx="34" hasCustomPrompt="1"/>
          </p:nvPr>
        </p:nvSpPr>
        <p:spPr>
          <a:xfrm>
            <a:off x="4986338" y="3684689"/>
            <a:ext cx="6717166" cy="397646"/>
          </a:xfrm>
          <a:solidFill>
            <a:srgbClr val="F0F0F0"/>
          </a:solidFill>
        </p:spPr>
        <p:txBody>
          <a:bodyPr wrap="square" lIns="108000" tIns="108000" rIns="108000" bIns="108000" anchor="t" anchorCtr="0">
            <a:noAutofit/>
          </a:bodyPr>
          <a:lstStyle>
            <a:lvl1pPr marL="0" indent="0">
              <a:lnSpc>
                <a:spcPts val="1400"/>
              </a:lnSpc>
              <a:spcBef>
                <a:spcPts val="0"/>
              </a:spcBef>
              <a:spcAft>
                <a:spcPts val="0"/>
              </a:spcAft>
              <a:buNone/>
              <a:defRPr sz="1200" b="0" i="0">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34" name="Text Placeholder 7">
            <a:extLst>
              <a:ext uri="{FF2B5EF4-FFF2-40B4-BE49-F238E27FC236}">
                <a16:creationId xmlns:a16="http://schemas.microsoft.com/office/drawing/2014/main" id="{21325882-A602-CB47-2101-D39825A70E91}"/>
              </a:ext>
            </a:extLst>
          </p:cNvPr>
          <p:cNvSpPr>
            <a:spLocks noGrp="1"/>
          </p:cNvSpPr>
          <p:nvPr>
            <p:ph type="body" sz="quarter" idx="35" hasCustomPrompt="1"/>
          </p:nvPr>
        </p:nvSpPr>
        <p:spPr>
          <a:xfrm>
            <a:off x="3879075" y="4132831"/>
            <a:ext cx="1107263" cy="397646"/>
          </a:xfrm>
          <a:gradFill>
            <a:gsLst>
              <a:gs pos="0">
                <a:srgbClr val="0078D4"/>
              </a:gs>
              <a:gs pos="50000">
                <a:srgbClr val="C03BC4"/>
              </a:gs>
              <a:gs pos="100000">
                <a:srgbClr val="FFA38B"/>
              </a:gs>
            </a:gsLst>
            <a:lin ang="0" scaled="0"/>
          </a:gradFill>
        </p:spPr>
        <p:txBody>
          <a:bodyPr wrap="square" lIns="108000" tIns="108000" rIns="108000" bIns="108000" anchor="t" anchorCtr="0">
            <a:noAutofit/>
          </a:bodyPr>
          <a:lstStyle>
            <a:lvl1pPr marL="0" indent="0">
              <a:lnSpc>
                <a:spcPts val="1400"/>
              </a:lnSpc>
              <a:spcBef>
                <a:spcPts val="0"/>
              </a:spcBef>
              <a:spcAft>
                <a:spcPts val="0"/>
              </a:spcAft>
              <a:buNone/>
              <a:defRPr sz="12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00:00 </a:t>
            </a:r>
          </a:p>
        </p:txBody>
      </p:sp>
      <p:sp>
        <p:nvSpPr>
          <p:cNvPr id="35" name="Text Placeholder 7">
            <a:extLst>
              <a:ext uri="{FF2B5EF4-FFF2-40B4-BE49-F238E27FC236}">
                <a16:creationId xmlns:a16="http://schemas.microsoft.com/office/drawing/2014/main" id="{B98D9037-6A82-E5F3-95C5-61BE0EA6A583}"/>
              </a:ext>
            </a:extLst>
          </p:cNvPr>
          <p:cNvSpPr>
            <a:spLocks noGrp="1"/>
          </p:cNvSpPr>
          <p:nvPr>
            <p:ph type="body" sz="quarter" idx="36" hasCustomPrompt="1"/>
          </p:nvPr>
        </p:nvSpPr>
        <p:spPr>
          <a:xfrm>
            <a:off x="4986338" y="4132831"/>
            <a:ext cx="6717166" cy="397646"/>
          </a:xfrm>
          <a:solidFill>
            <a:srgbClr val="F0F0F0"/>
          </a:solidFill>
        </p:spPr>
        <p:txBody>
          <a:bodyPr wrap="square" lIns="108000" tIns="108000" rIns="108000" bIns="108000" anchor="t" anchorCtr="0">
            <a:noAutofit/>
          </a:bodyPr>
          <a:lstStyle>
            <a:lvl1pPr marL="0" indent="0">
              <a:lnSpc>
                <a:spcPts val="1400"/>
              </a:lnSpc>
              <a:spcBef>
                <a:spcPts val="0"/>
              </a:spcBef>
              <a:spcAft>
                <a:spcPts val="0"/>
              </a:spcAft>
              <a:buNone/>
              <a:defRPr sz="1200" b="0" i="0">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36" name="Text Placeholder 7">
            <a:extLst>
              <a:ext uri="{FF2B5EF4-FFF2-40B4-BE49-F238E27FC236}">
                <a16:creationId xmlns:a16="http://schemas.microsoft.com/office/drawing/2014/main" id="{A8A7A57E-FFA4-713D-8DC6-B07CE97FC7F9}"/>
              </a:ext>
            </a:extLst>
          </p:cNvPr>
          <p:cNvSpPr>
            <a:spLocks noGrp="1"/>
          </p:cNvSpPr>
          <p:nvPr>
            <p:ph type="body" sz="quarter" idx="37" hasCustomPrompt="1"/>
          </p:nvPr>
        </p:nvSpPr>
        <p:spPr>
          <a:xfrm>
            <a:off x="3879075" y="4580973"/>
            <a:ext cx="1107263" cy="397646"/>
          </a:xfrm>
          <a:gradFill>
            <a:gsLst>
              <a:gs pos="0">
                <a:srgbClr val="0078D4"/>
              </a:gs>
              <a:gs pos="50000">
                <a:srgbClr val="C03BC4"/>
              </a:gs>
              <a:gs pos="100000">
                <a:srgbClr val="FFA38B"/>
              </a:gs>
            </a:gsLst>
            <a:lin ang="0" scaled="0"/>
          </a:gradFill>
        </p:spPr>
        <p:txBody>
          <a:bodyPr wrap="square" lIns="108000" tIns="108000" rIns="108000" bIns="108000" anchor="t" anchorCtr="0">
            <a:noAutofit/>
          </a:bodyPr>
          <a:lstStyle>
            <a:lvl1pPr marL="0" indent="0">
              <a:lnSpc>
                <a:spcPts val="1400"/>
              </a:lnSpc>
              <a:spcBef>
                <a:spcPts val="0"/>
              </a:spcBef>
              <a:spcAft>
                <a:spcPts val="0"/>
              </a:spcAft>
              <a:buNone/>
              <a:defRPr sz="12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00:00 </a:t>
            </a:r>
          </a:p>
        </p:txBody>
      </p:sp>
      <p:sp>
        <p:nvSpPr>
          <p:cNvPr id="37" name="Text Placeholder 7">
            <a:extLst>
              <a:ext uri="{FF2B5EF4-FFF2-40B4-BE49-F238E27FC236}">
                <a16:creationId xmlns:a16="http://schemas.microsoft.com/office/drawing/2014/main" id="{38A881CC-41D2-2D69-EA3D-A9853EED0C3F}"/>
              </a:ext>
            </a:extLst>
          </p:cNvPr>
          <p:cNvSpPr>
            <a:spLocks noGrp="1"/>
          </p:cNvSpPr>
          <p:nvPr>
            <p:ph type="body" sz="quarter" idx="38" hasCustomPrompt="1"/>
          </p:nvPr>
        </p:nvSpPr>
        <p:spPr>
          <a:xfrm>
            <a:off x="4986338" y="4580973"/>
            <a:ext cx="6717166" cy="397646"/>
          </a:xfrm>
          <a:solidFill>
            <a:srgbClr val="F0F0F0"/>
          </a:solidFill>
        </p:spPr>
        <p:txBody>
          <a:bodyPr wrap="square" lIns="108000" tIns="108000" rIns="108000" bIns="108000" anchor="t" anchorCtr="0">
            <a:noAutofit/>
          </a:bodyPr>
          <a:lstStyle>
            <a:lvl1pPr marL="0" indent="0">
              <a:lnSpc>
                <a:spcPts val="1400"/>
              </a:lnSpc>
              <a:spcBef>
                <a:spcPts val="0"/>
              </a:spcBef>
              <a:spcAft>
                <a:spcPts val="0"/>
              </a:spcAft>
              <a:buNone/>
              <a:defRPr sz="1200" b="0" i="0">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38" name="Text Placeholder 7">
            <a:extLst>
              <a:ext uri="{FF2B5EF4-FFF2-40B4-BE49-F238E27FC236}">
                <a16:creationId xmlns:a16="http://schemas.microsoft.com/office/drawing/2014/main" id="{4941F2C3-8928-CB5F-7561-21CA1F151B09}"/>
              </a:ext>
            </a:extLst>
          </p:cNvPr>
          <p:cNvSpPr>
            <a:spLocks noGrp="1"/>
          </p:cNvSpPr>
          <p:nvPr>
            <p:ph type="body" sz="quarter" idx="39" hasCustomPrompt="1"/>
          </p:nvPr>
        </p:nvSpPr>
        <p:spPr>
          <a:xfrm>
            <a:off x="3879075" y="5029115"/>
            <a:ext cx="1107263" cy="397646"/>
          </a:xfrm>
          <a:gradFill>
            <a:gsLst>
              <a:gs pos="0">
                <a:srgbClr val="0078D4"/>
              </a:gs>
              <a:gs pos="50000">
                <a:srgbClr val="C03BC4"/>
              </a:gs>
              <a:gs pos="100000">
                <a:srgbClr val="FFA38B"/>
              </a:gs>
            </a:gsLst>
            <a:lin ang="0" scaled="0"/>
          </a:gradFill>
        </p:spPr>
        <p:txBody>
          <a:bodyPr wrap="square" lIns="108000" tIns="108000" rIns="108000" bIns="108000" anchor="t" anchorCtr="0">
            <a:noAutofit/>
          </a:bodyPr>
          <a:lstStyle>
            <a:lvl1pPr marL="0" indent="0">
              <a:lnSpc>
                <a:spcPts val="1400"/>
              </a:lnSpc>
              <a:spcBef>
                <a:spcPts val="0"/>
              </a:spcBef>
              <a:spcAft>
                <a:spcPts val="0"/>
              </a:spcAft>
              <a:buNone/>
              <a:defRPr sz="12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00:00 </a:t>
            </a:r>
          </a:p>
        </p:txBody>
      </p:sp>
      <p:sp>
        <p:nvSpPr>
          <p:cNvPr id="39" name="Text Placeholder 7">
            <a:extLst>
              <a:ext uri="{FF2B5EF4-FFF2-40B4-BE49-F238E27FC236}">
                <a16:creationId xmlns:a16="http://schemas.microsoft.com/office/drawing/2014/main" id="{2528286A-2489-0C76-CF55-60936701F084}"/>
              </a:ext>
            </a:extLst>
          </p:cNvPr>
          <p:cNvSpPr>
            <a:spLocks noGrp="1"/>
          </p:cNvSpPr>
          <p:nvPr>
            <p:ph type="body" sz="quarter" idx="40" hasCustomPrompt="1"/>
          </p:nvPr>
        </p:nvSpPr>
        <p:spPr>
          <a:xfrm>
            <a:off x="4986338" y="5029115"/>
            <a:ext cx="6717166" cy="397646"/>
          </a:xfrm>
          <a:solidFill>
            <a:srgbClr val="F0F0F0"/>
          </a:solidFill>
        </p:spPr>
        <p:txBody>
          <a:bodyPr wrap="square" lIns="108000" tIns="108000" rIns="108000" bIns="108000" anchor="t" anchorCtr="0">
            <a:noAutofit/>
          </a:bodyPr>
          <a:lstStyle>
            <a:lvl1pPr marL="0" indent="0">
              <a:lnSpc>
                <a:spcPts val="1400"/>
              </a:lnSpc>
              <a:spcBef>
                <a:spcPts val="0"/>
              </a:spcBef>
              <a:spcAft>
                <a:spcPts val="0"/>
              </a:spcAft>
              <a:buNone/>
              <a:defRPr sz="1200" b="0" i="0">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40" name="Text Placeholder 7">
            <a:extLst>
              <a:ext uri="{FF2B5EF4-FFF2-40B4-BE49-F238E27FC236}">
                <a16:creationId xmlns:a16="http://schemas.microsoft.com/office/drawing/2014/main" id="{7FBA896A-3CC0-C62F-7747-8A971C554929}"/>
              </a:ext>
            </a:extLst>
          </p:cNvPr>
          <p:cNvSpPr>
            <a:spLocks noGrp="1"/>
          </p:cNvSpPr>
          <p:nvPr>
            <p:ph type="body" sz="quarter" idx="41" hasCustomPrompt="1"/>
          </p:nvPr>
        </p:nvSpPr>
        <p:spPr>
          <a:xfrm>
            <a:off x="3879075" y="5477257"/>
            <a:ext cx="1107263" cy="397646"/>
          </a:xfrm>
          <a:gradFill>
            <a:gsLst>
              <a:gs pos="0">
                <a:srgbClr val="0078D4"/>
              </a:gs>
              <a:gs pos="50000">
                <a:srgbClr val="C03BC4"/>
              </a:gs>
              <a:gs pos="100000">
                <a:srgbClr val="FFA38B"/>
              </a:gs>
            </a:gsLst>
            <a:lin ang="0" scaled="0"/>
          </a:gradFill>
        </p:spPr>
        <p:txBody>
          <a:bodyPr wrap="square" lIns="108000" tIns="108000" rIns="108000" bIns="108000" anchor="t" anchorCtr="0">
            <a:noAutofit/>
          </a:bodyPr>
          <a:lstStyle>
            <a:lvl1pPr marL="0" indent="0">
              <a:lnSpc>
                <a:spcPts val="1400"/>
              </a:lnSpc>
              <a:spcBef>
                <a:spcPts val="0"/>
              </a:spcBef>
              <a:spcAft>
                <a:spcPts val="0"/>
              </a:spcAft>
              <a:buNone/>
              <a:defRPr sz="12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00:00 </a:t>
            </a:r>
          </a:p>
        </p:txBody>
      </p:sp>
      <p:sp>
        <p:nvSpPr>
          <p:cNvPr id="41" name="Text Placeholder 7">
            <a:extLst>
              <a:ext uri="{FF2B5EF4-FFF2-40B4-BE49-F238E27FC236}">
                <a16:creationId xmlns:a16="http://schemas.microsoft.com/office/drawing/2014/main" id="{47DEF7B2-A85B-17C3-2EFD-147B9C618D56}"/>
              </a:ext>
            </a:extLst>
          </p:cNvPr>
          <p:cNvSpPr>
            <a:spLocks noGrp="1"/>
          </p:cNvSpPr>
          <p:nvPr>
            <p:ph type="body" sz="quarter" idx="42" hasCustomPrompt="1"/>
          </p:nvPr>
        </p:nvSpPr>
        <p:spPr>
          <a:xfrm>
            <a:off x="4986338" y="5477257"/>
            <a:ext cx="6717166" cy="397646"/>
          </a:xfrm>
          <a:solidFill>
            <a:srgbClr val="F0F0F0"/>
          </a:solidFill>
        </p:spPr>
        <p:txBody>
          <a:bodyPr wrap="square" lIns="108000" tIns="108000" rIns="108000" bIns="108000" anchor="t" anchorCtr="0">
            <a:noAutofit/>
          </a:bodyPr>
          <a:lstStyle>
            <a:lvl1pPr marL="0" indent="0">
              <a:lnSpc>
                <a:spcPts val="1400"/>
              </a:lnSpc>
              <a:spcBef>
                <a:spcPts val="0"/>
              </a:spcBef>
              <a:spcAft>
                <a:spcPts val="0"/>
              </a:spcAft>
              <a:buNone/>
              <a:defRPr sz="1200" b="0" i="0">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42" name="Text Placeholder 7">
            <a:extLst>
              <a:ext uri="{FF2B5EF4-FFF2-40B4-BE49-F238E27FC236}">
                <a16:creationId xmlns:a16="http://schemas.microsoft.com/office/drawing/2014/main" id="{BE00929E-17D3-7BBF-11F5-E66B1498C644}"/>
              </a:ext>
            </a:extLst>
          </p:cNvPr>
          <p:cNvSpPr>
            <a:spLocks noGrp="1"/>
          </p:cNvSpPr>
          <p:nvPr>
            <p:ph type="body" sz="quarter" idx="43" hasCustomPrompt="1"/>
          </p:nvPr>
        </p:nvSpPr>
        <p:spPr>
          <a:xfrm>
            <a:off x="3879075" y="5925403"/>
            <a:ext cx="1107263" cy="397646"/>
          </a:xfrm>
          <a:gradFill>
            <a:gsLst>
              <a:gs pos="0">
                <a:srgbClr val="0078D4"/>
              </a:gs>
              <a:gs pos="50000">
                <a:srgbClr val="C03BC4"/>
              </a:gs>
              <a:gs pos="100000">
                <a:srgbClr val="FFA38B"/>
              </a:gs>
            </a:gsLst>
            <a:lin ang="0" scaled="0"/>
          </a:gradFill>
        </p:spPr>
        <p:txBody>
          <a:bodyPr wrap="square" lIns="108000" tIns="108000" rIns="108000" bIns="108000" anchor="t" anchorCtr="0">
            <a:noAutofit/>
          </a:bodyPr>
          <a:lstStyle>
            <a:lvl1pPr marL="0" indent="0">
              <a:lnSpc>
                <a:spcPts val="1400"/>
              </a:lnSpc>
              <a:spcBef>
                <a:spcPts val="0"/>
              </a:spcBef>
              <a:spcAft>
                <a:spcPts val="0"/>
              </a:spcAft>
              <a:buNone/>
              <a:defRPr sz="12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00:00 </a:t>
            </a:r>
          </a:p>
        </p:txBody>
      </p:sp>
      <p:sp>
        <p:nvSpPr>
          <p:cNvPr id="43" name="Text Placeholder 7">
            <a:extLst>
              <a:ext uri="{FF2B5EF4-FFF2-40B4-BE49-F238E27FC236}">
                <a16:creationId xmlns:a16="http://schemas.microsoft.com/office/drawing/2014/main" id="{39223D83-152D-E6B2-685B-E3CC9B36AD50}"/>
              </a:ext>
            </a:extLst>
          </p:cNvPr>
          <p:cNvSpPr>
            <a:spLocks noGrp="1"/>
          </p:cNvSpPr>
          <p:nvPr>
            <p:ph type="body" sz="quarter" idx="44" hasCustomPrompt="1"/>
          </p:nvPr>
        </p:nvSpPr>
        <p:spPr>
          <a:xfrm>
            <a:off x="4986338" y="5925403"/>
            <a:ext cx="6717166" cy="397646"/>
          </a:xfrm>
          <a:solidFill>
            <a:srgbClr val="F0F0F0"/>
          </a:solidFill>
        </p:spPr>
        <p:txBody>
          <a:bodyPr wrap="square" lIns="108000" tIns="108000" rIns="108000" bIns="108000" anchor="t" anchorCtr="0">
            <a:noAutofit/>
          </a:bodyPr>
          <a:lstStyle>
            <a:lvl1pPr marL="0" indent="0">
              <a:lnSpc>
                <a:spcPts val="1400"/>
              </a:lnSpc>
              <a:spcBef>
                <a:spcPts val="0"/>
              </a:spcBef>
              <a:spcAft>
                <a:spcPts val="0"/>
              </a:spcAft>
              <a:buNone/>
              <a:defRPr sz="1200" b="0" i="0">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Tree>
    <p:extLst>
      <p:ext uri="{BB962C8B-B14F-4D97-AF65-F5344CB8AC3E}">
        <p14:creationId xmlns:p14="http://schemas.microsoft.com/office/powerpoint/2010/main" val="3490291620"/>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GB"/>
              <a:t>Click to edit Master title style</a:t>
            </a:r>
            <a:endParaRPr lang="en-US"/>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716447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ic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553998"/>
          </a:xfrm>
        </p:spPr>
        <p:txBody>
          <a:bodyPr/>
          <a:lstStyle/>
          <a:p>
            <a:r>
              <a:rPr lang="en-GB"/>
              <a:t>Click to edit Master title style</a:t>
            </a:r>
            <a:endParaRPr lang="en-US"/>
          </a:p>
        </p:txBody>
      </p:sp>
      <p:sp>
        <p:nvSpPr>
          <p:cNvPr id="10" name="Text Placeholder 5">
            <a:extLst>
              <a:ext uri="{FF2B5EF4-FFF2-40B4-BE49-F238E27FC236}">
                <a16:creationId xmlns:a16="http://schemas.microsoft.com/office/drawing/2014/main" id="{B069DFF9-10DD-441B-A54C-F73A145CC5A5}"/>
              </a:ext>
            </a:extLst>
          </p:cNvPr>
          <p:cNvSpPr>
            <a:spLocks noGrp="1"/>
          </p:cNvSpPr>
          <p:nvPr>
            <p:ph type="body" sz="quarter" idx="10"/>
          </p:nvPr>
        </p:nvSpPr>
        <p:spPr>
          <a:xfrm>
            <a:off x="6096000" y="1741692"/>
            <a:ext cx="5510783" cy="3630369"/>
          </a:xfrm>
          <a:solidFill>
            <a:srgbClr val="F0F0F0"/>
          </a:solidFill>
        </p:spPr>
        <p:txBody>
          <a:bodyPr wrap="square" lIns="468000" tIns="468000" rIns="468000" bIns="468000" anchor="ctr" anchorCtr="0">
            <a:noAutofit/>
          </a:bodyPr>
          <a:lstStyle>
            <a:lvl1pPr marL="0" indent="0">
              <a:lnSpc>
                <a:spcPts val="2200"/>
              </a:lnSpc>
              <a:spcBef>
                <a:spcPts val="0"/>
              </a:spcBef>
              <a:spcAft>
                <a:spcPts val="600"/>
              </a:spcAft>
              <a:buNone/>
              <a:defRPr sz="2000" b="0" i="0">
                <a:solidFill>
                  <a:schemeClr val="tx1"/>
                </a:solidFill>
                <a:latin typeface="+mj-lt"/>
                <a:cs typeface="Segoe UI Semibold" panose="020B0502040204020203" pitchFamily="34" charset="0"/>
              </a:defRPr>
            </a:lvl1pPr>
            <a:lvl2pPr marL="457200" indent="0">
              <a:lnSpc>
                <a:spcPts val="2000"/>
              </a:lnSpc>
              <a:spcBef>
                <a:spcPts val="0"/>
              </a:spcBef>
              <a:spcAft>
                <a:spcPts val="600"/>
              </a:spcAft>
              <a:buNone/>
              <a:defRPr sz="1800" b="0" i="0">
                <a:latin typeface="Segoe UI" panose="020B0502040204020203" pitchFamily="34" charset="0"/>
                <a:cs typeface="Segoe UI" panose="020B0502040204020203" pitchFamily="34" charset="0"/>
              </a:defRPr>
            </a:lvl2pPr>
            <a:lvl3pPr marL="914400" indent="0">
              <a:lnSpc>
                <a:spcPts val="2000"/>
              </a:lnSpc>
              <a:spcBef>
                <a:spcPts val="0"/>
              </a:spcBef>
              <a:spcAft>
                <a:spcPts val="600"/>
              </a:spcAft>
              <a:buNone/>
              <a:defRPr sz="1800" b="0" i="0">
                <a:latin typeface="Segoe UI" panose="020B0502040204020203" pitchFamily="34" charset="0"/>
                <a:cs typeface="Segoe UI" panose="020B0502040204020203" pitchFamily="34" charset="0"/>
              </a:defRPr>
            </a:lvl3pPr>
            <a:lvl4pPr marL="1371600" indent="0">
              <a:lnSpc>
                <a:spcPts val="2000"/>
              </a:lnSpc>
              <a:spcBef>
                <a:spcPts val="0"/>
              </a:spcBef>
              <a:spcAft>
                <a:spcPts val="600"/>
              </a:spcAft>
              <a:buNone/>
              <a:defRPr sz="1800" b="0" i="0">
                <a:latin typeface="Segoe UI" panose="020B0502040204020203" pitchFamily="34" charset="0"/>
                <a:cs typeface="Segoe UI" panose="020B0502040204020203" pitchFamily="34" charset="0"/>
              </a:defRPr>
            </a:lvl4pPr>
            <a:lvl5pPr marL="1828800" indent="0">
              <a:lnSpc>
                <a:spcPts val="2000"/>
              </a:lnSpc>
              <a:spcBef>
                <a:spcPts val="0"/>
              </a:spcBef>
              <a:spcAft>
                <a:spcPts val="600"/>
              </a:spcAft>
              <a:buNone/>
              <a:defRPr sz="1800" b="0" i="0">
                <a:latin typeface="Segoe UI" panose="020B0502040204020203" pitchFamily="34" charset="0"/>
                <a:cs typeface="Segoe UI" panose="020B0502040204020203" pitchFamily="34" charset="0"/>
              </a:defRPr>
            </a:lvl5pPr>
          </a:lstStyle>
          <a:p>
            <a:pPr lvl="0"/>
            <a:r>
              <a:rPr lang="en-US"/>
              <a:t>Click to edit Master text styles</a:t>
            </a:r>
          </a:p>
        </p:txBody>
      </p:sp>
      <p:sp>
        <p:nvSpPr>
          <p:cNvPr id="11" name="Picture Placeholder 11">
            <a:extLst>
              <a:ext uri="{FF2B5EF4-FFF2-40B4-BE49-F238E27FC236}">
                <a16:creationId xmlns:a16="http://schemas.microsoft.com/office/drawing/2014/main" id="{6B0028F3-61AD-44CD-B389-0A1F703472C8}"/>
              </a:ext>
            </a:extLst>
          </p:cNvPr>
          <p:cNvSpPr>
            <a:spLocks noGrp="1"/>
          </p:cNvSpPr>
          <p:nvPr>
            <p:ph type="pic" sz="quarter" idx="12" hasCustomPrompt="1"/>
          </p:nvPr>
        </p:nvSpPr>
        <p:spPr>
          <a:xfrm>
            <a:off x="588263" y="1741693"/>
            <a:ext cx="5507734" cy="3630370"/>
          </a:xfrm>
          <a:prstGeom prst="rect">
            <a:avLst/>
          </a:prstGeom>
          <a:gradFill>
            <a:gsLst>
              <a:gs pos="0">
                <a:srgbClr val="0078D4"/>
              </a:gs>
              <a:gs pos="50000">
                <a:srgbClr val="C03BC4"/>
              </a:gs>
              <a:gs pos="100000">
                <a:srgbClr val="FFA38B"/>
              </a:gs>
            </a:gsLst>
            <a:path path="circle">
              <a:fillToRect r="100000" b="100000"/>
            </a:path>
          </a:gradFill>
        </p:spPr>
        <p:txBody>
          <a:bodyPr anchor="ctr" anchorCtr="0">
            <a:normAutofit/>
          </a:bodyPr>
          <a:lstStyle>
            <a:lvl1pPr marL="0" indent="0" algn="ctr">
              <a:buNone/>
              <a:defRPr sz="800" b="1" i="0" spc="300">
                <a:solidFill>
                  <a:schemeClr val="bg1"/>
                </a:solidFill>
                <a:latin typeface="Segoe UI Semibold" panose="020B0502040204020203" pitchFamily="34" charset="0"/>
                <a:cs typeface="Segoe UI Semibold" panose="020B0502040204020203" pitchFamily="34" charset="0"/>
              </a:defRPr>
            </a:lvl1pPr>
          </a:lstStyle>
          <a:p>
            <a:r>
              <a:rPr lang="en-US"/>
              <a:t>DRAG PICTURE TO PLACEHOLDER OR CLICK ICON TO ADD</a:t>
            </a:r>
          </a:p>
        </p:txBody>
      </p:sp>
    </p:spTree>
    <p:extLst>
      <p:ext uri="{BB962C8B-B14F-4D97-AF65-F5344CB8AC3E}">
        <p14:creationId xmlns:p14="http://schemas.microsoft.com/office/powerpoint/2010/main" val="4177009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 B">
    <p:bg>
      <p:bgPr>
        <a:solidFill>
          <a:schemeClr val="bg1"/>
        </a:solidFill>
        <a:effectLst/>
      </p:bgPr>
    </p:bg>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F8580B21-D4CF-3D4E-80C3-3DF309B292E5}"/>
              </a:ext>
            </a:extLst>
          </p:cNvPr>
          <p:cNvSpPr>
            <a:spLocks noGrp="1"/>
          </p:cNvSpPr>
          <p:nvPr>
            <p:ph type="body" sz="quarter" idx="16" hasCustomPrompt="1"/>
          </p:nvPr>
        </p:nvSpPr>
        <p:spPr>
          <a:xfrm>
            <a:off x="4423875" y="2452675"/>
            <a:ext cx="3344250" cy="543052"/>
          </a:xfrm>
          <a:solidFill>
            <a:schemeClr val="bg1"/>
          </a:solidFill>
          <a:ln>
            <a:solidFill>
              <a:srgbClr val="F0F0F0"/>
            </a:soli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 – Regular 14pt</a:t>
            </a:r>
          </a:p>
        </p:txBody>
      </p:sp>
      <p:sp>
        <p:nvSpPr>
          <p:cNvPr id="21" name="Text Placeholder 7">
            <a:extLst>
              <a:ext uri="{FF2B5EF4-FFF2-40B4-BE49-F238E27FC236}">
                <a16:creationId xmlns:a16="http://schemas.microsoft.com/office/drawing/2014/main" id="{0C40862F-6004-CD46-881B-107D2E62FE2D}"/>
              </a:ext>
            </a:extLst>
          </p:cNvPr>
          <p:cNvSpPr>
            <a:spLocks noGrp="1"/>
          </p:cNvSpPr>
          <p:nvPr>
            <p:ph type="body" sz="quarter" idx="17" hasCustomPrompt="1"/>
          </p:nvPr>
        </p:nvSpPr>
        <p:spPr>
          <a:xfrm>
            <a:off x="4423875" y="1885501"/>
            <a:ext cx="3344250" cy="568700"/>
          </a:xfrm>
          <a:solidFill>
            <a:srgbClr val="F0F0F0"/>
          </a:solidFill>
          <a:ln>
            <a:solidFill>
              <a:srgbClr val="F0F0F0"/>
            </a:solidFill>
          </a:ln>
        </p:spPr>
        <p:txBody>
          <a:bodyPr wrap="square" lIns="180000" tIns="180000" rIns="180000" bIns="180000">
            <a:spAutoFit/>
          </a:bodyPr>
          <a:lstStyle>
            <a:lvl1pPr marL="0" indent="0">
              <a:lnSpc>
                <a:spcPts val="1600"/>
              </a:lnSpc>
              <a:spcBef>
                <a:spcPts val="0"/>
              </a:spcBef>
              <a:spcAft>
                <a:spcPts val="600"/>
              </a:spcAft>
              <a:buNone/>
              <a:defRPr sz="1600" b="0" i="0">
                <a:gradFill>
                  <a:gsLst>
                    <a:gs pos="0">
                      <a:srgbClr val="0078D4"/>
                    </a:gs>
                    <a:gs pos="50000">
                      <a:srgbClr val="C03BC4"/>
                    </a:gs>
                    <a:gs pos="100000">
                      <a:srgbClr val="FFA38B"/>
                    </a:gs>
                  </a:gsLst>
                  <a:lin ang="0" scaled="0"/>
                </a:gra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22" name="Text Placeholder 7">
            <a:extLst>
              <a:ext uri="{FF2B5EF4-FFF2-40B4-BE49-F238E27FC236}">
                <a16:creationId xmlns:a16="http://schemas.microsoft.com/office/drawing/2014/main" id="{F08741EA-8F8F-6E4A-96E8-C469EA8BFEC8}"/>
              </a:ext>
            </a:extLst>
          </p:cNvPr>
          <p:cNvSpPr>
            <a:spLocks noGrp="1"/>
          </p:cNvSpPr>
          <p:nvPr>
            <p:ph type="body" sz="quarter" idx="18" hasCustomPrompt="1"/>
          </p:nvPr>
        </p:nvSpPr>
        <p:spPr>
          <a:xfrm>
            <a:off x="8259487" y="2452675"/>
            <a:ext cx="3344250" cy="543052"/>
          </a:xfrm>
          <a:solidFill>
            <a:schemeClr val="bg1"/>
          </a:solidFill>
          <a:ln>
            <a:solidFill>
              <a:srgbClr val="F0F0F0"/>
            </a:soli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 – Regular 14pt</a:t>
            </a:r>
          </a:p>
        </p:txBody>
      </p:sp>
      <p:sp>
        <p:nvSpPr>
          <p:cNvPr id="23" name="Text Placeholder 7">
            <a:extLst>
              <a:ext uri="{FF2B5EF4-FFF2-40B4-BE49-F238E27FC236}">
                <a16:creationId xmlns:a16="http://schemas.microsoft.com/office/drawing/2014/main" id="{AAA6793F-90E0-1746-93A8-E364264C48E5}"/>
              </a:ext>
            </a:extLst>
          </p:cNvPr>
          <p:cNvSpPr>
            <a:spLocks noGrp="1"/>
          </p:cNvSpPr>
          <p:nvPr>
            <p:ph type="body" sz="quarter" idx="19" hasCustomPrompt="1"/>
          </p:nvPr>
        </p:nvSpPr>
        <p:spPr>
          <a:xfrm>
            <a:off x="8259487" y="1885501"/>
            <a:ext cx="3344250" cy="568700"/>
          </a:xfrm>
          <a:solidFill>
            <a:srgbClr val="F0F0F0"/>
          </a:solidFill>
          <a:ln>
            <a:solidFill>
              <a:srgbClr val="F0F0F0"/>
            </a:solidFill>
          </a:ln>
        </p:spPr>
        <p:txBody>
          <a:bodyPr wrap="square" lIns="180000" tIns="180000" rIns="180000" bIns="180000">
            <a:spAutoFit/>
          </a:bodyPr>
          <a:lstStyle>
            <a:lvl1pPr marL="0" indent="0">
              <a:lnSpc>
                <a:spcPts val="1600"/>
              </a:lnSpc>
              <a:spcBef>
                <a:spcPts val="0"/>
              </a:spcBef>
              <a:spcAft>
                <a:spcPts val="600"/>
              </a:spcAft>
              <a:buNone/>
              <a:defRPr sz="1600" b="0" i="0">
                <a:gradFill>
                  <a:gsLst>
                    <a:gs pos="0">
                      <a:srgbClr val="0078D4"/>
                    </a:gs>
                    <a:gs pos="50000">
                      <a:srgbClr val="C03BC4"/>
                    </a:gs>
                    <a:gs pos="100000">
                      <a:srgbClr val="FFA38B"/>
                    </a:gs>
                  </a:gsLst>
                  <a:lin ang="0" scaled="0"/>
                </a:gra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36" name="Text Placeholder 7">
            <a:extLst>
              <a:ext uri="{FF2B5EF4-FFF2-40B4-BE49-F238E27FC236}">
                <a16:creationId xmlns:a16="http://schemas.microsoft.com/office/drawing/2014/main" id="{902DEDC5-F49E-3E4E-8906-B571E781B658}"/>
              </a:ext>
            </a:extLst>
          </p:cNvPr>
          <p:cNvSpPr>
            <a:spLocks noGrp="1"/>
          </p:cNvSpPr>
          <p:nvPr>
            <p:ph type="body" sz="quarter" idx="20" hasCustomPrompt="1"/>
          </p:nvPr>
        </p:nvSpPr>
        <p:spPr>
          <a:xfrm>
            <a:off x="588263" y="2451149"/>
            <a:ext cx="3344250" cy="543052"/>
          </a:xfrm>
          <a:solidFill>
            <a:schemeClr val="bg1"/>
          </a:solidFill>
          <a:ln>
            <a:solidFill>
              <a:srgbClr val="F0F0F0"/>
            </a:soli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 – Regular 14pt</a:t>
            </a:r>
          </a:p>
        </p:txBody>
      </p:sp>
      <p:sp>
        <p:nvSpPr>
          <p:cNvPr id="37" name="Text Placeholder 7">
            <a:extLst>
              <a:ext uri="{FF2B5EF4-FFF2-40B4-BE49-F238E27FC236}">
                <a16:creationId xmlns:a16="http://schemas.microsoft.com/office/drawing/2014/main" id="{B78C58E9-99A4-1F4C-B813-8C12E1BEB58E}"/>
              </a:ext>
            </a:extLst>
          </p:cNvPr>
          <p:cNvSpPr>
            <a:spLocks noGrp="1"/>
          </p:cNvSpPr>
          <p:nvPr>
            <p:ph type="body" sz="quarter" idx="21" hasCustomPrompt="1"/>
          </p:nvPr>
        </p:nvSpPr>
        <p:spPr>
          <a:xfrm>
            <a:off x="588263" y="1883975"/>
            <a:ext cx="3344250" cy="568700"/>
          </a:xfrm>
          <a:solidFill>
            <a:srgbClr val="F0F0F0"/>
          </a:solidFill>
          <a:ln>
            <a:solidFill>
              <a:srgbClr val="F0F0F0"/>
            </a:solidFill>
          </a:ln>
        </p:spPr>
        <p:txBody>
          <a:bodyPr wrap="square" lIns="180000" tIns="180000" rIns="180000" bIns="180000">
            <a:spAutoFit/>
          </a:bodyPr>
          <a:lstStyle>
            <a:lvl1pPr marL="0" indent="0">
              <a:lnSpc>
                <a:spcPts val="1600"/>
              </a:lnSpc>
              <a:spcBef>
                <a:spcPts val="0"/>
              </a:spcBef>
              <a:spcAft>
                <a:spcPts val="600"/>
              </a:spcAft>
              <a:buNone/>
              <a:defRPr sz="1600" b="0" i="0">
                <a:gradFill>
                  <a:gsLst>
                    <a:gs pos="0">
                      <a:srgbClr val="0078D4"/>
                    </a:gs>
                    <a:gs pos="50000">
                      <a:srgbClr val="C03BC4"/>
                    </a:gs>
                    <a:gs pos="100000">
                      <a:srgbClr val="FFA38B"/>
                    </a:gs>
                  </a:gsLst>
                  <a:lin ang="0" scaled="0"/>
                </a:gra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3" name="Title 1">
            <a:extLst>
              <a:ext uri="{FF2B5EF4-FFF2-40B4-BE49-F238E27FC236}">
                <a16:creationId xmlns:a16="http://schemas.microsoft.com/office/drawing/2014/main" id="{D007BAAC-C8E4-DBB7-04B0-D37B6BF09FC2}"/>
              </a:ext>
            </a:extLst>
          </p:cNvPr>
          <p:cNvSpPr>
            <a:spLocks noGrp="1"/>
          </p:cNvSpPr>
          <p:nvPr>
            <p:ph type="ctrTitle"/>
          </p:nvPr>
        </p:nvSpPr>
        <p:spPr>
          <a:xfrm>
            <a:off x="588263" y="457200"/>
            <a:ext cx="11118068" cy="553998"/>
          </a:xfrm>
        </p:spPr>
        <p:txBody>
          <a:bodyPr wrap="square" lIns="0" tIns="0" rIns="0" bIns="0" anchor="t" anchorCtr="0">
            <a:spAutoFit/>
          </a:bodyPr>
          <a:lstStyle>
            <a:lvl1pPr algn="l">
              <a:lnSpc>
                <a:spcPct val="100000"/>
              </a:lnSpc>
              <a:defRPr sz="3600" b="0" i="0">
                <a:solidFill>
                  <a:srgbClr val="0078D4"/>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4171927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32389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ontent – B">
    <p:bg>
      <p:bgPr>
        <a:solidFill>
          <a:schemeClr val="bg1"/>
        </a:solidFill>
        <a:effectLst/>
      </p:bgPr>
    </p:bg>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F8580B21-D4CF-3D4E-80C3-3DF309B292E5}"/>
              </a:ext>
            </a:extLst>
          </p:cNvPr>
          <p:cNvSpPr>
            <a:spLocks noGrp="1"/>
          </p:cNvSpPr>
          <p:nvPr>
            <p:ph type="body" sz="quarter" idx="16" hasCustomPrompt="1"/>
          </p:nvPr>
        </p:nvSpPr>
        <p:spPr>
          <a:xfrm>
            <a:off x="4422287" y="2452675"/>
            <a:ext cx="3344250" cy="543052"/>
          </a:xfrm>
          <a:solidFill>
            <a:schemeClr val="bg1"/>
          </a:solidFill>
          <a:ln>
            <a:gradFill>
              <a:gsLst>
                <a:gs pos="50000">
                  <a:srgbClr val="C03BC4"/>
                </a:gs>
                <a:gs pos="0">
                  <a:srgbClr val="0078D4"/>
                </a:gs>
                <a:gs pos="100000">
                  <a:srgbClr val="FFA38B"/>
                </a:gs>
              </a:gsLst>
              <a:lin ang="0" scaled="0"/>
            </a:gra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 – Regular 14pt</a:t>
            </a:r>
          </a:p>
        </p:txBody>
      </p:sp>
      <p:sp>
        <p:nvSpPr>
          <p:cNvPr id="21" name="Text Placeholder 7">
            <a:extLst>
              <a:ext uri="{FF2B5EF4-FFF2-40B4-BE49-F238E27FC236}">
                <a16:creationId xmlns:a16="http://schemas.microsoft.com/office/drawing/2014/main" id="{0C40862F-6004-CD46-881B-107D2E62FE2D}"/>
              </a:ext>
            </a:extLst>
          </p:cNvPr>
          <p:cNvSpPr>
            <a:spLocks noGrp="1"/>
          </p:cNvSpPr>
          <p:nvPr>
            <p:ph type="body" sz="quarter" idx="17" hasCustomPrompt="1"/>
          </p:nvPr>
        </p:nvSpPr>
        <p:spPr>
          <a:xfrm>
            <a:off x="4422287" y="1885501"/>
            <a:ext cx="3344250" cy="568700"/>
          </a:xfrm>
          <a:gradFill flip="none" rotWithShape="1">
            <a:gsLst>
              <a:gs pos="50000">
                <a:srgbClr val="C03BC4"/>
              </a:gs>
              <a:gs pos="0">
                <a:srgbClr val="0078D4"/>
              </a:gs>
              <a:gs pos="100000">
                <a:srgbClr val="FFA38B"/>
              </a:gs>
            </a:gsLst>
            <a:lin ang="0" scaled="0"/>
            <a:tileRect/>
          </a:gradFill>
          <a:ln>
            <a:gradFill>
              <a:gsLst>
                <a:gs pos="0">
                  <a:srgbClr val="0078D4"/>
                </a:gs>
                <a:gs pos="50000">
                  <a:srgbClr val="C03BC4"/>
                </a:gs>
                <a:gs pos="100000">
                  <a:srgbClr val="FFA38B"/>
                </a:gs>
              </a:gsLst>
              <a:lin ang="0" scaled="0"/>
            </a:gradFill>
          </a:ln>
        </p:spPr>
        <p:txBody>
          <a:bodyPr wrap="square" lIns="180000" tIns="180000" rIns="180000" bIns="180000">
            <a:spAutoFit/>
          </a:bodyPr>
          <a:lstStyle>
            <a:lvl1pPr marL="0" indent="0">
              <a:lnSpc>
                <a:spcPts val="1600"/>
              </a:lnSpc>
              <a:spcBef>
                <a:spcPts val="0"/>
              </a:spcBef>
              <a:spcAft>
                <a:spcPts val="600"/>
              </a:spcAft>
              <a:buNone/>
              <a:defRPr sz="16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22" name="Text Placeholder 7">
            <a:extLst>
              <a:ext uri="{FF2B5EF4-FFF2-40B4-BE49-F238E27FC236}">
                <a16:creationId xmlns:a16="http://schemas.microsoft.com/office/drawing/2014/main" id="{F08741EA-8F8F-6E4A-96E8-C469EA8BFEC8}"/>
              </a:ext>
            </a:extLst>
          </p:cNvPr>
          <p:cNvSpPr>
            <a:spLocks noGrp="1"/>
          </p:cNvSpPr>
          <p:nvPr>
            <p:ph type="body" sz="quarter" idx="18" hasCustomPrompt="1"/>
          </p:nvPr>
        </p:nvSpPr>
        <p:spPr>
          <a:xfrm>
            <a:off x="8256311" y="2452675"/>
            <a:ext cx="3344250" cy="543052"/>
          </a:xfrm>
          <a:solidFill>
            <a:schemeClr val="bg1"/>
          </a:solidFill>
          <a:ln>
            <a:gradFill>
              <a:gsLst>
                <a:gs pos="50000">
                  <a:srgbClr val="C03BC4"/>
                </a:gs>
                <a:gs pos="0">
                  <a:srgbClr val="0078D4"/>
                </a:gs>
                <a:gs pos="100000">
                  <a:srgbClr val="FFA38B"/>
                </a:gs>
              </a:gsLst>
              <a:lin ang="0" scaled="0"/>
            </a:gra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 – Regular 14pt</a:t>
            </a:r>
          </a:p>
        </p:txBody>
      </p:sp>
      <p:sp>
        <p:nvSpPr>
          <p:cNvPr id="23" name="Text Placeholder 7">
            <a:extLst>
              <a:ext uri="{FF2B5EF4-FFF2-40B4-BE49-F238E27FC236}">
                <a16:creationId xmlns:a16="http://schemas.microsoft.com/office/drawing/2014/main" id="{AAA6793F-90E0-1746-93A8-E364264C48E5}"/>
              </a:ext>
            </a:extLst>
          </p:cNvPr>
          <p:cNvSpPr>
            <a:spLocks noGrp="1"/>
          </p:cNvSpPr>
          <p:nvPr>
            <p:ph type="body" sz="quarter" idx="19" hasCustomPrompt="1"/>
          </p:nvPr>
        </p:nvSpPr>
        <p:spPr>
          <a:xfrm>
            <a:off x="8256311" y="1885501"/>
            <a:ext cx="3344250" cy="568700"/>
          </a:xfrm>
          <a:gradFill flip="none" rotWithShape="1">
            <a:gsLst>
              <a:gs pos="50000">
                <a:srgbClr val="C03BC4"/>
              </a:gs>
              <a:gs pos="0">
                <a:srgbClr val="0078D4"/>
              </a:gs>
              <a:gs pos="100000">
                <a:srgbClr val="FFA38B"/>
              </a:gs>
            </a:gsLst>
            <a:lin ang="0" scaled="0"/>
            <a:tileRect/>
          </a:gradFill>
          <a:ln>
            <a:gradFill>
              <a:gsLst>
                <a:gs pos="0">
                  <a:srgbClr val="0078D4"/>
                </a:gs>
                <a:gs pos="50000">
                  <a:srgbClr val="C03BC4"/>
                </a:gs>
                <a:gs pos="100000">
                  <a:srgbClr val="FFA38B"/>
                </a:gs>
              </a:gsLst>
              <a:lin ang="0" scaled="0"/>
            </a:gradFill>
          </a:ln>
        </p:spPr>
        <p:txBody>
          <a:bodyPr wrap="square" lIns="180000" tIns="180000" rIns="180000" bIns="180000">
            <a:spAutoFit/>
          </a:bodyPr>
          <a:lstStyle>
            <a:lvl1pPr marL="0" indent="0">
              <a:lnSpc>
                <a:spcPts val="1600"/>
              </a:lnSpc>
              <a:spcBef>
                <a:spcPts val="0"/>
              </a:spcBef>
              <a:spcAft>
                <a:spcPts val="600"/>
              </a:spcAft>
              <a:buNone/>
              <a:defRPr sz="16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36" name="Text Placeholder 7">
            <a:extLst>
              <a:ext uri="{FF2B5EF4-FFF2-40B4-BE49-F238E27FC236}">
                <a16:creationId xmlns:a16="http://schemas.microsoft.com/office/drawing/2014/main" id="{902DEDC5-F49E-3E4E-8906-B571E781B658}"/>
              </a:ext>
            </a:extLst>
          </p:cNvPr>
          <p:cNvSpPr>
            <a:spLocks noGrp="1"/>
          </p:cNvSpPr>
          <p:nvPr>
            <p:ph type="body" sz="quarter" idx="20" hasCustomPrompt="1"/>
          </p:nvPr>
        </p:nvSpPr>
        <p:spPr>
          <a:xfrm>
            <a:off x="588263" y="2452675"/>
            <a:ext cx="3344250" cy="543052"/>
          </a:xfrm>
          <a:solidFill>
            <a:schemeClr val="bg1"/>
          </a:solidFill>
          <a:ln>
            <a:gradFill>
              <a:gsLst>
                <a:gs pos="50000">
                  <a:srgbClr val="C03BC4"/>
                </a:gs>
                <a:gs pos="0">
                  <a:srgbClr val="0078D4"/>
                </a:gs>
                <a:gs pos="100000">
                  <a:srgbClr val="FFA38B"/>
                </a:gs>
              </a:gsLst>
              <a:lin ang="0" scaled="0"/>
            </a:gra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 – Regular 14pt</a:t>
            </a:r>
          </a:p>
        </p:txBody>
      </p:sp>
      <p:sp>
        <p:nvSpPr>
          <p:cNvPr id="37" name="Text Placeholder 7">
            <a:extLst>
              <a:ext uri="{FF2B5EF4-FFF2-40B4-BE49-F238E27FC236}">
                <a16:creationId xmlns:a16="http://schemas.microsoft.com/office/drawing/2014/main" id="{B78C58E9-99A4-1F4C-B813-8C12E1BEB58E}"/>
              </a:ext>
            </a:extLst>
          </p:cNvPr>
          <p:cNvSpPr>
            <a:spLocks noGrp="1"/>
          </p:cNvSpPr>
          <p:nvPr>
            <p:ph type="body" sz="quarter" idx="21" hasCustomPrompt="1"/>
          </p:nvPr>
        </p:nvSpPr>
        <p:spPr>
          <a:xfrm>
            <a:off x="588263" y="1885501"/>
            <a:ext cx="3344250" cy="568700"/>
          </a:xfrm>
          <a:gradFill flip="none" rotWithShape="1">
            <a:gsLst>
              <a:gs pos="50000">
                <a:srgbClr val="C03BC4"/>
              </a:gs>
              <a:gs pos="0">
                <a:srgbClr val="0078D4"/>
              </a:gs>
              <a:gs pos="100000">
                <a:srgbClr val="FFA38B"/>
              </a:gs>
            </a:gsLst>
            <a:lin ang="0" scaled="0"/>
            <a:tileRect/>
          </a:gradFill>
          <a:ln>
            <a:gradFill>
              <a:gsLst>
                <a:gs pos="0">
                  <a:srgbClr val="0078D4"/>
                </a:gs>
                <a:gs pos="50000">
                  <a:srgbClr val="C03BC4"/>
                </a:gs>
                <a:gs pos="100000">
                  <a:srgbClr val="FFA38B"/>
                </a:gs>
              </a:gsLst>
              <a:lin ang="0" scaled="0"/>
            </a:gradFill>
          </a:ln>
        </p:spPr>
        <p:txBody>
          <a:bodyPr wrap="square" lIns="180000" tIns="180000" rIns="180000" bIns="180000">
            <a:spAutoFit/>
          </a:bodyPr>
          <a:lstStyle>
            <a:lvl1pPr marL="0" indent="0">
              <a:lnSpc>
                <a:spcPts val="1600"/>
              </a:lnSpc>
              <a:spcBef>
                <a:spcPts val="0"/>
              </a:spcBef>
              <a:spcAft>
                <a:spcPts val="600"/>
              </a:spcAft>
              <a:buNone/>
              <a:defRPr sz="16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3" name="Title 1">
            <a:extLst>
              <a:ext uri="{FF2B5EF4-FFF2-40B4-BE49-F238E27FC236}">
                <a16:creationId xmlns:a16="http://schemas.microsoft.com/office/drawing/2014/main" id="{D007BAAC-C8E4-DBB7-04B0-D37B6BF09FC2}"/>
              </a:ext>
            </a:extLst>
          </p:cNvPr>
          <p:cNvSpPr>
            <a:spLocks noGrp="1"/>
          </p:cNvSpPr>
          <p:nvPr>
            <p:ph type="ctrTitle"/>
          </p:nvPr>
        </p:nvSpPr>
        <p:spPr>
          <a:xfrm>
            <a:off x="588263" y="457200"/>
            <a:ext cx="11118068" cy="553998"/>
          </a:xfrm>
        </p:spPr>
        <p:txBody>
          <a:bodyPr wrap="square" lIns="0" tIns="0" rIns="0" bIns="0" anchor="t" anchorCtr="0">
            <a:spAutoFit/>
          </a:bodyPr>
          <a:lstStyle>
            <a:lvl1pPr algn="l">
              <a:lnSpc>
                <a:spcPct val="100000"/>
              </a:lnSpc>
              <a:defRPr sz="3600" b="0" i="0">
                <a:solidFill>
                  <a:srgbClr val="0078D4"/>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4708875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Content – B">
    <p:bg>
      <p:bgPr>
        <a:solidFill>
          <a:schemeClr val="bg1"/>
        </a:solidFill>
        <a:effectLst/>
      </p:bgPr>
    </p:bg>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F8580B21-D4CF-3D4E-80C3-3DF309B292E5}"/>
              </a:ext>
            </a:extLst>
          </p:cNvPr>
          <p:cNvSpPr>
            <a:spLocks noGrp="1"/>
          </p:cNvSpPr>
          <p:nvPr>
            <p:ph type="body" sz="quarter" idx="16" hasCustomPrompt="1"/>
          </p:nvPr>
        </p:nvSpPr>
        <p:spPr>
          <a:xfrm>
            <a:off x="5073433" y="2452675"/>
            <a:ext cx="3111739" cy="543052"/>
          </a:xfrm>
          <a:solidFill>
            <a:schemeClr val="bg1"/>
          </a:solidFill>
          <a:ln>
            <a:solidFill>
              <a:srgbClr val="FFA38B"/>
            </a:soli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21" name="Text Placeholder 7">
            <a:extLst>
              <a:ext uri="{FF2B5EF4-FFF2-40B4-BE49-F238E27FC236}">
                <a16:creationId xmlns:a16="http://schemas.microsoft.com/office/drawing/2014/main" id="{0C40862F-6004-CD46-881B-107D2E62FE2D}"/>
              </a:ext>
            </a:extLst>
          </p:cNvPr>
          <p:cNvSpPr>
            <a:spLocks noGrp="1"/>
          </p:cNvSpPr>
          <p:nvPr>
            <p:ph type="body" sz="quarter" idx="17" hasCustomPrompt="1"/>
          </p:nvPr>
        </p:nvSpPr>
        <p:spPr>
          <a:xfrm>
            <a:off x="5073433" y="1885501"/>
            <a:ext cx="3111739" cy="568700"/>
          </a:xfrm>
          <a:solidFill>
            <a:srgbClr val="FFA38B"/>
          </a:solidFill>
          <a:ln>
            <a:solidFill>
              <a:srgbClr val="FFA38B"/>
            </a:solidFill>
          </a:ln>
        </p:spPr>
        <p:txBody>
          <a:bodyPr wrap="square" lIns="180000" tIns="180000" rIns="180000" bIns="180000">
            <a:spAutoFit/>
          </a:bodyPr>
          <a:lstStyle>
            <a:lvl1pPr marL="0" indent="0">
              <a:lnSpc>
                <a:spcPts val="1600"/>
              </a:lnSpc>
              <a:spcBef>
                <a:spcPts val="0"/>
              </a:spcBef>
              <a:spcAft>
                <a:spcPts val="600"/>
              </a:spcAft>
              <a:buNone/>
              <a:defRPr sz="16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22" name="Text Placeholder 7">
            <a:extLst>
              <a:ext uri="{FF2B5EF4-FFF2-40B4-BE49-F238E27FC236}">
                <a16:creationId xmlns:a16="http://schemas.microsoft.com/office/drawing/2014/main" id="{F08741EA-8F8F-6E4A-96E8-C469EA8BFEC8}"/>
              </a:ext>
            </a:extLst>
          </p:cNvPr>
          <p:cNvSpPr>
            <a:spLocks noGrp="1"/>
          </p:cNvSpPr>
          <p:nvPr>
            <p:ph type="body" sz="quarter" idx="18" hasCustomPrompt="1"/>
          </p:nvPr>
        </p:nvSpPr>
        <p:spPr>
          <a:xfrm>
            <a:off x="8491999" y="2452675"/>
            <a:ext cx="3111738" cy="543052"/>
          </a:xfrm>
          <a:solidFill>
            <a:schemeClr val="bg1"/>
          </a:solidFill>
          <a:ln>
            <a:solidFill>
              <a:srgbClr val="C03BC4"/>
            </a:soli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23" name="Text Placeholder 7">
            <a:extLst>
              <a:ext uri="{FF2B5EF4-FFF2-40B4-BE49-F238E27FC236}">
                <a16:creationId xmlns:a16="http://schemas.microsoft.com/office/drawing/2014/main" id="{AAA6793F-90E0-1746-93A8-E364264C48E5}"/>
              </a:ext>
            </a:extLst>
          </p:cNvPr>
          <p:cNvSpPr>
            <a:spLocks noGrp="1"/>
          </p:cNvSpPr>
          <p:nvPr>
            <p:ph type="body" sz="quarter" idx="19" hasCustomPrompt="1"/>
          </p:nvPr>
        </p:nvSpPr>
        <p:spPr>
          <a:xfrm>
            <a:off x="8491999" y="1885501"/>
            <a:ext cx="3111738" cy="568700"/>
          </a:xfrm>
          <a:solidFill>
            <a:srgbClr val="C03BC4"/>
          </a:solidFill>
          <a:ln>
            <a:solidFill>
              <a:srgbClr val="C03BC4"/>
            </a:solidFill>
          </a:ln>
        </p:spPr>
        <p:txBody>
          <a:bodyPr wrap="square" lIns="180000" tIns="180000" rIns="180000" bIns="180000">
            <a:spAutoFit/>
          </a:bodyPr>
          <a:lstStyle>
            <a:lvl1pPr marL="0" indent="0">
              <a:lnSpc>
                <a:spcPts val="1600"/>
              </a:lnSpc>
              <a:spcBef>
                <a:spcPts val="0"/>
              </a:spcBef>
              <a:spcAft>
                <a:spcPts val="600"/>
              </a:spcAft>
              <a:buNone/>
              <a:defRPr sz="16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36" name="Text Placeholder 7">
            <a:extLst>
              <a:ext uri="{FF2B5EF4-FFF2-40B4-BE49-F238E27FC236}">
                <a16:creationId xmlns:a16="http://schemas.microsoft.com/office/drawing/2014/main" id="{902DEDC5-F49E-3E4E-8906-B571E781B658}"/>
              </a:ext>
            </a:extLst>
          </p:cNvPr>
          <p:cNvSpPr>
            <a:spLocks noGrp="1"/>
          </p:cNvSpPr>
          <p:nvPr>
            <p:ph type="body" sz="quarter" idx="20" hasCustomPrompt="1"/>
          </p:nvPr>
        </p:nvSpPr>
        <p:spPr>
          <a:xfrm>
            <a:off x="588263" y="2452675"/>
            <a:ext cx="3344250" cy="463886"/>
          </a:xfrm>
          <a:noFill/>
          <a:ln>
            <a:noFill/>
          </a:ln>
        </p:spPr>
        <p:txBody>
          <a:bodyPr wrap="square" lIns="0" tIns="0" rIns="180000" bIns="180000">
            <a:spAutoFit/>
          </a:bodyPr>
          <a:lstStyle>
            <a:lvl1pPr marL="0" indent="0">
              <a:lnSpc>
                <a:spcPts val="2200"/>
              </a:lnSpc>
              <a:spcBef>
                <a:spcPts val="0"/>
              </a:spcBef>
              <a:spcAft>
                <a:spcPts val="0"/>
              </a:spcAft>
              <a:buNone/>
              <a:defRPr sz="20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3" name="Title 1">
            <a:extLst>
              <a:ext uri="{FF2B5EF4-FFF2-40B4-BE49-F238E27FC236}">
                <a16:creationId xmlns:a16="http://schemas.microsoft.com/office/drawing/2014/main" id="{D007BAAC-C8E4-DBB7-04B0-D37B6BF09FC2}"/>
              </a:ext>
            </a:extLst>
          </p:cNvPr>
          <p:cNvSpPr>
            <a:spLocks noGrp="1"/>
          </p:cNvSpPr>
          <p:nvPr>
            <p:ph type="ctrTitle"/>
          </p:nvPr>
        </p:nvSpPr>
        <p:spPr>
          <a:xfrm>
            <a:off x="588263" y="457200"/>
            <a:ext cx="11118068" cy="553998"/>
          </a:xfrm>
        </p:spPr>
        <p:txBody>
          <a:bodyPr wrap="square" lIns="0" tIns="0" rIns="0" bIns="0" anchor="t" anchorCtr="0">
            <a:spAutoFit/>
          </a:bodyPr>
          <a:lstStyle>
            <a:lvl1pPr algn="l">
              <a:lnSpc>
                <a:spcPct val="100000"/>
              </a:lnSpc>
              <a:defRPr sz="3600" b="0" i="0">
                <a:solidFill>
                  <a:srgbClr val="0078D4"/>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6463419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 D">
    <p:bg>
      <p:bgPr>
        <a:solidFill>
          <a:schemeClr val="bg1"/>
        </a:solidFill>
        <a:effectLst/>
      </p:bgPr>
    </p:bg>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F8580B21-D4CF-3D4E-80C3-3DF309B292E5}"/>
              </a:ext>
            </a:extLst>
          </p:cNvPr>
          <p:cNvSpPr>
            <a:spLocks noGrp="1"/>
          </p:cNvSpPr>
          <p:nvPr>
            <p:ph type="body" sz="quarter" idx="16" hasCustomPrompt="1"/>
          </p:nvPr>
        </p:nvSpPr>
        <p:spPr>
          <a:xfrm>
            <a:off x="3454411" y="2452675"/>
            <a:ext cx="2417029" cy="543052"/>
          </a:xfrm>
          <a:noFill/>
          <a:ln>
            <a:solidFill>
              <a:srgbClr val="F0F0F0"/>
            </a:soli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21" name="Text Placeholder 7">
            <a:extLst>
              <a:ext uri="{FF2B5EF4-FFF2-40B4-BE49-F238E27FC236}">
                <a16:creationId xmlns:a16="http://schemas.microsoft.com/office/drawing/2014/main" id="{0C40862F-6004-CD46-881B-107D2E62FE2D}"/>
              </a:ext>
            </a:extLst>
          </p:cNvPr>
          <p:cNvSpPr>
            <a:spLocks noGrp="1"/>
          </p:cNvSpPr>
          <p:nvPr>
            <p:ph type="body" sz="quarter" idx="17" hasCustomPrompt="1"/>
          </p:nvPr>
        </p:nvSpPr>
        <p:spPr>
          <a:xfrm>
            <a:off x="3454411" y="1885501"/>
            <a:ext cx="2417029" cy="568700"/>
          </a:xfrm>
          <a:solidFill>
            <a:srgbClr val="F0F0F0"/>
          </a:solidFill>
          <a:ln>
            <a:solidFill>
              <a:srgbClr val="F0F0F0"/>
            </a:solidFill>
          </a:ln>
        </p:spPr>
        <p:txBody>
          <a:bodyPr wrap="square" lIns="180000" tIns="180000" rIns="180000" bIns="180000">
            <a:spAutoFit/>
          </a:bodyPr>
          <a:lstStyle>
            <a:lvl1pPr marL="0" indent="0">
              <a:lnSpc>
                <a:spcPts val="1600"/>
              </a:lnSpc>
              <a:spcBef>
                <a:spcPts val="0"/>
              </a:spcBef>
              <a:spcAft>
                <a:spcPts val="600"/>
              </a:spcAft>
              <a:buNone/>
              <a:defRPr sz="1600" b="0" i="0">
                <a:gradFill>
                  <a:gsLst>
                    <a:gs pos="0">
                      <a:srgbClr val="0078D4"/>
                    </a:gs>
                    <a:gs pos="50000">
                      <a:srgbClr val="C03BC4"/>
                    </a:gs>
                    <a:gs pos="100000">
                      <a:srgbClr val="FFA38B"/>
                    </a:gs>
                  </a:gsLst>
                  <a:lin ang="0" scaled="0"/>
                </a:gra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22" name="Text Placeholder 7">
            <a:extLst>
              <a:ext uri="{FF2B5EF4-FFF2-40B4-BE49-F238E27FC236}">
                <a16:creationId xmlns:a16="http://schemas.microsoft.com/office/drawing/2014/main" id="{F08741EA-8F8F-6E4A-96E8-C469EA8BFEC8}"/>
              </a:ext>
            </a:extLst>
          </p:cNvPr>
          <p:cNvSpPr>
            <a:spLocks noGrp="1"/>
          </p:cNvSpPr>
          <p:nvPr>
            <p:ph type="body" sz="quarter" idx="18" hasCustomPrompt="1"/>
          </p:nvPr>
        </p:nvSpPr>
        <p:spPr>
          <a:xfrm>
            <a:off x="6320559" y="2452675"/>
            <a:ext cx="2417029" cy="543052"/>
          </a:xfrm>
          <a:noFill/>
          <a:ln>
            <a:solidFill>
              <a:srgbClr val="F0F0F0"/>
            </a:soli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23" name="Text Placeholder 7">
            <a:extLst>
              <a:ext uri="{FF2B5EF4-FFF2-40B4-BE49-F238E27FC236}">
                <a16:creationId xmlns:a16="http://schemas.microsoft.com/office/drawing/2014/main" id="{AAA6793F-90E0-1746-93A8-E364264C48E5}"/>
              </a:ext>
            </a:extLst>
          </p:cNvPr>
          <p:cNvSpPr>
            <a:spLocks noGrp="1"/>
          </p:cNvSpPr>
          <p:nvPr>
            <p:ph type="body" sz="quarter" idx="19" hasCustomPrompt="1"/>
          </p:nvPr>
        </p:nvSpPr>
        <p:spPr>
          <a:xfrm>
            <a:off x="6320559" y="1885501"/>
            <a:ext cx="2417029" cy="568700"/>
          </a:xfrm>
          <a:solidFill>
            <a:srgbClr val="F0F0F0"/>
          </a:solidFill>
          <a:ln>
            <a:solidFill>
              <a:srgbClr val="F0F0F0"/>
            </a:solidFill>
          </a:ln>
        </p:spPr>
        <p:txBody>
          <a:bodyPr wrap="square" lIns="180000" tIns="180000" rIns="180000" bIns="180000">
            <a:spAutoFit/>
          </a:bodyPr>
          <a:lstStyle>
            <a:lvl1pPr marL="0" indent="0">
              <a:lnSpc>
                <a:spcPts val="1600"/>
              </a:lnSpc>
              <a:spcBef>
                <a:spcPts val="0"/>
              </a:spcBef>
              <a:spcAft>
                <a:spcPts val="600"/>
              </a:spcAft>
              <a:buNone/>
              <a:defRPr sz="1600" b="0" i="0">
                <a:gradFill>
                  <a:gsLst>
                    <a:gs pos="0">
                      <a:srgbClr val="0078D4"/>
                    </a:gs>
                    <a:gs pos="50000">
                      <a:srgbClr val="C03BC4"/>
                    </a:gs>
                    <a:gs pos="100000">
                      <a:srgbClr val="FFA38B"/>
                    </a:gs>
                  </a:gsLst>
                  <a:lin ang="0" scaled="0"/>
                </a:gra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36" name="Text Placeholder 7">
            <a:extLst>
              <a:ext uri="{FF2B5EF4-FFF2-40B4-BE49-F238E27FC236}">
                <a16:creationId xmlns:a16="http://schemas.microsoft.com/office/drawing/2014/main" id="{902DEDC5-F49E-3E4E-8906-B571E781B658}"/>
              </a:ext>
            </a:extLst>
          </p:cNvPr>
          <p:cNvSpPr>
            <a:spLocks noGrp="1"/>
          </p:cNvSpPr>
          <p:nvPr>
            <p:ph type="body" sz="quarter" idx="20" hasCustomPrompt="1"/>
          </p:nvPr>
        </p:nvSpPr>
        <p:spPr>
          <a:xfrm>
            <a:off x="588263" y="2452675"/>
            <a:ext cx="2417029" cy="543052"/>
          </a:xfrm>
          <a:noFill/>
          <a:ln>
            <a:solidFill>
              <a:srgbClr val="F0F0F0"/>
            </a:soli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37" name="Text Placeholder 7">
            <a:extLst>
              <a:ext uri="{FF2B5EF4-FFF2-40B4-BE49-F238E27FC236}">
                <a16:creationId xmlns:a16="http://schemas.microsoft.com/office/drawing/2014/main" id="{B78C58E9-99A4-1F4C-B813-8C12E1BEB58E}"/>
              </a:ext>
            </a:extLst>
          </p:cNvPr>
          <p:cNvSpPr>
            <a:spLocks noGrp="1"/>
          </p:cNvSpPr>
          <p:nvPr>
            <p:ph type="body" sz="quarter" idx="21" hasCustomPrompt="1"/>
          </p:nvPr>
        </p:nvSpPr>
        <p:spPr>
          <a:xfrm>
            <a:off x="588263" y="1885501"/>
            <a:ext cx="2417029" cy="568700"/>
          </a:xfrm>
          <a:solidFill>
            <a:srgbClr val="F0F0F0"/>
          </a:solidFill>
          <a:ln>
            <a:solidFill>
              <a:srgbClr val="F0F0F0"/>
            </a:solidFill>
          </a:ln>
        </p:spPr>
        <p:txBody>
          <a:bodyPr wrap="square" lIns="180000" tIns="180000" rIns="180000" bIns="180000">
            <a:spAutoFit/>
          </a:bodyPr>
          <a:lstStyle>
            <a:lvl1pPr marL="0" indent="0">
              <a:lnSpc>
                <a:spcPts val="1600"/>
              </a:lnSpc>
              <a:spcBef>
                <a:spcPts val="0"/>
              </a:spcBef>
              <a:spcAft>
                <a:spcPts val="600"/>
              </a:spcAft>
              <a:buNone/>
              <a:defRPr sz="1600" b="0" i="0">
                <a:gradFill>
                  <a:gsLst>
                    <a:gs pos="0">
                      <a:srgbClr val="0078D4"/>
                    </a:gs>
                    <a:gs pos="50000">
                      <a:srgbClr val="C03BC4"/>
                    </a:gs>
                    <a:gs pos="100000">
                      <a:srgbClr val="FFA38B"/>
                    </a:gs>
                  </a:gsLst>
                  <a:lin ang="0" scaled="0"/>
                </a:gra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11" name="Text Placeholder 7">
            <a:extLst>
              <a:ext uri="{FF2B5EF4-FFF2-40B4-BE49-F238E27FC236}">
                <a16:creationId xmlns:a16="http://schemas.microsoft.com/office/drawing/2014/main" id="{C89AD048-49DE-704B-8036-6AA95EBF4DEB}"/>
              </a:ext>
            </a:extLst>
          </p:cNvPr>
          <p:cNvSpPr>
            <a:spLocks noGrp="1"/>
          </p:cNvSpPr>
          <p:nvPr>
            <p:ph type="body" sz="quarter" idx="22" hasCustomPrompt="1"/>
          </p:nvPr>
        </p:nvSpPr>
        <p:spPr>
          <a:xfrm>
            <a:off x="9186708" y="2452675"/>
            <a:ext cx="2417029" cy="543052"/>
          </a:xfrm>
          <a:noFill/>
          <a:ln>
            <a:solidFill>
              <a:srgbClr val="F0F0F0"/>
            </a:soli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12" name="Text Placeholder 7">
            <a:extLst>
              <a:ext uri="{FF2B5EF4-FFF2-40B4-BE49-F238E27FC236}">
                <a16:creationId xmlns:a16="http://schemas.microsoft.com/office/drawing/2014/main" id="{F4F86EA7-AA23-2042-BE9E-876878C83C9E}"/>
              </a:ext>
            </a:extLst>
          </p:cNvPr>
          <p:cNvSpPr>
            <a:spLocks noGrp="1"/>
          </p:cNvSpPr>
          <p:nvPr>
            <p:ph type="body" sz="quarter" idx="23" hasCustomPrompt="1"/>
          </p:nvPr>
        </p:nvSpPr>
        <p:spPr>
          <a:xfrm>
            <a:off x="9186708" y="1885501"/>
            <a:ext cx="2417029" cy="568700"/>
          </a:xfrm>
          <a:solidFill>
            <a:srgbClr val="F0F0F0"/>
          </a:solidFill>
          <a:ln>
            <a:solidFill>
              <a:srgbClr val="F0F0F0"/>
            </a:solidFill>
          </a:ln>
        </p:spPr>
        <p:txBody>
          <a:bodyPr wrap="square" lIns="180000" tIns="180000" rIns="180000" bIns="180000">
            <a:spAutoFit/>
          </a:bodyPr>
          <a:lstStyle>
            <a:lvl1pPr marL="0" indent="0">
              <a:lnSpc>
                <a:spcPts val="1600"/>
              </a:lnSpc>
              <a:spcBef>
                <a:spcPts val="0"/>
              </a:spcBef>
              <a:spcAft>
                <a:spcPts val="600"/>
              </a:spcAft>
              <a:buNone/>
              <a:defRPr sz="1600" b="0" i="0">
                <a:gradFill>
                  <a:gsLst>
                    <a:gs pos="0">
                      <a:srgbClr val="0078D4"/>
                    </a:gs>
                    <a:gs pos="50000">
                      <a:srgbClr val="C03BC4"/>
                    </a:gs>
                    <a:gs pos="100000">
                      <a:srgbClr val="FFA38B"/>
                    </a:gs>
                  </a:gsLst>
                  <a:lin ang="0" scaled="0"/>
                </a:gra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3" name="Title 1">
            <a:extLst>
              <a:ext uri="{FF2B5EF4-FFF2-40B4-BE49-F238E27FC236}">
                <a16:creationId xmlns:a16="http://schemas.microsoft.com/office/drawing/2014/main" id="{672B9EF2-CC31-6BC0-E9B0-7D20ADE5D982}"/>
              </a:ext>
            </a:extLst>
          </p:cNvPr>
          <p:cNvSpPr>
            <a:spLocks noGrp="1"/>
          </p:cNvSpPr>
          <p:nvPr>
            <p:ph type="ctrTitle"/>
          </p:nvPr>
        </p:nvSpPr>
        <p:spPr>
          <a:xfrm>
            <a:off x="588263" y="457200"/>
            <a:ext cx="11118068" cy="553998"/>
          </a:xfrm>
        </p:spPr>
        <p:txBody>
          <a:bodyPr wrap="square" lIns="0" tIns="0" rIns="0" bIns="0" anchor="t" anchorCtr="0">
            <a:spAutoFit/>
          </a:bodyPr>
          <a:lstStyle>
            <a:lvl1pPr algn="l">
              <a:lnSpc>
                <a:spcPct val="100000"/>
              </a:lnSpc>
              <a:defRPr sz="3600" b="0" i="0">
                <a:solidFill>
                  <a:srgbClr val="0078D4"/>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87078224"/>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Content – D">
    <p:bg>
      <p:bgPr>
        <a:solidFill>
          <a:schemeClr val="bg1"/>
        </a:solidFill>
        <a:effectLst/>
      </p:bgPr>
    </p:bg>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F8580B21-D4CF-3D4E-80C3-3DF309B292E5}"/>
              </a:ext>
            </a:extLst>
          </p:cNvPr>
          <p:cNvSpPr>
            <a:spLocks noGrp="1"/>
          </p:cNvSpPr>
          <p:nvPr>
            <p:ph type="body" sz="quarter" idx="16" hasCustomPrompt="1"/>
          </p:nvPr>
        </p:nvSpPr>
        <p:spPr>
          <a:xfrm>
            <a:off x="3454411" y="2452675"/>
            <a:ext cx="2417029" cy="543052"/>
          </a:xfrm>
          <a:noFill/>
          <a:ln>
            <a:gradFill>
              <a:gsLst>
                <a:gs pos="0">
                  <a:srgbClr val="0078D4"/>
                </a:gs>
                <a:gs pos="50000">
                  <a:srgbClr val="C03BC4"/>
                </a:gs>
                <a:gs pos="100000">
                  <a:srgbClr val="FFA38B"/>
                </a:gs>
              </a:gsLst>
              <a:lin ang="0" scaled="0"/>
            </a:gra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21" name="Text Placeholder 7">
            <a:extLst>
              <a:ext uri="{FF2B5EF4-FFF2-40B4-BE49-F238E27FC236}">
                <a16:creationId xmlns:a16="http://schemas.microsoft.com/office/drawing/2014/main" id="{0C40862F-6004-CD46-881B-107D2E62FE2D}"/>
              </a:ext>
            </a:extLst>
          </p:cNvPr>
          <p:cNvSpPr>
            <a:spLocks noGrp="1"/>
          </p:cNvSpPr>
          <p:nvPr>
            <p:ph type="body" sz="quarter" idx="17" hasCustomPrompt="1"/>
          </p:nvPr>
        </p:nvSpPr>
        <p:spPr>
          <a:xfrm>
            <a:off x="3454411" y="1885501"/>
            <a:ext cx="2417029" cy="568700"/>
          </a:xfrm>
          <a:gradFill>
            <a:gsLst>
              <a:gs pos="50000">
                <a:srgbClr val="C03BC4"/>
              </a:gs>
              <a:gs pos="0">
                <a:srgbClr val="0078D4"/>
              </a:gs>
              <a:gs pos="100000">
                <a:srgbClr val="FFA38B"/>
              </a:gs>
            </a:gsLst>
            <a:lin ang="0" scaled="0"/>
          </a:gradFill>
          <a:ln>
            <a:gradFill>
              <a:gsLst>
                <a:gs pos="0">
                  <a:srgbClr val="0078D4"/>
                </a:gs>
                <a:gs pos="50000">
                  <a:srgbClr val="C03BC4"/>
                </a:gs>
                <a:gs pos="100000">
                  <a:srgbClr val="FFA38B"/>
                </a:gs>
              </a:gsLst>
              <a:lin ang="0" scaled="0"/>
            </a:gradFill>
          </a:ln>
        </p:spPr>
        <p:txBody>
          <a:bodyPr wrap="square" lIns="180000" tIns="180000" rIns="180000" bIns="180000">
            <a:spAutoFit/>
          </a:bodyPr>
          <a:lstStyle>
            <a:lvl1pPr marL="0" indent="0">
              <a:lnSpc>
                <a:spcPts val="1600"/>
              </a:lnSpc>
              <a:spcBef>
                <a:spcPts val="0"/>
              </a:spcBef>
              <a:spcAft>
                <a:spcPts val="600"/>
              </a:spcAft>
              <a:buNone/>
              <a:defRPr sz="16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22" name="Text Placeholder 7">
            <a:extLst>
              <a:ext uri="{FF2B5EF4-FFF2-40B4-BE49-F238E27FC236}">
                <a16:creationId xmlns:a16="http://schemas.microsoft.com/office/drawing/2014/main" id="{F08741EA-8F8F-6E4A-96E8-C469EA8BFEC8}"/>
              </a:ext>
            </a:extLst>
          </p:cNvPr>
          <p:cNvSpPr>
            <a:spLocks noGrp="1"/>
          </p:cNvSpPr>
          <p:nvPr>
            <p:ph type="body" sz="quarter" idx="18" hasCustomPrompt="1"/>
          </p:nvPr>
        </p:nvSpPr>
        <p:spPr>
          <a:xfrm>
            <a:off x="6320559" y="2452675"/>
            <a:ext cx="2417029" cy="543052"/>
          </a:xfrm>
          <a:noFill/>
          <a:ln>
            <a:gradFill>
              <a:gsLst>
                <a:gs pos="0">
                  <a:srgbClr val="0078D4"/>
                </a:gs>
                <a:gs pos="50000">
                  <a:srgbClr val="C03BC4"/>
                </a:gs>
                <a:gs pos="100000">
                  <a:srgbClr val="FFA38B"/>
                </a:gs>
              </a:gsLst>
              <a:lin ang="0" scaled="0"/>
            </a:gra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23" name="Text Placeholder 7">
            <a:extLst>
              <a:ext uri="{FF2B5EF4-FFF2-40B4-BE49-F238E27FC236}">
                <a16:creationId xmlns:a16="http://schemas.microsoft.com/office/drawing/2014/main" id="{AAA6793F-90E0-1746-93A8-E364264C48E5}"/>
              </a:ext>
            </a:extLst>
          </p:cNvPr>
          <p:cNvSpPr>
            <a:spLocks noGrp="1"/>
          </p:cNvSpPr>
          <p:nvPr>
            <p:ph type="body" sz="quarter" idx="19" hasCustomPrompt="1"/>
          </p:nvPr>
        </p:nvSpPr>
        <p:spPr>
          <a:xfrm>
            <a:off x="6320559" y="1885501"/>
            <a:ext cx="2417029" cy="568700"/>
          </a:xfrm>
          <a:gradFill>
            <a:gsLst>
              <a:gs pos="50000">
                <a:srgbClr val="C03BC4"/>
              </a:gs>
              <a:gs pos="0">
                <a:srgbClr val="0078D4"/>
              </a:gs>
              <a:gs pos="100000">
                <a:srgbClr val="FFA38B"/>
              </a:gs>
            </a:gsLst>
            <a:lin ang="0" scaled="0"/>
          </a:gradFill>
          <a:ln>
            <a:gradFill>
              <a:gsLst>
                <a:gs pos="0">
                  <a:srgbClr val="0078D4"/>
                </a:gs>
                <a:gs pos="50000">
                  <a:srgbClr val="C03BC4"/>
                </a:gs>
                <a:gs pos="100000">
                  <a:srgbClr val="FFA38B"/>
                </a:gs>
              </a:gsLst>
              <a:lin ang="0" scaled="0"/>
            </a:gradFill>
          </a:ln>
        </p:spPr>
        <p:txBody>
          <a:bodyPr wrap="square" lIns="180000" tIns="180000" rIns="180000" bIns="180000">
            <a:spAutoFit/>
          </a:bodyPr>
          <a:lstStyle>
            <a:lvl1pPr marL="0" indent="0">
              <a:lnSpc>
                <a:spcPts val="1600"/>
              </a:lnSpc>
              <a:spcBef>
                <a:spcPts val="0"/>
              </a:spcBef>
              <a:spcAft>
                <a:spcPts val="600"/>
              </a:spcAft>
              <a:buNone/>
              <a:defRPr sz="16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36" name="Text Placeholder 7">
            <a:extLst>
              <a:ext uri="{FF2B5EF4-FFF2-40B4-BE49-F238E27FC236}">
                <a16:creationId xmlns:a16="http://schemas.microsoft.com/office/drawing/2014/main" id="{902DEDC5-F49E-3E4E-8906-B571E781B658}"/>
              </a:ext>
            </a:extLst>
          </p:cNvPr>
          <p:cNvSpPr>
            <a:spLocks noGrp="1"/>
          </p:cNvSpPr>
          <p:nvPr>
            <p:ph type="body" sz="quarter" idx="20" hasCustomPrompt="1"/>
          </p:nvPr>
        </p:nvSpPr>
        <p:spPr>
          <a:xfrm>
            <a:off x="588263" y="2452675"/>
            <a:ext cx="2417029" cy="543052"/>
          </a:xfrm>
          <a:noFill/>
          <a:ln>
            <a:gradFill>
              <a:gsLst>
                <a:gs pos="0">
                  <a:srgbClr val="0078D4"/>
                </a:gs>
                <a:gs pos="50000">
                  <a:srgbClr val="C03BC4"/>
                </a:gs>
                <a:gs pos="100000">
                  <a:srgbClr val="FFA38B"/>
                </a:gs>
              </a:gsLst>
              <a:lin ang="0" scaled="0"/>
            </a:gra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37" name="Text Placeholder 7">
            <a:extLst>
              <a:ext uri="{FF2B5EF4-FFF2-40B4-BE49-F238E27FC236}">
                <a16:creationId xmlns:a16="http://schemas.microsoft.com/office/drawing/2014/main" id="{B78C58E9-99A4-1F4C-B813-8C12E1BEB58E}"/>
              </a:ext>
            </a:extLst>
          </p:cNvPr>
          <p:cNvSpPr>
            <a:spLocks noGrp="1"/>
          </p:cNvSpPr>
          <p:nvPr>
            <p:ph type="body" sz="quarter" idx="21" hasCustomPrompt="1"/>
          </p:nvPr>
        </p:nvSpPr>
        <p:spPr>
          <a:xfrm>
            <a:off x="588263" y="1885501"/>
            <a:ext cx="2417029" cy="568700"/>
          </a:xfrm>
          <a:gradFill>
            <a:gsLst>
              <a:gs pos="50000">
                <a:srgbClr val="C03BC4"/>
              </a:gs>
              <a:gs pos="0">
                <a:srgbClr val="0078D4"/>
              </a:gs>
              <a:gs pos="100000">
                <a:srgbClr val="FFA38B"/>
              </a:gs>
            </a:gsLst>
            <a:lin ang="0" scaled="0"/>
          </a:gradFill>
          <a:ln>
            <a:gradFill>
              <a:gsLst>
                <a:gs pos="0">
                  <a:srgbClr val="0078D4"/>
                </a:gs>
                <a:gs pos="50000">
                  <a:srgbClr val="C03BC4"/>
                </a:gs>
                <a:gs pos="100000">
                  <a:srgbClr val="FFA38B"/>
                </a:gs>
              </a:gsLst>
              <a:lin ang="0" scaled="0"/>
            </a:gradFill>
          </a:ln>
        </p:spPr>
        <p:txBody>
          <a:bodyPr wrap="square" lIns="180000" tIns="180000" rIns="180000" bIns="180000">
            <a:spAutoFit/>
          </a:bodyPr>
          <a:lstStyle>
            <a:lvl1pPr marL="0" indent="0">
              <a:lnSpc>
                <a:spcPts val="1600"/>
              </a:lnSpc>
              <a:spcBef>
                <a:spcPts val="0"/>
              </a:spcBef>
              <a:spcAft>
                <a:spcPts val="600"/>
              </a:spcAft>
              <a:buNone/>
              <a:defRPr sz="16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11" name="Text Placeholder 7">
            <a:extLst>
              <a:ext uri="{FF2B5EF4-FFF2-40B4-BE49-F238E27FC236}">
                <a16:creationId xmlns:a16="http://schemas.microsoft.com/office/drawing/2014/main" id="{C89AD048-49DE-704B-8036-6AA95EBF4DEB}"/>
              </a:ext>
            </a:extLst>
          </p:cNvPr>
          <p:cNvSpPr>
            <a:spLocks noGrp="1"/>
          </p:cNvSpPr>
          <p:nvPr>
            <p:ph type="body" sz="quarter" idx="22" hasCustomPrompt="1"/>
          </p:nvPr>
        </p:nvSpPr>
        <p:spPr>
          <a:xfrm>
            <a:off x="9186708" y="2452675"/>
            <a:ext cx="2417029" cy="543052"/>
          </a:xfrm>
          <a:noFill/>
          <a:ln>
            <a:gradFill>
              <a:gsLst>
                <a:gs pos="0">
                  <a:srgbClr val="0078D4"/>
                </a:gs>
                <a:gs pos="50000">
                  <a:srgbClr val="C03BC4"/>
                </a:gs>
                <a:gs pos="100000">
                  <a:srgbClr val="FFA38B"/>
                </a:gs>
              </a:gsLst>
              <a:lin ang="0" scaled="0"/>
            </a:gradFill>
          </a:ln>
        </p:spPr>
        <p:txBody>
          <a:bodyPr wrap="square" lIns="180000" tIns="180000" rIns="180000" bIns="180000">
            <a:spAutoFit/>
          </a:bodyPr>
          <a:lstStyle>
            <a:lvl1pPr marL="0" indent="0">
              <a:lnSpc>
                <a:spcPts val="1400"/>
              </a:lnSpc>
              <a:spcBef>
                <a:spcPts val="0"/>
              </a:spcBef>
              <a:spcAft>
                <a:spcPts val="600"/>
              </a:spcAft>
              <a:buNone/>
              <a:defRPr sz="1400" b="0" i="0">
                <a:latin typeface="+mn-lt"/>
                <a:cs typeface="Segoe UI"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Click to edit text style</a:t>
            </a:r>
          </a:p>
        </p:txBody>
      </p:sp>
      <p:sp>
        <p:nvSpPr>
          <p:cNvPr id="12" name="Text Placeholder 7">
            <a:extLst>
              <a:ext uri="{FF2B5EF4-FFF2-40B4-BE49-F238E27FC236}">
                <a16:creationId xmlns:a16="http://schemas.microsoft.com/office/drawing/2014/main" id="{F4F86EA7-AA23-2042-BE9E-876878C83C9E}"/>
              </a:ext>
            </a:extLst>
          </p:cNvPr>
          <p:cNvSpPr>
            <a:spLocks noGrp="1"/>
          </p:cNvSpPr>
          <p:nvPr>
            <p:ph type="body" sz="quarter" idx="23" hasCustomPrompt="1"/>
          </p:nvPr>
        </p:nvSpPr>
        <p:spPr>
          <a:xfrm>
            <a:off x="9186708" y="1885501"/>
            <a:ext cx="2417029" cy="568700"/>
          </a:xfrm>
          <a:gradFill>
            <a:gsLst>
              <a:gs pos="50000">
                <a:srgbClr val="C03BC4"/>
              </a:gs>
              <a:gs pos="0">
                <a:srgbClr val="0078D4"/>
              </a:gs>
              <a:gs pos="100000">
                <a:srgbClr val="FFA38B"/>
              </a:gs>
            </a:gsLst>
            <a:lin ang="0" scaled="0"/>
          </a:gradFill>
          <a:ln>
            <a:gradFill>
              <a:gsLst>
                <a:gs pos="0">
                  <a:srgbClr val="0078D4"/>
                </a:gs>
                <a:gs pos="50000">
                  <a:srgbClr val="C03BC4"/>
                </a:gs>
                <a:gs pos="100000">
                  <a:srgbClr val="FFA38B"/>
                </a:gs>
              </a:gsLst>
              <a:lin ang="0" scaled="0"/>
            </a:gradFill>
          </a:ln>
        </p:spPr>
        <p:txBody>
          <a:bodyPr wrap="square" lIns="180000" tIns="180000" rIns="180000" bIns="180000">
            <a:spAutoFit/>
          </a:bodyPr>
          <a:lstStyle>
            <a:lvl1pPr marL="0" indent="0">
              <a:lnSpc>
                <a:spcPts val="1600"/>
              </a:lnSpc>
              <a:spcBef>
                <a:spcPts val="0"/>
              </a:spcBef>
              <a:spcAft>
                <a:spcPts val="600"/>
              </a:spcAft>
              <a:buNone/>
              <a:defRPr sz="1600" b="0" i="0">
                <a:solidFill>
                  <a:schemeClr val="bg1"/>
                </a:solidFill>
                <a:latin typeface="+mj-lt"/>
                <a:cs typeface="Segoe UI Semibold" panose="020B0502040204020203" pitchFamily="34" charset="0"/>
              </a:defRPr>
            </a:lvl1pPr>
            <a:lvl2pPr marL="4572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2pPr>
            <a:lvl3pPr marL="9144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3pPr>
            <a:lvl4pPr marL="13716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4pPr>
            <a:lvl5pPr marL="1828800" indent="0">
              <a:lnSpc>
                <a:spcPts val="1400"/>
              </a:lnSpc>
              <a:spcBef>
                <a:spcPts val="0"/>
              </a:spcBef>
              <a:spcAft>
                <a:spcPts val="600"/>
              </a:spcAft>
              <a:buNone/>
              <a:defRPr sz="1200" b="0" i="0">
                <a:latin typeface="Segoe UI" panose="020B0502040204020203" pitchFamily="34" charset="0"/>
                <a:cs typeface="Segoe UI" panose="020B0502040204020203" pitchFamily="34" charset="0"/>
              </a:defRPr>
            </a:lvl5pPr>
          </a:lstStyle>
          <a:p>
            <a:pPr lvl="0"/>
            <a:r>
              <a:rPr lang="en-US"/>
              <a:t>#</a:t>
            </a:r>
          </a:p>
        </p:txBody>
      </p:sp>
      <p:sp>
        <p:nvSpPr>
          <p:cNvPr id="3" name="Title 1">
            <a:extLst>
              <a:ext uri="{FF2B5EF4-FFF2-40B4-BE49-F238E27FC236}">
                <a16:creationId xmlns:a16="http://schemas.microsoft.com/office/drawing/2014/main" id="{672B9EF2-CC31-6BC0-E9B0-7D20ADE5D982}"/>
              </a:ext>
            </a:extLst>
          </p:cNvPr>
          <p:cNvSpPr>
            <a:spLocks noGrp="1"/>
          </p:cNvSpPr>
          <p:nvPr>
            <p:ph type="ctrTitle"/>
          </p:nvPr>
        </p:nvSpPr>
        <p:spPr>
          <a:xfrm>
            <a:off x="588263" y="457200"/>
            <a:ext cx="11015474" cy="553998"/>
          </a:xfrm>
        </p:spPr>
        <p:txBody>
          <a:bodyPr wrap="square" lIns="0" tIns="0" rIns="0" bIns="0" anchor="t" anchorCtr="0">
            <a:spAutoFit/>
          </a:bodyPr>
          <a:lstStyle>
            <a:lvl1pPr algn="l">
              <a:lnSpc>
                <a:spcPct val="100000"/>
              </a:lnSpc>
              <a:defRPr sz="3600" b="0" i="0">
                <a:solidFill>
                  <a:srgbClr val="0078D4"/>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0237689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our photos">
    <p:bg>
      <p:bgPr>
        <a:solidFill>
          <a:srgbClr val="F0F0F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2B9EF2-CC31-6BC0-E9B0-7D20ADE5D982}"/>
              </a:ext>
            </a:extLst>
          </p:cNvPr>
          <p:cNvSpPr>
            <a:spLocks noGrp="1"/>
          </p:cNvSpPr>
          <p:nvPr>
            <p:ph type="ctrTitle"/>
          </p:nvPr>
        </p:nvSpPr>
        <p:spPr>
          <a:xfrm>
            <a:off x="588263" y="457200"/>
            <a:ext cx="11118068" cy="553998"/>
          </a:xfrm>
        </p:spPr>
        <p:txBody>
          <a:bodyPr wrap="square" lIns="0" tIns="0" rIns="0" bIns="0" anchor="t" anchorCtr="0">
            <a:spAutoFit/>
          </a:bodyPr>
          <a:lstStyle>
            <a:lvl1pPr algn="l">
              <a:lnSpc>
                <a:spcPct val="100000"/>
              </a:lnSpc>
              <a:defRPr sz="3600" b="0" i="0">
                <a:solidFill>
                  <a:srgbClr val="0078D4"/>
                </a:solidFill>
                <a:latin typeface="+mj-lt"/>
                <a:cs typeface="Segoe UI Semibold" panose="020B0502040204020203" pitchFamily="34" charset="0"/>
              </a:defRPr>
            </a:lvl1pPr>
          </a:lstStyle>
          <a:p>
            <a:r>
              <a:rPr lang="en-US"/>
              <a:t>Click to edit Master title style</a:t>
            </a:r>
          </a:p>
        </p:txBody>
      </p:sp>
      <p:sp>
        <p:nvSpPr>
          <p:cNvPr id="4" name="Picture Placeholder 3">
            <a:extLst>
              <a:ext uri="{FF2B5EF4-FFF2-40B4-BE49-F238E27FC236}">
                <a16:creationId xmlns:a16="http://schemas.microsoft.com/office/drawing/2014/main" id="{8E52AC50-B89B-45AF-973B-D77ED9637A12}"/>
              </a:ext>
            </a:extLst>
          </p:cNvPr>
          <p:cNvSpPr>
            <a:spLocks noGrp="1"/>
          </p:cNvSpPr>
          <p:nvPr>
            <p:ph type="pic" sz="quarter" idx="24"/>
          </p:nvPr>
        </p:nvSpPr>
        <p:spPr>
          <a:xfrm>
            <a:off x="588263" y="1885501"/>
            <a:ext cx="2417373" cy="2457900"/>
          </a:xfrm>
          <a:gradFill flip="none" rotWithShape="1">
            <a:gsLst>
              <a:gs pos="50000">
                <a:srgbClr val="C03BC4"/>
              </a:gs>
              <a:gs pos="0">
                <a:srgbClr val="0078D4"/>
              </a:gs>
              <a:gs pos="100000">
                <a:srgbClr val="FFA38B"/>
              </a:gs>
            </a:gsLst>
            <a:path path="circle">
              <a:fillToRect r="100000" b="100000"/>
            </a:path>
            <a:tileRect l="-100000" t="-100000"/>
          </a:gradFill>
          <a:ln>
            <a:noFill/>
          </a:ln>
        </p:spPr>
        <p:txBody>
          <a:bodyPr tIns="216000">
            <a:noAutofit/>
          </a:bodyPr>
          <a:lstStyle>
            <a:lvl1pPr marL="0" indent="0" algn="ctr">
              <a:buNone/>
              <a:defRPr sz="2000">
                <a:solidFill>
                  <a:schemeClr val="bg1"/>
                </a:solidFill>
              </a:defRPr>
            </a:lvl1pPr>
          </a:lstStyle>
          <a:p>
            <a:endParaRPr lang="en-US"/>
          </a:p>
        </p:txBody>
      </p:sp>
      <p:sp>
        <p:nvSpPr>
          <p:cNvPr id="13" name="Picture Placeholder 3">
            <a:extLst>
              <a:ext uri="{FF2B5EF4-FFF2-40B4-BE49-F238E27FC236}">
                <a16:creationId xmlns:a16="http://schemas.microsoft.com/office/drawing/2014/main" id="{EE33EB31-829B-471F-B1D8-3C6235F34EB9}"/>
              </a:ext>
            </a:extLst>
          </p:cNvPr>
          <p:cNvSpPr>
            <a:spLocks noGrp="1"/>
          </p:cNvSpPr>
          <p:nvPr>
            <p:ph type="pic" sz="quarter" idx="25"/>
          </p:nvPr>
        </p:nvSpPr>
        <p:spPr>
          <a:xfrm>
            <a:off x="3454297" y="1885501"/>
            <a:ext cx="2417373" cy="2457900"/>
          </a:xfrm>
          <a:gradFill flip="none" rotWithShape="1">
            <a:gsLst>
              <a:gs pos="50000">
                <a:srgbClr val="C03BC4"/>
              </a:gs>
              <a:gs pos="0">
                <a:srgbClr val="0078D4"/>
              </a:gs>
              <a:gs pos="100000">
                <a:srgbClr val="FFA38B"/>
              </a:gs>
            </a:gsLst>
            <a:path path="circle">
              <a:fillToRect r="100000" b="100000"/>
            </a:path>
            <a:tileRect l="-100000" t="-100000"/>
          </a:gradFill>
          <a:ln>
            <a:noFill/>
          </a:ln>
        </p:spPr>
        <p:txBody>
          <a:bodyPr tIns="216000">
            <a:noAutofit/>
          </a:bodyPr>
          <a:lstStyle>
            <a:lvl1pPr marL="0" indent="0" algn="ctr">
              <a:buNone/>
              <a:defRPr sz="2000">
                <a:solidFill>
                  <a:schemeClr val="bg1"/>
                </a:solidFill>
              </a:defRPr>
            </a:lvl1pPr>
          </a:lstStyle>
          <a:p>
            <a:endParaRPr lang="en-US"/>
          </a:p>
        </p:txBody>
      </p:sp>
      <p:sp>
        <p:nvSpPr>
          <p:cNvPr id="14" name="Picture Placeholder 3">
            <a:extLst>
              <a:ext uri="{FF2B5EF4-FFF2-40B4-BE49-F238E27FC236}">
                <a16:creationId xmlns:a16="http://schemas.microsoft.com/office/drawing/2014/main" id="{7834F700-2F46-44B1-89D9-2338CFB7B176}"/>
              </a:ext>
            </a:extLst>
          </p:cNvPr>
          <p:cNvSpPr>
            <a:spLocks noGrp="1"/>
          </p:cNvSpPr>
          <p:nvPr>
            <p:ph type="pic" sz="quarter" idx="26"/>
          </p:nvPr>
        </p:nvSpPr>
        <p:spPr>
          <a:xfrm>
            <a:off x="6320331" y="1885501"/>
            <a:ext cx="2417373" cy="2457900"/>
          </a:xfrm>
          <a:gradFill flip="none" rotWithShape="1">
            <a:gsLst>
              <a:gs pos="50000">
                <a:srgbClr val="C03BC4"/>
              </a:gs>
              <a:gs pos="0">
                <a:srgbClr val="0078D4"/>
              </a:gs>
              <a:gs pos="100000">
                <a:srgbClr val="FFA38B"/>
              </a:gs>
            </a:gsLst>
            <a:path path="circle">
              <a:fillToRect r="100000" b="100000"/>
            </a:path>
            <a:tileRect l="-100000" t="-100000"/>
          </a:gradFill>
          <a:ln>
            <a:noFill/>
          </a:ln>
        </p:spPr>
        <p:txBody>
          <a:bodyPr tIns="216000">
            <a:noAutofit/>
          </a:bodyPr>
          <a:lstStyle>
            <a:lvl1pPr marL="0" indent="0" algn="ctr">
              <a:buNone/>
              <a:defRPr sz="2000">
                <a:solidFill>
                  <a:schemeClr val="bg1"/>
                </a:solidFill>
              </a:defRPr>
            </a:lvl1pPr>
          </a:lstStyle>
          <a:p>
            <a:endParaRPr lang="en-US"/>
          </a:p>
        </p:txBody>
      </p:sp>
      <p:sp>
        <p:nvSpPr>
          <p:cNvPr id="16" name="Picture Placeholder 3">
            <a:extLst>
              <a:ext uri="{FF2B5EF4-FFF2-40B4-BE49-F238E27FC236}">
                <a16:creationId xmlns:a16="http://schemas.microsoft.com/office/drawing/2014/main" id="{A3607D3C-0E7F-4154-BB13-E820031F48A9}"/>
              </a:ext>
            </a:extLst>
          </p:cNvPr>
          <p:cNvSpPr>
            <a:spLocks noGrp="1"/>
          </p:cNvSpPr>
          <p:nvPr>
            <p:ph type="pic" sz="quarter" idx="28"/>
          </p:nvPr>
        </p:nvSpPr>
        <p:spPr>
          <a:xfrm>
            <a:off x="9186364" y="1885500"/>
            <a:ext cx="2417373" cy="2457900"/>
          </a:xfrm>
          <a:gradFill flip="none" rotWithShape="1">
            <a:gsLst>
              <a:gs pos="50000">
                <a:srgbClr val="C03BC4"/>
              </a:gs>
              <a:gs pos="0">
                <a:srgbClr val="0078D4"/>
              </a:gs>
              <a:gs pos="100000">
                <a:srgbClr val="FFA38B"/>
              </a:gs>
            </a:gsLst>
            <a:path path="circle">
              <a:fillToRect r="100000" b="100000"/>
            </a:path>
            <a:tileRect l="-100000" t="-100000"/>
          </a:gradFill>
          <a:ln>
            <a:noFill/>
          </a:ln>
        </p:spPr>
        <p:txBody>
          <a:bodyPr tIns="216000">
            <a:noAutofit/>
          </a:bodyPr>
          <a:lstStyle>
            <a:lvl1pPr marL="0" indent="0" algn="ctr">
              <a:buNone/>
              <a:defRPr sz="2000">
                <a:solidFill>
                  <a:schemeClr val="bg1"/>
                </a:solidFill>
              </a:defRPr>
            </a:lvl1pPr>
          </a:lstStyle>
          <a:p>
            <a:endParaRPr lang="en-US"/>
          </a:p>
        </p:txBody>
      </p:sp>
      <p:sp>
        <p:nvSpPr>
          <p:cNvPr id="6" name="Text Placeholder 5">
            <a:extLst>
              <a:ext uri="{FF2B5EF4-FFF2-40B4-BE49-F238E27FC236}">
                <a16:creationId xmlns:a16="http://schemas.microsoft.com/office/drawing/2014/main" id="{AA40B63F-B206-4F2C-8D29-B1B9B6C2313E}"/>
              </a:ext>
            </a:extLst>
          </p:cNvPr>
          <p:cNvSpPr>
            <a:spLocks noGrp="1"/>
          </p:cNvSpPr>
          <p:nvPr>
            <p:ph type="body" sz="quarter" idx="29" hasCustomPrompt="1"/>
          </p:nvPr>
        </p:nvSpPr>
        <p:spPr>
          <a:xfrm>
            <a:off x="588263" y="4343400"/>
            <a:ext cx="2417373" cy="1827950"/>
          </a:xfrm>
          <a:solidFill>
            <a:schemeClr val="bg1"/>
          </a:solidFill>
          <a:ln>
            <a:noFill/>
          </a:ln>
        </p:spPr>
        <p:txBody>
          <a:bodyPr lIns="180000" tIns="180000" rIns="180000" bIns="180000">
            <a:noAutofit/>
          </a:bodyPr>
          <a:lstStyle>
            <a:lvl1pPr marL="0" indent="0">
              <a:spcBef>
                <a:spcPts val="0"/>
              </a:spcBef>
              <a:spcAft>
                <a:spcPts val="1200"/>
              </a:spcAft>
              <a:buNone/>
              <a:defRPr sz="1600">
                <a:solidFill>
                  <a:srgbClr val="0078D4"/>
                </a:solidFill>
                <a:latin typeface="+mj-lt"/>
              </a:defRPr>
            </a:lvl1pPr>
            <a:lvl2pPr marL="228600" indent="-228600">
              <a:spcBef>
                <a:spcPts val="0"/>
              </a:spcBef>
              <a:buNone/>
              <a:defRPr sz="1400"/>
            </a:lvl2pPr>
            <a:lvl3pPr marL="457200" indent="-457200">
              <a:buNone/>
              <a:defRPr sz="1400"/>
            </a:lvl3pPr>
            <a:lvl4pPr marL="661988" indent="-661988">
              <a:buNone/>
              <a:defRPr sz="1400"/>
            </a:lvl4pPr>
            <a:lvl5pPr marL="855663" indent="-855663">
              <a:buNone/>
              <a:defRPr sz="1400"/>
            </a:lvl5pPr>
          </a:lstStyle>
          <a:p>
            <a:pPr lvl="0"/>
            <a:r>
              <a:rPr lang="en-US"/>
              <a:t>First Surname</a:t>
            </a:r>
          </a:p>
          <a:p>
            <a:pPr lvl="1"/>
            <a:r>
              <a:rPr lang="en-US"/>
              <a:t>Job Title</a:t>
            </a:r>
          </a:p>
          <a:p>
            <a:pPr lvl="1"/>
            <a:r>
              <a:rPr lang="en-US"/>
              <a:t>Company name</a:t>
            </a:r>
          </a:p>
        </p:txBody>
      </p:sp>
      <p:sp>
        <p:nvSpPr>
          <p:cNvPr id="20" name="Text Placeholder 5">
            <a:extLst>
              <a:ext uri="{FF2B5EF4-FFF2-40B4-BE49-F238E27FC236}">
                <a16:creationId xmlns:a16="http://schemas.microsoft.com/office/drawing/2014/main" id="{CE29D5E0-2AB2-4C3A-8A66-62685DED2FBC}"/>
              </a:ext>
            </a:extLst>
          </p:cNvPr>
          <p:cNvSpPr>
            <a:spLocks noGrp="1"/>
          </p:cNvSpPr>
          <p:nvPr>
            <p:ph type="body" sz="quarter" idx="30" hasCustomPrompt="1"/>
          </p:nvPr>
        </p:nvSpPr>
        <p:spPr>
          <a:xfrm>
            <a:off x="3453953" y="4343400"/>
            <a:ext cx="2417373" cy="1827950"/>
          </a:xfrm>
          <a:solidFill>
            <a:schemeClr val="bg1"/>
          </a:solidFill>
          <a:ln>
            <a:noFill/>
          </a:ln>
        </p:spPr>
        <p:txBody>
          <a:bodyPr lIns="180000" tIns="180000" rIns="180000" bIns="180000">
            <a:noAutofit/>
          </a:bodyPr>
          <a:lstStyle>
            <a:lvl1pPr marL="0" indent="0">
              <a:spcBef>
                <a:spcPts val="0"/>
              </a:spcBef>
              <a:spcAft>
                <a:spcPts val="1200"/>
              </a:spcAft>
              <a:buNone/>
              <a:defRPr sz="1600">
                <a:solidFill>
                  <a:srgbClr val="0078D4"/>
                </a:solidFill>
                <a:latin typeface="+mj-lt"/>
              </a:defRPr>
            </a:lvl1pPr>
            <a:lvl2pPr marL="228600" indent="-228600">
              <a:spcBef>
                <a:spcPts val="0"/>
              </a:spcBef>
              <a:buNone/>
              <a:defRPr sz="1400"/>
            </a:lvl2pPr>
            <a:lvl3pPr marL="457200" indent="-457200">
              <a:buNone/>
              <a:defRPr sz="1400"/>
            </a:lvl3pPr>
            <a:lvl4pPr marL="661988" indent="-661988">
              <a:buNone/>
              <a:defRPr sz="1400"/>
            </a:lvl4pPr>
            <a:lvl5pPr marL="855663" indent="-855663">
              <a:buNone/>
              <a:defRPr sz="1400"/>
            </a:lvl5pPr>
          </a:lstStyle>
          <a:p>
            <a:pPr lvl="0"/>
            <a:r>
              <a:rPr lang="en-US"/>
              <a:t>First Surname</a:t>
            </a:r>
          </a:p>
          <a:p>
            <a:pPr lvl="1"/>
            <a:r>
              <a:rPr lang="en-US"/>
              <a:t>Job Title</a:t>
            </a:r>
          </a:p>
          <a:p>
            <a:pPr lvl="1"/>
            <a:r>
              <a:rPr lang="en-US"/>
              <a:t>Company name</a:t>
            </a:r>
          </a:p>
        </p:txBody>
      </p:sp>
      <p:sp>
        <p:nvSpPr>
          <p:cNvPr id="24" name="Text Placeholder 5">
            <a:extLst>
              <a:ext uri="{FF2B5EF4-FFF2-40B4-BE49-F238E27FC236}">
                <a16:creationId xmlns:a16="http://schemas.microsoft.com/office/drawing/2014/main" id="{F2D6EEC8-8E13-4327-ACFE-57E295A87DCA}"/>
              </a:ext>
            </a:extLst>
          </p:cNvPr>
          <p:cNvSpPr>
            <a:spLocks noGrp="1"/>
          </p:cNvSpPr>
          <p:nvPr>
            <p:ph type="body" sz="quarter" idx="31" hasCustomPrompt="1"/>
          </p:nvPr>
        </p:nvSpPr>
        <p:spPr>
          <a:xfrm>
            <a:off x="6319643" y="4343400"/>
            <a:ext cx="2417373" cy="1827950"/>
          </a:xfrm>
          <a:solidFill>
            <a:schemeClr val="bg1"/>
          </a:solidFill>
          <a:ln>
            <a:noFill/>
          </a:ln>
        </p:spPr>
        <p:txBody>
          <a:bodyPr lIns="180000" tIns="180000" rIns="180000" bIns="180000">
            <a:noAutofit/>
          </a:bodyPr>
          <a:lstStyle>
            <a:lvl1pPr marL="0" indent="0">
              <a:spcBef>
                <a:spcPts val="0"/>
              </a:spcBef>
              <a:spcAft>
                <a:spcPts val="1200"/>
              </a:spcAft>
              <a:buNone/>
              <a:defRPr sz="1600">
                <a:solidFill>
                  <a:srgbClr val="0078D4"/>
                </a:solidFill>
                <a:latin typeface="+mj-lt"/>
              </a:defRPr>
            </a:lvl1pPr>
            <a:lvl2pPr marL="228600" indent="-228600">
              <a:spcBef>
                <a:spcPts val="0"/>
              </a:spcBef>
              <a:buNone/>
              <a:defRPr sz="1400"/>
            </a:lvl2pPr>
            <a:lvl3pPr marL="457200" indent="-457200">
              <a:buNone/>
              <a:defRPr sz="1400"/>
            </a:lvl3pPr>
            <a:lvl4pPr marL="661988" indent="-661988">
              <a:buNone/>
              <a:defRPr sz="1400"/>
            </a:lvl4pPr>
            <a:lvl5pPr marL="855663" indent="-855663">
              <a:buNone/>
              <a:defRPr sz="1400"/>
            </a:lvl5pPr>
          </a:lstStyle>
          <a:p>
            <a:pPr lvl="0"/>
            <a:r>
              <a:rPr lang="en-US"/>
              <a:t>First Surname</a:t>
            </a:r>
          </a:p>
          <a:p>
            <a:pPr lvl="1"/>
            <a:r>
              <a:rPr lang="en-US"/>
              <a:t>Job Title</a:t>
            </a:r>
          </a:p>
          <a:p>
            <a:pPr lvl="1"/>
            <a:r>
              <a:rPr lang="en-US"/>
              <a:t>Company name</a:t>
            </a:r>
          </a:p>
        </p:txBody>
      </p:sp>
      <p:sp>
        <p:nvSpPr>
          <p:cNvPr id="25" name="Text Placeholder 5">
            <a:extLst>
              <a:ext uri="{FF2B5EF4-FFF2-40B4-BE49-F238E27FC236}">
                <a16:creationId xmlns:a16="http://schemas.microsoft.com/office/drawing/2014/main" id="{1AE3818B-52D0-4A1C-8291-EBD39B715F14}"/>
              </a:ext>
            </a:extLst>
          </p:cNvPr>
          <p:cNvSpPr>
            <a:spLocks noGrp="1"/>
          </p:cNvSpPr>
          <p:nvPr>
            <p:ph type="body" sz="quarter" idx="32" hasCustomPrompt="1"/>
          </p:nvPr>
        </p:nvSpPr>
        <p:spPr>
          <a:xfrm>
            <a:off x="9185332" y="4343400"/>
            <a:ext cx="2417373" cy="1827950"/>
          </a:xfrm>
          <a:solidFill>
            <a:schemeClr val="bg1"/>
          </a:solidFill>
          <a:ln>
            <a:noFill/>
          </a:ln>
        </p:spPr>
        <p:txBody>
          <a:bodyPr lIns="180000" tIns="180000" rIns="180000" bIns="180000">
            <a:noAutofit/>
          </a:bodyPr>
          <a:lstStyle>
            <a:lvl1pPr marL="0" indent="0">
              <a:spcBef>
                <a:spcPts val="0"/>
              </a:spcBef>
              <a:spcAft>
                <a:spcPts val="1200"/>
              </a:spcAft>
              <a:buNone/>
              <a:defRPr sz="1600">
                <a:solidFill>
                  <a:srgbClr val="0078D4"/>
                </a:solidFill>
                <a:latin typeface="+mj-lt"/>
              </a:defRPr>
            </a:lvl1pPr>
            <a:lvl2pPr marL="228600" indent="-228600">
              <a:spcBef>
                <a:spcPts val="0"/>
              </a:spcBef>
              <a:buNone/>
              <a:defRPr sz="1400"/>
            </a:lvl2pPr>
            <a:lvl3pPr marL="457200" indent="-457200">
              <a:buNone/>
              <a:defRPr sz="1400"/>
            </a:lvl3pPr>
            <a:lvl4pPr marL="661988" indent="-661988">
              <a:buNone/>
              <a:defRPr sz="1400"/>
            </a:lvl4pPr>
            <a:lvl5pPr marL="855663" indent="-855663">
              <a:buNone/>
              <a:defRPr sz="1400"/>
            </a:lvl5pPr>
          </a:lstStyle>
          <a:p>
            <a:pPr lvl="0"/>
            <a:r>
              <a:rPr lang="en-US"/>
              <a:t>First Surname</a:t>
            </a:r>
          </a:p>
          <a:p>
            <a:pPr lvl="1"/>
            <a:r>
              <a:rPr lang="en-US"/>
              <a:t>Job Title</a:t>
            </a:r>
          </a:p>
          <a:p>
            <a:pPr lvl="1"/>
            <a:r>
              <a:rPr lang="en-US"/>
              <a:t>Company name</a:t>
            </a:r>
          </a:p>
        </p:txBody>
      </p:sp>
    </p:spTree>
    <p:extLst>
      <p:ext uri="{BB962C8B-B14F-4D97-AF65-F5344CB8AC3E}">
        <p14:creationId xmlns:p14="http://schemas.microsoft.com/office/powerpoint/2010/main" val="1777736420"/>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Four photos">
    <p:bg>
      <p:bgPr>
        <a:solidFill>
          <a:srgbClr val="F0F0F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2B9EF2-CC31-6BC0-E9B0-7D20ADE5D982}"/>
              </a:ext>
            </a:extLst>
          </p:cNvPr>
          <p:cNvSpPr>
            <a:spLocks noGrp="1"/>
          </p:cNvSpPr>
          <p:nvPr>
            <p:ph type="ctrTitle"/>
          </p:nvPr>
        </p:nvSpPr>
        <p:spPr>
          <a:xfrm>
            <a:off x="588263" y="457200"/>
            <a:ext cx="11118068" cy="553998"/>
          </a:xfrm>
        </p:spPr>
        <p:txBody>
          <a:bodyPr wrap="square" lIns="0" tIns="0" rIns="0" bIns="0" anchor="t" anchorCtr="0">
            <a:spAutoFit/>
          </a:bodyPr>
          <a:lstStyle>
            <a:lvl1pPr algn="l">
              <a:lnSpc>
                <a:spcPct val="100000"/>
              </a:lnSpc>
              <a:defRPr sz="3600" b="0" i="0">
                <a:solidFill>
                  <a:srgbClr val="0078D4"/>
                </a:solidFill>
                <a:latin typeface="+mj-lt"/>
                <a:cs typeface="Segoe UI Semibold" panose="020B0502040204020203" pitchFamily="34" charset="0"/>
              </a:defRPr>
            </a:lvl1pPr>
          </a:lstStyle>
          <a:p>
            <a:r>
              <a:rPr lang="en-US"/>
              <a:t>Click to edit Master title style</a:t>
            </a:r>
          </a:p>
        </p:txBody>
      </p:sp>
      <p:sp>
        <p:nvSpPr>
          <p:cNvPr id="6" name="Text Placeholder 5">
            <a:extLst>
              <a:ext uri="{FF2B5EF4-FFF2-40B4-BE49-F238E27FC236}">
                <a16:creationId xmlns:a16="http://schemas.microsoft.com/office/drawing/2014/main" id="{AA40B63F-B206-4F2C-8D29-B1B9B6C2313E}"/>
              </a:ext>
            </a:extLst>
          </p:cNvPr>
          <p:cNvSpPr>
            <a:spLocks noGrp="1"/>
          </p:cNvSpPr>
          <p:nvPr>
            <p:ph type="body" sz="quarter" idx="29" hasCustomPrompt="1"/>
          </p:nvPr>
        </p:nvSpPr>
        <p:spPr>
          <a:xfrm>
            <a:off x="588263" y="4343400"/>
            <a:ext cx="2417373" cy="1827950"/>
          </a:xfrm>
          <a:noFill/>
          <a:ln>
            <a:noFill/>
          </a:ln>
        </p:spPr>
        <p:txBody>
          <a:bodyPr lIns="180000" tIns="180000" rIns="180000" bIns="180000">
            <a:noAutofit/>
          </a:bodyPr>
          <a:lstStyle>
            <a:lvl1pPr marL="0" indent="0" algn="ctr">
              <a:spcBef>
                <a:spcPts val="0"/>
              </a:spcBef>
              <a:spcAft>
                <a:spcPts val="1200"/>
              </a:spcAft>
              <a:buNone/>
              <a:defRPr sz="2000">
                <a:solidFill>
                  <a:srgbClr val="0078D4"/>
                </a:solidFill>
                <a:latin typeface="+mj-lt"/>
              </a:defRPr>
            </a:lvl1pPr>
            <a:lvl2pPr marL="228600" indent="-228600" algn="ctr">
              <a:spcBef>
                <a:spcPts val="0"/>
              </a:spcBef>
              <a:buNone/>
              <a:defRPr sz="2400"/>
            </a:lvl2pPr>
            <a:lvl3pPr marL="457200" indent="-457200">
              <a:buNone/>
              <a:defRPr sz="1400"/>
            </a:lvl3pPr>
            <a:lvl4pPr marL="661988" indent="-661988">
              <a:buNone/>
              <a:defRPr sz="1400"/>
            </a:lvl4pPr>
            <a:lvl5pPr marL="855663" indent="-855663">
              <a:buNone/>
              <a:defRPr sz="1400"/>
            </a:lvl5pPr>
          </a:lstStyle>
          <a:p>
            <a:pPr lvl="0"/>
            <a:r>
              <a:rPr lang="en-US"/>
              <a:t>First Surname</a:t>
            </a:r>
          </a:p>
        </p:txBody>
      </p:sp>
      <p:sp>
        <p:nvSpPr>
          <p:cNvPr id="20" name="Text Placeholder 5">
            <a:extLst>
              <a:ext uri="{FF2B5EF4-FFF2-40B4-BE49-F238E27FC236}">
                <a16:creationId xmlns:a16="http://schemas.microsoft.com/office/drawing/2014/main" id="{CE29D5E0-2AB2-4C3A-8A66-62685DED2FBC}"/>
              </a:ext>
            </a:extLst>
          </p:cNvPr>
          <p:cNvSpPr>
            <a:spLocks noGrp="1"/>
          </p:cNvSpPr>
          <p:nvPr>
            <p:ph type="body" sz="quarter" idx="30" hasCustomPrompt="1"/>
          </p:nvPr>
        </p:nvSpPr>
        <p:spPr>
          <a:xfrm>
            <a:off x="3453953" y="4343400"/>
            <a:ext cx="2417373" cy="1827950"/>
          </a:xfrm>
          <a:noFill/>
          <a:ln>
            <a:noFill/>
          </a:ln>
        </p:spPr>
        <p:txBody>
          <a:bodyPr lIns="180000" tIns="180000" rIns="180000" bIns="180000">
            <a:noAutofit/>
          </a:bodyPr>
          <a:lstStyle>
            <a:lvl1pPr marL="0" indent="0" algn="ctr">
              <a:spcBef>
                <a:spcPts val="0"/>
              </a:spcBef>
              <a:spcAft>
                <a:spcPts val="1200"/>
              </a:spcAft>
              <a:buNone/>
              <a:defRPr sz="2000">
                <a:solidFill>
                  <a:srgbClr val="0078D4"/>
                </a:solidFill>
                <a:latin typeface="+mj-lt"/>
              </a:defRPr>
            </a:lvl1pPr>
            <a:lvl2pPr marL="228600" indent="-228600" algn="ctr">
              <a:spcBef>
                <a:spcPts val="0"/>
              </a:spcBef>
              <a:buNone/>
              <a:defRPr sz="2400"/>
            </a:lvl2pPr>
            <a:lvl3pPr marL="457200" indent="-457200">
              <a:buNone/>
              <a:defRPr sz="1400"/>
            </a:lvl3pPr>
            <a:lvl4pPr marL="661988" indent="-661988">
              <a:buNone/>
              <a:defRPr sz="1400"/>
            </a:lvl4pPr>
            <a:lvl5pPr marL="855663" indent="-855663">
              <a:buNone/>
              <a:defRPr sz="1400"/>
            </a:lvl5pPr>
          </a:lstStyle>
          <a:p>
            <a:pPr lvl="0"/>
            <a:r>
              <a:rPr lang="en-US"/>
              <a:t>First Surname</a:t>
            </a:r>
          </a:p>
        </p:txBody>
      </p:sp>
      <p:sp>
        <p:nvSpPr>
          <p:cNvPr id="24" name="Text Placeholder 5">
            <a:extLst>
              <a:ext uri="{FF2B5EF4-FFF2-40B4-BE49-F238E27FC236}">
                <a16:creationId xmlns:a16="http://schemas.microsoft.com/office/drawing/2014/main" id="{F2D6EEC8-8E13-4327-ACFE-57E295A87DCA}"/>
              </a:ext>
            </a:extLst>
          </p:cNvPr>
          <p:cNvSpPr>
            <a:spLocks noGrp="1"/>
          </p:cNvSpPr>
          <p:nvPr>
            <p:ph type="body" sz="quarter" idx="31" hasCustomPrompt="1"/>
          </p:nvPr>
        </p:nvSpPr>
        <p:spPr>
          <a:xfrm>
            <a:off x="6319643" y="4343400"/>
            <a:ext cx="2417373" cy="1827950"/>
          </a:xfrm>
          <a:noFill/>
          <a:ln>
            <a:noFill/>
          </a:ln>
        </p:spPr>
        <p:txBody>
          <a:bodyPr lIns="180000" tIns="180000" rIns="180000" bIns="180000">
            <a:noAutofit/>
          </a:bodyPr>
          <a:lstStyle>
            <a:lvl1pPr marL="0" indent="0" algn="ctr">
              <a:spcBef>
                <a:spcPts val="0"/>
              </a:spcBef>
              <a:spcAft>
                <a:spcPts val="1200"/>
              </a:spcAft>
              <a:buNone/>
              <a:defRPr sz="2000">
                <a:solidFill>
                  <a:srgbClr val="0078D4"/>
                </a:solidFill>
                <a:latin typeface="+mj-lt"/>
              </a:defRPr>
            </a:lvl1pPr>
            <a:lvl2pPr marL="228600" indent="-228600" algn="ctr">
              <a:spcBef>
                <a:spcPts val="0"/>
              </a:spcBef>
              <a:buNone/>
              <a:defRPr sz="2400"/>
            </a:lvl2pPr>
            <a:lvl3pPr marL="457200" indent="-457200">
              <a:buNone/>
              <a:defRPr sz="1400"/>
            </a:lvl3pPr>
            <a:lvl4pPr marL="661988" indent="-661988">
              <a:buNone/>
              <a:defRPr sz="1400"/>
            </a:lvl4pPr>
            <a:lvl5pPr marL="855663" indent="-855663">
              <a:buNone/>
              <a:defRPr sz="1400"/>
            </a:lvl5pPr>
          </a:lstStyle>
          <a:p>
            <a:pPr lvl="0"/>
            <a:r>
              <a:rPr lang="en-US"/>
              <a:t>First Surname</a:t>
            </a:r>
          </a:p>
        </p:txBody>
      </p:sp>
      <p:sp>
        <p:nvSpPr>
          <p:cNvPr id="25" name="Text Placeholder 5">
            <a:extLst>
              <a:ext uri="{FF2B5EF4-FFF2-40B4-BE49-F238E27FC236}">
                <a16:creationId xmlns:a16="http://schemas.microsoft.com/office/drawing/2014/main" id="{1AE3818B-52D0-4A1C-8291-EBD39B715F14}"/>
              </a:ext>
            </a:extLst>
          </p:cNvPr>
          <p:cNvSpPr>
            <a:spLocks noGrp="1"/>
          </p:cNvSpPr>
          <p:nvPr>
            <p:ph type="body" sz="quarter" idx="32" hasCustomPrompt="1"/>
          </p:nvPr>
        </p:nvSpPr>
        <p:spPr>
          <a:xfrm>
            <a:off x="9185332" y="4343400"/>
            <a:ext cx="2417373" cy="1827950"/>
          </a:xfrm>
          <a:noFill/>
          <a:ln>
            <a:noFill/>
          </a:ln>
        </p:spPr>
        <p:txBody>
          <a:bodyPr lIns="180000" tIns="180000" rIns="180000" bIns="180000">
            <a:noAutofit/>
          </a:bodyPr>
          <a:lstStyle>
            <a:lvl1pPr marL="0" indent="0" algn="ctr">
              <a:spcBef>
                <a:spcPts val="0"/>
              </a:spcBef>
              <a:spcAft>
                <a:spcPts val="1200"/>
              </a:spcAft>
              <a:buNone/>
              <a:defRPr sz="2000">
                <a:solidFill>
                  <a:srgbClr val="0078D4"/>
                </a:solidFill>
                <a:latin typeface="+mj-lt"/>
              </a:defRPr>
            </a:lvl1pPr>
            <a:lvl2pPr marL="228600" indent="-228600" algn="ctr">
              <a:spcBef>
                <a:spcPts val="0"/>
              </a:spcBef>
              <a:buNone/>
              <a:defRPr sz="2400">
                <a:solidFill>
                  <a:schemeClr val="bg1"/>
                </a:solidFill>
              </a:defRPr>
            </a:lvl2pPr>
            <a:lvl3pPr marL="457200" indent="-457200">
              <a:buNone/>
              <a:defRPr sz="1400"/>
            </a:lvl3pPr>
            <a:lvl4pPr marL="661988" indent="-661988">
              <a:buNone/>
              <a:defRPr sz="1400"/>
            </a:lvl4pPr>
            <a:lvl5pPr marL="855663" indent="-855663">
              <a:buNone/>
              <a:defRPr sz="1400"/>
            </a:lvl5pPr>
          </a:lstStyle>
          <a:p>
            <a:pPr lvl="0"/>
            <a:r>
              <a:rPr lang="en-US"/>
              <a:t>First Surname</a:t>
            </a:r>
          </a:p>
        </p:txBody>
      </p:sp>
    </p:spTree>
    <p:extLst>
      <p:ext uri="{BB962C8B-B14F-4D97-AF65-F5344CB8AC3E}">
        <p14:creationId xmlns:p14="http://schemas.microsoft.com/office/powerpoint/2010/main" val="310632212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ree photos">
    <p:bg>
      <p:bgPr>
        <a:solidFill>
          <a:srgbClr val="F0F0F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2B9EF2-CC31-6BC0-E9B0-7D20ADE5D982}"/>
              </a:ext>
            </a:extLst>
          </p:cNvPr>
          <p:cNvSpPr>
            <a:spLocks noGrp="1"/>
          </p:cNvSpPr>
          <p:nvPr>
            <p:ph type="ctrTitle"/>
          </p:nvPr>
        </p:nvSpPr>
        <p:spPr>
          <a:xfrm>
            <a:off x="588263" y="457200"/>
            <a:ext cx="11118068" cy="553998"/>
          </a:xfrm>
        </p:spPr>
        <p:txBody>
          <a:bodyPr wrap="square" lIns="0" tIns="0" rIns="0" bIns="0" anchor="t" anchorCtr="0">
            <a:spAutoFit/>
          </a:bodyPr>
          <a:lstStyle>
            <a:lvl1pPr algn="l">
              <a:lnSpc>
                <a:spcPct val="100000"/>
              </a:lnSpc>
              <a:defRPr sz="3600" b="0" i="0">
                <a:solidFill>
                  <a:srgbClr val="0078D4"/>
                </a:solidFill>
                <a:latin typeface="+mj-lt"/>
                <a:cs typeface="Segoe UI Semibold" panose="020B0502040204020203" pitchFamily="34" charset="0"/>
              </a:defRPr>
            </a:lvl1pPr>
          </a:lstStyle>
          <a:p>
            <a:r>
              <a:rPr lang="en-US"/>
              <a:t>Click to edit Master title style</a:t>
            </a:r>
          </a:p>
        </p:txBody>
      </p:sp>
      <p:sp>
        <p:nvSpPr>
          <p:cNvPr id="4" name="Picture Placeholder 3">
            <a:extLst>
              <a:ext uri="{FF2B5EF4-FFF2-40B4-BE49-F238E27FC236}">
                <a16:creationId xmlns:a16="http://schemas.microsoft.com/office/drawing/2014/main" id="{8E52AC50-B89B-45AF-973B-D77ED9637A12}"/>
              </a:ext>
            </a:extLst>
          </p:cNvPr>
          <p:cNvSpPr>
            <a:spLocks noGrp="1"/>
          </p:cNvSpPr>
          <p:nvPr>
            <p:ph type="pic" sz="quarter" idx="24"/>
          </p:nvPr>
        </p:nvSpPr>
        <p:spPr>
          <a:xfrm>
            <a:off x="1986484" y="1885501"/>
            <a:ext cx="2417373" cy="2457900"/>
          </a:xfrm>
          <a:gradFill flip="none" rotWithShape="1">
            <a:gsLst>
              <a:gs pos="50000">
                <a:srgbClr val="C03BC4"/>
              </a:gs>
              <a:gs pos="0">
                <a:srgbClr val="0078D4"/>
              </a:gs>
              <a:gs pos="100000">
                <a:srgbClr val="FFA38B"/>
              </a:gs>
            </a:gsLst>
            <a:path path="circle">
              <a:fillToRect r="100000" b="100000"/>
            </a:path>
            <a:tileRect l="-100000" t="-100000"/>
          </a:gradFill>
          <a:ln>
            <a:noFill/>
          </a:ln>
        </p:spPr>
        <p:txBody>
          <a:bodyPr tIns="216000">
            <a:noAutofit/>
          </a:bodyPr>
          <a:lstStyle>
            <a:lvl1pPr marL="0" indent="0" algn="ctr">
              <a:buNone/>
              <a:defRPr sz="2000">
                <a:solidFill>
                  <a:schemeClr val="bg1"/>
                </a:solidFill>
              </a:defRPr>
            </a:lvl1pPr>
          </a:lstStyle>
          <a:p>
            <a:endParaRPr lang="en-US"/>
          </a:p>
        </p:txBody>
      </p:sp>
      <p:sp>
        <p:nvSpPr>
          <p:cNvPr id="13" name="Picture Placeholder 3">
            <a:extLst>
              <a:ext uri="{FF2B5EF4-FFF2-40B4-BE49-F238E27FC236}">
                <a16:creationId xmlns:a16="http://schemas.microsoft.com/office/drawing/2014/main" id="{EE33EB31-829B-471F-B1D8-3C6235F34EB9}"/>
              </a:ext>
            </a:extLst>
          </p:cNvPr>
          <p:cNvSpPr>
            <a:spLocks noGrp="1"/>
          </p:cNvSpPr>
          <p:nvPr>
            <p:ph type="pic" sz="quarter" idx="25"/>
          </p:nvPr>
        </p:nvSpPr>
        <p:spPr>
          <a:xfrm>
            <a:off x="4887313" y="1885501"/>
            <a:ext cx="2417373" cy="2457900"/>
          </a:xfrm>
          <a:gradFill flip="none" rotWithShape="1">
            <a:gsLst>
              <a:gs pos="50000">
                <a:srgbClr val="C03BC4"/>
              </a:gs>
              <a:gs pos="0">
                <a:srgbClr val="0078D4"/>
              </a:gs>
              <a:gs pos="100000">
                <a:srgbClr val="FFA38B"/>
              </a:gs>
            </a:gsLst>
            <a:path path="circle">
              <a:fillToRect r="100000" b="100000"/>
            </a:path>
            <a:tileRect l="-100000" t="-100000"/>
          </a:gradFill>
          <a:ln>
            <a:noFill/>
          </a:ln>
        </p:spPr>
        <p:txBody>
          <a:bodyPr tIns="216000">
            <a:noAutofit/>
          </a:bodyPr>
          <a:lstStyle>
            <a:lvl1pPr marL="0" indent="0" algn="ctr">
              <a:buNone/>
              <a:defRPr sz="2000">
                <a:solidFill>
                  <a:schemeClr val="bg1"/>
                </a:solidFill>
              </a:defRPr>
            </a:lvl1pPr>
          </a:lstStyle>
          <a:p>
            <a:endParaRPr lang="en-US"/>
          </a:p>
        </p:txBody>
      </p:sp>
      <p:sp>
        <p:nvSpPr>
          <p:cNvPr id="14" name="Picture Placeholder 3">
            <a:extLst>
              <a:ext uri="{FF2B5EF4-FFF2-40B4-BE49-F238E27FC236}">
                <a16:creationId xmlns:a16="http://schemas.microsoft.com/office/drawing/2014/main" id="{7834F700-2F46-44B1-89D9-2338CFB7B176}"/>
              </a:ext>
            </a:extLst>
          </p:cNvPr>
          <p:cNvSpPr>
            <a:spLocks noGrp="1"/>
          </p:cNvSpPr>
          <p:nvPr>
            <p:ph type="pic" sz="quarter" idx="26"/>
          </p:nvPr>
        </p:nvSpPr>
        <p:spPr>
          <a:xfrm>
            <a:off x="7787798" y="1885501"/>
            <a:ext cx="2417373" cy="2457900"/>
          </a:xfrm>
          <a:gradFill flip="none" rotWithShape="1">
            <a:gsLst>
              <a:gs pos="50000">
                <a:srgbClr val="C03BC4"/>
              </a:gs>
              <a:gs pos="0">
                <a:srgbClr val="0078D4"/>
              </a:gs>
              <a:gs pos="100000">
                <a:srgbClr val="FFA38B"/>
              </a:gs>
            </a:gsLst>
            <a:path path="circle">
              <a:fillToRect r="100000" b="100000"/>
            </a:path>
            <a:tileRect l="-100000" t="-100000"/>
          </a:gradFill>
          <a:ln>
            <a:noFill/>
          </a:ln>
        </p:spPr>
        <p:txBody>
          <a:bodyPr tIns="216000">
            <a:noAutofit/>
          </a:bodyPr>
          <a:lstStyle>
            <a:lvl1pPr marL="0" indent="0" algn="ctr">
              <a:buNone/>
              <a:defRPr sz="2000">
                <a:solidFill>
                  <a:schemeClr val="bg1"/>
                </a:solidFill>
              </a:defRPr>
            </a:lvl1pPr>
          </a:lstStyle>
          <a:p>
            <a:endParaRPr lang="en-US"/>
          </a:p>
        </p:txBody>
      </p:sp>
      <p:sp>
        <p:nvSpPr>
          <p:cNvPr id="6" name="Text Placeholder 5">
            <a:extLst>
              <a:ext uri="{FF2B5EF4-FFF2-40B4-BE49-F238E27FC236}">
                <a16:creationId xmlns:a16="http://schemas.microsoft.com/office/drawing/2014/main" id="{AA40B63F-B206-4F2C-8D29-B1B9B6C2313E}"/>
              </a:ext>
            </a:extLst>
          </p:cNvPr>
          <p:cNvSpPr>
            <a:spLocks noGrp="1"/>
          </p:cNvSpPr>
          <p:nvPr>
            <p:ph type="body" sz="quarter" idx="29" hasCustomPrompt="1"/>
          </p:nvPr>
        </p:nvSpPr>
        <p:spPr>
          <a:xfrm>
            <a:off x="1986484" y="4343400"/>
            <a:ext cx="2417373" cy="1827950"/>
          </a:xfrm>
          <a:solidFill>
            <a:schemeClr val="bg1"/>
          </a:solidFill>
          <a:ln>
            <a:noFill/>
          </a:ln>
        </p:spPr>
        <p:txBody>
          <a:bodyPr lIns="180000" tIns="180000" rIns="180000" bIns="180000">
            <a:noAutofit/>
          </a:bodyPr>
          <a:lstStyle>
            <a:lvl1pPr marL="0" indent="0">
              <a:spcBef>
                <a:spcPts val="0"/>
              </a:spcBef>
              <a:spcAft>
                <a:spcPts val="1200"/>
              </a:spcAft>
              <a:buNone/>
              <a:defRPr sz="1600">
                <a:solidFill>
                  <a:srgbClr val="0078D4"/>
                </a:solidFill>
                <a:latin typeface="+mj-lt"/>
              </a:defRPr>
            </a:lvl1pPr>
            <a:lvl2pPr marL="228600" indent="-228600">
              <a:spcBef>
                <a:spcPts val="0"/>
              </a:spcBef>
              <a:buNone/>
              <a:defRPr sz="1400"/>
            </a:lvl2pPr>
            <a:lvl3pPr marL="457200" indent="-457200">
              <a:buNone/>
              <a:defRPr sz="1400"/>
            </a:lvl3pPr>
            <a:lvl4pPr marL="661988" indent="-661988">
              <a:buNone/>
              <a:defRPr sz="1400"/>
            </a:lvl4pPr>
            <a:lvl5pPr marL="855663" indent="-855663">
              <a:buNone/>
              <a:defRPr sz="1400"/>
            </a:lvl5pPr>
          </a:lstStyle>
          <a:p>
            <a:pPr lvl="0"/>
            <a:r>
              <a:rPr lang="en-US"/>
              <a:t>First Surname</a:t>
            </a:r>
          </a:p>
          <a:p>
            <a:pPr lvl="1"/>
            <a:r>
              <a:rPr lang="en-US"/>
              <a:t>Job Title</a:t>
            </a:r>
          </a:p>
          <a:p>
            <a:pPr lvl="1"/>
            <a:r>
              <a:rPr lang="en-US"/>
              <a:t>Company name</a:t>
            </a:r>
          </a:p>
        </p:txBody>
      </p:sp>
      <p:sp>
        <p:nvSpPr>
          <p:cNvPr id="20" name="Text Placeholder 5">
            <a:extLst>
              <a:ext uri="{FF2B5EF4-FFF2-40B4-BE49-F238E27FC236}">
                <a16:creationId xmlns:a16="http://schemas.microsoft.com/office/drawing/2014/main" id="{CE29D5E0-2AB2-4C3A-8A66-62685DED2FBC}"/>
              </a:ext>
            </a:extLst>
          </p:cNvPr>
          <p:cNvSpPr>
            <a:spLocks noGrp="1"/>
          </p:cNvSpPr>
          <p:nvPr>
            <p:ph type="body" sz="quarter" idx="30" hasCustomPrompt="1"/>
          </p:nvPr>
        </p:nvSpPr>
        <p:spPr>
          <a:xfrm>
            <a:off x="4886969" y="4343400"/>
            <a:ext cx="2417373" cy="1827950"/>
          </a:xfrm>
          <a:solidFill>
            <a:schemeClr val="bg1"/>
          </a:solidFill>
          <a:ln>
            <a:noFill/>
          </a:ln>
        </p:spPr>
        <p:txBody>
          <a:bodyPr lIns="180000" tIns="180000" rIns="180000" bIns="180000">
            <a:noAutofit/>
          </a:bodyPr>
          <a:lstStyle>
            <a:lvl1pPr marL="0" indent="0">
              <a:spcBef>
                <a:spcPts val="0"/>
              </a:spcBef>
              <a:spcAft>
                <a:spcPts val="1200"/>
              </a:spcAft>
              <a:buNone/>
              <a:defRPr sz="1600">
                <a:solidFill>
                  <a:srgbClr val="0078D4"/>
                </a:solidFill>
                <a:latin typeface="+mj-lt"/>
              </a:defRPr>
            </a:lvl1pPr>
            <a:lvl2pPr marL="228600" indent="-228600">
              <a:spcBef>
                <a:spcPts val="0"/>
              </a:spcBef>
              <a:buNone/>
              <a:defRPr sz="1400"/>
            </a:lvl2pPr>
            <a:lvl3pPr marL="457200" indent="-457200">
              <a:buNone/>
              <a:defRPr sz="1400"/>
            </a:lvl3pPr>
            <a:lvl4pPr marL="661988" indent="-661988">
              <a:buNone/>
              <a:defRPr sz="1400"/>
            </a:lvl4pPr>
            <a:lvl5pPr marL="855663" indent="-855663">
              <a:buNone/>
              <a:defRPr sz="1400"/>
            </a:lvl5pPr>
          </a:lstStyle>
          <a:p>
            <a:pPr lvl="0"/>
            <a:r>
              <a:rPr lang="en-US"/>
              <a:t>First Surname</a:t>
            </a:r>
          </a:p>
          <a:p>
            <a:pPr lvl="1"/>
            <a:r>
              <a:rPr lang="en-US"/>
              <a:t>Job Title</a:t>
            </a:r>
          </a:p>
          <a:p>
            <a:pPr lvl="1"/>
            <a:r>
              <a:rPr lang="en-US"/>
              <a:t>Company name</a:t>
            </a:r>
          </a:p>
        </p:txBody>
      </p:sp>
      <p:sp>
        <p:nvSpPr>
          <p:cNvPr id="24" name="Text Placeholder 5">
            <a:extLst>
              <a:ext uri="{FF2B5EF4-FFF2-40B4-BE49-F238E27FC236}">
                <a16:creationId xmlns:a16="http://schemas.microsoft.com/office/drawing/2014/main" id="{F2D6EEC8-8E13-4327-ACFE-57E295A87DCA}"/>
              </a:ext>
            </a:extLst>
          </p:cNvPr>
          <p:cNvSpPr>
            <a:spLocks noGrp="1"/>
          </p:cNvSpPr>
          <p:nvPr>
            <p:ph type="body" sz="quarter" idx="31" hasCustomPrompt="1"/>
          </p:nvPr>
        </p:nvSpPr>
        <p:spPr>
          <a:xfrm>
            <a:off x="7787454" y="4343400"/>
            <a:ext cx="2417373" cy="1827950"/>
          </a:xfrm>
          <a:solidFill>
            <a:schemeClr val="bg1"/>
          </a:solidFill>
          <a:ln>
            <a:noFill/>
          </a:ln>
        </p:spPr>
        <p:txBody>
          <a:bodyPr lIns="180000" tIns="180000" rIns="180000" bIns="180000">
            <a:noAutofit/>
          </a:bodyPr>
          <a:lstStyle>
            <a:lvl1pPr marL="0" indent="0">
              <a:spcBef>
                <a:spcPts val="0"/>
              </a:spcBef>
              <a:spcAft>
                <a:spcPts val="1200"/>
              </a:spcAft>
              <a:buNone/>
              <a:defRPr sz="1600">
                <a:solidFill>
                  <a:srgbClr val="0078D4"/>
                </a:solidFill>
                <a:latin typeface="+mj-lt"/>
              </a:defRPr>
            </a:lvl1pPr>
            <a:lvl2pPr marL="228600" indent="-228600">
              <a:spcBef>
                <a:spcPts val="0"/>
              </a:spcBef>
              <a:buNone/>
              <a:defRPr sz="1400"/>
            </a:lvl2pPr>
            <a:lvl3pPr marL="457200" indent="-457200">
              <a:buNone/>
              <a:defRPr sz="1400"/>
            </a:lvl3pPr>
            <a:lvl4pPr marL="661988" indent="-661988">
              <a:buNone/>
              <a:defRPr sz="1400"/>
            </a:lvl4pPr>
            <a:lvl5pPr marL="855663" indent="-855663">
              <a:buNone/>
              <a:defRPr sz="1400"/>
            </a:lvl5pPr>
          </a:lstStyle>
          <a:p>
            <a:pPr lvl="0"/>
            <a:r>
              <a:rPr lang="en-US"/>
              <a:t>First Surname</a:t>
            </a:r>
          </a:p>
          <a:p>
            <a:pPr lvl="1"/>
            <a:r>
              <a:rPr lang="en-US"/>
              <a:t>Job Title</a:t>
            </a:r>
          </a:p>
          <a:p>
            <a:pPr lvl="1"/>
            <a:r>
              <a:rPr lang="en-US"/>
              <a:t>Company name</a:t>
            </a:r>
          </a:p>
        </p:txBody>
      </p:sp>
    </p:spTree>
    <p:extLst>
      <p:ext uri="{BB962C8B-B14F-4D97-AF65-F5344CB8AC3E}">
        <p14:creationId xmlns:p14="http://schemas.microsoft.com/office/powerpoint/2010/main" val="266140379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410F5D-B298-4160-B929-A92BC97EC190}"/>
              </a:ext>
            </a:extLst>
          </p:cNvPr>
          <p:cNvSpPr/>
          <p:nvPr userDrawn="1"/>
        </p:nvSpPr>
        <p:spPr>
          <a:xfrm>
            <a:off x="1" y="0"/>
            <a:ext cx="4997904" cy="6858000"/>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3856469" cy="1107996"/>
          </a:xfrm>
        </p:spPr>
        <p:txBody>
          <a:bodyPr anchor="t">
            <a:spAutoFit/>
          </a:bodyPr>
          <a:lstStyle>
            <a:lvl1pPr>
              <a:defRPr>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3C212D-A371-4F19-8E93-DFE48CC6BB92}"/>
              </a:ext>
            </a:extLst>
          </p:cNvPr>
          <p:cNvSpPr>
            <a:spLocks noGrp="1"/>
          </p:cNvSpPr>
          <p:nvPr>
            <p:ph type="body" sz="quarter" idx="23" hasCustomPrompt="1"/>
          </p:nvPr>
        </p:nvSpPr>
        <p:spPr>
          <a:xfrm>
            <a:off x="5511692" y="457200"/>
            <a:ext cx="6150938" cy="911019"/>
          </a:xfrm>
        </p:spPr>
        <p:txBody>
          <a:bodyPr anchor="t"/>
          <a:lstStyle>
            <a:lvl1pPr>
              <a:defRPr sz="2000">
                <a:latin typeface="+mj-lt"/>
              </a:defRPr>
            </a:lvl1pPr>
            <a:lvl2pPr>
              <a:defRPr sz="1600"/>
            </a:lvl2pPr>
          </a:lstStyle>
          <a:p>
            <a:pPr lvl="0"/>
            <a:r>
              <a:rPr lang="en-US"/>
              <a:t>Click to add sub heading</a:t>
            </a:r>
          </a:p>
          <a:p>
            <a:pPr lvl="1"/>
            <a:r>
              <a:rPr lang="en-US"/>
              <a:t>Click to add content</a:t>
            </a:r>
          </a:p>
        </p:txBody>
      </p:sp>
    </p:spTree>
    <p:extLst>
      <p:ext uri="{BB962C8B-B14F-4D97-AF65-F5344CB8AC3E}">
        <p14:creationId xmlns:p14="http://schemas.microsoft.com/office/powerpoint/2010/main" val="4854956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amp; Non-bullete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410F5D-B298-4160-B929-A92BC97EC190}"/>
              </a:ext>
            </a:extLst>
          </p:cNvPr>
          <p:cNvSpPr/>
          <p:nvPr userDrawn="1"/>
        </p:nvSpPr>
        <p:spPr>
          <a:xfrm>
            <a:off x="1" y="0"/>
            <a:ext cx="499790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3856469" cy="1107996"/>
          </a:xfrm>
        </p:spPr>
        <p:txBody>
          <a:bodyPr anchor="t">
            <a:spAutoFit/>
          </a:bodyPr>
          <a:lstStyle>
            <a:lvl1pPr>
              <a:defRPr>
                <a:gradFill>
                  <a:gsLst>
                    <a:gs pos="0">
                      <a:srgbClr val="0078D4"/>
                    </a:gs>
                    <a:gs pos="70000">
                      <a:srgbClr val="C03BC4"/>
                    </a:gs>
                    <a:gs pos="100000">
                      <a:srgbClr val="FFA38B"/>
                    </a:gs>
                  </a:gsLst>
                  <a:lin ang="0" scaled="0"/>
                </a:gra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3C212D-A371-4F19-8E93-DFE48CC6BB92}"/>
              </a:ext>
            </a:extLst>
          </p:cNvPr>
          <p:cNvSpPr>
            <a:spLocks noGrp="1"/>
          </p:cNvSpPr>
          <p:nvPr>
            <p:ph type="body" sz="quarter" idx="23" hasCustomPrompt="1"/>
          </p:nvPr>
        </p:nvSpPr>
        <p:spPr>
          <a:xfrm>
            <a:off x="5511692" y="457200"/>
            <a:ext cx="6150938" cy="911019"/>
          </a:xfrm>
        </p:spPr>
        <p:txBody>
          <a:bodyPr anchor="t"/>
          <a:lstStyle>
            <a:lvl1pPr>
              <a:defRPr sz="2000">
                <a:latin typeface="+mj-lt"/>
              </a:defRPr>
            </a:lvl1pPr>
            <a:lvl2pPr>
              <a:defRPr sz="1600"/>
            </a:lvl2pPr>
          </a:lstStyle>
          <a:p>
            <a:pPr lvl="0"/>
            <a:r>
              <a:rPr lang="en-US"/>
              <a:t>Click to add sub heading</a:t>
            </a:r>
          </a:p>
          <a:p>
            <a:pPr lvl="1"/>
            <a:r>
              <a:rPr lang="en-US"/>
              <a:t>Click to add content</a:t>
            </a:r>
          </a:p>
        </p:txBody>
      </p:sp>
    </p:spTree>
    <p:extLst>
      <p:ext uri="{BB962C8B-B14F-4D97-AF65-F5344CB8AC3E}">
        <p14:creationId xmlns:p14="http://schemas.microsoft.com/office/powerpoint/2010/main" val="5597563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Title &amp; Non-bulleted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C210A4-1D66-4F98-BE3D-1890547C6A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997904" cy="6858000"/>
          </a:xfrm>
          <a:custGeom>
            <a:avLst/>
            <a:gdLst>
              <a:gd name="connsiteX0" fmla="*/ 0 w 4997904"/>
              <a:gd name="connsiteY0" fmla="*/ 0 h 6858000"/>
              <a:gd name="connsiteX1" fmla="*/ 4997904 w 4997904"/>
              <a:gd name="connsiteY1" fmla="*/ 0 h 6858000"/>
              <a:gd name="connsiteX2" fmla="*/ 4997904 w 4997904"/>
              <a:gd name="connsiteY2" fmla="*/ 6858000 h 6858000"/>
              <a:gd name="connsiteX3" fmla="*/ 0 w 4997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97904" h="6858000">
                <a:moveTo>
                  <a:pt x="0" y="0"/>
                </a:moveTo>
                <a:lnTo>
                  <a:pt x="4997904" y="0"/>
                </a:lnTo>
                <a:lnTo>
                  <a:pt x="4997904" y="6858000"/>
                </a:lnTo>
                <a:lnTo>
                  <a:pt x="0" y="6858000"/>
                </a:lnTo>
                <a:close/>
              </a:path>
            </a:pathLst>
          </a:custGeom>
        </p:spPr>
      </p:pic>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3856469" cy="1107996"/>
          </a:xfrm>
        </p:spPr>
        <p:txBody>
          <a:bodyPr anchor="t">
            <a:spAutoFit/>
          </a:bodyPr>
          <a:lstStyle>
            <a:lvl1pPr>
              <a:defRPr>
                <a:gradFill>
                  <a:gsLst>
                    <a:gs pos="0">
                      <a:srgbClr val="0078D4"/>
                    </a:gs>
                    <a:gs pos="70000">
                      <a:srgbClr val="C03BC4"/>
                    </a:gs>
                    <a:gs pos="100000">
                      <a:srgbClr val="FFA38B"/>
                    </a:gs>
                  </a:gsLst>
                  <a:lin ang="0" scaled="0"/>
                </a:gra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3C212D-A371-4F19-8E93-DFE48CC6BB92}"/>
              </a:ext>
            </a:extLst>
          </p:cNvPr>
          <p:cNvSpPr>
            <a:spLocks noGrp="1"/>
          </p:cNvSpPr>
          <p:nvPr>
            <p:ph type="body" sz="quarter" idx="23" hasCustomPrompt="1"/>
          </p:nvPr>
        </p:nvSpPr>
        <p:spPr>
          <a:xfrm>
            <a:off x="5511692" y="457200"/>
            <a:ext cx="6150938" cy="911019"/>
          </a:xfrm>
        </p:spPr>
        <p:txBody>
          <a:bodyPr anchor="t"/>
          <a:lstStyle>
            <a:lvl1pPr>
              <a:defRPr sz="2000">
                <a:latin typeface="+mj-lt"/>
              </a:defRPr>
            </a:lvl1pPr>
            <a:lvl2pPr>
              <a:defRPr sz="1600"/>
            </a:lvl2pPr>
          </a:lstStyle>
          <a:p>
            <a:pPr lvl="0"/>
            <a:r>
              <a:rPr lang="en-US"/>
              <a:t>Click to add sub heading</a:t>
            </a:r>
          </a:p>
          <a:p>
            <a:pPr lvl="1"/>
            <a:r>
              <a:rPr lang="en-US"/>
              <a:t>Click to add content</a:t>
            </a:r>
          </a:p>
        </p:txBody>
      </p:sp>
    </p:spTree>
    <p:extLst>
      <p:ext uri="{BB962C8B-B14F-4D97-AF65-F5344CB8AC3E}">
        <p14:creationId xmlns:p14="http://schemas.microsoft.com/office/powerpoint/2010/main" val="25925174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787727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Title &amp; Non-bulleted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C210A4-1D66-4F98-BE3D-1890547C6A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997904" cy="6858000"/>
          </a:xfrm>
          <a:custGeom>
            <a:avLst/>
            <a:gdLst>
              <a:gd name="connsiteX0" fmla="*/ 0 w 4997904"/>
              <a:gd name="connsiteY0" fmla="*/ 0 h 6858000"/>
              <a:gd name="connsiteX1" fmla="*/ 4997904 w 4997904"/>
              <a:gd name="connsiteY1" fmla="*/ 0 h 6858000"/>
              <a:gd name="connsiteX2" fmla="*/ 4997904 w 4997904"/>
              <a:gd name="connsiteY2" fmla="*/ 6858000 h 6858000"/>
              <a:gd name="connsiteX3" fmla="*/ 0 w 4997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97904" h="6858000">
                <a:moveTo>
                  <a:pt x="0" y="0"/>
                </a:moveTo>
                <a:lnTo>
                  <a:pt x="4997904" y="0"/>
                </a:lnTo>
                <a:lnTo>
                  <a:pt x="4997904" y="6858000"/>
                </a:lnTo>
                <a:lnTo>
                  <a:pt x="0" y="6858000"/>
                </a:lnTo>
                <a:close/>
              </a:path>
            </a:pathLst>
          </a:custGeom>
        </p:spPr>
      </p:pic>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3856469" cy="1107996"/>
          </a:xfrm>
        </p:spPr>
        <p:txBody>
          <a:bodyPr anchor="t">
            <a:spAutoFit/>
          </a:bodyPr>
          <a:lstStyle>
            <a:lvl1pPr>
              <a:defRPr>
                <a:gradFill>
                  <a:gsLst>
                    <a:gs pos="0">
                      <a:srgbClr val="0078D4"/>
                    </a:gs>
                    <a:gs pos="70000">
                      <a:srgbClr val="C03BC4"/>
                    </a:gs>
                    <a:gs pos="100000">
                      <a:srgbClr val="FFA38B"/>
                    </a:gs>
                  </a:gsLst>
                  <a:lin ang="0" scaled="0"/>
                </a:gra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3C212D-A371-4F19-8E93-DFE48CC6BB92}"/>
              </a:ext>
            </a:extLst>
          </p:cNvPr>
          <p:cNvSpPr>
            <a:spLocks noGrp="1"/>
          </p:cNvSpPr>
          <p:nvPr>
            <p:ph type="body" sz="quarter" idx="23" hasCustomPrompt="1"/>
          </p:nvPr>
        </p:nvSpPr>
        <p:spPr>
          <a:xfrm>
            <a:off x="5511692" y="457200"/>
            <a:ext cx="2805221" cy="911019"/>
          </a:xfrm>
        </p:spPr>
        <p:txBody>
          <a:bodyPr anchor="t"/>
          <a:lstStyle>
            <a:lvl1pPr>
              <a:defRPr sz="2000">
                <a:latin typeface="+mj-lt"/>
              </a:defRPr>
            </a:lvl1pPr>
            <a:lvl2pPr>
              <a:defRPr sz="1600"/>
            </a:lvl2pPr>
          </a:lstStyle>
          <a:p>
            <a:pPr lvl="0"/>
            <a:r>
              <a:rPr lang="en-US"/>
              <a:t>Click to add sub heading</a:t>
            </a:r>
          </a:p>
          <a:p>
            <a:pPr lvl="1"/>
            <a:r>
              <a:rPr lang="en-US"/>
              <a:t>Click to add content</a:t>
            </a:r>
          </a:p>
        </p:txBody>
      </p:sp>
      <p:sp>
        <p:nvSpPr>
          <p:cNvPr id="9" name="Text Placeholder 2">
            <a:extLst>
              <a:ext uri="{FF2B5EF4-FFF2-40B4-BE49-F238E27FC236}">
                <a16:creationId xmlns:a16="http://schemas.microsoft.com/office/drawing/2014/main" id="{78FF1C3C-981B-48B6-9558-ADA29C189938}"/>
              </a:ext>
            </a:extLst>
          </p:cNvPr>
          <p:cNvSpPr>
            <a:spLocks noGrp="1"/>
          </p:cNvSpPr>
          <p:nvPr>
            <p:ph type="body" sz="quarter" idx="24" hasCustomPrompt="1"/>
          </p:nvPr>
        </p:nvSpPr>
        <p:spPr>
          <a:xfrm>
            <a:off x="8857409" y="457200"/>
            <a:ext cx="2805221" cy="911019"/>
          </a:xfrm>
        </p:spPr>
        <p:txBody>
          <a:bodyPr anchor="t"/>
          <a:lstStyle>
            <a:lvl1pPr>
              <a:defRPr sz="2000">
                <a:latin typeface="+mj-lt"/>
              </a:defRPr>
            </a:lvl1pPr>
            <a:lvl2pPr>
              <a:defRPr sz="1600"/>
            </a:lvl2pPr>
          </a:lstStyle>
          <a:p>
            <a:pPr lvl="0"/>
            <a:r>
              <a:rPr lang="en-US"/>
              <a:t>Click to add sub heading</a:t>
            </a:r>
          </a:p>
          <a:p>
            <a:pPr lvl="1"/>
            <a:r>
              <a:rPr lang="en-US"/>
              <a:t>Click to add content</a:t>
            </a:r>
          </a:p>
        </p:txBody>
      </p:sp>
    </p:spTree>
    <p:extLst>
      <p:ext uri="{BB962C8B-B14F-4D97-AF65-F5344CB8AC3E}">
        <p14:creationId xmlns:p14="http://schemas.microsoft.com/office/powerpoint/2010/main" val="14776893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ta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170161-79FC-426B-80D1-71D252AB4451}"/>
              </a:ext>
            </a:extLst>
          </p:cNvPr>
          <p:cNvSpPr/>
          <p:nvPr userDrawn="1"/>
        </p:nvSpPr>
        <p:spPr>
          <a:xfrm>
            <a:off x="6096000" y="0"/>
            <a:ext cx="6102068"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6E4F3C2A-5F45-436E-9EC1-1B2B692ED79B}"/>
              </a:ext>
            </a:extLst>
          </p:cNvPr>
          <p:cNvSpPr>
            <a:spLocks noGrp="1"/>
          </p:cNvSpPr>
          <p:nvPr>
            <p:ph type="body" sz="quarter" idx="15" hasCustomPrompt="1"/>
          </p:nvPr>
        </p:nvSpPr>
        <p:spPr>
          <a:xfrm>
            <a:off x="6645995" y="2253969"/>
            <a:ext cx="5015780" cy="1323439"/>
          </a:xfrm>
        </p:spPr>
        <p:txBody>
          <a:bodyPr anchor="ctr"/>
          <a:lstStyle>
            <a:lvl1pPr marL="0" indent="0" algn="ctr">
              <a:buNone/>
              <a:defRPr sz="8600">
                <a:gradFill>
                  <a:gsLst>
                    <a:gs pos="0">
                      <a:srgbClr val="0078D4"/>
                    </a:gs>
                    <a:gs pos="70000">
                      <a:srgbClr val="C03BC4"/>
                    </a:gs>
                    <a:gs pos="100000">
                      <a:srgbClr val="FFA38B"/>
                    </a:gs>
                  </a:gsLst>
                  <a:lin ang="0" scaled="0"/>
                </a:gradFill>
                <a:latin typeface="+mj-lt"/>
              </a:defRPr>
            </a:lvl1pPr>
            <a:lvl2pPr marL="228600" indent="0" algn="ctr">
              <a:buNone/>
              <a:defRPr>
                <a:latin typeface="+mj-lt"/>
              </a:defRPr>
            </a:lvl2pPr>
            <a:lvl3pPr marL="457200" indent="0" algn="ctr">
              <a:buNone/>
              <a:defRPr>
                <a:latin typeface="+mj-lt"/>
              </a:defRPr>
            </a:lvl3pPr>
            <a:lvl4pPr marL="661988" indent="0" algn="ctr">
              <a:buNone/>
              <a:defRPr>
                <a:latin typeface="+mj-lt"/>
              </a:defRPr>
            </a:lvl4pPr>
            <a:lvl5pPr marL="855663" indent="0" algn="ctr">
              <a:buNone/>
              <a:defRPr>
                <a:latin typeface="+mj-lt"/>
              </a:defRPr>
            </a:lvl5pPr>
          </a:lstStyle>
          <a:p>
            <a:pPr lvl="0"/>
            <a:r>
              <a:rPr lang="en-US"/>
              <a:t>XX%</a:t>
            </a:r>
          </a:p>
        </p:txBody>
      </p:sp>
      <p:sp>
        <p:nvSpPr>
          <p:cNvPr id="4" name="Text Placeholder 3">
            <a:extLst>
              <a:ext uri="{FF2B5EF4-FFF2-40B4-BE49-F238E27FC236}">
                <a16:creationId xmlns:a16="http://schemas.microsoft.com/office/drawing/2014/main" id="{4184F4C8-7956-460C-BB46-B348C5218731}"/>
              </a:ext>
            </a:extLst>
          </p:cNvPr>
          <p:cNvSpPr>
            <a:spLocks noGrp="1"/>
          </p:cNvSpPr>
          <p:nvPr>
            <p:ph type="body" sz="quarter" idx="14"/>
          </p:nvPr>
        </p:nvSpPr>
        <p:spPr>
          <a:xfrm>
            <a:off x="587877" y="2558769"/>
            <a:ext cx="5020761" cy="307777"/>
          </a:xfrm>
        </p:spPr>
        <p:txBody>
          <a:bodyPr/>
          <a:lstStyle>
            <a:lvl1pPr marL="0" indent="0">
              <a:spcBef>
                <a:spcPts val="600"/>
              </a:spcBef>
              <a:buNone/>
              <a:defRPr sz="2000"/>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a:t>Click to edit Master text styles</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3856469" cy="1107996"/>
          </a:xfrm>
        </p:spPr>
        <p:txBody>
          <a:bodyPr anchor="t">
            <a:spAutoFit/>
          </a:bodyPr>
          <a:lstStyle>
            <a:lvl1pPr>
              <a:defRPr>
                <a:gradFill>
                  <a:gsLst>
                    <a:gs pos="0">
                      <a:srgbClr val="0078D4"/>
                    </a:gs>
                    <a:gs pos="70000">
                      <a:srgbClr val="C03BC4"/>
                    </a:gs>
                    <a:gs pos="100000">
                      <a:srgbClr val="FFA38B"/>
                    </a:gs>
                  </a:gsLst>
                  <a:lin ang="0" scaled="0"/>
                </a:gradFill>
              </a:defRPr>
            </a:lvl1pPr>
          </a:lstStyle>
          <a:p>
            <a:r>
              <a:rPr lang="en-GB"/>
              <a:t>Click to edit Master title style</a:t>
            </a:r>
            <a:endParaRPr lang="en-US"/>
          </a:p>
        </p:txBody>
      </p:sp>
      <p:sp>
        <p:nvSpPr>
          <p:cNvPr id="14" name="Text Placeholder 3">
            <a:extLst>
              <a:ext uri="{FF2B5EF4-FFF2-40B4-BE49-F238E27FC236}">
                <a16:creationId xmlns:a16="http://schemas.microsoft.com/office/drawing/2014/main" id="{D79D62EE-2410-497E-80B2-20EABB4994A6}"/>
              </a:ext>
            </a:extLst>
          </p:cNvPr>
          <p:cNvSpPr>
            <a:spLocks noGrp="1"/>
          </p:cNvSpPr>
          <p:nvPr>
            <p:ph type="body" sz="quarter" idx="16" hasCustomPrompt="1"/>
          </p:nvPr>
        </p:nvSpPr>
        <p:spPr>
          <a:xfrm>
            <a:off x="6645994" y="3850080"/>
            <a:ext cx="5025065" cy="307777"/>
          </a:xfrm>
        </p:spPr>
        <p:txBody>
          <a:bodyPr/>
          <a:lstStyle>
            <a:lvl1pPr marL="0" indent="0" algn="ctr">
              <a:spcBef>
                <a:spcPts val="600"/>
              </a:spcBef>
              <a:buNone/>
              <a:defRPr sz="2000">
                <a:latin typeface="+mj-lt"/>
              </a:defRPr>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a:t>Click to edit text</a:t>
            </a:r>
          </a:p>
        </p:txBody>
      </p:sp>
    </p:spTree>
    <p:extLst>
      <p:ext uri="{BB962C8B-B14F-4D97-AF65-F5344CB8AC3E}">
        <p14:creationId xmlns:p14="http://schemas.microsoft.com/office/powerpoint/2010/main" val="21252199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Sta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170161-79FC-426B-80D1-71D252AB4451}"/>
              </a:ext>
            </a:extLst>
          </p:cNvPr>
          <p:cNvSpPr/>
          <p:nvPr userDrawn="1"/>
        </p:nvSpPr>
        <p:spPr>
          <a:xfrm>
            <a:off x="6096000" y="0"/>
            <a:ext cx="6102068" cy="6858000"/>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6E4F3C2A-5F45-436E-9EC1-1B2B692ED79B}"/>
              </a:ext>
            </a:extLst>
          </p:cNvPr>
          <p:cNvSpPr>
            <a:spLocks noGrp="1"/>
          </p:cNvSpPr>
          <p:nvPr>
            <p:ph type="body" sz="quarter" idx="15" hasCustomPrompt="1"/>
          </p:nvPr>
        </p:nvSpPr>
        <p:spPr>
          <a:xfrm>
            <a:off x="6645995" y="2253969"/>
            <a:ext cx="5015780" cy="1323439"/>
          </a:xfrm>
        </p:spPr>
        <p:txBody>
          <a:bodyPr anchor="ctr"/>
          <a:lstStyle>
            <a:lvl1pPr marL="0" indent="0" algn="ctr">
              <a:buNone/>
              <a:defRPr sz="8600">
                <a:solidFill>
                  <a:schemeClr val="bg1"/>
                </a:solidFill>
                <a:latin typeface="+mj-lt"/>
              </a:defRPr>
            </a:lvl1pPr>
            <a:lvl2pPr marL="228600" indent="0" algn="ctr">
              <a:buNone/>
              <a:defRPr>
                <a:latin typeface="+mj-lt"/>
              </a:defRPr>
            </a:lvl2pPr>
            <a:lvl3pPr marL="457200" indent="0" algn="ctr">
              <a:buNone/>
              <a:defRPr>
                <a:latin typeface="+mj-lt"/>
              </a:defRPr>
            </a:lvl3pPr>
            <a:lvl4pPr marL="661988" indent="0" algn="ctr">
              <a:buNone/>
              <a:defRPr>
                <a:latin typeface="+mj-lt"/>
              </a:defRPr>
            </a:lvl4pPr>
            <a:lvl5pPr marL="855663" indent="0" algn="ctr">
              <a:buNone/>
              <a:defRPr>
                <a:latin typeface="+mj-lt"/>
              </a:defRPr>
            </a:lvl5pPr>
          </a:lstStyle>
          <a:p>
            <a:pPr lvl="0"/>
            <a:r>
              <a:rPr lang="en-US"/>
              <a:t>XX%</a:t>
            </a:r>
          </a:p>
        </p:txBody>
      </p:sp>
      <p:sp>
        <p:nvSpPr>
          <p:cNvPr id="4" name="Text Placeholder 3">
            <a:extLst>
              <a:ext uri="{FF2B5EF4-FFF2-40B4-BE49-F238E27FC236}">
                <a16:creationId xmlns:a16="http://schemas.microsoft.com/office/drawing/2014/main" id="{4184F4C8-7956-460C-BB46-B348C5218731}"/>
              </a:ext>
            </a:extLst>
          </p:cNvPr>
          <p:cNvSpPr>
            <a:spLocks noGrp="1"/>
          </p:cNvSpPr>
          <p:nvPr>
            <p:ph type="body" sz="quarter" idx="14"/>
          </p:nvPr>
        </p:nvSpPr>
        <p:spPr>
          <a:xfrm>
            <a:off x="587877" y="2558769"/>
            <a:ext cx="5020761" cy="307777"/>
          </a:xfrm>
        </p:spPr>
        <p:txBody>
          <a:bodyPr/>
          <a:lstStyle>
            <a:lvl1pPr marL="0" indent="0">
              <a:spcBef>
                <a:spcPts val="600"/>
              </a:spcBef>
              <a:buNone/>
              <a:defRPr sz="2000"/>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a:t>Click to edit Master text styles</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3856469" cy="1107996"/>
          </a:xfrm>
        </p:spPr>
        <p:txBody>
          <a:bodyPr anchor="t">
            <a:spAutoFit/>
          </a:bodyPr>
          <a:lstStyle>
            <a:lvl1pPr>
              <a:defRPr>
                <a:solidFill>
                  <a:srgbClr val="0078D4"/>
                </a:solidFill>
              </a:defRPr>
            </a:lvl1pPr>
          </a:lstStyle>
          <a:p>
            <a:r>
              <a:rPr lang="en-GB"/>
              <a:t>Click to edit Master title style</a:t>
            </a:r>
            <a:endParaRPr lang="en-US"/>
          </a:p>
        </p:txBody>
      </p:sp>
      <p:sp>
        <p:nvSpPr>
          <p:cNvPr id="14" name="Text Placeholder 3">
            <a:extLst>
              <a:ext uri="{FF2B5EF4-FFF2-40B4-BE49-F238E27FC236}">
                <a16:creationId xmlns:a16="http://schemas.microsoft.com/office/drawing/2014/main" id="{D79D62EE-2410-497E-80B2-20EABB4994A6}"/>
              </a:ext>
            </a:extLst>
          </p:cNvPr>
          <p:cNvSpPr>
            <a:spLocks noGrp="1"/>
          </p:cNvSpPr>
          <p:nvPr>
            <p:ph type="body" sz="quarter" idx="16" hasCustomPrompt="1"/>
          </p:nvPr>
        </p:nvSpPr>
        <p:spPr>
          <a:xfrm>
            <a:off x="6645994" y="3850080"/>
            <a:ext cx="5025065" cy="307777"/>
          </a:xfrm>
        </p:spPr>
        <p:txBody>
          <a:bodyPr/>
          <a:lstStyle>
            <a:lvl1pPr marL="0" indent="0" algn="ctr">
              <a:spcBef>
                <a:spcPts val="600"/>
              </a:spcBef>
              <a:buNone/>
              <a:defRPr sz="2000">
                <a:solidFill>
                  <a:schemeClr val="bg1"/>
                </a:solidFill>
                <a:latin typeface="+mj-lt"/>
              </a:defRPr>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a:t>Click to edit text</a:t>
            </a:r>
          </a:p>
        </p:txBody>
      </p:sp>
    </p:spTree>
    <p:extLst>
      <p:ext uri="{BB962C8B-B14F-4D97-AF65-F5344CB8AC3E}">
        <p14:creationId xmlns:p14="http://schemas.microsoft.com/office/powerpoint/2010/main" val="31709016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tat-1">
    <p:spTree>
      <p:nvGrpSpPr>
        <p:cNvPr id="1" name=""/>
        <p:cNvGrpSpPr/>
        <p:nvPr/>
      </p:nvGrpSpPr>
      <p:grpSpPr>
        <a:xfrm>
          <a:off x="0" y="0"/>
          <a:ext cx="0" cy="0"/>
          <a:chOff x="0" y="0"/>
          <a:chExt cx="0" cy="0"/>
        </a:xfrm>
      </p:grpSpPr>
      <p:sp>
        <p:nvSpPr>
          <p:cNvPr id="21" name="Text Placeholder 12">
            <a:extLst>
              <a:ext uri="{FF2B5EF4-FFF2-40B4-BE49-F238E27FC236}">
                <a16:creationId xmlns:a16="http://schemas.microsoft.com/office/drawing/2014/main" id="{82C71207-1B2D-4837-B2B5-11944ADF86D7}"/>
              </a:ext>
            </a:extLst>
          </p:cNvPr>
          <p:cNvSpPr>
            <a:spLocks noGrp="1"/>
          </p:cNvSpPr>
          <p:nvPr>
            <p:ph type="body" sz="quarter" idx="19" hasCustomPrompt="1"/>
          </p:nvPr>
        </p:nvSpPr>
        <p:spPr>
          <a:xfrm>
            <a:off x="9444123" y="4413677"/>
            <a:ext cx="2160000" cy="861774"/>
          </a:xfrm>
        </p:spPr>
        <p:txBody>
          <a:bodyPr wrap="square" anchor="ctr">
            <a:spAutoFit/>
          </a:bodyPr>
          <a:lstStyle>
            <a:lvl1pPr marL="0" indent="0" algn="ctr">
              <a:buNone/>
              <a:defRPr sz="5600">
                <a:gradFill>
                  <a:gsLst>
                    <a:gs pos="0">
                      <a:srgbClr val="0078D4"/>
                    </a:gs>
                    <a:gs pos="70000">
                      <a:srgbClr val="C03BC4"/>
                    </a:gs>
                    <a:gs pos="100000">
                      <a:srgbClr val="FFA38B"/>
                    </a:gs>
                  </a:gsLst>
                  <a:lin ang="0" scaled="0"/>
                </a:gradFill>
                <a:latin typeface="+mj-lt"/>
              </a:defRPr>
            </a:lvl1pPr>
            <a:lvl2pPr marL="228600" indent="0" algn="ctr">
              <a:buNone/>
              <a:defRPr>
                <a:latin typeface="+mj-lt"/>
              </a:defRPr>
            </a:lvl2pPr>
            <a:lvl3pPr marL="457200" indent="0" algn="ctr">
              <a:buNone/>
              <a:defRPr>
                <a:latin typeface="+mj-lt"/>
              </a:defRPr>
            </a:lvl3pPr>
            <a:lvl4pPr marL="661988" indent="0" algn="ctr">
              <a:buNone/>
              <a:defRPr>
                <a:latin typeface="+mj-lt"/>
              </a:defRPr>
            </a:lvl4pPr>
            <a:lvl5pPr marL="855663" indent="0" algn="ctr">
              <a:buNone/>
              <a:defRPr>
                <a:latin typeface="+mj-lt"/>
              </a:defRPr>
            </a:lvl5pPr>
          </a:lstStyle>
          <a:p>
            <a:pPr lvl="0"/>
            <a:r>
              <a:rPr lang="en-US"/>
              <a:t>XX%</a:t>
            </a:r>
          </a:p>
        </p:txBody>
      </p:sp>
      <p:sp>
        <p:nvSpPr>
          <p:cNvPr id="22" name="Text Placeholder 3">
            <a:extLst>
              <a:ext uri="{FF2B5EF4-FFF2-40B4-BE49-F238E27FC236}">
                <a16:creationId xmlns:a16="http://schemas.microsoft.com/office/drawing/2014/main" id="{616F8FCD-5DC0-4191-9892-DE49FB6FCA70}"/>
              </a:ext>
            </a:extLst>
          </p:cNvPr>
          <p:cNvSpPr>
            <a:spLocks noGrp="1"/>
          </p:cNvSpPr>
          <p:nvPr>
            <p:ph type="body" sz="quarter" idx="20" hasCustomPrompt="1"/>
          </p:nvPr>
        </p:nvSpPr>
        <p:spPr>
          <a:xfrm>
            <a:off x="9444123" y="5451394"/>
            <a:ext cx="2160000" cy="215444"/>
          </a:xfrm>
        </p:spPr>
        <p:txBody>
          <a:bodyPr/>
          <a:lstStyle>
            <a:lvl1pPr marL="0" indent="0" algn="ctr">
              <a:spcBef>
                <a:spcPts val="600"/>
              </a:spcBef>
              <a:buNone/>
              <a:defRPr sz="1400">
                <a:latin typeface="+mj-lt"/>
              </a:defRPr>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a:t>Click to edit text</a:t>
            </a:r>
          </a:p>
        </p:txBody>
      </p:sp>
      <p:sp>
        <p:nvSpPr>
          <p:cNvPr id="23" name="Text Placeholder 12">
            <a:extLst>
              <a:ext uri="{FF2B5EF4-FFF2-40B4-BE49-F238E27FC236}">
                <a16:creationId xmlns:a16="http://schemas.microsoft.com/office/drawing/2014/main" id="{6CB5A894-8C2B-4B1C-8522-FA6F75F69749}"/>
              </a:ext>
            </a:extLst>
          </p:cNvPr>
          <p:cNvSpPr>
            <a:spLocks noGrp="1"/>
          </p:cNvSpPr>
          <p:nvPr>
            <p:ph type="body" sz="quarter" idx="21" hasCustomPrompt="1"/>
          </p:nvPr>
        </p:nvSpPr>
        <p:spPr>
          <a:xfrm>
            <a:off x="6973973" y="4413677"/>
            <a:ext cx="2160000" cy="861774"/>
          </a:xfrm>
        </p:spPr>
        <p:txBody>
          <a:bodyPr wrap="square" anchor="ctr">
            <a:spAutoFit/>
          </a:bodyPr>
          <a:lstStyle>
            <a:lvl1pPr marL="0" indent="0" algn="ctr">
              <a:buNone/>
              <a:defRPr sz="5600">
                <a:gradFill>
                  <a:gsLst>
                    <a:gs pos="0">
                      <a:srgbClr val="0078D4"/>
                    </a:gs>
                    <a:gs pos="70000">
                      <a:srgbClr val="C03BC4"/>
                    </a:gs>
                    <a:gs pos="100000">
                      <a:srgbClr val="FFA38B"/>
                    </a:gs>
                  </a:gsLst>
                  <a:lin ang="0" scaled="0"/>
                </a:gradFill>
                <a:latin typeface="+mj-lt"/>
              </a:defRPr>
            </a:lvl1pPr>
            <a:lvl2pPr marL="228600" indent="0" algn="ctr">
              <a:buNone/>
              <a:defRPr>
                <a:latin typeface="+mj-lt"/>
              </a:defRPr>
            </a:lvl2pPr>
            <a:lvl3pPr marL="457200" indent="0" algn="ctr">
              <a:buNone/>
              <a:defRPr>
                <a:latin typeface="+mj-lt"/>
              </a:defRPr>
            </a:lvl3pPr>
            <a:lvl4pPr marL="661988" indent="0" algn="ctr">
              <a:buNone/>
              <a:defRPr>
                <a:latin typeface="+mj-lt"/>
              </a:defRPr>
            </a:lvl4pPr>
            <a:lvl5pPr marL="855663" indent="0" algn="ctr">
              <a:buNone/>
              <a:defRPr>
                <a:latin typeface="+mj-lt"/>
              </a:defRPr>
            </a:lvl5pPr>
          </a:lstStyle>
          <a:p>
            <a:pPr lvl="0"/>
            <a:r>
              <a:rPr lang="en-US"/>
              <a:t>XX%</a:t>
            </a:r>
          </a:p>
        </p:txBody>
      </p:sp>
      <p:sp>
        <p:nvSpPr>
          <p:cNvPr id="24" name="Text Placeholder 3">
            <a:extLst>
              <a:ext uri="{FF2B5EF4-FFF2-40B4-BE49-F238E27FC236}">
                <a16:creationId xmlns:a16="http://schemas.microsoft.com/office/drawing/2014/main" id="{3B9DD4FA-46D9-49A4-AA0A-A00B2492447F}"/>
              </a:ext>
            </a:extLst>
          </p:cNvPr>
          <p:cNvSpPr>
            <a:spLocks noGrp="1"/>
          </p:cNvSpPr>
          <p:nvPr>
            <p:ph type="body" sz="quarter" idx="22" hasCustomPrompt="1"/>
          </p:nvPr>
        </p:nvSpPr>
        <p:spPr>
          <a:xfrm>
            <a:off x="6973973" y="5451394"/>
            <a:ext cx="2160000" cy="215444"/>
          </a:xfrm>
        </p:spPr>
        <p:txBody>
          <a:bodyPr/>
          <a:lstStyle>
            <a:lvl1pPr marL="0" indent="0" algn="ctr">
              <a:spcBef>
                <a:spcPts val="600"/>
              </a:spcBef>
              <a:buNone/>
              <a:defRPr sz="1400">
                <a:latin typeface="+mj-lt"/>
              </a:defRPr>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a:t>Click to edit text</a:t>
            </a:r>
          </a:p>
        </p:txBody>
      </p:sp>
      <p:sp>
        <p:nvSpPr>
          <p:cNvPr id="19" name="Text Placeholder 12">
            <a:extLst>
              <a:ext uri="{FF2B5EF4-FFF2-40B4-BE49-F238E27FC236}">
                <a16:creationId xmlns:a16="http://schemas.microsoft.com/office/drawing/2014/main" id="{B57F717C-1597-4EE8-849D-BB384C75C7F1}"/>
              </a:ext>
            </a:extLst>
          </p:cNvPr>
          <p:cNvSpPr>
            <a:spLocks noGrp="1"/>
          </p:cNvSpPr>
          <p:nvPr>
            <p:ph type="body" sz="quarter" idx="17" hasCustomPrompt="1"/>
          </p:nvPr>
        </p:nvSpPr>
        <p:spPr>
          <a:xfrm>
            <a:off x="9444123" y="2568049"/>
            <a:ext cx="2160000" cy="861774"/>
          </a:xfrm>
        </p:spPr>
        <p:txBody>
          <a:bodyPr wrap="square" anchor="ctr">
            <a:spAutoFit/>
          </a:bodyPr>
          <a:lstStyle>
            <a:lvl1pPr marL="0" indent="0" algn="ctr">
              <a:buNone/>
              <a:defRPr sz="5600">
                <a:gradFill>
                  <a:gsLst>
                    <a:gs pos="0">
                      <a:srgbClr val="0078D4"/>
                    </a:gs>
                    <a:gs pos="70000">
                      <a:srgbClr val="C03BC4"/>
                    </a:gs>
                    <a:gs pos="100000">
                      <a:srgbClr val="FFA38B"/>
                    </a:gs>
                  </a:gsLst>
                  <a:lin ang="0" scaled="0"/>
                </a:gradFill>
                <a:latin typeface="+mj-lt"/>
              </a:defRPr>
            </a:lvl1pPr>
            <a:lvl2pPr marL="228600" indent="0" algn="ctr">
              <a:buNone/>
              <a:defRPr>
                <a:latin typeface="+mj-lt"/>
              </a:defRPr>
            </a:lvl2pPr>
            <a:lvl3pPr marL="457200" indent="0" algn="ctr">
              <a:buNone/>
              <a:defRPr>
                <a:latin typeface="+mj-lt"/>
              </a:defRPr>
            </a:lvl3pPr>
            <a:lvl4pPr marL="661988" indent="0" algn="ctr">
              <a:buNone/>
              <a:defRPr>
                <a:latin typeface="+mj-lt"/>
              </a:defRPr>
            </a:lvl4pPr>
            <a:lvl5pPr marL="855663" indent="0" algn="ctr">
              <a:buNone/>
              <a:defRPr>
                <a:latin typeface="+mj-lt"/>
              </a:defRPr>
            </a:lvl5pPr>
          </a:lstStyle>
          <a:p>
            <a:pPr lvl="0"/>
            <a:r>
              <a:rPr lang="en-US"/>
              <a:t>XX%</a:t>
            </a:r>
          </a:p>
        </p:txBody>
      </p:sp>
      <p:sp>
        <p:nvSpPr>
          <p:cNvPr id="20" name="Text Placeholder 3">
            <a:extLst>
              <a:ext uri="{FF2B5EF4-FFF2-40B4-BE49-F238E27FC236}">
                <a16:creationId xmlns:a16="http://schemas.microsoft.com/office/drawing/2014/main" id="{9EA21FCF-C120-4F75-B10F-869E0C38C5AE}"/>
              </a:ext>
            </a:extLst>
          </p:cNvPr>
          <p:cNvSpPr>
            <a:spLocks noGrp="1"/>
          </p:cNvSpPr>
          <p:nvPr>
            <p:ph type="body" sz="quarter" idx="18" hasCustomPrompt="1"/>
          </p:nvPr>
        </p:nvSpPr>
        <p:spPr>
          <a:xfrm>
            <a:off x="9444123" y="3605766"/>
            <a:ext cx="2160000" cy="215444"/>
          </a:xfrm>
        </p:spPr>
        <p:txBody>
          <a:bodyPr/>
          <a:lstStyle>
            <a:lvl1pPr marL="0" indent="0" algn="ctr">
              <a:spcBef>
                <a:spcPts val="600"/>
              </a:spcBef>
              <a:buNone/>
              <a:defRPr sz="1400">
                <a:latin typeface="+mj-lt"/>
              </a:defRPr>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a:t>Click to edit text</a:t>
            </a:r>
          </a:p>
        </p:txBody>
      </p:sp>
      <p:sp>
        <p:nvSpPr>
          <p:cNvPr id="13" name="Text Placeholder 12">
            <a:extLst>
              <a:ext uri="{FF2B5EF4-FFF2-40B4-BE49-F238E27FC236}">
                <a16:creationId xmlns:a16="http://schemas.microsoft.com/office/drawing/2014/main" id="{6E4F3C2A-5F45-436E-9EC1-1B2B692ED79B}"/>
              </a:ext>
            </a:extLst>
          </p:cNvPr>
          <p:cNvSpPr>
            <a:spLocks noGrp="1"/>
          </p:cNvSpPr>
          <p:nvPr>
            <p:ph type="body" sz="quarter" idx="15" hasCustomPrompt="1"/>
          </p:nvPr>
        </p:nvSpPr>
        <p:spPr>
          <a:xfrm>
            <a:off x="6973973" y="2568049"/>
            <a:ext cx="2160000" cy="861774"/>
          </a:xfrm>
        </p:spPr>
        <p:txBody>
          <a:bodyPr wrap="square" anchor="ctr">
            <a:spAutoFit/>
          </a:bodyPr>
          <a:lstStyle>
            <a:lvl1pPr marL="0" indent="0" algn="ctr">
              <a:buNone/>
              <a:defRPr sz="5600">
                <a:gradFill>
                  <a:gsLst>
                    <a:gs pos="0">
                      <a:srgbClr val="0078D4"/>
                    </a:gs>
                    <a:gs pos="70000">
                      <a:srgbClr val="C03BC4"/>
                    </a:gs>
                    <a:gs pos="100000">
                      <a:srgbClr val="FFA38B"/>
                    </a:gs>
                  </a:gsLst>
                  <a:lin ang="0" scaled="0"/>
                </a:gradFill>
                <a:latin typeface="+mj-lt"/>
              </a:defRPr>
            </a:lvl1pPr>
            <a:lvl2pPr marL="228600" indent="0" algn="ctr">
              <a:buNone/>
              <a:defRPr>
                <a:latin typeface="+mj-lt"/>
              </a:defRPr>
            </a:lvl2pPr>
            <a:lvl3pPr marL="457200" indent="0" algn="ctr">
              <a:buNone/>
              <a:defRPr>
                <a:latin typeface="+mj-lt"/>
              </a:defRPr>
            </a:lvl3pPr>
            <a:lvl4pPr marL="661988" indent="0" algn="ctr">
              <a:buNone/>
              <a:defRPr>
                <a:latin typeface="+mj-lt"/>
              </a:defRPr>
            </a:lvl4pPr>
            <a:lvl5pPr marL="855663" indent="0" algn="ctr">
              <a:buNone/>
              <a:defRPr>
                <a:latin typeface="+mj-lt"/>
              </a:defRPr>
            </a:lvl5pPr>
          </a:lstStyle>
          <a:p>
            <a:pPr lvl="0"/>
            <a:r>
              <a:rPr lang="en-US"/>
              <a:t>XX%</a:t>
            </a:r>
          </a:p>
        </p:txBody>
      </p:sp>
      <p:sp>
        <p:nvSpPr>
          <p:cNvPr id="14" name="Text Placeholder 3">
            <a:extLst>
              <a:ext uri="{FF2B5EF4-FFF2-40B4-BE49-F238E27FC236}">
                <a16:creationId xmlns:a16="http://schemas.microsoft.com/office/drawing/2014/main" id="{D79D62EE-2410-497E-80B2-20EABB4994A6}"/>
              </a:ext>
            </a:extLst>
          </p:cNvPr>
          <p:cNvSpPr>
            <a:spLocks noGrp="1"/>
          </p:cNvSpPr>
          <p:nvPr>
            <p:ph type="body" sz="quarter" idx="16" hasCustomPrompt="1"/>
          </p:nvPr>
        </p:nvSpPr>
        <p:spPr>
          <a:xfrm>
            <a:off x="6973973" y="3605766"/>
            <a:ext cx="2160000" cy="215444"/>
          </a:xfrm>
        </p:spPr>
        <p:txBody>
          <a:bodyPr/>
          <a:lstStyle>
            <a:lvl1pPr marL="0" indent="0" algn="ctr">
              <a:spcBef>
                <a:spcPts val="600"/>
              </a:spcBef>
              <a:buNone/>
              <a:defRPr sz="1400">
                <a:latin typeface="+mj-lt"/>
              </a:defRPr>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a:t>Click to edit text</a:t>
            </a:r>
          </a:p>
        </p:txBody>
      </p:sp>
      <p:sp>
        <p:nvSpPr>
          <p:cNvPr id="4" name="Text Placeholder 3">
            <a:extLst>
              <a:ext uri="{FF2B5EF4-FFF2-40B4-BE49-F238E27FC236}">
                <a16:creationId xmlns:a16="http://schemas.microsoft.com/office/drawing/2014/main" id="{4184F4C8-7956-460C-BB46-B348C5218731}"/>
              </a:ext>
            </a:extLst>
          </p:cNvPr>
          <p:cNvSpPr>
            <a:spLocks noGrp="1"/>
          </p:cNvSpPr>
          <p:nvPr>
            <p:ph type="body" sz="quarter" idx="14"/>
          </p:nvPr>
        </p:nvSpPr>
        <p:spPr>
          <a:xfrm>
            <a:off x="587877" y="2558769"/>
            <a:ext cx="5020761" cy="307777"/>
          </a:xfrm>
        </p:spPr>
        <p:txBody>
          <a:bodyPr/>
          <a:lstStyle>
            <a:lvl1pPr marL="0" indent="0">
              <a:spcBef>
                <a:spcPts val="600"/>
              </a:spcBef>
              <a:buNone/>
              <a:defRPr sz="2000"/>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a:t>Click to edit Master text styles</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7159556" cy="553998"/>
          </a:xfrm>
        </p:spPr>
        <p:txBody>
          <a:bodyPr wrap="square" anchor="t">
            <a:spAutoFit/>
          </a:bodyPr>
          <a:lstStyle>
            <a:lvl1pPr>
              <a:defRPr>
                <a:solidFill>
                  <a:srgbClr val="0078D4"/>
                </a:solidFill>
              </a:defRPr>
            </a:lvl1pPr>
          </a:lstStyle>
          <a:p>
            <a:r>
              <a:rPr lang="en-GB"/>
              <a:t>Click to edit Master title style</a:t>
            </a:r>
            <a:endParaRPr lang="en-US"/>
          </a:p>
        </p:txBody>
      </p:sp>
    </p:spTree>
    <p:extLst>
      <p:ext uri="{BB962C8B-B14F-4D97-AF65-F5344CB8AC3E}">
        <p14:creationId xmlns:p14="http://schemas.microsoft.com/office/powerpoint/2010/main" val="14072343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tat-2">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E4F3C2A-5F45-436E-9EC1-1B2B692ED79B}"/>
              </a:ext>
            </a:extLst>
          </p:cNvPr>
          <p:cNvSpPr>
            <a:spLocks noGrp="1"/>
          </p:cNvSpPr>
          <p:nvPr>
            <p:ph type="body" sz="quarter" idx="15" hasCustomPrompt="1"/>
          </p:nvPr>
        </p:nvSpPr>
        <p:spPr>
          <a:xfrm>
            <a:off x="6645995" y="2253969"/>
            <a:ext cx="5015780" cy="1323439"/>
          </a:xfrm>
        </p:spPr>
        <p:txBody>
          <a:bodyPr anchor="ctr"/>
          <a:lstStyle>
            <a:lvl1pPr marL="0" indent="0" algn="ctr">
              <a:buNone/>
              <a:defRPr sz="8600">
                <a:gradFill>
                  <a:gsLst>
                    <a:gs pos="0">
                      <a:srgbClr val="0078D4"/>
                    </a:gs>
                    <a:gs pos="70000">
                      <a:srgbClr val="C03BC4"/>
                    </a:gs>
                    <a:gs pos="100000">
                      <a:srgbClr val="FFA38B"/>
                    </a:gs>
                  </a:gsLst>
                  <a:lin ang="0" scaled="0"/>
                </a:gradFill>
                <a:latin typeface="+mj-lt"/>
              </a:defRPr>
            </a:lvl1pPr>
            <a:lvl2pPr marL="228600" indent="0" algn="ctr">
              <a:buNone/>
              <a:defRPr>
                <a:latin typeface="+mj-lt"/>
              </a:defRPr>
            </a:lvl2pPr>
            <a:lvl3pPr marL="457200" indent="0" algn="ctr">
              <a:buNone/>
              <a:defRPr>
                <a:latin typeface="+mj-lt"/>
              </a:defRPr>
            </a:lvl3pPr>
            <a:lvl4pPr marL="661988" indent="0" algn="ctr">
              <a:buNone/>
              <a:defRPr>
                <a:latin typeface="+mj-lt"/>
              </a:defRPr>
            </a:lvl4pPr>
            <a:lvl5pPr marL="855663" indent="0" algn="ctr">
              <a:buNone/>
              <a:defRPr>
                <a:latin typeface="+mj-lt"/>
              </a:defRPr>
            </a:lvl5pPr>
          </a:lstStyle>
          <a:p>
            <a:pPr lvl="0"/>
            <a:r>
              <a:rPr lang="en-US"/>
              <a:t>XX%</a:t>
            </a:r>
          </a:p>
        </p:txBody>
      </p:sp>
      <p:sp>
        <p:nvSpPr>
          <p:cNvPr id="14" name="Text Placeholder 3">
            <a:extLst>
              <a:ext uri="{FF2B5EF4-FFF2-40B4-BE49-F238E27FC236}">
                <a16:creationId xmlns:a16="http://schemas.microsoft.com/office/drawing/2014/main" id="{D79D62EE-2410-497E-80B2-20EABB4994A6}"/>
              </a:ext>
            </a:extLst>
          </p:cNvPr>
          <p:cNvSpPr>
            <a:spLocks noGrp="1"/>
          </p:cNvSpPr>
          <p:nvPr>
            <p:ph type="body" sz="quarter" idx="16" hasCustomPrompt="1"/>
          </p:nvPr>
        </p:nvSpPr>
        <p:spPr>
          <a:xfrm>
            <a:off x="6645994" y="3850080"/>
            <a:ext cx="5025065" cy="307777"/>
          </a:xfrm>
        </p:spPr>
        <p:txBody>
          <a:bodyPr/>
          <a:lstStyle>
            <a:lvl1pPr marL="0" indent="0" algn="ctr">
              <a:spcBef>
                <a:spcPts val="600"/>
              </a:spcBef>
              <a:buNone/>
              <a:defRPr sz="2000">
                <a:latin typeface="+mj-lt"/>
              </a:defRPr>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a:t>Click to edit text</a:t>
            </a:r>
          </a:p>
        </p:txBody>
      </p:sp>
      <p:pic>
        <p:nvPicPr>
          <p:cNvPr id="9" name="Picture 8">
            <a:extLst>
              <a:ext uri="{FF2B5EF4-FFF2-40B4-BE49-F238E27FC236}">
                <a16:creationId xmlns:a16="http://schemas.microsoft.com/office/drawing/2014/main" id="{B70A7D6E-2B92-44AF-8456-1C62DD4DE5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102068" cy="6858000"/>
          </a:xfrm>
          <a:custGeom>
            <a:avLst/>
            <a:gdLst>
              <a:gd name="connsiteX0" fmla="*/ 0 w 6102068"/>
              <a:gd name="connsiteY0" fmla="*/ 0 h 6858000"/>
              <a:gd name="connsiteX1" fmla="*/ 6102068 w 6102068"/>
              <a:gd name="connsiteY1" fmla="*/ 0 h 6858000"/>
              <a:gd name="connsiteX2" fmla="*/ 6102068 w 6102068"/>
              <a:gd name="connsiteY2" fmla="*/ 6858000 h 6858000"/>
              <a:gd name="connsiteX3" fmla="*/ 0 w 61020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2068" h="6858000">
                <a:moveTo>
                  <a:pt x="0" y="0"/>
                </a:moveTo>
                <a:lnTo>
                  <a:pt x="6102068" y="0"/>
                </a:lnTo>
                <a:lnTo>
                  <a:pt x="6102068" y="6858000"/>
                </a:lnTo>
                <a:lnTo>
                  <a:pt x="0" y="6858000"/>
                </a:lnTo>
                <a:close/>
              </a:path>
            </a:pathLst>
          </a:custGeom>
        </p:spPr>
      </p:pic>
    </p:spTree>
    <p:extLst>
      <p:ext uri="{BB962C8B-B14F-4D97-AF65-F5344CB8AC3E}">
        <p14:creationId xmlns:p14="http://schemas.microsoft.com/office/powerpoint/2010/main" val="19561815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t-3">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E4F3C2A-5F45-436E-9EC1-1B2B692ED79B}"/>
              </a:ext>
            </a:extLst>
          </p:cNvPr>
          <p:cNvSpPr>
            <a:spLocks noGrp="1"/>
          </p:cNvSpPr>
          <p:nvPr>
            <p:ph type="body" sz="quarter" idx="15" hasCustomPrompt="1"/>
          </p:nvPr>
        </p:nvSpPr>
        <p:spPr>
          <a:xfrm>
            <a:off x="6645995" y="2253969"/>
            <a:ext cx="5015780" cy="1323439"/>
          </a:xfrm>
        </p:spPr>
        <p:txBody>
          <a:bodyPr anchor="ctr"/>
          <a:lstStyle>
            <a:lvl1pPr marL="0" indent="0" algn="ctr">
              <a:buNone/>
              <a:defRPr sz="8600">
                <a:gradFill>
                  <a:gsLst>
                    <a:gs pos="0">
                      <a:srgbClr val="0078D4"/>
                    </a:gs>
                    <a:gs pos="70000">
                      <a:srgbClr val="C03BC4"/>
                    </a:gs>
                    <a:gs pos="100000">
                      <a:srgbClr val="FFA38B"/>
                    </a:gs>
                  </a:gsLst>
                  <a:lin ang="0" scaled="0"/>
                </a:gradFill>
                <a:latin typeface="+mj-lt"/>
              </a:defRPr>
            </a:lvl1pPr>
            <a:lvl2pPr marL="228600" indent="0" algn="ctr">
              <a:buNone/>
              <a:defRPr>
                <a:latin typeface="+mj-lt"/>
              </a:defRPr>
            </a:lvl2pPr>
            <a:lvl3pPr marL="457200" indent="0" algn="ctr">
              <a:buNone/>
              <a:defRPr>
                <a:latin typeface="+mj-lt"/>
              </a:defRPr>
            </a:lvl3pPr>
            <a:lvl4pPr marL="661988" indent="0" algn="ctr">
              <a:buNone/>
              <a:defRPr>
                <a:latin typeface="+mj-lt"/>
              </a:defRPr>
            </a:lvl4pPr>
            <a:lvl5pPr marL="855663" indent="0" algn="ctr">
              <a:buNone/>
              <a:defRPr>
                <a:latin typeface="+mj-lt"/>
              </a:defRPr>
            </a:lvl5pPr>
          </a:lstStyle>
          <a:p>
            <a:pPr lvl="0"/>
            <a:r>
              <a:rPr lang="en-US"/>
              <a:t>XX%</a:t>
            </a:r>
          </a:p>
        </p:txBody>
      </p:sp>
      <p:sp>
        <p:nvSpPr>
          <p:cNvPr id="14" name="Text Placeholder 3">
            <a:extLst>
              <a:ext uri="{FF2B5EF4-FFF2-40B4-BE49-F238E27FC236}">
                <a16:creationId xmlns:a16="http://schemas.microsoft.com/office/drawing/2014/main" id="{D79D62EE-2410-497E-80B2-20EABB4994A6}"/>
              </a:ext>
            </a:extLst>
          </p:cNvPr>
          <p:cNvSpPr>
            <a:spLocks noGrp="1"/>
          </p:cNvSpPr>
          <p:nvPr>
            <p:ph type="body" sz="quarter" idx="16" hasCustomPrompt="1"/>
          </p:nvPr>
        </p:nvSpPr>
        <p:spPr>
          <a:xfrm>
            <a:off x="6645994" y="3850080"/>
            <a:ext cx="5025065" cy="307777"/>
          </a:xfrm>
        </p:spPr>
        <p:txBody>
          <a:bodyPr/>
          <a:lstStyle>
            <a:lvl1pPr marL="0" indent="0" algn="ctr">
              <a:spcBef>
                <a:spcPts val="600"/>
              </a:spcBef>
              <a:buNone/>
              <a:defRPr sz="2000">
                <a:latin typeface="+mj-lt"/>
              </a:defRPr>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a:t>Click to edit text</a:t>
            </a:r>
          </a:p>
        </p:txBody>
      </p:sp>
      <p:pic>
        <p:nvPicPr>
          <p:cNvPr id="5" name="Picture 4">
            <a:extLst>
              <a:ext uri="{FF2B5EF4-FFF2-40B4-BE49-F238E27FC236}">
                <a16:creationId xmlns:a16="http://schemas.microsoft.com/office/drawing/2014/main" id="{FF0C5B18-D85B-4860-B43D-E3DE87F641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102068" cy="6858000"/>
          </a:xfrm>
          <a:custGeom>
            <a:avLst/>
            <a:gdLst>
              <a:gd name="connsiteX0" fmla="*/ 0 w 6102068"/>
              <a:gd name="connsiteY0" fmla="*/ 0 h 6858000"/>
              <a:gd name="connsiteX1" fmla="*/ 6102068 w 6102068"/>
              <a:gd name="connsiteY1" fmla="*/ 0 h 6858000"/>
              <a:gd name="connsiteX2" fmla="*/ 6102068 w 6102068"/>
              <a:gd name="connsiteY2" fmla="*/ 6858000 h 6858000"/>
              <a:gd name="connsiteX3" fmla="*/ 0 w 61020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2068" h="6858000">
                <a:moveTo>
                  <a:pt x="0" y="0"/>
                </a:moveTo>
                <a:lnTo>
                  <a:pt x="6102068" y="0"/>
                </a:lnTo>
                <a:lnTo>
                  <a:pt x="6102068" y="6858000"/>
                </a:lnTo>
                <a:lnTo>
                  <a:pt x="0" y="6858000"/>
                </a:lnTo>
                <a:close/>
              </a:path>
            </a:pathLst>
          </a:custGeom>
        </p:spPr>
      </p:pic>
    </p:spTree>
    <p:extLst>
      <p:ext uri="{BB962C8B-B14F-4D97-AF65-F5344CB8AC3E}">
        <p14:creationId xmlns:p14="http://schemas.microsoft.com/office/powerpoint/2010/main" val="26033338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vider – G">
    <p:bg>
      <p:bgPr>
        <a:solidFill>
          <a:srgbClr val="F0F0F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BEC0AC-C260-449D-4058-1D17850FD73D}"/>
              </a:ext>
            </a:extLst>
          </p:cNvPr>
          <p:cNvSpPr>
            <a:spLocks noGrp="1"/>
          </p:cNvSpPr>
          <p:nvPr>
            <p:ph type="ctrTitle" hasCustomPrompt="1"/>
          </p:nvPr>
        </p:nvSpPr>
        <p:spPr>
          <a:xfrm>
            <a:off x="531936" y="2105561"/>
            <a:ext cx="11120064" cy="2646878"/>
          </a:xfrm>
        </p:spPr>
        <p:txBody>
          <a:bodyPr wrap="square" lIns="0" tIns="0" rIns="0" bIns="0" anchor="ctr" anchorCtr="0">
            <a:spAutoFit/>
          </a:bodyPr>
          <a:lstStyle>
            <a:lvl1pPr algn="ctr">
              <a:lnSpc>
                <a:spcPct val="100000"/>
              </a:lnSpc>
              <a:defRPr sz="8600" b="0" i="0" spc="-100" baseline="0">
                <a:gradFill>
                  <a:gsLst>
                    <a:gs pos="0">
                      <a:srgbClr val="0078D4"/>
                    </a:gs>
                    <a:gs pos="70000">
                      <a:srgbClr val="C03BC4"/>
                    </a:gs>
                    <a:gs pos="100000">
                      <a:srgbClr val="FFA38B"/>
                    </a:gs>
                  </a:gsLst>
                  <a:lin ang="0" scaled="0"/>
                </a:gradFill>
                <a:latin typeface="+mj-lt"/>
                <a:cs typeface="Segoe UI Semibold" panose="020B0502040204020203" pitchFamily="34" charset="0"/>
              </a:defRPr>
            </a:lvl1pPr>
          </a:lstStyle>
          <a:p>
            <a:r>
              <a:rPr lang="en-US"/>
              <a:t>Short and concise impact slide</a:t>
            </a:r>
          </a:p>
        </p:txBody>
      </p:sp>
    </p:spTree>
    <p:extLst>
      <p:ext uri="{BB962C8B-B14F-4D97-AF65-F5344CB8AC3E}">
        <p14:creationId xmlns:p14="http://schemas.microsoft.com/office/powerpoint/2010/main" val="139175332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amp;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3856469" cy="1107996"/>
          </a:xfrm>
        </p:spPr>
        <p:txBody>
          <a:bodyPr anchor="t">
            <a:spAutoFit/>
          </a:bodyPr>
          <a:lstStyle>
            <a:lvl1pPr>
              <a:defRPr>
                <a:gradFill>
                  <a:gsLst>
                    <a:gs pos="0">
                      <a:srgbClr val="0078D4"/>
                    </a:gs>
                    <a:gs pos="70000">
                      <a:srgbClr val="C03BC4"/>
                    </a:gs>
                    <a:gs pos="100000">
                      <a:srgbClr val="FFA38B"/>
                    </a:gs>
                  </a:gsLst>
                  <a:lin ang="0" scaled="0"/>
                </a:gra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3C212D-A371-4F19-8E93-DFE48CC6BB92}"/>
              </a:ext>
            </a:extLst>
          </p:cNvPr>
          <p:cNvSpPr>
            <a:spLocks noGrp="1"/>
          </p:cNvSpPr>
          <p:nvPr>
            <p:ph type="body" sz="quarter" idx="23" hasCustomPrompt="1"/>
          </p:nvPr>
        </p:nvSpPr>
        <p:spPr>
          <a:xfrm>
            <a:off x="588263" y="2558769"/>
            <a:ext cx="3856469" cy="707886"/>
          </a:xfrm>
        </p:spPr>
        <p:txBody>
          <a:bodyPr anchor="t"/>
          <a:lstStyle>
            <a:lvl1pPr marL="0" indent="0">
              <a:spcBef>
                <a:spcPts val="600"/>
              </a:spcBef>
              <a:spcAft>
                <a:spcPts val="600"/>
              </a:spcAft>
              <a:buNone/>
              <a:defRPr sz="2000">
                <a:latin typeface="+mj-lt"/>
              </a:defRPr>
            </a:lvl1pPr>
            <a:lvl2pPr marL="0" indent="228600">
              <a:spcBef>
                <a:spcPts val="600"/>
              </a:spcBef>
              <a:spcAft>
                <a:spcPts val="600"/>
              </a:spcAft>
              <a:defRPr sz="1600"/>
            </a:lvl2pPr>
          </a:lstStyle>
          <a:p>
            <a:pPr lvl="0"/>
            <a:r>
              <a:rPr lang="en-US"/>
              <a:t>Click to add sub heading</a:t>
            </a:r>
          </a:p>
          <a:p>
            <a:pPr lvl="1"/>
            <a:r>
              <a:rPr lang="en-US"/>
              <a:t>Click to add content</a:t>
            </a:r>
          </a:p>
        </p:txBody>
      </p:sp>
      <p:sp>
        <p:nvSpPr>
          <p:cNvPr id="4" name="Picture Placeholder 3">
            <a:extLst>
              <a:ext uri="{FF2B5EF4-FFF2-40B4-BE49-F238E27FC236}">
                <a16:creationId xmlns:a16="http://schemas.microsoft.com/office/drawing/2014/main" id="{1968135E-ECFF-4FFE-8277-02CD11E73AE0}"/>
              </a:ext>
            </a:extLst>
          </p:cNvPr>
          <p:cNvSpPr>
            <a:spLocks noGrp="1"/>
          </p:cNvSpPr>
          <p:nvPr>
            <p:ph type="pic" sz="quarter" idx="25"/>
          </p:nvPr>
        </p:nvSpPr>
        <p:spPr>
          <a:xfrm>
            <a:off x="4997905" y="0"/>
            <a:ext cx="7194095" cy="6858000"/>
          </a:xfrm>
          <a:blipFill>
            <a:blip r:embed="rId2">
              <a:extLst>
                <a:ext uri="{28A0092B-C50C-407E-A947-70E740481C1C}">
                  <a14:useLocalDpi xmlns:a14="http://schemas.microsoft.com/office/drawing/2010/main"/>
                </a:ext>
              </a:extLst>
            </a:blip>
            <a:stretch>
              <a:fillRect/>
            </a:stretch>
          </a:blipFill>
        </p:spPr>
        <p:txBody>
          <a:bodyPr tIns="396000">
            <a:noAutofit/>
          </a:bodyPr>
          <a:lstStyle>
            <a:lvl1pPr marL="0" indent="0" algn="ctr">
              <a:buNone/>
              <a:defRPr>
                <a:solidFill>
                  <a:schemeClr val="bg1"/>
                </a:solidFill>
              </a:defRPr>
            </a:lvl1pPr>
          </a:lstStyle>
          <a:p>
            <a:endParaRPr lang="en-US"/>
          </a:p>
        </p:txBody>
      </p:sp>
    </p:spTree>
    <p:extLst>
      <p:ext uri="{BB962C8B-B14F-4D97-AF65-F5344CB8AC3E}">
        <p14:creationId xmlns:p14="http://schemas.microsoft.com/office/powerpoint/2010/main" val="2732905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ontent &amp; Picture">
    <p:bg>
      <p:bgPr>
        <a:solidFill>
          <a:srgbClr val="F0F0F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2896801"/>
            <a:ext cx="3856469" cy="1107996"/>
          </a:xfrm>
        </p:spPr>
        <p:txBody>
          <a:bodyPr anchor="t">
            <a:spAutoFit/>
          </a:bodyPr>
          <a:lstStyle>
            <a:lvl1pPr>
              <a:defRPr>
                <a:gradFill>
                  <a:gsLst>
                    <a:gs pos="0">
                      <a:srgbClr val="0078D4"/>
                    </a:gs>
                    <a:gs pos="70000">
                      <a:srgbClr val="C03BC4"/>
                    </a:gs>
                    <a:gs pos="100000">
                      <a:srgbClr val="FFA38B"/>
                    </a:gs>
                  </a:gsLst>
                  <a:lin ang="0" scaled="0"/>
                </a:gra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3C212D-A371-4F19-8E93-DFE48CC6BB92}"/>
              </a:ext>
            </a:extLst>
          </p:cNvPr>
          <p:cNvSpPr>
            <a:spLocks noGrp="1"/>
          </p:cNvSpPr>
          <p:nvPr>
            <p:ph type="body" sz="quarter" idx="23" hasCustomPrompt="1"/>
          </p:nvPr>
        </p:nvSpPr>
        <p:spPr>
          <a:xfrm>
            <a:off x="588263" y="4639787"/>
            <a:ext cx="3856469" cy="246221"/>
          </a:xfrm>
        </p:spPr>
        <p:txBody>
          <a:bodyPr anchor="t"/>
          <a:lstStyle>
            <a:lvl1pPr marL="0" indent="0">
              <a:spcBef>
                <a:spcPts val="600"/>
              </a:spcBef>
              <a:spcAft>
                <a:spcPts val="600"/>
              </a:spcAft>
              <a:buNone/>
              <a:defRPr sz="1600">
                <a:latin typeface="+mj-lt"/>
              </a:defRPr>
            </a:lvl1pPr>
            <a:lvl2pPr marL="0" indent="0">
              <a:spcBef>
                <a:spcPts val="600"/>
              </a:spcBef>
              <a:spcAft>
                <a:spcPts val="600"/>
              </a:spcAft>
              <a:buNone/>
              <a:defRPr sz="1600"/>
            </a:lvl2pPr>
          </a:lstStyle>
          <a:p>
            <a:pPr lvl="0"/>
            <a:r>
              <a:rPr lang="en-US"/>
              <a:t>Click to add sub heading</a:t>
            </a:r>
          </a:p>
        </p:txBody>
      </p:sp>
      <p:sp>
        <p:nvSpPr>
          <p:cNvPr id="5" name="Picture Placeholder 4">
            <a:extLst>
              <a:ext uri="{FF2B5EF4-FFF2-40B4-BE49-F238E27FC236}">
                <a16:creationId xmlns:a16="http://schemas.microsoft.com/office/drawing/2014/main" id="{A086353B-B581-4C2D-A0DB-213A05E1728E}"/>
              </a:ext>
            </a:extLst>
          </p:cNvPr>
          <p:cNvSpPr>
            <a:spLocks noGrp="1"/>
          </p:cNvSpPr>
          <p:nvPr>
            <p:ph type="pic" sz="quarter" idx="13"/>
          </p:nvPr>
        </p:nvSpPr>
        <p:spPr>
          <a:xfrm>
            <a:off x="6096000" y="0"/>
            <a:ext cx="6096000" cy="6858000"/>
          </a:xfrm>
          <a:blipFill>
            <a:blip r:embed="rId2" cstate="email">
              <a:extLst>
                <a:ext uri="{28A0092B-C50C-407E-A947-70E740481C1C}">
                  <a14:useLocalDpi xmlns:a14="http://schemas.microsoft.com/office/drawing/2010/main"/>
                </a:ext>
              </a:extLst>
            </a:blip>
            <a:stretch>
              <a:fillRect/>
            </a:stretch>
          </a:blipFill>
        </p:spPr>
        <p:txBody>
          <a:bodyPr tIns="216000">
            <a:noAutofit/>
          </a:bodyPr>
          <a:lstStyle>
            <a:lvl1pPr marL="0" indent="0" algn="ctr">
              <a:buNone/>
              <a:defRPr>
                <a:solidFill>
                  <a:schemeClr val="bg1"/>
                </a:solidFill>
              </a:defRPr>
            </a:lvl1pPr>
          </a:lstStyle>
          <a:p>
            <a:endParaRPr lang="en-US"/>
          </a:p>
        </p:txBody>
      </p:sp>
    </p:spTree>
    <p:extLst>
      <p:ext uri="{BB962C8B-B14F-4D97-AF65-F5344CB8AC3E}">
        <p14:creationId xmlns:p14="http://schemas.microsoft.com/office/powerpoint/2010/main" val="38533760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Content &amp; Pic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2896801"/>
            <a:ext cx="3856469" cy="1107996"/>
          </a:xfrm>
        </p:spPr>
        <p:txBody>
          <a:bodyPr anchor="t">
            <a:spAutoFit/>
          </a:bodyPr>
          <a:lstStyle>
            <a:lvl1pPr>
              <a:defRPr>
                <a:solidFill>
                  <a:schemeClr val="tx1"/>
                </a:solidFill>
              </a:defRPr>
            </a:lvl1pPr>
          </a:lstStyle>
          <a:p>
            <a:r>
              <a:rPr lang="en-GB"/>
              <a:t>Click to edit Master title style</a:t>
            </a:r>
            <a:endParaRPr lang="en-US"/>
          </a:p>
        </p:txBody>
      </p:sp>
      <p:sp>
        <p:nvSpPr>
          <p:cNvPr id="5" name="Picture Placeholder 4">
            <a:extLst>
              <a:ext uri="{FF2B5EF4-FFF2-40B4-BE49-F238E27FC236}">
                <a16:creationId xmlns:a16="http://schemas.microsoft.com/office/drawing/2014/main" id="{A086353B-B581-4C2D-A0DB-213A05E1728E}"/>
              </a:ext>
            </a:extLst>
          </p:cNvPr>
          <p:cNvSpPr>
            <a:spLocks noGrp="1"/>
          </p:cNvSpPr>
          <p:nvPr>
            <p:ph type="pic" sz="quarter" idx="13"/>
          </p:nvPr>
        </p:nvSpPr>
        <p:spPr>
          <a:xfrm>
            <a:off x="6261775" y="549000"/>
            <a:ext cx="5400000" cy="5760000"/>
          </a:xfrm>
          <a:blipFill>
            <a:blip r:embed="rId3" cstate="email">
              <a:extLst>
                <a:ext uri="{28A0092B-C50C-407E-A947-70E740481C1C}">
                  <a14:useLocalDpi xmlns:a14="http://schemas.microsoft.com/office/drawing/2010/main"/>
                </a:ext>
              </a:extLst>
            </a:blip>
            <a:stretch>
              <a:fillRect/>
            </a:stretch>
          </a:blipFill>
        </p:spPr>
        <p:txBody>
          <a:bodyPr tIns="216000">
            <a:noAutofit/>
          </a:bodyPr>
          <a:lstStyle>
            <a:lvl1pPr marL="0" indent="0" algn="ctr">
              <a:buNone/>
              <a:defRPr>
                <a:solidFill>
                  <a:schemeClr val="bg1"/>
                </a:solidFill>
              </a:defRPr>
            </a:lvl1pPr>
          </a:lstStyle>
          <a:p>
            <a:endParaRPr lang="en-US"/>
          </a:p>
        </p:txBody>
      </p:sp>
    </p:spTree>
    <p:extLst>
      <p:ext uri="{BB962C8B-B14F-4D97-AF65-F5344CB8AC3E}">
        <p14:creationId xmlns:p14="http://schemas.microsoft.com/office/powerpoint/2010/main" val="8065119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31614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creenshot 2">
    <p:bg>
      <p:bgPr>
        <a:gradFill flip="none" rotWithShape="1">
          <a:gsLst>
            <a:gs pos="100000">
              <a:srgbClr val="FFA38B"/>
            </a:gs>
            <a:gs pos="80000">
              <a:srgbClr val="C03BC4"/>
            </a:gs>
            <a:gs pos="0">
              <a:srgbClr val="0078D4"/>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2896801"/>
            <a:ext cx="3590037" cy="1661993"/>
          </a:xfrm>
        </p:spPr>
        <p:txBody>
          <a:bodyPr/>
          <a:lstStyle>
            <a:lvl1pPr algn="l">
              <a:defRPr>
                <a:solidFill>
                  <a:schemeClr val="tx1"/>
                </a:solidFill>
              </a:defRPr>
            </a:lvl1pPr>
          </a:lstStyle>
          <a:p>
            <a:r>
              <a:rPr lang="en-GB"/>
              <a:t>Click to edit Master title style</a:t>
            </a:r>
            <a:endParaRPr lang="en-US"/>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4461762" y="1490647"/>
            <a:ext cx="6879337" cy="3876706"/>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5627458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creensho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13AD1C-ABC2-444A-9E17-58A961C072D1}"/>
              </a:ext>
            </a:extLst>
          </p:cNvPr>
          <p:cNvSpPr/>
          <p:nvPr userDrawn="1"/>
        </p:nvSpPr>
        <p:spPr bwMode="auto">
          <a:xfrm>
            <a:off x="7194096" y="0"/>
            <a:ext cx="4997904" cy="6858000"/>
          </a:xfrm>
          <a:prstGeom prst="rect">
            <a:avLst/>
          </a:prstGeom>
          <a:gradFill flip="none" rotWithShape="1">
            <a:gsLst>
              <a:gs pos="100000">
                <a:srgbClr val="FFA38B"/>
              </a:gs>
              <a:gs pos="50000">
                <a:srgbClr val="C03BC4"/>
              </a:gs>
              <a:gs pos="0">
                <a:srgbClr val="0078D4"/>
              </a:gs>
            </a:gsLst>
            <a:path path="circle">
              <a:fillToRect r="100000" b="100000"/>
            </a:path>
            <a:tileRect l="-100000" t="-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457200"/>
            <a:ext cx="6359434" cy="553998"/>
          </a:xfrm>
        </p:spPr>
        <p:txBody>
          <a:bodyPr/>
          <a:lstStyle/>
          <a:p>
            <a:r>
              <a:rPr lang="en-GB"/>
              <a:t>Click to edit Master title style</a:t>
            </a:r>
            <a:endParaRPr lang="en-US"/>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6076380" y="1866864"/>
            <a:ext cx="5544120" cy="3124272"/>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
        <p:nvSpPr>
          <p:cNvPr id="17" name="Content Placeholder 4">
            <a:extLst>
              <a:ext uri="{FF2B5EF4-FFF2-40B4-BE49-F238E27FC236}">
                <a16:creationId xmlns:a16="http://schemas.microsoft.com/office/drawing/2014/main" id="{1020F17E-67BE-FC02-AF7B-709A3923C231}"/>
              </a:ext>
            </a:extLst>
          </p:cNvPr>
          <p:cNvSpPr>
            <a:spLocks noGrp="1"/>
          </p:cNvSpPr>
          <p:nvPr>
            <p:ph sz="quarter" idx="12"/>
          </p:nvPr>
        </p:nvSpPr>
        <p:spPr>
          <a:xfrm>
            <a:off x="584200" y="1866864"/>
            <a:ext cx="5211763" cy="861774"/>
          </a:xfrm>
        </p:spPr>
        <p:txBody>
          <a:bodyPr/>
          <a:lstStyle>
            <a:lvl1pPr marL="0" indent="0">
              <a:buNone/>
              <a:defRPr sz="2000">
                <a:latin typeface="+mj-lt"/>
              </a:defRPr>
            </a:lvl1pPr>
            <a:lvl2pPr>
              <a:defRPr sz="1600"/>
            </a:lvl2pPr>
            <a:lvl3pPr>
              <a:defRPr sz="1400"/>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18988592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GB"/>
              <a:t>Click to edit Master title style</a:t>
            </a:r>
            <a:endParaRPr lang="en-US"/>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85501"/>
            <a:ext cx="2532063" cy="615553"/>
          </a:xfrm>
        </p:spPr>
        <p:txBody>
          <a:bodyPr anchor="t"/>
          <a:lstStyle>
            <a:lvl1pPr marL="0" indent="0">
              <a:spcBef>
                <a:spcPts val="0"/>
              </a:spcBef>
              <a:buNone/>
              <a:defRPr sz="2000" b="0">
                <a:gradFill>
                  <a:gsLst>
                    <a:gs pos="0">
                      <a:srgbClr val="0078D4"/>
                    </a:gs>
                    <a:gs pos="50000">
                      <a:srgbClr val="C03BC4"/>
                    </a:gs>
                    <a:gs pos="100000">
                      <a:srgbClr val="FFA38B"/>
                    </a:gs>
                  </a:gsLst>
                  <a:lin ang="0" scaled="0"/>
                </a:gradFill>
                <a:latin typeface="+mj-lt"/>
              </a:defRPr>
            </a:lvl1pPr>
          </a:lstStyle>
          <a:p>
            <a:pPr lvl="0"/>
            <a:r>
              <a:rPr lang="en-GB"/>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730341"/>
            <a:ext cx="2532063" cy="750975"/>
          </a:xfrm>
        </p:spPr>
        <p:txBody>
          <a:bodyPr wrap="square">
            <a:spAutoFit/>
          </a:bodyPr>
          <a:lstStyle>
            <a:lvl1pPr marL="141288" indent="-141288">
              <a:defRPr lang="en-US" sz="1600" dirty="0"/>
            </a:lvl1pPr>
            <a:lvl2pPr marL="285750" indent="-125413">
              <a:defRPr lang="en-US" sz="14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p:txBody>
      </p:sp>
      <p:sp>
        <p:nvSpPr>
          <p:cNvPr id="11" name="Text Placeholder 11">
            <a:extLst>
              <a:ext uri="{FF2B5EF4-FFF2-40B4-BE49-F238E27FC236}">
                <a16:creationId xmlns:a16="http://schemas.microsoft.com/office/drawing/2014/main" id="{9DDD7703-CD00-49B1-AD47-24F62D570DD6}"/>
              </a:ext>
            </a:extLst>
          </p:cNvPr>
          <p:cNvSpPr>
            <a:spLocks noGrp="1"/>
          </p:cNvSpPr>
          <p:nvPr>
            <p:ph type="body" sz="quarter" idx="22"/>
          </p:nvPr>
        </p:nvSpPr>
        <p:spPr>
          <a:xfrm>
            <a:off x="9074720" y="1885501"/>
            <a:ext cx="2532063" cy="615553"/>
          </a:xfrm>
        </p:spPr>
        <p:txBody>
          <a:bodyPr anchor="t"/>
          <a:lstStyle>
            <a:lvl1pPr marL="0" indent="0">
              <a:spcBef>
                <a:spcPts val="0"/>
              </a:spcBef>
              <a:buNone/>
              <a:defRPr sz="2000" b="0">
                <a:gradFill>
                  <a:gsLst>
                    <a:gs pos="0">
                      <a:srgbClr val="0078D4"/>
                    </a:gs>
                    <a:gs pos="50000">
                      <a:srgbClr val="C03BC4"/>
                    </a:gs>
                    <a:gs pos="100000">
                      <a:srgbClr val="FFA38B"/>
                    </a:gs>
                  </a:gsLst>
                  <a:lin ang="0" scaled="0"/>
                </a:gradFill>
                <a:latin typeface="+mj-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1C8A076F-320A-4AB5-B531-50C3598B676C}"/>
              </a:ext>
            </a:extLst>
          </p:cNvPr>
          <p:cNvSpPr>
            <a:spLocks noGrp="1"/>
          </p:cNvSpPr>
          <p:nvPr>
            <p:ph type="body" sz="quarter" idx="23"/>
          </p:nvPr>
        </p:nvSpPr>
        <p:spPr>
          <a:xfrm>
            <a:off x="9074720" y="2730341"/>
            <a:ext cx="2532063" cy="750975"/>
          </a:xfrm>
        </p:spPr>
        <p:txBody>
          <a:bodyPr wrap="square">
            <a:spAutoFit/>
          </a:bodyPr>
          <a:lstStyle>
            <a:lvl1pPr marL="141288" indent="-141288">
              <a:defRPr lang="en-US" sz="1600" dirty="0"/>
            </a:lvl1pPr>
            <a:lvl2pPr marL="285750" indent="-125413">
              <a:defRPr lang="en-US" sz="14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p:txBody>
      </p:sp>
      <p:sp>
        <p:nvSpPr>
          <p:cNvPr id="13" name="Text Placeholder 11">
            <a:extLst>
              <a:ext uri="{FF2B5EF4-FFF2-40B4-BE49-F238E27FC236}">
                <a16:creationId xmlns:a16="http://schemas.microsoft.com/office/drawing/2014/main" id="{CEF3D9E4-2266-4ADC-ADA7-F385E9491796}"/>
              </a:ext>
            </a:extLst>
          </p:cNvPr>
          <p:cNvSpPr>
            <a:spLocks noGrp="1"/>
          </p:cNvSpPr>
          <p:nvPr>
            <p:ph type="body" sz="quarter" idx="24"/>
          </p:nvPr>
        </p:nvSpPr>
        <p:spPr>
          <a:xfrm>
            <a:off x="6244546" y="1885501"/>
            <a:ext cx="2532063" cy="615553"/>
          </a:xfrm>
        </p:spPr>
        <p:txBody>
          <a:bodyPr anchor="t"/>
          <a:lstStyle>
            <a:lvl1pPr marL="0" indent="0">
              <a:spcBef>
                <a:spcPts val="0"/>
              </a:spcBef>
              <a:buNone/>
              <a:defRPr sz="2000" b="0">
                <a:gradFill>
                  <a:gsLst>
                    <a:gs pos="0">
                      <a:srgbClr val="0078D4"/>
                    </a:gs>
                    <a:gs pos="50000">
                      <a:srgbClr val="C03BC4"/>
                    </a:gs>
                    <a:gs pos="100000">
                      <a:srgbClr val="FFA38B"/>
                    </a:gs>
                  </a:gsLst>
                  <a:lin ang="0" scaled="0"/>
                </a:gradFill>
                <a:latin typeface="+mj-lt"/>
              </a:defRPr>
            </a:lvl1pPr>
          </a:lstStyle>
          <a:p>
            <a:pPr lvl="0"/>
            <a:r>
              <a:rPr lang="en-GB"/>
              <a:t>Click to edit Master text styles</a:t>
            </a:r>
          </a:p>
        </p:txBody>
      </p:sp>
      <p:sp>
        <p:nvSpPr>
          <p:cNvPr id="14" name="Text Placeholder 7">
            <a:extLst>
              <a:ext uri="{FF2B5EF4-FFF2-40B4-BE49-F238E27FC236}">
                <a16:creationId xmlns:a16="http://schemas.microsoft.com/office/drawing/2014/main" id="{7E36D013-5459-4BED-BC95-1D223B5CC200}"/>
              </a:ext>
            </a:extLst>
          </p:cNvPr>
          <p:cNvSpPr>
            <a:spLocks noGrp="1"/>
          </p:cNvSpPr>
          <p:nvPr>
            <p:ph type="body" sz="quarter" idx="25"/>
          </p:nvPr>
        </p:nvSpPr>
        <p:spPr>
          <a:xfrm>
            <a:off x="6244546" y="2730341"/>
            <a:ext cx="2532063" cy="750975"/>
          </a:xfrm>
        </p:spPr>
        <p:txBody>
          <a:bodyPr wrap="square">
            <a:spAutoFit/>
          </a:bodyPr>
          <a:lstStyle>
            <a:lvl1pPr marL="141288" indent="-141288">
              <a:defRPr lang="en-US" sz="1600" dirty="0"/>
            </a:lvl1pPr>
            <a:lvl2pPr marL="285750" indent="-125413">
              <a:defRPr lang="en-US" sz="14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p:txBody>
      </p:sp>
      <p:sp>
        <p:nvSpPr>
          <p:cNvPr id="15" name="Text Placeholder 11">
            <a:extLst>
              <a:ext uri="{FF2B5EF4-FFF2-40B4-BE49-F238E27FC236}">
                <a16:creationId xmlns:a16="http://schemas.microsoft.com/office/drawing/2014/main" id="{AF799C69-F491-45D5-A464-CE05F3D4927D}"/>
              </a:ext>
            </a:extLst>
          </p:cNvPr>
          <p:cNvSpPr>
            <a:spLocks noGrp="1"/>
          </p:cNvSpPr>
          <p:nvPr>
            <p:ph type="body" sz="quarter" idx="26"/>
          </p:nvPr>
        </p:nvSpPr>
        <p:spPr>
          <a:xfrm>
            <a:off x="3414373" y="1885501"/>
            <a:ext cx="2532063" cy="615553"/>
          </a:xfrm>
        </p:spPr>
        <p:txBody>
          <a:bodyPr anchor="t"/>
          <a:lstStyle>
            <a:lvl1pPr marL="0" indent="0">
              <a:spcBef>
                <a:spcPts val="0"/>
              </a:spcBef>
              <a:buNone/>
              <a:defRPr sz="2000" b="0">
                <a:gradFill>
                  <a:gsLst>
                    <a:gs pos="0">
                      <a:srgbClr val="0078D4"/>
                    </a:gs>
                    <a:gs pos="50000">
                      <a:srgbClr val="C03BC4"/>
                    </a:gs>
                    <a:gs pos="100000">
                      <a:srgbClr val="FFA38B"/>
                    </a:gs>
                  </a:gsLst>
                  <a:lin ang="0" scaled="0"/>
                </a:gradFill>
                <a:latin typeface="+mj-lt"/>
              </a:defRPr>
            </a:lvl1pPr>
          </a:lstStyle>
          <a:p>
            <a:pPr lvl="0"/>
            <a:r>
              <a:rPr lang="en-GB"/>
              <a:t>Click to edit Master text styles</a:t>
            </a:r>
          </a:p>
        </p:txBody>
      </p:sp>
      <p:sp>
        <p:nvSpPr>
          <p:cNvPr id="16" name="Text Placeholder 7">
            <a:extLst>
              <a:ext uri="{FF2B5EF4-FFF2-40B4-BE49-F238E27FC236}">
                <a16:creationId xmlns:a16="http://schemas.microsoft.com/office/drawing/2014/main" id="{D4CCB38B-9C94-406A-9F3B-6FBA3A37DF37}"/>
              </a:ext>
            </a:extLst>
          </p:cNvPr>
          <p:cNvSpPr>
            <a:spLocks noGrp="1"/>
          </p:cNvSpPr>
          <p:nvPr>
            <p:ph type="body" sz="quarter" idx="27"/>
          </p:nvPr>
        </p:nvSpPr>
        <p:spPr>
          <a:xfrm>
            <a:off x="3414373" y="2730341"/>
            <a:ext cx="2532063" cy="750975"/>
          </a:xfrm>
        </p:spPr>
        <p:txBody>
          <a:bodyPr wrap="square">
            <a:spAutoFit/>
          </a:bodyPr>
          <a:lstStyle>
            <a:lvl1pPr marL="141288" indent="-141288">
              <a:defRPr lang="en-US" sz="1600" dirty="0"/>
            </a:lvl1pPr>
            <a:lvl2pPr marL="285750" indent="-125413">
              <a:defRPr lang="en-US" sz="14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70985155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8072264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ection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1024279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_Section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10019281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_Section Title">
    <p:bg>
      <p:bgPr>
        <a:solidFill>
          <a:srgbClr val="E8E6DF"/>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FE7D3333-E1D6-49B8-BB86-F04E6569C30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2857" b="58345"/>
          <a:stretch>
            <a:fillRect/>
          </a:stretch>
        </p:blipFill>
        <p:spPr>
          <a:xfrm>
            <a:off x="1" y="4001334"/>
            <a:ext cx="4604657" cy="2856667"/>
          </a:xfrm>
          <a:custGeom>
            <a:avLst/>
            <a:gdLst>
              <a:gd name="connsiteX0" fmla="*/ 0 w 4604657"/>
              <a:gd name="connsiteY0" fmla="*/ 0 h 2856667"/>
              <a:gd name="connsiteX1" fmla="*/ 4604657 w 4604657"/>
              <a:gd name="connsiteY1" fmla="*/ 0 h 2856667"/>
              <a:gd name="connsiteX2" fmla="*/ 4604657 w 4604657"/>
              <a:gd name="connsiteY2" fmla="*/ 2856667 h 2856667"/>
              <a:gd name="connsiteX3" fmla="*/ 0 w 4604657"/>
              <a:gd name="connsiteY3" fmla="*/ 2856667 h 2856667"/>
            </a:gdLst>
            <a:ahLst/>
            <a:cxnLst>
              <a:cxn ang="0">
                <a:pos x="connsiteX0" y="connsiteY0"/>
              </a:cxn>
              <a:cxn ang="0">
                <a:pos x="connsiteX1" y="connsiteY1"/>
              </a:cxn>
              <a:cxn ang="0">
                <a:pos x="connsiteX2" y="connsiteY2"/>
              </a:cxn>
              <a:cxn ang="0">
                <a:pos x="connsiteX3" y="connsiteY3"/>
              </a:cxn>
            </a:cxnLst>
            <a:rect l="l" t="t" r="r" b="b"/>
            <a:pathLst>
              <a:path w="4604657" h="2856667">
                <a:moveTo>
                  <a:pt x="0" y="0"/>
                </a:moveTo>
                <a:lnTo>
                  <a:pt x="4604657" y="0"/>
                </a:lnTo>
                <a:lnTo>
                  <a:pt x="4604657" y="2856667"/>
                </a:lnTo>
                <a:lnTo>
                  <a:pt x="0" y="2856667"/>
                </a:lnTo>
                <a:close/>
              </a:path>
            </a:pathLst>
          </a:custGeom>
        </p:spPr>
      </p:pic>
      <p:pic>
        <p:nvPicPr>
          <p:cNvPr id="39" name="Graphic 38">
            <a:extLst>
              <a:ext uri="{FF2B5EF4-FFF2-40B4-BE49-F238E27FC236}">
                <a16:creationId xmlns:a16="http://schemas.microsoft.com/office/drawing/2014/main" id="{0A97CAE4-B77F-454E-84D7-7320FF693DED}"/>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667" r="26481"/>
          <a:stretch>
            <a:fillRect/>
          </a:stretch>
        </p:blipFill>
        <p:spPr>
          <a:xfrm>
            <a:off x="7150100" y="0"/>
            <a:ext cx="5041900" cy="5029200"/>
          </a:xfrm>
          <a:custGeom>
            <a:avLst/>
            <a:gdLst>
              <a:gd name="connsiteX0" fmla="*/ 0 w 5041900"/>
              <a:gd name="connsiteY0" fmla="*/ 0 h 5029200"/>
              <a:gd name="connsiteX1" fmla="*/ 5041900 w 5041900"/>
              <a:gd name="connsiteY1" fmla="*/ 0 h 5029200"/>
              <a:gd name="connsiteX2" fmla="*/ 5041900 w 5041900"/>
              <a:gd name="connsiteY2" fmla="*/ 5029200 h 5029200"/>
              <a:gd name="connsiteX3" fmla="*/ 0 w 5041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5041900" h="5029200">
                <a:moveTo>
                  <a:pt x="0" y="0"/>
                </a:moveTo>
                <a:lnTo>
                  <a:pt x="5041900" y="0"/>
                </a:lnTo>
                <a:lnTo>
                  <a:pt x="5041900" y="5029200"/>
                </a:lnTo>
                <a:lnTo>
                  <a:pt x="0" y="5029200"/>
                </a:lnTo>
                <a:close/>
              </a:path>
            </a:pathLst>
          </a:custGeom>
        </p:spPr>
      </p:pic>
      <p:sp>
        <p:nvSpPr>
          <p:cNvPr id="2" name="Title 1"/>
          <p:cNvSpPr>
            <a:spLocks noGrp="1"/>
          </p:cNvSpPr>
          <p:nvPr>
            <p:ph type="title" hasCustomPrompt="1"/>
          </p:nvPr>
        </p:nvSpPr>
        <p:spPr>
          <a:xfrm>
            <a:off x="585216" y="2302670"/>
            <a:ext cx="5225034" cy="553998"/>
          </a:xfrm>
          <a:noFill/>
        </p:spPr>
        <p:txBody>
          <a:bodyPr vert="horz" wrap="square" lIns="0" tIns="0" rIns="0" bIns="0" rtlCol="0" anchor="t" anchorCtr="0">
            <a:spAutoFit/>
          </a:bodyPr>
          <a:lstStyle>
            <a:lvl1pPr>
              <a:defRPr lang="en-US" sz="4000" b="0" dirty="0">
                <a:solidFill>
                  <a:schemeClr val="bg1"/>
                </a:solidFill>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4041854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63675794"/>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8925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0EDB-DA49-D8AC-47D6-0482D88399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801888-22F4-0F3D-CE87-0868D4C6D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1C1D8D-7C2B-8744-9A2F-7E99D790C369}"/>
              </a:ext>
            </a:extLst>
          </p:cNvPr>
          <p:cNvSpPr>
            <a:spLocks noGrp="1"/>
          </p:cNvSpPr>
          <p:nvPr>
            <p:ph type="dt" sz="half" idx="10"/>
          </p:nvPr>
        </p:nvSpPr>
        <p:spPr/>
        <p:txBody>
          <a:bodyPr/>
          <a:lstStyle/>
          <a:p>
            <a:fld id="{F98EE938-3BB0-429B-9746-C1FEF97B494C}" type="datetimeFigureOut">
              <a:rPr lang="en-US" smtClean="0"/>
              <a:t>11/15/2024</a:t>
            </a:fld>
            <a:endParaRPr lang="en-US"/>
          </a:p>
        </p:txBody>
      </p:sp>
      <p:sp>
        <p:nvSpPr>
          <p:cNvPr id="5" name="Footer Placeholder 4">
            <a:extLst>
              <a:ext uri="{FF2B5EF4-FFF2-40B4-BE49-F238E27FC236}">
                <a16:creationId xmlns:a16="http://schemas.microsoft.com/office/drawing/2014/main" id="{EA35CDEA-564F-05C4-10F0-E181766F1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5453F-A34D-9449-EBC8-2FE73F02C4D5}"/>
              </a:ext>
            </a:extLst>
          </p:cNvPr>
          <p:cNvSpPr>
            <a:spLocks noGrp="1"/>
          </p:cNvSpPr>
          <p:nvPr>
            <p:ph type="sldNum" sz="quarter" idx="12"/>
          </p:nvPr>
        </p:nvSpPr>
        <p:spPr/>
        <p:txBody>
          <a:bodyPr/>
          <a:lstStyle/>
          <a:p>
            <a:fld id="{F6CFADA4-A03B-45D2-9060-F9546CDB76C4}" type="slidenum">
              <a:rPr lang="en-US" smtClean="0"/>
              <a:t>‹#›</a:t>
            </a:fld>
            <a:endParaRPr lang="en-US"/>
          </a:p>
        </p:txBody>
      </p:sp>
    </p:spTree>
    <p:extLst>
      <p:ext uri="{BB962C8B-B14F-4D97-AF65-F5344CB8AC3E}">
        <p14:creationId xmlns:p14="http://schemas.microsoft.com/office/powerpoint/2010/main" val="532137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3992130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039B-287D-96E9-B65C-4DF6BBE1B3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9CED-C6C9-7E27-75F0-72C5288399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11FFB-E86C-AEE7-E3F0-84D1A8351E39}"/>
              </a:ext>
            </a:extLst>
          </p:cNvPr>
          <p:cNvSpPr>
            <a:spLocks noGrp="1"/>
          </p:cNvSpPr>
          <p:nvPr>
            <p:ph type="dt" sz="half" idx="10"/>
          </p:nvPr>
        </p:nvSpPr>
        <p:spPr/>
        <p:txBody>
          <a:bodyPr/>
          <a:lstStyle/>
          <a:p>
            <a:fld id="{F98EE938-3BB0-429B-9746-C1FEF97B494C}" type="datetimeFigureOut">
              <a:rPr lang="en-US" smtClean="0"/>
              <a:t>11/15/2024</a:t>
            </a:fld>
            <a:endParaRPr lang="en-US"/>
          </a:p>
        </p:txBody>
      </p:sp>
      <p:sp>
        <p:nvSpPr>
          <p:cNvPr id="5" name="Footer Placeholder 4">
            <a:extLst>
              <a:ext uri="{FF2B5EF4-FFF2-40B4-BE49-F238E27FC236}">
                <a16:creationId xmlns:a16="http://schemas.microsoft.com/office/drawing/2014/main" id="{682D8934-3993-6F79-7917-94EEC6F1B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5B789-12CE-6FA0-B7F6-0D2F685B862B}"/>
              </a:ext>
            </a:extLst>
          </p:cNvPr>
          <p:cNvSpPr>
            <a:spLocks noGrp="1"/>
          </p:cNvSpPr>
          <p:nvPr>
            <p:ph type="sldNum" sz="quarter" idx="12"/>
          </p:nvPr>
        </p:nvSpPr>
        <p:spPr/>
        <p:txBody>
          <a:bodyPr/>
          <a:lstStyle/>
          <a:p>
            <a:fld id="{F6CFADA4-A03B-45D2-9060-F9546CDB76C4}" type="slidenum">
              <a:rPr lang="en-US" smtClean="0"/>
              <a:t>‹#›</a:t>
            </a:fld>
            <a:endParaRPr lang="en-US"/>
          </a:p>
        </p:txBody>
      </p:sp>
    </p:spTree>
    <p:extLst>
      <p:ext uri="{BB962C8B-B14F-4D97-AF65-F5344CB8AC3E}">
        <p14:creationId xmlns:p14="http://schemas.microsoft.com/office/powerpoint/2010/main" val="28030854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12DCD-8A37-5628-9CAE-4C269355BB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306363-6CB5-4509-BEFB-013232F06F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B86A7E-15AF-C78A-7E33-9B4D76559ABF}"/>
              </a:ext>
            </a:extLst>
          </p:cNvPr>
          <p:cNvSpPr>
            <a:spLocks noGrp="1"/>
          </p:cNvSpPr>
          <p:nvPr>
            <p:ph type="dt" sz="half" idx="10"/>
          </p:nvPr>
        </p:nvSpPr>
        <p:spPr/>
        <p:txBody>
          <a:bodyPr/>
          <a:lstStyle/>
          <a:p>
            <a:fld id="{F98EE938-3BB0-429B-9746-C1FEF97B494C}" type="datetimeFigureOut">
              <a:rPr lang="en-US" smtClean="0"/>
              <a:t>11/15/2024</a:t>
            </a:fld>
            <a:endParaRPr lang="en-US"/>
          </a:p>
        </p:txBody>
      </p:sp>
      <p:sp>
        <p:nvSpPr>
          <p:cNvPr id="5" name="Footer Placeholder 4">
            <a:extLst>
              <a:ext uri="{FF2B5EF4-FFF2-40B4-BE49-F238E27FC236}">
                <a16:creationId xmlns:a16="http://schemas.microsoft.com/office/drawing/2014/main" id="{6BB129B9-E2FE-F3B8-2972-96CD5AD65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0C2E8-CD04-1D9A-CF09-3789BA3177D0}"/>
              </a:ext>
            </a:extLst>
          </p:cNvPr>
          <p:cNvSpPr>
            <a:spLocks noGrp="1"/>
          </p:cNvSpPr>
          <p:nvPr>
            <p:ph type="sldNum" sz="quarter" idx="12"/>
          </p:nvPr>
        </p:nvSpPr>
        <p:spPr/>
        <p:txBody>
          <a:bodyPr/>
          <a:lstStyle/>
          <a:p>
            <a:fld id="{F6CFADA4-A03B-45D2-9060-F9546CDB76C4}" type="slidenum">
              <a:rPr lang="en-US" smtClean="0"/>
              <a:t>‹#›</a:t>
            </a:fld>
            <a:endParaRPr lang="en-US"/>
          </a:p>
        </p:txBody>
      </p:sp>
    </p:spTree>
    <p:extLst>
      <p:ext uri="{BB962C8B-B14F-4D97-AF65-F5344CB8AC3E}">
        <p14:creationId xmlns:p14="http://schemas.microsoft.com/office/powerpoint/2010/main" val="36718736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D6DF-A558-0428-463E-D33E9818F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B5EB4-8C50-66E3-F701-B1CDC86198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797E2B-F3F8-2028-3690-3122FAF371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3DF6AF-89D9-7809-AE6A-EB9CA4D850CD}"/>
              </a:ext>
            </a:extLst>
          </p:cNvPr>
          <p:cNvSpPr>
            <a:spLocks noGrp="1"/>
          </p:cNvSpPr>
          <p:nvPr>
            <p:ph type="dt" sz="half" idx="10"/>
          </p:nvPr>
        </p:nvSpPr>
        <p:spPr/>
        <p:txBody>
          <a:bodyPr/>
          <a:lstStyle/>
          <a:p>
            <a:fld id="{F98EE938-3BB0-429B-9746-C1FEF97B494C}" type="datetimeFigureOut">
              <a:rPr lang="en-US" smtClean="0"/>
              <a:t>11/15/2024</a:t>
            </a:fld>
            <a:endParaRPr lang="en-US"/>
          </a:p>
        </p:txBody>
      </p:sp>
      <p:sp>
        <p:nvSpPr>
          <p:cNvPr id="6" name="Footer Placeholder 5">
            <a:extLst>
              <a:ext uri="{FF2B5EF4-FFF2-40B4-BE49-F238E27FC236}">
                <a16:creationId xmlns:a16="http://schemas.microsoft.com/office/drawing/2014/main" id="{BECF5E8A-0E41-DDB1-9809-58C341DEC0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FB171-810A-CE09-FFC4-A5CB4933F0BA}"/>
              </a:ext>
            </a:extLst>
          </p:cNvPr>
          <p:cNvSpPr>
            <a:spLocks noGrp="1"/>
          </p:cNvSpPr>
          <p:nvPr>
            <p:ph type="sldNum" sz="quarter" idx="12"/>
          </p:nvPr>
        </p:nvSpPr>
        <p:spPr/>
        <p:txBody>
          <a:bodyPr/>
          <a:lstStyle/>
          <a:p>
            <a:fld id="{F6CFADA4-A03B-45D2-9060-F9546CDB76C4}" type="slidenum">
              <a:rPr lang="en-US" smtClean="0"/>
              <a:t>‹#›</a:t>
            </a:fld>
            <a:endParaRPr lang="en-US"/>
          </a:p>
        </p:txBody>
      </p:sp>
    </p:spTree>
    <p:extLst>
      <p:ext uri="{BB962C8B-B14F-4D97-AF65-F5344CB8AC3E}">
        <p14:creationId xmlns:p14="http://schemas.microsoft.com/office/powerpoint/2010/main" val="21160974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C339D-51F4-682C-0F12-20D31B6A31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C516C7-A91E-40A6-1198-546F56D9D1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04AE9F-FB9B-1434-80EF-EBDD096B60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92DAC-459E-895C-64D2-5387CCEAD0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A3F393-0FB5-5744-5810-5E054B62C3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6DCA1-8715-B417-F5FD-ED44C218D1BD}"/>
              </a:ext>
            </a:extLst>
          </p:cNvPr>
          <p:cNvSpPr>
            <a:spLocks noGrp="1"/>
          </p:cNvSpPr>
          <p:nvPr>
            <p:ph type="dt" sz="half" idx="10"/>
          </p:nvPr>
        </p:nvSpPr>
        <p:spPr/>
        <p:txBody>
          <a:bodyPr/>
          <a:lstStyle/>
          <a:p>
            <a:fld id="{F98EE938-3BB0-429B-9746-C1FEF97B494C}" type="datetimeFigureOut">
              <a:rPr lang="en-US" smtClean="0"/>
              <a:t>11/15/2024</a:t>
            </a:fld>
            <a:endParaRPr lang="en-US"/>
          </a:p>
        </p:txBody>
      </p:sp>
      <p:sp>
        <p:nvSpPr>
          <p:cNvPr id="8" name="Footer Placeholder 7">
            <a:extLst>
              <a:ext uri="{FF2B5EF4-FFF2-40B4-BE49-F238E27FC236}">
                <a16:creationId xmlns:a16="http://schemas.microsoft.com/office/drawing/2014/main" id="{95BE258A-E78A-2EB8-3E5B-2AC1DD3214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70DEFA-FEB4-9295-A420-59F7888ADEA6}"/>
              </a:ext>
            </a:extLst>
          </p:cNvPr>
          <p:cNvSpPr>
            <a:spLocks noGrp="1"/>
          </p:cNvSpPr>
          <p:nvPr>
            <p:ph type="sldNum" sz="quarter" idx="12"/>
          </p:nvPr>
        </p:nvSpPr>
        <p:spPr/>
        <p:txBody>
          <a:bodyPr/>
          <a:lstStyle/>
          <a:p>
            <a:fld id="{F6CFADA4-A03B-45D2-9060-F9546CDB76C4}" type="slidenum">
              <a:rPr lang="en-US" smtClean="0"/>
              <a:t>‹#›</a:t>
            </a:fld>
            <a:endParaRPr lang="en-US"/>
          </a:p>
        </p:txBody>
      </p:sp>
    </p:spTree>
    <p:extLst>
      <p:ext uri="{BB962C8B-B14F-4D97-AF65-F5344CB8AC3E}">
        <p14:creationId xmlns:p14="http://schemas.microsoft.com/office/powerpoint/2010/main" val="8947724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5DA52-CF0F-D59F-CA52-7E705AF18E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632FA2-CA85-B8C9-9880-15A5588CAE8D}"/>
              </a:ext>
            </a:extLst>
          </p:cNvPr>
          <p:cNvSpPr>
            <a:spLocks noGrp="1"/>
          </p:cNvSpPr>
          <p:nvPr>
            <p:ph type="dt" sz="half" idx="10"/>
          </p:nvPr>
        </p:nvSpPr>
        <p:spPr/>
        <p:txBody>
          <a:bodyPr/>
          <a:lstStyle/>
          <a:p>
            <a:fld id="{F98EE938-3BB0-429B-9746-C1FEF97B494C}" type="datetimeFigureOut">
              <a:rPr lang="en-US" smtClean="0"/>
              <a:t>11/15/2024</a:t>
            </a:fld>
            <a:endParaRPr lang="en-US"/>
          </a:p>
        </p:txBody>
      </p:sp>
      <p:sp>
        <p:nvSpPr>
          <p:cNvPr id="4" name="Footer Placeholder 3">
            <a:extLst>
              <a:ext uri="{FF2B5EF4-FFF2-40B4-BE49-F238E27FC236}">
                <a16:creationId xmlns:a16="http://schemas.microsoft.com/office/drawing/2014/main" id="{7B1D7516-2EC8-89FE-E102-B353F95F09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56356D-28E1-24F6-95CA-B888FC2C22AE}"/>
              </a:ext>
            </a:extLst>
          </p:cNvPr>
          <p:cNvSpPr>
            <a:spLocks noGrp="1"/>
          </p:cNvSpPr>
          <p:nvPr>
            <p:ph type="sldNum" sz="quarter" idx="12"/>
          </p:nvPr>
        </p:nvSpPr>
        <p:spPr/>
        <p:txBody>
          <a:bodyPr/>
          <a:lstStyle/>
          <a:p>
            <a:fld id="{F6CFADA4-A03B-45D2-9060-F9546CDB76C4}" type="slidenum">
              <a:rPr lang="en-US" smtClean="0"/>
              <a:t>‹#›</a:t>
            </a:fld>
            <a:endParaRPr lang="en-US"/>
          </a:p>
        </p:txBody>
      </p:sp>
    </p:spTree>
    <p:extLst>
      <p:ext uri="{BB962C8B-B14F-4D97-AF65-F5344CB8AC3E}">
        <p14:creationId xmlns:p14="http://schemas.microsoft.com/office/powerpoint/2010/main" val="15924136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6C8E1E-01B8-75BB-52DC-BB4B145BB7D9}"/>
              </a:ext>
            </a:extLst>
          </p:cNvPr>
          <p:cNvSpPr>
            <a:spLocks noGrp="1"/>
          </p:cNvSpPr>
          <p:nvPr>
            <p:ph type="dt" sz="half" idx="10"/>
          </p:nvPr>
        </p:nvSpPr>
        <p:spPr/>
        <p:txBody>
          <a:bodyPr/>
          <a:lstStyle/>
          <a:p>
            <a:fld id="{F98EE938-3BB0-429B-9746-C1FEF97B494C}" type="datetimeFigureOut">
              <a:rPr lang="en-US" smtClean="0"/>
              <a:t>11/15/2024</a:t>
            </a:fld>
            <a:endParaRPr lang="en-US"/>
          </a:p>
        </p:txBody>
      </p:sp>
      <p:sp>
        <p:nvSpPr>
          <p:cNvPr id="3" name="Footer Placeholder 2">
            <a:extLst>
              <a:ext uri="{FF2B5EF4-FFF2-40B4-BE49-F238E27FC236}">
                <a16:creationId xmlns:a16="http://schemas.microsoft.com/office/drawing/2014/main" id="{2EFED285-D92C-3EA0-FD13-AE62FF0C19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CB7964-14AD-9DED-AAE0-8C056792666E}"/>
              </a:ext>
            </a:extLst>
          </p:cNvPr>
          <p:cNvSpPr>
            <a:spLocks noGrp="1"/>
          </p:cNvSpPr>
          <p:nvPr>
            <p:ph type="sldNum" sz="quarter" idx="12"/>
          </p:nvPr>
        </p:nvSpPr>
        <p:spPr/>
        <p:txBody>
          <a:bodyPr/>
          <a:lstStyle/>
          <a:p>
            <a:fld id="{F6CFADA4-A03B-45D2-9060-F9546CDB76C4}" type="slidenum">
              <a:rPr lang="en-US" smtClean="0"/>
              <a:t>‹#›</a:t>
            </a:fld>
            <a:endParaRPr lang="en-US"/>
          </a:p>
        </p:txBody>
      </p:sp>
    </p:spTree>
    <p:extLst>
      <p:ext uri="{BB962C8B-B14F-4D97-AF65-F5344CB8AC3E}">
        <p14:creationId xmlns:p14="http://schemas.microsoft.com/office/powerpoint/2010/main" val="26877834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215A-F6DF-D1EC-5E6D-478657B0F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8FC1D6-3C6F-3847-E38C-44BED1ED8E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D19ADB-A541-ACC5-BF08-2BF34777C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0F52-F39E-09EA-B954-6D89AFD9C1DA}"/>
              </a:ext>
            </a:extLst>
          </p:cNvPr>
          <p:cNvSpPr>
            <a:spLocks noGrp="1"/>
          </p:cNvSpPr>
          <p:nvPr>
            <p:ph type="dt" sz="half" idx="10"/>
          </p:nvPr>
        </p:nvSpPr>
        <p:spPr/>
        <p:txBody>
          <a:bodyPr/>
          <a:lstStyle/>
          <a:p>
            <a:fld id="{F98EE938-3BB0-429B-9746-C1FEF97B494C}" type="datetimeFigureOut">
              <a:rPr lang="en-US" smtClean="0"/>
              <a:t>11/15/2024</a:t>
            </a:fld>
            <a:endParaRPr lang="en-US"/>
          </a:p>
        </p:txBody>
      </p:sp>
      <p:sp>
        <p:nvSpPr>
          <p:cNvPr id="6" name="Footer Placeholder 5">
            <a:extLst>
              <a:ext uri="{FF2B5EF4-FFF2-40B4-BE49-F238E27FC236}">
                <a16:creationId xmlns:a16="http://schemas.microsoft.com/office/drawing/2014/main" id="{B845851A-99A8-007C-7E39-C2DA15EE7A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200F-93F0-012D-80F5-15A1BF6E688D}"/>
              </a:ext>
            </a:extLst>
          </p:cNvPr>
          <p:cNvSpPr>
            <a:spLocks noGrp="1"/>
          </p:cNvSpPr>
          <p:nvPr>
            <p:ph type="sldNum" sz="quarter" idx="12"/>
          </p:nvPr>
        </p:nvSpPr>
        <p:spPr/>
        <p:txBody>
          <a:bodyPr/>
          <a:lstStyle/>
          <a:p>
            <a:fld id="{F6CFADA4-A03B-45D2-9060-F9546CDB76C4}" type="slidenum">
              <a:rPr lang="en-US" smtClean="0"/>
              <a:t>‹#›</a:t>
            </a:fld>
            <a:endParaRPr lang="en-US"/>
          </a:p>
        </p:txBody>
      </p:sp>
    </p:spTree>
    <p:extLst>
      <p:ext uri="{BB962C8B-B14F-4D97-AF65-F5344CB8AC3E}">
        <p14:creationId xmlns:p14="http://schemas.microsoft.com/office/powerpoint/2010/main" val="21800647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9C6AF-E8FE-EEE4-B599-E195B56D6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758D5-BCE7-D4BE-87B2-B9246CF9C1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CBC68F-BCBC-B00C-CC46-F2FAE8E82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FC2A4-BCB3-2884-A5DE-FFF037FE4432}"/>
              </a:ext>
            </a:extLst>
          </p:cNvPr>
          <p:cNvSpPr>
            <a:spLocks noGrp="1"/>
          </p:cNvSpPr>
          <p:nvPr>
            <p:ph type="dt" sz="half" idx="10"/>
          </p:nvPr>
        </p:nvSpPr>
        <p:spPr/>
        <p:txBody>
          <a:bodyPr/>
          <a:lstStyle/>
          <a:p>
            <a:fld id="{F98EE938-3BB0-429B-9746-C1FEF97B494C}" type="datetimeFigureOut">
              <a:rPr lang="en-US" smtClean="0"/>
              <a:t>11/15/2024</a:t>
            </a:fld>
            <a:endParaRPr lang="en-US"/>
          </a:p>
        </p:txBody>
      </p:sp>
      <p:sp>
        <p:nvSpPr>
          <p:cNvPr id="6" name="Footer Placeholder 5">
            <a:extLst>
              <a:ext uri="{FF2B5EF4-FFF2-40B4-BE49-F238E27FC236}">
                <a16:creationId xmlns:a16="http://schemas.microsoft.com/office/drawing/2014/main" id="{44D42AB0-51BA-1E02-BE29-9A85068452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786E5-EAAC-EA3A-69F2-353C28205776}"/>
              </a:ext>
            </a:extLst>
          </p:cNvPr>
          <p:cNvSpPr>
            <a:spLocks noGrp="1"/>
          </p:cNvSpPr>
          <p:nvPr>
            <p:ph type="sldNum" sz="quarter" idx="12"/>
          </p:nvPr>
        </p:nvSpPr>
        <p:spPr/>
        <p:txBody>
          <a:bodyPr/>
          <a:lstStyle/>
          <a:p>
            <a:fld id="{F6CFADA4-A03B-45D2-9060-F9546CDB76C4}" type="slidenum">
              <a:rPr lang="en-US" smtClean="0"/>
              <a:t>‹#›</a:t>
            </a:fld>
            <a:endParaRPr lang="en-US"/>
          </a:p>
        </p:txBody>
      </p:sp>
    </p:spTree>
    <p:extLst>
      <p:ext uri="{BB962C8B-B14F-4D97-AF65-F5344CB8AC3E}">
        <p14:creationId xmlns:p14="http://schemas.microsoft.com/office/powerpoint/2010/main" val="4031190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5787-4EEE-707D-912C-D7A3CE5EF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250DA4-B9B0-EFF1-88CF-1E14AEA666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EF805-64F0-007D-CC0F-EFD2ABC45E92}"/>
              </a:ext>
            </a:extLst>
          </p:cNvPr>
          <p:cNvSpPr>
            <a:spLocks noGrp="1"/>
          </p:cNvSpPr>
          <p:nvPr>
            <p:ph type="dt" sz="half" idx="10"/>
          </p:nvPr>
        </p:nvSpPr>
        <p:spPr/>
        <p:txBody>
          <a:bodyPr/>
          <a:lstStyle/>
          <a:p>
            <a:fld id="{F98EE938-3BB0-429B-9746-C1FEF97B494C}" type="datetimeFigureOut">
              <a:rPr lang="en-US" smtClean="0"/>
              <a:t>11/15/2024</a:t>
            </a:fld>
            <a:endParaRPr lang="en-US"/>
          </a:p>
        </p:txBody>
      </p:sp>
      <p:sp>
        <p:nvSpPr>
          <p:cNvPr id="5" name="Footer Placeholder 4">
            <a:extLst>
              <a:ext uri="{FF2B5EF4-FFF2-40B4-BE49-F238E27FC236}">
                <a16:creationId xmlns:a16="http://schemas.microsoft.com/office/drawing/2014/main" id="{F01DA65C-0B4B-F04B-9B37-D8CD4B12D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AF454-C59D-2592-EEA7-DDBDEF665953}"/>
              </a:ext>
            </a:extLst>
          </p:cNvPr>
          <p:cNvSpPr>
            <a:spLocks noGrp="1"/>
          </p:cNvSpPr>
          <p:nvPr>
            <p:ph type="sldNum" sz="quarter" idx="12"/>
          </p:nvPr>
        </p:nvSpPr>
        <p:spPr/>
        <p:txBody>
          <a:bodyPr/>
          <a:lstStyle/>
          <a:p>
            <a:fld id="{F6CFADA4-A03B-45D2-9060-F9546CDB76C4}" type="slidenum">
              <a:rPr lang="en-US" smtClean="0"/>
              <a:t>‹#›</a:t>
            </a:fld>
            <a:endParaRPr lang="en-US"/>
          </a:p>
        </p:txBody>
      </p:sp>
    </p:spTree>
    <p:extLst>
      <p:ext uri="{BB962C8B-B14F-4D97-AF65-F5344CB8AC3E}">
        <p14:creationId xmlns:p14="http://schemas.microsoft.com/office/powerpoint/2010/main" val="5558009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B48B2D-CCAC-B0C6-C985-CD59A1949F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911E91-FDB5-5AC5-A922-5A4FABF9FF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28081-1615-E03F-5043-6C89BC34A2D9}"/>
              </a:ext>
            </a:extLst>
          </p:cNvPr>
          <p:cNvSpPr>
            <a:spLocks noGrp="1"/>
          </p:cNvSpPr>
          <p:nvPr>
            <p:ph type="dt" sz="half" idx="10"/>
          </p:nvPr>
        </p:nvSpPr>
        <p:spPr/>
        <p:txBody>
          <a:bodyPr/>
          <a:lstStyle/>
          <a:p>
            <a:fld id="{F98EE938-3BB0-429B-9746-C1FEF97B494C}" type="datetimeFigureOut">
              <a:rPr lang="en-US" smtClean="0"/>
              <a:t>11/15/2024</a:t>
            </a:fld>
            <a:endParaRPr lang="en-US"/>
          </a:p>
        </p:txBody>
      </p:sp>
      <p:sp>
        <p:nvSpPr>
          <p:cNvPr id="5" name="Footer Placeholder 4">
            <a:extLst>
              <a:ext uri="{FF2B5EF4-FFF2-40B4-BE49-F238E27FC236}">
                <a16:creationId xmlns:a16="http://schemas.microsoft.com/office/drawing/2014/main" id="{51E15349-7889-B2B8-FA6C-1047DA899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6E043-29CC-C60F-5A2A-3F8DBA2695D3}"/>
              </a:ext>
            </a:extLst>
          </p:cNvPr>
          <p:cNvSpPr>
            <a:spLocks noGrp="1"/>
          </p:cNvSpPr>
          <p:nvPr>
            <p:ph type="sldNum" sz="quarter" idx="12"/>
          </p:nvPr>
        </p:nvSpPr>
        <p:spPr/>
        <p:txBody>
          <a:bodyPr/>
          <a:lstStyle/>
          <a:p>
            <a:fld id="{F6CFADA4-A03B-45D2-9060-F9546CDB76C4}" type="slidenum">
              <a:rPr lang="en-US" smtClean="0"/>
              <a:t>‹#›</a:t>
            </a:fld>
            <a:endParaRPr lang="en-US"/>
          </a:p>
        </p:txBody>
      </p:sp>
    </p:spTree>
    <p:extLst>
      <p:ext uri="{BB962C8B-B14F-4D97-AF65-F5344CB8AC3E}">
        <p14:creationId xmlns:p14="http://schemas.microsoft.com/office/powerpoint/2010/main" val="558708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632638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cstate="email">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4581549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82631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500697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alkin">
    <p:bg>
      <p:bgPr>
        <a:gradFill>
          <a:gsLst>
            <a:gs pos="0">
              <a:srgbClr val="E8E2F1"/>
            </a:gs>
            <a:gs pos="100000">
              <a:srgbClr val="CDD3EB"/>
            </a:gs>
          </a:gsLst>
          <a:lin ang="0" scaled="1"/>
        </a:gradFill>
        <a:effectLst/>
      </p:bgPr>
    </p:bg>
    <p:spTree>
      <p:nvGrpSpPr>
        <p:cNvPr id="1" name=""/>
        <p:cNvGrpSpPr/>
        <p:nvPr/>
      </p:nvGrpSpPr>
      <p:grpSpPr>
        <a:xfrm>
          <a:off x="0" y="0"/>
          <a:ext cx="0" cy="0"/>
          <a:chOff x="0" y="0"/>
          <a:chExt cx="0" cy="0"/>
        </a:xfrm>
      </p:grpSpPr>
      <p:pic>
        <p:nvPicPr>
          <p:cNvPr id="3" name="Picture 2" descr="A colorful wavy fabric with a drop of water&#10;&#10;Description automatically generated with medium confidence">
            <a:extLst>
              <a:ext uri="{FF2B5EF4-FFF2-40B4-BE49-F238E27FC236}">
                <a16:creationId xmlns:a16="http://schemas.microsoft.com/office/drawing/2014/main" id="{CFB88699-BAA0-CC96-0E45-F5BD187031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3" name="MS logo gray - EMF" descr="Microsoft logo, gray text version">
            <a:extLst>
              <a:ext uri="{FF2B5EF4-FFF2-40B4-BE49-F238E27FC236}">
                <a16:creationId xmlns:a16="http://schemas.microsoft.com/office/drawing/2014/main" id="{A7E685B8-AE72-4675-01A2-E2AB5927B7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grpSp>
        <p:nvGrpSpPr>
          <p:cNvPr id="43" name="Group 42">
            <a:extLst>
              <a:ext uri="{FF2B5EF4-FFF2-40B4-BE49-F238E27FC236}">
                <a16:creationId xmlns:a16="http://schemas.microsoft.com/office/drawing/2014/main" id="{F6176349-5E6B-A820-AAEB-B5A9FDA91664}"/>
              </a:ext>
            </a:extLst>
          </p:cNvPr>
          <p:cNvGrpSpPr/>
          <p:nvPr userDrawn="1"/>
        </p:nvGrpSpPr>
        <p:grpSpPr>
          <a:xfrm>
            <a:off x="568434" y="2277197"/>
            <a:ext cx="3349297" cy="1772737"/>
            <a:chOff x="515713" y="1851526"/>
            <a:chExt cx="3828608" cy="2026430"/>
          </a:xfrm>
        </p:grpSpPr>
        <p:sp>
          <p:nvSpPr>
            <p:cNvPr id="7" name="Freeform: Shape 6">
              <a:extLst>
                <a:ext uri="{FF2B5EF4-FFF2-40B4-BE49-F238E27FC236}">
                  <a16:creationId xmlns:a16="http://schemas.microsoft.com/office/drawing/2014/main" id="{EA0023D1-44A8-2DBD-030A-0D79F916D7CA}"/>
                </a:ext>
              </a:extLst>
            </p:cNvPr>
            <p:cNvSpPr/>
            <p:nvPr/>
          </p:nvSpPr>
          <p:spPr>
            <a:xfrm>
              <a:off x="515713" y="1851526"/>
              <a:ext cx="3828608" cy="1537853"/>
            </a:xfrm>
            <a:custGeom>
              <a:avLst/>
              <a:gdLst>
                <a:gd name="connsiteX0" fmla="*/ 639148 w 3828608"/>
                <a:gd name="connsiteY0" fmla="*/ 699140 h 1537853"/>
                <a:gd name="connsiteX1" fmla="*/ 639148 w 3828608"/>
                <a:gd name="connsiteY1" fmla="*/ 284622 h 1537853"/>
                <a:gd name="connsiteX2" fmla="*/ 644576 w 3828608"/>
                <a:gd name="connsiteY2" fmla="*/ 144765 h 1537853"/>
                <a:gd name="connsiteX3" fmla="*/ 642782 w 3828608"/>
                <a:gd name="connsiteY3" fmla="*/ 144765 h 1537853"/>
                <a:gd name="connsiteX4" fmla="*/ 624185 w 3828608"/>
                <a:gd name="connsiteY4" fmla="*/ 217407 h 1537853"/>
                <a:gd name="connsiteX5" fmla="*/ 427121 w 3828608"/>
                <a:gd name="connsiteY5" fmla="*/ 699140 h 1537853"/>
                <a:gd name="connsiteX6" fmla="*/ 356745 w 3828608"/>
                <a:gd name="connsiteY6" fmla="*/ 699140 h 1537853"/>
                <a:gd name="connsiteX7" fmla="*/ 158359 w 3828608"/>
                <a:gd name="connsiteY7" fmla="*/ 221986 h 1537853"/>
                <a:gd name="connsiteX8" fmla="*/ 139762 w 3828608"/>
                <a:gd name="connsiteY8" fmla="*/ 144812 h 1537853"/>
                <a:gd name="connsiteX9" fmla="*/ 137024 w 3828608"/>
                <a:gd name="connsiteY9" fmla="*/ 144812 h 1537853"/>
                <a:gd name="connsiteX10" fmla="*/ 139998 w 3828608"/>
                <a:gd name="connsiteY10" fmla="*/ 208817 h 1537853"/>
                <a:gd name="connsiteX11" fmla="*/ 141603 w 3828608"/>
                <a:gd name="connsiteY11" fmla="*/ 298263 h 1537853"/>
                <a:gd name="connsiteX12" fmla="*/ 141603 w 3828608"/>
                <a:gd name="connsiteY12" fmla="*/ 699140 h 1537853"/>
                <a:gd name="connsiteX13" fmla="*/ 41254 w 3828608"/>
                <a:gd name="connsiteY13" fmla="*/ 699140 h 1537853"/>
                <a:gd name="connsiteX14" fmla="*/ 41254 w 3828608"/>
                <a:gd name="connsiteY14" fmla="*/ 48098 h 1537853"/>
                <a:gd name="connsiteX15" fmla="*/ 195601 w 3828608"/>
                <a:gd name="connsiteY15" fmla="*/ 48098 h 1537853"/>
                <a:gd name="connsiteX16" fmla="*/ 361323 w 3828608"/>
                <a:gd name="connsiteY16" fmla="*/ 459454 h 1537853"/>
                <a:gd name="connsiteX17" fmla="*/ 390824 w 3828608"/>
                <a:gd name="connsiteY17" fmla="*/ 549372 h 1537853"/>
                <a:gd name="connsiteX18" fmla="*/ 393561 w 3828608"/>
                <a:gd name="connsiteY18" fmla="*/ 549372 h 1537853"/>
                <a:gd name="connsiteX19" fmla="*/ 428065 w 3828608"/>
                <a:gd name="connsiteY19" fmla="*/ 458557 h 1537853"/>
                <a:gd name="connsiteX20" fmla="*/ 598319 w 3828608"/>
                <a:gd name="connsiteY20" fmla="*/ 48145 h 1537853"/>
                <a:gd name="connsiteX21" fmla="*/ 746341 w 3828608"/>
                <a:gd name="connsiteY21" fmla="*/ 48145 h 1537853"/>
                <a:gd name="connsiteX22" fmla="*/ 746341 w 3828608"/>
                <a:gd name="connsiteY22" fmla="*/ 699187 h 1537853"/>
                <a:gd name="connsiteX23" fmla="*/ 639195 w 3828608"/>
                <a:gd name="connsiteY23" fmla="*/ 699187 h 1537853"/>
                <a:gd name="connsiteX24" fmla="*/ 1008495 w 3828608"/>
                <a:gd name="connsiteY24" fmla="*/ 69857 h 1537853"/>
                <a:gd name="connsiteX25" fmla="*/ 989662 w 3828608"/>
                <a:gd name="connsiteY25" fmla="*/ 112999 h 1537853"/>
                <a:gd name="connsiteX26" fmla="*/ 944019 w 3828608"/>
                <a:gd name="connsiteY26" fmla="*/ 130275 h 1537853"/>
                <a:gd name="connsiteX27" fmla="*/ 898611 w 3828608"/>
                <a:gd name="connsiteY27" fmla="*/ 112999 h 1537853"/>
                <a:gd name="connsiteX28" fmla="*/ 880014 w 3828608"/>
                <a:gd name="connsiteY28" fmla="*/ 69857 h 1537853"/>
                <a:gd name="connsiteX29" fmla="*/ 898847 w 3828608"/>
                <a:gd name="connsiteY29" fmla="*/ 25819 h 1537853"/>
                <a:gd name="connsiteX30" fmla="*/ 944019 w 3828608"/>
                <a:gd name="connsiteY30" fmla="*/ 8118 h 1537853"/>
                <a:gd name="connsiteX31" fmla="*/ 990087 w 3828608"/>
                <a:gd name="connsiteY31" fmla="*/ 26291 h 1537853"/>
                <a:gd name="connsiteX32" fmla="*/ 1008495 w 3828608"/>
                <a:gd name="connsiteY32" fmla="*/ 69857 h 1537853"/>
                <a:gd name="connsiteX33" fmla="*/ 890446 w 3828608"/>
                <a:gd name="connsiteY33" fmla="*/ 699140 h 1537853"/>
                <a:gd name="connsiteX34" fmla="*/ 890446 w 3828608"/>
                <a:gd name="connsiteY34" fmla="*/ 234211 h 1537853"/>
                <a:gd name="connsiteX35" fmla="*/ 995326 w 3828608"/>
                <a:gd name="connsiteY35" fmla="*/ 234211 h 1537853"/>
                <a:gd name="connsiteX36" fmla="*/ 995326 w 3828608"/>
                <a:gd name="connsiteY36" fmla="*/ 699140 h 1537853"/>
                <a:gd name="connsiteX37" fmla="*/ 890446 w 3828608"/>
                <a:gd name="connsiteY37" fmla="*/ 699140 h 1537853"/>
                <a:gd name="connsiteX38" fmla="*/ 1456857 w 3828608"/>
                <a:gd name="connsiteY38" fmla="*/ 679599 h 1537853"/>
                <a:gd name="connsiteX39" fmla="*/ 1324741 w 3828608"/>
                <a:gd name="connsiteY39" fmla="*/ 710468 h 1537853"/>
                <a:gd name="connsiteX40" fmla="*/ 1205087 w 3828608"/>
                <a:gd name="connsiteY40" fmla="*/ 681393 h 1537853"/>
                <a:gd name="connsiteX41" fmla="*/ 1123382 w 3828608"/>
                <a:gd name="connsiteY41" fmla="*/ 598744 h 1537853"/>
                <a:gd name="connsiteX42" fmla="*/ 1094118 w 3828608"/>
                <a:gd name="connsiteY42" fmla="*/ 478901 h 1537853"/>
                <a:gd name="connsiteX43" fmla="*/ 1124326 w 3828608"/>
                <a:gd name="connsiteY43" fmla="*/ 344944 h 1537853"/>
                <a:gd name="connsiteX44" fmla="*/ 1211931 w 3828608"/>
                <a:gd name="connsiteY44" fmla="*/ 254838 h 1537853"/>
                <a:gd name="connsiteX45" fmla="*/ 1345179 w 3828608"/>
                <a:gd name="connsiteY45" fmla="*/ 222836 h 1537853"/>
                <a:gd name="connsiteX46" fmla="*/ 1406493 w 3828608"/>
                <a:gd name="connsiteY46" fmla="*/ 229396 h 1537853"/>
                <a:gd name="connsiteX47" fmla="*/ 1456904 w 3828608"/>
                <a:gd name="connsiteY47" fmla="*/ 246436 h 1537853"/>
                <a:gd name="connsiteX48" fmla="*/ 1456904 w 3828608"/>
                <a:gd name="connsiteY48" fmla="*/ 345888 h 1537853"/>
                <a:gd name="connsiteX49" fmla="*/ 1349758 w 3828608"/>
                <a:gd name="connsiteY49" fmla="*/ 308647 h 1537853"/>
                <a:gd name="connsiteX50" fmla="*/ 1243744 w 3828608"/>
                <a:gd name="connsiteY50" fmla="*/ 352449 h 1537853"/>
                <a:gd name="connsiteX51" fmla="*/ 1203105 w 3828608"/>
                <a:gd name="connsiteY51" fmla="*/ 469366 h 1537853"/>
                <a:gd name="connsiteX52" fmla="*/ 1242140 w 3828608"/>
                <a:gd name="connsiteY52" fmla="*/ 583309 h 1537853"/>
                <a:gd name="connsiteX53" fmla="*/ 1347917 w 3828608"/>
                <a:gd name="connsiteY53" fmla="*/ 624610 h 1537853"/>
                <a:gd name="connsiteX54" fmla="*/ 1401962 w 3828608"/>
                <a:gd name="connsiteY54" fmla="*/ 614179 h 1537853"/>
                <a:gd name="connsiteX55" fmla="*/ 1456904 w 3828608"/>
                <a:gd name="connsiteY55" fmla="*/ 585575 h 1537853"/>
                <a:gd name="connsiteX56" fmla="*/ 1456904 w 3828608"/>
                <a:gd name="connsiteY56" fmla="*/ 679552 h 1537853"/>
                <a:gd name="connsiteX57" fmla="*/ 1824410 w 3828608"/>
                <a:gd name="connsiteY57" fmla="*/ 336354 h 1537853"/>
                <a:gd name="connsiteX58" fmla="*/ 1797600 w 3828608"/>
                <a:gd name="connsiteY58" fmla="*/ 325450 h 1537853"/>
                <a:gd name="connsiteX59" fmla="*/ 1763568 w 3828608"/>
                <a:gd name="connsiteY59" fmla="*/ 320447 h 1537853"/>
                <a:gd name="connsiteX60" fmla="*/ 1689557 w 3828608"/>
                <a:gd name="connsiteY60" fmla="*/ 359482 h 1537853"/>
                <a:gd name="connsiteX61" fmla="*/ 1661426 w 3828608"/>
                <a:gd name="connsiteY61" fmla="*/ 461200 h 1537853"/>
                <a:gd name="connsiteX62" fmla="*/ 1661426 w 3828608"/>
                <a:gd name="connsiteY62" fmla="*/ 699093 h 1537853"/>
                <a:gd name="connsiteX63" fmla="*/ 1556545 w 3828608"/>
                <a:gd name="connsiteY63" fmla="*/ 699093 h 1537853"/>
                <a:gd name="connsiteX64" fmla="*/ 1556545 w 3828608"/>
                <a:gd name="connsiteY64" fmla="*/ 234164 h 1537853"/>
                <a:gd name="connsiteX65" fmla="*/ 1661426 w 3828608"/>
                <a:gd name="connsiteY65" fmla="*/ 234164 h 1537853"/>
                <a:gd name="connsiteX66" fmla="*/ 1661426 w 3828608"/>
                <a:gd name="connsiteY66" fmla="*/ 324506 h 1537853"/>
                <a:gd name="connsiteX67" fmla="*/ 1663219 w 3828608"/>
                <a:gd name="connsiteY67" fmla="*/ 324506 h 1537853"/>
                <a:gd name="connsiteX68" fmla="*/ 1709995 w 3828608"/>
                <a:gd name="connsiteY68" fmla="*/ 251864 h 1537853"/>
                <a:gd name="connsiteX69" fmla="*/ 1782166 w 3828608"/>
                <a:gd name="connsiteY69" fmla="*/ 225998 h 1537853"/>
                <a:gd name="connsiteX70" fmla="*/ 1824410 w 3828608"/>
                <a:gd name="connsiteY70" fmla="*/ 232370 h 1537853"/>
                <a:gd name="connsiteX71" fmla="*/ 1824410 w 3828608"/>
                <a:gd name="connsiteY71" fmla="*/ 336354 h 1537853"/>
                <a:gd name="connsiteX72" fmla="*/ 2318179 w 3828608"/>
                <a:gd name="connsiteY72" fmla="*/ 462097 h 1537853"/>
                <a:gd name="connsiteX73" fmla="*/ 2252806 w 3828608"/>
                <a:gd name="connsiteY73" fmla="*/ 642782 h 1537853"/>
                <a:gd name="connsiteX74" fmla="*/ 2075283 w 3828608"/>
                <a:gd name="connsiteY74" fmla="*/ 710421 h 1537853"/>
                <a:gd name="connsiteX75" fmla="*/ 1903897 w 3828608"/>
                <a:gd name="connsiteY75" fmla="*/ 646181 h 1537853"/>
                <a:gd name="connsiteX76" fmla="*/ 1840128 w 3828608"/>
                <a:gd name="connsiteY76" fmla="*/ 472056 h 1537853"/>
                <a:gd name="connsiteX77" fmla="*/ 1905502 w 3828608"/>
                <a:gd name="connsiteY77" fmla="*/ 289531 h 1537853"/>
                <a:gd name="connsiteX78" fmla="*/ 2086659 w 3828608"/>
                <a:gd name="connsiteY78" fmla="*/ 222788 h 1537853"/>
                <a:gd name="connsiteX79" fmla="*/ 2256913 w 3828608"/>
                <a:gd name="connsiteY79" fmla="*/ 286557 h 1537853"/>
                <a:gd name="connsiteX80" fmla="*/ 2318227 w 3828608"/>
                <a:gd name="connsiteY80" fmla="*/ 462050 h 1537853"/>
                <a:gd name="connsiteX81" fmla="*/ 2209193 w 3828608"/>
                <a:gd name="connsiteY81" fmla="*/ 465732 h 1537853"/>
                <a:gd name="connsiteX82" fmla="*/ 2174925 w 3828608"/>
                <a:gd name="connsiteY82" fmla="*/ 348579 h 1537853"/>
                <a:gd name="connsiteX83" fmla="*/ 2080711 w 3828608"/>
                <a:gd name="connsiteY83" fmla="*/ 308647 h 1537853"/>
                <a:gd name="connsiteX84" fmla="*/ 1983997 w 3828608"/>
                <a:gd name="connsiteY84" fmla="*/ 350420 h 1537853"/>
                <a:gd name="connsiteX85" fmla="*/ 1949021 w 3828608"/>
                <a:gd name="connsiteY85" fmla="*/ 468469 h 1537853"/>
                <a:gd name="connsiteX86" fmla="*/ 1983997 w 3828608"/>
                <a:gd name="connsiteY86" fmla="*/ 583545 h 1537853"/>
                <a:gd name="connsiteX87" fmla="*/ 2081608 w 3828608"/>
                <a:gd name="connsiteY87" fmla="*/ 624657 h 1537853"/>
                <a:gd name="connsiteX88" fmla="*/ 2176954 w 3828608"/>
                <a:gd name="connsiteY88" fmla="*/ 584253 h 1537853"/>
                <a:gd name="connsiteX89" fmla="*/ 2209193 w 3828608"/>
                <a:gd name="connsiteY89" fmla="*/ 465732 h 1537853"/>
                <a:gd name="connsiteX90" fmla="*/ 2694795 w 3828608"/>
                <a:gd name="connsiteY90" fmla="*/ 566081 h 1537853"/>
                <a:gd name="connsiteX91" fmla="*/ 2644857 w 3828608"/>
                <a:gd name="connsiteY91" fmla="*/ 670725 h 1537853"/>
                <a:gd name="connsiteX92" fmla="*/ 2509579 w 3828608"/>
                <a:gd name="connsiteY92" fmla="*/ 710468 h 1537853"/>
                <a:gd name="connsiteX93" fmla="*/ 2446707 w 3828608"/>
                <a:gd name="connsiteY93" fmla="*/ 703199 h 1537853"/>
                <a:gd name="connsiteX94" fmla="*/ 2387895 w 3828608"/>
                <a:gd name="connsiteY94" fmla="*/ 685027 h 1537853"/>
                <a:gd name="connsiteX95" fmla="*/ 2387895 w 3828608"/>
                <a:gd name="connsiteY95" fmla="*/ 584678 h 1537853"/>
                <a:gd name="connsiteX96" fmla="*/ 2451475 w 3828608"/>
                <a:gd name="connsiteY96" fmla="*/ 616916 h 1537853"/>
                <a:gd name="connsiteX97" fmla="*/ 2513685 w 3828608"/>
                <a:gd name="connsiteY97" fmla="*/ 628244 h 1537853"/>
                <a:gd name="connsiteX98" fmla="*/ 2589066 w 3828608"/>
                <a:gd name="connsiteY98" fmla="*/ 578306 h 1537853"/>
                <a:gd name="connsiteX99" fmla="*/ 2581560 w 3828608"/>
                <a:gd name="connsiteY99" fmla="*/ 549938 h 1537853"/>
                <a:gd name="connsiteX100" fmla="*/ 2555694 w 3828608"/>
                <a:gd name="connsiteY100" fmla="*/ 528603 h 1537853"/>
                <a:gd name="connsiteX101" fmla="*/ 2498723 w 3828608"/>
                <a:gd name="connsiteY101" fmla="*/ 502029 h 1537853"/>
                <a:gd name="connsiteX102" fmla="*/ 2431320 w 3828608"/>
                <a:gd name="connsiteY102" fmla="*/ 464363 h 1537853"/>
                <a:gd name="connsiteX103" fmla="*/ 2398610 w 3828608"/>
                <a:gd name="connsiteY103" fmla="*/ 421693 h 1537853"/>
                <a:gd name="connsiteX104" fmla="*/ 2387942 w 3828608"/>
                <a:gd name="connsiteY104" fmla="*/ 364486 h 1537853"/>
                <a:gd name="connsiteX105" fmla="*/ 2437409 w 3828608"/>
                <a:gd name="connsiteY105" fmla="*/ 262343 h 1537853"/>
                <a:gd name="connsiteX106" fmla="*/ 2565465 w 3828608"/>
                <a:gd name="connsiteY106" fmla="*/ 222836 h 1537853"/>
                <a:gd name="connsiteX107" fmla="*/ 2620171 w 3828608"/>
                <a:gd name="connsiteY107" fmla="*/ 228500 h 1537853"/>
                <a:gd name="connsiteX108" fmla="*/ 2669873 w 3828608"/>
                <a:gd name="connsiteY108" fmla="*/ 242330 h 1537853"/>
                <a:gd name="connsiteX109" fmla="*/ 2669873 w 3828608"/>
                <a:gd name="connsiteY109" fmla="*/ 337203 h 1537853"/>
                <a:gd name="connsiteX110" fmla="*/ 2619463 w 3828608"/>
                <a:gd name="connsiteY110" fmla="*/ 313839 h 1537853"/>
                <a:gd name="connsiteX111" fmla="*/ 2561783 w 3828608"/>
                <a:gd name="connsiteY111" fmla="*/ 304965 h 1537853"/>
                <a:gd name="connsiteX112" fmla="*/ 2512317 w 3828608"/>
                <a:gd name="connsiteY112" fmla="*/ 319031 h 1537853"/>
                <a:gd name="connsiteX113" fmla="*/ 2494145 w 3828608"/>
                <a:gd name="connsiteY113" fmla="*/ 354904 h 1537853"/>
                <a:gd name="connsiteX114" fmla="*/ 2508446 w 3828608"/>
                <a:gd name="connsiteY114" fmla="*/ 393278 h 1537853"/>
                <a:gd name="connsiteX115" fmla="*/ 2575849 w 3828608"/>
                <a:gd name="connsiteY115" fmla="*/ 428443 h 1537853"/>
                <a:gd name="connsiteX116" fmla="*/ 2668033 w 3828608"/>
                <a:gd name="connsiteY116" fmla="*/ 487019 h 1537853"/>
                <a:gd name="connsiteX117" fmla="*/ 2694843 w 3828608"/>
                <a:gd name="connsiteY117" fmla="*/ 566034 h 1537853"/>
                <a:gd name="connsiteX118" fmla="*/ 3230762 w 3828608"/>
                <a:gd name="connsiteY118" fmla="*/ 462097 h 1537853"/>
                <a:gd name="connsiteX119" fmla="*/ 3165389 w 3828608"/>
                <a:gd name="connsiteY119" fmla="*/ 642782 h 1537853"/>
                <a:gd name="connsiteX120" fmla="*/ 2987866 w 3828608"/>
                <a:gd name="connsiteY120" fmla="*/ 710421 h 1537853"/>
                <a:gd name="connsiteX121" fmla="*/ 2816480 w 3828608"/>
                <a:gd name="connsiteY121" fmla="*/ 646181 h 1537853"/>
                <a:gd name="connsiteX122" fmla="*/ 2752711 w 3828608"/>
                <a:gd name="connsiteY122" fmla="*/ 472056 h 1537853"/>
                <a:gd name="connsiteX123" fmla="*/ 2818085 w 3828608"/>
                <a:gd name="connsiteY123" fmla="*/ 289531 h 1537853"/>
                <a:gd name="connsiteX124" fmla="*/ 2999241 w 3828608"/>
                <a:gd name="connsiteY124" fmla="*/ 222788 h 1537853"/>
                <a:gd name="connsiteX125" fmla="*/ 3169495 w 3828608"/>
                <a:gd name="connsiteY125" fmla="*/ 286557 h 1537853"/>
                <a:gd name="connsiteX126" fmla="*/ 3230809 w 3828608"/>
                <a:gd name="connsiteY126" fmla="*/ 462050 h 1537853"/>
                <a:gd name="connsiteX127" fmla="*/ 3121775 w 3828608"/>
                <a:gd name="connsiteY127" fmla="*/ 465732 h 1537853"/>
                <a:gd name="connsiteX128" fmla="*/ 3087507 w 3828608"/>
                <a:gd name="connsiteY128" fmla="*/ 348579 h 1537853"/>
                <a:gd name="connsiteX129" fmla="*/ 2993294 w 3828608"/>
                <a:gd name="connsiteY129" fmla="*/ 308647 h 1537853"/>
                <a:gd name="connsiteX130" fmla="*/ 2896579 w 3828608"/>
                <a:gd name="connsiteY130" fmla="*/ 350420 h 1537853"/>
                <a:gd name="connsiteX131" fmla="*/ 2861604 w 3828608"/>
                <a:gd name="connsiteY131" fmla="*/ 468469 h 1537853"/>
                <a:gd name="connsiteX132" fmla="*/ 2896579 w 3828608"/>
                <a:gd name="connsiteY132" fmla="*/ 583545 h 1537853"/>
                <a:gd name="connsiteX133" fmla="*/ 2994191 w 3828608"/>
                <a:gd name="connsiteY133" fmla="*/ 624657 h 1537853"/>
                <a:gd name="connsiteX134" fmla="*/ 3089537 w 3828608"/>
                <a:gd name="connsiteY134" fmla="*/ 584253 h 1537853"/>
                <a:gd name="connsiteX135" fmla="*/ 3121775 w 3828608"/>
                <a:gd name="connsiteY135" fmla="*/ 465732 h 1537853"/>
                <a:gd name="connsiteX136" fmla="*/ 3568296 w 3828608"/>
                <a:gd name="connsiteY136" fmla="*/ 96620 h 1537853"/>
                <a:gd name="connsiteX137" fmla="*/ 3518357 w 3828608"/>
                <a:gd name="connsiteY137" fmla="*/ 85292 h 1537853"/>
                <a:gd name="connsiteX138" fmla="*/ 3464784 w 3828608"/>
                <a:gd name="connsiteY138" fmla="*/ 107335 h 1537853"/>
                <a:gd name="connsiteX139" fmla="*/ 3445715 w 3828608"/>
                <a:gd name="connsiteY139" fmla="*/ 172047 h 1537853"/>
                <a:gd name="connsiteX140" fmla="*/ 3445715 w 3828608"/>
                <a:gd name="connsiteY140" fmla="*/ 234258 h 1537853"/>
                <a:gd name="connsiteX141" fmla="*/ 3549699 w 3828608"/>
                <a:gd name="connsiteY141" fmla="*/ 234258 h 1537853"/>
                <a:gd name="connsiteX142" fmla="*/ 3549699 w 3828608"/>
                <a:gd name="connsiteY142" fmla="*/ 318701 h 1537853"/>
                <a:gd name="connsiteX143" fmla="*/ 3445715 w 3828608"/>
                <a:gd name="connsiteY143" fmla="*/ 318701 h 1537853"/>
                <a:gd name="connsiteX144" fmla="*/ 3445715 w 3828608"/>
                <a:gd name="connsiteY144" fmla="*/ 699187 h 1537853"/>
                <a:gd name="connsiteX145" fmla="*/ 3339466 w 3828608"/>
                <a:gd name="connsiteY145" fmla="*/ 699187 h 1537853"/>
                <a:gd name="connsiteX146" fmla="*/ 3339466 w 3828608"/>
                <a:gd name="connsiteY146" fmla="*/ 318701 h 1537853"/>
                <a:gd name="connsiteX147" fmla="*/ 3261396 w 3828608"/>
                <a:gd name="connsiteY147" fmla="*/ 318701 h 1537853"/>
                <a:gd name="connsiteX148" fmla="*/ 3261396 w 3828608"/>
                <a:gd name="connsiteY148" fmla="*/ 234258 h 1537853"/>
                <a:gd name="connsiteX149" fmla="*/ 3339466 w 3828608"/>
                <a:gd name="connsiteY149" fmla="*/ 234258 h 1537853"/>
                <a:gd name="connsiteX150" fmla="*/ 3339466 w 3828608"/>
                <a:gd name="connsiteY150" fmla="*/ 166147 h 1537853"/>
                <a:gd name="connsiteX151" fmla="*/ 3360565 w 3828608"/>
                <a:gd name="connsiteY151" fmla="*/ 79675 h 1537853"/>
                <a:gd name="connsiteX152" fmla="*/ 3420038 w 3828608"/>
                <a:gd name="connsiteY152" fmla="*/ 20863 h 1537853"/>
                <a:gd name="connsiteX153" fmla="*/ 3506982 w 3828608"/>
                <a:gd name="connsiteY153" fmla="*/ 0 h 1537853"/>
                <a:gd name="connsiteX154" fmla="*/ 3568296 w 3828608"/>
                <a:gd name="connsiteY154" fmla="*/ 8166 h 1537853"/>
                <a:gd name="connsiteX155" fmla="*/ 3568296 w 3828608"/>
                <a:gd name="connsiteY155" fmla="*/ 96715 h 1537853"/>
                <a:gd name="connsiteX156" fmla="*/ 3828609 w 3828608"/>
                <a:gd name="connsiteY156" fmla="*/ 694562 h 1537853"/>
                <a:gd name="connsiteX157" fmla="*/ 3794766 w 3828608"/>
                <a:gd name="connsiteY157" fmla="*/ 705229 h 1537853"/>
                <a:gd name="connsiteX158" fmla="*/ 3747754 w 3828608"/>
                <a:gd name="connsiteY158" fmla="*/ 710468 h 1537853"/>
                <a:gd name="connsiteX159" fmla="*/ 3611107 w 3828608"/>
                <a:gd name="connsiteY159" fmla="*/ 563343 h 1537853"/>
                <a:gd name="connsiteX160" fmla="*/ 3611107 w 3828608"/>
                <a:gd name="connsiteY160" fmla="*/ 318606 h 1537853"/>
                <a:gd name="connsiteX161" fmla="*/ 3533934 w 3828608"/>
                <a:gd name="connsiteY161" fmla="*/ 318606 h 1537853"/>
                <a:gd name="connsiteX162" fmla="*/ 3533934 w 3828608"/>
                <a:gd name="connsiteY162" fmla="*/ 234164 h 1537853"/>
                <a:gd name="connsiteX163" fmla="*/ 3611107 w 3828608"/>
                <a:gd name="connsiteY163" fmla="*/ 234164 h 1537853"/>
                <a:gd name="connsiteX164" fmla="*/ 3611107 w 3828608"/>
                <a:gd name="connsiteY164" fmla="*/ 127018 h 1537853"/>
                <a:gd name="connsiteX165" fmla="*/ 3716460 w 3828608"/>
                <a:gd name="connsiteY165" fmla="*/ 94779 h 1537853"/>
                <a:gd name="connsiteX166" fmla="*/ 3716460 w 3828608"/>
                <a:gd name="connsiteY166" fmla="*/ 234164 h 1537853"/>
                <a:gd name="connsiteX167" fmla="*/ 3828609 w 3828608"/>
                <a:gd name="connsiteY167" fmla="*/ 234164 h 1537853"/>
                <a:gd name="connsiteX168" fmla="*/ 3828609 w 3828608"/>
                <a:gd name="connsiteY168" fmla="*/ 318606 h 1537853"/>
                <a:gd name="connsiteX169" fmla="*/ 3716460 w 3828608"/>
                <a:gd name="connsiteY169" fmla="*/ 318606 h 1537853"/>
                <a:gd name="connsiteX170" fmla="*/ 3716460 w 3828608"/>
                <a:gd name="connsiteY170" fmla="*/ 543802 h 1537853"/>
                <a:gd name="connsiteX171" fmla="*/ 3732366 w 3828608"/>
                <a:gd name="connsiteY171" fmla="*/ 606249 h 1537853"/>
                <a:gd name="connsiteX172" fmla="*/ 3782305 w 3828608"/>
                <a:gd name="connsiteY172" fmla="*/ 624657 h 1537853"/>
                <a:gd name="connsiteX173" fmla="*/ 3805245 w 3828608"/>
                <a:gd name="connsiteY173" fmla="*/ 620787 h 1537853"/>
                <a:gd name="connsiteX174" fmla="*/ 3828609 w 3828608"/>
                <a:gd name="connsiteY174" fmla="*/ 610591 h 1537853"/>
                <a:gd name="connsiteX175" fmla="*/ 3828609 w 3828608"/>
                <a:gd name="connsiteY175" fmla="*/ 694562 h 1537853"/>
                <a:gd name="connsiteX176" fmla="*/ 494855 w 3828608"/>
                <a:gd name="connsiteY176" fmla="*/ 1526478 h 1537853"/>
                <a:gd name="connsiteX177" fmla="*/ 435381 w 3828608"/>
                <a:gd name="connsiteY177" fmla="*/ 1362124 h 1537853"/>
                <a:gd name="connsiteX178" fmla="*/ 174785 w 3828608"/>
                <a:gd name="connsiteY178" fmla="*/ 1362124 h 1537853"/>
                <a:gd name="connsiteX179" fmla="*/ 118050 w 3828608"/>
                <a:gd name="connsiteY179" fmla="*/ 1526478 h 1537853"/>
                <a:gd name="connsiteX180" fmla="*/ 0 w 3828608"/>
                <a:gd name="connsiteY180" fmla="*/ 1526478 h 1537853"/>
                <a:gd name="connsiteX181" fmla="*/ 246530 w 3828608"/>
                <a:gd name="connsiteY181" fmla="*/ 875436 h 1537853"/>
                <a:gd name="connsiteX182" fmla="*/ 366374 w 3828608"/>
                <a:gd name="connsiteY182" fmla="*/ 875436 h 1537853"/>
                <a:gd name="connsiteX183" fmla="*/ 613801 w 3828608"/>
                <a:gd name="connsiteY183" fmla="*/ 1526478 h 1537853"/>
                <a:gd name="connsiteX184" fmla="*/ 494855 w 3828608"/>
                <a:gd name="connsiteY184" fmla="*/ 1526478 h 1537853"/>
                <a:gd name="connsiteX185" fmla="*/ 306004 w 3828608"/>
                <a:gd name="connsiteY185" fmla="*/ 973047 h 1537853"/>
                <a:gd name="connsiteX186" fmla="*/ 303266 w 3828608"/>
                <a:gd name="connsiteY186" fmla="*/ 973047 h 1537853"/>
                <a:gd name="connsiteX187" fmla="*/ 293731 w 3828608"/>
                <a:gd name="connsiteY187" fmla="*/ 1019823 h 1537853"/>
                <a:gd name="connsiteX188" fmla="*/ 204758 w 3828608"/>
                <a:gd name="connsiteY188" fmla="*/ 1270885 h 1537853"/>
                <a:gd name="connsiteX189" fmla="*/ 404512 w 3828608"/>
                <a:gd name="connsiteY189" fmla="*/ 1270885 h 1537853"/>
                <a:gd name="connsiteX190" fmla="*/ 315066 w 3828608"/>
                <a:gd name="connsiteY190" fmla="*/ 1019823 h 1537853"/>
                <a:gd name="connsiteX191" fmla="*/ 306004 w 3828608"/>
                <a:gd name="connsiteY191" fmla="*/ 973047 h 1537853"/>
                <a:gd name="connsiteX192" fmla="*/ 690786 w 3828608"/>
                <a:gd name="connsiteY192" fmla="*/ 1526478 h 1537853"/>
                <a:gd name="connsiteX193" fmla="*/ 690786 w 3828608"/>
                <a:gd name="connsiteY193" fmla="*/ 875436 h 1537853"/>
                <a:gd name="connsiteX194" fmla="*/ 798829 w 3828608"/>
                <a:gd name="connsiteY194" fmla="*/ 875436 h 1537853"/>
                <a:gd name="connsiteX195" fmla="*/ 798829 w 3828608"/>
                <a:gd name="connsiteY195" fmla="*/ 1526478 h 1537853"/>
                <a:gd name="connsiteX196" fmla="*/ 690786 w 3828608"/>
                <a:gd name="connsiteY196" fmla="*/ 1526478 h 1537853"/>
                <a:gd name="connsiteX197" fmla="*/ 1389973 w 3828608"/>
                <a:gd name="connsiteY197" fmla="*/ 968469 h 1537853"/>
                <a:gd name="connsiteX198" fmla="*/ 1389973 w 3828608"/>
                <a:gd name="connsiteY198" fmla="*/ 1526478 h 1537853"/>
                <a:gd name="connsiteX199" fmla="*/ 1280986 w 3828608"/>
                <a:gd name="connsiteY199" fmla="*/ 1526478 h 1537853"/>
                <a:gd name="connsiteX200" fmla="*/ 1280986 w 3828608"/>
                <a:gd name="connsiteY200" fmla="*/ 968469 h 1537853"/>
                <a:gd name="connsiteX201" fmla="*/ 1094401 w 3828608"/>
                <a:gd name="connsiteY201" fmla="*/ 968469 h 1537853"/>
                <a:gd name="connsiteX202" fmla="*/ 1094401 w 3828608"/>
                <a:gd name="connsiteY202" fmla="*/ 875388 h 1537853"/>
                <a:gd name="connsiteX203" fmla="*/ 1577030 w 3828608"/>
                <a:gd name="connsiteY203" fmla="*/ 875388 h 1537853"/>
                <a:gd name="connsiteX204" fmla="*/ 1577030 w 3828608"/>
                <a:gd name="connsiteY204" fmla="*/ 968469 h 1537853"/>
                <a:gd name="connsiteX205" fmla="*/ 1389973 w 3828608"/>
                <a:gd name="connsiteY205" fmla="*/ 968469 h 1537853"/>
                <a:gd name="connsiteX206" fmla="*/ 1967288 w 3828608"/>
                <a:gd name="connsiteY206" fmla="*/ 1289482 h 1537853"/>
                <a:gd name="connsiteX207" fmla="*/ 1901914 w 3828608"/>
                <a:gd name="connsiteY207" fmla="*/ 1470167 h 1537853"/>
                <a:gd name="connsiteX208" fmla="*/ 1724392 w 3828608"/>
                <a:gd name="connsiteY208" fmla="*/ 1537806 h 1537853"/>
                <a:gd name="connsiteX209" fmla="*/ 1553005 w 3828608"/>
                <a:gd name="connsiteY209" fmla="*/ 1473566 h 1537853"/>
                <a:gd name="connsiteX210" fmla="*/ 1489237 w 3828608"/>
                <a:gd name="connsiteY210" fmla="*/ 1299442 h 1537853"/>
                <a:gd name="connsiteX211" fmla="*/ 1554610 w 3828608"/>
                <a:gd name="connsiteY211" fmla="*/ 1116916 h 1537853"/>
                <a:gd name="connsiteX212" fmla="*/ 1735767 w 3828608"/>
                <a:gd name="connsiteY212" fmla="*/ 1050174 h 1537853"/>
                <a:gd name="connsiteX213" fmla="*/ 1906021 w 3828608"/>
                <a:gd name="connsiteY213" fmla="*/ 1113942 h 1537853"/>
                <a:gd name="connsiteX214" fmla="*/ 1967335 w 3828608"/>
                <a:gd name="connsiteY214" fmla="*/ 1289435 h 1537853"/>
                <a:gd name="connsiteX215" fmla="*/ 1858301 w 3828608"/>
                <a:gd name="connsiteY215" fmla="*/ 1293117 h 1537853"/>
                <a:gd name="connsiteX216" fmla="*/ 1824033 w 3828608"/>
                <a:gd name="connsiteY216" fmla="*/ 1175964 h 1537853"/>
                <a:gd name="connsiteX217" fmla="*/ 1729820 w 3828608"/>
                <a:gd name="connsiteY217" fmla="*/ 1136032 h 1537853"/>
                <a:gd name="connsiteX218" fmla="*/ 1633105 w 3828608"/>
                <a:gd name="connsiteY218" fmla="*/ 1177805 h 1537853"/>
                <a:gd name="connsiteX219" fmla="*/ 1598129 w 3828608"/>
                <a:gd name="connsiteY219" fmla="*/ 1295854 h 1537853"/>
                <a:gd name="connsiteX220" fmla="*/ 1633105 w 3828608"/>
                <a:gd name="connsiteY220" fmla="*/ 1410930 h 1537853"/>
                <a:gd name="connsiteX221" fmla="*/ 1730717 w 3828608"/>
                <a:gd name="connsiteY221" fmla="*/ 1452042 h 1537853"/>
                <a:gd name="connsiteX222" fmla="*/ 1826062 w 3828608"/>
                <a:gd name="connsiteY222" fmla="*/ 1411638 h 1537853"/>
                <a:gd name="connsiteX223" fmla="*/ 1858301 w 3828608"/>
                <a:gd name="connsiteY223" fmla="*/ 1293117 h 1537853"/>
                <a:gd name="connsiteX224" fmla="*/ 2363398 w 3828608"/>
                <a:gd name="connsiteY224" fmla="*/ 1526478 h 1537853"/>
                <a:gd name="connsiteX225" fmla="*/ 2363398 w 3828608"/>
                <a:gd name="connsiteY225" fmla="*/ 1456574 h 1537853"/>
                <a:gd name="connsiteX226" fmla="*/ 2361604 w 3828608"/>
                <a:gd name="connsiteY226" fmla="*/ 1456574 h 1537853"/>
                <a:gd name="connsiteX227" fmla="*/ 2303736 w 3828608"/>
                <a:gd name="connsiteY227" fmla="*/ 1516047 h 1537853"/>
                <a:gd name="connsiteX228" fmla="*/ 2221323 w 3828608"/>
                <a:gd name="connsiteY228" fmla="*/ 1537854 h 1537853"/>
                <a:gd name="connsiteX229" fmla="*/ 2097374 w 3828608"/>
                <a:gd name="connsiteY229" fmla="*/ 1489284 h 1537853"/>
                <a:gd name="connsiteX230" fmla="*/ 2054704 w 3828608"/>
                <a:gd name="connsiteY230" fmla="*/ 1343527 h 1537853"/>
                <a:gd name="connsiteX231" fmla="*/ 2054704 w 3828608"/>
                <a:gd name="connsiteY231" fmla="*/ 1061596 h 1537853"/>
                <a:gd name="connsiteX232" fmla="*/ 2160953 w 3828608"/>
                <a:gd name="connsiteY232" fmla="*/ 1061596 h 1537853"/>
                <a:gd name="connsiteX233" fmla="*/ 2160953 w 3828608"/>
                <a:gd name="connsiteY233" fmla="*/ 1330358 h 1537853"/>
                <a:gd name="connsiteX234" fmla="*/ 2257668 w 3828608"/>
                <a:gd name="connsiteY234" fmla="*/ 1452042 h 1537853"/>
                <a:gd name="connsiteX235" fmla="*/ 2334416 w 3828608"/>
                <a:gd name="connsiteY235" fmla="*/ 1418435 h 1537853"/>
                <a:gd name="connsiteX236" fmla="*/ 2363492 w 3828608"/>
                <a:gd name="connsiteY236" fmla="*/ 1330358 h 1537853"/>
                <a:gd name="connsiteX237" fmla="*/ 2363492 w 3828608"/>
                <a:gd name="connsiteY237" fmla="*/ 1061596 h 1537853"/>
                <a:gd name="connsiteX238" fmla="*/ 2469270 w 3828608"/>
                <a:gd name="connsiteY238" fmla="*/ 1061596 h 1537853"/>
                <a:gd name="connsiteX239" fmla="*/ 2469270 w 3828608"/>
                <a:gd name="connsiteY239" fmla="*/ 1526525 h 1537853"/>
                <a:gd name="connsiteX240" fmla="*/ 2363492 w 3828608"/>
                <a:gd name="connsiteY240" fmla="*/ 1526525 h 1537853"/>
                <a:gd name="connsiteX241" fmla="*/ 2869392 w 3828608"/>
                <a:gd name="connsiteY241" fmla="*/ 1163739 h 1537853"/>
                <a:gd name="connsiteX242" fmla="*/ 2842582 w 3828608"/>
                <a:gd name="connsiteY242" fmla="*/ 1152836 h 1537853"/>
                <a:gd name="connsiteX243" fmla="*/ 2808550 w 3828608"/>
                <a:gd name="connsiteY243" fmla="*/ 1147832 h 1537853"/>
                <a:gd name="connsiteX244" fmla="*/ 2734539 w 3828608"/>
                <a:gd name="connsiteY244" fmla="*/ 1186867 h 1537853"/>
                <a:gd name="connsiteX245" fmla="*/ 2706407 w 3828608"/>
                <a:gd name="connsiteY245" fmla="*/ 1288585 h 1537853"/>
                <a:gd name="connsiteX246" fmla="*/ 2706407 w 3828608"/>
                <a:gd name="connsiteY246" fmla="*/ 1526478 h 1537853"/>
                <a:gd name="connsiteX247" fmla="*/ 2601527 w 3828608"/>
                <a:gd name="connsiteY247" fmla="*/ 1526478 h 1537853"/>
                <a:gd name="connsiteX248" fmla="*/ 2601527 w 3828608"/>
                <a:gd name="connsiteY248" fmla="*/ 1061549 h 1537853"/>
                <a:gd name="connsiteX249" fmla="*/ 2706407 w 3828608"/>
                <a:gd name="connsiteY249" fmla="*/ 1061549 h 1537853"/>
                <a:gd name="connsiteX250" fmla="*/ 2706407 w 3828608"/>
                <a:gd name="connsiteY250" fmla="*/ 1151891 h 1537853"/>
                <a:gd name="connsiteX251" fmla="*/ 2708201 w 3828608"/>
                <a:gd name="connsiteY251" fmla="*/ 1151891 h 1537853"/>
                <a:gd name="connsiteX252" fmla="*/ 2754977 w 3828608"/>
                <a:gd name="connsiteY252" fmla="*/ 1079249 h 1537853"/>
                <a:gd name="connsiteX253" fmla="*/ 2827147 w 3828608"/>
                <a:gd name="connsiteY253" fmla="*/ 1053383 h 1537853"/>
                <a:gd name="connsiteX254" fmla="*/ 2869392 w 3828608"/>
                <a:gd name="connsiteY254" fmla="*/ 1059755 h 1537853"/>
                <a:gd name="connsiteX255" fmla="*/ 2869392 w 3828608"/>
                <a:gd name="connsiteY255" fmla="*/ 1163739 h 153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3828608" h="1537853">
                  <a:moveTo>
                    <a:pt x="639148" y="699140"/>
                  </a:moveTo>
                  <a:lnTo>
                    <a:pt x="639148" y="284622"/>
                  </a:lnTo>
                  <a:cubicBezTo>
                    <a:pt x="639148" y="253139"/>
                    <a:pt x="640941" y="206551"/>
                    <a:pt x="644576" y="144765"/>
                  </a:cubicBezTo>
                  <a:lnTo>
                    <a:pt x="642782" y="144765"/>
                  </a:lnTo>
                  <a:cubicBezTo>
                    <a:pt x="636741" y="177475"/>
                    <a:pt x="630510" y="201690"/>
                    <a:pt x="624185" y="217407"/>
                  </a:cubicBezTo>
                  <a:lnTo>
                    <a:pt x="427121" y="699140"/>
                  </a:lnTo>
                  <a:lnTo>
                    <a:pt x="356745" y="699140"/>
                  </a:lnTo>
                  <a:cubicBezTo>
                    <a:pt x="356745" y="699140"/>
                    <a:pt x="158359" y="221986"/>
                    <a:pt x="158359" y="221986"/>
                  </a:cubicBezTo>
                  <a:cubicBezTo>
                    <a:pt x="153214" y="205938"/>
                    <a:pt x="147031" y="180213"/>
                    <a:pt x="139762" y="144812"/>
                  </a:cubicBezTo>
                  <a:lnTo>
                    <a:pt x="137024" y="144812"/>
                  </a:lnTo>
                  <a:cubicBezTo>
                    <a:pt x="137921" y="152978"/>
                    <a:pt x="138912" y="174313"/>
                    <a:pt x="139998" y="208817"/>
                  </a:cubicBezTo>
                  <a:cubicBezTo>
                    <a:pt x="141036" y="243321"/>
                    <a:pt x="141603" y="273152"/>
                    <a:pt x="141603" y="298263"/>
                  </a:cubicBezTo>
                  <a:lnTo>
                    <a:pt x="141603" y="699140"/>
                  </a:lnTo>
                  <a:lnTo>
                    <a:pt x="41254" y="699140"/>
                  </a:lnTo>
                  <a:lnTo>
                    <a:pt x="41254" y="48098"/>
                  </a:lnTo>
                  <a:lnTo>
                    <a:pt x="195601" y="48098"/>
                  </a:lnTo>
                  <a:cubicBezTo>
                    <a:pt x="195601" y="48098"/>
                    <a:pt x="361323" y="459454"/>
                    <a:pt x="361323" y="459454"/>
                  </a:cubicBezTo>
                  <a:cubicBezTo>
                    <a:pt x="377041" y="499103"/>
                    <a:pt x="386906" y="529075"/>
                    <a:pt x="390824" y="549372"/>
                  </a:cubicBezTo>
                  <a:lnTo>
                    <a:pt x="393561" y="549372"/>
                  </a:lnTo>
                  <a:cubicBezTo>
                    <a:pt x="393561" y="549372"/>
                    <a:pt x="428065" y="458557"/>
                    <a:pt x="428065" y="458557"/>
                  </a:cubicBezTo>
                  <a:lnTo>
                    <a:pt x="598319" y="48145"/>
                  </a:lnTo>
                  <a:lnTo>
                    <a:pt x="746341" y="48145"/>
                  </a:lnTo>
                  <a:lnTo>
                    <a:pt x="746341" y="699187"/>
                  </a:lnTo>
                  <a:lnTo>
                    <a:pt x="639195" y="699187"/>
                  </a:lnTo>
                  <a:close/>
                  <a:moveTo>
                    <a:pt x="1008495" y="69857"/>
                  </a:moveTo>
                  <a:cubicBezTo>
                    <a:pt x="1008495" y="87133"/>
                    <a:pt x="1002217" y="101482"/>
                    <a:pt x="989662" y="112999"/>
                  </a:cubicBezTo>
                  <a:cubicBezTo>
                    <a:pt x="977106" y="124516"/>
                    <a:pt x="961908" y="130275"/>
                    <a:pt x="944019" y="130275"/>
                  </a:cubicBezTo>
                  <a:cubicBezTo>
                    <a:pt x="926129" y="130275"/>
                    <a:pt x="911025" y="124516"/>
                    <a:pt x="898611" y="112999"/>
                  </a:cubicBezTo>
                  <a:cubicBezTo>
                    <a:pt x="886197" y="101482"/>
                    <a:pt x="880014" y="87133"/>
                    <a:pt x="880014" y="69857"/>
                  </a:cubicBezTo>
                  <a:cubicBezTo>
                    <a:pt x="880014" y="52582"/>
                    <a:pt x="886292" y="37619"/>
                    <a:pt x="898847" y="25819"/>
                  </a:cubicBezTo>
                  <a:cubicBezTo>
                    <a:pt x="911403" y="14019"/>
                    <a:pt x="926460" y="8118"/>
                    <a:pt x="944019" y="8118"/>
                  </a:cubicBezTo>
                  <a:cubicBezTo>
                    <a:pt x="962474" y="8118"/>
                    <a:pt x="977862" y="14160"/>
                    <a:pt x="990087" y="26291"/>
                  </a:cubicBezTo>
                  <a:cubicBezTo>
                    <a:pt x="1002359" y="38422"/>
                    <a:pt x="1008495" y="52912"/>
                    <a:pt x="1008495" y="69857"/>
                  </a:cubicBezTo>
                  <a:close/>
                  <a:moveTo>
                    <a:pt x="890446" y="699140"/>
                  </a:moveTo>
                  <a:lnTo>
                    <a:pt x="890446" y="234211"/>
                  </a:lnTo>
                  <a:lnTo>
                    <a:pt x="995326" y="234211"/>
                  </a:lnTo>
                  <a:lnTo>
                    <a:pt x="995326" y="699140"/>
                  </a:lnTo>
                  <a:lnTo>
                    <a:pt x="890446" y="699140"/>
                  </a:lnTo>
                  <a:close/>
                  <a:moveTo>
                    <a:pt x="1456857" y="679599"/>
                  </a:moveTo>
                  <a:cubicBezTo>
                    <a:pt x="1421126" y="700179"/>
                    <a:pt x="1377087" y="710468"/>
                    <a:pt x="1324741" y="710468"/>
                  </a:cubicBezTo>
                  <a:cubicBezTo>
                    <a:pt x="1279948" y="710468"/>
                    <a:pt x="1240063" y="700792"/>
                    <a:pt x="1205087" y="681393"/>
                  </a:cubicBezTo>
                  <a:cubicBezTo>
                    <a:pt x="1170111" y="662040"/>
                    <a:pt x="1142876" y="634475"/>
                    <a:pt x="1123382" y="598744"/>
                  </a:cubicBezTo>
                  <a:cubicBezTo>
                    <a:pt x="1103841" y="563013"/>
                    <a:pt x="1094118" y="523081"/>
                    <a:pt x="1094118" y="478901"/>
                  </a:cubicBezTo>
                  <a:cubicBezTo>
                    <a:pt x="1094118" y="428348"/>
                    <a:pt x="1104171" y="383696"/>
                    <a:pt x="1124326" y="344944"/>
                  </a:cubicBezTo>
                  <a:cubicBezTo>
                    <a:pt x="1144434" y="306192"/>
                    <a:pt x="1173651" y="276173"/>
                    <a:pt x="1211931" y="254838"/>
                  </a:cubicBezTo>
                  <a:cubicBezTo>
                    <a:pt x="1250211" y="233503"/>
                    <a:pt x="1294627" y="222836"/>
                    <a:pt x="1345179" y="222836"/>
                  </a:cubicBezTo>
                  <a:cubicBezTo>
                    <a:pt x="1364862" y="222836"/>
                    <a:pt x="1385300" y="225054"/>
                    <a:pt x="1406493" y="229396"/>
                  </a:cubicBezTo>
                  <a:cubicBezTo>
                    <a:pt x="1427687" y="233786"/>
                    <a:pt x="1444490" y="239450"/>
                    <a:pt x="1456904" y="246436"/>
                  </a:cubicBezTo>
                  <a:lnTo>
                    <a:pt x="1456904" y="345888"/>
                  </a:lnTo>
                  <a:cubicBezTo>
                    <a:pt x="1422683" y="321061"/>
                    <a:pt x="1386999" y="308647"/>
                    <a:pt x="1349758" y="308647"/>
                  </a:cubicBezTo>
                  <a:cubicBezTo>
                    <a:pt x="1306191" y="308647"/>
                    <a:pt x="1270838" y="323232"/>
                    <a:pt x="1243744" y="352449"/>
                  </a:cubicBezTo>
                  <a:cubicBezTo>
                    <a:pt x="1216651" y="381667"/>
                    <a:pt x="1203105" y="420607"/>
                    <a:pt x="1203105" y="469366"/>
                  </a:cubicBezTo>
                  <a:cubicBezTo>
                    <a:pt x="1203105" y="518125"/>
                    <a:pt x="1216132" y="555791"/>
                    <a:pt x="1242140" y="583309"/>
                  </a:cubicBezTo>
                  <a:cubicBezTo>
                    <a:pt x="1268147" y="610874"/>
                    <a:pt x="1303454" y="624610"/>
                    <a:pt x="1347917" y="624610"/>
                  </a:cubicBezTo>
                  <a:cubicBezTo>
                    <a:pt x="1363965" y="624610"/>
                    <a:pt x="1381949" y="621117"/>
                    <a:pt x="1401962" y="614179"/>
                  </a:cubicBezTo>
                  <a:cubicBezTo>
                    <a:pt x="1421928" y="607240"/>
                    <a:pt x="1440242" y="597705"/>
                    <a:pt x="1456904" y="585575"/>
                  </a:cubicBezTo>
                  <a:lnTo>
                    <a:pt x="1456904" y="679552"/>
                  </a:lnTo>
                  <a:close/>
                  <a:moveTo>
                    <a:pt x="1824410" y="336354"/>
                  </a:moveTo>
                  <a:cubicBezTo>
                    <a:pt x="1818982" y="332436"/>
                    <a:pt x="1810014" y="328802"/>
                    <a:pt x="1797600" y="325450"/>
                  </a:cubicBezTo>
                  <a:cubicBezTo>
                    <a:pt x="1785186" y="322146"/>
                    <a:pt x="1773858" y="320447"/>
                    <a:pt x="1763568" y="320447"/>
                  </a:cubicBezTo>
                  <a:cubicBezTo>
                    <a:pt x="1732982" y="320447"/>
                    <a:pt x="1708343" y="333475"/>
                    <a:pt x="1689557" y="359482"/>
                  </a:cubicBezTo>
                  <a:cubicBezTo>
                    <a:pt x="1670771" y="385537"/>
                    <a:pt x="1661426" y="419427"/>
                    <a:pt x="1661426" y="461200"/>
                  </a:cubicBezTo>
                  <a:lnTo>
                    <a:pt x="1661426" y="699093"/>
                  </a:lnTo>
                  <a:lnTo>
                    <a:pt x="1556545" y="699093"/>
                  </a:lnTo>
                  <a:lnTo>
                    <a:pt x="1556545" y="234164"/>
                  </a:lnTo>
                  <a:lnTo>
                    <a:pt x="1661426" y="234164"/>
                  </a:lnTo>
                  <a:lnTo>
                    <a:pt x="1661426" y="324506"/>
                  </a:lnTo>
                  <a:cubicBezTo>
                    <a:pt x="1661426" y="324506"/>
                    <a:pt x="1663219" y="324506"/>
                    <a:pt x="1663219" y="324506"/>
                  </a:cubicBezTo>
                  <a:cubicBezTo>
                    <a:pt x="1673509" y="293354"/>
                    <a:pt x="1689085" y="269140"/>
                    <a:pt x="1709995" y="251864"/>
                  </a:cubicBezTo>
                  <a:cubicBezTo>
                    <a:pt x="1730905" y="234589"/>
                    <a:pt x="1754930" y="225998"/>
                    <a:pt x="1782166" y="225998"/>
                  </a:cubicBezTo>
                  <a:cubicBezTo>
                    <a:pt x="1800338" y="225998"/>
                    <a:pt x="1814404" y="228122"/>
                    <a:pt x="1824410" y="232370"/>
                  </a:cubicBezTo>
                  <a:lnTo>
                    <a:pt x="1824410" y="336354"/>
                  </a:lnTo>
                  <a:close/>
                  <a:moveTo>
                    <a:pt x="2318179" y="462097"/>
                  </a:moveTo>
                  <a:cubicBezTo>
                    <a:pt x="2318179" y="537477"/>
                    <a:pt x="2296373" y="597705"/>
                    <a:pt x="2252806" y="642782"/>
                  </a:cubicBezTo>
                  <a:cubicBezTo>
                    <a:pt x="2209239" y="687906"/>
                    <a:pt x="2150050" y="710421"/>
                    <a:pt x="2075283" y="710421"/>
                  </a:cubicBezTo>
                  <a:cubicBezTo>
                    <a:pt x="2000517" y="710421"/>
                    <a:pt x="1946425" y="688992"/>
                    <a:pt x="1903897" y="646181"/>
                  </a:cubicBezTo>
                  <a:cubicBezTo>
                    <a:pt x="1861369" y="603369"/>
                    <a:pt x="1840128" y="545312"/>
                    <a:pt x="1840128" y="472056"/>
                  </a:cubicBezTo>
                  <a:cubicBezTo>
                    <a:pt x="1840128" y="394883"/>
                    <a:pt x="1861935" y="334041"/>
                    <a:pt x="1905502" y="289531"/>
                  </a:cubicBezTo>
                  <a:cubicBezTo>
                    <a:pt x="1949068" y="245020"/>
                    <a:pt x="2009485" y="222788"/>
                    <a:pt x="2086659" y="222788"/>
                  </a:cubicBezTo>
                  <a:cubicBezTo>
                    <a:pt x="2159301" y="222788"/>
                    <a:pt x="2216036" y="244076"/>
                    <a:pt x="2256913" y="286557"/>
                  </a:cubicBezTo>
                  <a:cubicBezTo>
                    <a:pt x="2297788" y="329085"/>
                    <a:pt x="2318227" y="387567"/>
                    <a:pt x="2318227" y="462050"/>
                  </a:cubicBezTo>
                  <a:close/>
                  <a:moveTo>
                    <a:pt x="2209193" y="465732"/>
                  </a:moveTo>
                  <a:cubicBezTo>
                    <a:pt x="2209193" y="414283"/>
                    <a:pt x="2197770" y="375247"/>
                    <a:pt x="2174925" y="348579"/>
                  </a:cubicBezTo>
                  <a:cubicBezTo>
                    <a:pt x="2152079" y="321958"/>
                    <a:pt x="2120691" y="308647"/>
                    <a:pt x="2080711" y="308647"/>
                  </a:cubicBezTo>
                  <a:cubicBezTo>
                    <a:pt x="2040732" y="308647"/>
                    <a:pt x="2007314" y="322571"/>
                    <a:pt x="1983997" y="350420"/>
                  </a:cubicBezTo>
                  <a:cubicBezTo>
                    <a:pt x="1960679" y="378268"/>
                    <a:pt x="1949021" y="417634"/>
                    <a:pt x="1949021" y="468469"/>
                  </a:cubicBezTo>
                  <a:cubicBezTo>
                    <a:pt x="1949021" y="519305"/>
                    <a:pt x="1960679" y="556169"/>
                    <a:pt x="1983997" y="583545"/>
                  </a:cubicBezTo>
                  <a:cubicBezTo>
                    <a:pt x="2007314" y="610922"/>
                    <a:pt x="2039836" y="624657"/>
                    <a:pt x="2081608" y="624657"/>
                  </a:cubicBezTo>
                  <a:cubicBezTo>
                    <a:pt x="2123664" y="624657"/>
                    <a:pt x="2155478" y="611205"/>
                    <a:pt x="2176954" y="584253"/>
                  </a:cubicBezTo>
                  <a:cubicBezTo>
                    <a:pt x="2198431" y="557301"/>
                    <a:pt x="2209193" y="517794"/>
                    <a:pt x="2209193" y="465732"/>
                  </a:cubicBezTo>
                  <a:close/>
                  <a:moveTo>
                    <a:pt x="2694795" y="566081"/>
                  </a:moveTo>
                  <a:cubicBezTo>
                    <a:pt x="2694795" y="609364"/>
                    <a:pt x="2678134" y="644245"/>
                    <a:pt x="2644857" y="670725"/>
                  </a:cubicBezTo>
                  <a:cubicBezTo>
                    <a:pt x="2611580" y="697205"/>
                    <a:pt x="2566456" y="710468"/>
                    <a:pt x="2509579" y="710468"/>
                  </a:cubicBezTo>
                  <a:cubicBezTo>
                    <a:pt x="2491124" y="710468"/>
                    <a:pt x="2470166" y="708061"/>
                    <a:pt x="2446707" y="703199"/>
                  </a:cubicBezTo>
                  <a:cubicBezTo>
                    <a:pt x="2423249" y="698338"/>
                    <a:pt x="2403660" y="692296"/>
                    <a:pt x="2387895" y="685027"/>
                  </a:cubicBezTo>
                  <a:lnTo>
                    <a:pt x="2387895" y="584678"/>
                  </a:lnTo>
                  <a:cubicBezTo>
                    <a:pt x="2407247" y="598602"/>
                    <a:pt x="2428441" y="609364"/>
                    <a:pt x="2451475" y="616916"/>
                  </a:cubicBezTo>
                  <a:cubicBezTo>
                    <a:pt x="2474462" y="624468"/>
                    <a:pt x="2495230" y="628244"/>
                    <a:pt x="2513685" y="628244"/>
                  </a:cubicBezTo>
                  <a:cubicBezTo>
                    <a:pt x="2563907" y="628244"/>
                    <a:pt x="2589066" y="611583"/>
                    <a:pt x="2589066" y="578306"/>
                  </a:cubicBezTo>
                  <a:cubicBezTo>
                    <a:pt x="2589066" y="566506"/>
                    <a:pt x="2586564" y="557065"/>
                    <a:pt x="2581560" y="549938"/>
                  </a:cubicBezTo>
                  <a:cubicBezTo>
                    <a:pt x="2576557" y="542811"/>
                    <a:pt x="2567920" y="535731"/>
                    <a:pt x="2555694" y="528603"/>
                  </a:cubicBezTo>
                  <a:cubicBezTo>
                    <a:pt x="2543422" y="521476"/>
                    <a:pt x="2524447" y="512649"/>
                    <a:pt x="2498723" y="502029"/>
                  </a:cubicBezTo>
                  <a:cubicBezTo>
                    <a:pt x="2468467" y="489002"/>
                    <a:pt x="2446000" y="476446"/>
                    <a:pt x="2431320" y="464363"/>
                  </a:cubicBezTo>
                  <a:cubicBezTo>
                    <a:pt x="2416640" y="452279"/>
                    <a:pt x="2405737" y="438025"/>
                    <a:pt x="2398610" y="421693"/>
                  </a:cubicBezTo>
                  <a:cubicBezTo>
                    <a:pt x="2391482" y="405362"/>
                    <a:pt x="2387942" y="386292"/>
                    <a:pt x="2387942" y="364486"/>
                  </a:cubicBezTo>
                  <a:cubicBezTo>
                    <a:pt x="2387942" y="322713"/>
                    <a:pt x="2404415" y="288681"/>
                    <a:pt x="2437409" y="262343"/>
                  </a:cubicBezTo>
                  <a:cubicBezTo>
                    <a:pt x="2470402" y="236005"/>
                    <a:pt x="2513072" y="222836"/>
                    <a:pt x="2565465" y="222836"/>
                  </a:cubicBezTo>
                  <a:cubicBezTo>
                    <a:pt x="2581513" y="222836"/>
                    <a:pt x="2599733" y="224724"/>
                    <a:pt x="2620171" y="228500"/>
                  </a:cubicBezTo>
                  <a:cubicBezTo>
                    <a:pt x="2640609" y="232276"/>
                    <a:pt x="2657176" y="236901"/>
                    <a:pt x="2669873" y="242330"/>
                  </a:cubicBezTo>
                  <a:lnTo>
                    <a:pt x="2669873" y="337203"/>
                  </a:lnTo>
                  <a:cubicBezTo>
                    <a:pt x="2655666" y="327527"/>
                    <a:pt x="2638862" y="319739"/>
                    <a:pt x="2619463" y="313839"/>
                  </a:cubicBezTo>
                  <a:cubicBezTo>
                    <a:pt x="2600110" y="307939"/>
                    <a:pt x="2580853" y="304965"/>
                    <a:pt x="2561783" y="304965"/>
                  </a:cubicBezTo>
                  <a:cubicBezTo>
                    <a:pt x="2540921" y="304965"/>
                    <a:pt x="2524400" y="309638"/>
                    <a:pt x="2512317" y="319031"/>
                  </a:cubicBezTo>
                  <a:cubicBezTo>
                    <a:pt x="2500186" y="328424"/>
                    <a:pt x="2494145" y="340366"/>
                    <a:pt x="2494145" y="354904"/>
                  </a:cubicBezTo>
                  <a:cubicBezTo>
                    <a:pt x="2494145" y="371235"/>
                    <a:pt x="2498912" y="384027"/>
                    <a:pt x="2508446" y="393278"/>
                  </a:cubicBezTo>
                  <a:cubicBezTo>
                    <a:pt x="2517981" y="402530"/>
                    <a:pt x="2540449" y="414235"/>
                    <a:pt x="2575849" y="428443"/>
                  </a:cubicBezTo>
                  <a:cubicBezTo>
                    <a:pt x="2619416" y="446002"/>
                    <a:pt x="2650144" y="465543"/>
                    <a:pt x="2668033" y="487019"/>
                  </a:cubicBezTo>
                  <a:cubicBezTo>
                    <a:pt x="2685875" y="508496"/>
                    <a:pt x="2694843" y="534834"/>
                    <a:pt x="2694843" y="566034"/>
                  </a:cubicBezTo>
                  <a:close/>
                  <a:moveTo>
                    <a:pt x="3230762" y="462097"/>
                  </a:moveTo>
                  <a:cubicBezTo>
                    <a:pt x="3230762" y="537477"/>
                    <a:pt x="3208955" y="597705"/>
                    <a:pt x="3165389" y="642782"/>
                  </a:cubicBezTo>
                  <a:cubicBezTo>
                    <a:pt x="3121822" y="687906"/>
                    <a:pt x="3062633" y="710421"/>
                    <a:pt x="2987866" y="710421"/>
                  </a:cubicBezTo>
                  <a:cubicBezTo>
                    <a:pt x="2916121" y="710421"/>
                    <a:pt x="2859008" y="688992"/>
                    <a:pt x="2816480" y="646181"/>
                  </a:cubicBezTo>
                  <a:cubicBezTo>
                    <a:pt x="2773951" y="603369"/>
                    <a:pt x="2752711" y="545312"/>
                    <a:pt x="2752711" y="472056"/>
                  </a:cubicBezTo>
                  <a:cubicBezTo>
                    <a:pt x="2752711" y="394883"/>
                    <a:pt x="2774518" y="334041"/>
                    <a:pt x="2818085" y="289531"/>
                  </a:cubicBezTo>
                  <a:cubicBezTo>
                    <a:pt x="2861651" y="245020"/>
                    <a:pt x="2922068" y="222788"/>
                    <a:pt x="2999241" y="222788"/>
                  </a:cubicBezTo>
                  <a:cubicBezTo>
                    <a:pt x="3071884" y="222788"/>
                    <a:pt x="3128619" y="244076"/>
                    <a:pt x="3169495" y="286557"/>
                  </a:cubicBezTo>
                  <a:cubicBezTo>
                    <a:pt x="3210371" y="329085"/>
                    <a:pt x="3230809" y="387567"/>
                    <a:pt x="3230809" y="462050"/>
                  </a:cubicBezTo>
                  <a:close/>
                  <a:moveTo>
                    <a:pt x="3121775" y="465732"/>
                  </a:moveTo>
                  <a:cubicBezTo>
                    <a:pt x="3121775" y="414283"/>
                    <a:pt x="3110353" y="375247"/>
                    <a:pt x="3087507" y="348579"/>
                  </a:cubicBezTo>
                  <a:cubicBezTo>
                    <a:pt x="3064662" y="321958"/>
                    <a:pt x="3033273" y="308647"/>
                    <a:pt x="2993294" y="308647"/>
                  </a:cubicBezTo>
                  <a:cubicBezTo>
                    <a:pt x="2953315" y="308647"/>
                    <a:pt x="2919897" y="322571"/>
                    <a:pt x="2896579" y="350420"/>
                  </a:cubicBezTo>
                  <a:cubicBezTo>
                    <a:pt x="2873262" y="378268"/>
                    <a:pt x="2861604" y="417634"/>
                    <a:pt x="2861604" y="468469"/>
                  </a:cubicBezTo>
                  <a:cubicBezTo>
                    <a:pt x="2861604" y="517794"/>
                    <a:pt x="2873262" y="556169"/>
                    <a:pt x="2896579" y="583545"/>
                  </a:cubicBezTo>
                  <a:cubicBezTo>
                    <a:pt x="2919897" y="610922"/>
                    <a:pt x="2952418" y="624657"/>
                    <a:pt x="2994191" y="624657"/>
                  </a:cubicBezTo>
                  <a:cubicBezTo>
                    <a:pt x="3035964" y="624657"/>
                    <a:pt x="3068060" y="611205"/>
                    <a:pt x="3089537" y="584253"/>
                  </a:cubicBezTo>
                  <a:cubicBezTo>
                    <a:pt x="3111013" y="557301"/>
                    <a:pt x="3121775" y="517794"/>
                    <a:pt x="3121775" y="465732"/>
                  </a:cubicBezTo>
                  <a:close/>
                  <a:moveTo>
                    <a:pt x="3568296" y="96620"/>
                  </a:moveTo>
                  <a:cubicBezTo>
                    <a:pt x="3551351" y="89068"/>
                    <a:pt x="3534689" y="85292"/>
                    <a:pt x="3518357" y="85292"/>
                  </a:cubicBezTo>
                  <a:cubicBezTo>
                    <a:pt x="3495371" y="85292"/>
                    <a:pt x="3477481" y="92655"/>
                    <a:pt x="3464784" y="107335"/>
                  </a:cubicBezTo>
                  <a:cubicBezTo>
                    <a:pt x="3452087" y="122014"/>
                    <a:pt x="3445715" y="143585"/>
                    <a:pt x="3445715" y="172047"/>
                  </a:cubicBezTo>
                  <a:lnTo>
                    <a:pt x="3445715" y="234258"/>
                  </a:lnTo>
                  <a:cubicBezTo>
                    <a:pt x="3445715" y="234258"/>
                    <a:pt x="3549699" y="234258"/>
                    <a:pt x="3549699" y="234258"/>
                  </a:cubicBezTo>
                  <a:lnTo>
                    <a:pt x="3549699" y="318701"/>
                  </a:lnTo>
                  <a:lnTo>
                    <a:pt x="3445715" y="318701"/>
                  </a:lnTo>
                  <a:cubicBezTo>
                    <a:pt x="3445715" y="318701"/>
                    <a:pt x="3445715" y="699187"/>
                    <a:pt x="3445715" y="699187"/>
                  </a:cubicBezTo>
                  <a:lnTo>
                    <a:pt x="3339466" y="699187"/>
                  </a:lnTo>
                  <a:lnTo>
                    <a:pt x="3339466" y="318701"/>
                  </a:lnTo>
                  <a:cubicBezTo>
                    <a:pt x="3339466" y="318701"/>
                    <a:pt x="3261396" y="318701"/>
                    <a:pt x="3261396" y="318701"/>
                  </a:cubicBezTo>
                  <a:lnTo>
                    <a:pt x="3261396" y="234258"/>
                  </a:lnTo>
                  <a:lnTo>
                    <a:pt x="3339466" y="234258"/>
                  </a:lnTo>
                  <a:cubicBezTo>
                    <a:pt x="3339466" y="234258"/>
                    <a:pt x="3339466" y="166147"/>
                    <a:pt x="3339466" y="166147"/>
                  </a:cubicBezTo>
                  <a:cubicBezTo>
                    <a:pt x="3339466" y="133767"/>
                    <a:pt x="3346499" y="104928"/>
                    <a:pt x="3360565" y="79675"/>
                  </a:cubicBezTo>
                  <a:cubicBezTo>
                    <a:pt x="3374631" y="54423"/>
                    <a:pt x="3394455" y="34787"/>
                    <a:pt x="3420038" y="20863"/>
                  </a:cubicBezTo>
                  <a:cubicBezTo>
                    <a:pt x="3445621" y="6938"/>
                    <a:pt x="3474602" y="0"/>
                    <a:pt x="3506982" y="0"/>
                  </a:cubicBezTo>
                  <a:cubicBezTo>
                    <a:pt x="3532706" y="0"/>
                    <a:pt x="3553144" y="2738"/>
                    <a:pt x="3568296" y="8166"/>
                  </a:cubicBezTo>
                  <a:lnTo>
                    <a:pt x="3568296" y="96715"/>
                  </a:lnTo>
                  <a:close/>
                  <a:moveTo>
                    <a:pt x="3828609" y="694562"/>
                  </a:moveTo>
                  <a:cubicBezTo>
                    <a:pt x="3822237" y="698196"/>
                    <a:pt x="3810956" y="701736"/>
                    <a:pt x="3794766" y="705229"/>
                  </a:cubicBezTo>
                  <a:cubicBezTo>
                    <a:pt x="3778576" y="708722"/>
                    <a:pt x="3762905" y="710468"/>
                    <a:pt x="3747754" y="710468"/>
                  </a:cubicBezTo>
                  <a:cubicBezTo>
                    <a:pt x="3656656" y="710468"/>
                    <a:pt x="3611107" y="661427"/>
                    <a:pt x="3611107" y="563343"/>
                  </a:cubicBezTo>
                  <a:lnTo>
                    <a:pt x="3611107" y="318606"/>
                  </a:lnTo>
                  <a:cubicBezTo>
                    <a:pt x="3611107" y="318606"/>
                    <a:pt x="3533934" y="318606"/>
                    <a:pt x="3533934" y="318606"/>
                  </a:cubicBezTo>
                  <a:lnTo>
                    <a:pt x="3533934" y="234164"/>
                  </a:lnTo>
                  <a:lnTo>
                    <a:pt x="3611107" y="234164"/>
                  </a:lnTo>
                  <a:cubicBezTo>
                    <a:pt x="3611107" y="234164"/>
                    <a:pt x="3611107" y="127018"/>
                    <a:pt x="3611107" y="127018"/>
                  </a:cubicBezTo>
                  <a:lnTo>
                    <a:pt x="3716460" y="94779"/>
                  </a:lnTo>
                  <a:lnTo>
                    <a:pt x="3716460" y="234164"/>
                  </a:lnTo>
                  <a:cubicBezTo>
                    <a:pt x="3716460" y="234164"/>
                    <a:pt x="3828609" y="234164"/>
                    <a:pt x="3828609" y="234164"/>
                  </a:cubicBezTo>
                  <a:lnTo>
                    <a:pt x="3828609" y="318606"/>
                  </a:lnTo>
                  <a:lnTo>
                    <a:pt x="3716460" y="318606"/>
                  </a:lnTo>
                  <a:cubicBezTo>
                    <a:pt x="3716460" y="318606"/>
                    <a:pt x="3716460" y="543802"/>
                    <a:pt x="3716460" y="543802"/>
                  </a:cubicBezTo>
                  <a:cubicBezTo>
                    <a:pt x="3716460" y="573161"/>
                    <a:pt x="3721746" y="593977"/>
                    <a:pt x="3732366" y="606249"/>
                  </a:cubicBezTo>
                  <a:cubicBezTo>
                    <a:pt x="3742939" y="618521"/>
                    <a:pt x="3759601" y="624657"/>
                    <a:pt x="3782305" y="624657"/>
                  </a:cubicBezTo>
                  <a:cubicBezTo>
                    <a:pt x="3788347" y="624657"/>
                    <a:pt x="3795993" y="623383"/>
                    <a:pt x="3805245" y="620787"/>
                  </a:cubicBezTo>
                  <a:cubicBezTo>
                    <a:pt x="3814496" y="618238"/>
                    <a:pt x="3822284" y="614792"/>
                    <a:pt x="3828609" y="610591"/>
                  </a:cubicBezTo>
                  <a:lnTo>
                    <a:pt x="3828609" y="694562"/>
                  </a:lnTo>
                  <a:close/>
                  <a:moveTo>
                    <a:pt x="494855" y="1526478"/>
                  </a:moveTo>
                  <a:lnTo>
                    <a:pt x="435381" y="1362124"/>
                  </a:lnTo>
                  <a:lnTo>
                    <a:pt x="174785" y="1362124"/>
                  </a:lnTo>
                  <a:cubicBezTo>
                    <a:pt x="174785" y="1362124"/>
                    <a:pt x="118050" y="1526478"/>
                    <a:pt x="118050" y="1526478"/>
                  </a:cubicBezTo>
                  <a:lnTo>
                    <a:pt x="0" y="1526478"/>
                  </a:lnTo>
                  <a:cubicBezTo>
                    <a:pt x="0" y="1526478"/>
                    <a:pt x="246530" y="875436"/>
                    <a:pt x="246530" y="875436"/>
                  </a:cubicBezTo>
                  <a:lnTo>
                    <a:pt x="366374" y="875436"/>
                  </a:lnTo>
                  <a:cubicBezTo>
                    <a:pt x="366374" y="875436"/>
                    <a:pt x="613801" y="1526478"/>
                    <a:pt x="613801" y="1526478"/>
                  </a:cubicBezTo>
                  <a:lnTo>
                    <a:pt x="494855" y="1526478"/>
                  </a:lnTo>
                  <a:close/>
                  <a:moveTo>
                    <a:pt x="306004" y="973047"/>
                  </a:moveTo>
                  <a:lnTo>
                    <a:pt x="303266" y="973047"/>
                  </a:lnTo>
                  <a:cubicBezTo>
                    <a:pt x="301142" y="991220"/>
                    <a:pt x="297979" y="1006796"/>
                    <a:pt x="293731" y="1019823"/>
                  </a:cubicBezTo>
                  <a:lnTo>
                    <a:pt x="204758" y="1270885"/>
                  </a:lnTo>
                  <a:lnTo>
                    <a:pt x="404512" y="1270885"/>
                  </a:lnTo>
                  <a:cubicBezTo>
                    <a:pt x="404512" y="1270885"/>
                    <a:pt x="315066" y="1019823"/>
                    <a:pt x="315066" y="1019823"/>
                  </a:cubicBezTo>
                  <a:cubicBezTo>
                    <a:pt x="312045" y="1011941"/>
                    <a:pt x="309025" y="996364"/>
                    <a:pt x="306004" y="973047"/>
                  </a:cubicBezTo>
                  <a:close/>
                  <a:moveTo>
                    <a:pt x="690786" y="1526478"/>
                  </a:moveTo>
                  <a:lnTo>
                    <a:pt x="690786" y="875436"/>
                  </a:lnTo>
                  <a:lnTo>
                    <a:pt x="798829" y="875436"/>
                  </a:lnTo>
                  <a:lnTo>
                    <a:pt x="798829" y="1526478"/>
                  </a:lnTo>
                  <a:lnTo>
                    <a:pt x="690786" y="1526478"/>
                  </a:lnTo>
                  <a:close/>
                  <a:moveTo>
                    <a:pt x="1389973" y="968469"/>
                  </a:moveTo>
                  <a:lnTo>
                    <a:pt x="1389973" y="1526478"/>
                  </a:lnTo>
                  <a:lnTo>
                    <a:pt x="1280986" y="1526478"/>
                  </a:lnTo>
                  <a:lnTo>
                    <a:pt x="1280986" y="968469"/>
                  </a:lnTo>
                  <a:cubicBezTo>
                    <a:pt x="1280986" y="968469"/>
                    <a:pt x="1094401" y="968469"/>
                    <a:pt x="1094401" y="968469"/>
                  </a:cubicBezTo>
                  <a:lnTo>
                    <a:pt x="1094401" y="875388"/>
                  </a:lnTo>
                  <a:lnTo>
                    <a:pt x="1577030" y="875388"/>
                  </a:lnTo>
                  <a:lnTo>
                    <a:pt x="1577030" y="968469"/>
                  </a:lnTo>
                  <a:lnTo>
                    <a:pt x="1389973" y="968469"/>
                  </a:lnTo>
                  <a:close/>
                  <a:moveTo>
                    <a:pt x="1967288" y="1289482"/>
                  </a:moveTo>
                  <a:cubicBezTo>
                    <a:pt x="1967288" y="1364862"/>
                    <a:pt x="1945481" y="1425090"/>
                    <a:pt x="1901914" y="1470167"/>
                  </a:cubicBezTo>
                  <a:cubicBezTo>
                    <a:pt x="1858348" y="1515292"/>
                    <a:pt x="1799158" y="1537806"/>
                    <a:pt x="1724392" y="1537806"/>
                  </a:cubicBezTo>
                  <a:cubicBezTo>
                    <a:pt x="1652646" y="1537806"/>
                    <a:pt x="1595533" y="1516377"/>
                    <a:pt x="1553005" y="1473566"/>
                  </a:cubicBezTo>
                  <a:cubicBezTo>
                    <a:pt x="1510477" y="1430755"/>
                    <a:pt x="1489237" y="1372698"/>
                    <a:pt x="1489237" y="1299442"/>
                  </a:cubicBezTo>
                  <a:cubicBezTo>
                    <a:pt x="1489237" y="1222268"/>
                    <a:pt x="1511043" y="1161426"/>
                    <a:pt x="1554610" y="1116916"/>
                  </a:cubicBezTo>
                  <a:cubicBezTo>
                    <a:pt x="1598176" y="1072405"/>
                    <a:pt x="1658594" y="1050174"/>
                    <a:pt x="1735767" y="1050174"/>
                  </a:cubicBezTo>
                  <a:cubicBezTo>
                    <a:pt x="1808409" y="1050174"/>
                    <a:pt x="1865145" y="1071461"/>
                    <a:pt x="1906021" y="1113942"/>
                  </a:cubicBezTo>
                  <a:cubicBezTo>
                    <a:pt x="1946897" y="1156470"/>
                    <a:pt x="1967335" y="1214952"/>
                    <a:pt x="1967335" y="1289435"/>
                  </a:cubicBezTo>
                  <a:close/>
                  <a:moveTo>
                    <a:pt x="1858301" y="1293117"/>
                  </a:moveTo>
                  <a:cubicBezTo>
                    <a:pt x="1858301" y="1241668"/>
                    <a:pt x="1846878" y="1202632"/>
                    <a:pt x="1824033" y="1175964"/>
                  </a:cubicBezTo>
                  <a:cubicBezTo>
                    <a:pt x="1801188" y="1149343"/>
                    <a:pt x="1769799" y="1136032"/>
                    <a:pt x="1729820" y="1136032"/>
                  </a:cubicBezTo>
                  <a:cubicBezTo>
                    <a:pt x="1689841" y="1136032"/>
                    <a:pt x="1656422" y="1149956"/>
                    <a:pt x="1633105" y="1177805"/>
                  </a:cubicBezTo>
                  <a:cubicBezTo>
                    <a:pt x="1609788" y="1205653"/>
                    <a:pt x="1598129" y="1245019"/>
                    <a:pt x="1598129" y="1295854"/>
                  </a:cubicBezTo>
                  <a:cubicBezTo>
                    <a:pt x="1598129" y="1345179"/>
                    <a:pt x="1609788" y="1383554"/>
                    <a:pt x="1633105" y="1410930"/>
                  </a:cubicBezTo>
                  <a:cubicBezTo>
                    <a:pt x="1656422" y="1438307"/>
                    <a:pt x="1688944" y="1452042"/>
                    <a:pt x="1730717" y="1452042"/>
                  </a:cubicBezTo>
                  <a:cubicBezTo>
                    <a:pt x="1772489" y="1452042"/>
                    <a:pt x="1804586" y="1438590"/>
                    <a:pt x="1826062" y="1411638"/>
                  </a:cubicBezTo>
                  <a:cubicBezTo>
                    <a:pt x="1847539" y="1384686"/>
                    <a:pt x="1858301" y="1345179"/>
                    <a:pt x="1858301" y="1293117"/>
                  </a:cubicBezTo>
                  <a:close/>
                  <a:moveTo>
                    <a:pt x="2363398" y="1526478"/>
                  </a:moveTo>
                  <a:lnTo>
                    <a:pt x="2363398" y="1456574"/>
                  </a:lnTo>
                  <a:cubicBezTo>
                    <a:pt x="2363398" y="1456574"/>
                    <a:pt x="2361604" y="1456574"/>
                    <a:pt x="2361604" y="1456574"/>
                  </a:cubicBezTo>
                  <a:cubicBezTo>
                    <a:pt x="2347397" y="1481684"/>
                    <a:pt x="2328091" y="1501509"/>
                    <a:pt x="2303736" y="1516047"/>
                  </a:cubicBezTo>
                  <a:cubicBezTo>
                    <a:pt x="2279380" y="1530585"/>
                    <a:pt x="2251909" y="1537854"/>
                    <a:pt x="2221323" y="1537854"/>
                  </a:cubicBezTo>
                  <a:cubicBezTo>
                    <a:pt x="2167136" y="1537854"/>
                    <a:pt x="2125836" y="1521664"/>
                    <a:pt x="2097374" y="1489284"/>
                  </a:cubicBezTo>
                  <a:cubicBezTo>
                    <a:pt x="2068911" y="1456904"/>
                    <a:pt x="2054704" y="1408334"/>
                    <a:pt x="2054704" y="1343527"/>
                  </a:cubicBezTo>
                  <a:lnTo>
                    <a:pt x="2054704" y="1061596"/>
                  </a:lnTo>
                  <a:lnTo>
                    <a:pt x="2160953" y="1061596"/>
                  </a:lnTo>
                  <a:lnTo>
                    <a:pt x="2160953" y="1330358"/>
                  </a:lnTo>
                  <a:cubicBezTo>
                    <a:pt x="2160953" y="1411497"/>
                    <a:pt x="2193191" y="1452042"/>
                    <a:pt x="2257668" y="1452042"/>
                  </a:cubicBezTo>
                  <a:cubicBezTo>
                    <a:pt x="2289434" y="1452042"/>
                    <a:pt x="2315017" y="1440856"/>
                    <a:pt x="2334416" y="1418435"/>
                  </a:cubicBezTo>
                  <a:cubicBezTo>
                    <a:pt x="2353769" y="1396062"/>
                    <a:pt x="2363492" y="1366656"/>
                    <a:pt x="2363492" y="1330358"/>
                  </a:cubicBezTo>
                  <a:lnTo>
                    <a:pt x="2363492" y="1061596"/>
                  </a:lnTo>
                  <a:lnTo>
                    <a:pt x="2469270" y="1061596"/>
                  </a:lnTo>
                  <a:lnTo>
                    <a:pt x="2469270" y="1526525"/>
                  </a:lnTo>
                  <a:lnTo>
                    <a:pt x="2363492" y="1526525"/>
                  </a:lnTo>
                  <a:close/>
                  <a:moveTo>
                    <a:pt x="2869392" y="1163739"/>
                  </a:moveTo>
                  <a:cubicBezTo>
                    <a:pt x="2863964" y="1159821"/>
                    <a:pt x="2854995" y="1156187"/>
                    <a:pt x="2842582" y="1152836"/>
                  </a:cubicBezTo>
                  <a:cubicBezTo>
                    <a:pt x="2830168" y="1149531"/>
                    <a:pt x="2818840" y="1147832"/>
                    <a:pt x="2808550" y="1147832"/>
                  </a:cubicBezTo>
                  <a:cubicBezTo>
                    <a:pt x="2777964" y="1147832"/>
                    <a:pt x="2753325" y="1160860"/>
                    <a:pt x="2734539" y="1186867"/>
                  </a:cubicBezTo>
                  <a:cubicBezTo>
                    <a:pt x="2715753" y="1212922"/>
                    <a:pt x="2706407" y="1246813"/>
                    <a:pt x="2706407" y="1288585"/>
                  </a:cubicBezTo>
                  <a:lnTo>
                    <a:pt x="2706407" y="1526478"/>
                  </a:lnTo>
                  <a:lnTo>
                    <a:pt x="2601527" y="1526478"/>
                  </a:lnTo>
                  <a:lnTo>
                    <a:pt x="2601527" y="1061549"/>
                  </a:lnTo>
                  <a:lnTo>
                    <a:pt x="2706407" y="1061549"/>
                  </a:lnTo>
                  <a:lnTo>
                    <a:pt x="2706407" y="1151891"/>
                  </a:lnTo>
                  <a:cubicBezTo>
                    <a:pt x="2706407" y="1151891"/>
                    <a:pt x="2708201" y="1151891"/>
                    <a:pt x="2708201" y="1151891"/>
                  </a:cubicBezTo>
                  <a:cubicBezTo>
                    <a:pt x="2718490" y="1120739"/>
                    <a:pt x="2734067" y="1096525"/>
                    <a:pt x="2754977" y="1079249"/>
                  </a:cubicBezTo>
                  <a:cubicBezTo>
                    <a:pt x="2775887" y="1061974"/>
                    <a:pt x="2799912" y="1053383"/>
                    <a:pt x="2827147" y="1053383"/>
                  </a:cubicBezTo>
                  <a:cubicBezTo>
                    <a:pt x="2845319" y="1053383"/>
                    <a:pt x="2859385" y="1055507"/>
                    <a:pt x="2869392" y="1059755"/>
                  </a:cubicBezTo>
                  <a:lnTo>
                    <a:pt x="2869392" y="1163739"/>
                  </a:lnTo>
                  <a:close/>
                </a:path>
              </a:pathLst>
            </a:custGeom>
            <a:gradFill>
              <a:gsLst>
                <a:gs pos="15000">
                  <a:srgbClr val="7F62AA"/>
                </a:gs>
                <a:gs pos="43000">
                  <a:srgbClr val="67508E"/>
                </a:gs>
                <a:gs pos="79000">
                  <a:srgbClr val="4F3D72"/>
                </a:gs>
                <a:gs pos="100000">
                  <a:srgbClr val="463768"/>
                </a:gs>
              </a:gsLst>
              <a:lin ang="0" scaled="1"/>
            </a:gradFill>
            <a:ln w="0" cap="flat">
              <a:noFill/>
              <a:prstDash val="solid"/>
              <a:miter/>
            </a:ln>
          </p:spPr>
          <p:txBody>
            <a:bodyPr rtlCol="0" anchor="ctr"/>
            <a:lstStyle/>
            <a:p>
              <a:endParaRPr lang="en-US"/>
            </a:p>
          </p:txBody>
        </p:sp>
        <p:grpSp>
          <p:nvGrpSpPr>
            <p:cNvPr id="8" name="Graphic 4">
              <a:extLst>
                <a:ext uri="{FF2B5EF4-FFF2-40B4-BE49-F238E27FC236}">
                  <a16:creationId xmlns:a16="http://schemas.microsoft.com/office/drawing/2014/main" id="{10646F30-17BA-F50F-B9C9-D9A20E7AE9D8}"/>
                </a:ext>
              </a:extLst>
            </p:cNvPr>
            <p:cNvGrpSpPr/>
            <p:nvPr/>
          </p:nvGrpSpPr>
          <p:grpSpPr>
            <a:xfrm>
              <a:off x="3151036" y="3641810"/>
              <a:ext cx="1191917" cy="227414"/>
              <a:chOff x="3151036" y="3641810"/>
              <a:chExt cx="1191917" cy="227414"/>
            </a:xfrm>
          </p:grpSpPr>
          <p:grpSp>
            <p:nvGrpSpPr>
              <p:cNvPr id="9" name="Graphic 4">
                <a:extLst>
                  <a:ext uri="{FF2B5EF4-FFF2-40B4-BE49-F238E27FC236}">
                    <a16:creationId xmlns:a16="http://schemas.microsoft.com/office/drawing/2014/main" id="{B0C04C42-3E1C-F695-6C55-99E5FA5B7D54}"/>
                  </a:ext>
                </a:extLst>
              </p:cNvPr>
              <p:cNvGrpSpPr/>
              <p:nvPr/>
            </p:nvGrpSpPr>
            <p:grpSpPr>
              <a:xfrm>
                <a:off x="3539688" y="3681128"/>
                <a:ext cx="803265" cy="148635"/>
                <a:chOff x="3539688" y="3681128"/>
                <a:chExt cx="803265" cy="148635"/>
              </a:xfrm>
              <a:solidFill>
                <a:srgbClr val="000000"/>
              </a:solidFill>
            </p:grpSpPr>
            <p:sp>
              <p:nvSpPr>
                <p:cNvPr id="10" name="Freeform: Shape 9">
                  <a:extLst>
                    <a:ext uri="{FF2B5EF4-FFF2-40B4-BE49-F238E27FC236}">
                      <a16:creationId xmlns:a16="http://schemas.microsoft.com/office/drawing/2014/main" id="{4B4F40D2-02B8-F184-7729-094ECE79536A}"/>
                    </a:ext>
                  </a:extLst>
                </p:cNvPr>
                <p:cNvSpPr/>
                <p:nvPr/>
              </p:nvSpPr>
              <p:spPr>
                <a:xfrm>
                  <a:off x="4316615" y="3804370"/>
                  <a:ext cx="26338" cy="25394"/>
                </a:xfrm>
                <a:custGeom>
                  <a:avLst/>
                  <a:gdLst>
                    <a:gd name="connsiteX0" fmla="*/ 11045 w 26338"/>
                    <a:gd name="connsiteY0" fmla="*/ 11470 h 25394"/>
                    <a:gd name="connsiteX1" fmla="*/ 11045 w 26338"/>
                    <a:gd name="connsiteY1" fmla="*/ 8166 h 25394"/>
                    <a:gd name="connsiteX2" fmla="*/ 13169 w 26338"/>
                    <a:gd name="connsiteY2" fmla="*/ 8166 h 25394"/>
                    <a:gd name="connsiteX3" fmla="*/ 15954 w 26338"/>
                    <a:gd name="connsiteY3" fmla="*/ 9676 h 25394"/>
                    <a:gd name="connsiteX4" fmla="*/ 13688 w 26338"/>
                    <a:gd name="connsiteY4" fmla="*/ 11470 h 25394"/>
                    <a:gd name="connsiteX5" fmla="*/ 11045 w 26338"/>
                    <a:gd name="connsiteY5" fmla="*/ 11470 h 25394"/>
                    <a:gd name="connsiteX6" fmla="*/ 11045 w 26338"/>
                    <a:gd name="connsiteY6" fmla="*/ 13783 h 25394"/>
                    <a:gd name="connsiteX7" fmla="*/ 12508 w 26338"/>
                    <a:gd name="connsiteY7" fmla="*/ 13783 h 25394"/>
                    <a:gd name="connsiteX8" fmla="*/ 15671 w 26338"/>
                    <a:gd name="connsiteY8" fmla="*/ 19541 h 25394"/>
                    <a:gd name="connsiteX9" fmla="*/ 19211 w 26338"/>
                    <a:gd name="connsiteY9" fmla="*/ 19541 h 25394"/>
                    <a:gd name="connsiteX10" fmla="*/ 15671 w 26338"/>
                    <a:gd name="connsiteY10" fmla="*/ 13547 h 25394"/>
                    <a:gd name="connsiteX11" fmla="*/ 19116 w 26338"/>
                    <a:gd name="connsiteY11" fmla="*/ 10007 h 25394"/>
                    <a:gd name="connsiteX12" fmla="*/ 13311 w 26338"/>
                    <a:gd name="connsiteY12" fmla="*/ 5900 h 25394"/>
                    <a:gd name="connsiteX13" fmla="*/ 8024 w 26338"/>
                    <a:gd name="connsiteY13" fmla="*/ 5900 h 25394"/>
                    <a:gd name="connsiteX14" fmla="*/ 8024 w 26338"/>
                    <a:gd name="connsiteY14" fmla="*/ 19541 h 25394"/>
                    <a:gd name="connsiteX15" fmla="*/ 11045 w 26338"/>
                    <a:gd name="connsiteY15" fmla="*/ 19541 h 25394"/>
                    <a:gd name="connsiteX16" fmla="*/ 11045 w 26338"/>
                    <a:gd name="connsiteY16" fmla="*/ 13783 h 25394"/>
                    <a:gd name="connsiteX17" fmla="*/ 26338 w 26338"/>
                    <a:gd name="connsiteY17" fmla="*/ 12697 h 25394"/>
                    <a:gd name="connsiteX18" fmla="*/ 13169 w 26338"/>
                    <a:gd name="connsiteY18" fmla="*/ 0 h 25394"/>
                    <a:gd name="connsiteX19" fmla="*/ 0 w 26338"/>
                    <a:gd name="connsiteY19" fmla="*/ 12697 h 25394"/>
                    <a:gd name="connsiteX20" fmla="*/ 13169 w 26338"/>
                    <a:gd name="connsiteY20" fmla="*/ 25394 h 25394"/>
                    <a:gd name="connsiteX21" fmla="*/ 26338 w 26338"/>
                    <a:gd name="connsiteY21" fmla="*/ 12697 h 25394"/>
                    <a:gd name="connsiteX22" fmla="*/ 22656 w 26338"/>
                    <a:gd name="connsiteY22" fmla="*/ 12697 h 25394"/>
                    <a:gd name="connsiteX23" fmla="*/ 13169 w 26338"/>
                    <a:gd name="connsiteY23" fmla="*/ 22468 h 25394"/>
                    <a:gd name="connsiteX24" fmla="*/ 13169 w 26338"/>
                    <a:gd name="connsiteY24" fmla="*/ 22468 h 25394"/>
                    <a:gd name="connsiteX25" fmla="*/ 3823 w 26338"/>
                    <a:gd name="connsiteY25" fmla="*/ 12697 h 25394"/>
                    <a:gd name="connsiteX26" fmla="*/ 13169 w 26338"/>
                    <a:gd name="connsiteY26" fmla="*/ 2926 h 25394"/>
                    <a:gd name="connsiteX27" fmla="*/ 22656 w 26338"/>
                    <a:gd name="connsiteY27" fmla="*/ 12697 h 2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338" h="25394">
                      <a:moveTo>
                        <a:pt x="11045" y="11470"/>
                      </a:moveTo>
                      <a:lnTo>
                        <a:pt x="11045" y="8166"/>
                      </a:lnTo>
                      <a:lnTo>
                        <a:pt x="13169" y="8166"/>
                      </a:lnTo>
                      <a:cubicBezTo>
                        <a:pt x="14349" y="8166"/>
                        <a:pt x="15954" y="8260"/>
                        <a:pt x="15954" y="9676"/>
                      </a:cubicBezTo>
                      <a:cubicBezTo>
                        <a:pt x="15954" y="11187"/>
                        <a:pt x="15010" y="11470"/>
                        <a:pt x="13688" y="11470"/>
                      </a:cubicBezTo>
                      <a:lnTo>
                        <a:pt x="11045" y="11470"/>
                      </a:lnTo>
                      <a:close/>
                      <a:moveTo>
                        <a:pt x="11045" y="13783"/>
                      </a:moveTo>
                      <a:lnTo>
                        <a:pt x="12508" y="13783"/>
                      </a:lnTo>
                      <a:lnTo>
                        <a:pt x="15671" y="19541"/>
                      </a:lnTo>
                      <a:lnTo>
                        <a:pt x="19211" y="19541"/>
                      </a:lnTo>
                      <a:lnTo>
                        <a:pt x="15671" y="13547"/>
                      </a:lnTo>
                      <a:cubicBezTo>
                        <a:pt x="17512" y="13405"/>
                        <a:pt x="19116" y="12508"/>
                        <a:pt x="19116" y="10007"/>
                      </a:cubicBezTo>
                      <a:cubicBezTo>
                        <a:pt x="19116" y="6891"/>
                        <a:pt x="16992" y="5900"/>
                        <a:pt x="13311" y="5900"/>
                      </a:cubicBezTo>
                      <a:lnTo>
                        <a:pt x="8024" y="5900"/>
                      </a:lnTo>
                      <a:lnTo>
                        <a:pt x="8024" y="19541"/>
                      </a:lnTo>
                      <a:lnTo>
                        <a:pt x="11045" y="19541"/>
                      </a:lnTo>
                      <a:lnTo>
                        <a:pt x="11045" y="13783"/>
                      </a:lnTo>
                      <a:close/>
                      <a:moveTo>
                        <a:pt x="26338" y="12697"/>
                      </a:moveTo>
                      <a:cubicBezTo>
                        <a:pt x="26338" y="4673"/>
                        <a:pt x="20155" y="0"/>
                        <a:pt x="13169" y="0"/>
                      </a:cubicBezTo>
                      <a:cubicBezTo>
                        <a:pt x="6183" y="0"/>
                        <a:pt x="0" y="4673"/>
                        <a:pt x="0" y="12697"/>
                      </a:cubicBezTo>
                      <a:cubicBezTo>
                        <a:pt x="0" y="20721"/>
                        <a:pt x="6183" y="25394"/>
                        <a:pt x="13169" y="25394"/>
                      </a:cubicBezTo>
                      <a:cubicBezTo>
                        <a:pt x="20155" y="25394"/>
                        <a:pt x="26338" y="20721"/>
                        <a:pt x="26338" y="12697"/>
                      </a:cubicBezTo>
                      <a:moveTo>
                        <a:pt x="22656" y="12697"/>
                      </a:moveTo>
                      <a:cubicBezTo>
                        <a:pt x="22656" y="18550"/>
                        <a:pt x="18314" y="22468"/>
                        <a:pt x="13169" y="22468"/>
                      </a:cubicBezTo>
                      <a:lnTo>
                        <a:pt x="13169" y="22468"/>
                      </a:lnTo>
                      <a:cubicBezTo>
                        <a:pt x="8024" y="22468"/>
                        <a:pt x="3823" y="18550"/>
                        <a:pt x="3823" y="12697"/>
                      </a:cubicBezTo>
                      <a:cubicBezTo>
                        <a:pt x="3823" y="6844"/>
                        <a:pt x="8024" y="2926"/>
                        <a:pt x="13169" y="2926"/>
                      </a:cubicBezTo>
                      <a:cubicBezTo>
                        <a:pt x="18314" y="2926"/>
                        <a:pt x="22656" y="6844"/>
                        <a:pt x="22656" y="12697"/>
                      </a:cubicBezTo>
                    </a:path>
                  </a:pathLst>
                </a:custGeom>
                <a:solidFill>
                  <a:srgbClr val="000000"/>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03879F3-A2B5-32CA-4298-1572826AB6CA}"/>
                    </a:ext>
                  </a:extLst>
                </p:cNvPr>
                <p:cNvSpPr/>
                <p:nvPr/>
              </p:nvSpPr>
              <p:spPr>
                <a:xfrm>
                  <a:off x="3539688" y="3681128"/>
                  <a:ext cx="768902" cy="144198"/>
                </a:xfrm>
                <a:custGeom>
                  <a:avLst/>
                  <a:gdLst>
                    <a:gd name="connsiteX0" fmla="*/ 319786 w 768902"/>
                    <a:gd name="connsiteY0" fmla="*/ 236 h 144198"/>
                    <a:gd name="connsiteX1" fmla="*/ 319786 w 768902"/>
                    <a:gd name="connsiteY1" fmla="*/ 144199 h 144198"/>
                    <a:gd name="connsiteX2" fmla="*/ 360473 w 768902"/>
                    <a:gd name="connsiteY2" fmla="*/ 144199 h 144198"/>
                    <a:gd name="connsiteX3" fmla="*/ 360473 w 768902"/>
                    <a:gd name="connsiteY3" fmla="*/ 236 h 144198"/>
                    <a:gd name="connsiteX4" fmla="*/ 319786 w 768902"/>
                    <a:gd name="connsiteY4" fmla="*/ 236 h 144198"/>
                    <a:gd name="connsiteX5" fmla="*/ 0 w 768902"/>
                    <a:gd name="connsiteY5" fmla="*/ 47 h 144198"/>
                    <a:gd name="connsiteX6" fmla="*/ 0 w 768902"/>
                    <a:gd name="connsiteY6" fmla="*/ 144199 h 144198"/>
                    <a:gd name="connsiteX7" fmla="*/ 41018 w 768902"/>
                    <a:gd name="connsiteY7" fmla="*/ 144199 h 144198"/>
                    <a:gd name="connsiteX8" fmla="*/ 41018 w 768902"/>
                    <a:gd name="connsiteY8" fmla="*/ 34740 h 144198"/>
                    <a:gd name="connsiteX9" fmla="*/ 72784 w 768902"/>
                    <a:gd name="connsiteY9" fmla="*/ 34740 h 144198"/>
                    <a:gd name="connsiteX10" fmla="*/ 95865 w 768902"/>
                    <a:gd name="connsiteY10" fmla="*/ 42764 h 144198"/>
                    <a:gd name="connsiteX11" fmla="*/ 104928 w 768902"/>
                    <a:gd name="connsiteY11" fmla="*/ 80855 h 144198"/>
                    <a:gd name="connsiteX12" fmla="*/ 104928 w 768902"/>
                    <a:gd name="connsiteY12" fmla="*/ 144152 h 144198"/>
                    <a:gd name="connsiteX13" fmla="*/ 144671 w 768902"/>
                    <a:gd name="connsiteY13" fmla="*/ 144152 h 144198"/>
                    <a:gd name="connsiteX14" fmla="*/ 144671 w 768902"/>
                    <a:gd name="connsiteY14" fmla="*/ 64524 h 144198"/>
                    <a:gd name="connsiteX15" fmla="*/ 73020 w 768902"/>
                    <a:gd name="connsiteY15" fmla="*/ 0 h 144198"/>
                    <a:gd name="connsiteX16" fmla="*/ 0 w 768902"/>
                    <a:gd name="connsiteY16" fmla="*/ 0 h 144198"/>
                    <a:gd name="connsiteX17" fmla="*/ 385254 w 768902"/>
                    <a:gd name="connsiteY17" fmla="*/ 236 h 144198"/>
                    <a:gd name="connsiteX18" fmla="*/ 385254 w 768902"/>
                    <a:gd name="connsiteY18" fmla="*/ 144152 h 144198"/>
                    <a:gd name="connsiteX19" fmla="*/ 451194 w 768902"/>
                    <a:gd name="connsiteY19" fmla="*/ 144152 h 144198"/>
                    <a:gd name="connsiteX20" fmla="*/ 510195 w 768902"/>
                    <a:gd name="connsiteY20" fmla="*/ 125224 h 144198"/>
                    <a:gd name="connsiteX21" fmla="*/ 524591 w 768902"/>
                    <a:gd name="connsiteY21" fmla="*/ 73775 h 144198"/>
                    <a:gd name="connsiteX22" fmla="*/ 511422 w 768902"/>
                    <a:gd name="connsiteY22" fmla="*/ 24261 h 144198"/>
                    <a:gd name="connsiteX23" fmla="*/ 442272 w 768902"/>
                    <a:gd name="connsiteY23" fmla="*/ 236 h 144198"/>
                    <a:gd name="connsiteX24" fmla="*/ 385207 w 768902"/>
                    <a:gd name="connsiteY24" fmla="*/ 236 h 144198"/>
                    <a:gd name="connsiteX25" fmla="*/ 425563 w 768902"/>
                    <a:gd name="connsiteY25" fmla="*/ 31577 h 144198"/>
                    <a:gd name="connsiteX26" fmla="*/ 443028 w 768902"/>
                    <a:gd name="connsiteY26" fmla="*/ 31577 h 144198"/>
                    <a:gd name="connsiteX27" fmla="*/ 484801 w 768902"/>
                    <a:gd name="connsiteY27" fmla="*/ 72501 h 144198"/>
                    <a:gd name="connsiteX28" fmla="*/ 443028 w 768902"/>
                    <a:gd name="connsiteY28" fmla="*/ 113424 h 144198"/>
                    <a:gd name="connsiteX29" fmla="*/ 425563 w 768902"/>
                    <a:gd name="connsiteY29" fmla="*/ 113424 h 144198"/>
                    <a:gd name="connsiteX30" fmla="*/ 425563 w 768902"/>
                    <a:gd name="connsiteY30" fmla="*/ 31530 h 144198"/>
                    <a:gd name="connsiteX31" fmla="*/ 261163 w 768902"/>
                    <a:gd name="connsiteY31" fmla="*/ 236 h 144198"/>
                    <a:gd name="connsiteX32" fmla="*/ 227225 w 768902"/>
                    <a:gd name="connsiteY32" fmla="*/ 114321 h 144198"/>
                    <a:gd name="connsiteX33" fmla="*/ 194704 w 768902"/>
                    <a:gd name="connsiteY33" fmla="*/ 236 h 144198"/>
                    <a:gd name="connsiteX34" fmla="*/ 150807 w 768902"/>
                    <a:gd name="connsiteY34" fmla="*/ 236 h 144198"/>
                    <a:gd name="connsiteX35" fmla="*/ 197205 w 768902"/>
                    <a:gd name="connsiteY35" fmla="*/ 144152 h 144198"/>
                    <a:gd name="connsiteX36" fmla="*/ 255782 w 768902"/>
                    <a:gd name="connsiteY36" fmla="*/ 144152 h 144198"/>
                    <a:gd name="connsiteX37" fmla="*/ 302558 w 768902"/>
                    <a:gd name="connsiteY37" fmla="*/ 236 h 144198"/>
                    <a:gd name="connsiteX38" fmla="*/ 261068 w 768902"/>
                    <a:gd name="connsiteY38" fmla="*/ 236 h 144198"/>
                    <a:gd name="connsiteX39" fmla="*/ 543471 w 768902"/>
                    <a:gd name="connsiteY39" fmla="*/ 144152 h 144198"/>
                    <a:gd name="connsiteX40" fmla="*/ 584112 w 768902"/>
                    <a:gd name="connsiteY40" fmla="*/ 144152 h 144198"/>
                    <a:gd name="connsiteX41" fmla="*/ 584112 w 768902"/>
                    <a:gd name="connsiteY41" fmla="*/ 236 h 144198"/>
                    <a:gd name="connsiteX42" fmla="*/ 543471 w 768902"/>
                    <a:gd name="connsiteY42" fmla="*/ 236 h 144198"/>
                    <a:gd name="connsiteX43" fmla="*/ 543471 w 768902"/>
                    <a:gd name="connsiteY43" fmla="*/ 144152 h 144198"/>
                    <a:gd name="connsiteX44" fmla="*/ 657414 w 768902"/>
                    <a:gd name="connsiteY44" fmla="*/ 283 h 144198"/>
                    <a:gd name="connsiteX45" fmla="*/ 600632 w 768902"/>
                    <a:gd name="connsiteY45" fmla="*/ 144104 h 144198"/>
                    <a:gd name="connsiteX46" fmla="*/ 640705 w 768902"/>
                    <a:gd name="connsiteY46" fmla="*/ 144104 h 144198"/>
                    <a:gd name="connsiteX47" fmla="*/ 649673 w 768902"/>
                    <a:gd name="connsiteY47" fmla="*/ 118663 h 144198"/>
                    <a:gd name="connsiteX48" fmla="*/ 716793 w 768902"/>
                    <a:gd name="connsiteY48" fmla="*/ 118663 h 144198"/>
                    <a:gd name="connsiteX49" fmla="*/ 725384 w 768902"/>
                    <a:gd name="connsiteY49" fmla="*/ 144104 h 144198"/>
                    <a:gd name="connsiteX50" fmla="*/ 768903 w 768902"/>
                    <a:gd name="connsiteY50" fmla="*/ 144104 h 144198"/>
                    <a:gd name="connsiteX51" fmla="*/ 711648 w 768902"/>
                    <a:gd name="connsiteY51" fmla="*/ 283 h 144198"/>
                    <a:gd name="connsiteX52" fmla="*/ 657367 w 768902"/>
                    <a:gd name="connsiteY52" fmla="*/ 283 h 144198"/>
                    <a:gd name="connsiteX53" fmla="*/ 683800 w 768902"/>
                    <a:gd name="connsiteY53" fmla="*/ 26527 h 144198"/>
                    <a:gd name="connsiteX54" fmla="*/ 708391 w 768902"/>
                    <a:gd name="connsiteY54" fmla="*/ 93930 h 144198"/>
                    <a:gd name="connsiteX55" fmla="*/ 658406 w 768902"/>
                    <a:gd name="connsiteY55" fmla="*/ 93930 h 144198"/>
                    <a:gd name="connsiteX56" fmla="*/ 683800 w 768902"/>
                    <a:gd name="connsiteY56" fmla="*/ 26527 h 14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8902" h="144198">
                      <a:moveTo>
                        <a:pt x="319786" y="236"/>
                      </a:moveTo>
                      <a:lnTo>
                        <a:pt x="319786" y="144199"/>
                      </a:lnTo>
                      <a:lnTo>
                        <a:pt x="360473" y="144199"/>
                      </a:lnTo>
                      <a:lnTo>
                        <a:pt x="360473" y="236"/>
                      </a:lnTo>
                      <a:lnTo>
                        <a:pt x="319786" y="236"/>
                      </a:lnTo>
                      <a:close/>
                      <a:moveTo>
                        <a:pt x="0" y="47"/>
                      </a:moveTo>
                      <a:lnTo>
                        <a:pt x="0" y="144199"/>
                      </a:lnTo>
                      <a:lnTo>
                        <a:pt x="41018" y="144199"/>
                      </a:lnTo>
                      <a:lnTo>
                        <a:pt x="41018" y="34740"/>
                      </a:lnTo>
                      <a:lnTo>
                        <a:pt x="72784" y="34740"/>
                      </a:lnTo>
                      <a:cubicBezTo>
                        <a:pt x="83309" y="34740"/>
                        <a:pt x="90815" y="37383"/>
                        <a:pt x="95865" y="42764"/>
                      </a:cubicBezTo>
                      <a:cubicBezTo>
                        <a:pt x="102284" y="49608"/>
                        <a:pt x="104928" y="60653"/>
                        <a:pt x="104928" y="80855"/>
                      </a:cubicBezTo>
                      <a:lnTo>
                        <a:pt x="104928" y="144152"/>
                      </a:lnTo>
                      <a:lnTo>
                        <a:pt x="144671" y="144152"/>
                      </a:lnTo>
                      <a:lnTo>
                        <a:pt x="144671" y="64524"/>
                      </a:lnTo>
                      <a:cubicBezTo>
                        <a:pt x="144671" y="7694"/>
                        <a:pt x="108468" y="0"/>
                        <a:pt x="73020" y="0"/>
                      </a:cubicBezTo>
                      <a:lnTo>
                        <a:pt x="0" y="0"/>
                      </a:lnTo>
                      <a:close/>
                      <a:moveTo>
                        <a:pt x="385254" y="236"/>
                      </a:moveTo>
                      <a:lnTo>
                        <a:pt x="385254" y="144152"/>
                      </a:lnTo>
                      <a:lnTo>
                        <a:pt x="451194" y="144152"/>
                      </a:lnTo>
                      <a:cubicBezTo>
                        <a:pt x="486311" y="144152"/>
                        <a:pt x="497781" y="138299"/>
                        <a:pt x="510195" y="125224"/>
                      </a:cubicBezTo>
                      <a:cubicBezTo>
                        <a:pt x="518974" y="116020"/>
                        <a:pt x="524591" y="95865"/>
                        <a:pt x="524591" y="73775"/>
                      </a:cubicBezTo>
                      <a:cubicBezTo>
                        <a:pt x="524591" y="53573"/>
                        <a:pt x="519824" y="35495"/>
                        <a:pt x="511422" y="24261"/>
                      </a:cubicBezTo>
                      <a:cubicBezTo>
                        <a:pt x="496365" y="4154"/>
                        <a:pt x="474653" y="236"/>
                        <a:pt x="442272" y="236"/>
                      </a:cubicBezTo>
                      <a:lnTo>
                        <a:pt x="385207" y="236"/>
                      </a:lnTo>
                      <a:close/>
                      <a:moveTo>
                        <a:pt x="425563" y="31577"/>
                      </a:moveTo>
                      <a:lnTo>
                        <a:pt x="443028" y="31577"/>
                      </a:lnTo>
                      <a:cubicBezTo>
                        <a:pt x="468375" y="31577"/>
                        <a:pt x="484801" y="42953"/>
                        <a:pt x="484801" y="72501"/>
                      </a:cubicBezTo>
                      <a:cubicBezTo>
                        <a:pt x="484801" y="102048"/>
                        <a:pt x="468422" y="113424"/>
                        <a:pt x="443028" y="113424"/>
                      </a:cubicBezTo>
                      <a:lnTo>
                        <a:pt x="425563" y="113424"/>
                      </a:lnTo>
                      <a:lnTo>
                        <a:pt x="425563" y="31530"/>
                      </a:lnTo>
                      <a:close/>
                      <a:moveTo>
                        <a:pt x="261163" y="236"/>
                      </a:moveTo>
                      <a:lnTo>
                        <a:pt x="227225" y="114321"/>
                      </a:lnTo>
                      <a:lnTo>
                        <a:pt x="194704" y="236"/>
                      </a:lnTo>
                      <a:lnTo>
                        <a:pt x="150807" y="236"/>
                      </a:lnTo>
                      <a:lnTo>
                        <a:pt x="197205" y="144152"/>
                      </a:lnTo>
                      <a:lnTo>
                        <a:pt x="255782" y="144152"/>
                      </a:lnTo>
                      <a:lnTo>
                        <a:pt x="302558" y="236"/>
                      </a:lnTo>
                      <a:lnTo>
                        <a:pt x="261068" y="236"/>
                      </a:lnTo>
                      <a:close/>
                      <a:moveTo>
                        <a:pt x="543471" y="144152"/>
                      </a:moveTo>
                      <a:lnTo>
                        <a:pt x="584112" y="144152"/>
                      </a:lnTo>
                      <a:lnTo>
                        <a:pt x="584112" y="236"/>
                      </a:lnTo>
                      <a:lnTo>
                        <a:pt x="543471" y="236"/>
                      </a:lnTo>
                      <a:lnTo>
                        <a:pt x="543471" y="144152"/>
                      </a:lnTo>
                      <a:close/>
                      <a:moveTo>
                        <a:pt x="657414" y="283"/>
                      </a:moveTo>
                      <a:lnTo>
                        <a:pt x="600632" y="144104"/>
                      </a:lnTo>
                      <a:lnTo>
                        <a:pt x="640705" y="144104"/>
                      </a:lnTo>
                      <a:lnTo>
                        <a:pt x="649673" y="118663"/>
                      </a:lnTo>
                      <a:lnTo>
                        <a:pt x="716793" y="118663"/>
                      </a:lnTo>
                      <a:lnTo>
                        <a:pt x="725384" y="144104"/>
                      </a:lnTo>
                      <a:lnTo>
                        <a:pt x="768903" y="144104"/>
                      </a:lnTo>
                      <a:lnTo>
                        <a:pt x="711648" y="283"/>
                      </a:lnTo>
                      <a:lnTo>
                        <a:pt x="657367" y="283"/>
                      </a:lnTo>
                      <a:close/>
                      <a:moveTo>
                        <a:pt x="683800" y="26527"/>
                      </a:moveTo>
                      <a:lnTo>
                        <a:pt x="708391" y="93930"/>
                      </a:lnTo>
                      <a:lnTo>
                        <a:pt x="658406" y="93930"/>
                      </a:lnTo>
                      <a:lnTo>
                        <a:pt x="683800" y="26527"/>
                      </a:lnTo>
                      <a:close/>
                    </a:path>
                  </a:pathLst>
                </a:custGeom>
                <a:solidFill>
                  <a:srgbClr val="000000"/>
                </a:solidFill>
                <a:ln w="0"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49776899-FDAC-E240-7488-967E3B567122}"/>
                  </a:ext>
                </a:extLst>
              </p:cNvPr>
              <p:cNvSpPr/>
              <p:nvPr/>
            </p:nvSpPr>
            <p:spPr>
              <a:xfrm>
                <a:off x="3151036" y="3641810"/>
                <a:ext cx="343575" cy="227414"/>
              </a:xfrm>
              <a:custGeom>
                <a:avLst/>
                <a:gdLst>
                  <a:gd name="connsiteX0" fmla="*/ 128292 w 343575"/>
                  <a:gd name="connsiteY0" fmla="*/ 67828 h 227414"/>
                  <a:gd name="connsiteX1" fmla="*/ 128292 w 343575"/>
                  <a:gd name="connsiteY1" fmla="*/ 47295 h 227414"/>
                  <a:gd name="connsiteX2" fmla="*/ 134334 w 343575"/>
                  <a:gd name="connsiteY2" fmla="*/ 46965 h 227414"/>
                  <a:gd name="connsiteX3" fmla="*/ 227320 w 343575"/>
                  <a:gd name="connsiteY3" fmla="*/ 95204 h 227414"/>
                  <a:gd name="connsiteX4" fmla="*/ 144860 w 343575"/>
                  <a:gd name="connsiteY4" fmla="*/ 150477 h 227414"/>
                  <a:gd name="connsiteX5" fmla="*/ 128245 w 343575"/>
                  <a:gd name="connsiteY5" fmla="*/ 147833 h 227414"/>
                  <a:gd name="connsiteX6" fmla="*/ 128245 w 343575"/>
                  <a:gd name="connsiteY6" fmla="*/ 85575 h 227414"/>
                  <a:gd name="connsiteX7" fmla="*/ 167658 w 343575"/>
                  <a:gd name="connsiteY7" fmla="*/ 119796 h 227414"/>
                  <a:gd name="connsiteX8" fmla="*/ 196875 w 343575"/>
                  <a:gd name="connsiteY8" fmla="*/ 95157 h 227414"/>
                  <a:gd name="connsiteX9" fmla="*/ 139573 w 343575"/>
                  <a:gd name="connsiteY9" fmla="*/ 67167 h 227414"/>
                  <a:gd name="connsiteX10" fmla="*/ 128245 w 343575"/>
                  <a:gd name="connsiteY10" fmla="*/ 67828 h 227414"/>
                  <a:gd name="connsiteX11" fmla="*/ 128245 w 343575"/>
                  <a:gd name="connsiteY11" fmla="*/ 0 h 227414"/>
                  <a:gd name="connsiteX12" fmla="*/ 128245 w 343575"/>
                  <a:gd name="connsiteY12" fmla="*/ 30681 h 227414"/>
                  <a:gd name="connsiteX13" fmla="*/ 134287 w 343575"/>
                  <a:gd name="connsiteY13" fmla="*/ 30303 h 227414"/>
                  <a:gd name="connsiteX14" fmla="*/ 263287 w 343575"/>
                  <a:gd name="connsiteY14" fmla="*/ 94355 h 227414"/>
                  <a:gd name="connsiteX15" fmla="*/ 143963 w 343575"/>
                  <a:gd name="connsiteY15" fmla="*/ 165439 h 227414"/>
                  <a:gd name="connsiteX16" fmla="*/ 128245 w 343575"/>
                  <a:gd name="connsiteY16" fmla="*/ 164070 h 227414"/>
                  <a:gd name="connsiteX17" fmla="*/ 128245 w 343575"/>
                  <a:gd name="connsiteY17" fmla="*/ 183045 h 227414"/>
                  <a:gd name="connsiteX18" fmla="*/ 141320 w 343575"/>
                  <a:gd name="connsiteY18" fmla="*/ 183895 h 227414"/>
                  <a:gd name="connsiteX19" fmla="*/ 278627 w 343575"/>
                  <a:gd name="connsiteY19" fmla="*/ 120693 h 227414"/>
                  <a:gd name="connsiteX20" fmla="*/ 317662 w 343575"/>
                  <a:gd name="connsiteY20" fmla="*/ 144388 h 227414"/>
                  <a:gd name="connsiteX21" fmla="*/ 142169 w 343575"/>
                  <a:gd name="connsiteY21" fmla="*/ 201454 h 227414"/>
                  <a:gd name="connsiteX22" fmla="*/ 128198 w 343575"/>
                  <a:gd name="connsiteY22" fmla="*/ 200746 h 227414"/>
                  <a:gd name="connsiteX23" fmla="*/ 128198 w 343575"/>
                  <a:gd name="connsiteY23" fmla="*/ 227414 h 227414"/>
                  <a:gd name="connsiteX24" fmla="*/ 343575 w 343575"/>
                  <a:gd name="connsiteY24" fmla="*/ 227414 h 227414"/>
                  <a:gd name="connsiteX25" fmla="*/ 343575 w 343575"/>
                  <a:gd name="connsiteY25" fmla="*/ 94 h 227414"/>
                  <a:gd name="connsiteX26" fmla="*/ 128198 w 343575"/>
                  <a:gd name="connsiteY26" fmla="*/ 94 h 227414"/>
                  <a:gd name="connsiteX27" fmla="*/ 128245 w 343575"/>
                  <a:gd name="connsiteY27" fmla="*/ 147881 h 227414"/>
                  <a:gd name="connsiteX28" fmla="*/ 128245 w 343575"/>
                  <a:gd name="connsiteY28" fmla="*/ 164070 h 227414"/>
                  <a:gd name="connsiteX29" fmla="*/ 61267 w 343575"/>
                  <a:gd name="connsiteY29" fmla="*/ 100255 h 227414"/>
                  <a:gd name="connsiteX30" fmla="*/ 128245 w 343575"/>
                  <a:gd name="connsiteY30" fmla="*/ 67875 h 227414"/>
                  <a:gd name="connsiteX31" fmla="*/ 128245 w 343575"/>
                  <a:gd name="connsiteY31" fmla="*/ 85623 h 227414"/>
                  <a:gd name="connsiteX32" fmla="*/ 128151 w 343575"/>
                  <a:gd name="connsiteY32" fmla="*/ 85623 h 227414"/>
                  <a:gd name="connsiteX33" fmla="*/ 89068 w 343575"/>
                  <a:gd name="connsiteY33" fmla="*/ 103465 h 227414"/>
                  <a:gd name="connsiteX34" fmla="*/ 128198 w 343575"/>
                  <a:gd name="connsiteY34" fmla="*/ 147881 h 227414"/>
                  <a:gd name="connsiteX35" fmla="*/ 35118 w 343575"/>
                  <a:gd name="connsiteY35" fmla="*/ 97895 h 227414"/>
                  <a:gd name="connsiteX36" fmla="*/ 128198 w 343575"/>
                  <a:gd name="connsiteY36" fmla="*/ 47343 h 227414"/>
                  <a:gd name="connsiteX37" fmla="*/ 128198 w 343575"/>
                  <a:gd name="connsiteY37" fmla="*/ 30728 h 227414"/>
                  <a:gd name="connsiteX38" fmla="*/ 0 w 343575"/>
                  <a:gd name="connsiteY38" fmla="*/ 94402 h 227414"/>
                  <a:gd name="connsiteX39" fmla="*/ 128198 w 343575"/>
                  <a:gd name="connsiteY39" fmla="*/ 200746 h 227414"/>
                  <a:gd name="connsiteX40" fmla="*/ 128198 w 343575"/>
                  <a:gd name="connsiteY40" fmla="*/ 183093 h 227414"/>
                  <a:gd name="connsiteX41" fmla="*/ 35118 w 343575"/>
                  <a:gd name="connsiteY41" fmla="*/ 97942 h 22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3575" h="227414">
                    <a:moveTo>
                      <a:pt x="128292" y="67828"/>
                    </a:moveTo>
                    <a:lnTo>
                      <a:pt x="128292" y="47295"/>
                    </a:lnTo>
                    <a:cubicBezTo>
                      <a:pt x="130274" y="47154"/>
                      <a:pt x="132304" y="47059"/>
                      <a:pt x="134334" y="46965"/>
                    </a:cubicBezTo>
                    <a:cubicBezTo>
                      <a:pt x="190503" y="45219"/>
                      <a:pt x="227320" y="95204"/>
                      <a:pt x="227320" y="95204"/>
                    </a:cubicBezTo>
                    <a:cubicBezTo>
                      <a:pt x="227320" y="95204"/>
                      <a:pt x="187529" y="150477"/>
                      <a:pt x="144860" y="150477"/>
                    </a:cubicBezTo>
                    <a:cubicBezTo>
                      <a:pt x="138724" y="150477"/>
                      <a:pt x="133201" y="149486"/>
                      <a:pt x="128245" y="147833"/>
                    </a:cubicBezTo>
                    <a:lnTo>
                      <a:pt x="128245" y="85575"/>
                    </a:lnTo>
                    <a:cubicBezTo>
                      <a:pt x="150099" y="88219"/>
                      <a:pt x="154489" y="97895"/>
                      <a:pt x="167658" y="119796"/>
                    </a:cubicBezTo>
                    <a:lnTo>
                      <a:pt x="196875" y="95157"/>
                    </a:lnTo>
                    <a:cubicBezTo>
                      <a:pt x="196875" y="95157"/>
                      <a:pt x="175540" y="67167"/>
                      <a:pt x="139573" y="67167"/>
                    </a:cubicBezTo>
                    <a:cubicBezTo>
                      <a:pt x="135655" y="67167"/>
                      <a:pt x="131927" y="67450"/>
                      <a:pt x="128245" y="67828"/>
                    </a:cubicBezTo>
                    <a:moveTo>
                      <a:pt x="128245" y="0"/>
                    </a:moveTo>
                    <a:lnTo>
                      <a:pt x="128245" y="30681"/>
                    </a:lnTo>
                    <a:cubicBezTo>
                      <a:pt x="130274" y="30539"/>
                      <a:pt x="132257" y="30397"/>
                      <a:pt x="134287" y="30303"/>
                    </a:cubicBezTo>
                    <a:cubicBezTo>
                      <a:pt x="212404" y="27660"/>
                      <a:pt x="263287" y="94355"/>
                      <a:pt x="263287" y="94355"/>
                    </a:cubicBezTo>
                    <a:cubicBezTo>
                      <a:pt x="263287" y="94355"/>
                      <a:pt x="204852" y="165439"/>
                      <a:pt x="143963" y="165439"/>
                    </a:cubicBezTo>
                    <a:cubicBezTo>
                      <a:pt x="138393" y="165439"/>
                      <a:pt x="133154" y="164920"/>
                      <a:pt x="128245" y="164070"/>
                    </a:cubicBezTo>
                    <a:lnTo>
                      <a:pt x="128245" y="183045"/>
                    </a:lnTo>
                    <a:cubicBezTo>
                      <a:pt x="132446" y="183564"/>
                      <a:pt x="136788" y="183895"/>
                      <a:pt x="141320" y="183895"/>
                    </a:cubicBezTo>
                    <a:cubicBezTo>
                      <a:pt x="197961" y="183895"/>
                      <a:pt x="238978" y="154961"/>
                      <a:pt x="278627" y="120693"/>
                    </a:cubicBezTo>
                    <a:cubicBezTo>
                      <a:pt x="285188" y="125979"/>
                      <a:pt x="312140" y="138771"/>
                      <a:pt x="317662" y="144388"/>
                    </a:cubicBezTo>
                    <a:cubicBezTo>
                      <a:pt x="279949" y="175965"/>
                      <a:pt x="192013" y="201454"/>
                      <a:pt x="142169" y="201454"/>
                    </a:cubicBezTo>
                    <a:cubicBezTo>
                      <a:pt x="137355" y="201454"/>
                      <a:pt x="132729" y="201170"/>
                      <a:pt x="128198" y="200746"/>
                    </a:cubicBezTo>
                    <a:lnTo>
                      <a:pt x="128198" y="227414"/>
                    </a:lnTo>
                    <a:lnTo>
                      <a:pt x="343575" y="227414"/>
                    </a:lnTo>
                    <a:lnTo>
                      <a:pt x="343575" y="94"/>
                    </a:lnTo>
                    <a:lnTo>
                      <a:pt x="128198" y="94"/>
                    </a:lnTo>
                    <a:close/>
                    <a:moveTo>
                      <a:pt x="128245" y="147881"/>
                    </a:moveTo>
                    <a:lnTo>
                      <a:pt x="128245" y="164070"/>
                    </a:lnTo>
                    <a:cubicBezTo>
                      <a:pt x="75852" y="154725"/>
                      <a:pt x="61267" y="100255"/>
                      <a:pt x="61267" y="100255"/>
                    </a:cubicBezTo>
                    <a:cubicBezTo>
                      <a:pt x="61267" y="100255"/>
                      <a:pt x="86425" y="72359"/>
                      <a:pt x="128245" y="67875"/>
                    </a:cubicBezTo>
                    <a:lnTo>
                      <a:pt x="128245" y="85623"/>
                    </a:lnTo>
                    <a:cubicBezTo>
                      <a:pt x="128245" y="85623"/>
                      <a:pt x="128198" y="85623"/>
                      <a:pt x="128151" y="85623"/>
                    </a:cubicBezTo>
                    <a:cubicBezTo>
                      <a:pt x="106202" y="82979"/>
                      <a:pt x="89068" y="103465"/>
                      <a:pt x="89068" y="103465"/>
                    </a:cubicBezTo>
                    <a:cubicBezTo>
                      <a:pt x="89068" y="103465"/>
                      <a:pt x="98650" y="137969"/>
                      <a:pt x="128198" y="147881"/>
                    </a:cubicBezTo>
                    <a:moveTo>
                      <a:pt x="35118" y="97895"/>
                    </a:moveTo>
                    <a:cubicBezTo>
                      <a:pt x="35118" y="97895"/>
                      <a:pt x="66176" y="52063"/>
                      <a:pt x="128198" y="47343"/>
                    </a:cubicBezTo>
                    <a:lnTo>
                      <a:pt x="128198" y="30728"/>
                    </a:lnTo>
                    <a:cubicBezTo>
                      <a:pt x="59520" y="36250"/>
                      <a:pt x="0" y="94402"/>
                      <a:pt x="0" y="94402"/>
                    </a:cubicBezTo>
                    <a:cubicBezTo>
                      <a:pt x="0" y="94402"/>
                      <a:pt x="33702" y="191825"/>
                      <a:pt x="128198" y="200746"/>
                    </a:cubicBezTo>
                    <a:lnTo>
                      <a:pt x="128198" y="183093"/>
                    </a:lnTo>
                    <a:cubicBezTo>
                      <a:pt x="58860" y="174360"/>
                      <a:pt x="35118" y="97942"/>
                      <a:pt x="35118" y="97942"/>
                    </a:cubicBezTo>
                  </a:path>
                </a:pathLst>
              </a:custGeom>
              <a:solidFill>
                <a:srgbClr val="77B900"/>
              </a:solidFill>
              <a:ln w="0"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A0940F0E-2E1E-6121-2D35-D0437F03F629}"/>
                </a:ext>
              </a:extLst>
            </p:cNvPr>
            <p:cNvGrpSpPr/>
            <p:nvPr/>
          </p:nvGrpSpPr>
          <p:grpSpPr>
            <a:xfrm>
              <a:off x="530676" y="3686651"/>
              <a:ext cx="2476443" cy="191305"/>
              <a:chOff x="530676" y="3686651"/>
              <a:chExt cx="2476443" cy="191305"/>
            </a:xfrm>
            <a:solidFill>
              <a:srgbClr val="4C3B6C"/>
            </a:solidFill>
          </p:grpSpPr>
          <p:sp>
            <p:nvSpPr>
              <p:cNvPr id="14" name="Freeform: Shape 13">
                <a:extLst>
                  <a:ext uri="{FF2B5EF4-FFF2-40B4-BE49-F238E27FC236}">
                    <a16:creationId xmlns:a16="http://schemas.microsoft.com/office/drawing/2014/main" id="{3039C784-8E89-C50C-7724-61F6E4124BA4}"/>
                  </a:ext>
                </a:extLst>
              </p:cNvPr>
              <p:cNvSpPr/>
              <p:nvPr/>
            </p:nvSpPr>
            <p:spPr>
              <a:xfrm>
                <a:off x="530676" y="3694534"/>
                <a:ext cx="84489" cy="138062"/>
              </a:xfrm>
              <a:custGeom>
                <a:avLst/>
                <a:gdLst>
                  <a:gd name="connsiteX0" fmla="*/ 84490 w 84489"/>
                  <a:gd name="connsiteY0" fmla="*/ 41206 h 138062"/>
                  <a:gd name="connsiteX1" fmla="*/ 70660 w 84489"/>
                  <a:gd name="connsiteY1" fmla="*/ 73492 h 138062"/>
                  <a:gd name="connsiteX2" fmla="*/ 34409 w 84489"/>
                  <a:gd name="connsiteY2" fmla="*/ 85764 h 138062"/>
                  <a:gd name="connsiteX3" fmla="*/ 16190 w 84489"/>
                  <a:gd name="connsiteY3" fmla="*/ 85764 h 138062"/>
                  <a:gd name="connsiteX4" fmla="*/ 16190 w 84489"/>
                  <a:gd name="connsiteY4" fmla="*/ 138063 h 138062"/>
                  <a:gd name="connsiteX5" fmla="*/ 0 w 84489"/>
                  <a:gd name="connsiteY5" fmla="*/ 138063 h 138062"/>
                  <a:gd name="connsiteX6" fmla="*/ 0 w 84489"/>
                  <a:gd name="connsiteY6" fmla="*/ 0 h 138062"/>
                  <a:gd name="connsiteX7" fmla="*/ 37950 w 84489"/>
                  <a:gd name="connsiteY7" fmla="*/ 0 h 138062"/>
                  <a:gd name="connsiteX8" fmla="*/ 72265 w 84489"/>
                  <a:gd name="connsiteY8" fmla="*/ 10809 h 138062"/>
                  <a:gd name="connsiteX9" fmla="*/ 84442 w 84489"/>
                  <a:gd name="connsiteY9" fmla="*/ 41206 h 138062"/>
                  <a:gd name="connsiteX10" fmla="*/ 67545 w 84489"/>
                  <a:gd name="connsiteY10" fmla="*/ 42056 h 138062"/>
                  <a:gd name="connsiteX11" fmla="*/ 35212 w 84489"/>
                  <a:gd name="connsiteY11" fmla="*/ 14632 h 138062"/>
                  <a:gd name="connsiteX12" fmla="*/ 16237 w 84489"/>
                  <a:gd name="connsiteY12" fmla="*/ 14632 h 138062"/>
                  <a:gd name="connsiteX13" fmla="*/ 16237 w 84489"/>
                  <a:gd name="connsiteY13" fmla="*/ 71273 h 138062"/>
                  <a:gd name="connsiteX14" fmla="*/ 33182 w 84489"/>
                  <a:gd name="connsiteY14" fmla="*/ 71273 h 138062"/>
                  <a:gd name="connsiteX15" fmla="*/ 58718 w 84489"/>
                  <a:gd name="connsiteY15" fmla="*/ 63721 h 138062"/>
                  <a:gd name="connsiteX16" fmla="*/ 67592 w 84489"/>
                  <a:gd name="connsiteY16" fmla="*/ 42103 h 13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489" h="138062">
                    <a:moveTo>
                      <a:pt x="84490" y="41206"/>
                    </a:moveTo>
                    <a:cubicBezTo>
                      <a:pt x="84490" y="54564"/>
                      <a:pt x="79864" y="65326"/>
                      <a:pt x="70660" y="73492"/>
                    </a:cubicBezTo>
                    <a:cubicBezTo>
                      <a:pt x="61456" y="81658"/>
                      <a:pt x="49372" y="85764"/>
                      <a:pt x="34409" y="85764"/>
                    </a:cubicBezTo>
                    <a:lnTo>
                      <a:pt x="16190" y="85764"/>
                    </a:lnTo>
                    <a:lnTo>
                      <a:pt x="16190" y="138063"/>
                    </a:lnTo>
                    <a:lnTo>
                      <a:pt x="0" y="138063"/>
                    </a:lnTo>
                    <a:lnTo>
                      <a:pt x="0" y="0"/>
                    </a:lnTo>
                    <a:lnTo>
                      <a:pt x="37950" y="0"/>
                    </a:lnTo>
                    <a:cubicBezTo>
                      <a:pt x="52723" y="0"/>
                      <a:pt x="64146" y="3634"/>
                      <a:pt x="72265" y="10809"/>
                    </a:cubicBezTo>
                    <a:cubicBezTo>
                      <a:pt x="80383" y="18031"/>
                      <a:pt x="84442" y="28179"/>
                      <a:pt x="84442" y="41206"/>
                    </a:cubicBezTo>
                    <a:close/>
                    <a:moveTo>
                      <a:pt x="67545" y="42056"/>
                    </a:moveTo>
                    <a:cubicBezTo>
                      <a:pt x="67545" y="23742"/>
                      <a:pt x="56783" y="14632"/>
                      <a:pt x="35212" y="14632"/>
                    </a:cubicBezTo>
                    <a:lnTo>
                      <a:pt x="16237" y="14632"/>
                    </a:lnTo>
                    <a:lnTo>
                      <a:pt x="16237" y="71273"/>
                    </a:lnTo>
                    <a:lnTo>
                      <a:pt x="33182" y="71273"/>
                    </a:lnTo>
                    <a:cubicBezTo>
                      <a:pt x="44274" y="71273"/>
                      <a:pt x="52771" y="68772"/>
                      <a:pt x="58718" y="63721"/>
                    </a:cubicBezTo>
                    <a:cubicBezTo>
                      <a:pt x="64618" y="58671"/>
                      <a:pt x="67592" y="51496"/>
                      <a:pt x="67592" y="42103"/>
                    </a:cubicBezTo>
                    <a:close/>
                  </a:path>
                </a:pathLst>
              </a:custGeom>
              <a:solidFill>
                <a:srgbClr val="4C3B6C"/>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A03EA76-60D8-0FB9-5E4F-68B11CCF80A7}"/>
                  </a:ext>
                </a:extLst>
              </p:cNvPr>
              <p:cNvSpPr/>
              <p:nvPr/>
            </p:nvSpPr>
            <p:spPr>
              <a:xfrm>
                <a:off x="639002" y="3732294"/>
                <a:ext cx="51448" cy="100348"/>
              </a:xfrm>
              <a:custGeom>
                <a:avLst/>
                <a:gdLst>
                  <a:gd name="connsiteX0" fmla="*/ 51449 w 51448"/>
                  <a:gd name="connsiteY0" fmla="*/ 17700 h 100348"/>
                  <a:gd name="connsiteX1" fmla="*/ 39413 w 51448"/>
                  <a:gd name="connsiteY1" fmla="*/ 14538 h 100348"/>
                  <a:gd name="connsiteX2" fmla="*/ 22373 w 51448"/>
                  <a:gd name="connsiteY2" fmla="*/ 24403 h 100348"/>
                  <a:gd name="connsiteX3" fmla="*/ 15812 w 51448"/>
                  <a:gd name="connsiteY3" fmla="*/ 50080 h 100348"/>
                  <a:gd name="connsiteX4" fmla="*/ 15812 w 51448"/>
                  <a:gd name="connsiteY4" fmla="*/ 100349 h 100348"/>
                  <a:gd name="connsiteX5" fmla="*/ 0 w 51448"/>
                  <a:gd name="connsiteY5" fmla="*/ 100349 h 100348"/>
                  <a:gd name="connsiteX6" fmla="*/ 0 w 51448"/>
                  <a:gd name="connsiteY6" fmla="*/ 1746 h 100348"/>
                  <a:gd name="connsiteX7" fmla="*/ 15812 w 51448"/>
                  <a:gd name="connsiteY7" fmla="*/ 1746 h 100348"/>
                  <a:gd name="connsiteX8" fmla="*/ 15812 w 51448"/>
                  <a:gd name="connsiteY8" fmla="*/ 22043 h 100348"/>
                  <a:gd name="connsiteX9" fmla="*/ 16190 w 51448"/>
                  <a:gd name="connsiteY9" fmla="*/ 22043 h 100348"/>
                  <a:gd name="connsiteX10" fmla="*/ 26291 w 51448"/>
                  <a:gd name="connsiteY10" fmla="*/ 5900 h 100348"/>
                  <a:gd name="connsiteX11" fmla="*/ 41962 w 51448"/>
                  <a:gd name="connsiteY11" fmla="*/ 0 h 100348"/>
                  <a:gd name="connsiteX12" fmla="*/ 51402 w 51448"/>
                  <a:gd name="connsiteY12" fmla="*/ 1369 h 100348"/>
                  <a:gd name="connsiteX13" fmla="*/ 51402 w 51448"/>
                  <a:gd name="connsiteY13" fmla="*/ 17747 h 10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48" h="100348">
                    <a:moveTo>
                      <a:pt x="51449" y="17700"/>
                    </a:moveTo>
                    <a:cubicBezTo>
                      <a:pt x="48617" y="15576"/>
                      <a:pt x="44605" y="14538"/>
                      <a:pt x="39413" y="14538"/>
                    </a:cubicBezTo>
                    <a:cubicBezTo>
                      <a:pt x="32427" y="14538"/>
                      <a:pt x="26716" y="17842"/>
                      <a:pt x="22373" y="24403"/>
                    </a:cubicBezTo>
                    <a:cubicBezTo>
                      <a:pt x="18031" y="30964"/>
                      <a:pt x="15812" y="39554"/>
                      <a:pt x="15812" y="50080"/>
                    </a:cubicBezTo>
                    <a:lnTo>
                      <a:pt x="15812" y="100349"/>
                    </a:lnTo>
                    <a:lnTo>
                      <a:pt x="0" y="100349"/>
                    </a:lnTo>
                    <a:lnTo>
                      <a:pt x="0" y="1746"/>
                    </a:lnTo>
                    <a:lnTo>
                      <a:pt x="15812" y="1746"/>
                    </a:lnTo>
                    <a:lnTo>
                      <a:pt x="15812" y="22043"/>
                    </a:lnTo>
                    <a:lnTo>
                      <a:pt x="16190" y="22043"/>
                    </a:lnTo>
                    <a:cubicBezTo>
                      <a:pt x="18361" y="15246"/>
                      <a:pt x="21760" y="9865"/>
                      <a:pt x="26291" y="5900"/>
                    </a:cubicBezTo>
                    <a:cubicBezTo>
                      <a:pt x="30869" y="1935"/>
                      <a:pt x="36062" y="0"/>
                      <a:pt x="41962" y="0"/>
                    </a:cubicBezTo>
                    <a:cubicBezTo>
                      <a:pt x="46068" y="0"/>
                      <a:pt x="49231" y="472"/>
                      <a:pt x="51402" y="1369"/>
                    </a:cubicBezTo>
                    <a:lnTo>
                      <a:pt x="51402" y="17747"/>
                    </a:lnTo>
                    <a:close/>
                  </a:path>
                </a:pathLst>
              </a:custGeom>
              <a:solidFill>
                <a:srgbClr val="4C3B6C"/>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0526C1C-CA2F-DDE3-71FD-1F4A29679B21}"/>
                  </a:ext>
                </a:extLst>
              </p:cNvPr>
              <p:cNvSpPr/>
              <p:nvPr/>
            </p:nvSpPr>
            <p:spPr>
              <a:xfrm>
                <a:off x="697626" y="3731586"/>
                <a:ext cx="85952" cy="103464"/>
              </a:xfrm>
              <a:custGeom>
                <a:avLst/>
                <a:gdLst>
                  <a:gd name="connsiteX0" fmla="*/ 85953 w 85952"/>
                  <a:gd name="connsiteY0" fmla="*/ 55697 h 103464"/>
                  <a:gd name="connsiteX1" fmla="*/ 16332 w 85952"/>
                  <a:gd name="connsiteY1" fmla="*/ 55697 h 103464"/>
                  <a:gd name="connsiteX2" fmla="*/ 25158 w 85952"/>
                  <a:gd name="connsiteY2" fmla="*/ 81186 h 103464"/>
                  <a:gd name="connsiteX3" fmla="*/ 48523 w 85952"/>
                  <a:gd name="connsiteY3" fmla="*/ 90012 h 103464"/>
                  <a:gd name="connsiteX4" fmla="*/ 79062 w 85952"/>
                  <a:gd name="connsiteY4" fmla="*/ 79203 h 103464"/>
                  <a:gd name="connsiteX5" fmla="*/ 79062 w 85952"/>
                  <a:gd name="connsiteY5" fmla="*/ 93930 h 103464"/>
                  <a:gd name="connsiteX6" fmla="*/ 44794 w 85952"/>
                  <a:gd name="connsiteY6" fmla="*/ 103464 h 103464"/>
                  <a:gd name="connsiteX7" fmla="*/ 11847 w 85952"/>
                  <a:gd name="connsiteY7" fmla="*/ 89823 h 103464"/>
                  <a:gd name="connsiteX8" fmla="*/ 0 w 85952"/>
                  <a:gd name="connsiteY8" fmla="*/ 52110 h 103464"/>
                  <a:gd name="connsiteX9" fmla="*/ 5900 w 85952"/>
                  <a:gd name="connsiteY9" fmla="*/ 25394 h 103464"/>
                  <a:gd name="connsiteX10" fmla="*/ 22232 w 85952"/>
                  <a:gd name="connsiteY10" fmla="*/ 6655 h 103464"/>
                  <a:gd name="connsiteX11" fmla="*/ 45360 w 85952"/>
                  <a:gd name="connsiteY11" fmla="*/ 0 h 103464"/>
                  <a:gd name="connsiteX12" fmla="*/ 75238 w 85952"/>
                  <a:gd name="connsiteY12" fmla="*/ 12461 h 103464"/>
                  <a:gd name="connsiteX13" fmla="*/ 85953 w 85952"/>
                  <a:gd name="connsiteY13" fmla="*/ 47342 h 103464"/>
                  <a:gd name="connsiteX14" fmla="*/ 85953 w 85952"/>
                  <a:gd name="connsiteY14" fmla="*/ 55603 h 103464"/>
                  <a:gd name="connsiteX15" fmla="*/ 69763 w 85952"/>
                  <a:gd name="connsiteY15" fmla="*/ 42292 h 103464"/>
                  <a:gd name="connsiteX16" fmla="*/ 63155 w 85952"/>
                  <a:gd name="connsiteY16" fmla="*/ 21052 h 103464"/>
                  <a:gd name="connsiteX17" fmla="*/ 45077 w 85952"/>
                  <a:gd name="connsiteY17" fmla="*/ 13499 h 103464"/>
                  <a:gd name="connsiteX18" fmla="*/ 26291 w 85952"/>
                  <a:gd name="connsiteY18" fmla="*/ 21382 h 103464"/>
                  <a:gd name="connsiteX19" fmla="*/ 16473 w 85952"/>
                  <a:gd name="connsiteY19" fmla="*/ 42292 h 103464"/>
                  <a:gd name="connsiteX20" fmla="*/ 69716 w 85952"/>
                  <a:gd name="connsiteY20" fmla="*/ 42292 h 10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52" h="103464">
                    <a:moveTo>
                      <a:pt x="85953" y="55697"/>
                    </a:moveTo>
                    <a:lnTo>
                      <a:pt x="16332" y="55697"/>
                    </a:lnTo>
                    <a:cubicBezTo>
                      <a:pt x="16568" y="66789"/>
                      <a:pt x="19541" y="75286"/>
                      <a:pt x="25158" y="81186"/>
                    </a:cubicBezTo>
                    <a:cubicBezTo>
                      <a:pt x="30775" y="87039"/>
                      <a:pt x="38563" y="90012"/>
                      <a:pt x="48523" y="90012"/>
                    </a:cubicBezTo>
                    <a:cubicBezTo>
                      <a:pt x="59709" y="90012"/>
                      <a:pt x="69857" y="86425"/>
                      <a:pt x="79062" y="79203"/>
                    </a:cubicBezTo>
                    <a:lnTo>
                      <a:pt x="79062" y="93930"/>
                    </a:lnTo>
                    <a:cubicBezTo>
                      <a:pt x="70471" y="100302"/>
                      <a:pt x="59048" y="103464"/>
                      <a:pt x="44794" y="103464"/>
                    </a:cubicBezTo>
                    <a:cubicBezTo>
                      <a:pt x="30539" y="103464"/>
                      <a:pt x="19777" y="98933"/>
                      <a:pt x="11847" y="89823"/>
                    </a:cubicBezTo>
                    <a:cubicBezTo>
                      <a:pt x="3965" y="80761"/>
                      <a:pt x="0" y="68158"/>
                      <a:pt x="0" y="52110"/>
                    </a:cubicBezTo>
                    <a:cubicBezTo>
                      <a:pt x="0" y="42339"/>
                      <a:pt x="1982" y="33465"/>
                      <a:pt x="5900" y="25394"/>
                    </a:cubicBezTo>
                    <a:cubicBezTo>
                      <a:pt x="9865" y="17323"/>
                      <a:pt x="15293" y="11092"/>
                      <a:pt x="22232" y="6655"/>
                    </a:cubicBezTo>
                    <a:cubicBezTo>
                      <a:pt x="29170" y="2218"/>
                      <a:pt x="36864" y="0"/>
                      <a:pt x="45360" y="0"/>
                    </a:cubicBezTo>
                    <a:cubicBezTo>
                      <a:pt x="58152" y="0"/>
                      <a:pt x="68111" y="4154"/>
                      <a:pt x="75238" y="12461"/>
                    </a:cubicBezTo>
                    <a:cubicBezTo>
                      <a:pt x="82413" y="20769"/>
                      <a:pt x="85953" y="32427"/>
                      <a:pt x="85953" y="47342"/>
                    </a:cubicBezTo>
                    <a:lnTo>
                      <a:pt x="85953" y="55603"/>
                    </a:lnTo>
                    <a:close/>
                    <a:moveTo>
                      <a:pt x="69763" y="42292"/>
                    </a:moveTo>
                    <a:cubicBezTo>
                      <a:pt x="69621" y="33182"/>
                      <a:pt x="67450" y="26102"/>
                      <a:pt x="63155" y="21052"/>
                    </a:cubicBezTo>
                    <a:cubicBezTo>
                      <a:pt x="58907" y="16001"/>
                      <a:pt x="52865" y="13499"/>
                      <a:pt x="45077" y="13499"/>
                    </a:cubicBezTo>
                    <a:cubicBezTo>
                      <a:pt x="37761" y="13499"/>
                      <a:pt x="31483" y="16143"/>
                      <a:pt x="26291" y="21382"/>
                    </a:cubicBezTo>
                    <a:cubicBezTo>
                      <a:pt x="21099" y="26669"/>
                      <a:pt x="17842" y="33607"/>
                      <a:pt x="16473" y="42292"/>
                    </a:cubicBezTo>
                    <a:lnTo>
                      <a:pt x="69716" y="42292"/>
                    </a:lnTo>
                    <a:close/>
                  </a:path>
                </a:pathLst>
              </a:custGeom>
              <a:solidFill>
                <a:srgbClr val="4C3B6C"/>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82EC1D4-6EAF-2842-94B4-CD3D8EB04338}"/>
                  </a:ext>
                </a:extLst>
              </p:cNvPr>
              <p:cNvSpPr/>
              <p:nvPr/>
            </p:nvSpPr>
            <p:spPr>
              <a:xfrm>
                <a:off x="799910" y="3731681"/>
                <a:ext cx="60558" cy="103369"/>
              </a:xfrm>
              <a:custGeom>
                <a:avLst/>
                <a:gdLst>
                  <a:gd name="connsiteX0" fmla="*/ 60559 w 60558"/>
                  <a:gd name="connsiteY0" fmla="*/ 74577 h 103369"/>
                  <a:gd name="connsiteX1" fmla="*/ 50694 w 60558"/>
                  <a:gd name="connsiteY1" fmla="*/ 95393 h 103369"/>
                  <a:gd name="connsiteX2" fmla="*/ 24450 w 60558"/>
                  <a:gd name="connsiteY2" fmla="*/ 103370 h 103369"/>
                  <a:gd name="connsiteX3" fmla="*/ 0 w 60558"/>
                  <a:gd name="connsiteY3" fmla="*/ 97423 h 103369"/>
                  <a:gd name="connsiteX4" fmla="*/ 0 w 60558"/>
                  <a:gd name="connsiteY4" fmla="*/ 80478 h 103369"/>
                  <a:gd name="connsiteX5" fmla="*/ 25630 w 60558"/>
                  <a:gd name="connsiteY5" fmla="*/ 89918 h 103369"/>
                  <a:gd name="connsiteX6" fmla="*/ 44416 w 60558"/>
                  <a:gd name="connsiteY6" fmla="*/ 76135 h 103369"/>
                  <a:gd name="connsiteX7" fmla="*/ 40782 w 60558"/>
                  <a:gd name="connsiteY7" fmla="*/ 67025 h 103369"/>
                  <a:gd name="connsiteX8" fmla="*/ 24120 w 60558"/>
                  <a:gd name="connsiteY8" fmla="*/ 57538 h 103369"/>
                  <a:gd name="connsiteX9" fmla="*/ 5617 w 60558"/>
                  <a:gd name="connsiteY9" fmla="*/ 45549 h 103369"/>
                  <a:gd name="connsiteX10" fmla="*/ 236 w 60558"/>
                  <a:gd name="connsiteY10" fmla="*/ 28557 h 103369"/>
                  <a:gd name="connsiteX11" fmla="*/ 10054 w 60558"/>
                  <a:gd name="connsiteY11" fmla="*/ 8166 h 103369"/>
                  <a:gd name="connsiteX12" fmla="*/ 34976 w 60558"/>
                  <a:gd name="connsiteY12" fmla="*/ 0 h 103369"/>
                  <a:gd name="connsiteX13" fmla="*/ 56075 w 60558"/>
                  <a:gd name="connsiteY13" fmla="*/ 4626 h 103369"/>
                  <a:gd name="connsiteX14" fmla="*/ 56075 w 60558"/>
                  <a:gd name="connsiteY14" fmla="*/ 20532 h 103369"/>
                  <a:gd name="connsiteX15" fmla="*/ 33749 w 60558"/>
                  <a:gd name="connsiteY15" fmla="*/ 13499 h 103369"/>
                  <a:gd name="connsiteX16" fmla="*/ 21193 w 60558"/>
                  <a:gd name="connsiteY16" fmla="*/ 17370 h 103369"/>
                  <a:gd name="connsiteX17" fmla="*/ 16426 w 60558"/>
                  <a:gd name="connsiteY17" fmla="*/ 27282 h 103369"/>
                  <a:gd name="connsiteX18" fmla="*/ 20060 w 60558"/>
                  <a:gd name="connsiteY18" fmla="*/ 37336 h 103369"/>
                  <a:gd name="connsiteX19" fmla="*/ 35165 w 60558"/>
                  <a:gd name="connsiteY19" fmla="*/ 45643 h 103369"/>
                  <a:gd name="connsiteX20" fmla="*/ 54895 w 60558"/>
                  <a:gd name="connsiteY20" fmla="*/ 58151 h 103369"/>
                  <a:gd name="connsiteX21" fmla="*/ 60559 w 60558"/>
                  <a:gd name="connsiteY21" fmla="*/ 74625 h 10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558" h="103369">
                    <a:moveTo>
                      <a:pt x="60559" y="74577"/>
                    </a:moveTo>
                    <a:cubicBezTo>
                      <a:pt x="60559" y="83121"/>
                      <a:pt x="57255" y="90059"/>
                      <a:pt x="50694" y="95393"/>
                    </a:cubicBezTo>
                    <a:cubicBezTo>
                      <a:pt x="44133" y="100727"/>
                      <a:pt x="35354" y="103370"/>
                      <a:pt x="24450" y="103370"/>
                    </a:cubicBezTo>
                    <a:cubicBezTo>
                      <a:pt x="15152" y="103370"/>
                      <a:pt x="6986" y="101388"/>
                      <a:pt x="0" y="97423"/>
                    </a:cubicBezTo>
                    <a:lnTo>
                      <a:pt x="0" y="80478"/>
                    </a:lnTo>
                    <a:cubicBezTo>
                      <a:pt x="7788" y="86755"/>
                      <a:pt x="16284" y="89918"/>
                      <a:pt x="25630" y="89918"/>
                    </a:cubicBezTo>
                    <a:cubicBezTo>
                      <a:pt x="38138" y="89918"/>
                      <a:pt x="44416" y="85339"/>
                      <a:pt x="44416" y="76135"/>
                    </a:cubicBezTo>
                    <a:cubicBezTo>
                      <a:pt x="44416" y="72406"/>
                      <a:pt x="43189" y="69385"/>
                      <a:pt x="40782" y="67025"/>
                    </a:cubicBezTo>
                    <a:cubicBezTo>
                      <a:pt x="38327" y="64665"/>
                      <a:pt x="32805" y="61503"/>
                      <a:pt x="24120" y="57538"/>
                    </a:cubicBezTo>
                    <a:cubicBezTo>
                      <a:pt x="15388" y="53809"/>
                      <a:pt x="9204" y="49844"/>
                      <a:pt x="5617" y="45549"/>
                    </a:cubicBezTo>
                    <a:cubicBezTo>
                      <a:pt x="2030" y="41301"/>
                      <a:pt x="236" y="35637"/>
                      <a:pt x="236" y="28557"/>
                    </a:cubicBezTo>
                    <a:cubicBezTo>
                      <a:pt x="236" y="20391"/>
                      <a:pt x="3493" y="13594"/>
                      <a:pt x="10054" y="8166"/>
                    </a:cubicBezTo>
                    <a:cubicBezTo>
                      <a:pt x="16615" y="2737"/>
                      <a:pt x="24922" y="0"/>
                      <a:pt x="34976" y="0"/>
                    </a:cubicBezTo>
                    <a:cubicBezTo>
                      <a:pt x="42764" y="0"/>
                      <a:pt x="49750" y="1557"/>
                      <a:pt x="56075" y="4626"/>
                    </a:cubicBezTo>
                    <a:lnTo>
                      <a:pt x="56075" y="20532"/>
                    </a:lnTo>
                    <a:cubicBezTo>
                      <a:pt x="49655" y="15859"/>
                      <a:pt x="42198" y="13499"/>
                      <a:pt x="33749" y="13499"/>
                    </a:cubicBezTo>
                    <a:cubicBezTo>
                      <a:pt x="28557" y="13499"/>
                      <a:pt x="24356" y="14774"/>
                      <a:pt x="21193" y="17370"/>
                    </a:cubicBezTo>
                    <a:cubicBezTo>
                      <a:pt x="18031" y="19919"/>
                      <a:pt x="16426" y="23223"/>
                      <a:pt x="16426" y="27282"/>
                    </a:cubicBezTo>
                    <a:cubicBezTo>
                      <a:pt x="16426" y="31624"/>
                      <a:pt x="17653" y="34976"/>
                      <a:pt x="20060" y="37336"/>
                    </a:cubicBezTo>
                    <a:cubicBezTo>
                      <a:pt x="22515" y="39696"/>
                      <a:pt x="27518" y="42434"/>
                      <a:pt x="35165" y="45643"/>
                    </a:cubicBezTo>
                    <a:cubicBezTo>
                      <a:pt x="44558" y="49608"/>
                      <a:pt x="51119" y="53809"/>
                      <a:pt x="54895" y="58151"/>
                    </a:cubicBezTo>
                    <a:cubicBezTo>
                      <a:pt x="58671" y="62494"/>
                      <a:pt x="60559" y="68016"/>
                      <a:pt x="60559" y="74625"/>
                    </a:cubicBezTo>
                    <a:close/>
                  </a:path>
                </a:pathLst>
              </a:custGeom>
              <a:solidFill>
                <a:srgbClr val="4C3B6C"/>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2188A36-D066-12B8-B621-922F1BDF5F51}"/>
                  </a:ext>
                </a:extLst>
              </p:cNvPr>
              <p:cNvSpPr/>
              <p:nvPr/>
            </p:nvSpPr>
            <p:spPr>
              <a:xfrm>
                <a:off x="876092" y="3731586"/>
                <a:ext cx="85952" cy="103464"/>
              </a:xfrm>
              <a:custGeom>
                <a:avLst/>
                <a:gdLst>
                  <a:gd name="connsiteX0" fmla="*/ 85953 w 85952"/>
                  <a:gd name="connsiteY0" fmla="*/ 55697 h 103464"/>
                  <a:gd name="connsiteX1" fmla="*/ 16332 w 85952"/>
                  <a:gd name="connsiteY1" fmla="*/ 55697 h 103464"/>
                  <a:gd name="connsiteX2" fmla="*/ 25158 w 85952"/>
                  <a:gd name="connsiteY2" fmla="*/ 81186 h 103464"/>
                  <a:gd name="connsiteX3" fmla="*/ 48523 w 85952"/>
                  <a:gd name="connsiteY3" fmla="*/ 90012 h 103464"/>
                  <a:gd name="connsiteX4" fmla="*/ 79062 w 85952"/>
                  <a:gd name="connsiteY4" fmla="*/ 79203 h 103464"/>
                  <a:gd name="connsiteX5" fmla="*/ 79062 w 85952"/>
                  <a:gd name="connsiteY5" fmla="*/ 93930 h 103464"/>
                  <a:gd name="connsiteX6" fmla="*/ 44794 w 85952"/>
                  <a:gd name="connsiteY6" fmla="*/ 103464 h 103464"/>
                  <a:gd name="connsiteX7" fmla="*/ 11847 w 85952"/>
                  <a:gd name="connsiteY7" fmla="*/ 89823 h 103464"/>
                  <a:gd name="connsiteX8" fmla="*/ 0 w 85952"/>
                  <a:gd name="connsiteY8" fmla="*/ 52110 h 103464"/>
                  <a:gd name="connsiteX9" fmla="*/ 5900 w 85952"/>
                  <a:gd name="connsiteY9" fmla="*/ 25394 h 103464"/>
                  <a:gd name="connsiteX10" fmla="*/ 22232 w 85952"/>
                  <a:gd name="connsiteY10" fmla="*/ 6655 h 103464"/>
                  <a:gd name="connsiteX11" fmla="*/ 45360 w 85952"/>
                  <a:gd name="connsiteY11" fmla="*/ 0 h 103464"/>
                  <a:gd name="connsiteX12" fmla="*/ 75238 w 85952"/>
                  <a:gd name="connsiteY12" fmla="*/ 12461 h 103464"/>
                  <a:gd name="connsiteX13" fmla="*/ 85953 w 85952"/>
                  <a:gd name="connsiteY13" fmla="*/ 47342 h 103464"/>
                  <a:gd name="connsiteX14" fmla="*/ 85953 w 85952"/>
                  <a:gd name="connsiteY14" fmla="*/ 55603 h 103464"/>
                  <a:gd name="connsiteX15" fmla="*/ 69763 w 85952"/>
                  <a:gd name="connsiteY15" fmla="*/ 42292 h 103464"/>
                  <a:gd name="connsiteX16" fmla="*/ 63155 w 85952"/>
                  <a:gd name="connsiteY16" fmla="*/ 21052 h 103464"/>
                  <a:gd name="connsiteX17" fmla="*/ 45077 w 85952"/>
                  <a:gd name="connsiteY17" fmla="*/ 13499 h 103464"/>
                  <a:gd name="connsiteX18" fmla="*/ 26291 w 85952"/>
                  <a:gd name="connsiteY18" fmla="*/ 21382 h 103464"/>
                  <a:gd name="connsiteX19" fmla="*/ 16473 w 85952"/>
                  <a:gd name="connsiteY19" fmla="*/ 42292 h 103464"/>
                  <a:gd name="connsiteX20" fmla="*/ 69716 w 85952"/>
                  <a:gd name="connsiteY20" fmla="*/ 42292 h 10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52" h="103464">
                    <a:moveTo>
                      <a:pt x="85953" y="55697"/>
                    </a:moveTo>
                    <a:lnTo>
                      <a:pt x="16332" y="55697"/>
                    </a:lnTo>
                    <a:cubicBezTo>
                      <a:pt x="16568" y="66789"/>
                      <a:pt x="19541" y="75286"/>
                      <a:pt x="25158" y="81186"/>
                    </a:cubicBezTo>
                    <a:cubicBezTo>
                      <a:pt x="30775" y="87039"/>
                      <a:pt x="38563" y="90012"/>
                      <a:pt x="48523" y="90012"/>
                    </a:cubicBezTo>
                    <a:cubicBezTo>
                      <a:pt x="59709" y="90012"/>
                      <a:pt x="69857" y="86425"/>
                      <a:pt x="79062" y="79203"/>
                    </a:cubicBezTo>
                    <a:lnTo>
                      <a:pt x="79062" y="93930"/>
                    </a:lnTo>
                    <a:cubicBezTo>
                      <a:pt x="70471" y="100302"/>
                      <a:pt x="59048" y="103464"/>
                      <a:pt x="44794" y="103464"/>
                    </a:cubicBezTo>
                    <a:cubicBezTo>
                      <a:pt x="30539" y="103464"/>
                      <a:pt x="19777" y="98933"/>
                      <a:pt x="11847" y="89823"/>
                    </a:cubicBezTo>
                    <a:cubicBezTo>
                      <a:pt x="3965" y="80761"/>
                      <a:pt x="0" y="68158"/>
                      <a:pt x="0" y="52110"/>
                    </a:cubicBezTo>
                    <a:cubicBezTo>
                      <a:pt x="0" y="42339"/>
                      <a:pt x="1982" y="33465"/>
                      <a:pt x="5900" y="25394"/>
                    </a:cubicBezTo>
                    <a:cubicBezTo>
                      <a:pt x="9865" y="17323"/>
                      <a:pt x="15293" y="11092"/>
                      <a:pt x="22232" y="6655"/>
                    </a:cubicBezTo>
                    <a:cubicBezTo>
                      <a:pt x="29170" y="2218"/>
                      <a:pt x="36864" y="0"/>
                      <a:pt x="45360" y="0"/>
                    </a:cubicBezTo>
                    <a:cubicBezTo>
                      <a:pt x="58152" y="0"/>
                      <a:pt x="68111" y="4154"/>
                      <a:pt x="75238" y="12461"/>
                    </a:cubicBezTo>
                    <a:cubicBezTo>
                      <a:pt x="82413" y="20769"/>
                      <a:pt x="85953" y="32427"/>
                      <a:pt x="85953" y="47342"/>
                    </a:cubicBezTo>
                    <a:lnTo>
                      <a:pt x="85953" y="55603"/>
                    </a:lnTo>
                    <a:close/>
                    <a:moveTo>
                      <a:pt x="69763" y="42292"/>
                    </a:moveTo>
                    <a:cubicBezTo>
                      <a:pt x="69621" y="33182"/>
                      <a:pt x="67450" y="26102"/>
                      <a:pt x="63155" y="21052"/>
                    </a:cubicBezTo>
                    <a:cubicBezTo>
                      <a:pt x="58907" y="16001"/>
                      <a:pt x="52865" y="13499"/>
                      <a:pt x="45077" y="13499"/>
                    </a:cubicBezTo>
                    <a:cubicBezTo>
                      <a:pt x="37761" y="13499"/>
                      <a:pt x="31483" y="16143"/>
                      <a:pt x="26291" y="21382"/>
                    </a:cubicBezTo>
                    <a:cubicBezTo>
                      <a:pt x="21099" y="26669"/>
                      <a:pt x="17842" y="33607"/>
                      <a:pt x="16473" y="42292"/>
                    </a:cubicBezTo>
                    <a:lnTo>
                      <a:pt x="69716" y="42292"/>
                    </a:lnTo>
                    <a:close/>
                  </a:path>
                </a:pathLst>
              </a:custGeom>
              <a:solidFill>
                <a:srgbClr val="4C3B6C"/>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AA23D20-EC1F-66A8-30DF-90370AF39C18}"/>
                  </a:ext>
                </a:extLst>
              </p:cNvPr>
              <p:cNvSpPr/>
              <p:nvPr/>
            </p:nvSpPr>
            <p:spPr>
              <a:xfrm>
                <a:off x="985174" y="3731633"/>
                <a:ext cx="81846" cy="101009"/>
              </a:xfrm>
              <a:custGeom>
                <a:avLst/>
                <a:gdLst>
                  <a:gd name="connsiteX0" fmla="*/ 81846 w 81846"/>
                  <a:gd name="connsiteY0" fmla="*/ 101010 h 101009"/>
                  <a:gd name="connsiteX1" fmla="*/ 66034 w 81846"/>
                  <a:gd name="connsiteY1" fmla="*/ 101010 h 101009"/>
                  <a:gd name="connsiteX2" fmla="*/ 66034 w 81846"/>
                  <a:gd name="connsiteY2" fmla="*/ 44794 h 101009"/>
                  <a:gd name="connsiteX3" fmla="*/ 43142 w 81846"/>
                  <a:gd name="connsiteY3" fmla="*/ 13499 h 101009"/>
                  <a:gd name="connsiteX4" fmla="*/ 23648 w 81846"/>
                  <a:gd name="connsiteY4" fmla="*/ 22326 h 101009"/>
                  <a:gd name="connsiteX5" fmla="*/ 15812 w 81846"/>
                  <a:gd name="connsiteY5" fmla="*/ 44794 h 101009"/>
                  <a:gd name="connsiteX6" fmla="*/ 15812 w 81846"/>
                  <a:gd name="connsiteY6" fmla="*/ 101010 h 101009"/>
                  <a:gd name="connsiteX7" fmla="*/ 0 w 81846"/>
                  <a:gd name="connsiteY7" fmla="*/ 101010 h 101009"/>
                  <a:gd name="connsiteX8" fmla="*/ 0 w 81846"/>
                  <a:gd name="connsiteY8" fmla="*/ 2407 h 101009"/>
                  <a:gd name="connsiteX9" fmla="*/ 15812 w 81846"/>
                  <a:gd name="connsiteY9" fmla="*/ 2407 h 101009"/>
                  <a:gd name="connsiteX10" fmla="*/ 15812 w 81846"/>
                  <a:gd name="connsiteY10" fmla="*/ 18786 h 101009"/>
                  <a:gd name="connsiteX11" fmla="*/ 16190 w 81846"/>
                  <a:gd name="connsiteY11" fmla="*/ 18786 h 101009"/>
                  <a:gd name="connsiteX12" fmla="*/ 48523 w 81846"/>
                  <a:gd name="connsiteY12" fmla="*/ 0 h 101009"/>
                  <a:gd name="connsiteX13" fmla="*/ 73303 w 81846"/>
                  <a:gd name="connsiteY13" fmla="*/ 10573 h 101009"/>
                  <a:gd name="connsiteX14" fmla="*/ 81846 w 81846"/>
                  <a:gd name="connsiteY14" fmla="*/ 40593 h 101009"/>
                  <a:gd name="connsiteX15" fmla="*/ 81846 w 81846"/>
                  <a:gd name="connsiteY15" fmla="*/ 100963 h 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846" h="101009">
                    <a:moveTo>
                      <a:pt x="81846" y="101010"/>
                    </a:moveTo>
                    <a:lnTo>
                      <a:pt x="66034" y="101010"/>
                    </a:lnTo>
                    <a:lnTo>
                      <a:pt x="66034" y="44794"/>
                    </a:lnTo>
                    <a:cubicBezTo>
                      <a:pt x="66034" y="23931"/>
                      <a:pt x="58388" y="13499"/>
                      <a:pt x="43142" y="13499"/>
                    </a:cubicBezTo>
                    <a:cubicBezTo>
                      <a:pt x="35354" y="13499"/>
                      <a:pt x="28887" y="16426"/>
                      <a:pt x="23648" y="22326"/>
                    </a:cubicBezTo>
                    <a:cubicBezTo>
                      <a:pt x="18408" y="28226"/>
                      <a:pt x="15812" y="35684"/>
                      <a:pt x="15812" y="44794"/>
                    </a:cubicBezTo>
                    <a:lnTo>
                      <a:pt x="15812" y="101010"/>
                    </a:lnTo>
                    <a:lnTo>
                      <a:pt x="0" y="101010"/>
                    </a:lnTo>
                    <a:lnTo>
                      <a:pt x="0" y="2407"/>
                    </a:lnTo>
                    <a:lnTo>
                      <a:pt x="15812" y="2407"/>
                    </a:lnTo>
                    <a:lnTo>
                      <a:pt x="15812" y="18786"/>
                    </a:lnTo>
                    <a:lnTo>
                      <a:pt x="16190" y="18786"/>
                    </a:lnTo>
                    <a:cubicBezTo>
                      <a:pt x="23553" y="6278"/>
                      <a:pt x="34362" y="0"/>
                      <a:pt x="48523" y="0"/>
                    </a:cubicBezTo>
                    <a:cubicBezTo>
                      <a:pt x="59379" y="0"/>
                      <a:pt x="67639" y="3540"/>
                      <a:pt x="73303" y="10573"/>
                    </a:cubicBezTo>
                    <a:cubicBezTo>
                      <a:pt x="78967" y="17653"/>
                      <a:pt x="81846" y="27660"/>
                      <a:pt x="81846" y="40593"/>
                    </a:cubicBezTo>
                    <a:lnTo>
                      <a:pt x="81846" y="100963"/>
                    </a:lnTo>
                    <a:close/>
                  </a:path>
                </a:pathLst>
              </a:custGeom>
              <a:solidFill>
                <a:srgbClr val="4C3B6C"/>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EEF0451-8FA3-A663-15CA-FE6139309F2B}"/>
                  </a:ext>
                </a:extLst>
              </p:cNvPr>
              <p:cNvSpPr/>
              <p:nvPr/>
            </p:nvSpPr>
            <p:spPr>
              <a:xfrm>
                <a:off x="1084909" y="3704823"/>
                <a:ext cx="57585" cy="129991"/>
              </a:xfrm>
              <a:custGeom>
                <a:avLst/>
                <a:gdLst>
                  <a:gd name="connsiteX0" fmla="*/ 57585 w 57585"/>
                  <a:gd name="connsiteY0" fmla="*/ 126829 h 129991"/>
                  <a:gd name="connsiteX1" fmla="*/ 42764 w 57585"/>
                  <a:gd name="connsiteY1" fmla="*/ 129991 h 129991"/>
                  <a:gd name="connsiteX2" fmla="*/ 16945 w 57585"/>
                  <a:gd name="connsiteY2" fmla="*/ 100916 h 129991"/>
                  <a:gd name="connsiteX3" fmla="*/ 16945 w 57585"/>
                  <a:gd name="connsiteY3" fmla="*/ 42575 h 129991"/>
                  <a:gd name="connsiteX4" fmla="*/ 0 w 57585"/>
                  <a:gd name="connsiteY4" fmla="*/ 42575 h 129991"/>
                  <a:gd name="connsiteX5" fmla="*/ 0 w 57585"/>
                  <a:gd name="connsiteY5" fmla="*/ 29170 h 129991"/>
                  <a:gd name="connsiteX6" fmla="*/ 16945 w 57585"/>
                  <a:gd name="connsiteY6" fmla="*/ 29170 h 129991"/>
                  <a:gd name="connsiteX7" fmla="*/ 16945 w 57585"/>
                  <a:gd name="connsiteY7" fmla="*/ 5097 h 129991"/>
                  <a:gd name="connsiteX8" fmla="*/ 32757 w 57585"/>
                  <a:gd name="connsiteY8" fmla="*/ 0 h 129991"/>
                  <a:gd name="connsiteX9" fmla="*/ 32757 w 57585"/>
                  <a:gd name="connsiteY9" fmla="*/ 29170 h 129991"/>
                  <a:gd name="connsiteX10" fmla="*/ 57585 w 57585"/>
                  <a:gd name="connsiteY10" fmla="*/ 29170 h 129991"/>
                  <a:gd name="connsiteX11" fmla="*/ 57585 w 57585"/>
                  <a:gd name="connsiteY11" fmla="*/ 42575 h 129991"/>
                  <a:gd name="connsiteX12" fmla="*/ 32757 w 57585"/>
                  <a:gd name="connsiteY12" fmla="*/ 42575 h 129991"/>
                  <a:gd name="connsiteX13" fmla="*/ 32757 w 57585"/>
                  <a:gd name="connsiteY13" fmla="*/ 98225 h 129991"/>
                  <a:gd name="connsiteX14" fmla="*/ 36109 w 57585"/>
                  <a:gd name="connsiteY14" fmla="*/ 112338 h 129991"/>
                  <a:gd name="connsiteX15" fmla="*/ 47390 w 57585"/>
                  <a:gd name="connsiteY15" fmla="*/ 116539 h 129991"/>
                  <a:gd name="connsiteX16" fmla="*/ 57585 w 57585"/>
                  <a:gd name="connsiteY16" fmla="*/ 113376 h 129991"/>
                  <a:gd name="connsiteX17" fmla="*/ 57585 w 57585"/>
                  <a:gd name="connsiteY17" fmla="*/ 126876 h 12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585" h="129991">
                    <a:moveTo>
                      <a:pt x="57585" y="126829"/>
                    </a:moveTo>
                    <a:cubicBezTo>
                      <a:pt x="53809" y="128953"/>
                      <a:pt x="48853" y="129991"/>
                      <a:pt x="42764" y="129991"/>
                    </a:cubicBezTo>
                    <a:cubicBezTo>
                      <a:pt x="25583" y="129991"/>
                      <a:pt x="16945" y="120315"/>
                      <a:pt x="16945" y="100916"/>
                    </a:cubicBezTo>
                    <a:lnTo>
                      <a:pt x="16945" y="42575"/>
                    </a:lnTo>
                    <a:lnTo>
                      <a:pt x="0" y="42575"/>
                    </a:lnTo>
                    <a:lnTo>
                      <a:pt x="0" y="29170"/>
                    </a:lnTo>
                    <a:lnTo>
                      <a:pt x="16945" y="29170"/>
                    </a:lnTo>
                    <a:lnTo>
                      <a:pt x="16945" y="5097"/>
                    </a:lnTo>
                    <a:lnTo>
                      <a:pt x="32757" y="0"/>
                    </a:lnTo>
                    <a:lnTo>
                      <a:pt x="32757" y="29170"/>
                    </a:lnTo>
                    <a:lnTo>
                      <a:pt x="57585" y="29170"/>
                    </a:lnTo>
                    <a:lnTo>
                      <a:pt x="57585" y="42575"/>
                    </a:lnTo>
                    <a:lnTo>
                      <a:pt x="32757" y="42575"/>
                    </a:lnTo>
                    <a:lnTo>
                      <a:pt x="32757" y="98225"/>
                    </a:lnTo>
                    <a:cubicBezTo>
                      <a:pt x="32757" y="104833"/>
                      <a:pt x="33890" y="109553"/>
                      <a:pt x="36109" y="112338"/>
                    </a:cubicBezTo>
                    <a:cubicBezTo>
                      <a:pt x="38374" y="115123"/>
                      <a:pt x="42103" y="116539"/>
                      <a:pt x="47390" y="116539"/>
                    </a:cubicBezTo>
                    <a:cubicBezTo>
                      <a:pt x="51308" y="116539"/>
                      <a:pt x="54706" y="115501"/>
                      <a:pt x="57585" y="113376"/>
                    </a:cubicBezTo>
                    <a:lnTo>
                      <a:pt x="57585" y="126876"/>
                    </a:lnTo>
                    <a:close/>
                  </a:path>
                </a:pathLst>
              </a:custGeom>
              <a:solidFill>
                <a:srgbClr val="4C3B6C"/>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2C31D73-96F1-DCAC-4F2C-AA81E4C3FBF0}"/>
                  </a:ext>
                </a:extLst>
              </p:cNvPr>
              <p:cNvSpPr/>
              <p:nvPr/>
            </p:nvSpPr>
            <p:spPr>
              <a:xfrm>
                <a:off x="1156088" y="3731586"/>
                <a:ext cx="85952" cy="103464"/>
              </a:xfrm>
              <a:custGeom>
                <a:avLst/>
                <a:gdLst>
                  <a:gd name="connsiteX0" fmla="*/ 85953 w 85952"/>
                  <a:gd name="connsiteY0" fmla="*/ 55697 h 103464"/>
                  <a:gd name="connsiteX1" fmla="*/ 16331 w 85952"/>
                  <a:gd name="connsiteY1" fmla="*/ 55697 h 103464"/>
                  <a:gd name="connsiteX2" fmla="*/ 25158 w 85952"/>
                  <a:gd name="connsiteY2" fmla="*/ 81186 h 103464"/>
                  <a:gd name="connsiteX3" fmla="*/ 48523 w 85952"/>
                  <a:gd name="connsiteY3" fmla="*/ 90012 h 103464"/>
                  <a:gd name="connsiteX4" fmla="*/ 79062 w 85952"/>
                  <a:gd name="connsiteY4" fmla="*/ 79203 h 103464"/>
                  <a:gd name="connsiteX5" fmla="*/ 79062 w 85952"/>
                  <a:gd name="connsiteY5" fmla="*/ 93930 h 103464"/>
                  <a:gd name="connsiteX6" fmla="*/ 44794 w 85952"/>
                  <a:gd name="connsiteY6" fmla="*/ 103464 h 103464"/>
                  <a:gd name="connsiteX7" fmla="*/ 11847 w 85952"/>
                  <a:gd name="connsiteY7" fmla="*/ 89823 h 103464"/>
                  <a:gd name="connsiteX8" fmla="*/ 0 w 85952"/>
                  <a:gd name="connsiteY8" fmla="*/ 52110 h 103464"/>
                  <a:gd name="connsiteX9" fmla="*/ 5900 w 85952"/>
                  <a:gd name="connsiteY9" fmla="*/ 25394 h 103464"/>
                  <a:gd name="connsiteX10" fmla="*/ 22232 w 85952"/>
                  <a:gd name="connsiteY10" fmla="*/ 6655 h 103464"/>
                  <a:gd name="connsiteX11" fmla="*/ 45360 w 85952"/>
                  <a:gd name="connsiteY11" fmla="*/ 0 h 103464"/>
                  <a:gd name="connsiteX12" fmla="*/ 75238 w 85952"/>
                  <a:gd name="connsiteY12" fmla="*/ 12461 h 103464"/>
                  <a:gd name="connsiteX13" fmla="*/ 85953 w 85952"/>
                  <a:gd name="connsiteY13" fmla="*/ 47342 h 103464"/>
                  <a:gd name="connsiteX14" fmla="*/ 85953 w 85952"/>
                  <a:gd name="connsiteY14" fmla="*/ 55603 h 103464"/>
                  <a:gd name="connsiteX15" fmla="*/ 69763 w 85952"/>
                  <a:gd name="connsiteY15" fmla="*/ 42292 h 103464"/>
                  <a:gd name="connsiteX16" fmla="*/ 63155 w 85952"/>
                  <a:gd name="connsiteY16" fmla="*/ 21052 h 103464"/>
                  <a:gd name="connsiteX17" fmla="*/ 45077 w 85952"/>
                  <a:gd name="connsiteY17" fmla="*/ 13499 h 103464"/>
                  <a:gd name="connsiteX18" fmla="*/ 26291 w 85952"/>
                  <a:gd name="connsiteY18" fmla="*/ 21382 h 103464"/>
                  <a:gd name="connsiteX19" fmla="*/ 16473 w 85952"/>
                  <a:gd name="connsiteY19" fmla="*/ 42292 h 103464"/>
                  <a:gd name="connsiteX20" fmla="*/ 69716 w 85952"/>
                  <a:gd name="connsiteY20" fmla="*/ 42292 h 10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52" h="103464">
                    <a:moveTo>
                      <a:pt x="85953" y="55697"/>
                    </a:moveTo>
                    <a:lnTo>
                      <a:pt x="16331" y="55697"/>
                    </a:lnTo>
                    <a:cubicBezTo>
                      <a:pt x="16568" y="66789"/>
                      <a:pt x="19541" y="75286"/>
                      <a:pt x="25158" y="81186"/>
                    </a:cubicBezTo>
                    <a:cubicBezTo>
                      <a:pt x="30775" y="87039"/>
                      <a:pt x="38563" y="90012"/>
                      <a:pt x="48523" y="90012"/>
                    </a:cubicBezTo>
                    <a:cubicBezTo>
                      <a:pt x="59709" y="90012"/>
                      <a:pt x="69857" y="86425"/>
                      <a:pt x="79062" y="79203"/>
                    </a:cubicBezTo>
                    <a:lnTo>
                      <a:pt x="79062" y="93930"/>
                    </a:lnTo>
                    <a:cubicBezTo>
                      <a:pt x="70471" y="100302"/>
                      <a:pt x="59048" y="103464"/>
                      <a:pt x="44794" y="103464"/>
                    </a:cubicBezTo>
                    <a:cubicBezTo>
                      <a:pt x="30539" y="103464"/>
                      <a:pt x="19777" y="98933"/>
                      <a:pt x="11847" y="89823"/>
                    </a:cubicBezTo>
                    <a:cubicBezTo>
                      <a:pt x="3965" y="80761"/>
                      <a:pt x="0" y="68158"/>
                      <a:pt x="0" y="52110"/>
                    </a:cubicBezTo>
                    <a:cubicBezTo>
                      <a:pt x="0" y="42339"/>
                      <a:pt x="1982" y="33465"/>
                      <a:pt x="5900" y="25394"/>
                    </a:cubicBezTo>
                    <a:cubicBezTo>
                      <a:pt x="9865" y="17323"/>
                      <a:pt x="15293" y="11092"/>
                      <a:pt x="22232" y="6655"/>
                    </a:cubicBezTo>
                    <a:cubicBezTo>
                      <a:pt x="29170" y="2218"/>
                      <a:pt x="36864" y="0"/>
                      <a:pt x="45360" y="0"/>
                    </a:cubicBezTo>
                    <a:cubicBezTo>
                      <a:pt x="58152" y="0"/>
                      <a:pt x="68111" y="4154"/>
                      <a:pt x="75238" y="12461"/>
                    </a:cubicBezTo>
                    <a:cubicBezTo>
                      <a:pt x="82413" y="20769"/>
                      <a:pt x="85953" y="32427"/>
                      <a:pt x="85953" y="47342"/>
                    </a:cubicBezTo>
                    <a:lnTo>
                      <a:pt x="85953" y="55603"/>
                    </a:lnTo>
                    <a:close/>
                    <a:moveTo>
                      <a:pt x="69763" y="42292"/>
                    </a:moveTo>
                    <a:cubicBezTo>
                      <a:pt x="69621" y="33182"/>
                      <a:pt x="67450" y="26102"/>
                      <a:pt x="63155" y="21052"/>
                    </a:cubicBezTo>
                    <a:cubicBezTo>
                      <a:pt x="58907" y="16001"/>
                      <a:pt x="52865" y="13499"/>
                      <a:pt x="45077" y="13499"/>
                    </a:cubicBezTo>
                    <a:cubicBezTo>
                      <a:pt x="37761" y="13499"/>
                      <a:pt x="31483" y="16143"/>
                      <a:pt x="26291" y="21382"/>
                    </a:cubicBezTo>
                    <a:cubicBezTo>
                      <a:pt x="21099" y="26669"/>
                      <a:pt x="17842" y="33607"/>
                      <a:pt x="16473" y="42292"/>
                    </a:cubicBezTo>
                    <a:lnTo>
                      <a:pt x="69716" y="42292"/>
                    </a:lnTo>
                    <a:close/>
                  </a:path>
                </a:pathLst>
              </a:custGeom>
              <a:solidFill>
                <a:srgbClr val="4C3B6C"/>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E4F55DF-8BDB-8C00-68A3-D13764FAF929}"/>
                  </a:ext>
                </a:extLst>
              </p:cNvPr>
              <p:cNvSpPr/>
              <p:nvPr/>
            </p:nvSpPr>
            <p:spPr>
              <a:xfrm>
                <a:off x="1257618" y="3686698"/>
                <a:ext cx="90908" cy="148352"/>
              </a:xfrm>
              <a:custGeom>
                <a:avLst/>
                <a:gdLst>
                  <a:gd name="connsiteX0" fmla="*/ 90909 w 90908"/>
                  <a:gd name="connsiteY0" fmla="*/ 145945 h 148352"/>
                  <a:gd name="connsiteX1" fmla="*/ 75097 w 90908"/>
                  <a:gd name="connsiteY1" fmla="*/ 145945 h 148352"/>
                  <a:gd name="connsiteX2" fmla="*/ 75097 w 90908"/>
                  <a:gd name="connsiteY2" fmla="*/ 129189 h 148352"/>
                  <a:gd name="connsiteX3" fmla="*/ 74719 w 90908"/>
                  <a:gd name="connsiteY3" fmla="*/ 129189 h 148352"/>
                  <a:gd name="connsiteX4" fmla="*/ 40829 w 90908"/>
                  <a:gd name="connsiteY4" fmla="*/ 148352 h 148352"/>
                  <a:gd name="connsiteX5" fmla="*/ 11092 w 90908"/>
                  <a:gd name="connsiteY5" fmla="*/ 134900 h 148352"/>
                  <a:gd name="connsiteX6" fmla="*/ 0 w 90908"/>
                  <a:gd name="connsiteY6" fmla="*/ 99027 h 148352"/>
                  <a:gd name="connsiteX7" fmla="*/ 12272 w 90908"/>
                  <a:gd name="connsiteY7" fmla="*/ 59757 h 148352"/>
                  <a:gd name="connsiteX8" fmla="*/ 45171 w 90908"/>
                  <a:gd name="connsiteY8" fmla="*/ 44935 h 148352"/>
                  <a:gd name="connsiteX9" fmla="*/ 74719 w 90908"/>
                  <a:gd name="connsiteY9" fmla="*/ 60937 h 148352"/>
                  <a:gd name="connsiteX10" fmla="*/ 75097 w 90908"/>
                  <a:gd name="connsiteY10" fmla="*/ 60937 h 148352"/>
                  <a:gd name="connsiteX11" fmla="*/ 75097 w 90908"/>
                  <a:gd name="connsiteY11" fmla="*/ 0 h 148352"/>
                  <a:gd name="connsiteX12" fmla="*/ 90909 w 90908"/>
                  <a:gd name="connsiteY12" fmla="*/ 0 h 148352"/>
                  <a:gd name="connsiteX13" fmla="*/ 90909 w 90908"/>
                  <a:gd name="connsiteY13" fmla="*/ 145945 h 148352"/>
                  <a:gd name="connsiteX14" fmla="*/ 75097 w 90908"/>
                  <a:gd name="connsiteY14" fmla="*/ 101388 h 148352"/>
                  <a:gd name="connsiteX15" fmla="*/ 75097 w 90908"/>
                  <a:gd name="connsiteY15" fmla="*/ 86850 h 148352"/>
                  <a:gd name="connsiteX16" fmla="*/ 66978 w 90908"/>
                  <a:gd name="connsiteY16" fmla="*/ 66553 h 148352"/>
                  <a:gd name="connsiteX17" fmla="*/ 47201 w 90908"/>
                  <a:gd name="connsiteY17" fmla="*/ 58482 h 148352"/>
                  <a:gd name="connsiteX18" fmla="*/ 24592 w 90908"/>
                  <a:gd name="connsiteY18" fmla="*/ 69008 h 148352"/>
                  <a:gd name="connsiteX19" fmla="*/ 16237 w 90908"/>
                  <a:gd name="connsiteY19" fmla="*/ 98225 h 148352"/>
                  <a:gd name="connsiteX20" fmla="*/ 24120 w 90908"/>
                  <a:gd name="connsiteY20" fmla="*/ 125035 h 148352"/>
                  <a:gd name="connsiteX21" fmla="*/ 45407 w 90908"/>
                  <a:gd name="connsiteY21" fmla="*/ 134900 h 148352"/>
                  <a:gd name="connsiteX22" fmla="*/ 66789 w 90908"/>
                  <a:gd name="connsiteY22" fmla="*/ 125460 h 148352"/>
                  <a:gd name="connsiteX23" fmla="*/ 75144 w 90908"/>
                  <a:gd name="connsiteY23" fmla="*/ 101388 h 14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908" h="148352">
                    <a:moveTo>
                      <a:pt x="90909" y="145945"/>
                    </a:moveTo>
                    <a:lnTo>
                      <a:pt x="75097" y="145945"/>
                    </a:lnTo>
                    <a:lnTo>
                      <a:pt x="75097" y="129189"/>
                    </a:lnTo>
                    <a:lnTo>
                      <a:pt x="74719" y="129189"/>
                    </a:lnTo>
                    <a:cubicBezTo>
                      <a:pt x="67403" y="141980"/>
                      <a:pt x="56122" y="148352"/>
                      <a:pt x="40829" y="148352"/>
                    </a:cubicBezTo>
                    <a:cubicBezTo>
                      <a:pt x="28368" y="148352"/>
                      <a:pt x="18455" y="143868"/>
                      <a:pt x="11092" y="134900"/>
                    </a:cubicBezTo>
                    <a:cubicBezTo>
                      <a:pt x="3729" y="125932"/>
                      <a:pt x="0" y="113990"/>
                      <a:pt x="0" y="99027"/>
                    </a:cubicBezTo>
                    <a:cubicBezTo>
                      <a:pt x="0" y="82743"/>
                      <a:pt x="4106" y="69621"/>
                      <a:pt x="12272" y="59757"/>
                    </a:cubicBezTo>
                    <a:cubicBezTo>
                      <a:pt x="20438" y="49891"/>
                      <a:pt x="31436" y="44935"/>
                      <a:pt x="45171" y="44935"/>
                    </a:cubicBezTo>
                    <a:cubicBezTo>
                      <a:pt x="58907" y="44935"/>
                      <a:pt x="68488" y="50269"/>
                      <a:pt x="74719" y="60937"/>
                    </a:cubicBezTo>
                    <a:lnTo>
                      <a:pt x="75097" y="60937"/>
                    </a:lnTo>
                    <a:lnTo>
                      <a:pt x="75097" y="0"/>
                    </a:lnTo>
                    <a:lnTo>
                      <a:pt x="90909" y="0"/>
                    </a:lnTo>
                    <a:lnTo>
                      <a:pt x="90909" y="145945"/>
                    </a:lnTo>
                    <a:close/>
                    <a:moveTo>
                      <a:pt x="75097" y="101388"/>
                    </a:moveTo>
                    <a:lnTo>
                      <a:pt x="75097" y="86850"/>
                    </a:lnTo>
                    <a:cubicBezTo>
                      <a:pt x="75097" y="78684"/>
                      <a:pt x="72406" y="71934"/>
                      <a:pt x="66978" y="66553"/>
                    </a:cubicBezTo>
                    <a:cubicBezTo>
                      <a:pt x="61550" y="61173"/>
                      <a:pt x="54942" y="58482"/>
                      <a:pt x="47201" y="58482"/>
                    </a:cubicBezTo>
                    <a:cubicBezTo>
                      <a:pt x="37713" y="58482"/>
                      <a:pt x="30161" y="61975"/>
                      <a:pt x="24592" y="69008"/>
                    </a:cubicBezTo>
                    <a:cubicBezTo>
                      <a:pt x="19022" y="76041"/>
                      <a:pt x="16237" y="85764"/>
                      <a:pt x="16237" y="98225"/>
                    </a:cubicBezTo>
                    <a:cubicBezTo>
                      <a:pt x="16237" y="109506"/>
                      <a:pt x="18880" y="118474"/>
                      <a:pt x="24120" y="125035"/>
                    </a:cubicBezTo>
                    <a:cubicBezTo>
                      <a:pt x="29359" y="131596"/>
                      <a:pt x="36486" y="134900"/>
                      <a:pt x="45407" y="134900"/>
                    </a:cubicBezTo>
                    <a:cubicBezTo>
                      <a:pt x="54328" y="134900"/>
                      <a:pt x="61220" y="131738"/>
                      <a:pt x="66789" y="125460"/>
                    </a:cubicBezTo>
                    <a:cubicBezTo>
                      <a:pt x="72359" y="119182"/>
                      <a:pt x="75144" y="111158"/>
                      <a:pt x="75144" y="101388"/>
                    </a:cubicBezTo>
                    <a:close/>
                  </a:path>
                </a:pathLst>
              </a:custGeom>
              <a:solidFill>
                <a:srgbClr val="4C3B6C"/>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CB1B406-EEB9-6946-751C-204E09BA89BA}"/>
                  </a:ext>
                </a:extLst>
              </p:cNvPr>
              <p:cNvSpPr/>
              <p:nvPr/>
            </p:nvSpPr>
            <p:spPr>
              <a:xfrm>
                <a:off x="1424237" y="3688492"/>
                <a:ext cx="20674" cy="144151"/>
              </a:xfrm>
              <a:custGeom>
                <a:avLst/>
                <a:gdLst>
                  <a:gd name="connsiteX0" fmla="*/ 20674 w 20674"/>
                  <a:gd name="connsiteY0" fmla="*/ 10195 h 144151"/>
                  <a:gd name="connsiteX1" fmla="*/ 17606 w 20674"/>
                  <a:gd name="connsiteY1" fmla="*/ 17559 h 144151"/>
                  <a:gd name="connsiteX2" fmla="*/ 10290 w 20674"/>
                  <a:gd name="connsiteY2" fmla="*/ 20485 h 144151"/>
                  <a:gd name="connsiteX3" fmla="*/ 2974 w 20674"/>
                  <a:gd name="connsiteY3" fmla="*/ 17653 h 144151"/>
                  <a:gd name="connsiteX4" fmla="*/ 0 w 20674"/>
                  <a:gd name="connsiteY4" fmla="*/ 10195 h 144151"/>
                  <a:gd name="connsiteX5" fmla="*/ 2926 w 20674"/>
                  <a:gd name="connsiteY5" fmla="*/ 3021 h 144151"/>
                  <a:gd name="connsiteX6" fmla="*/ 10290 w 20674"/>
                  <a:gd name="connsiteY6" fmla="*/ 0 h 144151"/>
                  <a:gd name="connsiteX7" fmla="*/ 17700 w 20674"/>
                  <a:gd name="connsiteY7" fmla="*/ 2974 h 144151"/>
                  <a:gd name="connsiteX8" fmla="*/ 20674 w 20674"/>
                  <a:gd name="connsiteY8" fmla="*/ 10195 h 144151"/>
                  <a:gd name="connsiteX9" fmla="*/ 17984 w 20674"/>
                  <a:gd name="connsiteY9" fmla="*/ 144152 h 144151"/>
                  <a:gd name="connsiteX10" fmla="*/ 2171 w 20674"/>
                  <a:gd name="connsiteY10" fmla="*/ 144152 h 144151"/>
                  <a:gd name="connsiteX11" fmla="*/ 2171 w 20674"/>
                  <a:gd name="connsiteY11" fmla="*/ 45549 h 144151"/>
                  <a:gd name="connsiteX12" fmla="*/ 17984 w 20674"/>
                  <a:gd name="connsiteY12" fmla="*/ 45549 h 144151"/>
                  <a:gd name="connsiteX13" fmla="*/ 17984 w 20674"/>
                  <a:gd name="connsiteY13" fmla="*/ 144152 h 14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74" h="144151">
                    <a:moveTo>
                      <a:pt x="20674" y="10195"/>
                    </a:moveTo>
                    <a:cubicBezTo>
                      <a:pt x="20674" y="13169"/>
                      <a:pt x="19636" y="15623"/>
                      <a:pt x="17606" y="17559"/>
                    </a:cubicBezTo>
                    <a:cubicBezTo>
                      <a:pt x="15529" y="19541"/>
                      <a:pt x="13122" y="20485"/>
                      <a:pt x="10290" y="20485"/>
                    </a:cubicBezTo>
                    <a:cubicBezTo>
                      <a:pt x="7458" y="20485"/>
                      <a:pt x="4956" y="19541"/>
                      <a:pt x="2974" y="17653"/>
                    </a:cubicBezTo>
                    <a:cubicBezTo>
                      <a:pt x="991" y="15765"/>
                      <a:pt x="0" y="13263"/>
                      <a:pt x="0" y="10195"/>
                    </a:cubicBezTo>
                    <a:cubicBezTo>
                      <a:pt x="0" y="7458"/>
                      <a:pt x="991" y="5051"/>
                      <a:pt x="2926" y="3021"/>
                    </a:cubicBezTo>
                    <a:cubicBezTo>
                      <a:pt x="4862" y="991"/>
                      <a:pt x="7363" y="0"/>
                      <a:pt x="10290" y="0"/>
                    </a:cubicBezTo>
                    <a:cubicBezTo>
                      <a:pt x="13216" y="0"/>
                      <a:pt x="15718" y="991"/>
                      <a:pt x="17700" y="2974"/>
                    </a:cubicBezTo>
                    <a:cubicBezTo>
                      <a:pt x="19683" y="4956"/>
                      <a:pt x="20674" y="7363"/>
                      <a:pt x="20674" y="10195"/>
                    </a:cubicBezTo>
                    <a:close/>
                    <a:moveTo>
                      <a:pt x="17984" y="144152"/>
                    </a:moveTo>
                    <a:lnTo>
                      <a:pt x="2171" y="144152"/>
                    </a:lnTo>
                    <a:lnTo>
                      <a:pt x="2171" y="45549"/>
                    </a:lnTo>
                    <a:lnTo>
                      <a:pt x="17984" y="45549"/>
                    </a:lnTo>
                    <a:lnTo>
                      <a:pt x="17984" y="144152"/>
                    </a:lnTo>
                    <a:close/>
                  </a:path>
                </a:pathLst>
              </a:custGeom>
              <a:solidFill>
                <a:srgbClr val="4C3B6C"/>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9D6CEC8-C1D9-1392-A586-2C6E31946725}"/>
                  </a:ext>
                </a:extLst>
              </p:cNvPr>
              <p:cNvSpPr/>
              <p:nvPr/>
            </p:nvSpPr>
            <p:spPr>
              <a:xfrm>
                <a:off x="1474175" y="3731633"/>
                <a:ext cx="81846" cy="101009"/>
              </a:xfrm>
              <a:custGeom>
                <a:avLst/>
                <a:gdLst>
                  <a:gd name="connsiteX0" fmla="*/ 81847 w 81846"/>
                  <a:gd name="connsiteY0" fmla="*/ 101010 h 101009"/>
                  <a:gd name="connsiteX1" fmla="*/ 66034 w 81846"/>
                  <a:gd name="connsiteY1" fmla="*/ 101010 h 101009"/>
                  <a:gd name="connsiteX2" fmla="*/ 66034 w 81846"/>
                  <a:gd name="connsiteY2" fmla="*/ 44794 h 101009"/>
                  <a:gd name="connsiteX3" fmla="*/ 43142 w 81846"/>
                  <a:gd name="connsiteY3" fmla="*/ 13499 h 101009"/>
                  <a:gd name="connsiteX4" fmla="*/ 23648 w 81846"/>
                  <a:gd name="connsiteY4" fmla="*/ 22326 h 101009"/>
                  <a:gd name="connsiteX5" fmla="*/ 15812 w 81846"/>
                  <a:gd name="connsiteY5" fmla="*/ 44794 h 101009"/>
                  <a:gd name="connsiteX6" fmla="*/ 15812 w 81846"/>
                  <a:gd name="connsiteY6" fmla="*/ 101010 h 101009"/>
                  <a:gd name="connsiteX7" fmla="*/ 0 w 81846"/>
                  <a:gd name="connsiteY7" fmla="*/ 101010 h 101009"/>
                  <a:gd name="connsiteX8" fmla="*/ 0 w 81846"/>
                  <a:gd name="connsiteY8" fmla="*/ 2407 h 101009"/>
                  <a:gd name="connsiteX9" fmla="*/ 15812 w 81846"/>
                  <a:gd name="connsiteY9" fmla="*/ 2407 h 101009"/>
                  <a:gd name="connsiteX10" fmla="*/ 15812 w 81846"/>
                  <a:gd name="connsiteY10" fmla="*/ 18786 h 101009"/>
                  <a:gd name="connsiteX11" fmla="*/ 16190 w 81846"/>
                  <a:gd name="connsiteY11" fmla="*/ 18786 h 101009"/>
                  <a:gd name="connsiteX12" fmla="*/ 48523 w 81846"/>
                  <a:gd name="connsiteY12" fmla="*/ 0 h 101009"/>
                  <a:gd name="connsiteX13" fmla="*/ 73303 w 81846"/>
                  <a:gd name="connsiteY13" fmla="*/ 10573 h 101009"/>
                  <a:gd name="connsiteX14" fmla="*/ 81847 w 81846"/>
                  <a:gd name="connsiteY14" fmla="*/ 40593 h 101009"/>
                  <a:gd name="connsiteX15" fmla="*/ 81847 w 81846"/>
                  <a:gd name="connsiteY15" fmla="*/ 100963 h 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846" h="101009">
                    <a:moveTo>
                      <a:pt x="81847" y="101010"/>
                    </a:moveTo>
                    <a:lnTo>
                      <a:pt x="66034" y="101010"/>
                    </a:lnTo>
                    <a:lnTo>
                      <a:pt x="66034" y="44794"/>
                    </a:lnTo>
                    <a:cubicBezTo>
                      <a:pt x="66034" y="23931"/>
                      <a:pt x="58388" y="13499"/>
                      <a:pt x="43142" y="13499"/>
                    </a:cubicBezTo>
                    <a:cubicBezTo>
                      <a:pt x="35354" y="13499"/>
                      <a:pt x="28887" y="16426"/>
                      <a:pt x="23648" y="22326"/>
                    </a:cubicBezTo>
                    <a:cubicBezTo>
                      <a:pt x="18408" y="28226"/>
                      <a:pt x="15812" y="35684"/>
                      <a:pt x="15812" y="44794"/>
                    </a:cubicBezTo>
                    <a:lnTo>
                      <a:pt x="15812" y="101010"/>
                    </a:lnTo>
                    <a:lnTo>
                      <a:pt x="0" y="101010"/>
                    </a:lnTo>
                    <a:lnTo>
                      <a:pt x="0" y="2407"/>
                    </a:lnTo>
                    <a:lnTo>
                      <a:pt x="15812" y="2407"/>
                    </a:lnTo>
                    <a:lnTo>
                      <a:pt x="15812" y="18786"/>
                    </a:lnTo>
                    <a:lnTo>
                      <a:pt x="16190" y="18786"/>
                    </a:lnTo>
                    <a:cubicBezTo>
                      <a:pt x="23553" y="6278"/>
                      <a:pt x="34362" y="0"/>
                      <a:pt x="48523" y="0"/>
                    </a:cubicBezTo>
                    <a:cubicBezTo>
                      <a:pt x="59379" y="0"/>
                      <a:pt x="67639" y="3540"/>
                      <a:pt x="73303" y="10573"/>
                    </a:cubicBezTo>
                    <a:cubicBezTo>
                      <a:pt x="78967" y="17653"/>
                      <a:pt x="81847" y="27660"/>
                      <a:pt x="81847" y="40593"/>
                    </a:cubicBezTo>
                    <a:lnTo>
                      <a:pt x="81847" y="100963"/>
                    </a:lnTo>
                    <a:close/>
                  </a:path>
                </a:pathLst>
              </a:custGeom>
              <a:solidFill>
                <a:srgbClr val="4C3B6C"/>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36FACFF-57D7-5632-095C-E584BACF9EEC}"/>
                  </a:ext>
                </a:extLst>
              </p:cNvPr>
              <p:cNvSpPr/>
              <p:nvPr/>
            </p:nvSpPr>
            <p:spPr>
              <a:xfrm>
                <a:off x="1631685" y="3731586"/>
                <a:ext cx="90720" cy="146370"/>
              </a:xfrm>
              <a:custGeom>
                <a:avLst/>
                <a:gdLst>
                  <a:gd name="connsiteX0" fmla="*/ 90720 w 90720"/>
                  <a:gd name="connsiteY0" fmla="*/ 48759 h 146370"/>
                  <a:gd name="connsiteX1" fmla="*/ 78495 w 90720"/>
                  <a:gd name="connsiteY1" fmla="*/ 88596 h 146370"/>
                  <a:gd name="connsiteX2" fmla="*/ 45738 w 90720"/>
                  <a:gd name="connsiteY2" fmla="*/ 103417 h 146370"/>
                  <a:gd name="connsiteX3" fmla="*/ 16190 w 90720"/>
                  <a:gd name="connsiteY3" fmla="*/ 86850 h 146370"/>
                  <a:gd name="connsiteX4" fmla="*/ 15812 w 90720"/>
                  <a:gd name="connsiteY4" fmla="*/ 86850 h 146370"/>
                  <a:gd name="connsiteX5" fmla="*/ 15812 w 90720"/>
                  <a:gd name="connsiteY5" fmla="*/ 146370 h 146370"/>
                  <a:gd name="connsiteX6" fmla="*/ 0 w 90720"/>
                  <a:gd name="connsiteY6" fmla="*/ 146370 h 146370"/>
                  <a:gd name="connsiteX7" fmla="*/ 0 w 90720"/>
                  <a:gd name="connsiteY7" fmla="*/ 2407 h 146370"/>
                  <a:gd name="connsiteX8" fmla="*/ 15812 w 90720"/>
                  <a:gd name="connsiteY8" fmla="*/ 2407 h 146370"/>
                  <a:gd name="connsiteX9" fmla="*/ 15812 w 90720"/>
                  <a:gd name="connsiteY9" fmla="*/ 19730 h 146370"/>
                  <a:gd name="connsiteX10" fmla="*/ 16190 w 90720"/>
                  <a:gd name="connsiteY10" fmla="*/ 19730 h 146370"/>
                  <a:gd name="connsiteX11" fmla="*/ 50269 w 90720"/>
                  <a:gd name="connsiteY11" fmla="*/ 0 h 146370"/>
                  <a:gd name="connsiteX12" fmla="*/ 79722 w 90720"/>
                  <a:gd name="connsiteY12" fmla="*/ 13075 h 146370"/>
                  <a:gd name="connsiteX13" fmla="*/ 90720 w 90720"/>
                  <a:gd name="connsiteY13" fmla="*/ 48711 h 146370"/>
                  <a:gd name="connsiteX14" fmla="*/ 74530 w 90720"/>
                  <a:gd name="connsiteY14" fmla="*/ 48570 h 146370"/>
                  <a:gd name="connsiteX15" fmla="*/ 67025 w 90720"/>
                  <a:gd name="connsiteY15" fmla="*/ 23034 h 146370"/>
                  <a:gd name="connsiteX16" fmla="*/ 46304 w 90720"/>
                  <a:gd name="connsiteY16" fmla="*/ 13499 h 146370"/>
                  <a:gd name="connsiteX17" fmla="*/ 24261 w 90720"/>
                  <a:gd name="connsiteY17" fmla="*/ 22940 h 146370"/>
                  <a:gd name="connsiteX18" fmla="*/ 15765 w 90720"/>
                  <a:gd name="connsiteY18" fmla="*/ 47012 h 146370"/>
                  <a:gd name="connsiteX19" fmla="*/ 15765 w 90720"/>
                  <a:gd name="connsiteY19" fmla="*/ 60795 h 146370"/>
                  <a:gd name="connsiteX20" fmla="*/ 23884 w 90720"/>
                  <a:gd name="connsiteY20" fmla="*/ 81610 h 146370"/>
                  <a:gd name="connsiteX21" fmla="*/ 43944 w 90720"/>
                  <a:gd name="connsiteY21" fmla="*/ 89965 h 146370"/>
                  <a:gd name="connsiteX22" fmla="*/ 66317 w 90720"/>
                  <a:gd name="connsiteY22" fmla="*/ 78967 h 146370"/>
                  <a:gd name="connsiteX23" fmla="*/ 74436 w 90720"/>
                  <a:gd name="connsiteY23" fmla="*/ 48522 h 14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720" h="146370">
                    <a:moveTo>
                      <a:pt x="90720" y="48759"/>
                    </a:moveTo>
                    <a:cubicBezTo>
                      <a:pt x="90720" y="65468"/>
                      <a:pt x="86661" y="78731"/>
                      <a:pt x="78495" y="88596"/>
                    </a:cubicBezTo>
                    <a:cubicBezTo>
                      <a:pt x="70329" y="98461"/>
                      <a:pt x="59426" y="103417"/>
                      <a:pt x="45738" y="103417"/>
                    </a:cubicBezTo>
                    <a:cubicBezTo>
                      <a:pt x="32757" y="103417"/>
                      <a:pt x="22940" y="97895"/>
                      <a:pt x="16190" y="86850"/>
                    </a:cubicBezTo>
                    <a:lnTo>
                      <a:pt x="15812" y="86850"/>
                    </a:lnTo>
                    <a:lnTo>
                      <a:pt x="15812" y="146370"/>
                    </a:lnTo>
                    <a:lnTo>
                      <a:pt x="0" y="146370"/>
                    </a:lnTo>
                    <a:lnTo>
                      <a:pt x="0" y="2407"/>
                    </a:lnTo>
                    <a:lnTo>
                      <a:pt x="15812" y="2407"/>
                    </a:lnTo>
                    <a:lnTo>
                      <a:pt x="15812" y="19730"/>
                    </a:lnTo>
                    <a:lnTo>
                      <a:pt x="16190" y="19730"/>
                    </a:lnTo>
                    <a:cubicBezTo>
                      <a:pt x="23978" y="6561"/>
                      <a:pt x="35306" y="0"/>
                      <a:pt x="50269" y="0"/>
                    </a:cubicBezTo>
                    <a:cubicBezTo>
                      <a:pt x="62588" y="0"/>
                      <a:pt x="72406" y="4342"/>
                      <a:pt x="79722" y="13075"/>
                    </a:cubicBezTo>
                    <a:cubicBezTo>
                      <a:pt x="87038" y="21807"/>
                      <a:pt x="90720" y="33702"/>
                      <a:pt x="90720" y="48711"/>
                    </a:cubicBezTo>
                    <a:close/>
                    <a:moveTo>
                      <a:pt x="74530" y="48570"/>
                    </a:moveTo>
                    <a:cubicBezTo>
                      <a:pt x="74530" y="37902"/>
                      <a:pt x="72029" y="29406"/>
                      <a:pt x="67025" y="23034"/>
                    </a:cubicBezTo>
                    <a:cubicBezTo>
                      <a:pt x="62022" y="16662"/>
                      <a:pt x="55131" y="13499"/>
                      <a:pt x="46304" y="13499"/>
                    </a:cubicBezTo>
                    <a:cubicBezTo>
                      <a:pt x="37477" y="13499"/>
                      <a:pt x="29925" y="16662"/>
                      <a:pt x="24261" y="22940"/>
                    </a:cubicBezTo>
                    <a:cubicBezTo>
                      <a:pt x="18597" y="29217"/>
                      <a:pt x="15765" y="37242"/>
                      <a:pt x="15765" y="47012"/>
                    </a:cubicBezTo>
                    <a:lnTo>
                      <a:pt x="15765" y="60795"/>
                    </a:lnTo>
                    <a:cubicBezTo>
                      <a:pt x="15765" y="69055"/>
                      <a:pt x="18455" y="75993"/>
                      <a:pt x="23884" y="81610"/>
                    </a:cubicBezTo>
                    <a:cubicBezTo>
                      <a:pt x="29312" y="87180"/>
                      <a:pt x="36014" y="89965"/>
                      <a:pt x="43944" y="89965"/>
                    </a:cubicBezTo>
                    <a:cubicBezTo>
                      <a:pt x="53431" y="89965"/>
                      <a:pt x="60889" y="86283"/>
                      <a:pt x="66317" y="78967"/>
                    </a:cubicBezTo>
                    <a:cubicBezTo>
                      <a:pt x="71745" y="71651"/>
                      <a:pt x="74436" y="61503"/>
                      <a:pt x="74436" y="48522"/>
                    </a:cubicBezTo>
                    <a:close/>
                  </a:path>
                </a:pathLst>
              </a:custGeom>
              <a:solidFill>
                <a:srgbClr val="4C3B6C"/>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47C93E1-43AB-0474-1E1D-5B25FC59F80F}"/>
                  </a:ext>
                </a:extLst>
              </p:cNvPr>
              <p:cNvSpPr/>
              <p:nvPr/>
            </p:nvSpPr>
            <p:spPr>
              <a:xfrm>
                <a:off x="1738737" y="3731633"/>
                <a:ext cx="77928" cy="103417"/>
              </a:xfrm>
              <a:custGeom>
                <a:avLst/>
                <a:gdLst>
                  <a:gd name="connsiteX0" fmla="*/ 77929 w 77928"/>
                  <a:gd name="connsiteY0" fmla="*/ 101010 h 103417"/>
                  <a:gd name="connsiteX1" fmla="*/ 62116 w 77928"/>
                  <a:gd name="connsiteY1" fmla="*/ 101010 h 103417"/>
                  <a:gd name="connsiteX2" fmla="*/ 62116 w 77928"/>
                  <a:gd name="connsiteY2" fmla="*/ 85623 h 103417"/>
                  <a:gd name="connsiteX3" fmla="*/ 61739 w 77928"/>
                  <a:gd name="connsiteY3" fmla="*/ 85623 h 103417"/>
                  <a:gd name="connsiteX4" fmla="*/ 31389 w 77928"/>
                  <a:gd name="connsiteY4" fmla="*/ 103417 h 103417"/>
                  <a:gd name="connsiteX5" fmla="*/ 8591 w 77928"/>
                  <a:gd name="connsiteY5" fmla="*/ 95676 h 103417"/>
                  <a:gd name="connsiteX6" fmla="*/ 0 w 77928"/>
                  <a:gd name="connsiteY6" fmla="*/ 74813 h 103417"/>
                  <a:gd name="connsiteX7" fmla="*/ 32521 w 77928"/>
                  <a:gd name="connsiteY7" fmla="*/ 42670 h 103417"/>
                  <a:gd name="connsiteX8" fmla="*/ 62069 w 77928"/>
                  <a:gd name="connsiteY8" fmla="*/ 38516 h 103417"/>
                  <a:gd name="connsiteX9" fmla="*/ 41773 w 77928"/>
                  <a:gd name="connsiteY9" fmla="*/ 13499 h 103417"/>
                  <a:gd name="connsiteX10" fmla="*/ 9629 w 77928"/>
                  <a:gd name="connsiteY10" fmla="*/ 25536 h 103417"/>
                  <a:gd name="connsiteX11" fmla="*/ 9629 w 77928"/>
                  <a:gd name="connsiteY11" fmla="*/ 9346 h 103417"/>
                  <a:gd name="connsiteX12" fmla="*/ 24450 w 77928"/>
                  <a:gd name="connsiteY12" fmla="*/ 3021 h 103417"/>
                  <a:gd name="connsiteX13" fmla="*/ 43142 w 77928"/>
                  <a:gd name="connsiteY13" fmla="*/ 0 h 103417"/>
                  <a:gd name="connsiteX14" fmla="*/ 77882 w 77928"/>
                  <a:gd name="connsiteY14" fmla="*/ 36864 h 103417"/>
                  <a:gd name="connsiteX15" fmla="*/ 77882 w 77928"/>
                  <a:gd name="connsiteY15" fmla="*/ 101010 h 103417"/>
                  <a:gd name="connsiteX16" fmla="*/ 62116 w 77928"/>
                  <a:gd name="connsiteY16" fmla="*/ 51118 h 103417"/>
                  <a:gd name="connsiteX17" fmla="*/ 38233 w 77928"/>
                  <a:gd name="connsiteY17" fmla="*/ 54470 h 103417"/>
                  <a:gd name="connsiteX18" fmla="*/ 21099 w 77928"/>
                  <a:gd name="connsiteY18" fmla="*/ 60275 h 103417"/>
                  <a:gd name="connsiteX19" fmla="*/ 16190 w 77928"/>
                  <a:gd name="connsiteY19" fmla="*/ 73492 h 103417"/>
                  <a:gd name="connsiteX20" fmla="*/ 21476 w 77928"/>
                  <a:gd name="connsiteY20" fmla="*/ 85386 h 103417"/>
                  <a:gd name="connsiteX21" fmla="*/ 35070 w 77928"/>
                  <a:gd name="connsiteY21" fmla="*/ 89870 h 103417"/>
                  <a:gd name="connsiteX22" fmla="*/ 54470 w 77928"/>
                  <a:gd name="connsiteY22" fmla="*/ 81610 h 103417"/>
                  <a:gd name="connsiteX23" fmla="*/ 62116 w 77928"/>
                  <a:gd name="connsiteY23" fmla="*/ 60936 h 103417"/>
                  <a:gd name="connsiteX24" fmla="*/ 62116 w 77928"/>
                  <a:gd name="connsiteY24" fmla="*/ 51118 h 10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928" h="103417">
                    <a:moveTo>
                      <a:pt x="77929" y="101010"/>
                    </a:moveTo>
                    <a:lnTo>
                      <a:pt x="62116" y="101010"/>
                    </a:lnTo>
                    <a:lnTo>
                      <a:pt x="62116" y="85623"/>
                    </a:lnTo>
                    <a:lnTo>
                      <a:pt x="61739" y="85623"/>
                    </a:lnTo>
                    <a:cubicBezTo>
                      <a:pt x="54847" y="97517"/>
                      <a:pt x="44746" y="103417"/>
                      <a:pt x="31389" y="103417"/>
                    </a:cubicBezTo>
                    <a:cubicBezTo>
                      <a:pt x="21901" y="103417"/>
                      <a:pt x="14302" y="100821"/>
                      <a:pt x="8591" y="95676"/>
                    </a:cubicBezTo>
                    <a:cubicBezTo>
                      <a:pt x="2879" y="90531"/>
                      <a:pt x="0" y="83546"/>
                      <a:pt x="0" y="74813"/>
                    </a:cubicBezTo>
                    <a:cubicBezTo>
                      <a:pt x="0" y="56452"/>
                      <a:pt x="10856" y="45738"/>
                      <a:pt x="32521" y="42670"/>
                    </a:cubicBezTo>
                    <a:lnTo>
                      <a:pt x="62069" y="38516"/>
                    </a:lnTo>
                    <a:cubicBezTo>
                      <a:pt x="62069" y="21807"/>
                      <a:pt x="55319" y="13499"/>
                      <a:pt x="41773" y="13499"/>
                    </a:cubicBezTo>
                    <a:cubicBezTo>
                      <a:pt x="29878" y="13499"/>
                      <a:pt x="19164" y="17511"/>
                      <a:pt x="9629" y="25536"/>
                    </a:cubicBezTo>
                    <a:lnTo>
                      <a:pt x="9629" y="9346"/>
                    </a:lnTo>
                    <a:cubicBezTo>
                      <a:pt x="12508" y="7174"/>
                      <a:pt x="17464" y="5051"/>
                      <a:pt x="24450" y="3021"/>
                    </a:cubicBezTo>
                    <a:cubicBezTo>
                      <a:pt x="31436" y="991"/>
                      <a:pt x="37666" y="0"/>
                      <a:pt x="43142" y="0"/>
                    </a:cubicBezTo>
                    <a:cubicBezTo>
                      <a:pt x="66317" y="0"/>
                      <a:pt x="77882" y="12272"/>
                      <a:pt x="77882" y="36864"/>
                    </a:cubicBezTo>
                    <a:lnTo>
                      <a:pt x="77882" y="101010"/>
                    </a:lnTo>
                    <a:close/>
                    <a:moveTo>
                      <a:pt x="62116" y="51118"/>
                    </a:moveTo>
                    <a:lnTo>
                      <a:pt x="38233" y="54470"/>
                    </a:lnTo>
                    <a:cubicBezTo>
                      <a:pt x="30067" y="55650"/>
                      <a:pt x="24356" y="57585"/>
                      <a:pt x="21099" y="60275"/>
                    </a:cubicBezTo>
                    <a:cubicBezTo>
                      <a:pt x="17842" y="63013"/>
                      <a:pt x="16190" y="67403"/>
                      <a:pt x="16190" y="73492"/>
                    </a:cubicBezTo>
                    <a:cubicBezTo>
                      <a:pt x="16190" y="78448"/>
                      <a:pt x="17936" y="82413"/>
                      <a:pt x="21476" y="85386"/>
                    </a:cubicBezTo>
                    <a:cubicBezTo>
                      <a:pt x="25016" y="88360"/>
                      <a:pt x="29548" y="89870"/>
                      <a:pt x="35070" y="89870"/>
                    </a:cubicBezTo>
                    <a:cubicBezTo>
                      <a:pt x="42906" y="89870"/>
                      <a:pt x="49372" y="87133"/>
                      <a:pt x="54470" y="81610"/>
                    </a:cubicBezTo>
                    <a:cubicBezTo>
                      <a:pt x="59568" y="76088"/>
                      <a:pt x="62116" y="69196"/>
                      <a:pt x="62116" y="60936"/>
                    </a:cubicBezTo>
                    <a:lnTo>
                      <a:pt x="62116" y="51118"/>
                    </a:lnTo>
                    <a:close/>
                  </a:path>
                </a:pathLst>
              </a:custGeom>
              <a:solidFill>
                <a:srgbClr val="4C3B6C"/>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1DEFEBC-D704-F9DA-8C72-A5D6A485BC43}"/>
                  </a:ext>
                </a:extLst>
              </p:cNvPr>
              <p:cNvSpPr/>
              <p:nvPr/>
            </p:nvSpPr>
            <p:spPr>
              <a:xfrm>
                <a:off x="1846402" y="3732294"/>
                <a:ext cx="51448" cy="100348"/>
              </a:xfrm>
              <a:custGeom>
                <a:avLst/>
                <a:gdLst>
                  <a:gd name="connsiteX0" fmla="*/ 51449 w 51448"/>
                  <a:gd name="connsiteY0" fmla="*/ 17700 h 100348"/>
                  <a:gd name="connsiteX1" fmla="*/ 39413 w 51448"/>
                  <a:gd name="connsiteY1" fmla="*/ 14538 h 100348"/>
                  <a:gd name="connsiteX2" fmla="*/ 22373 w 51448"/>
                  <a:gd name="connsiteY2" fmla="*/ 24403 h 100348"/>
                  <a:gd name="connsiteX3" fmla="*/ 15812 w 51448"/>
                  <a:gd name="connsiteY3" fmla="*/ 50080 h 100348"/>
                  <a:gd name="connsiteX4" fmla="*/ 15812 w 51448"/>
                  <a:gd name="connsiteY4" fmla="*/ 100349 h 100348"/>
                  <a:gd name="connsiteX5" fmla="*/ 0 w 51448"/>
                  <a:gd name="connsiteY5" fmla="*/ 100349 h 100348"/>
                  <a:gd name="connsiteX6" fmla="*/ 0 w 51448"/>
                  <a:gd name="connsiteY6" fmla="*/ 1746 h 100348"/>
                  <a:gd name="connsiteX7" fmla="*/ 15812 w 51448"/>
                  <a:gd name="connsiteY7" fmla="*/ 1746 h 100348"/>
                  <a:gd name="connsiteX8" fmla="*/ 15812 w 51448"/>
                  <a:gd name="connsiteY8" fmla="*/ 22043 h 100348"/>
                  <a:gd name="connsiteX9" fmla="*/ 16190 w 51448"/>
                  <a:gd name="connsiteY9" fmla="*/ 22043 h 100348"/>
                  <a:gd name="connsiteX10" fmla="*/ 26291 w 51448"/>
                  <a:gd name="connsiteY10" fmla="*/ 5900 h 100348"/>
                  <a:gd name="connsiteX11" fmla="*/ 41962 w 51448"/>
                  <a:gd name="connsiteY11" fmla="*/ 0 h 100348"/>
                  <a:gd name="connsiteX12" fmla="*/ 51402 w 51448"/>
                  <a:gd name="connsiteY12" fmla="*/ 1369 h 100348"/>
                  <a:gd name="connsiteX13" fmla="*/ 51402 w 51448"/>
                  <a:gd name="connsiteY13" fmla="*/ 17747 h 10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48" h="100348">
                    <a:moveTo>
                      <a:pt x="51449" y="17700"/>
                    </a:moveTo>
                    <a:cubicBezTo>
                      <a:pt x="48617" y="15576"/>
                      <a:pt x="44605" y="14538"/>
                      <a:pt x="39413" y="14538"/>
                    </a:cubicBezTo>
                    <a:cubicBezTo>
                      <a:pt x="32427" y="14538"/>
                      <a:pt x="26716" y="17842"/>
                      <a:pt x="22373" y="24403"/>
                    </a:cubicBezTo>
                    <a:cubicBezTo>
                      <a:pt x="18031" y="30964"/>
                      <a:pt x="15812" y="39554"/>
                      <a:pt x="15812" y="50080"/>
                    </a:cubicBezTo>
                    <a:lnTo>
                      <a:pt x="15812" y="100349"/>
                    </a:lnTo>
                    <a:lnTo>
                      <a:pt x="0" y="100349"/>
                    </a:lnTo>
                    <a:lnTo>
                      <a:pt x="0" y="1746"/>
                    </a:lnTo>
                    <a:lnTo>
                      <a:pt x="15812" y="1746"/>
                    </a:lnTo>
                    <a:lnTo>
                      <a:pt x="15812" y="22043"/>
                    </a:lnTo>
                    <a:lnTo>
                      <a:pt x="16190" y="22043"/>
                    </a:lnTo>
                    <a:cubicBezTo>
                      <a:pt x="18361" y="15246"/>
                      <a:pt x="21760" y="9865"/>
                      <a:pt x="26291" y="5900"/>
                    </a:cubicBezTo>
                    <a:cubicBezTo>
                      <a:pt x="30869" y="1935"/>
                      <a:pt x="36061" y="0"/>
                      <a:pt x="41962" y="0"/>
                    </a:cubicBezTo>
                    <a:cubicBezTo>
                      <a:pt x="46068" y="0"/>
                      <a:pt x="49231" y="472"/>
                      <a:pt x="51402" y="1369"/>
                    </a:cubicBezTo>
                    <a:lnTo>
                      <a:pt x="51402" y="17747"/>
                    </a:lnTo>
                    <a:close/>
                  </a:path>
                </a:pathLst>
              </a:custGeom>
              <a:solidFill>
                <a:srgbClr val="4C3B6C"/>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E298FA9-ABA6-ED60-4889-10CB15506F3F}"/>
                  </a:ext>
                </a:extLst>
              </p:cNvPr>
              <p:cNvSpPr/>
              <p:nvPr/>
            </p:nvSpPr>
            <p:spPr>
              <a:xfrm>
                <a:off x="1908896" y="3704823"/>
                <a:ext cx="57585" cy="129991"/>
              </a:xfrm>
              <a:custGeom>
                <a:avLst/>
                <a:gdLst>
                  <a:gd name="connsiteX0" fmla="*/ 57585 w 57585"/>
                  <a:gd name="connsiteY0" fmla="*/ 126829 h 129991"/>
                  <a:gd name="connsiteX1" fmla="*/ 42764 w 57585"/>
                  <a:gd name="connsiteY1" fmla="*/ 129991 h 129991"/>
                  <a:gd name="connsiteX2" fmla="*/ 16945 w 57585"/>
                  <a:gd name="connsiteY2" fmla="*/ 100916 h 129991"/>
                  <a:gd name="connsiteX3" fmla="*/ 16945 w 57585"/>
                  <a:gd name="connsiteY3" fmla="*/ 42575 h 129991"/>
                  <a:gd name="connsiteX4" fmla="*/ 0 w 57585"/>
                  <a:gd name="connsiteY4" fmla="*/ 42575 h 129991"/>
                  <a:gd name="connsiteX5" fmla="*/ 0 w 57585"/>
                  <a:gd name="connsiteY5" fmla="*/ 29170 h 129991"/>
                  <a:gd name="connsiteX6" fmla="*/ 16945 w 57585"/>
                  <a:gd name="connsiteY6" fmla="*/ 29170 h 129991"/>
                  <a:gd name="connsiteX7" fmla="*/ 16945 w 57585"/>
                  <a:gd name="connsiteY7" fmla="*/ 5097 h 129991"/>
                  <a:gd name="connsiteX8" fmla="*/ 32757 w 57585"/>
                  <a:gd name="connsiteY8" fmla="*/ 0 h 129991"/>
                  <a:gd name="connsiteX9" fmla="*/ 32757 w 57585"/>
                  <a:gd name="connsiteY9" fmla="*/ 29170 h 129991"/>
                  <a:gd name="connsiteX10" fmla="*/ 57585 w 57585"/>
                  <a:gd name="connsiteY10" fmla="*/ 29170 h 129991"/>
                  <a:gd name="connsiteX11" fmla="*/ 57585 w 57585"/>
                  <a:gd name="connsiteY11" fmla="*/ 42575 h 129991"/>
                  <a:gd name="connsiteX12" fmla="*/ 32757 w 57585"/>
                  <a:gd name="connsiteY12" fmla="*/ 42575 h 129991"/>
                  <a:gd name="connsiteX13" fmla="*/ 32757 w 57585"/>
                  <a:gd name="connsiteY13" fmla="*/ 98225 h 129991"/>
                  <a:gd name="connsiteX14" fmla="*/ 36109 w 57585"/>
                  <a:gd name="connsiteY14" fmla="*/ 112338 h 129991"/>
                  <a:gd name="connsiteX15" fmla="*/ 47390 w 57585"/>
                  <a:gd name="connsiteY15" fmla="*/ 116539 h 129991"/>
                  <a:gd name="connsiteX16" fmla="*/ 57585 w 57585"/>
                  <a:gd name="connsiteY16" fmla="*/ 113376 h 129991"/>
                  <a:gd name="connsiteX17" fmla="*/ 57585 w 57585"/>
                  <a:gd name="connsiteY17" fmla="*/ 126876 h 12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585" h="129991">
                    <a:moveTo>
                      <a:pt x="57585" y="126829"/>
                    </a:moveTo>
                    <a:cubicBezTo>
                      <a:pt x="53809" y="128953"/>
                      <a:pt x="48853" y="129991"/>
                      <a:pt x="42764" y="129991"/>
                    </a:cubicBezTo>
                    <a:cubicBezTo>
                      <a:pt x="25583" y="129991"/>
                      <a:pt x="16945" y="120315"/>
                      <a:pt x="16945" y="100916"/>
                    </a:cubicBezTo>
                    <a:lnTo>
                      <a:pt x="16945" y="42575"/>
                    </a:lnTo>
                    <a:lnTo>
                      <a:pt x="0" y="42575"/>
                    </a:lnTo>
                    <a:lnTo>
                      <a:pt x="0" y="29170"/>
                    </a:lnTo>
                    <a:lnTo>
                      <a:pt x="16945" y="29170"/>
                    </a:lnTo>
                    <a:lnTo>
                      <a:pt x="16945" y="5097"/>
                    </a:lnTo>
                    <a:lnTo>
                      <a:pt x="32757" y="0"/>
                    </a:lnTo>
                    <a:lnTo>
                      <a:pt x="32757" y="29170"/>
                    </a:lnTo>
                    <a:lnTo>
                      <a:pt x="57585" y="29170"/>
                    </a:lnTo>
                    <a:lnTo>
                      <a:pt x="57585" y="42575"/>
                    </a:lnTo>
                    <a:lnTo>
                      <a:pt x="32757" y="42575"/>
                    </a:lnTo>
                    <a:lnTo>
                      <a:pt x="32757" y="98225"/>
                    </a:lnTo>
                    <a:cubicBezTo>
                      <a:pt x="32757" y="104833"/>
                      <a:pt x="33890" y="109553"/>
                      <a:pt x="36109" y="112338"/>
                    </a:cubicBezTo>
                    <a:cubicBezTo>
                      <a:pt x="38374" y="115123"/>
                      <a:pt x="42103" y="116539"/>
                      <a:pt x="47390" y="116539"/>
                    </a:cubicBezTo>
                    <a:cubicBezTo>
                      <a:pt x="51307" y="116539"/>
                      <a:pt x="54706" y="115501"/>
                      <a:pt x="57585" y="113376"/>
                    </a:cubicBezTo>
                    <a:lnTo>
                      <a:pt x="57585" y="126876"/>
                    </a:lnTo>
                    <a:close/>
                  </a:path>
                </a:pathLst>
              </a:custGeom>
              <a:solidFill>
                <a:srgbClr val="4C3B6C"/>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3AD5B38-B61A-B7DC-77FF-D5B92F2741C8}"/>
                  </a:ext>
                </a:extLst>
              </p:cNvPr>
              <p:cNvSpPr/>
              <p:nvPr/>
            </p:nvSpPr>
            <p:spPr>
              <a:xfrm>
                <a:off x="1987580" y="3731633"/>
                <a:ext cx="81846" cy="101009"/>
              </a:xfrm>
              <a:custGeom>
                <a:avLst/>
                <a:gdLst>
                  <a:gd name="connsiteX0" fmla="*/ 81846 w 81846"/>
                  <a:gd name="connsiteY0" fmla="*/ 101010 h 101009"/>
                  <a:gd name="connsiteX1" fmla="*/ 66034 w 81846"/>
                  <a:gd name="connsiteY1" fmla="*/ 101010 h 101009"/>
                  <a:gd name="connsiteX2" fmla="*/ 66034 w 81846"/>
                  <a:gd name="connsiteY2" fmla="*/ 44794 h 101009"/>
                  <a:gd name="connsiteX3" fmla="*/ 43142 w 81846"/>
                  <a:gd name="connsiteY3" fmla="*/ 13499 h 101009"/>
                  <a:gd name="connsiteX4" fmla="*/ 23648 w 81846"/>
                  <a:gd name="connsiteY4" fmla="*/ 22326 h 101009"/>
                  <a:gd name="connsiteX5" fmla="*/ 15812 w 81846"/>
                  <a:gd name="connsiteY5" fmla="*/ 44794 h 101009"/>
                  <a:gd name="connsiteX6" fmla="*/ 15812 w 81846"/>
                  <a:gd name="connsiteY6" fmla="*/ 101010 h 101009"/>
                  <a:gd name="connsiteX7" fmla="*/ 0 w 81846"/>
                  <a:gd name="connsiteY7" fmla="*/ 101010 h 101009"/>
                  <a:gd name="connsiteX8" fmla="*/ 0 w 81846"/>
                  <a:gd name="connsiteY8" fmla="*/ 2407 h 101009"/>
                  <a:gd name="connsiteX9" fmla="*/ 15812 w 81846"/>
                  <a:gd name="connsiteY9" fmla="*/ 2407 h 101009"/>
                  <a:gd name="connsiteX10" fmla="*/ 15812 w 81846"/>
                  <a:gd name="connsiteY10" fmla="*/ 18786 h 101009"/>
                  <a:gd name="connsiteX11" fmla="*/ 16190 w 81846"/>
                  <a:gd name="connsiteY11" fmla="*/ 18786 h 101009"/>
                  <a:gd name="connsiteX12" fmla="*/ 48523 w 81846"/>
                  <a:gd name="connsiteY12" fmla="*/ 0 h 101009"/>
                  <a:gd name="connsiteX13" fmla="*/ 73303 w 81846"/>
                  <a:gd name="connsiteY13" fmla="*/ 10573 h 101009"/>
                  <a:gd name="connsiteX14" fmla="*/ 81846 w 81846"/>
                  <a:gd name="connsiteY14" fmla="*/ 40593 h 101009"/>
                  <a:gd name="connsiteX15" fmla="*/ 81846 w 81846"/>
                  <a:gd name="connsiteY15" fmla="*/ 100963 h 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846" h="101009">
                    <a:moveTo>
                      <a:pt x="81846" y="101010"/>
                    </a:moveTo>
                    <a:lnTo>
                      <a:pt x="66034" y="101010"/>
                    </a:lnTo>
                    <a:lnTo>
                      <a:pt x="66034" y="44794"/>
                    </a:lnTo>
                    <a:cubicBezTo>
                      <a:pt x="66034" y="23931"/>
                      <a:pt x="58388" y="13499"/>
                      <a:pt x="43142" y="13499"/>
                    </a:cubicBezTo>
                    <a:cubicBezTo>
                      <a:pt x="35353" y="13499"/>
                      <a:pt x="28887" y="16426"/>
                      <a:pt x="23648" y="22326"/>
                    </a:cubicBezTo>
                    <a:cubicBezTo>
                      <a:pt x="18408" y="28226"/>
                      <a:pt x="15812" y="35684"/>
                      <a:pt x="15812" y="44794"/>
                    </a:cubicBezTo>
                    <a:lnTo>
                      <a:pt x="15812" y="101010"/>
                    </a:lnTo>
                    <a:lnTo>
                      <a:pt x="0" y="101010"/>
                    </a:lnTo>
                    <a:lnTo>
                      <a:pt x="0" y="2407"/>
                    </a:lnTo>
                    <a:lnTo>
                      <a:pt x="15812" y="2407"/>
                    </a:lnTo>
                    <a:lnTo>
                      <a:pt x="15812" y="18786"/>
                    </a:lnTo>
                    <a:lnTo>
                      <a:pt x="16190" y="18786"/>
                    </a:lnTo>
                    <a:cubicBezTo>
                      <a:pt x="23553" y="6278"/>
                      <a:pt x="34362" y="0"/>
                      <a:pt x="48523" y="0"/>
                    </a:cubicBezTo>
                    <a:cubicBezTo>
                      <a:pt x="59379" y="0"/>
                      <a:pt x="67639" y="3540"/>
                      <a:pt x="73303" y="10573"/>
                    </a:cubicBezTo>
                    <a:cubicBezTo>
                      <a:pt x="78967" y="17653"/>
                      <a:pt x="81846" y="27660"/>
                      <a:pt x="81846" y="40593"/>
                    </a:cubicBezTo>
                    <a:lnTo>
                      <a:pt x="81846" y="100963"/>
                    </a:lnTo>
                    <a:close/>
                  </a:path>
                </a:pathLst>
              </a:custGeom>
              <a:solidFill>
                <a:srgbClr val="4C3B6C"/>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C83E35A-40D1-5031-0989-D1B60C860E86}"/>
                  </a:ext>
                </a:extLst>
              </p:cNvPr>
              <p:cNvSpPr/>
              <p:nvPr/>
            </p:nvSpPr>
            <p:spPr>
              <a:xfrm>
                <a:off x="2091705" y="3731586"/>
                <a:ext cx="85952" cy="103464"/>
              </a:xfrm>
              <a:custGeom>
                <a:avLst/>
                <a:gdLst>
                  <a:gd name="connsiteX0" fmla="*/ 85953 w 85952"/>
                  <a:gd name="connsiteY0" fmla="*/ 55697 h 103464"/>
                  <a:gd name="connsiteX1" fmla="*/ 16331 w 85952"/>
                  <a:gd name="connsiteY1" fmla="*/ 55697 h 103464"/>
                  <a:gd name="connsiteX2" fmla="*/ 25158 w 85952"/>
                  <a:gd name="connsiteY2" fmla="*/ 81186 h 103464"/>
                  <a:gd name="connsiteX3" fmla="*/ 48523 w 85952"/>
                  <a:gd name="connsiteY3" fmla="*/ 90012 h 103464"/>
                  <a:gd name="connsiteX4" fmla="*/ 79062 w 85952"/>
                  <a:gd name="connsiteY4" fmla="*/ 79203 h 103464"/>
                  <a:gd name="connsiteX5" fmla="*/ 79062 w 85952"/>
                  <a:gd name="connsiteY5" fmla="*/ 93930 h 103464"/>
                  <a:gd name="connsiteX6" fmla="*/ 44794 w 85952"/>
                  <a:gd name="connsiteY6" fmla="*/ 103464 h 103464"/>
                  <a:gd name="connsiteX7" fmla="*/ 11847 w 85952"/>
                  <a:gd name="connsiteY7" fmla="*/ 89823 h 103464"/>
                  <a:gd name="connsiteX8" fmla="*/ 0 w 85952"/>
                  <a:gd name="connsiteY8" fmla="*/ 52110 h 103464"/>
                  <a:gd name="connsiteX9" fmla="*/ 5900 w 85952"/>
                  <a:gd name="connsiteY9" fmla="*/ 25394 h 103464"/>
                  <a:gd name="connsiteX10" fmla="*/ 22232 w 85952"/>
                  <a:gd name="connsiteY10" fmla="*/ 6655 h 103464"/>
                  <a:gd name="connsiteX11" fmla="*/ 45360 w 85952"/>
                  <a:gd name="connsiteY11" fmla="*/ 0 h 103464"/>
                  <a:gd name="connsiteX12" fmla="*/ 75238 w 85952"/>
                  <a:gd name="connsiteY12" fmla="*/ 12461 h 103464"/>
                  <a:gd name="connsiteX13" fmla="*/ 85953 w 85952"/>
                  <a:gd name="connsiteY13" fmla="*/ 47342 h 103464"/>
                  <a:gd name="connsiteX14" fmla="*/ 85953 w 85952"/>
                  <a:gd name="connsiteY14" fmla="*/ 55603 h 103464"/>
                  <a:gd name="connsiteX15" fmla="*/ 69763 w 85952"/>
                  <a:gd name="connsiteY15" fmla="*/ 42292 h 103464"/>
                  <a:gd name="connsiteX16" fmla="*/ 63155 w 85952"/>
                  <a:gd name="connsiteY16" fmla="*/ 21052 h 103464"/>
                  <a:gd name="connsiteX17" fmla="*/ 45077 w 85952"/>
                  <a:gd name="connsiteY17" fmla="*/ 13499 h 103464"/>
                  <a:gd name="connsiteX18" fmla="*/ 26291 w 85952"/>
                  <a:gd name="connsiteY18" fmla="*/ 21382 h 103464"/>
                  <a:gd name="connsiteX19" fmla="*/ 16473 w 85952"/>
                  <a:gd name="connsiteY19" fmla="*/ 42292 h 103464"/>
                  <a:gd name="connsiteX20" fmla="*/ 69716 w 85952"/>
                  <a:gd name="connsiteY20" fmla="*/ 42292 h 10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52" h="103464">
                    <a:moveTo>
                      <a:pt x="85953" y="55697"/>
                    </a:moveTo>
                    <a:lnTo>
                      <a:pt x="16331" y="55697"/>
                    </a:lnTo>
                    <a:cubicBezTo>
                      <a:pt x="16568" y="66789"/>
                      <a:pt x="19541" y="75286"/>
                      <a:pt x="25158" y="81186"/>
                    </a:cubicBezTo>
                    <a:cubicBezTo>
                      <a:pt x="30775" y="87039"/>
                      <a:pt x="38563" y="90012"/>
                      <a:pt x="48523" y="90012"/>
                    </a:cubicBezTo>
                    <a:cubicBezTo>
                      <a:pt x="59709" y="90012"/>
                      <a:pt x="69857" y="86425"/>
                      <a:pt x="79062" y="79203"/>
                    </a:cubicBezTo>
                    <a:lnTo>
                      <a:pt x="79062" y="93930"/>
                    </a:lnTo>
                    <a:cubicBezTo>
                      <a:pt x="70471" y="100302"/>
                      <a:pt x="59048" y="103464"/>
                      <a:pt x="44794" y="103464"/>
                    </a:cubicBezTo>
                    <a:cubicBezTo>
                      <a:pt x="30539" y="103464"/>
                      <a:pt x="19777" y="98933"/>
                      <a:pt x="11847" y="89823"/>
                    </a:cubicBezTo>
                    <a:cubicBezTo>
                      <a:pt x="3965" y="80761"/>
                      <a:pt x="0" y="68158"/>
                      <a:pt x="0" y="52110"/>
                    </a:cubicBezTo>
                    <a:cubicBezTo>
                      <a:pt x="0" y="42339"/>
                      <a:pt x="1982" y="33465"/>
                      <a:pt x="5900" y="25394"/>
                    </a:cubicBezTo>
                    <a:cubicBezTo>
                      <a:pt x="9865" y="17323"/>
                      <a:pt x="15293" y="11092"/>
                      <a:pt x="22232" y="6655"/>
                    </a:cubicBezTo>
                    <a:cubicBezTo>
                      <a:pt x="29170" y="2218"/>
                      <a:pt x="36864" y="0"/>
                      <a:pt x="45360" y="0"/>
                    </a:cubicBezTo>
                    <a:cubicBezTo>
                      <a:pt x="58152" y="0"/>
                      <a:pt x="68111" y="4154"/>
                      <a:pt x="75238" y="12461"/>
                    </a:cubicBezTo>
                    <a:cubicBezTo>
                      <a:pt x="82413" y="20769"/>
                      <a:pt x="85953" y="32427"/>
                      <a:pt x="85953" y="47342"/>
                    </a:cubicBezTo>
                    <a:lnTo>
                      <a:pt x="85953" y="55603"/>
                    </a:lnTo>
                    <a:close/>
                    <a:moveTo>
                      <a:pt x="69763" y="42292"/>
                    </a:moveTo>
                    <a:cubicBezTo>
                      <a:pt x="69621" y="33182"/>
                      <a:pt x="67450" y="26102"/>
                      <a:pt x="63155" y="21052"/>
                    </a:cubicBezTo>
                    <a:cubicBezTo>
                      <a:pt x="58907" y="16001"/>
                      <a:pt x="52865" y="13499"/>
                      <a:pt x="45077" y="13499"/>
                    </a:cubicBezTo>
                    <a:cubicBezTo>
                      <a:pt x="37761" y="13499"/>
                      <a:pt x="31483" y="16143"/>
                      <a:pt x="26291" y="21382"/>
                    </a:cubicBezTo>
                    <a:cubicBezTo>
                      <a:pt x="21099" y="26669"/>
                      <a:pt x="17842" y="33607"/>
                      <a:pt x="16473" y="42292"/>
                    </a:cubicBezTo>
                    <a:lnTo>
                      <a:pt x="69716" y="42292"/>
                    </a:lnTo>
                    <a:close/>
                  </a:path>
                </a:pathLst>
              </a:custGeom>
              <a:solidFill>
                <a:srgbClr val="4C3B6C"/>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7A1FDFC-DB41-0EF9-763E-7E1925AC3CF8}"/>
                  </a:ext>
                </a:extLst>
              </p:cNvPr>
              <p:cNvSpPr/>
              <p:nvPr/>
            </p:nvSpPr>
            <p:spPr>
              <a:xfrm>
                <a:off x="2200739" y="3732294"/>
                <a:ext cx="51448" cy="100348"/>
              </a:xfrm>
              <a:custGeom>
                <a:avLst/>
                <a:gdLst>
                  <a:gd name="connsiteX0" fmla="*/ 51449 w 51448"/>
                  <a:gd name="connsiteY0" fmla="*/ 17700 h 100348"/>
                  <a:gd name="connsiteX1" fmla="*/ 39413 w 51448"/>
                  <a:gd name="connsiteY1" fmla="*/ 14538 h 100348"/>
                  <a:gd name="connsiteX2" fmla="*/ 22373 w 51448"/>
                  <a:gd name="connsiteY2" fmla="*/ 24403 h 100348"/>
                  <a:gd name="connsiteX3" fmla="*/ 15812 w 51448"/>
                  <a:gd name="connsiteY3" fmla="*/ 50080 h 100348"/>
                  <a:gd name="connsiteX4" fmla="*/ 15812 w 51448"/>
                  <a:gd name="connsiteY4" fmla="*/ 100349 h 100348"/>
                  <a:gd name="connsiteX5" fmla="*/ 0 w 51448"/>
                  <a:gd name="connsiteY5" fmla="*/ 100349 h 100348"/>
                  <a:gd name="connsiteX6" fmla="*/ 0 w 51448"/>
                  <a:gd name="connsiteY6" fmla="*/ 1746 h 100348"/>
                  <a:gd name="connsiteX7" fmla="*/ 15812 w 51448"/>
                  <a:gd name="connsiteY7" fmla="*/ 1746 h 100348"/>
                  <a:gd name="connsiteX8" fmla="*/ 15812 w 51448"/>
                  <a:gd name="connsiteY8" fmla="*/ 22043 h 100348"/>
                  <a:gd name="connsiteX9" fmla="*/ 16190 w 51448"/>
                  <a:gd name="connsiteY9" fmla="*/ 22043 h 100348"/>
                  <a:gd name="connsiteX10" fmla="*/ 26291 w 51448"/>
                  <a:gd name="connsiteY10" fmla="*/ 5900 h 100348"/>
                  <a:gd name="connsiteX11" fmla="*/ 41962 w 51448"/>
                  <a:gd name="connsiteY11" fmla="*/ 0 h 100348"/>
                  <a:gd name="connsiteX12" fmla="*/ 51402 w 51448"/>
                  <a:gd name="connsiteY12" fmla="*/ 1369 h 100348"/>
                  <a:gd name="connsiteX13" fmla="*/ 51402 w 51448"/>
                  <a:gd name="connsiteY13" fmla="*/ 17747 h 10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48" h="100348">
                    <a:moveTo>
                      <a:pt x="51449" y="17700"/>
                    </a:moveTo>
                    <a:cubicBezTo>
                      <a:pt x="48617" y="15576"/>
                      <a:pt x="44605" y="14538"/>
                      <a:pt x="39413" y="14538"/>
                    </a:cubicBezTo>
                    <a:cubicBezTo>
                      <a:pt x="32427" y="14538"/>
                      <a:pt x="26716" y="17842"/>
                      <a:pt x="22373" y="24403"/>
                    </a:cubicBezTo>
                    <a:cubicBezTo>
                      <a:pt x="18031" y="30964"/>
                      <a:pt x="15812" y="39554"/>
                      <a:pt x="15812" y="50080"/>
                    </a:cubicBezTo>
                    <a:lnTo>
                      <a:pt x="15812" y="100349"/>
                    </a:lnTo>
                    <a:lnTo>
                      <a:pt x="0" y="100349"/>
                    </a:lnTo>
                    <a:lnTo>
                      <a:pt x="0" y="1746"/>
                    </a:lnTo>
                    <a:lnTo>
                      <a:pt x="15812" y="1746"/>
                    </a:lnTo>
                    <a:lnTo>
                      <a:pt x="15812" y="22043"/>
                    </a:lnTo>
                    <a:lnTo>
                      <a:pt x="16190" y="22043"/>
                    </a:lnTo>
                    <a:cubicBezTo>
                      <a:pt x="18361" y="15246"/>
                      <a:pt x="21760" y="9865"/>
                      <a:pt x="26291" y="5900"/>
                    </a:cubicBezTo>
                    <a:cubicBezTo>
                      <a:pt x="30869" y="1935"/>
                      <a:pt x="36061" y="0"/>
                      <a:pt x="41962" y="0"/>
                    </a:cubicBezTo>
                    <a:cubicBezTo>
                      <a:pt x="46068" y="0"/>
                      <a:pt x="49231" y="472"/>
                      <a:pt x="51402" y="1369"/>
                    </a:cubicBezTo>
                    <a:lnTo>
                      <a:pt x="51402" y="17747"/>
                    </a:lnTo>
                    <a:close/>
                  </a:path>
                </a:pathLst>
              </a:custGeom>
              <a:solidFill>
                <a:srgbClr val="4C3B6C"/>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0ED134A-888A-D5A6-D052-F2305B09A587}"/>
                  </a:ext>
                </a:extLst>
              </p:cNvPr>
              <p:cNvSpPr/>
              <p:nvPr/>
            </p:nvSpPr>
            <p:spPr>
              <a:xfrm>
                <a:off x="2264036" y="3731681"/>
                <a:ext cx="60558" cy="103369"/>
              </a:xfrm>
              <a:custGeom>
                <a:avLst/>
                <a:gdLst>
                  <a:gd name="connsiteX0" fmla="*/ 60559 w 60558"/>
                  <a:gd name="connsiteY0" fmla="*/ 74577 h 103369"/>
                  <a:gd name="connsiteX1" fmla="*/ 50694 w 60558"/>
                  <a:gd name="connsiteY1" fmla="*/ 95393 h 103369"/>
                  <a:gd name="connsiteX2" fmla="*/ 24450 w 60558"/>
                  <a:gd name="connsiteY2" fmla="*/ 103370 h 103369"/>
                  <a:gd name="connsiteX3" fmla="*/ 0 w 60558"/>
                  <a:gd name="connsiteY3" fmla="*/ 97423 h 103369"/>
                  <a:gd name="connsiteX4" fmla="*/ 0 w 60558"/>
                  <a:gd name="connsiteY4" fmla="*/ 80478 h 103369"/>
                  <a:gd name="connsiteX5" fmla="*/ 25630 w 60558"/>
                  <a:gd name="connsiteY5" fmla="*/ 89918 h 103369"/>
                  <a:gd name="connsiteX6" fmla="*/ 44416 w 60558"/>
                  <a:gd name="connsiteY6" fmla="*/ 76135 h 103369"/>
                  <a:gd name="connsiteX7" fmla="*/ 40782 w 60558"/>
                  <a:gd name="connsiteY7" fmla="*/ 67025 h 103369"/>
                  <a:gd name="connsiteX8" fmla="*/ 24120 w 60558"/>
                  <a:gd name="connsiteY8" fmla="*/ 57538 h 103369"/>
                  <a:gd name="connsiteX9" fmla="*/ 5617 w 60558"/>
                  <a:gd name="connsiteY9" fmla="*/ 45549 h 103369"/>
                  <a:gd name="connsiteX10" fmla="*/ 236 w 60558"/>
                  <a:gd name="connsiteY10" fmla="*/ 28557 h 103369"/>
                  <a:gd name="connsiteX11" fmla="*/ 10054 w 60558"/>
                  <a:gd name="connsiteY11" fmla="*/ 8166 h 103369"/>
                  <a:gd name="connsiteX12" fmla="*/ 34976 w 60558"/>
                  <a:gd name="connsiteY12" fmla="*/ 0 h 103369"/>
                  <a:gd name="connsiteX13" fmla="*/ 56075 w 60558"/>
                  <a:gd name="connsiteY13" fmla="*/ 4626 h 103369"/>
                  <a:gd name="connsiteX14" fmla="*/ 56075 w 60558"/>
                  <a:gd name="connsiteY14" fmla="*/ 20532 h 103369"/>
                  <a:gd name="connsiteX15" fmla="*/ 33748 w 60558"/>
                  <a:gd name="connsiteY15" fmla="*/ 13499 h 103369"/>
                  <a:gd name="connsiteX16" fmla="*/ 21193 w 60558"/>
                  <a:gd name="connsiteY16" fmla="*/ 17370 h 103369"/>
                  <a:gd name="connsiteX17" fmla="*/ 16426 w 60558"/>
                  <a:gd name="connsiteY17" fmla="*/ 27282 h 103369"/>
                  <a:gd name="connsiteX18" fmla="*/ 20060 w 60558"/>
                  <a:gd name="connsiteY18" fmla="*/ 37336 h 103369"/>
                  <a:gd name="connsiteX19" fmla="*/ 35165 w 60558"/>
                  <a:gd name="connsiteY19" fmla="*/ 45643 h 103369"/>
                  <a:gd name="connsiteX20" fmla="*/ 54895 w 60558"/>
                  <a:gd name="connsiteY20" fmla="*/ 58151 h 103369"/>
                  <a:gd name="connsiteX21" fmla="*/ 60559 w 60558"/>
                  <a:gd name="connsiteY21" fmla="*/ 74625 h 10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558" h="103369">
                    <a:moveTo>
                      <a:pt x="60559" y="74577"/>
                    </a:moveTo>
                    <a:cubicBezTo>
                      <a:pt x="60559" y="83121"/>
                      <a:pt x="57255" y="90059"/>
                      <a:pt x="50694" y="95393"/>
                    </a:cubicBezTo>
                    <a:cubicBezTo>
                      <a:pt x="44133" y="100727"/>
                      <a:pt x="35353" y="103370"/>
                      <a:pt x="24450" y="103370"/>
                    </a:cubicBezTo>
                    <a:cubicBezTo>
                      <a:pt x="15151" y="103370"/>
                      <a:pt x="6986" y="101388"/>
                      <a:pt x="0" y="97423"/>
                    </a:cubicBezTo>
                    <a:lnTo>
                      <a:pt x="0" y="80478"/>
                    </a:lnTo>
                    <a:cubicBezTo>
                      <a:pt x="7788" y="86755"/>
                      <a:pt x="16284" y="89918"/>
                      <a:pt x="25630" y="89918"/>
                    </a:cubicBezTo>
                    <a:cubicBezTo>
                      <a:pt x="38138" y="89918"/>
                      <a:pt x="44416" y="85339"/>
                      <a:pt x="44416" y="76135"/>
                    </a:cubicBezTo>
                    <a:cubicBezTo>
                      <a:pt x="44416" y="72406"/>
                      <a:pt x="43189" y="69385"/>
                      <a:pt x="40782" y="67025"/>
                    </a:cubicBezTo>
                    <a:cubicBezTo>
                      <a:pt x="38327" y="64665"/>
                      <a:pt x="32805" y="61503"/>
                      <a:pt x="24120" y="57538"/>
                    </a:cubicBezTo>
                    <a:cubicBezTo>
                      <a:pt x="15388" y="53809"/>
                      <a:pt x="9204" y="49844"/>
                      <a:pt x="5617" y="45549"/>
                    </a:cubicBezTo>
                    <a:cubicBezTo>
                      <a:pt x="2030" y="41301"/>
                      <a:pt x="236" y="35637"/>
                      <a:pt x="236" y="28557"/>
                    </a:cubicBezTo>
                    <a:cubicBezTo>
                      <a:pt x="236" y="20391"/>
                      <a:pt x="3493" y="13594"/>
                      <a:pt x="10054" y="8166"/>
                    </a:cubicBezTo>
                    <a:cubicBezTo>
                      <a:pt x="16615" y="2737"/>
                      <a:pt x="24922" y="0"/>
                      <a:pt x="34976" y="0"/>
                    </a:cubicBezTo>
                    <a:cubicBezTo>
                      <a:pt x="42764" y="0"/>
                      <a:pt x="49750" y="1557"/>
                      <a:pt x="56075" y="4626"/>
                    </a:cubicBezTo>
                    <a:lnTo>
                      <a:pt x="56075" y="20532"/>
                    </a:lnTo>
                    <a:cubicBezTo>
                      <a:pt x="49655" y="15859"/>
                      <a:pt x="42198" y="13499"/>
                      <a:pt x="33748" y="13499"/>
                    </a:cubicBezTo>
                    <a:cubicBezTo>
                      <a:pt x="28557" y="13499"/>
                      <a:pt x="24356" y="14774"/>
                      <a:pt x="21193" y="17370"/>
                    </a:cubicBezTo>
                    <a:cubicBezTo>
                      <a:pt x="18031" y="19919"/>
                      <a:pt x="16426" y="23223"/>
                      <a:pt x="16426" y="27282"/>
                    </a:cubicBezTo>
                    <a:cubicBezTo>
                      <a:pt x="16426" y="31624"/>
                      <a:pt x="17653" y="34976"/>
                      <a:pt x="20060" y="37336"/>
                    </a:cubicBezTo>
                    <a:cubicBezTo>
                      <a:pt x="22515" y="39696"/>
                      <a:pt x="27518" y="42434"/>
                      <a:pt x="35165" y="45643"/>
                    </a:cubicBezTo>
                    <a:cubicBezTo>
                      <a:pt x="44558" y="49608"/>
                      <a:pt x="51118" y="53809"/>
                      <a:pt x="54895" y="58151"/>
                    </a:cubicBezTo>
                    <a:cubicBezTo>
                      <a:pt x="58671" y="62494"/>
                      <a:pt x="60559" y="68016"/>
                      <a:pt x="60559" y="74625"/>
                    </a:cubicBezTo>
                    <a:close/>
                  </a:path>
                </a:pathLst>
              </a:custGeom>
              <a:solidFill>
                <a:srgbClr val="4C3B6C"/>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E62B743-14B6-1F8B-4DE1-A741697164B8}"/>
                  </a:ext>
                </a:extLst>
              </p:cNvPr>
              <p:cNvSpPr/>
              <p:nvPr/>
            </p:nvSpPr>
            <p:spPr>
              <a:xfrm>
                <a:off x="2347676" y="3686651"/>
                <a:ext cx="81846" cy="145992"/>
              </a:xfrm>
              <a:custGeom>
                <a:avLst/>
                <a:gdLst>
                  <a:gd name="connsiteX0" fmla="*/ 81847 w 81846"/>
                  <a:gd name="connsiteY0" fmla="*/ 145992 h 145992"/>
                  <a:gd name="connsiteX1" fmla="*/ 66034 w 81846"/>
                  <a:gd name="connsiteY1" fmla="*/ 145992 h 145992"/>
                  <a:gd name="connsiteX2" fmla="*/ 66034 w 81846"/>
                  <a:gd name="connsiteY2" fmla="*/ 89163 h 145992"/>
                  <a:gd name="connsiteX3" fmla="*/ 43094 w 81846"/>
                  <a:gd name="connsiteY3" fmla="*/ 58435 h 145992"/>
                  <a:gd name="connsiteX4" fmla="*/ 23506 w 81846"/>
                  <a:gd name="connsiteY4" fmla="*/ 67450 h 145992"/>
                  <a:gd name="connsiteX5" fmla="*/ 15765 w 81846"/>
                  <a:gd name="connsiteY5" fmla="*/ 90107 h 145992"/>
                  <a:gd name="connsiteX6" fmla="*/ 15765 w 81846"/>
                  <a:gd name="connsiteY6" fmla="*/ 145945 h 145992"/>
                  <a:gd name="connsiteX7" fmla="*/ 0 w 81846"/>
                  <a:gd name="connsiteY7" fmla="*/ 145945 h 145992"/>
                  <a:gd name="connsiteX8" fmla="*/ 0 w 81846"/>
                  <a:gd name="connsiteY8" fmla="*/ 0 h 145992"/>
                  <a:gd name="connsiteX9" fmla="*/ 15765 w 81846"/>
                  <a:gd name="connsiteY9" fmla="*/ 0 h 145992"/>
                  <a:gd name="connsiteX10" fmla="*/ 15765 w 81846"/>
                  <a:gd name="connsiteY10" fmla="*/ 63721 h 145992"/>
                  <a:gd name="connsiteX11" fmla="*/ 16143 w 81846"/>
                  <a:gd name="connsiteY11" fmla="*/ 63721 h 145992"/>
                  <a:gd name="connsiteX12" fmla="*/ 48475 w 81846"/>
                  <a:gd name="connsiteY12" fmla="*/ 44935 h 145992"/>
                  <a:gd name="connsiteX13" fmla="*/ 81799 w 81846"/>
                  <a:gd name="connsiteY13" fmla="*/ 85198 h 145992"/>
                  <a:gd name="connsiteX14" fmla="*/ 81799 w 81846"/>
                  <a:gd name="connsiteY14" fmla="*/ 145945 h 1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846" h="145992">
                    <a:moveTo>
                      <a:pt x="81847" y="145992"/>
                    </a:moveTo>
                    <a:lnTo>
                      <a:pt x="66034" y="145992"/>
                    </a:lnTo>
                    <a:lnTo>
                      <a:pt x="66034" y="89163"/>
                    </a:lnTo>
                    <a:cubicBezTo>
                      <a:pt x="66034" y="68677"/>
                      <a:pt x="58388" y="58435"/>
                      <a:pt x="43094" y="58435"/>
                    </a:cubicBezTo>
                    <a:cubicBezTo>
                      <a:pt x="35212" y="58435"/>
                      <a:pt x="28651" y="61456"/>
                      <a:pt x="23506" y="67450"/>
                    </a:cubicBezTo>
                    <a:cubicBezTo>
                      <a:pt x="18361" y="73445"/>
                      <a:pt x="15765" y="80997"/>
                      <a:pt x="15765" y="90107"/>
                    </a:cubicBezTo>
                    <a:lnTo>
                      <a:pt x="15765" y="145945"/>
                    </a:lnTo>
                    <a:lnTo>
                      <a:pt x="0" y="145945"/>
                    </a:lnTo>
                    <a:lnTo>
                      <a:pt x="0" y="0"/>
                    </a:lnTo>
                    <a:lnTo>
                      <a:pt x="15765" y="0"/>
                    </a:lnTo>
                    <a:lnTo>
                      <a:pt x="15765" y="63721"/>
                    </a:lnTo>
                    <a:lnTo>
                      <a:pt x="16143" y="63721"/>
                    </a:lnTo>
                    <a:cubicBezTo>
                      <a:pt x="23742" y="51213"/>
                      <a:pt x="34504" y="44935"/>
                      <a:pt x="48475" y="44935"/>
                    </a:cubicBezTo>
                    <a:cubicBezTo>
                      <a:pt x="70707" y="44935"/>
                      <a:pt x="81799" y="58340"/>
                      <a:pt x="81799" y="85198"/>
                    </a:cubicBezTo>
                    <a:lnTo>
                      <a:pt x="81799" y="145945"/>
                    </a:lnTo>
                    <a:close/>
                  </a:path>
                </a:pathLst>
              </a:custGeom>
              <a:solidFill>
                <a:srgbClr val="4C3B6C"/>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F8F6A9D-4DB0-1082-1DB5-C78C2B9774E4}"/>
                  </a:ext>
                </a:extLst>
              </p:cNvPr>
              <p:cNvSpPr/>
              <p:nvPr/>
            </p:nvSpPr>
            <p:spPr>
              <a:xfrm>
                <a:off x="2457088" y="3688492"/>
                <a:ext cx="20674" cy="144151"/>
              </a:xfrm>
              <a:custGeom>
                <a:avLst/>
                <a:gdLst>
                  <a:gd name="connsiteX0" fmla="*/ 20674 w 20674"/>
                  <a:gd name="connsiteY0" fmla="*/ 10195 h 144151"/>
                  <a:gd name="connsiteX1" fmla="*/ 17606 w 20674"/>
                  <a:gd name="connsiteY1" fmla="*/ 17559 h 144151"/>
                  <a:gd name="connsiteX2" fmla="*/ 10290 w 20674"/>
                  <a:gd name="connsiteY2" fmla="*/ 20485 h 144151"/>
                  <a:gd name="connsiteX3" fmla="*/ 2974 w 20674"/>
                  <a:gd name="connsiteY3" fmla="*/ 17653 h 144151"/>
                  <a:gd name="connsiteX4" fmla="*/ 0 w 20674"/>
                  <a:gd name="connsiteY4" fmla="*/ 10195 h 144151"/>
                  <a:gd name="connsiteX5" fmla="*/ 2926 w 20674"/>
                  <a:gd name="connsiteY5" fmla="*/ 3021 h 144151"/>
                  <a:gd name="connsiteX6" fmla="*/ 10290 w 20674"/>
                  <a:gd name="connsiteY6" fmla="*/ 0 h 144151"/>
                  <a:gd name="connsiteX7" fmla="*/ 17700 w 20674"/>
                  <a:gd name="connsiteY7" fmla="*/ 2974 h 144151"/>
                  <a:gd name="connsiteX8" fmla="*/ 20674 w 20674"/>
                  <a:gd name="connsiteY8" fmla="*/ 10195 h 144151"/>
                  <a:gd name="connsiteX9" fmla="*/ 17984 w 20674"/>
                  <a:gd name="connsiteY9" fmla="*/ 144152 h 144151"/>
                  <a:gd name="connsiteX10" fmla="*/ 2171 w 20674"/>
                  <a:gd name="connsiteY10" fmla="*/ 144152 h 144151"/>
                  <a:gd name="connsiteX11" fmla="*/ 2171 w 20674"/>
                  <a:gd name="connsiteY11" fmla="*/ 45549 h 144151"/>
                  <a:gd name="connsiteX12" fmla="*/ 17984 w 20674"/>
                  <a:gd name="connsiteY12" fmla="*/ 45549 h 144151"/>
                  <a:gd name="connsiteX13" fmla="*/ 17984 w 20674"/>
                  <a:gd name="connsiteY13" fmla="*/ 144152 h 14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74" h="144151">
                    <a:moveTo>
                      <a:pt x="20674" y="10195"/>
                    </a:moveTo>
                    <a:cubicBezTo>
                      <a:pt x="20674" y="13169"/>
                      <a:pt x="19636" y="15623"/>
                      <a:pt x="17606" y="17559"/>
                    </a:cubicBezTo>
                    <a:cubicBezTo>
                      <a:pt x="15529" y="19541"/>
                      <a:pt x="13122" y="20485"/>
                      <a:pt x="10290" y="20485"/>
                    </a:cubicBezTo>
                    <a:cubicBezTo>
                      <a:pt x="7458" y="20485"/>
                      <a:pt x="4956" y="19541"/>
                      <a:pt x="2974" y="17653"/>
                    </a:cubicBezTo>
                    <a:cubicBezTo>
                      <a:pt x="991" y="15765"/>
                      <a:pt x="0" y="13263"/>
                      <a:pt x="0" y="10195"/>
                    </a:cubicBezTo>
                    <a:cubicBezTo>
                      <a:pt x="0" y="7458"/>
                      <a:pt x="991" y="5051"/>
                      <a:pt x="2926" y="3021"/>
                    </a:cubicBezTo>
                    <a:cubicBezTo>
                      <a:pt x="4909" y="991"/>
                      <a:pt x="7316" y="0"/>
                      <a:pt x="10290" y="0"/>
                    </a:cubicBezTo>
                    <a:cubicBezTo>
                      <a:pt x="13263" y="0"/>
                      <a:pt x="15718" y="991"/>
                      <a:pt x="17700" y="2974"/>
                    </a:cubicBezTo>
                    <a:cubicBezTo>
                      <a:pt x="19683" y="4956"/>
                      <a:pt x="20674" y="7363"/>
                      <a:pt x="20674" y="10195"/>
                    </a:cubicBezTo>
                    <a:close/>
                    <a:moveTo>
                      <a:pt x="17984" y="144152"/>
                    </a:moveTo>
                    <a:lnTo>
                      <a:pt x="2171" y="144152"/>
                    </a:lnTo>
                    <a:lnTo>
                      <a:pt x="2171" y="45549"/>
                    </a:lnTo>
                    <a:lnTo>
                      <a:pt x="17984" y="45549"/>
                    </a:lnTo>
                    <a:lnTo>
                      <a:pt x="17984" y="144152"/>
                    </a:lnTo>
                    <a:close/>
                  </a:path>
                </a:pathLst>
              </a:custGeom>
              <a:solidFill>
                <a:srgbClr val="4C3B6C"/>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4F42CD7-A01C-8DB0-597D-5BDBA749B5E8}"/>
                  </a:ext>
                </a:extLst>
              </p:cNvPr>
              <p:cNvSpPr/>
              <p:nvPr/>
            </p:nvSpPr>
            <p:spPr>
              <a:xfrm>
                <a:off x="2507026" y="3731586"/>
                <a:ext cx="90720" cy="146370"/>
              </a:xfrm>
              <a:custGeom>
                <a:avLst/>
                <a:gdLst>
                  <a:gd name="connsiteX0" fmla="*/ 90720 w 90720"/>
                  <a:gd name="connsiteY0" fmla="*/ 48759 h 146370"/>
                  <a:gd name="connsiteX1" fmla="*/ 78495 w 90720"/>
                  <a:gd name="connsiteY1" fmla="*/ 88596 h 146370"/>
                  <a:gd name="connsiteX2" fmla="*/ 45738 w 90720"/>
                  <a:gd name="connsiteY2" fmla="*/ 103417 h 146370"/>
                  <a:gd name="connsiteX3" fmla="*/ 16190 w 90720"/>
                  <a:gd name="connsiteY3" fmla="*/ 86850 h 146370"/>
                  <a:gd name="connsiteX4" fmla="*/ 15812 w 90720"/>
                  <a:gd name="connsiteY4" fmla="*/ 86850 h 146370"/>
                  <a:gd name="connsiteX5" fmla="*/ 15812 w 90720"/>
                  <a:gd name="connsiteY5" fmla="*/ 146370 h 146370"/>
                  <a:gd name="connsiteX6" fmla="*/ 0 w 90720"/>
                  <a:gd name="connsiteY6" fmla="*/ 146370 h 146370"/>
                  <a:gd name="connsiteX7" fmla="*/ 0 w 90720"/>
                  <a:gd name="connsiteY7" fmla="*/ 2407 h 146370"/>
                  <a:gd name="connsiteX8" fmla="*/ 15812 w 90720"/>
                  <a:gd name="connsiteY8" fmla="*/ 2407 h 146370"/>
                  <a:gd name="connsiteX9" fmla="*/ 15812 w 90720"/>
                  <a:gd name="connsiteY9" fmla="*/ 19730 h 146370"/>
                  <a:gd name="connsiteX10" fmla="*/ 16190 w 90720"/>
                  <a:gd name="connsiteY10" fmla="*/ 19730 h 146370"/>
                  <a:gd name="connsiteX11" fmla="*/ 50269 w 90720"/>
                  <a:gd name="connsiteY11" fmla="*/ 0 h 146370"/>
                  <a:gd name="connsiteX12" fmla="*/ 79722 w 90720"/>
                  <a:gd name="connsiteY12" fmla="*/ 13075 h 146370"/>
                  <a:gd name="connsiteX13" fmla="*/ 90720 w 90720"/>
                  <a:gd name="connsiteY13" fmla="*/ 48711 h 146370"/>
                  <a:gd name="connsiteX14" fmla="*/ 74530 w 90720"/>
                  <a:gd name="connsiteY14" fmla="*/ 48570 h 146370"/>
                  <a:gd name="connsiteX15" fmla="*/ 67025 w 90720"/>
                  <a:gd name="connsiteY15" fmla="*/ 23034 h 146370"/>
                  <a:gd name="connsiteX16" fmla="*/ 46304 w 90720"/>
                  <a:gd name="connsiteY16" fmla="*/ 13499 h 146370"/>
                  <a:gd name="connsiteX17" fmla="*/ 24261 w 90720"/>
                  <a:gd name="connsiteY17" fmla="*/ 22940 h 146370"/>
                  <a:gd name="connsiteX18" fmla="*/ 15812 w 90720"/>
                  <a:gd name="connsiteY18" fmla="*/ 47012 h 146370"/>
                  <a:gd name="connsiteX19" fmla="*/ 15812 w 90720"/>
                  <a:gd name="connsiteY19" fmla="*/ 60795 h 146370"/>
                  <a:gd name="connsiteX20" fmla="*/ 23931 w 90720"/>
                  <a:gd name="connsiteY20" fmla="*/ 81610 h 146370"/>
                  <a:gd name="connsiteX21" fmla="*/ 43991 w 90720"/>
                  <a:gd name="connsiteY21" fmla="*/ 89965 h 146370"/>
                  <a:gd name="connsiteX22" fmla="*/ 66364 w 90720"/>
                  <a:gd name="connsiteY22" fmla="*/ 78967 h 146370"/>
                  <a:gd name="connsiteX23" fmla="*/ 74483 w 90720"/>
                  <a:gd name="connsiteY23" fmla="*/ 48522 h 14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720" h="146370">
                    <a:moveTo>
                      <a:pt x="90720" y="48759"/>
                    </a:moveTo>
                    <a:cubicBezTo>
                      <a:pt x="90720" y="65468"/>
                      <a:pt x="86661" y="78731"/>
                      <a:pt x="78495" y="88596"/>
                    </a:cubicBezTo>
                    <a:cubicBezTo>
                      <a:pt x="70330" y="98461"/>
                      <a:pt x="59426" y="103417"/>
                      <a:pt x="45738" y="103417"/>
                    </a:cubicBezTo>
                    <a:cubicBezTo>
                      <a:pt x="32757" y="103417"/>
                      <a:pt x="22940" y="97895"/>
                      <a:pt x="16190" y="86850"/>
                    </a:cubicBezTo>
                    <a:lnTo>
                      <a:pt x="15812" y="86850"/>
                    </a:lnTo>
                    <a:lnTo>
                      <a:pt x="15812" y="146370"/>
                    </a:lnTo>
                    <a:lnTo>
                      <a:pt x="0" y="146370"/>
                    </a:lnTo>
                    <a:lnTo>
                      <a:pt x="0" y="2407"/>
                    </a:lnTo>
                    <a:lnTo>
                      <a:pt x="15812" y="2407"/>
                    </a:lnTo>
                    <a:lnTo>
                      <a:pt x="15812" y="19730"/>
                    </a:lnTo>
                    <a:lnTo>
                      <a:pt x="16190" y="19730"/>
                    </a:lnTo>
                    <a:cubicBezTo>
                      <a:pt x="23931" y="6561"/>
                      <a:pt x="35306" y="0"/>
                      <a:pt x="50269" y="0"/>
                    </a:cubicBezTo>
                    <a:cubicBezTo>
                      <a:pt x="62588" y="0"/>
                      <a:pt x="72406" y="4342"/>
                      <a:pt x="79722" y="13075"/>
                    </a:cubicBezTo>
                    <a:cubicBezTo>
                      <a:pt x="87039" y="21807"/>
                      <a:pt x="90720" y="33702"/>
                      <a:pt x="90720" y="48711"/>
                    </a:cubicBezTo>
                    <a:close/>
                    <a:moveTo>
                      <a:pt x="74530" y="48570"/>
                    </a:moveTo>
                    <a:cubicBezTo>
                      <a:pt x="74530" y="37902"/>
                      <a:pt x="72029" y="29406"/>
                      <a:pt x="67025" y="23034"/>
                    </a:cubicBezTo>
                    <a:cubicBezTo>
                      <a:pt x="62022" y="16662"/>
                      <a:pt x="55131" y="13499"/>
                      <a:pt x="46304" y="13499"/>
                    </a:cubicBezTo>
                    <a:cubicBezTo>
                      <a:pt x="37478" y="13499"/>
                      <a:pt x="29878" y="16662"/>
                      <a:pt x="24261" y="22940"/>
                    </a:cubicBezTo>
                    <a:cubicBezTo>
                      <a:pt x="18644" y="29217"/>
                      <a:pt x="15812" y="37242"/>
                      <a:pt x="15812" y="47012"/>
                    </a:cubicBezTo>
                    <a:lnTo>
                      <a:pt x="15812" y="60795"/>
                    </a:lnTo>
                    <a:cubicBezTo>
                      <a:pt x="15812" y="69055"/>
                      <a:pt x="18503" y="75993"/>
                      <a:pt x="23931" y="81610"/>
                    </a:cubicBezTo>
                    <a:cubicBezTo>
                      <a:pt x="29359" y="87180"/>
                      <a:pt x="36062" y="89965"/>
                      <a:pt x="43991" y="89965"/>
                    </a:cubicBezTo>
                    <a:cubicBezTo>
                      <a:pt x="53479" y="89965"/>
                      <a:pt x="60937" y="86283"/>
                      <a:pt x="66364" y="78967"/>
                    </a:cubicBezTo>
                    <a:cubicBezTo>
                      <a:pt x="71793" y="71651"/>
                      <a:pt x="74483" y="61503"/>
                      <a:pt x="74483" y="48522"/>
                    </a:cubicBezTo>
                    <a:close/>
                  </a:path>
                </a:pathLst>
              </a:custGeom>
              <a:solidFill>
                <a:srgbClr val="4C3B6C"/>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CB36079-1C8B-868B-2283-8B17ACD6F3C5}"/>
                  </a:ext>
                </a:extLst>
              </p:cNvPr>
              <p:cNvSpPr/>
              <p:nvPr/>
            </p:nvSpPr>
            <p:spPr>
              <a:xfrm>
                <a:off x="2654576" y="3734041"/>
                <a:ext cx="137732" cy="98602"/>
              </a:xfrm>
              <a:custGeom>
                <a:avLst/>
                <a:gdLst>
                  <a:gd name="connsiteX0" fmla="*/ 137732 w 137732"/>
                  <a:gd name="connsiteY0" fmla="*/ 0 h 98602"/>
                  <a:gd name="connsiteX1" fmla="*/ 108184 w 137732"/>
                  <a:gd name="connsiteY1" fmla="*/ 98603 h 98602"/>
                  <a:gd name="connsiteX2" fmla="*/ 91806 w 137732"/>
                  <a:gd name="connsiteY2" fmla="*/ 98603 h 98602"/>
                  <a:gd name="connsiteX3" fmla="*/ 71510 w 137732"/>
                  <a:gd name="connsiteY3" fmla="*/ 28037 h 98602"/>
                  <a:gd name="connsiteX4" fmla="*/ 69952 w 137732"/>
                  <a:gd name="connsiteY4" fmla="*/ 18975 h 98602"/>
                  <a:gd name="connsiteX5" fmla="*/ 69574 w 137732"/>
                  <a:gd name="connsiteY5" fmla="*/ 18975 h 98602"/>
                  <a:gd name="connsiteX6" fmla="*/ 67545 w 137732"/>
                  <a:gd name="connsiteY6" fmla="*/ 27848 h 98602"/>
                  <a:gd name="connsiteX7" fmla="*/ 45502 w 137732"/>
                  <a:gd name="connsiteY7" fmla="*/ 98603 h 98602"/>
                  <a:gd name="connsiteX8" fmla="*/ 29737 w 137732"/>
                  <a:gd name="connsiteY8" fmla="*/ 98603 h 98602"/>
                  <a:gd name="connsiteX9" fmla="*/ 0 w 137732"/>
                  <a:gd name="connsiteY9" fmla="*/ 0 h 98602"/>
                  <a:gd name="connsiteX10" fmla="*/ 16568 w 137732"/>
                  <a:gd name="connsiteY10" fmla="*/ 0 h 98602"/>
                  <a:gd name="connsiteX11" fmla="*/ 36864 w 137732"/>
                  <a:gd name="connsiteY11" fmla="*/ 74152 h 98602"/>
                  <a:gd name="connsiteX12" fmla="*/ 38233 w 137732"/>
                  <a:gd name="connsiteY12" fmla="*/ 83026 h 98602"/>
                  <a:gd name="connsiteX13" fmla="*/ 38988 w 137732"/>
                  <a:gd name="connsiteY13" fmla="*/ 83026 h 98602"/>
                  <a:gd name="connsiteX14" fmla="*/ 40829 w 137732"/>
                  <a:gd name="connsiteY14" fmla="*/ 73964 h 98602"/>
                  <a:gd name="connsiteX15" fmla="*/ 63438 w 137732"/>
                  <a:gd name="connsiteY15" fmla="*/ 0 h 98602"/>
                  <a:gd name="connsiteX16" fmla="*/ 77882 w 137732"/>
                  <a:gd name="connsiteY16" fmla="*/ 0 h 98602"/>
                  <a:gd name="connsiteX17" fmla="*/ 98367 w 137732"/>
                  <a:gd name="connsiteY17" fmla="*/ 74341 h 98602"/>
                  <a:gd name="connsiteX18" fmla="*/ 99736 w 137732"/>
                  <a:gd name="connsiteY18" fmla="*/ 83215 h 98602"/>
                  <a:gd name="connsiteX19" fmla="*/ 100491 w 137732"/>
                  <a:gd name="connsiteY19" fmla="*/ 83215 h 98602"/>
                  <a:gd name="connsiteX20" fmla="*/ 102048 w 137732"/>
                  <a:gd name="connsiteY20" fmla="*/ 74341 h 98602"/>
                  <a:gd name="connsiteX21" fmla="*/ 122156 w 137732"/>
                  <a:gd name="connsiteY21" fmla="*/ 0 h 98602"/>
                  <a:gd name="connsiteX22" fmla="*/ 137732 w 137732"/>
                  <a:gd name="connsiteY22" fmla="*/ 0 h 9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732" h="98602">
                    <a:moveTo>
                      <a:pt x="137732" y="0"/>
                    </a:moveTo>
                    <a:lnTo>
                      <a:pt x="108184" y="98603"/>
                    </a:lnTo>
                    <a:lnTo>
                      <a:pt x="91806" y="98603"/>
                    </a:lnTo>
                    <a:lnTo>
                      <a:pt x="71510" y="28037"/>
                    </a:lnTo>
                    <a:cubicBezTo>
                      <a:pt x="70801" y="25583"/>
                      <a:pt x="70282" y="22562"/>
                      <a:pt x="69952" y="18975"/>
                    </a:cubicBezTo>
                    <a:lnTo>
                      <a:pt x="69574" y="18975"/>
                    </a:lnTo>
                    <a:cubicBezTo>
                      <a:pt x="69385" y="21240"/>
                      <a:pt x="68725" y="24167"/>
                      <a:pt x="67545" y="27848"/>
                    </a:cubicBezTo>
                    <a:lnTo>
                      <a:pt x="45502" y="98603"/>
                    </a:lnTo>
                    <a:lnTo>
                      <a:pt x="29737" y="98603"/>
                    </a:lnTo>
                    <a:lnTo>
                      <a:pt x="0" y="0"/>
                    </a:lnTo>
                    <a:lnTo>
                      <a:pt x="16568" y="0"/>
                    </a:lnTo>
                    <a:lnTo>
                      <a:pt x="36864" y="74152"/>
                    </a:lnTo>
                    <a:cubicBezTo>
                      <a:pt x="37525" y="76702"/>
                      <a:pt x="37949" y="79675"/>
                      <a:pt x="38233" y="83026"/>
                    </a:cubicBezTo>
                    <a:lnTo>
                      <a:pt x="38988" y="83026"/>
                    </a:lnTo>
                    <a:cubicBezTo>
                      <a:pt x="39129" y="80572"/>
                      <a:pt x="39743" y="77551"/>
                      <a:pt x="40829" y="73964"/>
                    </a:cubicBezTo>
                    <a:lnTo>
                      <a:pt x="63438" y="0"/>
                    </a:lnTo>
                    <a:lnTo>
                      <a:pt x="77882" y="0"/>
                    </a:lnTo>
                    <a:lnTo>
                      <a:pt x="98367" y="74341"/>
                    </a:lnTo>
                    <a:cubicBezTo>
                      <a:pt x="99027" y="76843"/>
                      <a:pt x="99452" y="79817"/>
                      <a:pt x="99736" y="83215"/>
                    </a:cubicBezTo>
                    <a:lnTo>
                      <a:pt x="100491" y="83215"/>
                    </a:lnTo>
                    <a:cubicBezTo>
                      <a:pt x="100632" y="80147"/>
                      <a:pt x="101152" y="77173"/>
                      <a:pt x="102048" y="74341"/>
                    </a:cubicBezTo>
                    <a:lnTo>
                      <a:pt x="122156" y="0"/>
                    </a:lnTo>
                    <a:lnTo>
                      <a:pt x="137732" y="0"/>
                    </a:lnTo>
                    <a:close/>
                  </a:path>
                </a:pathLst>
              </a:custGeom>
              <a:solidFill>
                <a:srgbClr val="4C3B6C"/>
              </a:solidFill>
              <a:ln w="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D7A948E-8348-4CBE-7ACB-78D42C49A49C}"/>
                  </a:ext>
                </a:extLst>
              </p:cNvPr>
              <p:cNvSpPr/>
              <p:nvPr/>
            </p:nvSpPr>
            <p:spPr>
              <a:xfrm>
                <a:off x="2808498" y="3688492"/>
                <a:ext cx="20674" cy="144151"/>
              </a:xfrm>
              <a:custGeom>
                <a:avLst/>
                <a:gdLst>
                  <a:gd name="connsiteX0" fmla="*/ 20674 w 20674"/>
                  <a:gd name="connsiteY0" fmla="*/ 10195 h 144151"/>
                  <a:gd name="connsiteX1" fmla="*/ 17606 w 20674"/>
                  <a:gd name="connsiteY1" fmla="*/ 17559 h 144151"/>
                  <a:gd name="connsiteX2" fmla="*/ 10290 w 20674"/>
                  <a:gd name="connsiteY2" fmla="*/ 20485 h 144151"/>
                  <a:gd name="connsiteX3" fmla="*/ 2974 w 20674"/>
                  <a:gd name="connsiteY3" fmla="*/ 17653 h 144151"/>
                  <a:gd name="connsiteX4" fmla="*/ 0 w 20674"/>
                  <a:gd name="connsiteY4" fmla="*/ 10195 h 144151"/>
                  <a:gd name="connsiteX5" fmla="*/ 2926 w 20674"/>
                  <a:gd name="connsiteY5" fmla="*/ 3021 h 144151"/>
                  <a:gd name="connsiteX6" fmla="*/ 10290 w 20674"/>
                  <a:gd name="connsiteY6" fmla="*/ 0 h 144151"/>
                  <a:gd name="connsiteX7" fmla="*/ 17700 w 20674"/>
                  <a:gd name="connsiteY7" fmla="*/ 2974 h 144151"/>
                  <a:gd name="connsiteX8" fmla="*/ 20674 w 20674"/>
                  <a:gd name="connsiteY8" fmla="*/ 10195 h 144151"/>
                  <a:gd name="connsiteX9" fmla="*/ 17984 w 20674"/>
                  <a:gd name="connsiteY9" fmla="*/ 144152 h 144151"/>
                  <a:gd name="connsiteX10" fmla="*/ 2171 w 20674"/>
                  <a:gd name="connsiteY10" fmla="*/ 144152 h 144151"/>
                  <a:gd name="connsiteX11" fmla="*/ 2171 w 20674"/>
                  <a:gd name="connsiteY11" fmla="*/ 45549 h 144151"/>
                  <a:gd name="connsiteX12" fmla="*/ 17984 w 20674"/>
                  <a:gd name="connsiteY12" fmla="*/ 45549 h 144151"/>
                  <a:gd name="connsiteX13" fmla="*/ 17984 w 20674"/>
                  <a:gd name="connsiteY13" fmla="*/ 144152 h 14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74" h="144151">
                    <a:moveTo>
                      <a:pt x="20674" y="10195"/>
                    </a:moveTo>
                    <a:cubicBezTo>
                      <a:pt x="20674" y="13169"/>
                      <a:pt x="19636" y="15623"/>
                      <a:pt x="17606" y="17559"/>
                    </a:cubicBezTo>
                    <a:cubicBezTo>
                      <a:pt x="15529" y="19541"/>
                      <a:pt x="13122" y="20485"/>
                      <a:pt x="10290" y="20485"/>
                    </a:cubicBezTo>
                    <a:cubicBezTo>
                      <a:pt x="7458" y="20485"/>
                      <a:pt x="4956" y="19541"/>
                      <a:pt x="2974" y="17653"/>
                    </a:cubicBezTo>
                    <a:cubicBezTo>
                      <a:pt x="991" y="15765"/>
                      <a:pt x="0" y="13263"/>
                      <a:pt x="0" y="10195"/>
                    </a:cubicBezTo>
                    <a:cubicBezTo>
                      <a:pt x="0" y="7458"/>
                      <a:pt x="991" y="5051"/>
                      <a:pt x="2926" y="3021"/>
                    </a:cubicBezTo>
                    <a:cubicBezTo>
                      <a:pt x="4909" y="991"/>
                      <a:pt x="7316" y="0"/>
                      <a:pt x="10290" y="0"/>
                    </a:cubicBezTo>
                    <a:cubicBezTo>
                      <a:pt x="13263" y="0"/>
                      <a:pt x="15718" y="991"/>
                      <a:pt x="17700" y="2974"/>
                    </a:cubicBezTo>
                    <a:cubicBezTo>
                      <a:pt x="19683" y="4956"/>
                      <a:pt x="20674" y="7363"/>
                      <a:pt x="20674" y="10195"/>
                    </a:cubicBezTo>
                    <a:close/>
                    <a:moveTo>
                      <a:pt x="17984" y="144152"/>
                    </a:moveTo>
                    <a:lnTo>
                      <a:pt x="2171" y="144152"/>
                    </a:lnTo>
                    <a:lnTo>
                      <a:pt x="2171" y="45549"/>
                    </a:lnTo>
                    <a:lnTo>
                      <a:pt x="17984" y="45549"/>
                    </a:lnTo>
                    <a:lnTo>
                      <a:pt x="17984" y="144152"/>
                    </a:lnTo>
                    <a:close/>
                  </a:path>
                </a:pathLst>
              </a:custGeom>
              <a:solidFill>
                <a:srgbClr val="4C3B6C"/>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7D11EA9-C82F-9FB3-3ED4-2B9B746C9C90}"/>
                  </a:ext>
                </a:extLst>
              </p:cNvPr>
              <p:cNvSpPr/>
              <p:nvPr/>
            </p:nvSpPr>
            <p:spPr>
              <a:xfrm>
                <a:off x="2846637" y="3704823"/>
                <a:ext cx="57585" cy="129991"/>
              </a:xfrm>
              <a:custGeom>
                <a:avLst/>
                <a:gdLst>
                  <a:gd name="connsiteX0" fmla="*/ 57585 w 57585"/>
                  <a:gd name="connsiteY0" fmla="*/ 126829 h 129991"/>
                  <a:gd name="connsiteX1" fmla="*/ 42764 w 57585"/>
                  <a:gd name="connsiteY1" fmla="*/ 129991 h 129991"/>
                  <a:gd name="connsiteX2" fmla="*/ 16945 w 57585"/>
                  <a:gd name="connsiteY2" fmla="*/ 100916 h 129991"/>
                  <a:gd name="connsiteX3" fmla="*/ 16945 w 57585"/>
                  <a:gd name="connsiteY3" fmla="*/ 42575 h 129991"/>
                  <a:gd name="connsiteX4" fmla="*/ 0 w 57585"/>
                  <a:gd name="connsiteY4" fmla="*/ 42575 h 129991"/>
                  <a:gd name="connsiteX5" fmla="*/ 0 w 57585"/>
                  <a:gd name="connsiteY5" fmla="*/ 29170 h 129991"/>
                  <a:gd name="connsiteX6" fmla="*/ 16945 w 57585"/>
                  <a:gd name="connsiteY6" fmla="*/ 29170 h 129991"/>
                  <a:gd name="connsiteX7" fmla="*/ 16945 w 57585"/>
                  <a:gd name="connsiteY7" fmla="*/ 5097 h 129991"/>
                  <a:gd name="connsiteX8" fmla="*/ 32710 w 57585"/>
                  <a:gd name="connsiteY8" fmla="*/ 0 h 129991"/>
                  <a:gd name="connsiteX9" fmla="*/ 32710 w 57585"/>
                  <a:gd name="connsiteY9" fmla="*/ 29170 h 129991"/>
                  <a:gd name="connsiteX10" fmla="*/ 57538 w 57585"/>
                  <a:gd name="connsiteY10" fmla="*/ 29170 h 129991"/>
                  <a:gd name="connsiteX11" fmla="*/ 57538 w 57585"/>
                  <a:gd name="connsiteY11" fmla="*/ 42575 h 129991"/>
                  <a:gd name="connsiteX12" fmla="*/ 32710 w 57585"/>
                  <a:gd name="connsiteY12" fmla="*/ 42575 h 129991"/>
                  <a:gd name="connsiteX13" fmla="*/ 32710 w 57585"/>
                  <a:gd name="connsiteY13" fmla="*/ 98225 h 129991"/>
                  <a:gd name="connsiteX14" fmla="*/ 36062 w 57585"/>
                  <a:gd name="connsiteY14" fmla="*/ 112338 h 129991"/>
                  <a:gd name="connsiteX15" fmla="*/ 47342 w 57585"/>
                  <a:gd name="connsiteY15" fmla="*/ 116539 h 129991"/>
                  <a:gd name="connsiteX16" fmla="*/ 57538 w 57585"/>
                  <a:gd name="connsiteY16" fmla="*/ 113376 h 129991"/>
                  <a:gd name="connsiteX17" fmla="*/ 57538 w 57585"/>
                  <a:gd name="connsiteY17" fmla="*/ 126876 h 12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585" h="129991">
                    <a:moveTo>
                      <a:pt x="57585" y="126829"/>
                    </a:moveTo>
                    <a:cubicBezTo>
                      <a:pt x="53809" y="128953"/>
                      <a:pt x="48853" y="129991"/>
                      <a:pt x="42764" y="129991"/>
                    </a:cubicBezTo>
                    <a:cubicBezTo>
                      <a:pt x="25536" y="129991"/>
                      <a:pt x="16945" y="120315"/>
                      <a:pt x="16945" y="100916"/>
                    </a:cubicBezTo>
                    <a:lnTo>
                      <a:pt x="16945" y="42575"/>
                    </a:lnTo>
                    <a:lnTo>
                      <a:pt x="0" y="42575"/>
                    </a:lnTo>
                    <a:lnTo>
                      <a:pt x="0" y="29170"/>
                    </a:lnTo>
                    <a:lnTo>
                      <a:pt x="16945" y="29170"/>
                    </a:lnTo>
                    <a:lnTo>
                      <a:pt x="16945" y="5097"/>
                    </a:lnTo>
                    <a:lnTo>
                      <a:pt x="32710" y="0"/>
                    </a:lnTo>
                    <a:lnTo>
                      <a:pt x="32710" y="29170"/>
                    </a:lnTo>
                    <a:lnTo>
                      <a:pt x="57538" y="29170"/>
                    </a:lnTo>
                    <a:lnTo>
                      <a:pt x="57538" y="42575"/>
                    </a:lnTo>
                    <a:lnTo>
                      <a:pt x="32710" y="42575"/>
                    </a:lnTo>
                    <a:lnTo>
                      <a:pt x="32710" y="98225"/>
                    </a:lnTo>
                    <a:cubicBezTo>
                      <a:pt x="32710" y="104833"/>
                      <a:pt x="33843" y="109553"/>
                      <a:pt x="36062" y="112338"/>
                    </a:cubicBezTo>
                    <a:cubicBezTo>
                      <a:pt x="38327" y="115123"/>
                      <a:pt x="42056" y="116539"/>
                      <a:pt x="47342" y="116539"/>
                    </a:cubicBezTo>
                    <a:cubicBezTo>
                      <a:pt x="51260" y="116539"/>
                      <a:pt x="54659" y="115501"/>
                      <a:pt x="57538" y="113376"/>
                    </a:cubicBezTo>
                    <a:lnTo>
                      <a:pt x="57538" y="126876"/>
                    </a:lnTo>
                    <a:close/>
                  </a:path>
                </a:pathLst>
              </a:custGeom>
              <a:solidFill>
                <a:srgbClr val="4C3B6C"/>
              </a:solidFill>
              <a:ln w="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3E6418B-ECE5-E26B-DC4A-28C4DBB78F67}"/>
                  </a:ext>
                </a:extLst>
              </p:cNvPr>
              <p:cNvSpPr/>
              <p:nvPr/>
            </p:nvSpPr>
            <p:spPr>
              <a:xfrm>
                <a:off x="2925274" y="3686651"/>
                <a:ext cx="81846" cy="145992"/>
              </a:xfrm>
              <a:custGeom>
                <a:avLst/>
                <a:gdLst>
                  <a:gd name="connsiteX0" fmla="*/ 81847 w 81846"/>
                  <a:gd name="connsiteY0" fmla="*/ 145992 h 145992"/>
                  <a:gd name="connsiteX1" fmla="*/ 66081 w 81846"/>
                  <a:gd name="connsiteY1" fmla="*/ 145992 h 145992"/>
                  <a:gd name="connsiteX2" fmla="*/ 66081 w 81846"/>
                  <a:gd name="connsiteY2" fmla="*/ 89163 h 145992"/>
                  <a:gd name="connsiteX3" fmla="*/ 43142 w 81846"/>
                  <a:gd name="connsiteY3" fmla="*/ 58435 h 145992"/>
                  <a:gd name="connsiteX4" fmla="*/ 23553 w 81846"/>
                  <a:gd name="connsiteY4" fmla="*/ 67450 h 145992"/>
                  <a:gd name="connsiteX5" fmla="*/ 15812 w 81846"/>
                  <a:gd name="connsiteY5" fmla="*/ 90107 h 145992"/>
                  <a:gd name="connsiteX6" fmla="*/ 15812 w 81846"/>
                  <a:gd name="connsiteY6" fmla="*/ 145945 h 145992"/>
                  <a:gd name="connsiteX7" fmla="*/ 0 w 81846"/>
                  <a:gd name="connsiteY7" fmla="*/ 145945 h 145992"/>
                  <a:gd name="connsiteX8" fmla="*/ 0 w 81846"/>
                  <a:gd name="connsiteY8" fmla="*/ 0 h 145992"/>
                  <a:gd name="connsiteX9" fmla="*/ 15812 w 81846"/>
                  <a:gd name="connsiteY9" fmla="*/ 0 h 145992"/>
                  <a:gd name="connsiteX10" fmla="*/ 15812 w 81846"/>
                  <a:gd name="connsiteY10" fmla="*/ 63721 h 145992"/>
                  <a:gd name="connsiteX11" fmla="*/ 16190 w 81846"/>
                  <a:gd name="connsiteY11" fmla="*/ 63721 h 145992"/>
                  <a:gd name="connsiteX12" fmla="*/ 48523 w 81846"/>
                  <a:gd name="connsiteY12" fmla="*/ 44935 h 145992"/>
                  <a:gd name="connsiteX13" fmla="*/ 81847 w 81846"/>
                  <a:gd name="connsiteY13" fmla="*/ 85198 h 145992"/>
                  <a:gd name="connsiteX14" fmla="*/ 81847 w 81846"/>
                  <a:gd name="connsiteY14" fmla="*/ 145945 h 1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846" h="145992">
                    <a:moveTo>
                      <a:pt x="81847" y="145992"/>
                    </a:moveTo>
                    <a:lnTo>
                      <a:pt x="66081" y="145992"/>
                    </a:lnTo>
                    <a:lnTo>
                      <a:pt x="66081" y="89163"/>
                    </a:lnTo>
                    <a:cubicBezTo>
                      <a:pt x="66081" y="68677"/>
                      <a:pt x="58435" y="58435"/>
                      <a:pt x="43142" y="58435"/>
                    </a:cubicBezTo>
                    <a:cubicBezTo>
                      <a:pt x="35259" y="58435"/>
                      <a:pt x="28698" y="61456"/>
                      <a:pt x="23553" y="67450"/>
                    </a:cubicBezTo>
                    <a:cubicBezTo>
                      <a:pt x="18408" y="73445"/>
                      <a:pt x="15812" y="80997"/>
                      <a:pt x="15812" y="90107"/>
                    </a:cubicBezTo>
                    <a:lnTo>
                      <a:pt x="15812" y="145945"/>
                    </a:lnTo>
                    <a:lnTo>
                      <a:pt x="0" y="145945"/>
                    </a:lnTo>
                    <a:lnTo>
                      <a:pt x="0" y="0"/>
                    </a:lnTo>
                    <a:lnTo>
                      <a:pt x="15812" y="0"/>
                    </a:lnTo>
                    <a:lnTo>
                      <a:pt x="15812" y="63721"/>
                    </a:lnTo>
                    <a:lnTo>
                      <a:pt x="16190" y="63721"/>
                    </a:lnTo>
                    <a:cubicBezTo>
                      <a:pt x="23742" y="51213"/>
                      <a:pt x="34551" y="44935"/>
                      <a:pt x="48523" y="44935"/>
                    </a:cubicBezTo>
                    <a:cubicBezTo>
                      <a:pt x="70754" y="44935"/>
                      <a:pt x="81847" y="58340"/>
                      <a:pt x="81847" y="85198"/>
                    </a:cubicBezTo>
                    <a:lnTo>
                      <a:pt x="81847" y="145945"/>
                    </a:lnTo>
                    <a:close/>
                  </a:path>
                </a:pathLst>
              </a:custGeom>
              <a:solidFill>
                <a:srgbClr val="4C3B6C"/>
              </a:solid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9023663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7307052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660035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46302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996551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248227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355981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877645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900446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982244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83402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Walkin">
    <p:bg>
      <p:bgPr>
        <a:gradFill>
          <a:gsLst>
            <a:gs pos="0">
              <a:srgbClr val="E8E2F1"/>
            </a:gs>
            <a:gs pos="100000">
              <a:srgbClr val="CDD3EB"/>
            </a:gs>
          </a:gsLst>
          <a:lin ang="0" scaled="1"/>
        </a:gradFill>
        <a:effectLst/>
      </p:bgPr>
    </p:bg>
    <p:spTree>
      <p:nvGrpSpPr>
        <p:cNvPr id="1" name=""/>
        <p:cNvGrpSpPr/>
        <p:nvPr/>
      </p:nvGrpSpPr>
      <p:grpSpPr>
        <a:xfrm>
          <a:off x="0" y="0"/>
          <a:ext cx="0" cy="0"/>
          <a:chOff x="0" y="0"/>
          <a:chExt cx="0" cy="0"/>
        </a:xfrm>
      </p:grpSpPr>
      <p:pic>
        <p:nvPicPr>
          <p:cNvPr id="3" name="Picture 2" descr="A colorful wavy fabric with a drop of water&#10;&#10;Description automatically generated with medium confidence">
            <a:extLst>
              <a:ext uri="{FF2B5EF4-FFF2-40B4-BE49-F238E27FC236}">
                <a16:creationId xmlns:a16="http://schemas.microsoft.com/office/drawing/2014/main" id="{CFB88699-BAA0-CC96-0E45-F5BD187031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175" y="0"/>
            <a:ext cx="12192000" cy="6858000"/>
          </a:xfrm>
          <a:prstGeom prst="rect">
            <a:avLst/>
          </a:prstGeom>
        </p:spPr>
      </p:pic>
      <p:pic>
        <p:nvPicPr>
          <p:cNvPr id="23" name="MS logo gray - EMF" descr="Microsoft logo, gray text version">
            <a:extLst>
              <a:ext uri="{FF2B5EF4-FFF2-40B4-BE49-F238E27FC236}">
                <a16:creationId xmlns:a16="http://schemas.microsoft.com/office/drawing/2014/main" id="{A7E685B8-AE72-4675-01A2-E2AB5927B7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7" name="Freeform: Shape 6">
            <a:extLst>
              <a:ext uri="{FF2B5EF4-FFF2-40B4-BE49-F238E27FC236}">
                <a16:creationId xmlns:a16="http://schemas.microsoft.com/office/drawing/2014/main" id="{EA0023D1-44A8-2DBD-030A-0D79F916D7CA}"/>
              </a:ext>
            </a:extLst>
          </p:cNvPr>
          <p:cNvSpPr/>
          <p:nvPr/>
        </p:nvSpPr>
        <p:spPr>
          <a:xfrm>
            <a:off x="568434" y="2277197"/>
            <a:ext cx="3349297" cy="1345326"/>
          </a:xfrm>
          <a:custGeom>
            <a:avLst/>
            <a:gdLst>
              <a:gd name="connsiteX0" fmla="*/ 639148 w 3828608"/>
              <a:gd name="connsiteY0" fmla="*/ 699140 h 1537853"/>
              <a:gd name="connsiteX1" fmla="*/ 639148 w 3828608"/>
              <a:gd name="connsiteY1" fmla="*/ 284622 h 1537853"/>
              <a:gd name="connsiteX2" fmla="*/ 644576 w 3828608"/>
              <a:gd name="connsiteY2" fmla="*/ 144765 h 1537853"/>
              <a:gd name="connsiteX3" fmla="*/ 642782 w 3828608"/>
              <a:gd name="connsiteY3" fmla="*/ 144765 h 1537853"/>
              <a:gd name="connsiteX4" fmla="*/ 624185 w 3828608"/>
              <a:gd name="connsiteY4" fmla="*/ 217407 h 1537853"/>
              <a:gd name="connsiteX5" fmla="*/ 427121 w 3828608"/>
              <a:gd name="connsiteY5" fmla="*/ 699140 h 1537853"/>
              <a:gd name="connsiteX6" fmla="*/ 356745 w 3828608"/>
              <a:gd name="connsiteY6" fmla="*/ 699140 h 1537853"/>
              <a:gd name="connsiteX7" fmla="*/ 158359 w 3828608"/>
              <a:gd name="connsiteY7" fmla="*/ 221986 h 1537853"/>
              <a:gd name="connsiteX8" fmla="*/ 139762 w 3828608"/>
              <a:gd name="connsiteY8" fmla="*/ 144812 h 1537853"/>
              <a:gd name="connsiteX9" fmla="*/ 137024 w 3828608"/>
              <a:gd name="connsiteY9" fmla="*/ 144812 h 1537853"/>
              <a:gd name="connsiteX10" fmla="*/ 139998 w 3828608"/>
              <a:gd name="connsiteY10" fmla="*/ 208817 h 1537853"/>
              <a:gd name="connsiteX11" fmla="*/ 141603 w 3828608"/>
              <a:gd name="connsiteY11" fmla="*/ 298263 h 1537853"/>
              <a:gd name="connsiteX12" fmla="*/ 141603 w 3828608"/>
              <a:gd name="connsiteY12" fmla="*/ 699140 h 1537853"/>
              <a:gd name="connsiteX13" fmla="*/ 41254 w 3828608"/>
              <a:gd name="connsiteY13" fmla="*/ 699140 h 1537853"/>
              <a:gd name="connsiteX14" fmla="*/ 41254 w 3828608"/>
              <a:gd name="connsiteY14" fmla="*/ 48098 h 1537853"/>
              <a:gd name="connsiteX15" fmla="*/ 195601 w 3828608"/>
              <a:gd name="connsiteY15" fmla="*/ 48098 h 1537853"/>
              <a:gd name="connsiteX16" fmla="*/ 361323 w 3828608"/>
              <a:gd name="connsiteY16" fmla="*/ 459454 h 1537853"/>
              <a:gd name="connsiteX17" fmla="*/ 390824 w 3828608"/>
              <a:gd name="connsiteY17" fmla="*/ 549372 h 1537853"/>
              <a:gd name="connsiteX18" fmla="*/ 393561 w 3828608"/>
              <a:gd name="connsiteY18" fmla="*/ 549372 h 1537853"/>
              <a:gd name="connsiteX19" fmla="*/ 428065 w 3828608"/>
              <a:gd name="connsiteY19" fmla="*/ 458557 h 1537853"/>
              <a:gd name="connsiteX20" fmla="*/ 598319 w 3828608"/>
              <a:gd name="connsiteY20" fmla="*/ 48145 h 1537853"/>
              <a:gd name="connsiteX21" fmla="*/ 746341 w 3828608"/>
              <a:gd name="connsiteY21" fmla="*/ 48145 h 1537853"/>
              <a:gd name="connsiteX22" fmla="*/ 746341 w 3828608"/>
              <a:gd name="connsiteY22" fmla="*/ 699187 h 1537853"/>
              <a:gd name="connsiteX23" fmla="*/ 639195 w 3828608"/>
              <a:gd name="connsiteY23" fmla="*/ 699187 h 1537853"/>
              <a:gd name="connsiteX24" fmla="*/ 1008495 w 3828608"/>
              <a:gd name="connsiteY24" fmla="*/ 69857 h 1537853"/>
              <a:gd name="connsiteX25" fmla="*/ 989662 w 3828608"/>
              <a:gd name="connsiteY25" fmla="*/ 112999 h 1537853"/>
              <a:gd name="connsiteX26" fmla="*/ 944019 w 3828608"/>
              <a:gd name="connsiteY26" fmla="*/ 130275 h 1537853"/>
              <a:gd name="connsiteX27" fmla="*/ 898611 w 3828608"/>
              <a:gd name="connsiteY27" fmla="*/ 112999 h 1537853"/>
              <a:gd name="connsiteX28" fmla="*/ 880014 w 3828608"/>
              <a:gd name="connsiteY28" fmla="*/ 69857 h 1537853"/>
              <a:gd name="connsiteX29" fmla="*/ 898847 w 3828608"/>
              <a:gd name="connsiteY29" fmla="*/ 25819 h 1537853"/>
              <a:gd name="connsiteX30" fmla="*/ 944019 w 3828608"/>
              <a:gd name="connsiteY30" fmla="*/ 8118 h 1537853"/>
              <a:gd name="connsiteX31" fmla="*/ 990087 w 3828608"/>
              <a:gd name="connsiteY31" fmla="*/ 26291 h 1537853"/>
              <a:gd name="connsiteX32" fmla="*/ 1008495 w 3828608"/>
              <a:gd name="connsiteY32" fmla="*/ 69857 h 1537853"/>
              <a:gd name="connsiteX33" fmla="*/ 890446 w 3828608"/>
              <a:gd name="connsiteY33" fmla="*/ 699140 h 1537853"/>
              <a:gd name="connsiteX34" fmla="*/ 890446 w 3828608"/>
              <a:gd name="connsiteY34" fmla="*/ 234211 h 1537853"/>
              <a:gd name="connsiteX35" fmla="*/ 995326 w 3828608"/>
              <a:gd name="connsiteY35" fmla="*/ 234211 h 1537853"/>
              <a:gd name="connsiteX36" fmla="*/ 995326 w 3828608"/>
              <a:gd name="connsiteY36" fmla="*/ 699140 h 1537853"/>
              <a:gd name="connsiteX37" fmla="*/ 890446 w 3828608"/>
              <a:gd name="connsiteY37" fmla="*/ 699140 h 1537853"/>
              <a:gd name="connsiteX38" fmla="*/ 1456857 w 3828608"/>
              <a:gd name="connsiteY38" fmla="*/ 679599 h 1537853"/>
              <a:gd name="connsiteX39" fmla="*/ 1324741 w 3828608"/>
              <a:gd name="connsiteY39" fmla="*/ 710468 h 1537853"/>
              <a:gd name="connsiteX40" fmla="*/ 1205087 w 3828608"/>
              <a:gd name="connsiteY40" fmla="*/ 681393 h 1537853"/>
              <a:gd name="connsiteX41" fmla="*/ 1123382 w 3828608"/>
              <a:gd name="connsiteY41" fmla="*/ 598744 h 1537853"/>
              <a:gd name="connsiteX42" fmla="*/ 1094118 w 3828608"/>
              <a:gd name="connsiteY42" fmla="*/ 478901 h 1537853"/>
              <a:gd name="connsiteX43" fmla="*/ 1124326 w 3828608"/>
              <a:gd name="connsiteY43" fmla="*/ 344944 h 1537853"/>
              <a:gd name="connsiteX44" fmla="*/ 1211931 w 3828608"/>
              <a:gd name="connsiteY44" fmla="*/ 254838 h 1537853"/>
              <a:gd name="connsiteX45" fmla="*/ 1345179 w 3828608"/>
              <a:gd name="connsiteY45" fmla="*/ 222836 h 1537853"/>
              <a:gd name="connsiteX46" fmla="*/ 1406493 w 3828608"/>
              <a:gd name="connsiteY46" fmla="*/ 229396 h 1537853"/>
              <a:gd name="connsiteX47" fmla="*/ 1456904 w 3828608"/>
              <a:gd name="connsiteY47" fmla="*/ 246436 h 1537853"/>
              <a:gd name="connsiteX48" fmla="*/ 1456904 w 3828608"/>
              <a:gd name="connsiteY48" fmla="*/ 345888 h 1537853"/>
              <a:gd name="connsiteX49" fmla="*/ 1349758 w 3828608"/>
              <a:gd name="connsiteY49" fmla="*/ 308647 h 1537853"/>
              <a:gd name="connsiteX50" fmla="*/ 1243744 w 3828608"/>
              <a:gd name="connsiteY50" fmla="*/ 352449 h 1537853"/>
              <a:gd name="connsiteX51" fmla="*/ 1203105 w 3828608"/>
              <a:gd name="connsiteY51" fmla="*/ 469366 h 1537853"/>
              <a:gd name="connsiteX52" fmla="*/ 1242140 w 3828608"/>
              <a:gd name="connsiteY52" fmla="*/ 583309 h 1537853"/>
              <a:gd name="connsiteX53" fmla="*/ 1347917 w 3828608"/>
              <a:gd name="connsiteY53" fmla="*/ 624610 h 1537853"/>
              <a:gd name="connsiteX54" fmla="*/ 1401962 w 3828608"/>
              <a:gd name="connsiteY54" fmla="*/ 614179 h 1537853"/>
              <a:gd name="connsiteX55" fmla="*/ 1456904 w 3828608"/>
              <a:gd name="connsiteY55" fmla="*/ 585575 h 1537853"/>
              <a:gd name="connsiteX56" fmla="*/ 1456904 w 3828608"/>
              <a:gd name="connsiteY56" fmla="*/ 679552 h 1537853"/>
              <a:gd name="connsiteX57" fmla="*/ 1824410 w 3828608"/>
              <a:gd name="connsiteY57" fmla="*/ 336354 h 1537853"/>
              <a:gd name="connsiteX58" fmla="*/ 1797600 w 3828608"/>
              <a:gd name="connsiteY58" fmla="*/ 325450 h 1537853"/>
              <a:gd name="connsiteX59" fmla="*/ 1763568 w 3828608"/>
              <a:gd name="connsiteY59" fmla="*/ 320447 h 1537853"/>
              <a:gd name="connsiteX60" fmla="*/ 1689557 w 3828608"/>
              <a:gd name="connsiteY60" fmla="*/ 359482 h 1537853"/>
              <a:gd name="connsiteX61" fmla="*/ 1661426 w 3828608"/>
              <a:gd name="connsiteY61" fmla="*/ 461200 h 1537853"/>
              <a:gd name="connsiteX62" fmla="*/ 1661426 w 3828608"/>
              <a:gd name="connsiteY62" fmla="*/ 699093 h 1537853"/>
              <a:gd name="connsiteX63" fmla="*/ 1556545 w 3828608"/>
              <a:gd name="connsiteY63" fmla="*/ 699093 h 1537853"/>
              <a:gd name="connsiteX64" fmla="*/ 1556545 w 3828608"/>
              <a:gd name="connsiteY64" fmla="*/ 234164 h 1537853"/>
              <a:gd name="connsiteX65" fmla="*/ 1661426 w 3828608"/>
              <a:gd name="connsiteY65" fmla="*/ 234164 h 1537853"/>
              <a:gd name="connsiteX66" fmla="*/ 1661426 w 3828608"/>
              <a:gd name="connsiteY66" fmla="*/ 324506 h 1537853"/>
              <a:gd name="connsiteX67" fmla="*/ 1663219 w 3828608"/>
              <a:gd name="connsiteY67" fmla="*/ 324506 h 1537853"/>
              <a:gd name="connsiteX68" fmla="*/ 1709995 w 3828608"/>
              <a:gd name="connsiteY68" fmla="*/ 251864 h 1537853"/>
              <a:gd name="connsiteX69" fmla="*/ 1782166 w 3828608"/>
              <a:gd name="connsiteY69" fmla="*/ 225998 h 1537853"/>
              <a:gd name="connsiteX70" fmla="*/ 1824410 w 3828608"/>
              <a:gd name="connsiteY70" fmla="*/ 232370 h 1537853"/>
              <a:gd name="connsiteX71" fmla="*/ 1824410 w 3828608"/>
              <a:gd name="connsiteY71" fmla="*/ 336354 h 1537853"/>
              <a:gd name="connsiteX72" fmla="*/ 2318179 w 3828608"/>
              <a:gd name="connsiteY72" fmla="*/ 462097 h 1537853"/>
              <a:gd name="connsiteX73" fmla="*/ 2252806 w 3828608"/>
              <a:gd name="connsiteY73" fmla="*/ 642782 h 1537853"/>
              <a:gd name="connsiteX74" fmla="*/ 2075283 w 3828608"/>
              <a:gd name="connsiteY74" fmla="*/ 710421 h 1537853"/>
              <a:gd name="connsiteX75" fmla="*/ 1903897 w 3828608"/>
              <a:gd name="connsiteY75" fmla="*/ 646181 h 1537853"/>
              <a:gd name="connsiteX76" fmla="*/ 1840128 w 3828608"/>
              <a:gd name="connsiteY76" fmla="*/ 472056 h 1537853"/>
              <a:gd name="connsiteX77" fmla="*/ 1905502 w 3828608"/>
              <a:gd name="connsiteY77" fmla="*/ 289531 h 1537853"/>
              <a:gd name="connsiteX78" fmla="*/ 2086659 w 3828608"/>
              <a:gd name="connsiteY78" fmla="*/ 222788 h 1537853"/>
              <a:gd name="connsiteX79" fmla="*/ 2256913 w 3828608"/>
              <a:gd name="connsiteY79" fmla="*/ 286557 h 1537853"/>
              <a:gd name="connsiteX80" fmla="*/ 2318227 w 3828608"/>
              <a:gd name="connsiteY80" fmla="*/ 462050 h 1537853"/>
              <a:gd name="connsiteX81" fmla="*/ 2209193 w 3828608"/>
              <a:gd name="connsiteY81" fmla="*/ 465732 h 1537853"/>
              <a:gd name="connsiteX82" fmla="*/ 2174925 w 3828608"/>
              <a:gd name="connsiteY82" fmla="*/ 348579 h 1537853"/>
              <a:gd name="connsiteX83" fmla="*/ 2080711 w 3828608"/>
              <a:gd name="connsiteY83" fmla="*/ 308647 h 1537853"/>
              <a:gd name="connsiteX84" fmla="*/ 1983997 w 3828608"/>
              <a:gd name="connsiteY84" fmla="*/ 350420 h 1537853"/>
              <a:gd name="connsiteX85" fmla="*/ 1949021 w 3828608"/>
              <a:gd name="connsiteY85" fmla="*/ 468469 h 1537853"/>
              <a:gd name="connsiteX86" fmla="*/ 1983997 w 3828608"/>
              <a:gd name="connsiteY86" fmla="*/ 583545 h 1537853"/>
              <a:gd name="connsiteX87" fmla="*/ 2081608 w 3828608"/>
              <a:gd name="connsiteY87" fmla="*/ 624657 h 1537853"/>
              <a:gd name="connsiteX88" fmla="*/ 2176954 w 3828608"/>
              <a:gd name="connsiteY88" fmla="*/ 584253 h 1537853"/>
              <a:gd name="connsiteX89" fmla="*/ 2209193 w 3828608"/>
              <a:gd name="connsiteY89" fmla="*/ 465732 h 1537853"/>
              <a:gd name="connsiteX90" fmla="*/ 2694795 w 3828608"/>
              <a:gd name="connsiteY90" fmla="*/ 566081 h 1537853"/>
              <a:gd name="connsiteX91" fmla="*/ 2644857 w 3828608"/>
              <a:gd name="connsiteY91" fmla="*/ 670725 h 1537853"/>
              <a:gd name="connsiteX92" fmla="*/ 2509579 w 3828608"/>
              <a:gd name="connsiteY92" fmla="*/ 710468 h 1537853"/>
              <a:gd name="connsiteX93" fmla="*/ 2446707 w 3828608"/>
              <a:gd name="connsiteY93" fmla="*/ 703199 h 1537853"/>
              <a:gd name="connsiteX94" fmla="*/ 2387895 w 3828608"/>
              <a:gd name="connsiteY94" fmla="*/ 685027 h 1537853"/>
              <a:gd name="connsiteX95" fmla="*/ 2387895 w 3828608"/>
              <a:gd name="connsiteY95" fmla="*/ 584678 h 1537853"/>
              <a:gd name="connsiteX96" fmla="*/ 2451475 w 3828608"/>
              <a:gd name="connsiteY96" fmla="*/ 616916 h 1537853"/>
              <a:gd name="connsiteX97" fmla="*/ 2513685 w 3828608"/>
              <a:gd name="connsiteY97" fmla="*/ 628244 h 1537853"/>
              <a:gd name="connsiteX98" fmla="*/ 2589066 w 3828608"/>
              <a:gd name="connsiteY98" fmla="*/ 578306 h 1537853"/>
              <a:gd name="connsiteX99" fmla="*/ 2581560 w 3828608"/>
              <a:gd name="connsiteY99" fmla="*/ 549938 h 1537853"/>
              <a:gd name="connsiteX100" fmla="*/ 2555694 w 3828608"/>
              <a:gd name="connsiteY100" fmla="*/ 528603 h 1537853"/>
              <a:gd name="connsiteX101" fmla="*/ 2498723 w 3828608"/>
              <a:gd name="connsiteY101" fmla="*/ 502029 h 1537853"/>
              <a:gd name="connsiteX102" fmla="*/ 2431320 w 3828608"/>
              <a:gd name="connsiteY102" fmla="*/ 464363 h 1537853"/>
              <a:gd name="connsiteX103" fmla="*/ 2398610 w 3828608"/>
              <a:gd name="connsiteY103" fmla="*/ 421693 h 1537853"/>
              <a:gd name="connsiteX104" fmla="*/ 2387942 w 3828608"/>
              <a:gd name="connsiteY104" fmla="*/ 364486 h 1537853"/>
              <a:gd name="connsiteX105" fmla="*/ 2437409 w 3828608"/>
              <a:gd name="connsiteY105" fmla="*/ 262343 h 1537853"/>
              <a:gd name="connsiteX106" fmla="*/ 2565465 w 3828608"/>
              <a:gd name="connsiteY106" fmla="*/ 222836 h 1537853"/>
              <a:gd name="connsiteX107" fmla="*/ 2620171 w 3828608"/>
              <a:gd name="connsiteY107" fmla="*/ 228500 h 1537853"/>
              <a:gd name="connsiteX108" fmla="*/ 2669873 w 3828608"/>
              <a:gd name="connsiteY108" fmla="*/ 242330 h 1537853"/>
              <a:gd name="connsiteX109" fmla="*/ 2669873 w 3828608"/>
              <a:gd name="connsiteY109" fmla="*/ 337203 h 1537853"/>
              <a:gd name="connsiteX110" fmla="*/ 2619463 w 3828608"/>
              <a:gd name="connsiteY110" fmla="*/ 313839 h 1537853"/>
              <a:gd name="connsiteX111" fmla="*/ 2561783 w 3828608"/>
              <a:gd name="connsiteY111" fmla="*/ 304965 h 1537853"/>
              <a:gd name="connsiteX112" fmla="*/ 2512317 w 3828608"/>
              <a:gd name="connsiteY112" fmla="*/ 319031 h 1537853"/>
              <a:gd name="connsiteX113" fmla="*/ 2494145 w 3828608"/>
              <a:gd name="connsiteY113" fmla="*/ 354904 h 1537853"/>
              <a:gd name="connsiteX114" fmla="*/ 2508446 w 3828608"/>
              <a:gd name="connsiteY114" fmla="*/ 393278 h 1537853"/>
              <a:gd name="connsiteX115" fmla="*/ 2575849 w 3828608"/>
              <a:gd name="connsiteY115" fmla="*/ 428443 h 1537853"/>
              <a:gd name="connsiteX116" fmla="*/ 2668033 w 3828608"/>
              <a:gd name="connsiteY116" fmla="*/ 487019 h 1537853"/>
              <a:gd name="connsiteX117" fmla="*/ 2694843 w 3828608"/>
              <a:gd name="connsiteY117" fmla="*/ 566034 h 1537853"/>
              <a:gd name="connsiteX118" fmla="*/ 3230762 w 3828608"/>
              <a:gd name="connsiteY118" fmla="*/ 462097 h 1537853"/>
              <a:gd name="connsiteX119" fmla="*/ 3165389 w 3828608"/>
              <a:gd name="connsiteY119" fmla="*/ 642782 h 1537853"/>
              <a:gd name="connsiteX120" fmla="*/ 2987866 w 3828608"/>
              <a:gd name="connsiteY120" fmla="*/ 710421 h 1537853"/>
              <a:gd name="connsiteX121" fmla="*/ 2816480 w 3828608"/>
              <a:gd name="connsiteY121" fmla="*/ 646181 h 1537853"/>
              <a:gd name="connsiteX122" fmla="*/ 2752711 w 3828608"/>
              <a:gd name="connsiteY122" fmla="*/ 472056 h 1537853"/>
              <a:gd name="connsiteX123" fmla="*/ 2818085 w 3828608"/>
              <a:gd name="connsiteY123" fmla="*/ 289531 h 1537853"/>
              <a:gd name="connsiteX124" fmla="*/ 2999241 w 3828608"/>
              <a:gd name="connsiteY124" fmla="*/ 222788 h 1537853"/>
              <a:gd name="connsiteX125" fmla="*/ 3169495 w 3828608"/>
              <a:gd name="connsiteY125" fmla="*/ 286557 h 1537853"/>
              <a:gd name="connsiteX126" fmla="*/ 3230809 w 3828608"/>
              <a:gd name="connsiteY126" fmla="*/ 462050 h 1537853"/>
              <a:gd name="connsiteX127" fmla="*/ 3121775 w 3828608"/>
              <a:gd name="connsiteY127" fmla="*/ 465732 h 1537853"/>
              <a:gd name="connsiteX128" fmla="*/ 3087507 w 3828608"/>
              <a:gd name="connsiteY128" fmla="*/ 348579 h 1537853"/>
              <a:gd name="connsiteX129" fmla="*/ 2993294 w 3828608"/>
              <a:gd name="connsiteY129" fmla="*/ 308647 h 1537853"/>
              <a:gd name="connsiteX130" fmla="*/ 2896579 w 3828608"/>
              <a:gd name="connsiteY130" fmla="*/ 350420 h 1537853"/>
              <a:gd name="connsiteX131" fmla="*/ 2861604 w 3828608"/>
              <a:gd name="connsiteY131" fmla="*/ 468469 h 1537853"/>
              <a:gd name="connsiteX132" fmla="*/ 2896579 w 3828608"/>
              <a:gd name="connsiteY132" fmla="*/ 583545 h 1537853"/>
              <a:gd name="connsiteX133" fmla="*/ 2994191 w 3828608"/>
              <a:gd name="connsiteY133" fmla="*/ 624657 h 1537853"/>
              <a:gd name="connsiteX134" fmla="*/ 3089537 w 3828608"/>
              <a:gd name="connsiteY134" fmla="*/ 584253 h 1537853"/>
              <a:gd name="connsiteX135" fmla="*/ 3121775 w 3828608"/>
              <a:gd name="connsiteY135" fmla="*/ 465732 h 1537853"/>
              <a:gd name="connsiteX136" fmla="*/ 3568296 w 3828608"/>
              <a:gd name="connsiteY136" fmla="*/ 96620 h 1537853"/>
              <a:gd name="connsiteX137" fmla="*/ 3518357 w 3828608"/>
              <a:gd name="connsiteY137" fmla="*/ 85292 h 1537853"/>
              <a:gd name="connsiteX138" fmla="*/ 3464784 w 3828608"/>
              <a:gd name="connsiteY138" fmla="*/ 107335 h 1537853"/>
              <a:gd name="connsiteX139" fmla="*/ 3445715 w 3828608"/>
              <a:gd name="connsiteY139" fmla="*/ 172047 h 1537853"/>
              <a:gd name="connsiteX140" fmla="*/ 3445715 w 3828608"/>
              <a:gd name="connsiteY140" fmla="*/ 234258 h 1537853"/>
              <a:gd name="connsiteX141" fmla="*/ 3549699 w 3828608"/>
              <a:gd name="connsiteY141" fmla="*/ 234258 h 1537853"/>
              <a:gd name="connsiteX142" fmla="*/ 3549699 w 3828608"/>
              <a:gd name="connsiteY142" fmla="*/ 318701 h 1537853"/>
              <a:gd name="connsiteX143" fmla="*/ 3445715 w 3828608"/>
              <a:gd name="connsiteY143" fmla="*/ 318701 h 1537853"/>
              <a:gd name="connsiteX144" fmla="*/ 3445715 w 3828608"/>
              <a:gd name="connsiteY144" fmla="*/ 699187 h 1537853"/>
              <a:gd name="connsiteX145" fmla="*/ 3339466 w 3828608"/>
              <a:gd name="connsiteY145" fmla="*/ 699187 h 1537853"/>
              <a:gd name="connsiteX146" fmla="*/ 3339466 w 3828608"/>
              <a:gd name="connsiteY146" fmla="*/ 318701 h 1537853"/>
              <a:gd name="connsiteX147" fmla="*/ 3261396 w 3828608"/>
              <a:gd name="connsiteY147" fmla="*/ 318701 h 1537853"/>
              <a:gd name="connsiteX148" fmla="*/ 3261396 w 3828608"/>
              <a:gd name="connsiteY148" fmla="*/ 234258 h 1537853"/>
              <a:gd name="connsiteX149" fmla="*/ 3339466 w 3828608"/>
              <a:gd name="connsiteY149" fmla="*/ 234258 h 1537853"/>
              <a:gd name="connsiteX150" fmla="*/ 3339466 w 3828608"/>
              <a:gd name="connsiteY150" fmla="*/ 166147 h 1537853"/>
              <a:gd name="connsiteX151" fmla="*/ 3360565 w 3828608"/>
              <a:gd name="connsiteY151" fmla="*/ 79675 h 1537853"/>
              <a:gd name="connsiteX152" fmla="*/ 3420038 w 3828608"/>
              <a:gd name="connsiteY152" fmla="*/ 20863 h 1537853"/>
              <a:gd name="connsiteX153" fmla="*/ 3506982 w 3828608"/>
              <a:gd name="connsiteY153" fmla="*/ 0 h 1537853"/>
              <a:gd name="connsiteX154" fmla="*/ 3568296 w 3828608"/>
              <a:gd name="connsiteY154" fmla="*/ 8166 h 1537853"/>
              <a:gd name="connsiteX155" fmla="*/ 3568296 w 3828608"/>
              <a:gd name="connsiteY155" fmla="*/ 96715 h 1537853"/>
              <a:gd name="connsiteX156" fmla="*/ 3828609 w 3828608"/>
              <a:gd name="connsiteY156" fmla="*/ 694562 h 1537853"/>
              <a:gd name="connsiteX157" fmla="*/ 3794766 w 3828608"/>
              <a:gd name="connsiteY157" fmla="*/ 705229 h 1537853"/>
              <a:gd name="connsiteX158" fmla="*/ 3747754 w 3828608"/>
              <a:gd name="connsiteY158" fmla="*/ 710468 h 1537853"/>
              <a:gd name="connsiteX159" fmla="*/ 3611107 w 3828608"/>
              <a:gd name="connsiteY159" fmla="*/ 563343 h 1537853"/>
              <a:gd name="connsiteX160" fmla="*/ 3611107 w 3828608"/>
              <a:gd name="connsiteY160" fmla="*/ 318606 h 1537853"/>
              <a:gd name="connsiteX161" fmla="*/ 3533934 w 3828608"/>
              <a:gd name="connsiteY161" fmla="*/ 318606 h 1537853"/>
              <a:gd name="connsiteX162" fmla="*/ 3533934 w 3828608"/>
              <a:gd name="connsiteY162" fmla="*/ 234164 h 1537853"/>
              <a:gd name="connsiteX163" fmla="*/ 3611107 w 3828608"/>
              <a:gd name="connsiteY163" fmla="*/ 234164 h 1537853"/>
              <a:gd name="connsiteX164" fmla="*/ 3611107 w 3828608"/>
              <a:gd name="connsiteY164" fmla="*/ 127018 h 1537853"/>
              <a:gd name="connsiteX165" fmla="*/ 3716460 w 3828608"/>
              <a:gd name="connsiteY165" fmla="*/ 94779 h 1537853"/>
              <a:gd name="connsiteX166" fmla="*/ 3716460 w 3828608"/>
              <a:gd name="connsiteY166" fmla="*/ 234164 h 1537853"/>
              <a:gd name="connsiteX167" fmla="*/ 3828609 w 3828608"/>
              <a:gd name="connsiteY167" fmla="*/ 234164 h 1537853"/>
              <a:gd name="connsiteX168" fmla="*/ 3828609 w 3828608"/>
              <a:gd name="connsiteY168" fmla="*/ 318606 h 1537853"/>
              <a:gd name="connsiteX169" fmla="*/ 3716460 w 3828608"/>
              <a:gd name="connsiteY169" fmla="*/ 318606 h 1537853"/>
              <a:gd name="connsiteX170" fmla="*/ 3716460 w 3828608"/>
              <a:gd name="connsiteY170" fmla="*/ 543802 h 1537853"/>
              <a:gd name="connsiteX171" fmla="*/ 3732366 w 3828608"/>
              <a:gd name="connsiteY171" fmla="*/ 606249 h 1537853"/>
              <a:gd name="connsiteX172" fmla="*/ 3782305 w 3828608"/>
              <a:gd name="connsiteY172" fmla="*/ 624657 h 1537853"/>
              <a:gd name="connsiteX173" fmla="*/ 3805245 w 3828608"/>
              <a:gd name="connsiteY173" fmla="*/ 620787 h 1537853"/>
              <a:gd name="connsiteX174" fmla="*/ 3828609 w 3828608"/>
              <a:gd name="connsiteY174" fmla="*/ 610591 h 1537853"/>
              <a:gd name="connsiteX175" fmla="*/ 3828609 w 3828608"/>
              <a:gd name="connsiteY175" fmla="*/ 694562 h 1537853"/>
              <a:gd name="connsiteX176" fmla="*/ 494855 w 3828608"/>
              <a:gd name="connsiteY176" fmla="*/ 1526478 h 1537853"/>
              <a:gd name="connsiteX177" fmla="*/ 435381 w 3828608"/>
              <a:gd name="connsiteY177" fmla="*/ 1362124 h 1537853"/>
              <a:gd name="connsiteX178" fmla="*/ 174785 w 3828608"/>
              <a:gd name="connsiteY178" fmla="*/ 1362124 h 1537853"/>
              <a:gd name="connsiteX179" fmla="*/ 118050 w 3828608"/>
              <a:gd name="connsiteY179" fmla="*/ 1526478 h 1537853"/>
              <a:gd name="connsiteX180" fmla="*/ 0 w 3828608"/>
              <a:gd name="connsiteY180" fmla="*/ 1526478 h 1537853"/>
              <a:gd name="connsiteX181" fmla="*/ 246530 w 3828608"/>
              <a:gd name="connsiteY181" fmla="*/ 875436 h 1537853"/>
              <a:gd name="connsiteX182" fmla="*/ 366374 w 3828608"/>
              <a:gd name="connsiteY182" fmla="*/ 875436 h 1537853"/>
              <a:gd name="connsiteX183" fmla="*/ 613801 w 3828608"/>
              <a:gd name="connsiteY183" fmla="*/ 1526478 h 1537853"/>
              <a:gd name="connsiteX184" fmla="*/ 494855 w 3828608"/>
              <a:gd name="connsiteY184" fmla="*/ 1526478 h 1537853"/>
              <a:gd name="connsiteX185" fmla="*/ 306004 w 3828608"/>
              <a:gd name="connsiteY185" fmla="*/ 973047 h 1537853"/>
              <a:gd name="connsiteX186" fmla="*/ 303266 w 3828608"/>
              <a:gd name="connsiteY186" fmla="*/ 973047 h 1537853"/>
              <a:gd name="connsiteX187" fmla="*/ 293731 w 3828608"/>
              <a:gd name="connsiteY187" fmla="*/ 1019823 h 1537853"/>
              <a:gd name="connsiteX188" fmla="*/ 204758 w 3828608"/>
              <a:gd name="connsiteY188" fmla="*/ 1270885 h 1537853"/>
              <a:gd name="connsiteX189" fmla="*/ 404512 w 3828608"/>
              <a:gd name="connsiteY189" fmla="*/ 1270885 h 1537853"/>
              <a:gd name="connsiteX190" fmla="*/ 315066 w 3828608"/>
              <a:gd name="connsiteY190" fmla="*/ 1019823 h 1537853"/>
              <a:gd name="connsiteX191" fmla="*/ 306004 w 3828608"/>
              <a:gd name="connsiteY191" fmla="*/ 973047 h 1537853"/>
              <a:gd name="connsiteX192" fmla="*/ 690786 w 3828608"/>
              <a:gd name="connsiteY192" fmla="*/ 1526478 h 1537853"/>
              <a:gd name="connsiteX193" fmla="*/ 690786 w 3828608"/>
              <a:gd name="connsiteY193" fmla="*/ 875436 h 1537853"/>
              <a:gd name="connsiteX194" fmla="*/ 798829 w 3828608"/>
              <a:gd name="connsiteY194" fmla="*/ 875436 h 1537853"/>
              <a:gd name="connsiteX195" fmla="*/ 798829 w 3828608"/>
              <a:gd name="connsiteY195" fmla="*/ 1526478 h 1537853"/>
              <a:gd name="connsiteX196" fmla="*/ 690786 w 3828608"/>
              <a:gd name="connsiteY196" fmla="*/ 1526478 h 1537853"/>
              <a:gd name="connsiteX197" fmla="*/ 1389973 w 3828608"/>
              <a:gd name="connsiteY197" fmla="*/ 968469 h 1537853"/>
              <a:gd name="connsiteX198" fmla="*/ 1389973 w 3828608"/>
              <a:gd name="connsiteY198" fmla="*/ 1526478 h 1537853"/>
              <a:gd name="connsiteX199" fmla="*/ 1280986 w 3828608"/>
              <a:gd name="connsiteY199" fmla="*/ 1526478 h 1537853"/>
              <a:gd name="connsiteX200" fmla="*/ 1280986 w 3828608"/>
              <a:gd name="connsiteY200" fmla="*/ 968469 h 1537853"/>
              <a:gd name="connsiteX201" fmla="*/ 1094401 w 3828608"/>
              <a:gd name="connsiteY201" fmla="*/ 968469 h 1537853"/>
              <a:gd name="connsiteX202" fmla="*/ 1094401 w 3828608"/>
              <a:gd name="connsiteY202" fmla="*/ 875388 h 1537853"/>
              <a:gd name="connsiteX203" fmla="*/ 1577030 w 3828608"/>
              <a:gd name="connsiteY203" fmla="*/ 875388 h 1537853"/>
              <a:gd name="connsiteX204" fmla="*/ 1577030 w 3828608"/>
              <a:gd name="connsiteY204" fmla="*/ 968469 h 1537853"/>
              <a:gd name="connsiteX205" fmla="*/ 1389973 w 3828608"/>
              <a:gd name="connsiteY205" fmla="*/ 968469 h 1537853"/>
              <a:gd name="connsiteX206" fmla="*/ 1967288 w 3828608"/>
              <a:gd name="connsiteY206" fmla="*/ 1289482 h 1537853"/>
              <a:gd name="connsiteX207" fmla="*/ 1901914 w 3828608"/>
              <a:gd name="connsiteY207" fmla="*/ 1470167 h 1537853"/>
              <a:gd name="connsiteX208" fmla="*/ 1724392 w 3828608"/>
              <a:gd name="connsiteY208" fmla="*/ 1537806 h 1537853"/>
              <a:gd name="connsiteX209" fmla="*/ 1553005 w 3828608"/>
              <a:gd name="connsiteY209" fmla="*/ 1473566 h 1537853"/>
              <a:gd name="connsiteX210" fmla="*/ 1489237 w 3828608"/>
              <a:gd name="connsiteY210" fmla="*/ 1299442 h 1537853"/>
              <a:gd name="connsiteX211" fmla="*/ 1554610 w 3828608"/>
              <a:gd name="connsiteY211" fmla="*/ 1116916 h 1537853"/>
              <a:gd name="connsiteX212" fmla="*/ 1735767 w 3828608"/>
              <a:gd name="connsiteY212" fmla="*/ 1050174 h 1537853"/>
              <a:gd name="connsiteX213" fmla="*/ 1906021 w 3828608"/>
              <a:gd name="connsiteY213" fmla="*/ 1113942 h 1537853"/>
              <a:gd name="connsiteX214" fmla="*/ 1967335 w 3828608"/>
              <a:gd name="connsiteY214" fmla="*/ 1289435 h 1537853"/>
              <a:gd name="connsiteX215" fmla="*/ 1858301 w 3828608"/>
              <a:gd name="connsiteY215" fmla="*/ 1293117 h 1537853"/>
              <a:gd name="connsiteX216" fmla="*/ 1824033 w 3828608"/>
              <a:gd name="connsiteY216" fmla="*/ 1175964 h 1537853"/>
              <a:gd name="connsiteX217" fmla="*/ 1729820 w 3828608"/>
              <a:gd name="connsiteY217" fmla="*/ 1136032 h 1537853"/>
              <a:gd name="connsiteX218" fmla="*/ 1633105 w 3828608"/>
              <a:gd name="connsiteY218" fmla="*/ 1177805 h 1537853"/>
              <a:gd name="connsiteX219" fmla="*/ 1598129 w 3828608"/>
              <a:gd name="connsiteY219" fmla="*/ 1295854 h 1537853"/>
              <a:gd name="connsiteX220" fmla="*/ 1633105 w 3828608"/>
              <a:gd name="connsiteY220" fmla="*/ 1410930 h 1537853"/>
              <a:gd name="connsiteX221" fmla="*/ 1730717 w 3828608"/>
              <a:gd name="connsiteY221" fmla="*/ 1452042 h 1537853"/>
              <a:gd name="connsiteX222" fmla="*/ 1826062 w 3828608"/>
              <a:gd name="connsiteY222" fmla="*/ 1411638 h 1537853"/>
              <a:gd name="connsiteX223" fmla="*/ 1858301 w 3828608"/>
              <a:gd name="connsiteY223" fmla="*/ 1293117 h 1537853"/>
              <a:gd name="connsiteX224" fmla="*/ 2363398 w 3828608"/>
              <a:gd name="connsiteY224" fmla="*/ 1526478 h 1537853"/>
              <a:gd name="connsiteX225" fmla="*/ 2363398 w 3828608"/>
              <a:gd name="connsiteY225" fmla="*/ 1456574 h 1537853"/>
              <a:gd name="connsiteX226" fmla="*/ 2361604 w 3828608"/>
              <a:gd name="connsiteY226" fmla="*/ 1456574 h 1537853"/>
              <a:gd name="connsiteX227" fmla="*/ 2303736 w 3828608"/>
              <a:gd name="connsiteY227" fmla="*/ 1516047 h 1537853"/>
              <a:gd name="connsiteX228" fmla="*/ 2221323 w 3828608"/>
              <a:gd name="connsiteY228" fmla="*/ 1537854 h 1537853"/>
              <a:gd name="connsiteX229" fmla="*/ 2097374 w 3828608"/>
              <a:gd name="connsiteY229" fmla="*/ 1489284 h 1537853"/>
              <a:gd name="connsiteX230" fmla="*/ 2054704 w 3828608"/>
              <a:gd name="connsiteY230" fmla="*/ 1343527 h 1537853"/>
              <a:gd name="connsiteX231" fmla="*/ 2054704 w 3828608"/>
              <a:gd name="connsiteY231" fmla="*/ 1061596 h 1537853"/>
              <a:gd name="connsiteX232" fmla="*/ 2160953 w 3828608"/>
              <a:gd name="connsiteY232" fmla="*/ 1061596 h 1537853"/>
              <a:gd name="connsiteX233" fmla="*/ 2160953 w 3828608"/>
              <a:gd name="connsiteY233" fmla="*/ 1330358 h 1537853"/>
              <a:gd name="connsiteX234" fmla="*/ 2257668 w 3828608"/>
              <a:gd name="connsiteY234" fmla="*/ 1452042 h 1537853"/>
              <a:gd name="connsiteX235" fmla="*/ 2334416 w 3828608"/>
              <a:gd name="connsiteY235" fmla="*/ 1418435 h 1537853"/>
              <a:gd name="connsiteX236" fmla="*/ 2363492 w 3828608"/>
              <a:gd name="connsiteY236" fmla="*/ 1330358 h 1537853"/>
              <a:gd name="connsiteX237" fmla="*/ 2363492 w 3828608"/>
              <a:gd name="connsiteY237" fmla="*/ 1061596 h 1537853"/>
              <a:gd name="connsiteX238" fmla="*/ 2469270 w 3828608"/>
              <a:gd name="connsiteY238" fmla="*/ 1061596 h 1537853"/>
              <a:gd name="connsiteX239" fmla="*/ 2469270 w 3828608"/>
              <a:gd name="connsiteY239" fmla="*/ 1526525 h 1537853"/>
              <a:gd name="connsiteX240" fmla="*/ 2363492 w 3828608"/>
              <a:gd name="connsiteY240" fmla="*/ 1526525 h 1537853"/>
              <a:gd name="connsiteX241" fmla="*/ 2869392 w 3828608"/>
              <a:gd name="connsiteY241" fmla="*/ 1163739 h 1537853"/>
              <a:gd name="connsiteX242" fmla="*/ 2842582 w 3828608"/>
              <a:gd name="connsiteY242" fmla="*/ 1152836 h 1537853"/>
              <a:gd name="connsiteX243" fmla="*/ 2808550 w 3828608"/>
              <a:gd name="connsiteY243" fmla="*/ 1147832 h 1537853"/>
              <a:gd name="connsiteX244" fmla="*/ 2734539 w 3828608"/>
              <a:gd name="connsiteY244" fmla="*/ 1186867 h 1537853"/>
              <a:gd name="connsiteX245" fmla="*/ 2706407 w 3828608"/>
              <a:gd name="connsiteY245" fmla="*/ 1288585 h 1537853"/>
              <a:gd name="connsiteX246" fmla="*/ 2706407 w 3828608"/>
              <a:gd name="connsiteY246" fmla="*/ 1526478 h 1537853"/>
              <a:gd name="connsiteX247" fmla="*/ 2601527 w 3828608"/>
              <a:gd name="connsiteY247" fmla="*/ 1526478 h 1537853"/>
              <a:gd name="connsiteX248" fmla="*/ 2601527 w 3828608"/>
              <a:gd name="connsiteY248" fmla="*/ 1061549 h 1537853"/>
              <a:gd name="connsiteX249" fmla="*/ 2706407 w 3828608"/>
              <a:gd name="connsiteY249" fmla="*/ 1061549 h 1537853"/>
              <a:gd name="connsiteX250" fmla="*/ 2706407 w 3828608"/>
              <a:gd name="connsiteY250" fmla="*/ 1151891 h 1537853"/>
              <a:gd name="connsiteX251" fmla="*/ 2708201 w 3828608"/>
              <a:gd name="connsiteY251" fmla="*/ 1151891 h 1537853"/>
              <a:gd name="connsiteX252" fmla="*/ 2754977 w 3828608"/>
              <a:gd name="connsiteY252" fmla="*/ 1079249 h 1537853"/>
              <a:gd name="connsiteX253" fmla="*/ 2827147 w 3828608"/>
              <a:gd name="connsiteY253" fmla="*/ 1053383 h 1537853"/>
              <a:gd name="connsiteX254" fmla="*/ 2869392 w 3828608"/>
              <a:gd name="connsiteY254" fmla="*/ 1059755 h 1537853"/>
              <a:gd name="connsiteX255" fmla="*/ 2869392 w 3828608"/>
              <a:gd name="connsiteY255" fmla="*/ 1163739 h 153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3828608" h="1537853">
                <a:moveTo>
                  <a:pt x="639148" y="699140"/>
                </a:moveTo>
                <a:lnTo>
                  <a:pt x="639148" y="284622"/>
                </a:lnTo>
                <a:cubicBezTo>
                  <a:pt x="639148" y="253139"/>
                  <a:pt x="640941" y="206551"/>
                  <a:pt x="644576" y="144765"/>
                </a:cubicBezTo>
                <a:lnTo>
                  <a:pt x="642782" y="144765"/>
                </a:lnTo>
                <a:cubicBezTo>
                  <a:pt x="636741" y="177475"/>
                  <a:pt x="630510" y="201690"/>
                  <a:pt x="624185" y="217407"/>
                </a:cubicBezTo>
                <a:lnTo>
                  <a:pt x="427121" y="699140"/>
                </a:lnTo>
                <a:lnTo>
                  <a:pt x="356745" y="699140"/>
                </a:lnTo>
                <a:cubicBezTo>
                  <a:pt x="356745" y="699140"/>
                  <a:pt x="158359" y="221986"/>
                  <a:pt x="158359" y="221986"/>
                </a:cubicBezTo>
                <a:cubicBezTo>
                  <a:pt x="153214" y="205938"/>
                  <a:pt x="147031" y="180213"/>
                  <a:pt x="139762" y="144812"/>
                </a:cubicBezTo>
                <a:lnTo>
                  <a:pt x="137024" y="144812"/>
                </a:lnTo>
                <a:cubicBezTo>
                  <a:pt x="137921" y="152978"/>
                  <a:pt x="138912" y="174313"/>
                  <a:pt x="139998" y="208817"/>
                </a:cubicBezTo>
                <a:cubicBezTo>
                  <a:pt x="141036" y="243321"/>
                  <a:pt x="141603" y="273152"/>
                  <a:pt x="141603" y="298263"/>
                </a:cubicBezTo>
                <a:lnTo>
                  <a:pt x="141603" y="699140"/>
                </a:lnTo>
                <a:lnTo>
                  <a:pt x="41254" y="699140"/>
                </a:lnTo>
                <a:lnTo>
                  <a:pt x="41254" y="48098"/>
                </a:lnTo>
                <a:lnTo>
                  <a:pt x="195601" y="48098"/>
                </a:lnTo>
                <a:cubicBezTo>
                  <a:pt x="195601" y="48098"/>
                  <a:pt x="361323" y="459454"/>
                  <a:pt x="361323" y="459454"/>
                </a:cubicBezTo>
                <a:cubicBezTo>
                  <a:pt x="377041" y="499103"/>
                  <a:pt x="386906" y="529075"/>
                  <a:pt x="390824" y="549372"/>
                </a:cubicBezTo>
                <a:lnTo>
                  <a:pt x="393561" y="549372"/>
                </a:lnTo>
                <a:cubicBezTo>
                  <a:pt x="393561" y="549372"/>
                  <a:pt x="428065" y="458557"/>
                  <a:pt x="428065" y="458557"/>
                </a:cubicBezTo>
                <a:lnTo>
                  <a:pt x="598319" y="48145"/>
                </a:lnTo>
                <a:lnTo>
                  <a:pt x="746341" y="48145"/>
                </a:lnTo>
                <a:lnTo>
                  <a:pt x="746341" y="699187"/>
                </a:lnTo>
                <a:lnTo>
                  <a:pt x="639195" y="699187"/>
                </a:lnTo>
                <a:close/>
                <a:moveTo>
                  <a:pt x="1008495" y="69857"/>
                </a:moveTo>
                <a:cubicBezTo>
                  <a:pt x="1008495" y="87133"/>
                  <a:pt x="1002217" y="101482"/>
                  <a:pt x="989662" y="112999"/>
                </a:cubicBezTo>
                <a:cubicBezTo>
                  <a:pt x="977106" y="124516"/>
                  <a:pt x="961908" y="130275"/>
                  <a:pt x="944019" y="130275"/>
                </a:cubicBezTo>
                <a:cubicBezTo>
                  <a:pt x="926129" y="130275"/>
                  <a:pt x="911025" y="124516"/>
                  <a:pt x="898611" y="112999"/>
                </a:cubicBezTo>
                <a:cubicBezTo>
                  <a:pt x="886197" y="101482"/>
                  <a:pt x="880014" y="87133"/>
                  <a:pt x="880014" y="69857"/>
                </a:cubicBezTo>
                <a:cubicBezTo>
                  <a:pt x="880014" y="52582"/>
                  <a:pt x="886292" y="37619"/>
                  <a:pt x="898847" y="25819"/>
                </a:cubicBezTo>
                <a:cubicBezTo>
                  <a:pt x="911403" y="14019"/>
                  <a:pt x="926460" y="8118"/>
                  <a:pt x="944019" y="8118"/>
                </a:cubicBezTo>
                <a:cubicBezTo>
                  <a:pt x="962474" y="8118"/>
                  <a:pt x="977862" y="14160"/>
                  <a:pt x="990087" y="26291"/>
                </a:cubicBezTo>
                <a:cubicBezTo>
                  <a:pt x="1002359" y="38422"/>
                  <a:pt x="1008495" y="52912"/>
                  <a:pt x="1008495" y="69857"/>
                </a:cubicBezTo>
                <a:close/>
                <a:moveTo>
                  <a:pt x="890446" y="699140"/>
                </a:moveTo>
                <a:lnTo>
                  <a:pt x="890446" y="234211"/>
                </a:lnTo>
                <a:lnTo>
                  <a:pt x="995326" y="234211"/>
                </a:lnTo>
                <a:lnTo>
                  <a:pt x="995326" y="699140"/>
                </a:lnTo>
                <a:lnTo>
                  <a:pt x="890446" y="699140"/>
                </a:lnTo>
                <a:close/>
                <a:moveTo>
                  <a:pt x="1456857" y="679599"/>
                </a:moveTo>
                <a:cubicBezTo>
                  <a:pt x="1421126" y="700179"/>
                  <a:pt x="1377087" y="710468"/>
                  <a:pt x="1324741" y="710468"/>
                </a:cubicBezTo>
                <a:cubicBezTo>
                  <a:pt x="1279948" y="710468"/>
                  <a:pt x="1240063" y="700792"/>
                  <a:pt x="1205087" y="681393"/>
                </a:cubicBezTo>
                <a:cubicBezTo>
                  <a:pt x="1170111" y="662040"/>
                  <a:pt x="1142876" y="634475"/>
                  <a:pt x="1123382" y="598744"/>
                </a:cubicBezTo>
                <a:cubicBezTo>
                  <a:pt x="1103841" y="563013"/>
                  <a:pt x="1094118" y="523081"/>
                  <a:pt x="1094118" y="478901"/>
                </a:cubicBezTo>
                <a:cubicBezTo>
                  <a:pt x="1094118" y="428348"/>
                  <a:pt x="1104171" y="383696"/>
                  <a:pt x="1124326" y="344944"/>
                </a:cubicBezTo>
                <a:cubicBezTo>
                  <a:pt x="1144434" y="306192"/>
                  <a:pt x="1173651" y="276173"/>
                  <a:pt x="1211931" y="254838"/>
                </a:cubicBezTo>
                <a:cubicBezTo>
                  <a:pt x="1250211" y="233503"/>
                  <a:pt x="1294627" y="222836"/>
                  <a:pt x="1345179" y="222836"/>
                </a:cubicBezTo>
                <a:cubicBezTo>
                  <a:pt x="1364862" y="222836"/>
                  <a:pt x="1385300" y="225054"/>
                  <a:pt x="1406493" y="229396"/>
                </a:cubicBezTo>
                <a:cubicBezTo>
                  <a:pt x="1427687" y="233786"/>
                  <a:pt x="1444490" y="239450"/>
                  <a:pt x="1456904" y="246436"/>
                </a:cubicBezTo>
                <a:lnTo>
                  <a:pt x="1456904" y="345888"/>
                </a:lnTo>
                <a:cubicBezTo>
                  <a:pt x="1422683" y="321061"/>
                  <a:pt x="1386999" y="308647"/>
                  <a:pt x="1349758" y="308647"/>
                </a:cubicBezTo>
                <a:cubicBezTo>
                  <a:pt x="1306191" y="308647"/>
                  <a:pt x="1270838" y="323232"/>
                  <a:pt x="1243744" y="352449"/>
                </a:cubicBezTo>
                <a:cubicBezTo>
                  <a:pt x="1216651" y="381667"/>
                  <a:pt x="1203105" y="420607"/>
                  <a:pt x="1203105" y="469366"/>
                </a:cubicBezTo>
                <a:cubicBezTo>
                  <a:pt x="1203105" y="518125"/>
                  <a:pt x="1216132" y="555791"/>
                  <a:pt x="1242140" y="583309"/>
                </a:cubicBezTo>
                <a:cubicBezTo>
                  <a:pt x="1268147" y="610874"/>
                  <a:pt x="1303454" y="624610"/>
                  <a:pt x="1347917" y="624610"/>
                </a:cubicBezTo>
                <a:cubicBezTo>
                  <a:pt x="1363965" y="624610"/>
                  <a:pt x="1381949" y="621117"/>
                  <a:pt x="1401962" y="614179"/>
                </a:cubicBezTo>
                <a:cubicBezTo>
                  <a:pt x="1421928" y="607240"/>
                  <a:pt x="1440242" y="597705"/>
                  <a:pt x="1456904" y="585575"/>
                </a:cubicBezTo>
                <a:lnTo>
                  <a:pt x="1456904" y="679552"/>
                </a:lnTo>
                <a:close/>
                <a:moveTo>
                  <a:pt x="1824410" y="336354"/>
                </a:moveTo>
                <a:cubicBezTo>
                  <a:pt x="1818982" y="332436"/>
                  <a:pt x="1810014" y="328802"/>
                  <a:pt x="1797600" y="325450"/>
                </a:cubicBezTo>
                <a:cubicBezTo>
                  <a:pt x="1785186" y="322146"/>
                  <a:pt x="1773858" y="320447"/>
                  <a:pt x="1763568" y="320447"/>
                </a:cubicBezTo>
                <a:cubicBezTo>
                  <a:pt x="1732982" y="320447"/>
                  <a:pt x="1708343" y="333475"/>
                  <a:pt x="1689557" y="359482"/>
                </a:cubicBezTo>
                <a:cubicBezTo>
                  <a:pt x="1670771" y="385537"/>
                  <a:pt x="1661426" y="419427"/>
                  <a:pt x="1661426" y="461200"/>
                </a:cubicBezTo>
                <a:lnTo>
                  <a:pt x="1661426" y="699093"/>
                </a:lnTo>
                <a:lnTo>
                  <a:pt x="1556545" y="699093"/>
                </a:lnTo>
                <a:lnTo>
                  <a:pt x="1556545" y="234164"/>
                </a:lnTo>
                <a:lnTo>
                  <a:pt x="1661426" y="234164"/>
                </a:lnTo>
                <a:lnTo>
                  <a:pt x="1661426" y="324506"/>
                </a:lnTo>
                <a:cubicBezTo>
                  <a:pt x="1661426" y="324506"/>
                  <a:pt x="1663219" y="324506"/>
                  <a:pt x="1663219" y="324506"/>
                </a:cubicBezTo>
                <a:cubicBezTo>
                  <a:pt x="1673509" y="293354"/>
                  <a:pt x="1689085" y="269140"/>
                  <a:pt x="1709995" y="251864"/>
                </a:cubicBezTo>
                <a:cubicBezTo>
                  <a:pt x="1730905" y="234589"/>
                  <a:pt x="1754930" y="225998"/>
                  <a:pt x="1782166" y="225998"/>
                </a:cubicBezTo>
                <a:cubicBezTo>
                  <a:pt x="1800338" y="225998"/>
                  <a:pt x="1814404" y="228122"/>
                  <a:pt x="1824410" y="232370"/>
                </a:cubicBezTo>
                <a:lnTo>
                  <a:pt x="1824410" y="336354"/>
                </a:lnTo>
                <a:close/>
                <a:moveTo>
                  <a:pt x="2318179" y="462097"/>
                </a:moveTo>
                <a:cubicBezTo>
                  <a:pt x="2318179" y="537477"/>
                  <a:pt x="2296373" y="597705"/>
                  <a:pt x="2252806" y="642782"/>
                </a:cubicBezTo>
                <a:cubicBezTo>
                  <a:pt x="2209239" y="687906"/>
                  <a:pt x="2150050" y="710421"/>
                  <a:pt x="2075283" y="710421"/>
                </a:cubicBezTo>
                <a:cubicBezTo>
                  <a:pt x="2000517" y="710421"/>
                  <a:pt x="1946425" y="688992"/>
                  <a:pt x="1903897" y="646181"/>
                </a:cubicBezTo>
                <a:cubicBezTo>
                  <a:pt x="1861369" y="603369"/>
                  <a:pt x="1840128" y="545312"/>
                  <a:pt x="1840128" y="472056"/>
                </a:cubicBezTo>
                <a:cubicBezTo>
                  <a:pt x="1840128" y="394883"/>
                  <a:pt x="1861935" y="334041"/>
                  <a:pt x="1905502" y="289531"/>
                </a:cubicBezTo>
                <a:cubicBezTo>
                  <a:pt x="1949068" y="245020"/>
                  <a:pt x="2009485" y="222788"/>
                  <a:pt x="2086659" y="222788"/>
                </a:cubicBezTo>
                <a:cubicBezTo>
                  <a:pt x="2159301" y="222788"/>
                  <a:pt x="2216036" y="244076"/>
                  <a:pt x="2256913" y="286557"/>
                </a:cubicBezTo>
                <a:cubicBezTo>
                  <a:pt x="2297788" y="329085"/>
                  <a:pt x="2318227" y="387567"/>
                  <a:pt x="2318227" y="462050"/>
                </a:cubicBezTo>
                <a:close/>
                <a:moveTo>
                  <a:pt x="2209193" y="465732"/>
                </a:moveTo>
                <a:cubicBezTo>
                  <a:pt x="2209193" y="414283"/>
                  <a:pt x="2197770" y="375247"/>
                  <a:pt x="2174925" y="348579"/>
                </a:cubicBezTo>
                <a:cubicBezTo>
                  <a:pt x="2152079" y="321958"/>
                  <a:pt x="2120691" y="308647"/>
                  <a:pt x="2080711" y="308647"/>
                </a:cubicBezTo>
                <a:cubicBezTo>
                  <a:pt x="2040732" y="308647"/>
                  <a:pt x="2007314" y="322571"/>
                  <a:pt x="1983997" y="350420"/>
                </a:cubicBezTo>
                <a:cubicBezTo>
                  <a:pt x="1960679" y="378268"/>
                  <a:pt x="1949021" y="417634"/>
                  <a:pt x="1949021" y="468469"/>
                </a:cubicBezTo>
                <a:cubicBezTo>
                  <a:pt x="1949021" y="519305"/>
                  <a:pt x="1960679" y="556169"/>
                  <a:pt x="1983997" y="583545"/>
                </a:cubicBezTo>
                <a:cubicBezTo>
                  <a:pt x="2007314" y="610922"/>
                  <a:pt x="2039836" y="624657"/>
                  <a:pt x="2081608" y="624657"/>
                </a:cubicBezTo>
                <a:cubicBezTo>
                  <a:pt x="2123664" y="624657"/>
                  <a:pt x="2155478" y="611205"/>
                  <a:pt x="2176954" y="584253"/>
                </a:cubicBezTo>
                <a:cubicBezTo>
                  <a:pt x="2198431" y="557301"/>
                  <a:pt x="2209193" y="517794"/>
                  <a:pt x="2209193" y="465732"/>
                </a:cubicBezTo>
                <a:close/>
                <a:moveTo>
                  <a:pt x="2694795" y="566081"/>
                </a:moveTo>
                <a:cubicBezTo>
                  <a:pt x="2694795" y="609364"/>
                  <a:pt x="2678134" y="644245"/>
                  <a:pt x="2644857" y="670725"/>
                </a:cubicBezTo>
                <a:cubicBezTo>
                  <a:pt x="2611580" y="697205"/>
                  <a:pt x="2566456" y="710468"/>
                  <a:pt x="2509579" y="710468"/>
                </a:cubicBezTo>
                <a:cubicBezTo>
                  <a:pt x="2491124" y="710468"/>
                  <a:pt x="2470166" y="708061"/>
                  <a:pt x="2446707" y="703199"/>
                </a:cubicBezTo>
                <a:cubicBezTo>
                  <a:pt x="2423249" y="698338"/>
                  <a:pt x="2403660" y="692296"/>
                  <a:pt x="2387895" y="685027"/>
                </a:cubicBezTo>
                <a:lnTo>
                  <a:pt x="2387895" y="584678"/>
                </a:lnTo>
                <a:cubicBezTo>
                  <a:pt x="2407247" y="598602"/>
                  <a:pt x="2428441" y="609364"/>
                  <a:pt x="2451475" y="616916"/>
                </a:cubicBezTo>
                <a:cubicBezTo>
                  <a:pt x="2474462" y="624468"/>
                  <a:pt x="2495230" y="628244"/>
                  <a:pt x="2513685" y="628244"/>
                </a:cubicBezTo>
                <a:cubicBezTo>
                  <a:pt x="2563907" y="628244"/>
                  <a:pt x="2589066" y="611583"/>
                  <a:pt x="2589066" y="578306"/>
                </a:cubicBezTo>
                <a:cubicBezTo>
                  <a:pt x="2589066" y="566506"/>
                  <a:pt x="2586564" y="557065"/>
                  <a:pt x="2581560" y="549938"/>
                </a:cubicBezTo>
                <a:cubicBezTo>
                  <a:pt x="2576557" y="542811"/>
                  <a:pt x="2567920" y="535731"/>
                  <a:pt x="2555694" y="528603"/>
                </a:cubicBezTo>
                <a:cubicBezTo>
                  <a:pt x="2543422" y="521476"/>
                  <a:pt x="2524447" y="512649"/>
                  <a:pt x="2498723" y="502029"/>
                </a:cubicBezTo>
                <a:cubicBezTo>
                  <a:pt x="2468467" y="489002"/>
                  <a:pt x="2446000" y="476446"/>
                  <a:pt x="2431320" y="464363"/>
                </a:cubicBezTo>
                <a:cubicBezTo>
                  <a:pt x="2416640" y="452279"/>
                  <a:pt x="2405737" y="438025"/>
                  <a:pt x="2398610" y="421693"/>
                </a:cubicBezTo>
                <a:cubicBezTo>
                  <a:pt x="2391482" y="405362"/>
                  <a:pt x="2387942" y="386292"/>
                  <a:pt x="2387942" y="364486"/>
                </a:cubicBezTo>
                <a:cubicBezTo>
                  <a:pt x="2387942" y="322713"/>
                  <a:pt x="2404415" y="288681"/>
                  <a:pt x="2437409" y="262343"/>
                </a:cubicBezTo>
                <a:cubicBezTo>
                  <a:pt x="2470402" y="236005"/>
                  <a:pt x="2513072" y="222836"/>
                  <a:pt x="2565465" y="222836"/>
                </a:cubicBezTo>
                <a:cubicBezTo>
                  <a:pt x="2581513" y="222836"/>
                  <a:pt x="2599733" y="224724"/>
                  <a:pt x="2620171" y="228500"/>
                </a:cubicBezTo>
                <a:cubicBezTo>
                  <a:pt x="2640609" y="232276"/>
                  <a:pt x="2657176" y="236901"/>
                  <a:pt x="2669873" y="242330"/>
                </a:cubicBezTo>
                <a:lnTo>
                  <a:pt x="2669873" y="337203"/>
                </a:lnTo>
                <a:cubicBezTo>
                  <a:pt x="2655666" y="327527"/>
                  <a:pt x="2638862" y="319739"/>
                  <a:pt x="2619463" y="313839"/>
                </a:cubicBezTo>
                <a:cubicBezTo>
                  <a:pt x="2600110" y="307939"/>
                  <a:pt x="2580853" y="304965"/>
                  <a:pt x="2561783" y="304965"/>
                </a:cubicBezTo>
                <a:cubicBezTo>
                  <a:pt x="2540921" y="304965"/>
                  <a:pt x="2524400" y="309638"/>
                  <a:pt x="2512317" y="319031"/>
                </a:cubicBezTo>
                <a:cubicBezTo>
                  <a:pt x="2500186" y="328424"/>
                  <a:pt x="2494145" y="340366"/>
                  <a:pt x="2494145" y="354904"/>
                </a:cubicBezTo>
                <a:cubicBezTo>
                  <a:pt x="2494145" y="371235"/>
                  <a:pt x="2498912" y="384027"/>
                  <a:pt x="2508446" y="393278"/>
                </a:cubicBezTo>
                <a:cubicBezTo>
                  <a:pt x="2517981" y="402530"/>
                  <a:pt x="2540449" y="414235"/>
                  <a:pt x="2575849" y="428443"/>
                </a:cubicBezTo>
                <a:cubicBezTo>
                  <a:pt x="2619416" y="446002"/>
                  <a:pt x="2650144" y="465543"/>
                  <a:pt x="2668033" y="487019"/>
                </a:cubicBezTo>
                <a:cubicBezTo>
                  <a:pt x="2685875" y="508496"/>
                  <a:pt x="2694843" y="534834"/>
                  <a:pt x="2694843" y="566034"/>
                </a:cubicBezTo>
                <a:close/>
                <a:moveTo>
                  <a:pt x="3230762" y="462097"/>
                </a:moveTo>
                <a:cubicBezTo>
                  <a:pt x="3230762" y="537477"/>
                  <a:pt x="3208955" y="597705"/>
                  <a:pt x="3165389" y="642782"/>
                </a:cubicBezTo>
                <a:cubicBezTo>
                  <a:pt x="3121822" y="687906"/>
                  <a:pt x="3062633" y="710421"/>
                  <a:pt x="2987866" y="710421"/>
                </a:cubicBezTo>
                <a:cubicBezTo>
                  <a:pt x="2916121" y="710421"/>
                  <a:pt x="2859008" y="688992"/>
                  <a:pt x="2816480" y="646181"/>
                </a:cubicBezTo>
                <a:cubicBezTo>
                  <a:pt x="2773951" y="603369"/>
                  <a:pt x="2752711" y="545312"/>
                  <a:pt x="2752711" y="472056"/>
                </a:cubicBezTo>
                <a:cubicBezTo>
                  <a:pt x="2752711" y="394883"/>
                  <a:pt x="2774518" y="334041"/>
                  <a:pt x="2818085" y="289531"/>
                </a:cubicBezTo>
                <a:cubicBezTo>
                  <a:pt x="2861651" y="245020"/>
                  <a:pt x="2922068" y="222788"/>
                  <a:pt x="2999241" y="222788"/>
                </a:cubicBezTo>
                <a:cubicBezTo>
                  <a:pt x="3071884" y="222788"/>
                  <a:pt x="3128619" y="244076"/>
                  <a:pt x="3169495" y="286557"/>
                </a:cubicBezTo>
                <a:cubicBezTo>
                  <a:pt x="3210371" y="329085"/>
                  <a:pt x="3230809" y="387567"/>
                  <a:pt x="3230809" y="462050"/>
                </a:cubicBezTo>
                <a:close/>
                <a:moveTo>
                  <a:pt x="3121775" y="465732"/>
                </a:moveTo>
                <a:cubicBezTo>
                  <a:pt x="3121775" y="414283"/>
                  <a:pt x="3110353" y="375247"/>
                  <a:pt x="3087507" y="348579"/>
                </a:cubicBezTo>
                <a:cubicBezTo>
                  <a:pt x="3064662" y="321958"/>
                  <a:pt x="3033273" y="308647"/>
                  <a:pt x="2993294" y="308647"/>
                </a:cubicBezTo>
                <a:cubicBezTo>
                  <a:pt x="2953315" y="308647"/>
                  <a:pt x="2919897" y="322571"/>
                  <a:pt x="2896579" y="350420"/>
                </a:cubicBezTo>
                <a:cubicBezTo>
                  <a:pt x="2873262" y="378268"/>
                  <a:pt x="2861604" y="417634"/>
                  <a:pt x="2861604" y="468469"/>
                </a:cubicBezTo>
                <a:cubicBezTo>
                  <a:pt x="2861604" y="517794"/>
                  <a:pt x="2873262" y="556169"/>
                  <a:pt x="2896579" y="583545"/>
                </a:cubicBezTo>
                <a:cubicBezTo>
                  <a:pt x="2919897" y="610922"/>
                  <a:pt x="2952418" y="624657"/>
                  <a:pt x="2994191" y="624657"/>
                </a:cubicBezTo>
                <a:cubicBezTo>
                  <a:pt x="3035964" y="624657"/>
                  <a:pt x="3068060" y="611205"/>
                  <a:pt x="3089537" y="584253"/>
                </a:cubicBezTo>
                <a:cubicBezTo>
                  <a:pt x="3111013" y="557301"/>
                  <a:pt x="3121775" y="517794"/>
                  <a:pt x="3121775" y="465732"/>
                </a:cubicBezTo>
                <a:close/>
                <a:moveTo>
                  <a:pt x="3568296" y="96620"/>
                </a:moveTo>
                <a:cubicBezTo>
                  <a:pt x="3551351" y="89068"/>
                  <a:pt x="3534689" y="85292"/>
                  <a:pt x="3518357" y="85292"/>
                </a:cubicBezTo>
                <a:cubicBezTo>
                  <a:pt x="3495371" y="85292"/>
                  <a:pt x="3477481" y="92655"/>
                  <a:pt x="3464784" y="107335"/>
                </a:cubicBezTo>
                <a:cubicBezTo>
                  <a:pt x="3452087" y="122014"/>
                  <a:pt x="3445715" y="143585"/>
                  <a:pt x="3445715" y="172047"/>
                </a:cubicBezTo>
                <a:lnTo>
                  <a:pt x="3445715" y="234258"/>
                </a:lnTo>
                <a:cubicBezTo>
                  <a:pt x="3445715" y="234258"/>
                  <a:pt x="3549699" y="234258"/>
                  <a:pt x="3549699" y="234258"/>
                </a:cubicBezTo>
                <a:lnTo>
                  <a:pt x="3549699" y="318701"/>
                </a:lnTo>
                <a:lnTo>
                  <a:pt x="3445715" y="318701"/>
                </a:lnTo>
                <a:cubicBezTo>
                  <a:pt x="3445715" y="318701"/>
                  <a:pt x="3445715" y="699187"/>
                  <a:pt x="3445715" y="699187"/>
                </a:cubicBezTo>
                <a:lnTo>
                  <a:pt x="3339466" y="699187"/>
                </a:lnTo>
                <a:lnTo>
                  <a:pt x="3339466" y="318701"/>
                </a:lnTo>
                <a:cubicBezTo>
                  <a:pt x="3339466" y="318701"/>
                  <a:pt x="3261396" y="318701"/>
                  <a:pt x="3261396" y="318701"/>
                </a:cubicBezTo>
                <a:lnTo>
                  <a:pt x="3261396" y="234258"/>
                </a:lnTo>
                <a:lnTo>
                  <a:pt x="3339466" y="234258"/>
                </a:lnTo>
                <a:cubicBezTo>
                  <a:pt x="3339466" y="234258"/>
                  <a:pt x="3339466" y="166147"/>
                  <a:pt x="3339466" y="166147"/>
                </a:cubicBezTo>
                <a:cubicBezTo>
                  <a:pt x="3339466" y="133767"/>
                  <a:pt x="3346499" y="104928"/>
                  <a:pt x="3360565" y="79675"/>
                </a:cubicBezTo>
                <a:cubicBezTo>
                  <a:pt x="3374631" y="54423"/>
                  <a:pt x="3394455" y="34787"/>
                  <a:pt x="3420038" y="20863"/>
                </a:cubicBezTo>
                <a:cubicBezTo>
                  <a:pt x="3445621" y="6938"/>
                  <a:pt x="3474602" y="0"/>
                  <a:pt x="3506982" y="0"/>
                </a:cubicBezTo>
                <a:cubicBezTo>
                  <a:pt x="3532706" y="0"/>
                  <a:pt x="3553144" y="2738"/>
                  <a:pt x="3568296" y="8166"/>
                </a:cubicBezTo>
                <a:lnTo>
                  <a:pt x="3568296" y="96715"/>
                </a:lnTo>
                <a:close/>
                <a:moveTo>
                  <a:pt x="3828609" y="694562"/>
                </a:moveTo>
                <a:cubicBezTo>
                  <a:pt x="3822237" y="698196"/>
                  <a:pt x="3810956" y="701736"/>
                  <a:pt x="3794766" y="705229"/>
                </a:cubicBezTo>
                <a:cubicBezTo>
                  <a:pt x="3778576" y="708722"/>
                  <a:pt x="3762905" y="710468"/>
                  <a:pt x="3747754" y="710468"/>
                </a:cubicBezTo>
                <a:cubicBezTo>
                  <a:pt x="3656656" y="710468"/>
                  <a:pt x="3611107" y="661427"/>
                  <a:pt x="3611107" y="563343"/>
                </a:cubicBezTo>
                <a:lnTo>
                  <a:pt x="3611107" y="318606"/>
                </a:lnTo>
                <a:cubicBezTo>
                  <a:pt x="3611107" y="318606"/>
                  <a:pt x="3533934" y="318606"/>
                  <a:pt x="3533934" y="318606"/>
                </a:cubicBezTo>
                <a:lnTo>
                  <a:pt x="3533934" y="234164"/>
                </a:lnTo>
                <a:lnTo>
                  <a:pt x="3611107" y="234164"/>
                </a:lnTo>
                <a:cubicBezTo>
                  <a:pt x="3611107" y="234164"/>
                  <a:pt x="3611107" y="127018"/>
                  <a:pt x="3611107" y="127018"/>
                </a:cubicBezTo>
                <a:lnTo>
                  <a:pt x="3716460" y="94779"/>
                </a:lnTo>
                <a:lnTo>
                  <a:pt x="3716460" y="234164"/>
                </a:lnTo>
                <a:cubicBezTo>
                  <a:pt x="3716460" y="234164"/>
                  <a:pt x="3828609" y="234164"/>
                  <a:pt x="3828609" y="234164"/>
                </a:cubicBezTo>
                <a:lnTo>
                  <a:pt x="3828609" y="318606"/>
                </a:lnTo>
                <a:lnTo>
                  <a:pt x="3716460" y="318606"/>
                </a:lnTo>
                <a:cubicBezTo>
                  <a:pt x="3716460" y="318606"/>
                  <a:pt x="3716460" y="543802"/>
                  <a:pt x="3716460" y="543802"/>
                </a:cubicBezTo>
                <a:cubicBezTo>
                  <a:pt x="3716460" y="573161"/>
                  <a:pt x="3721746" y="593977"/>
                  <a:pt x="3732366" y="606249"/>
                </a:cubicBezTo>
                <a:cubicBezTo>
                  <a:pt x="3742939" y="618521"/>
                  <a:pt x="3759601" y="624657"/>
                  <a:pt x="3782305" y="624657"/>
                </a:cubicBezTo>
                <a:cubicBezTo>
                  <a:pt x="3788347" y="624657"/>
                  <a:pt x="3795993" y="623383"/>
                  <a:pt x="3805245" y="620787"/>
                </a:cubicBezTo>
                <a:cubicBezTo>
                  <a:pt x="3814496" y="618238"/>
                  <a:pt x="3822284" y="614792"/>
                  <a:pt x="3828609" y="610591"/>
                </a:cubicBezTo>
                <a:lnTo>
                  <a:pt x="3828609" y="694562"/>
                </a:lnTo>
                <a:close/>
                <a:moveTo>
                  <a:pt x="494855" y="1526478"/>
                </a:moveTo>
                <a:lnTo>
                  <a:pt x="435381" y="1362124"/>
                </a:lnTo>
                <a:lnTo>
                  <a:pt x="174785" y="1362124"/>
                </a:lnTo>
                <a:cubicBezTo>
                  <a:pt x="174785" y="1362124"/>
                  <a:pt x="118050" y="1526478"/>
                  <a:pt x="118050" y="1526478"/>
                </a:cubicBezTo>
                <a:lnTo>
                  <a:pt x="0" y="1526478"/>
                </a:lnTo>
                <a:cubicBezTo>
                  <a:pt x="0" y="1526478"/>
                  <a:pt x="246530" y="875436"/>
                  <a:pt x="246530" y="875436"/>
                </a:cubicBezTo>
                <a:lnTo>
                  <a:pt x="366374" y="875436"/>
                </a:lnTo>
                <a:cubicBezTo>
                  <a:pt x="366374" y="875436"/>
                  <a:pt x="613801" y="1526478"/>
                  <a:pt x="613801" y="1526478"/>
                </a:cubicBezTo>
                <a:lnTo>
                  <a:pt x="494855" y="1526478"/>
                </a:lnTo>
                <a:close/>
                <a:moveTo>
                  <a:pt x="306004" y="973047"/>
                </a:moveTo>
                <a:lnTo>
                  <a:pt x="303266" y="973047"/>
                </a:lnTo>
                <a:cubicBezTo>
                  <a:pt x="301142" y="991220"/>
                  <a:pt x="297979" y="1006796"/>
                  <a:pt x="293731" y="1019823"/>
                </a:cubicBezTo>
                <a:lnTo>
                  <a:pt x="204758" y="1270885"/>
                </a:lnTo>
                <a:lnTo>
                  <a:pt x="404512" y="1270885"/>
                </a:lnTo>
                <a:cubicBezTo>
                  <a:pt x="404512" y="1270885"/>
                  <a:pt x="315066" y="1019823"/>
                  <a:pt x="315066" y="1019823"/>
                </a:cubicBezTo>
                <a:cubicBezTo>
                  <a:pt x="312045" y="1011941"/>
                  <a:pt x="309025" y="996364"/>
                  <a:pt x="306004" y="973047"/>
                </a:cubicBezTo>
                <a:close/>
                <a:moveTo>
                  <a:pt x="690786" y="1526478"/>
                </a:moveTo>
                <a:lnTo>
                  <a:pt x="690786" y="875436"/>
                </a:lnTo>
                <a:lnTo>
                  <a:pt x="798829" y="875436"/>
                </a:lnTo>
                <a:lnTo>
                  <a:pt x="798829" y="1526478"/>
                </a:lnTo>
                <a:lnTo>
                  <a:pt x="690786" y="1526478"/>
                </a:lnTo>
                <a:close/>
                <a:moveTo>
                  <a:pt x="1389973" y="968469"/>
                </a:moveTo>
                <a:lnTo>
                  <a:pt x="1389973" y="1526478"/>
                </a:lnTo>
                <a:lnTo>
                  <a:pt x="1280986" y="1526478"/>
                </a:lnTo>
                <a:lnTo>
                  <a:pt x="1280986" y="968469"/>
                </a:lnTo>
                <a:cubicBezTo>
                  <a:pt x="1280986" y="968469"/>
                  <a:pt x="1094401" y="968469"/>
                  <a:pt x="1094401" y="968469"/>
                </a:cubicBezTo>
                <a:lnTo>
                  <a:pt x="1094401" y="875388"/>
                </a:lnTo>
                <a:lnTo>
                  <a:pt x="1577030" y="875388"/>
                </a:lnTo>
                <a:lnTo>
                  <a:pt x="1577030" y="968469"/>
                </a:lnTo>
                <a:lnTo>
                  <a:pt x="1389973" y="968469"/>
                </a:lnTo>
                <a:close/>
                <a:moveTo>
                  <a:pt x="1967288" y="1289482"/>
                </a:moveTo>
                <a:cubicBezTo>
                  <a:pt x="1967288" y="1364862"/>
                  <a:pt x="1945481" y="1425090"/>
                  <a:pt x="1901914" y="1470167"/>
                </a:cubicBezTo>
                <a:cubicBezTo>
                  <a:pt x="1858348" y="1515292"/>
                  <a:pt x="1799158" y="1537806"/>
                  <a:pt x="1724392" y="1537806"/>
                </a:cubicBezTo>
                <a:cubicBezTo>
                  <a:pt x="1652646" y="1537806"/>
                  <a:pt x="1595533" y="1516377"/>
                  <a:pt x="1553005" y="1473566"/>
                </a:cubicBezTo>
                <a:cubicBezTo>
                  <a:pt x="1510477" y="1430755"/>
                  <a:pt x="1489237" y="1372698"/>
                  <a:pt x="1489237" y="1299442"/>
                </a:cubicBezTo>
                <a:cubicBezTo>
                  <a:pt x="1489237" y="1222268"/>
                  <a:pt x="1511043" y="1161426"/>
                  <a:pt x="1554610" y="1116916"/>
                </a:cubicBezTo>
                <a:cubicBezTo>
                  <a:pt x="1598176" y="1072405"/>
                  <a:pt x="1658594" y="1050174"/>
                  <a:pt x="1735767" y="1050174"/>
                </a:cubicBezTo>
                <a:cubicBezTo>
                  <a:pt x="1808409" y="1050174"/>
                  <a:pt x="1865145" y="1071461"/>
                  <a:pt x="1906021" y="1113942"/>
                </a:cubicBezTo>
                <a:cubicBezTo>
                  <a:pt x="1946897" y="1156470"/>
                  <a:pt x="1967335" y="1214952"/>
                  <a:pt x="1967335" y="1289435"/>
                </a:cubicBezTo>
                <a:close/>
                <a:moveTo>
                  <a:pt x="1858301" y="1293117"/>
                </a:moveTo>
                <a:cubicBezTo>
                  <a:pt x="1858301" y="1241668"/>
                  <a:pt x="1846878" y="1202632"/>
                  <a:pt x="1824033" y="1175964"/>
                </a:cubicBezTo>
                <a:cubicBezTo>
                  <a:pt x="1801188" y="1149343"/>
                  <a:pt x="1769799" y="1136032"/>
                  <a:pt x="1729820" y="1136032"/>
                </a:cubicBezTo>
                <a:cubicBezTo>
                  <a:pt x="1689841" y="1136032"/>
                  <a:pt x="1656422" y="1149956"/>
                  <a:pt x="1633105" y="1177805"/>
                </a:cubicBezTo>
                <a:cubicBezTo>
                  <a:pt x="1609788" y="1205653"/>
                  <a:pt x="1598129" y="1245019"/>
                  <a:pt x="1598129" y="1295854"/>
                </a:cubicBezTo>
                <a:cubicBezTo>
                  <a:pt x="1598129" y="1345179"/>
                  <a:pt x="1609788" y="1383554"/>
                  <a:pt x="1633105" y="1410930"/>
                </a:cubicBezTo>
                <a:cubicBezTo>
                  <a:pt x="1656422" y="1438307"/>
                  <a:pt x="1688944" y="1452042"/>
                  <a:pt x="1730717" y="1452042"/>
                </a:cubicBezTo>
                <a:cubicBezTo>
                  <a:pt x="1772489" y="1452042"/>
                  <a:pt x="1804586" y="1438590"/>
                  <a:pt x="1826062" y="1411638"/>
                </a:cubicBezTo>
                <a:cubicBezTo>
                  <a:pt x="1847539" y="1384686"/>
                  <a:pt x="1858301" y="1345179"/>
                  <a:pt x="1858301" y="1293117"/>
                </a:cubicBezTo>
                <a:close/>
                <a:moveTo>
                  <a:pt x="2363398" y="1526478"/>
                </a:moveTo>
                <a:lnTo>
                  <a:pt x="2363398" y="1456574"/>
                </a:lnTo>
                <a:cubicBezTo>
                  <a:pt x="2363398" y="1456574"/>
                  <a:pt x="2361604" y="1456574"/>
                  <a:pt x="2361604" y="1456574"/>
                </a:cubicBezTo>
                <a:cubicBezTo>
                  <a:pt x="2347397" y="1481684"/>
                  <a:pt x="2328091" y="1501509"/>
                  <a:pt x="2303736" y="1516047"/>
                </a:cubicBezTo>
                <a:cubicBezTo>
                  <a:pt x="2279380" y="1530585"/>
                  <a:pt x="2251909" y="1537854"/>
                  <a:pt x="2221323" y="1537854"/>
                </a:cubicBezTo>
                <a:cubicBezTo>
                  <a:pt x="2167136" y="1537854"/>
                  <a:pt x="2125836" y="1521664"/>
                  <a:pt x="2097374" y="1489284"/>
                </a:cubicBezTo>
                <a:cubicBezTo>
                  <a:pt x="2068911" y="1456904"/>
                  <a:pt x="2054704" y="1408334"/>
                  <a:pt x="2054704" y="1343527"/>
                </a:cubicBezTo>
                <a:lnTo>
                  <a:pt x="2054704" y="1061596"/>
                </a:lnTo>
                <a:lnTo>
                  <a:pt x="2160953" y="1061596"/>
                </a:lnTo>
                <a:lnTo>
                  <a:pt x="2160953" y="1330358"/>
                </a:lnTo>
                <a:cubicBezTo>
                  <a:pt x="2160953" y="1411497"/>
                  <a:pt x="2193191" y="1452042"/>
                  <a:pt x="2257668" y="1452042"/>
                </a:cubicBezTo>
                <a:cubicBezTo>
                  <a:pt x="2289434" y="1452042"/>
                  <a:pt x="2315017" y="1440856"/>
                  <a:pt x="2334416" y="1418435"/>
                </a:cubicBezTo>
                <a:cubicBezTo>
                  <a:pt x="2353769" y="1396062"/>
                  <a:pt x="2363492" y="1366656"/>
                  <a:pt x="2363492" y="1330358"/>
                </a:cubicBezTo>
                <a:lnTo>
                  <a:pt x="2363492" y="1061596"/>
                </a:lnTo>
                <a:lnTo>
                  <a:pt x="2469270" y="1061596"/>
                </a:lnTo>
                <a:lnTo>
                  <a:pt x="2469270" y="1526525"/>
                </a:lnTo>
                <a:lnTo>
                  <a:pt x="2363492" y="1526525"/>
                </a:lnTo>
                <a:close/>
                <a:moveTo>
                  <a:pt x="2869392" y="1163739"/>
                </a:moveTo>
                <a:cubicBezTo>
                  <a:pt x="2863964" y="1159821"/>
                  <a:pt x="2854995" y="1156187"/>
                  <a:pt x="2842582" y="1152836"/>
                </a:cubicBezTo>
                <a:cubicBezTo>
                  <a:pt x="2830168" y="1149531"/>
                  <a:pt x="2818840" y="1147832"/>
                  <a:pt x="2808550" y="1147832"/>
                </a:cubicBezTo>
                <a:cubicBezTo>
                  <a:pt x="2777964" y="1147832"/>
                  <a:pt x="2753325" y="1160860"/>
                  <a:pt x="2734539" y="1186867"/>
                </a:cubicBezTo>
                <a:cubicBezTo>
                  <a:pt x="2715753" y="1212922"/>
                  <a:pt x="2706407" y="1246813"/>
                  <a:pt x="2706407" y="1288585"/>
                </a:cubicBezTo>
                <a:lnTo>
                  <a:pt x="2706407" y="1526478"/>
                </a:lnTo>
                <a:lnTo>
                  <a:pt x="2601527" y="1526478"/>
                </a:lnTo>
                <a:lnTo>
                  <a:pt x="2601527" y="1061549"/>
                </a:lnTo>
                <a:lnTo>
                  <a:pt x="2706407" y="1061549"/>
                </a:lnTo>
                <a:lnTo>
                  <a:pt x="2706407" y="1151891"/>
                </a:lnTo>
                <a:cubicBezTo>
                  <a:pt x="2706407" y="1151891"/>
                  <a:pt x="2708201" y="1151891"/>
                  <a:pt x="2708201" y="1151891"/>
                </a:cubicBezTo>
                <a:cubicBezTo>
                  <a:pt x="2718490" y="1120739"/>
                  <a:pt x="2734067" y="1096525"/>
                  <a:pt x="2754977" y="1079249"/>
                </a:cubicBezTo>
                <a:cubicBezTo>
                  <a:pt x="2775887" y="1061974"/>
                  <a:pt x="2799912" y="1053383"/>
                  <a:pt x="2827147" y="1053383"/>
                </a:cubicBezTo>
                <a:cubicBezTo>
                  <a:pt x="2845319" y="1053383"/>
                  <a:pt x="2859385" y="1055507"/>
                  <a:pt x="2869392" y="1059755"/>
                </a:cubicBezTo>
                <a:lnTo>
                  <a:pt x="2869392" y="1163739"/>
                </a:lnTo>
                <a:close/>
              </a:path>
            </a:pathLst>
          </a:custGeom>
          <a:gradFill>
            <a:gsLst>
              <a:gs pos="15000">
                <a:srgbClr val="7F62AA"/>
              </a:gs>
              <a:gs pos="43000">
                <a:srgbClr val="67508E"/>
              </a:gs>
              <a:gs pos="79000">
                <a:srgbClr val="4F3D72"/>
              </a:gs>
              <a:gs pos="100000">
                <a:srgbClr val="463768"/>
              </a:gs>
            </a:gsLst>
            <a:lin ang="0" scaled="1"/>
          </a:gradFill>
          <a:ln w="0" cap="flat">
            <a:noFill/>
            <a:prstDash val="solid"/>
            <a:miter/>
          </a:ln>
        </p:spPr>
        <p:txBody>
          <a:bodyPr rtlCol="0" anchor="ctr"/>
          <a:lstStyle/>
          <a:p>
            <a:endParaRPr lang="en-US"/>
          </a:p>
        </p:txBody>
      </p:sp>
    </p:spTree>
    <p:extLst>
      <p:ext uri="{BB962C8B-B14F-4D97-AF65-F5344CB8AC3E}">
        <p14:creationId xmlns:p14="http://schemas.microsoft.com/office/powerpoint/2010/main" val="13707533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52570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42075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42735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99909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65659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59610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2605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050694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839738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744344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bg>
      <p:bgPr>
        <a:gradFill>
          <a:gsLst>
            <a:gs pos="0">
              <a:srgbClr val="E8E2F1"/>
            </a:gs>
            <a:gs pos="100000">
              <a:srgbClr val="CDD3EB"/>
            </a:gs>
          </a:gsLst>
          <a:lin ang="0" scaled="1"/>
        </a:gradFill>
        <a:effectLst/>
      </p:bgPr>
    </p:bg>
    <p:spTree>
      <p:nvGrpSpPr>
        <p:cNvPr id="1" name=""/>
        <p:cNvGrpSpPr/>
        <p:nvPr/>
      </p:nvGrpSpPr>
      <p:grpSpPr>
        <a:xfrm>
          <a:off x="0" y="0"/>
          <a:ext cx="0" cy="0"/>
          <a:chOff x="0" y="0"/>
          <a:chExt cx="0" cy="0"/>
        </a:xfrm>
      </p:grpSpPr>
      <p:pic>
        <p:nvPicPr>
          <p:cNvPr id="3" name="Picture 2" descr="A colorful wavy fabric with a drop of water&#10;&#10;Description automatically generated with medium confidence">
            <a:extLst>
              <a:ext uri="{FF2B5EF4-FFF2-40B4-BE49-F238E27FC236}">
                <a16:creationId xmlns:a16="http://schemas.microsoft.com/office/drawing/2014/main" id="{DEA5241A-A891-1663-1284-B4F1ECA900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1687814"/>
            <a:ext cx="3995683" cy="1231106"/>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gradFill>
                  <a:gsLst>
                    <a:gs pos="15000">
                      <a:srgbClr val="7F62AA"/>
                    </a:gs>
                    <a:gs pos="43000">
                      <a:srgbClr val="67508E"/>
                    </a:gs>
                    <a:gs pos="79000">
                      <a:srgbClr val="4F3D72"/>
                    </a:gs>
                    <a:gs pos="100000">
                      <a:srgbClr val="463768"/>
                    </a:gs>
                  </a:gsLst>
                  <a:lin ang="0" scaled="1"/>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347544"/>
            <a:ext cx="3995683"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0A7A748E-68FA-1746-B6A6-ED75ED8371C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34374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2667988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004676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36384714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D4EC8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7F2E3-ADBA-976C-D1EE-6EED443BC8E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87013" y="1090"/>
            <a:ext cx="4304988" cy="6855821"/>
          </a:xfrm>
          <a:prstGeom prst="rect">
            <a:avLst/>
          </a:prstGeom>
        </p:spPr>
      </p:pic>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00000"/>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00000"/>
                </a:solidFill>
                <a:latin typeface="+mn-lt"/>
              </a:defRPr>
            </a:lvl1pPr>
          </a:lstStyle>
          <a:p>
            <a:pPr lvl="0"/>
            <a:r>
              <a:rPr lang="en-US"/>
              <a:t>Speaker name</a:t>
            </a:r>
          </a:p>
        </p:txBody>
      </p:sp>
    </p:spTree>
    <p:extLst>
      <p:ext uri="{BB962C8B-B14F-4D97-AF65-F5344CB8AC3E}">
        <p14:creationId xmlns:p14="http://schemas.microsoft.com/office/powerpoint/2010/main" val="10812965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361568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D4EC8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1EF3A5-7C78-051A-D6EA-F40975B865A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515416" y="933"/>
            <a:ext cx="3676584" cy="6856134"/>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1191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56185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4541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38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092783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2">
    <p:bg>
      <p:bgPr>
        <a:gradFill>
          <a:gsLst>
            <a:gs pos="0">
              <a:srgbClr val="E8E2F1"/>
            </a:gs>
            <a:gs pos="100000">
              <a:srgbClr val="CDD3EB"/>
            </a:gs>
          </a:gsLst>
          <a:lin ang="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75132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113391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BF0D3-FA8B-E7CE-9A7A-BABC917D315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 Placeholder 4"/>
          <p:cNvSpPr>
            <a:spLocks noGrp="1"/>
          </p:cNvSpPr>
          <p:nvPr>
            <p:ph type="body" sz="quarter" idx="12" hasCustomPrompt="1"/>
          </p:nvPr>
        </p:nvSpPr>
        <p:spPr>
          <a:xfrm>
            <a:off x="567575" y="4969886"/>
            <a:ext cx="4466771"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Presenter name or subtitle text</a:t>
            </a:r>
          </a:p>
        </p:txBody>
      </p:sp>
      <p:sp>
        <p:nvSpPr>
          <p:cNvPr id="8" name="Text Placeholder 4">
            <a:extLst>
              <a:ext uri="{FF2B5EF4-FFF2-40B4-BE49-F238E27FC236}">
                <a16:creationId xmlns:a16="http://schemas.microsoft.com/office/drawing/2014/main" id="{195FA446-D910-0D6C-162D-38B2B63C6BCB}"/>
              </a:ext>
            </a:extLst>
          </p:cNvPr>
          <p:cNvSpPr>
            <a:spLocks noGrp="1"/>
          </p:cNvSpPr>
          <p:nvPr>
            <p:ph type="body" sz="quarter" idx="13" hasCustomPrompt="1"/>
          </p:nvPr>
        </p:nvSpPr>
        <p:spPr>
          <a:xfrm>
            <a:off x="584200" y="3642245"/>
            <a:ext cx="4466771"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City, State/Provence, Country</a:t>
            </a:r>
          </a:p>
        </p:txBody>
      </p:sp>
      <p:sp>
        <p:nvSpPr>
          <p:cNvPr id="9" name="Text Placeholder 4">
            <a:extLst>
              <a:ext uri="{FF2B5EF4-FFF2-40B4-BE49-F238E27FC236}">
                <a16:creationId xmlns:a16="http://schemas.microsoft.com/office/drawing/2014/main" id="{F520E2AF-9AFE-F834-654C-FE3BDE17299C}"/>
              </a:ext>
            </a:extLst>
          </p:cNvPr>
          <p:cNvSpPr>
            <a:spLocks noGrp="1"/>
          </p:cNvSpPr>
          <p:nvPr>
            <p:ph type="body" sz="quarter" idx="14" hasCustomPrompt="1"/>
          </p:nvPr>
        </p:nvSpPr>
        <p:spPr>
          <a:xfrm>
            <a:off x="584200" y="3972494"/>
            <a:ext cx="4466771"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Month XX, 202X</a:t>
            </a:r>
          </a:p>
        </p:txBody>
      </p:sp>
      <p:pic>
        <p:nvPicPr>
          <p:cNvPr id="3" name="MS logo white - EMF" descr="Microsoft logo white text version">
            <a:extLst>
              <a:ext uri="{FF2B5EF4-FFF2-40B4-BE49-F238E27FC236}">
                <a16:creationId xmlns:a16="http://schemas.microsoft.com/office/drawing/2014/main" id="{A0E77F78-F4B3-768E-E22F-F2503848E2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561948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1" nodeType="withEffect">
                                  <p:stCondLst>
                                    <p:cond delay="3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42" presetClass="path" presetSubtype="0" accel="50000" decel="50000" fill="hold" grpId="0" nodeType="withEffect">
                                  <p:stCondLst>
                                    <p:cond delay="300"/>
                                  </p:stCondLst>
                                  <p:childTnLst>
                                    <p:animMotion origin="layout" path="M -2.08333E-6 -7.40741E-7 L -2.08333E-6 0.02847 " pathEditMode="relative" rAng="0" ptsTypes="AA">
                                      <p:cBhvr>
                                        <p:cTn id="12" dur="500" spd="-100000" fill="hold"/>
                                        <p:tgtEl>
                                          <p:spTgt spid="8">
                                            <p:txEl>
                                              <p:pRg st="0" end="0"/>
                                            </p:txEl>
                                          </p:spTgt>
                                        </p:tgtEl>
                                        <p:attrNameLst>
                                          <p:attrName>ppt_x</p:attrName>
                                          <p:attrName>ppt_y</p:attrName>
                                        </p:attrNameLst>
                                      </p:cBhvr>
                                      <p:rCtr x="0" y="1412"/>
                                    </p:animMotion>
                                  </p:childTnLst>
                                </p:cTn>
                              </p:par>
                              <p:par>
                                <p:cTn id="13" presetID="10" presetClass="entr" presetSubtype="0" fill="hold" grpId="1" nodeType="withEffect">
                                  <p:stCondLst>
                                    <p:cond delay="3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par>
                                <p:cTn id="16" presetID="42" presetClass="path" presetSubtype="0" accel="50000" decel="50000" fill="hold" grpId="0" nodeType="withEffect">
                                  <p:stCondLst>
                                    <p:cond delay="300"/>
                                  </p:stCondLst>
                                  <p:childTnLst>
                                    <p:animMotion origin="layout" path="M -4.58333E-6 1.11111E-6 L -4.58333E-6 0.02847 " pathEditMode="relative" rAng="0" ptsTypes="AA">
                                      <p:cBhvr>
                                        <p:cTn id="17" dur="500" spd="-100000" fill="hold"/>
                                        <p:tgtEl>
                                          <p:spTgt spid="9">
                                            <p:txEl>
                                              <p:pRg st="0" end="0"/>
                                            </p:txEl>
                                          </p:spTgt>
                                        </p:tgtEl>
                                        <p:attrNameLst>
                                          <p:attrName>ppt_x</p:attrName>
                                          <p:attrName>ppt_y</p:attrName>
                                        </p:attrNameLst>
                                      </p:cBhvr>
                                      <p:rCtr x="0" y="1412"/>
                                    </p:animMotion>
                                  </p:childTnLst>
                                </p:cTn>
                              </p:par>
                              <p:par>
                                <p:cTn id="18" presetID="10" presetClass="entr" presetSubtype="0" fill="hold" grpId="1" nodeType="withEffect">
                                  <p:stCondLst>
                                    <p:cond delay="6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par>
                                <p:cTn id="21" presetID="42" presetClass="path" presetSubtype="0" accel="50000" decel="50000" fill="hold" grpId="0" nodeType="withEffect">
                                  <p:stCondLst>
                                    <p:cond delay="600"/>
                                  </p:stCondLst>
                                  <p:childTnLst>
                                    <p:animMotion origin="layout" path="M 1.66667E-6 -2.59259E-6 L 1.66667E-6 0.02847 " pathEditMode="relative" rAng="0" ptsTypes="AA">
                                      <p:cBhvr>
                                        <p:cTn id="22" dur="500" spd="-100000" fill="hold"/>
                                        <p:tgtEl>
                                          <p:spTgt spid="5">
                                            <p:txEl>
                                              <p:pRg st="0" end="0"/>
                                            </p:txEl>
                                          </p:spTgt>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path" presetSubtype="0" accel="50000" decel="50000" fill="hold" nodeType="withEffect">
                  <p:stCondLst>
                    <p:cond delay="600"/>
                  </p:stCondLst>
                  <p:childTnLst>
                    <p:animMotion origin="layout" path="M 1.66667E-6 -2.59259E-6 L 1.66667E-6 0.02847 " pathEditMode="relative" rAng="0" ptsTypes="AA">
                      <p:cBhvr>
                        <p:cTn dur="500" spd="-100000" fill="hold"/>
                        <p:tgtEl>
                          <p:spTgt spid="5"/>
                        </p:tgtEl>
                        <p:attrNameLst>
                          <p:attrName>ppt_x</p:attrName>
                          <p:attrName>ppt_y</p:attrName>
                        </p:attrNameLst>
                      </p:cBhvr>
                      <p:rCtr x="0" y="1412"/>
                    </p:animMotion>
                  </p:childTnLst>
                </p:cTn>
              </p:par>
            </p:tnLst>
          </p:tmpl>
        </p:tmplLst>
      </p:bldP>
      <p:bldP spid="5" grpId="1" build="p">
        <p:tmplLst>
          <p:tmpl lvl="1">
            <p:tnLst>
              <p:par>
                <p:cTn presetID="10" presetClass="entr" presetSubtype="0" fill="hold" nodeType="withEffect">
                  <p:stCondLst>
                    <p:cond delay="6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8" grpId="0" build="p">
        <p:tmplLst>
          <p:tmpl lvl="1">
            <p:tnLst>
              <p:par>
                <p:cTn presetID="42" presetClass="path" presetSubtype="0" accel="50000" decel="50000" fill="hold" nodeType="withEffect">
                  <p:stCondLst>
                    <p:cond delay="300"/>
                  </p:stCondLst>
                  <p:childTnLst>
                    <p:animMotion origin="layout" path="M -2.08333E-6 -7.40741E-7 L -2.08333E-6 0.02847 " pathEditMode="relative" rAng="0" ptsTypes="AA">
                      <p:cBhvr>
                        <p:cTn dur="500" spd="-100000" fill="hold"/>
                        <p:tgtEl>
                          <p:spTgt spid="8"/>
                        </p:tgtEl>
                        <p:attrNameLst>
                          <p:attrName>ppt_x</p:attrName>
                          <p:attrName>ppt_y</p:attrName>
                        </p:attrNameLst>
                      </p:cBhvr>
                      <p:rCtr x="0" y="1412"/>
                    </p:animMotion>
                  </p:childTnLst>
                </p:cTn>
              </p:par>
            </p:tnLst>
          </p:tmpl>
        </p:tmplLst>
      </p:bldP>
      <p:bldP spid="8" grpId="1"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42" presetClass="path" presetSubtype="0" accel="50000" decel="50000" fill="hold" nodeType="withEffect">
                  <p:stCondLst>
                    <p:cond delay="300"/>
                  </p:stCondLst>
                  <p:childTnLst>
                    <p:animMotion origin="layout" path="M -4.58333E-6 1.11111E-6 L -4.58333E-6 0.02847 " pathEditMode="relative" rAng="0" ptsTypes="AA">
                      <p:cBhvr>
                        <p:cTn dur="500" spd="-100000" fill="hold"/>
                        <p:tgtEl>
                          <p:spTgt spid="9"/>
                        </p:tgtEl>
                        <p:attrNameLst>
                          <p:attrName>ppt_x</p:attrName>
                          <p:attrName>ppt_y</p:attrName>
                        </p:attrNameLst>
                      </p:cBhvr>
                      <p:rCtr x="0" y="1412"/>
                    </p:animMotion>
                  </p:childTnLst>
                </p:cTn>
              </p:par>
            </p:tnLst>
          </p:tmpl>
        </p:tmplLst>
      </p:bldP>
      <p:bldP spid="9" grpId="1" build="p">
        <p:tmplLst>
          <p:tmpl lvl="1">
            <p:tnLst>
              <p:par>
                <p:cTn presetID="10"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232">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F36209-EDA4-1AA4-BE2F-94A49584EB1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187" y="428"/>
            <a:ext cx="12187625" cy="6857143"/>
          </a:xfrm>
          <a:prstGeom prst="rect">
            <a:avLst/>
          </a:prstGeom>
        </p:spPr>
      </p:pic>
      <p:pic>
        <p:nvPicPr>
          <p:cNvPr id="5" name="MS logo white - EMF" descr="Microsoft logo white text version">
            <a:extLst>
              <a:ext uri="{FF2B5EF4-FFF2-40B4-BE49-F238E27FC236}">
                <a16:creationId xmlns:a16="http://schemas.microsoft.com/office/drawing/2014/main" id="{F22BE466-3987-8E20-5C93-D96FD6402A2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16" name="Picture 15">
            <a:extLst>
              <a:ext uri="{FF2B5EF4-FFF2-40B4-BE49-F238E27FC236}">
                <a16:creationId xmlns:a16="http://schemas.microsoft.com/office/drawing/2014/main" id="{DBB7DE68-B90B-169C-8BC2-CD6066BD97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82903" y="3106159"/>
            <a:ext cx="5785605" cy="606607"/>
          </a:xfrm>
          <a:prstGeom prst="rect">
            <a:avLst/>
          </a:prstGeom>
        </p:spPr>
      </p:pic>
    </p:spTree>
    <p:extLst>
      <p:ext uri="{BB962C8B-B14F-4D97-AF65-F5344CB8AC3E}">
        <p14:creationId xmlns:p14="http://schemas.microsoft.com/office/powerpoint/2010/main" val="3613022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alkin_2">
    <p:bg>
      <p:bgRef idx="1001">
        <a:schemeClr val="bg2"/>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F36209-EDA4-1AA4-BE2F-94A49584EB1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187" y="428"/>
            <a:ext cx="12187625" cy="6857143"/>
          </a:xfrm>
          <a:prstGeom prst="rect">
            <a:avLst/>
          </a:prstGeom>
        </p:spPr>
      </p:pic>
      <p:pic>
        <p:nvPicPr>
          <p:cNvPr id="5" name="MS logo white - EMF" descr="Microsoft logo white text version">
            <a:extLst>
              <a:ext uri="{FF2B5EF4-FFF2-40B4-BE49-F238E27FC236}">
                <a16:creationId xmlns:a16="http://schemas.microsoft.com/office/drawing/2014/main" id="{F22BE466-3987-8E20-5C93-D96FD6402A2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16" name="Picture 15">
            <a:extLst>
              <a:ext uri="{FF2B5EF4-FFF2-40B4-BE49-F238E27FC236}">
                <a16:creationId xmlns:a16="http://schemas.microsoft.com/office/drawing/2014/main" id="{DBB7DE68-B90B-169C-8BC2-CD6066BD97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82903" y="2749149"/>
            <a:ext cx="5785605" cy="1320627"/>
          </a:xfrm>
          <a:prstGeom prst="rect">
            <a:avLst/>
          </a:prstGeom>
        </p:spPr>
      </p:pic>
    </p:spTree>
    <p:extLst>
      <p:ext uri="{BB962C8B-B14F-4D97-AF65-F5344CB8AC3E}">
        <p14:creationId xmlns:p14="http://schemas.microsoft.com/office/powerpoint/2010/main" val="1378536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2FAED5E-4D3E-3BC4-E004-437D9C46039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187" y="428"/>
            <a:ext cx="12187625" cy="6857143"/>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rgbClr val="D4EC8E"/>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B7258F0B-B819-771F-E43A-118C7693F8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42760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8286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6367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16471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013146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5499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3972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127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96324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91495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86967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9826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9643958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065797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3" name="Picture 2" descr="A close up of a computer screen&#10;&#10;Description automatically generated">
            <a:extLst>
              <a:ext uri="{FF2B5EF4-FFF2-40B4-BE49-F238E27FC236}">
                <a16:creationId xmlns:a16="http://schemas.microsoft.com/office/drawing/2014/main" id="{4B767D69-8680-2F8F-AC03-EA1011B94A3F}"/>
              </a:ext>
            </a:extLst>
          </p:cNvPr>
          <p:cNvPicPr>
            <a:picLocks noChangeAspect="1"/>
          </p:cNvPicPr>
          <p:nvPr userDrawn="1"/>
        </p:nvPicPr>
        <p:blipFill rotWithShape="1">
          <a:blip r:embed="rId2" cstate="email">
            <a:alphaModFix amt="35000"/>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35876609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065938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13067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9926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73264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582057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350701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588588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844703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411249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765259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95899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6751222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321780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22110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19338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64907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73161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03444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49326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83480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39266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21485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746154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81423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635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761714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169856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563282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831087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D4EC8E"/>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367696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D4EC8E"/>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578092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Section Titl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FAA92-38BD-F6AE-B8F3-C9ED63B1356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flipV="1">
            <a:off x="0" y="0"/>
            <a:ext cx="12187625" cy="6857143"/>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D4EC8E"/>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90861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11361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descr="A close up of a computer screen&#10;&#10;Description automatically generated">
            <a:extLst>
              <a:ext uri="{FF2B5EF4-FFF2-40B4-BE49-F238E27FC236}">
                <a16:creationId xmlns:a16="http://schemas.microsoft.com/office/drawing/2014/main" id="{A5C1A155-82B3-F62A-5D8C-95BD634A5FEC}"/>
              </a:ext>
            </a:extLst>
          </p:cNvPr>
          <p:cNvPicPr>
            <a:picLocks noChangeAspect="1"/>
          </p:cNvPicPr>
          <p:nvPr userDrawn="1"/>
        </p:nvPicPr>
        <p:blipFill rotWithShape="1">
          <a:blip r:embed="rId2" cstate="email">
            <a:alphaModFix amt="35000"/>
            <a:extLst>
              <a:ext uri="{28A0092B-C50C-407E-A947-70E740481C1C}">
                <a14:useLocalDpi xmlns:a14="http://schemas.microsoft.com/office/drawing/2010/main"/>
              </a:ext>
            </a:extLst>
          </a:blip>
          <a:srcRect/>
          <a:stretch/>
        </p:blipFill>
        <p:spPr>
          <a:xfrm>
            <a:off x="-1" y="1"/>
            <a:ext cx="12192002" cy="6858000"/>
          </a:xfrm>
          <a:prstGeom prst="rect">
            <a:avLst/>
          </a:prstGeom>
        </p:spPr>
      </p:pic>
    </p:spTree>
    <p:extLst>
      <p:ext uri="{BB962C8B-B14F-4D97-AF65-F5344CB8AC3E}">
        <p14:creationId xmlns:p14="http://schemas.microsoft.com/office/powerpoint/2010/main" val="7152403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44829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7.xml"/><Relationship Id="rId21" Type="http://schemas.openxmlformats.org/officeDocument/2006/relationships/slideLayout" Target="../slideLayouts/slideLayout72.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63" Type="http://schemas.openxmlformats.org/officeDocument/2006/relationships/slideLayout" Target="../slideLayouts/slideLayout114.xml"/><Relationship Id="rId68" Type="http://schemas.openxmlformats.org/officeDocument/2006/relationships/theme" Target="../theme/theme2.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slideLayout" Target="../slideLayouts/slideLayout104.xml"/><Relationship Id="rId58" Type="http://schemas.openxmlformats.org/officeDocument/2006/relationships/slideLayout" Target="../slideLayouts/slideLayout109.xml"/><Relationship Id="rId66" Type="http://schemas.openxmlformats.org/officeDocument/2006/relationships/slideLayout" Target="../slideLayouts/slideLayout117.xml"/><Relationship Id="rId5" Type="http://schemas.openxmlformats.org/officeDocument/2006/relationships/slideLayout" Target="../slideLayouts/slideLayout56.xml"/><Relationship Id="rId61" Type="http://schemas.openxmlformats.org/officeDocument/2006/relationships/slideLayout" Target="../slideLayouts/slideLayout112.xml"/><Relationship Id="rId19" Type="http://schemas.openxmlformats.org/officeDocument/2006/relationships/slideLayout" Target="../slideLayouts/slideLayout7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56" Type="http://schemas.openxmlformats.org/officeDocument/2006/relationships/slideLayout" Target="../slideLayouts/slideLayout107.xml"/><Relationship Id="rId64" Type="http://schemas.openxmlformats.org/officeDocument/2006/relationships/slideLayout" Target="../slideLayouts/slideLayout115.xml"/><Relationship Id="rId69" Type="http://schemas.openxmlformats.org/officeDocument/2006/relationships/image" Target="../media/image1.png"/><Relationship Id="rId8" Type="http://schemas.openxmlformats.org/officeDocument/2006/relationships/slideLayout" Target="../slideLayouts/slideLayout59.xml"/><Relationship Id="rId51" Type="http://schemas.openxmlformats.org/officeDocument/2006/relationships/slideLayout" Target="../slideLayouts/slideLayout102.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59" Type="http://schemas.openxmlformats.org/officeDocument/2006/relationships/slideLayout" Target="../slideLayouts/slideLayout110.xml"/><Relationship Id="rId67" Type="http://schemas.openxmlformats.org/officeDocument/2006/relationships/slideLayout" Target="../slideLayouts/slideLayout118.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54" Type="http://schemas.openxmlformats.org/officeDocument/2006/relationships/slideLayout" Target="../slideLayouts/slideLayout105.xml"/><Relationship Id="rId62" Type="http://schemas.openxmlformats.org/officeDocument/2006/relationships/slideLayout" Target="../slideLayouts/slideLayout113.xml"/><Relationship Id="rId70" Type="http://schemas.openxmlformats.org/officeDocument/2006/relationships/image" Target="../media/image2.svg"/><Relationship Id="rId1" Type="http://schemas.openxmlformats.org/officeDocument/2006/relationships/slideLayout" Target="../slideLayouts/slideLayout52.xml"/><Relationship Id="rId6" Type="http://schemas.openxmlformats.org/officeDocument/2006/relationships/slideLayout" Target="../slideLayouts/slideLayout57.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57" Type="http://schemas.openxmlformats.org/officeDocument/2006/relationships/slideLayout" Target="../slideLayouts/slideLayout108.xml"/><Relationship Id="rId10" Type="http://schemas.openxmlformats.org/officeDocument/2006/relationships/slideLayout" Target="../slideLayouts/slideLayout61.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 Id="rId60" Type="http://schemas.openxmlformats.org/officeDocument/2006/relationships/slideLayout" Target="../slideLayouts/slideLayout111.xml"/><Relationship Id="rId65" Type="http://schemas.openxmlformats.org/officeDocument/2006/relationships/slideLayout" Target="../slideLayouts/slideLayout116.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9" Type="http://schemas.openxmlformats.org/officeDocument/2006/relationships/slideLayout" Target="../slideLayouts/slideLayout90.xml"/><Relationship Id="rId34" Type="http://schemas.openxmlformats.org/officeDocument/2006/relationships/slideLayout" Target="../slideLayouts/slideLayout85.xml"/><Relationship Id="rId50" Type="http://schemas.openxmlformats.org/officeDocument/2006/relationships/slideLayout" Target="../slideLayouts/slideLayout101.xml"/><Relationship Id="rId55" Type="http://schemas.openxmlformats.org/officeDocument/2006/relationships/slideLayout" Target="../slideLayouts/slideLayout10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image" Target="../media/image1.png"/><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theme" Target="../theme/theme3.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image" Target="../media/image2.svg"/><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4.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3">
            <a:extLst>
              <a:ext uri="{96DAC541-7B7A-43D3-8B79-37D633B846F1}">
                <asvg:svgBlip xmlns:asvg="http://schemas.microsoft.com/office/drawing/2016/SVG/main" r:embed="rId5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277412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9">
            <a:extLst>
              <a:ext uri="{96DAC541-7B7A-43D3-8B79-37D633B846F1}">
                <asvg:svgBlip xmlns:asvg="http://schemas.microsoft.com/office/drawing/2016/SVG/main" r:embed="rId7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0498491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 id="2147483780" r:id="rId51"/>
    <p:sldLayoutId id="2147483781" r:id="rId52"/>
    <p:sldLayoutId id="2147483782" r:id="rId53"/>
    <p:sldLayoutId id="2147483783" r:id="rId54"/>
    <p:sldLayoutId id="2147483784" r:id="rId55"/>
    <p:sldLayoutId id="2147483785" r:id="rId56"/>
    <p:sldLayoutId id="2147483786" r:id="rId57"/>
    <p:sldLayoutId id="2147483787" r:id="rId58"/>
    <p:sldLayoutId id="2147483830" r:id="rId59"/>
    <p:sldLayoutId id="2147483831" r:id="rId60"/>
    <p:sldLayoutId id="2147483832" r:id="rId61"/>
    <p:sldLayoutId id="2147483833" r:id="rId62"/>
    <p:sldLayoutId id="2147483834" r:id="rId63"/>
    <p:sldLayoutId id="2147483835" r:id="rId64"/>
    <p:sldLayoutId id="2147483836" r:id="rId65"/>
    <p:sldLayoutId id="2147483837" r:id="rId66"/>
    <p:sldLayoutId id="2147483838" r:id="rId6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GB"/>
              <a:t>Click to edit Master title style</a:t>
            </a:r>
            <a:endParaRPr lang="en-US"/>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98491512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 id="2147483825" r:id="rId37"/>
    <p:sldLayoutId id="2147483826" r:id="rId38"/>
    <p:sldLayoutId id="2147483827" r:id="rId39"/>
    <p:sldLayoutId id="2147483828" r:id="rId4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C0971-4A38-4437-1A66-1F5CF97045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320BAE-90CD-F547-6EB2-60DECBE325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C6E66-5357-E392-1CD8-9A43ED3516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8EE938-3BB0-429B-9746-C1FEF97B494C}" type="datetimeFigureOut">
              <a:rPr lang="en-US" smtClean="0"/>
              <a:t>11/15/2024</a:t>
            </a:fld>
            <a:endParaRPr lang="en-US"/>
          </a:p>
        </p:txBody>
      </p:sp>
      <p:sp>
        <p:nvSpPr>
          <p:cNvPr id="5" name="Footer Placeholder 4">
            <a:extLst>
              <a:ext uri="{FF2B5EF4-FFF2-40B4-BE49-F238E27FC236}">
                <a16:creationId xmlns:a16="http://schemas.microsoft.com/office/drawing/2014/main" id="{D45ADCAA-ED78-E24C-EF9D-D5F9745730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C029CF9-C76F-63D9-0ADC-C4F87D1503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CFADA4-A03B-45D2-9060-F9546CDB76C4}" type="slidenum">
              <a:rPr lang="en-US" smtClean="0"/>
              <a:t>‹#›</a:t>
            </a:fld>
            <a:endParaRPr lang="en-US"/>
          </a:p>
        </p:txBody>
      </p:sp>
    </p:spTree>
    <p:extLst>
      <p:ext uri="{BB962C8B-B14F-4D97-AF65-F5344CB8AC3E}">
        <p14:creationId xmlns:p14="http://schemas.microsoft.com/office/powerpoint/2010/main" val="91319413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1.png"/><Relationship Id="rId1" Type="http://schemas.openxmlformats.org/officeDocument/2006/relationships/slideLayout" Target="../slideLayouts/slideLayout1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2.png"/><Relationship Id="rId1" Type="http://schemas.openxmlformats.org/officeDocument/2006/relationships/slideLayout" Target="../slideLayouts/slideLayout1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df-ask-accessibility-daeeafembaazdzfk.z01.azurefd.net/" TargetMode="External"/><Relationship Id="rId2" Type="http://schemas.openxmlformats.org/officeDocument/2006/relationships/image" Target="../media/image113.png"/><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3" Type="http://schemas.openxmlformats.org/officeDocument/2006/relationships/hyperlink" Target="https://support.microsoft.com/en-us/accessibility" TargetMode="External"/><Relationship Id="rId2" Type="http://schemas.openxmlformats.org/officeDocument/2006/relationships/image" Target="../media/image114.png"/><Relationship Id="rId1" Type="http://schemas.openxmlformats.org/officeDocument/2006/relationships/slideLayout" Target="../slideLayouts/slideLayout113.xml"/></Relationships>
</file>

<file path=ppt/slides/_rels/slide14.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8.xml"/><Relationship Id="rId1" Type="http://schemas.openxmlformats.org/officeDocument/2006/relationships/slideLayout" Target="../slideLayouts/slideLayout114.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xml"/><Relationship Id="rId1" Type="http://schemas.openxmlformats.org/officeDocument/2006/relationships/slideLayout" Target="../slideLayouts/slideLayout116.xml"/><Relationship Id="rId4" Type="http://schemas.openxmlformats.org/officeDocument/2006/relationships/hyperlink" Target="https://www.youtube.com/playlist?list=PLtSVUgxIo6KokE3TjZBv0-blYRzAFWTF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Timeline_of_LinkedIn" TargetMode="External"/><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hyperlink" Target="https://rottenwebsites.miraheze.org/wiki/Twitter" TargetMode="External"/><Relationship Id="rId5" Type="http://schemas.openxmlformats.org/officeDocument/2006/relationships/image" Target="../media/image81.png"/><Relationship Id="rId4" Type="http://schemas.openxmlformats.org/officeDocument/2006/relationships/image" Target="../media/image80.svg"/><Relationship Id="rId9" Type="http://schemas.openxmlformats.org/officeDocument/2006/relationships/image" Target="../media/image83.png"/></Relationships>
</file>

<file path=ppt/slides/_rels/slide2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www.youtube.com/watch?v=2upoZDk-WKU" TargetMode="Externa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hyperlink" Target="https://www.microsoft.com/en-us/bing/chat/enterprise/?form=MA13FV" TargetMode="External"/><Relationship Id="rId3" Type="http://schemas.openxmlformats.org/officeDocument/2006/relationships/image" Target="../media/image127.png"/><Relationship Id="rId7" Type="http://schemas.openxmlformats.org/officeDocument/2006/relationships/image" Target="../media/image130.png"/><Relationship Id="rId12" Type="http://schemas.openxmlformats.org/officeDocument/2006/relationships/image" Target="../media/image133.png"/><Relationship Id="rId2" Type="http://schemas.openxmlformats.org/officeDocument/2006/relationships/notesSlide" Target="../notesSlides/notesSlide12.xml"/><Relationship Id="rId1" Type="http://schemas.openxmlformats.org/officeDocument/2006/relationships/slideLayout" Target="../slideLayouts/slideLayout170.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hyperlink" Target="https://support.microsoft.com/en-us/copilot-teams" TargetMode="External"/><Relationship Id="rId5" Type="http://schemas.openxmlformats.org/officeDocument/2006/relationships/image" Target="../media/image129.png"/><Relationship Id="rId15" Type="http://schemas.openxmlformats.org/officeDocument/2006/relationships/image" Target="../media/image135.jpeg"/><Relationship Id="rId10" Type="http://schemas.openxmlformats.org/officeDocument/2006/relationships/image" Target="../media/image132.png"/><Relationship Id="rId4" Type="http://schemas.openxmlformats.org/officeDocument/2006/relationships/image" Target="../media/image128.svg"/><Relationship Id="rId9" Type="http://schemas.openxmlformats.org/officeDocument/2006/relationships/hyperlink" Target="https://support.microsoft.com/en-us/copilot-powerpoint" TargetMode="External"/><Relationship Id="rId14" Type="http://schemas.openxmlformats.org/officeDocument/2006/relationships/image" Target="../media/image134.png"/></Relationships>
</file>

<file path=ppt/slides/_rels/slide23.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hyperlink" Target="https://support.microsoft.com/en-us/copilot-powerpoint" TargetMode="External"/><Relationship Id="rId3" Type="http://schemas.openxmlformats.org/officeDocument/2006/relationships/image" Target="../media/image129.png"/><Relationship Id="rId7" Type="http://schemas.openxmlformats.org/officeDocument/2006/relationships/image" Target="../media/image130.png"/><Relationship Id="rId12" Type="http://schemas.openxmlformats.org/officeDocument/2006/relationships/image" Target="../media/image131.png"/><Relationship Id="rId2" Type="http://schemas.openxmlformats.org/officeDocument/2006/relationships/notesSlide" Target="../notesSlides/notesSlide13.xml"/><Relationship Id="rId1" Type="http://schemas.openxmlformats.org/officeDocument/2006/relationships/slideLayout" Target="../slideLayouts/slideLayout170.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image" Target="../media/image137.svg"/><Relationship Id="rId5" Type="http://schemas.openxmlformats.org/officeDocument/2006/relationships/image" Target="../media/image128.svg"/><Relationship Id="rId15" Type="http://schemas.openxmlformats.org/officeDocument/2006/relationships/image" Target="../media/image138.jpeg"/><Relationship Id="rId10" Type="http://schemas.openxmlformats.org/officeDocument/2006/relationships/image" Target="../media/image136.png"/><Relationship Id="rId4" Type="http://schemas.openxmlformats.org/officeDocument/2006/relationships/image" Target="../media/image127.png"/><Relationship Id="rId9" Type="http://schemas.openxmlformats.org/officeDocument/2006/relationships/image" Target="../media/image133.png"/><Relationship Id="rId14" Type="http://schemas.openxmlformats.org/officeDocument/2006/relationships/image" Target="../media/image132.png"/></Relationships>
</file>

<file path=ppt/slides/_rels/slide24.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hyperlink" Target="https://support.microsoft.com/en-us/copilot-teams" TargetMode="External"/><Relationship Id="rId3" Type="http://schemas.openxmlformats.org/officeDocument/2006/relationships/image" Target="../media/image129.png"/><Relationship Id="rId7" Type="http://schemas.openxmlformats.org/officeDocument/2006/relationships/image" Target="../media/image130.png"/><Relationship Id="rId12" Type="http://schemas.openxmlformats.org/officeDocument/2006/relationships/hyperlink" Target="https://support.microsoft.com/en-us/copilot-outlook" TargetMode="External"/><Relationship Id="rId2" Type="http://schemas.openxmlformats.org/officeDocument/2006/relationships/notesSlide" Target="../notesSlides/notesSlide14.xml"/><Relationship Id="rId1" Type="http://schemas.openxmlformats.org/officeDocument/2006/relationships/slideLayout" Target="../slideLayouts/slideLayout170.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image" Target="../media/image137.svg"/><Relationship Id="rId5" Type="http://schemas.openxmlformats.org/officeDocument/2006/relationships/image" Target="../media/image128.svg"/><Relationship Id="rId15" Type="http://schemas.openxmlformats.org/officeDocument/2006/relationships/image" Target="../media/image140.png"/><Relationship Id="rId10" Type="http://schemas.openxmlformats.org/officeDocument/2006/relationships/image" Target="../media/image136.png"/><Relationship Id="rId4" Type="http://schemas.openxmlformats.org/officeDocument/2006/relationships/image" Target="../media/image127.png"/><Relationship Id="rId9" Type="http://schemas.openxmlformats.org/officeDocument/2006/relationships/image" Target="../media/image139.png"/><Relationship Id="rId14" Type="http://schemas.openxmlformats.org/officeDocument/2006/relationships/image" Target="../media/image133.png"/></Relationships>
</file>

<file path=ppt/slides/_rels/slide25.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136.png"/><Relationship Id="rId3" Type="http://schemas.openxmlformats.org/officeDocument/2006/relationships/image" Target="../media/image129.png"/><Relationship Id="rId7" Type="http://schemas.openxmlformats.org/officeDocument/2006/relationships/image" Target="../media/image130.png"/><Relationship Id="rId12" Type="http://schemas.openxmlformats.org/officeDocument/2006/relationships/hyperlink" Target="https://support.microsoft.com/en-us/copilot-outlook" TargetMode="External"/><Relationship Id="rId2" Type="http://schemas.openxmlformats.org/officeDocument/2006/relationships/notesSlide" Target="../notesSlides/notesSlide15.xml"/><Relationship Id="rId1" Type="http://schemas.openxmlformats.org/officeDocument/2006/relationships/slideLayout" Target="../slideLayouts/slideLayout170.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image" Target="../media/image141.png"/><Relationship Id="rId5" Type="http://schemas.openxmlformats.org/officeDocument/2006/relationships/image" Target="../media/image128.svg"/><Relationship Id="rId15" Type="http://schemas.openxmlformats.org/officeDocument/2006/relationships/image" Target="../media/image142.jpeg"/><Relationship Id="rId10" Type="http://schemas.openxmlformats.org/officeDocument/2006/relationships/hyperlink" Target="https://support.microsoft.com/en-us/copilot-excel" TargetMode="External"/><Relationship Id="rId4" Type="http://schemas.openxmlformats.org/officeDocument/2006/relationships/image" Target="../media/image127.png"/><Relationship Id="rId9" Type="http://schemas.openxmlformats.org/officeDocument/2006/relationships/image" Target="../media/image133.png"/><Relationship Id="rId14" Type="http://schemas.openxmlformats.org/officeDocument/2006/relationships/image" Target="../media/image137.svg"/></Relationships>
</file>

<file path=ppt/slides/_rels/slide26.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0.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hyperlink" Target="https://support.microsoft.com/en-us/topic/overview-of-microsoft-365-chat-preview-5b00a52d-7296-48ee-b938-b95b7209f737" TargetMode="External"/><Relationship Id="rId2" Type="http://schemas.openxmlformats.org/officeDocument/2006/relationships/notesSlide" Target="../notesSlides/notesSlide16.xml"/><Relationship Id="rId1" Type="http://schemas.openxmlformats.org/officeDocument/2006/relationships/slideLayout" Target="../slideLayouts/slideLayout170.xml"/><Relationship Id="rId6" Type="http://schemas.openxmlformats.org/officeDocument/2006/relationships/hyperlink" Target="https://support.microsoft.com/en-us/copilot-teams" TargetMode="External"/><Relationship Id="rId11" Type="http://schemas.openxmlformats.org/officeDocument/2006/relationships/image" Target="../media/image137.svg"/><Relationship Id="rId5" Type="http://schemas.openxmlformats.org/officeDocument/2006/relationships/image" Target="../media/image128.svg"/><Relationship Id="rId15" Type="http://schemas.openxmlformats.org/officeDocument/2006/relationships/image" Target="../media/image144.jpeg"/><Relationship Id="rId10" Type="http://schemas.openxmlformats.org/officeDocument/2006/relationships/image" Target="../media/image136.png"/><Relationship Id="rId4" Type="http://schemas.openxmlformats.org/officeDocument/2006/relationships/image" Target="../media/image127.png"/><Relationship Id="rId9" Type="http://schemas.openxmlformats.org/officeDocument/2006/relationships/hyperlink" Target="https://support.microsoft.com/en-us/copilot-outlook" TargetMode="External"/><Relationship Id="rId14" Type="http://schemas.openxmlformats.org/officeDocument/2006/relationships/image" Target="../media/image143.png"/></Relationships>
</file>

<file path=ppt/slides/_rels/slide2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xml"/><Relationship Id="rId1" Type="http://schemas.openxmlformats.org/officeDocument/2006/relationships/slideLayout" Target="../slideLayouts/slideLayout6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1.xml"/><Relationship Id="rId1" Type="http://schemas.openxmlformats.org/officeDocument/2006/relationships/tags" Target="../tags/tag1.xml"/><Relationship Id="rId5" Type="http://schemas.openxmlformats.org/officeDocument/2006/relationships/image" Target="../media/image85.png"/><Relationship Id="rId4" Type="http://schemas.openxmlformats.org/officeDocument/2006/relationships/image" Target="../media/image84.png"/></Relationships>
</file>

<file path=ppt/slides/_rels/slide3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1.png"/><Relationship Id="rId7" Type="http://schemas.openxmlformats.org/officeDocument/2006/relationships/image" Target="../media/image153.png"/><Relationship Id="rId2" Type="http://schemas.openxmlformats.org/officeDocument/2006/relationships/notesSlide" Target="../notesSlides/notesSlide18.xml"/><Relationship Id="rId1" Type="http://schemas.openxmlformats.org/officeDocument/2006/relationships/slideLayout" Target="../slideLayouts/slideLayout67.xml"/><Relationship Id="rId6" Type="http://schemas.microsoft.com/office/2007/relationships/hdphoto" Target="../media/hdphoto3.wdp"/><Relationship Id="rId5" Type="http://schemas.openxmlformats.org/officeDocument/2006/relationships/image" Target="../media/image152.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7.xml"/><Relationship Id="rId1" Type="http://schemas.openxmlformats.org/officeDocument/2006/relationships/tags" Target="../tags/tag5.xml"/><Relationship Id="rId4" Type="http://schemas.openxmlformats.org/officeDocument/2006/relationships/image" Target="../media/image155.png"/></Relationships>
</file>

<file path=ppt/slides/_rels/slide3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2.xml"/><Relationship Id="rId1" Type="http://schemas.openxmlformats.org/officeDocument/2006/relationships/slideLayout" Target="../slideLayouts/slideLayout67.xml"/><Relationship Id="rId4" Type="http://schemas.openxmlformats.org/officeDocument/2006/relationships/image" Target="../media/image158.jpeg"/></Relationships>
</file>

<file path=ppt/slides/_rels/slide3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notesSlide" Target="../notesSlides/notesSlide23.xml"/><Relationship Id="rId7" Type="http://schemas.openxmlformats.org/officeDocument/2006/relationships/image" Target="../media/image161.png"/><Relationship Id="rId2" Type="http://schemas.openxmlformats.org/officeDocument/2006/relationships/slideLayout" Target="../slideLayouts/slideLayout98.xml"/><Relationship Id="rId1" Type="http://schemas.openxmlformats.org/officeDocument/2006/relationships/tags" Target="../tags/tag6.xml"/><Relationship Id="rId6" Type="http://schemas.openxmlformats.org/officeDocument/2006/relationships/image" Target="../media/image160.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02.jpeg"/><Relationship Id="rId9" Type="http://schemas.openxmlformats.org/officeDocument/2006/relationships/image" Target="../media/image16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8.xml"/></Relationships>
</file>

<file path=ppt/slides/_rels/slide38.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hyperlink" Target="https://www.microsoft.com/design/inclusive/" TargetMode="External"/><Relationship Id="rId2" Type="http://schemas.openxmlformats.org/officeDocument/2006/relationships/notesSlide" Target="../notesSlides/notesSlide25.xml"/><Relationship Id="rId1" Type="http://schemas.openxmlformats.org/officeDocument/2006/relationships/slideLayout" Target="../slideLayouts/slideLayout56.xml"/><Relationship Id="rId6" Type="http://schemas.openxmlformats.org/officeDocument/2006/relationships/hyperlink" Target="https://blogs.windows.com/windowsexperience/2021/07/01/whats-coming-in-windows-11-accessibility/" TargetMode="External"/><Relationship Id="rId5" Type="http://schemas.openxmlformats.org/officeDocument/2006/relationships/image" Target="../media/image167.jpeg"/><Relationship Id="rId4" Type="http://schemas.openxmlformats.org/officeDocument/2006/relationships/image" Target="../media/image166.svg"/></Relationships>
</file>

<file path=ppt/slides/_rels/slide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msauedu01-my.sharepoint.com/:v:/g/personal/andrewbalzer_msauedu01_com_au/EZHfxdVArRBIt1L4syNiWZQB7LKmmmS_-m-cKDmmKVx4fw?e=acgxeR" TargetMode="Externa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notesSlide" Target="../notesSlides/notesSlide3.xml"/><Relationship Id="rId7" Type="http://schemas.openxmlformats.org/officeDocument/2006/relationships/image" Target="../media/image89.emf"/><Relationship Id="rId2" Type="http://schemas.openxmlformats.org/officeDocument/2006/relationships/slideLayout" Target="../slideLayouts/slideLayout65.xml"/><Relationship Id="rId1" Type="http://schemas.openxmlformats.org/officeDocument/2006/relationships/tags" Target="../tags/tag2.xml"/><Relationship Id="rId6" Type="http://schemas.openxmlformats.org/officeDocument/2006/relationships/image" Target="../media/image88.emf"/><Relationship Id="rId5" Type="http://schemas.openxmlformats.org/officeDocument/2006/relationships/image" Target="../media/image87.emf"/><Relationship Id="rId10" Type="http://schemas.openxmlformats.org/officeDocument/2006/relationships/hyperlink" Target="http://aka.ms/AccessibilitySway" TargetMode="External"/><Relationship Id="rId4" Type="http://schemas.openxmlformats.org/officeDocument/2006/relationships/image" Target="../media/image86.png"/><Relationship Id="rId9" Type="http://schemas.openxmlformats.org/officeDocument/2006/relationships/image" Target="../media/image91.emf"/></Relationships>
</file>

<file path=ppt/slides/_rels/slide4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s://msauedu01-my.sharepoint.com/:v:/g/personal/andrewbalzer_msauedu01_com_au/Ef3xBoC5M-BFnwpXA71NXMQBZCjkYqev5_HqxC5B3Fw9ow?e=TQzgFo" TargetMode="Externa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yb63YJe_Vyg" TargetMode="External"/><Relationship Id="rId2" Type="http://schemas.openxmlformats.org/officeDocument/2006/relationships/notesSlide" Target="../notesSlides/notesSlide26.xml"/><Relationship Id="rId1" Type="http://schemas.openxmlformats.org/officeDocument/2006/relationships/slideLayout" Target="../slideLayouts/slideLayout56.xml"/><Relationship Id="rId4" Type="http://schemas.openxmlformats.org/officeDocument/2006/relationships/image" Target="../media/image170.png"/></Relationships>
</file>

<file path=ppt/slides/_rels/slide4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7.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8.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hyperlink" Target="https://support.microsoft.com/windows/8b1068e6-d3b8-4ba8-b027-133dd8911df9#WindowsVersion=Windows_11" TargetMode="External"/><Relationship Id="rId2" Type="http://schemas.openxmlformats.org/officeDocument/2006/relationships/notesSlide" Target="../notesSlides/notesSlide29.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0.xml"/><Relationship Id="rId1" Type="http://schemas.openxmlformats.org/officeDocument/2006/relationships/slideLayout" Target="../slideLayouts/slideLayout6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svg"/></Relationships>
</file>

<file path=ppt/slides/_rels/slide46.xml.rels><?xml version="1.0" encoding="UTF-8" standalone="yes"?>
<Relationships xmlns="http://schemas.openxmlformats.org/package/2006/relationships"><Relationship Id="rId8" Type="http://schemas.openxmlformats.org/officeDocument/2006/relationships/hyperlink" Target="https://blogs.windows.com/windowsexperience/2021/10/04/making-windows-11-the-most-inclusively-designed-version-of-windows-yet/" TargetMode="External"/><Relationship Id="rId3" Type="http://schemas.openxmlformats.org/officeDocument/2006/relationships/hyperlink" Target="https://www.microsoft.com/accessibility/windows" TargetMode="External"/><Relationship Id="rId7" Type="http://schemas.openxmlformats.org/officeDocument/2006/relationships/hyperlink" Target="https://blogs.windows.com/windowsexperience/2022/05/10/new-accessibility-features-coming-to-windows-11/" TargetMode="External"/><Relationship Id="rId2" Type="http://schemas.openxmlformats.org/officeDocument/2006/relationships/notesSlide" Target="../notesSlides/notesSlide31.xml"/><Relationship Id="rId1" Type="http://schemas.openxmlformats.org/officeDocument/2006/relationships/slideLayout" Target="../slideLayouts/slideLayout67.xml"/><Relationship Id="rId6" Type="http://schemas.openxmlformats.org/officeDocument/2006/relationships/hyperlink" Target="https://docs.microsoft.com/windows/configuration/windows-10-accessibility-for-itpros" TargetMode="External"/><Relationship Id="rId5" Type="http://schemas.openxmlformats.org/officeDocument/2006/relationships/hyperlink" Target="https://aka.ms/Windows/AccessibilitySupport" TargetMode="External"/><Relationship Id="rId10" Type="http://schemas.openxmlformats.org/officeDocument/2006/relationships/image" Target="../media/image177.jpeg"/><Relationship Id="rId4" Type="http://schemas.openxmlformats.org/officeDocument/2006/relationships/hyperlink" Target="https://support.microsoft.com/windows/8b1068e6-d3b8-4ba8-b027-133dd8911df9#WindowsVersion=Windows_11" TargetMode="External"/><Relationship Id="rId9" Type="http://schemas.openxmlformats.org/officeDocument/2006/relationships/hyperlink" Target="https://myignite.microsoft.com/sessions/9fb299e8-526e-47ee-80fb-e2eac96cf078?source=sessions"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youtu.be/5AqcLtG1mmU" TargetMode="External"/><Relationship Id="rId13" Type="http://schemas.openxmlformats.org/officeDocument/2006/relationships/image" Target="../media/image183.jpeg"/><Relationship Id="rId3" Type="http://schemas.openxmlformats.org/officeDocument/2006/relationships/image" Target="../media/image178.jpeg"/><Relationship Id="rId7" Type="http://schemas.openxmlformats.org/officeDocument/2006/relationships/image" Target="../media/image180.jpeg"/><Relationship Id="rId12" Type="http://schemas.openxmlformats.org/officeDocument/2006/relationships/hyperlink" Target="https://youtu.be/vVkJNENl9X0" TargetMode="External"/><Relationship Id="rId2" Type="http://schemas.openxmlformats.org/officeDocument/2006/relationships/notesSlide" Target="../notesSlides/notesSlide32.xml"/><Relationship Id="rId1" Type="http://schemas.openxmlformats.org/officeDocument/2006/relationships/slideLayout" Target="../slideLayouts/slideLayout67.xml"/><Relationship Id="rId6" Type="http://schemas.openxmlformats.org/officeDocument/2006/relationships/hyperlink" Target="https://youtu.be/MQztMZQXMO8" TargetMode="External"/><Relationship Id="rId11" Type="http://schemas.openxmlformats.org/officeDocument/2006/relationships/image" Target="../media/image182.jpeg"/><Relationship Id="rId5" Type="http://schemas.openxmlformats.org/officeDocument/2006/relationships/image" Target="../media/image179.jpeg"/><Relationship Id="rId10" Type="http://schemas.openxmlformats.org/officeDocument/2006/relationships/hyperlink" Target="https://youtu.be/6E2SSxTlg7s" TargetMode="External"/><Relationship Id="rId4" Type="http://schemas.openxmlformats.org/officeDocument/2006/relationships/hyperlink" Target="https://youtu.be/vXWAhDEJ_WA" TargetMode="External"/><Relationship Id="rId9" Type="http://schemas.openxmlformats.org/officeDocument/2006/relationships/image" Target="../media/image181.jpeg"/><Relationship Id="rId14" Type="http://schemas.openxmlformats.org/officeDocument/2006/relationships/hyperlink" Target="https://youtu.be/pw2e7qI90jI"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sway.office.com/ofnj0y3PT7dnqb0Z?ref=Link" TargetMode="External"/><Relationship Id="rId2" Type="http://schemas.openxmlformats.org/officeDocument/2006/relationships/notesSlide" Target="../notesSlides/notesSlide33.xml"/><Relationship Id="rId1" Type="http://schemas.openxmlformats.org/officeDocument/2006/relationships/slideLayout" Target="../slideLayouts/slideLayout67.xml"/><Relationship Id="rId5" Type="http://schemas.openxmlformats.org/officeDocument/2006/relationships/image" Target="../media/image184.jpeg"/><Relationship Id="rId4" Type="http://schemas.openxmlformats.org/officeDocument/2006/relationships/hyperlink" Target="https://www.youtube.com/playlist?list=PLtSVUgxIo6KpRN7i2QKqRYlqkA0Z_q3WC"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playlist?list=PLyhj1WZ29G65vdmV45qNlL6AjFjFIcvae" TargetMode="External"/><Relationship Id="rId2" Type="http://schemas.openxmlformats.org/officeDocument/2006/relationships/notesSlide" Target="../notesSlides/notesSlide34.xml"/><Relationship Id="rId1" Type="http://schemas.openxmlformats.org/officeDocument/2006/relationships/slideLayout" Target="../slideLayouts/slideLayout67.xml"/><Relationship Id="rId4" Type="http://schemas.openxmlformats.org/officeDocument/2006/relationships/image" Target="../media/image185.jpeg"/></Relationships>
</file>

<file path=ppt/slides/_rels/slide5.xml.rels><?xml version="1.0" encoding="UTF-8" standalone="yes"?>
<Relationships xmlns="http://schemas.openxmlformats.org/package/2006/relationships"><Relationship Id="rId3" Type="http://schemas.openxmlformats.org/officeDocument/2006/relationships/image" Target="../media/image92.emf"/><Relationship Id="rId7" Type="http://schemas.openxmlformats.org/officeDocument/2006/relationships/image" Target="../media/image96.emf"/><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playlist?list=PLtSVUgxIo6KqBBGqNdPQG64f-hTs1YxFM" TargetMode="External"/><Relationship Id="rId2" Type="http://schemas.openxmlformats.org/officeDocument/2006/relationships/notesSlide" Target="../notesSlides/notesSlide35.xml"/><Relationship Id="rId1" Type="http://schemas.openxmlformats.org/officeDocument/2006/relationships/slideLayout" Target="../slideLayouts/slideLayout67.xml"/><Relationship Id="rId4" Type="http://schemas.openxmlformats.org/officeDocument/2006/relationships/image" Target="../media/image186.png"/></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G8EYDJ56c6k&amp;list=PLtSVUgxIo6KrxMh-wNhSG7MuZ2gfPf7co" TargetMode="External"/><Relationship Id="rId2" Type="http://schemas.openxmlformats.org/officeDocument/2006/relationships/notesSlide" Target="../notesSlides/notesSlide36.xml"/><Relationship Id="rId1" Type="http://schemas.openxmlformats.org/officeDocument/2006/relationships/slideLayout" Target="../slideLayouts/slideLayout67.xml"/><Relationship Id="rId4" Type="http://schemas.openxmlformats.org/officeDocument/2006/relationships/image" Target="../media/image187.png"/></Relationships>
</file>

<file path=ppt/slides/_rels/slide52.xml.rels><?xml version="1.0" encoding="UTF-8" standalone="yes"?>
<Relationships xmlns="http://schemas.openxmlformats.org/package/2006/relationships"><Relationship Id="rId3" Type="http://schemas.openxmlformats.org/officeDocument/2006/relationships/hyperlink" Target="https://support.office.com/en-us/article/Office-Accessibility-Center-Resources-for-people-with-disabilities-ecab0fcf-d143-4fe8-a2ff-6cd596bddc6d" TargetMode="External"/><Relationship Id="rId7" Type="http://schemas.openxmlformats.org/officeDocument/2006/relationships/image" Target="../media/image188.png"/><Relationship Id="rId2" Type="http://schemas.openxmlformats.org/officeDocument/2006/relationships/notesSlide" Target="../notesSlides/notesSlide37.xml"/><Relationship Id="rId1" Type="http://schemas.openxmlformats.org/officeDocument/2006/relationships/slideLayout" Target="../slideLayouts/slideLayout67.xml"/><Relationship Id="rId6" Type="http://schemas.openxmlformats.org/officeDocument/2006/relationships/hyperlink" Target="https://support.office.com/en-us/article/accessibility-video-training-71572a1d-5656-4e01-8fce-53e35c3caaf4" TargetMode="External"/><Relationship Id="rId5" Type="http://schemas.openxmlformats.org/officeDocument/2006/relationships/hyperlink" Target="https://support.office.com/en-us/article/get-accessible-templates-for-office-ca086caa-2bd2-4ac8-8c12-4cd495bd4d76" TargetMode="External"/><Relationship Id="rId4" Type="http://schemas.openxmlformats.org/officeDocument/2006/relationships/hyperlink" Target="https://go.microsoft.com/fwlink/?linkid=845468"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8.xml"/><Relationship Id="rId1" Type="http://schemas.openxmlformats.org/officeDocument/2006/relationships/slideLayout" Target="../slideLayouts/slideLayout67.xml"/><Relationship Id="rId4" Type="http://schemas.openxmlformats.org/officeDocument/2006/relationships/hyperlink" Target="https://www.youtube.com/playlist?list=PLiluTszfwwMIkfpExYsR4K9V8Rf2dPWkH"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9.xml"/><Relationship Id="rId1" Type="http://schemas.openxmlformats.org/officeDocument/2006/relationships/slideLayout" Target="../slideLayouts/slideLayout67.xml"/><Relationship Id="rId4" Type="http://schemas.openxmlformats.org/officeDocument/2006/relationships/hyperlink" Target="https://aka.ms/learningtoolsflyer"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0.xml"/><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hyperlink" Target="https://support.microsoft.com/en-us/help/17180" TargetMode="External"/><Relationship Id="rId7" Type="http://schemas.openxmlformats.org/officeDocument/2006/relationships/hyperlink" Target="https://support.microsoft.com/en-us/help/21055/windows-10-closed-caption-settings" TargetMode="External"/><Relationship Id="rId2" Type="http://schemas.openxmlformats.org/officeDocument/2006/relationships/hyperlink" Target="https://support.microsoft.com/en-us/hub/4339839/windows-accessibility-help?os=windows-10" TargetMode="External"/><Relationship Id="rId1" Type="http://schemas.openxmlformats.org/officeDocument/2006/relationships/slideLayout" Target="../slideLayouts/slideLayout110.xml"/><Relationship Id="rId6" Type="http://schemas.openxmlformats.org/officeDocument/2006/relationships/hyperlink" Target="https://support.microsoft.com/en-us/help/27928" TargetMode="External"/><Relationship Id="rId5" Type="http://schemas.openxmlformats.org/officeDocument/2006/relationships/hyperlink" Target="https://support.microsoft.com/en-us/help/4344736/windows-10-use-color-filters" TargetMode="External"/><Relationship Id="rId4" Type="http://schemas.openxmlformats.org/officeDocument/2006/relationships/hyperlink" Target="https://support.microsoft.com/en-us/help/22798"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microsoft.com/en-us/ai/ai-for-accessibility-projects" TargetMode="External"/><Relationship Id="rId2" Type="http://schemas.openxmlformats.org/officeDocument/2006/relationships/hyperlink" Target="https://www.microsoft.com/en-us/ai/ai-for-accessibility" TargetMode="External"/><Relationship Id="rId1" Type="http://schemas.openxmlformats.org/officeDocument/2006/relationships/slideLayout" Target="../slideLayouts/slideLayout110.xml"/><Relationship Id="rId5" Type="http://schemas.openxmlformats.org/officeDocument/2006/relationships/image" Target="../media/image193.jpeg"/><Relationship Id="rId4" Type="http://schemas.openxmlformats.org/officeDocument/2006/relationships/hyperlink" Target="https://ai4prod.microsoftcrmportals.com/AIAcccessibilityGrantApplication/"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en.wikipedia.org/wiki/Timeline_of_LinkedIn" TargetMode="External"/><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67.xml"/><Relationship Id="rId6" Type="http://schemas.openxmlformats.org/officeDocument/2006/relationships/hyperlink" Target="https://rottenwebsites.miraheze.org/wiki/Twitter" TargetMode="External"/><Relationship Id="rId5" Type="http://schemas.openxmlformats.org/officeDocument/2006/relationships/image" Target="../media/image81.png"/><Relationship Id="rId4" Type="http://schemas.openxmlformats.org/officeDocument/2006/relationships/image" Target="../media/image80.svg"/><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hyperlink" Target="https://www.who.int/news-room/fact-sheets/detail/disability-and-health" TargetMode="External"/><Relationship Id="rId2" Type="http://schemas.openxmlformats.org/officeDocument/2006/relationships/notesSlide" Target="../notesSlides/notesSlide5.xml"/><Relationship Id="rId1" Type="http://schemas.openxmlformats.org/officeDocument/2006/relationships/slideLayout" Target="../slideLayouts/slideLayout67.xml"/><Relationship Id="rId5" Type="http://schemas.openxmlformats.org/officeDocument/2006/relationships/hyperlink" Target="http://www.who.int/news-room/fact-sheets/detail/assistive-technology" TargetMode="External"/><Relationship Id="rId4" Type="http://schemas.openxmlformats.org/officeDocument/2006/relationships/hyperlink" Target="http://www.talentinnovation.org/_private/assets/DisabilitiesInclusion_KeyFindings-CTI.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notesSlide" Target="../notesSlides/notesSlide6.xml"/><Relationship Id="rId7" Type="http://schemas.openxmlformats.org/officeDocument/2006/relationships/image" Target="../media/image100.png"/><Relationship Id="rId2" Type="http://schemas.openxmlformats.org/officeDocument/2006/relationships/slideLayout" Target="../slideLayouts/slideLayout69.xml"/><Relationship Id="rId1" Type="http://schemas.openxmlformats.org/officeDocument/2006/relationships/tags" Target="../tags/tag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notesSlide" Target="../notesSlides/notesSlide7.xml"/><Relationship Id="rId7" Type="http://schemas.openxmlformats.org/officeDocument/2006/relationships/image" Target="../media/image105.png"/><Relationship Id="rId2" Type="http://schemas.openxmlformats.org/officeDocument/2006/relationships/slideLayout" Target="../slideLayouts/slideLayout98.xml"/><Relationship Id="rId1" Type="http://schemas.openxmlformats.org/officeDocument/2006/relationships/tags" Target="../tags/tag4.xml"/><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jpeg"/><Relationship Id="rId9" Type="http://schemas.openxmlformats.org/officeDocument/2006/relationships/image" Target="../media/image107.png"/></Relationships>
</file>

<file path=ppt/slides/_rels/slide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1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30588-1F8B-19DD-BBE8-938AD44B72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C516E7-DE8B-45C8-0665-77352B89B058}"/>
              </a:ext>
            </a:extLst>
          </p:cNvPr>
          <p:cNvSpPr txBox="1">
            <a:spLocks noGrp="1"/>
          </p:cNvSpPr>
          <p:nvPr>
            <p:ph type="title" idx="4294967295"/>
          </p:nvPr>
        </p:nvSpPr>
        <p:spPr>
          <a:xfrm>
            <a:off x="520493" y="1822406"/>
            <a:ext cx="7273678" cy="27699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5000" b="1" i="0" u="none" strike="noStrike" kern="1200" cap="none" spc="-180" normalizeH="0" baseline="0" noProof="0" dirty="0">
                <a:ln>
                  <a:noFill/>
                </a:ln>
                <a:gradFill flip="none">
                  <a:gsLst>
                    <a:gs pos="0">
                      <a:srgbClr val="C4B4E3"/>
                    </a:gs>
                    <a:gs pos="100000">
                      <a:srgbClr val="8ADBD2"/>
                    </a:gs>
                  </a:gsLst>
                  <a:lin ang="10800000" scaled="1"/>
                  <a:tileRect/>
                </a:gradFill>
                <a:effectLst/>
                <a:uLnTx/>
                <a:uFillTx/>
                <a:latin typeface="Segoe UI Semibold"/>
                <a:ea typeface="Segoe UI Black"/>
                <a:cs typeface="Segoe UI Semibold"/>
              </a:rPr>
              <a:t>ADCET Webinar: Accessibility in Office 365 - Inclusive isn’t elusive (Refresher)</a:t>
            </a:r>
          </a:p>
        </p:txBody>
      </p:sp>
    </p:spTree>
    <p:extLst>
      <p:ext uri="{BB962C8B-B14F-4D97-AF65-F5344CB8AC3E}">
        <p14:creationId xmlns:p14="http://schemas.microsoft.com/office/powerpoint/2010/main" val="2572419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B5D5-C8E2-1F83-B709-46EA35C33B88}"/>
              </a:ext>
            </a:extLst>
          </p:cNvPr>
          <p:cNvSpPr>
            <a:spLocks noGrp="1"/>
          </p:cNvSpPr>
          <p:nvPr>
            <p:ph type="title"/>
          </p:nvPr>
        </p:nvSpPr>
        <p:spPr>
          <a:xfrm>
            <a:off x="269242" y="-723916"/>
            <a:ext cx="5378548" cy="723916"/>
          </a:xfrm>
        </p:spPr>
        <p:txBody>
          <a:bodyPr vert="horz" wrap="square" lIns="0" tIns="0" rIns="0" bIns="0" rtlCol="0" anchor="b">
            <a:spAutoFit/>
          </a:bodyPr>
          <a:lstStyle/>
          <a:p>
            <a:r>
              <a:rPr lang="en-AU" dirty="0"/>
              <a:t>Accessibility tips</a:t>
            </a:r>
          </a:p>
        </p:txBody>
      </p:sp>
      <p:pic>
        <p:nvPicPr>
          <p:cNvPr id="4" name="Picture 3" descr="A screenshot of a website">
            <a:extLst>
              <a:ext uri="{FF2B5EF4-FFF2-40B4-BE49-F238E27FC236}">
                <a16:creationId xmlns:a16="http://schemas.microsoft.com/office/drawing/2014/main" id="{7328CB14-8C38-AA05-14EF-CE46F00288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0650" y="68263"/>
            <a:ext cx="11950700" cy="6721475"/>
          </a:xfrm>
          <a:prstGeom prst="rect">
            <a:avLst/>
          </a:prstGeom>
          <a:noFill/>
        </p:spPr>
      </p:pic>
      <p:graphicFrame>
        <p:nvGraphicFramePr>
          <p:cNvPr id="5" name="Diagram 4">
            <a:extLst>
              <a:ext uri="{FF2B5EF4-FFF2-40B4-BE49-F238E27FC236}">
                <a16:creationId xmlns:a16="http://schemas.microsoft.com/office/drawing/2014/main" id="{31923BA1-E85F-C2D4-192F-ADDCA514859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3471795"/>
              </p:ext>
            </p:extLst>
          </p:nvPr>
        </p:nvGraphicFramePr>
        <p:xfrm>
          <a:off x="7155895" y="5039531"/>
          <a:ext cx="4915455" cy="62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3441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5C4952-4B44-097A-C45D-D254C0BF18B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5" name="Diagram 4">
            <a:extLst>
              <a:ext uri="{FF2B5EF4-FFF2-40B4-BE49-F238E27FC236}">
                <a16:creationId xmlns:a16="http://schemas.microsoft.com/office/drawing/2014/main" id="{31923BA1-E85F-C2D4-192F-ADDCA514859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5988152"/>
              </p:ext>
            </p:extLst>
          </p:nvPr>
        </p:nvGraphicFramePr>
        <p:xfrm>
          <a:off x="7276545" y="5538294"/>
          <a:ext cx="4915455" cy="622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F2419A06-7BC2-FFC8-236F-E9B8BCFCFC0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12192000" cy="2063750"/>
          </a:xfrm>
          <a:prstGeom prst="rect">
            <a:avLst/>
          </a:prstGeom>
        </p:spPr>
      </p:pic>
      <p:sp>
        <p:nvSpPr>
          <p:cNvPr id="6" name="Title 5">
            <a:extLst>
              <a:ext uri="{FF2B5EF4-FFF2-40B4-BE49-F238E27FC236}">
                <a16:creationId xmlns:a16="http://schemas.microsoft.com/office/drawing/2014/main" id="{BACE3192-988D-60CE-49D3-0E89DFDB096E}"/>
              </a:ext>
            </a:extLst>
          </p:cNvPr>
          <p:cNvSpPr txBox="1">
            <a:spLocks noGrp="1"/>
          </p:cNvSpPr>
          <p:nvPr>
            <p:ph type="title" idx="4294967295"/>
          </p:nvPr>
        </p:nvSpPr>
        <p:spPr>
          <a:xfrm>
            <a:off x="231775" y="431710"/>
            <a:ext cx="586422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gradFill>
                  <a:gsLst>
                    <a:gs pos="0">
                      <a:srgbClr val="0078D4"/>
                    </a:gs>
                    <a:gs pos="50000">
                      <a:srgbClr val="C03BC4"/>
                    </a:gs>
                    <a:gs pos="100000">
                      <a:srgbClr val="FFA38B"/>
                    </a:gs>
                  </a:gsLst>
                  <a:lin ang="0" scaled="0"/>
                </a:gradFill>
                <a:effectLst/>
                <a:uLnTx/>
                <a:uFillTx/>
                <a:latin typeface="+mj-lt"/>
                <a:ea typeface="+mn-ea"/>
                <a:cs typeface="Segoe UI"/>
              </a:rPr>
              <a:t>Accessibility for enterprise customers</a:t>
            </a:r>
            <a:endParaRPr kumimoji="0" lang="en-AU" sz="3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6982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4BA00-994A-ABEC-E713-2CB4346BCD01}"/>
              </a:ext>
            </a:extLst>
          </p:cNvPr>
          <p:cNvSpPr>
            <a:spLocks noGrp="1"/>
          </p:cNvSpPr>
          <p:nvPr>
            <p:ph type="title"/>
          </p:nvPr>
        </p:nvSpPr>
        <p:spPr>
          <a:xfrm>
            <a:off x="0" y="-1447832"/>
            <a:ext cx="9822873" cy="1447832"/>
          </a:xfrm>
        </p:spPr>
        <p:txBody>
          <a:bodyPr/>
          <a:lstStyle/>
          <a:p>
            <a:r>
              <a:rPr lang="en-AU" dirty="0"/>
              <a:t>Ask Microsoft Accessibility</a:t>
            </a:r>
          </a:p>
        </p:txBody>
      </p:sp>
      <p:sp>
        <p:nvSpPr>
          <p:cNvPr id="3" name="Picture Placeholder 2">
            <a:extLst>
              <a:ext uri="{FF2B5EF4-FFF2-40B4-BE49-F238E27FC236}">
                <a16:creationId xmlns:a16="http://schemas.microsoft.com/office/drawing/2014/main" id="{13496A99-3E72-68AC-1D1A-D487BF75EE44}"/>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en-AU"/>
          </a:p>
        </p:txBody>
      </p:sp>
      <p:pic>
        <p:nvPicPr>
          <p:cNvPr id="5" name="Picture 4">
            <a:extLst>
              <a:ext uri="{FF2B5EF4-FFF2-40B4-BE49-F238E27FC236}">
                <a16:creationId xmlns:a16="http://schemas.microsoft.com/office/drawing/2014/main" id="{AF3F59ED-0F6B-3ACF-89BB-C8A3A14C83A4}"/>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00"/>
            <a:ext cx="12192000" cy="6858000"/>
          </a:xfrm>
          <a:prstGeom prst="rect">
            <a:avLst/>
          </a:prstGeom>
        </p:spPr>
      </p:pic>
      <p:grpSp>
        <p:nvGrpSpPr>
          <p:cNvPr id="6" name="Group 5">
            <a:extLst>
              <a:ext uri="{FF2B5EF4-FFF2-40B4-BE49-F238E27FC236}">
                <a16:creationId xmlns:a16="http://schemas.microsoft.com/office/drawing/2014/main" id="{1C0C86BC-7024-6DCA-2128-1594A9479C43}"/>
              </a:ext>
              <a:ext uri="{C183D7F6-B498-43B3-948B-1728B52AA6E4}">
                <adec:decorative xmlns:adec="http://schemas.microsoft.com/office/drawing/2017/decorative" val="1"/>
              </a:ext>
            </a:extLst>
          </p:cNvPr>
          <p:cNvGrpSpPr/>
          <p:nvPr/>
        </p:nvGrpSpPr>
        <p:grpSpPr>
          <a:xfrm>
            <a:off x="6189432" y="4520804"/>
            <a:ext cx="4752782" cy="494256"/>
            <a:chOff x="520911" y="78060"/>
            <a:chExt cx="4752782" cy="663286"/>
          </a:xfrm>
          <a:solidFill>
            <a:srgbClr val="C5B4E3"/>
          </a:solidFill>
        </p:grpSpPr>
        <p:sp>
          <p:nvSpPr>
            <p:cNvPr id="7" name="Rectangle 6">
              <a:extLst>
                <a:ext uri="{FF2B5EF4-FFF2-40B4-BE49-F238E27FC236}">
                  <a16:creationId xmlns:a16="http://schemas.microsoft.com/office/drawing/2014/main" id="{9A67D72C-605E-C89B-0FC6-F0F729111C93}"/>
                </a:ext>
              </a:extLst>
            </p:cNvPr>
            <p:cNvSpPr/>
            <p:nvPr/>
          </p:nvSpPr>
          <p:spPr>
            <a:xfrm>
              <a:off x="520911" y="78060"/>
              <a:ext cx="4752782" cy="66328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8" name="TextBox 7">
              <a:extLst>
                <a:ext uri="{FF2B5EF4-FFF2-40B4-BE49-F238E27FC236}">
                  <a16:creationId xmlns:a16="http://schemas.microsoft.com/office/drawing/2014/main" id="{55B22A12-D5D3-8767-3118-5ED951ABF61A}"/>
                </a:ext>
              </a:extLst>
            </p:cNvPr>
            <p:cNvSpPr txBox="1"/>
            <p:nvPr/>
          </p:nvSpPr>
          <p:spPr>
            <a:xfrm>
              <a:off x="520911" y="78060"/>
              <a:ext cx="4752782" cy="663286"/>
            </a:xfrm>
            <a:prstGeom prst="rect">
              <a:avLst/>
            </a:prstGeom>
            <a:grpFill/>
          </p:spPr>
          <p:style>
            <a:lnRef idx="0">
              <a:schemeClr val="accent1"/>
            </a:lnRef>
            <a:fillRef idx="3">
              <a:schemeClr val="accent1"/>
            </a:fillRef>
            <a:effectRef idx="3">
              <a:schemeClr val="accent1"/>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a:solidFill>
                    <a:schemeClr val="bg2"/>
                  </a:solidFill>
                  <a:hlinkClick r:id="rId3">
                    <a:extLst>
                      <a:ext uri="{A12FA001-AC4F-418D-AE19-62706E023703}">
                        <ahyp:hlinkClr xmlns:ahyp="http://schemas.microsoft.com/office/drawing/2018/hyperlinkcolor" val="tx"/>
                      </a:ext>
                    </a:extLst>
                  </a:hlinkClick>
                </a:rPr>
                <a:t>Ask Microsoft Accessibility</a:t>
              </a:r>
              <a:endParaRPr lang="en-AU" sz="2000" b="1" kern="1200">
                <a:solidFill>
                  <a:schemeClr val="bg2"/>
                </a:solidFill>
              </a:endParaRPr>
            </a:p>
          </p:txBody>
        </p:sp>
      </p:grpSp>
    </p:spTree>
    <p:extLst>
      <p:ext uri="{BB962C8B-B14F-4D97-AF65-F5344CB8AC3E}">
        <p14:creationId xmlns:p14="http://schemas.microsoft.com/office/powerpoint/2010/main" val="3412647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4DEF0-0D43-C321-5893-63B899270DCD}"/>
              </a:ext>
            </a:extLst>
          </p:cNvPr>
          <p:cNvSpPr>
            <a:spLocks noGrp="1"/>
          </p:cNvSpPr>
          <p:nvPr>
            <p:ph type="title"/>
          </p:nvPr>
        </p:nvSpPr>
        <p:spPr>
          <a:xfrm>
            <a:off x="0" y="-855534"/>
            <a:ext cx="11679382" cy="730172"/>
          </a:xfrm>
        </p:spPr>
        <p:txBody>
          <a:bodyPr/>
          <a:lstStyle/>
          <a:p>
            <a:r>
              <a:rPr lang="en-AU" dirty="0"/>
              <a:t>Accessibility help and learning</a:t>
            </a:r>
          </a:p>
        </p:txBody>
      </p:sp>
      <p:sp>
        <p:nvSpPr>
          <p:cNvPr id="3" name="Picture Placeholder 2">
            <a:extLst>
              <a:ext uri="{FF2B5EF4-FFF2-40B4-BE49-F238E27FC236}">
                <a16:creationId xmlns:a16="http://schemas.microsoft.com/office/drawing/2014/main" id="{916D44B4-91A5-9D36-7306-A09F9430E8AF}"/>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en-AU"/>
          </a:p>
        </p:txBody>
      </p:sp>
      <p:pic>
        <p:nvPicPr>
          <p:cNvPr id="5" name="Picture 4">
            <a:extLst>
              <a:ext uri="{FF2B5EF4-FFF2-40B4-BE49-F238E27FC236}">
                <a16:creationId xmlns:a16="http://schemas.microsoft.com/office/drawing/2014/main" id="{8872B757-2B7B-5ACD-2A1B-CA12D54DD97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714E937D-C3A4-F26F-338D-E8B31443DA2E}"/>
              </a:ext>
              <a:ext uri="{C183D7F6-B498-43B3-948B-1728B52AA6E4}">
                <adec:decorative xmlns:adec="http://schemas.microsoft.com/office/drawing/2017/decorative" val="1"/>
              </a:ext>
            </a:extLst>
          </p:cNvPr>
          <p:cNvGrpSpPr/>
          <p:nvPr/>
        </p:nvGrpSpPr>
        <p:grpSpPr>
          <a:xfrm>
            <a:off x="6641919" y="6236482"/>
            <a:ext cx="4752782" cy="494256"/>
            <a:chOff x="520911" y="78060"/>
            <a:chExt cx="4752782" cy="663286"/>
          </a:xfrm>
        </p:grpSpPr>
        <p:sp>
          <p:nvSpPr>
            <p:cNvPr id="7" name="Rectangle 6">
              <a:extLst>
                <a:ext uri="{FF2B5EF4-FFF2-40B4-BE49-F238E27FC236}">
                  <a16:creationId xmlns:a16="http://schemas.microsoft.com/office/drawing/2014/main" id="{65998923-7C31-64B7-0C03-C67877E295C3}"/>
                </a:ext>
              </a:extLst>
            </p:cNvPr>
            <p:cNvSpPr/>
            <p:nvPr/>
          </p:nvSpPr>
          <p:spPr>
            <a:xfrm>
              <a:off x="520911" y="78060"/>
              <a:ext cx="4752782" cy="66328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8" name="TextBox 7">
              <a:extLst>
                <a:ext uri="{FF2B5EF4-FFF2-40B4-BE49-F238E27FC236}">
                  <a16:creationId xmlns:a16="http://schemas.microsoft.com/office/drawing/2014/main" id="{242B4B72-313A-ED18-EE3E-8E7BA41FF993}"/>
                </a:ext>
              </a:extLst>
            </p:cNvPr>
            <p:cNvSpPr txBox="1"/>
            <p:nvPr/>
          </p:nvSpPr>
          <p:spPr>
            <a:xfrm>
              <a:off x="520911" y="78060"/>
              <a:ext cx="4752782" cy="663286"/>
            </a:xfrm>
            <a:prstGeom prst="rect">
              <a:avLst/>
            </a:prstGeom>
          </p:spPr>
          <p:style>
            <a:lnRef idx="0">
              <a:schemeClr val="accent1"/>
            </a:lnRef>
            <a:fillRef idx="3">
              <a:schemeClr val="accent1"/>
            </a:fillRef>
            <a:effectRef idx="3">
              <a:schemeClr val="accent1"/>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a:solidFill>
                    <a:schemeClr val="bg1"/>
                  </a:solidFill>
                  <a:hlinkClick r:id="rId3">
                    <a:extLst>
                      <a:ext uri="{A12FA001-AC4F-418D-AE19-62706E023703}">
                        <ahyp:hlinkClr xmlns:ahyp="http://schemas.microsoft.com/office/drawing/2018/hyperlinkcolor" val="tx"/>
                      </a:ext>
                    </a:extLst>
                  </a:hlinkClick>
                </a:rPr>
                <a:t>Accessibility help and learning</a:t>
              </a:r>
              <a:endParaRPr lang="en-AU" sz="2000" b="1" kern="1200">
                <a:solidFill>
                  <a:schemeClr val="bg1"/>
                </a:solidFill>
              </a:endParaRPr>
            </a:p>
          </p:txBody>
        </p:sp>
      </p:grpSp>
    </p:spTree>
    <p:extLst>
      <p:ext uri="{BB962C8B-B14F-4D97-AF65-F5344CB8AC3E}">
        <p14:creationId xmlns:p14="http://schemas.microsoft.com/office/powerpoint/2010/main" val="3848322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032B5-C88E-B69B-1768-C3D2022AC7F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0" y="-22720"/>
            <a:ext cx="3774219" cy="6858000"/>
          </a:xfrm>
          <a:prstGeom prst="rect">
            <a:avLst/>
          </a:prstGeom>
        </p:spPr>
      </p:pic>
      <p:cxnSp>
        <p:nvCxnSpPr>
          <p:cNvPr id="25" name="Straight Connector 24">
            <a:extLst>
              <a:ext uri="{FF2B5EF4-FFF2-40B4-BE49-F238E27FC236}">
                <a16:creationId xmlns:a16="http://schemas.microsoft.com/office/drawing/2014/main" id="{FD3E6234-DC86-009F-ECB1-145E1516FD46}"/>
              </a:ext>
              <a:ext uri="{C183D7F6-B498-43B3-948B-1728B52AA6E4}">
                <adec:decorative xmlns:adec="http://schemas.microsoft.com/office/drawing/2017/decorative" val="1"/>
              </a:ext>
            </a:extLst>
          </p:cNvPr>
          <p:cNvCxnSpPr>
            <a:cxnSpLocks/>
          </p:cNvCxnSpPr>
          <p:nvPr/>
        </p:nvCxnSpPr>
        <p:spPr>
          <a:xfrm flipH="1" flipV="1">
            <a:off x="6149005" y="2923680"/>
            <a:ext cx="4853611" cy="1183391"/>
          </a:xfrm>
          <a:prstGeom prst="line">
            <a:avLst/>
          </a:prstGeom>
          <a:ln>
            <a:solidFill>
              <a:schemeClr val="bg1"/>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D9B0451-7C90-4547-9924-E16D86B38200}"/>
              </a:ext>
            </a:extLst>
          </p:cNvPr>
          <p:cNvSpPr>
            <a:spLocks noGrp="1"/>
          </p:cNvSpPr>
          <p:nvPr>
            <p:ph type="title"/>
          </p:nvPr>
        </p:nvSpPr>
        <p:spPr>
          <a:xfrm>
            <a:off x="380999" y="1859662"/>
            <a:ext cx="3142773" cy="3151376"/>
          </a:xfrm>
        </p:spPr>
        <p:txBody>
          <a:bodyPr anchor="ctr"/>
          <a:lstStyle/>
          <a:p>
            <a:pPr>
              <a:lnSpc>
                <a:spcPct val="150000"/>
              </a:lnSpc>
            </a:pPr>
            <a:r>
              <a:rPr lang="en-US" sz="2800">
                <a:solidFill>
                  <a:srgbClr val="8661C5"/>
                </a:solidFill>
                <a:cs typeface="+mn-cs"/>
              </a:rPr>
              <a:t>AI has incredible potential to improve the lives of people with disabilities</a:t>
            </a:r>
          </a:p>
        </p:txBody>
      </p:sp>
      <p:pic>
        <p:nvPicPr>
          <p:cNvPr id="3" name="Picture 2" descr="A person working on a computer&#10;&#10;">
            <a:extLst>
              <a:ext uri="{FF2B5EF4-FFF2-40B4-BE49-F238E27FC236}">
                <a16:creationId xmlns:a16="http://schemas.microsoft.com/office/drawing/2014/main" id="{DF616FAF-4FBE-D19C-F0ED-2D51A4A84B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56991" y="0"/>
            <a:ext cx="8435009" cy="6858000"/>
          </a:xfrm>
          <a:prstGeom prst="rect">
            <a:avLst/>
          </a:prstGeom>
        </p:spPr>
      </p:pic>
      <p:sp>
        <p:nvSpPr>
          <p:cNvPr id="11" name="TextBox 10">
            <a:extLst>
              <a:ext uri="{FF2B5EF4-FFF2-40B4-BE49-F238E27FC236}">
                <a16:creationId xmlns:a16="http://schemas.microsoft.com/office/drawing/2014/main" id="{F4F1FEAC-B0BF-4F62-BA95-D5D51E2202BE}"/>
              </a:ext>
            </a:extLst>
          </p:cNvPr>
          <p:cNvSpPr txBox="1"/>
          <p:nvPr/>
        </p:nvSpPr>
        <p:spPr>
          <a:xfrm>
            <a:off x="6324551" y="3254927"/>
            <a:ext cx="1830445" cy="1050395"/>
          </a:xfrm>
          <a:prstGeom prst="rect">
            <a:avLst/>
          </a:prstGeom>
          <a:solidFill>
            <a:schemeClr val="bg1">
              <a:alpha val="85000"/>
            </a:schemeClr>
          </a:solidFill>
        </p:spPr>
        <p:txBody>
          <a:bodyPr wrap="square" lIns="182854" tIns="146284" rIns="182854" bIns="146284" rtlCol="0" anchor="t">
            <a:spAutoFit/>
          </a:bodyPr>
          <a:lstStyle>
            <a:defPPr>
              <a:defRPr lang="en-US"/>
            </a:defPPr>
            <a:lvl1pPr marR="0" lvl="0" indent="0" fontAlgn="auto">
              <a:lnSpc>
                <a:spcPct val="90000"/>
              </a:lnSpc>
              <a:spcBef>
                <a:spcPts val="0"/>
              </a:spcBef>
              <a:spcAft>
                <a:spcPts val="600"/>
              </a:spcAft>
              <a:buClrTx/>
              <a:buSzTx/>
              <a:buFontTx/>
              <a:buNone/>
              <a:tabLst/>
              <a:defRPr kumimoji="0" sz="2400" b="1" i="0" u="none" strike="noStrike" cap="none" spc="0" normalizeH="0" baseline="0">
                <a:ln>
                  <a:noFill/>
                </a:ln>
                <a:solidFill>
                  <a:srgbClr val="FFFFFF"/>
                </a:solidFill>
                <a:uLnTx/>
                <a:uFillTx/>
                <a:latin typeface="Segoe UI Light"/>
              </a:defRPr>
            </a:lvl1pPr>
          </a:lstStyle>
          <a:p>
            <a:pPr marL="0" marR="0" lvl="0" indent="0" algn="l" defTabSz="91419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8661C5"/>
                </a:solidFill>
                <a:effectLst/>
                <a:uLnTx/>
                <a:uFillTx/>
                <a:latin typeface="Segoe UI Light"/>
                <a:ea typeface="+mn-ea"/>
                <a:cs typeface="+mn-cs"/>
              </a:rPr>
              <a:t>Speech </a:t>
            </a:r>
          </a:p>
          <a:p>
            <a:pPr marL="0" marR="0" lvl="0" indent="0" algn="l" defTabSz="91419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8661C5"/>
                </a:solidFill>
                <a:effectLst/>
                <a:uLnTx/>
                <a:uFillTx/>
                <a:latin typeface="Segoe UI Light"/>
                <a:ea typeface="+mn-ea"/>
                <a:cs typeface="+mn-cs"/>
              </a:rPr>
              <a:t>recognition</a:t>
            </a:r>
          </a:p>
        </p:txBody>
      </p:sp>
      <p:sp>
        <p:nvSpPr>
          <p:cNvPr id="12" name="TextBox 11">
            <a:extLst>
              <a:ext uri="{FF2B5EF4-FFF2-40B4-BE49-F238E27FC236}">
                <a16:creationId xmlns:a16="http://schemas.microsoft.com/office/drawing/2014/main" id="{1C8138E9-C0F0-41C2-AA89-A3DF26AC8498}"/>
              </a:ext>
            </a:extLst>
          </p:cNvPr>
          <p:cNvSpPr txBox="1"/>
          <p:nvPr/>
        </p:nvSpPr>
        <p:spPr>
          <a:xfrm>
            <a:off x="4458263" y="5155375"/>
            <a:ext cx="4113363" cy="634443"/>
          </a:xfrm>
          <a:prstGeom prst="rect">
            <a:avLst/>
          </a:prstGeom>
          <a:solidFill>
            <a:schemeClr val="bg1">
              <a:alpha val="85000"/>
            </a:schemeClr>
          </a:solidFill>
        </p:spPr>
        <p:txBody>
          <a:bodyPr wrap="none" lIns="182854" tIns="146284" rIns="182854" bIns="146284" rtlCol="0" anchor="t">
            <a:spAutoFit/>
          </a:bodyPr>
          <a:lstStyle>
            <a:defPPr>
              <a:defRPr lang="en-US"/>
            </a:defPPr>
            <a:lvl1pPr>
              <a:lnSpc>
                <a:spcPct val="90000"/>
              </a:lnSpc>
              <a:spcAft>
                <a:spcPts val="600"/>
              </a:spcAft>
              <a:defRPr sz="2400">
                <a:gradFill>
                  <a:gsLst>
                    <a:gs pos="2917">
                      <a:schemeClr val="tx1"/>
                    </a:gs>
                    <a:gs pos="30000">
                      <a:schemeClr val="tx1"/>
                    </a:gs>
                  </a:gsLst>
                  <a:lin ang="5400000" scaled="0"/>
                </a:gradFill>
                <a:latin typeface="+mj-lt"/>
              </a:defRPr>
            </a:lvl1pPr>
          </a:lstStyle>
          <a:p>
            <a:pPr marL="0" marR="0" lvl="0" indent="0" algn="l" defTabSz="91419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8661C5"/>
                </a:solidFill>
                <a:effectLst/>
                <a:uLnTx/>
                <a:uFillTx/>
                <a:latin typeface="Segoe UI Light"/>
                <a:ea typeface="+mn-ea"/>
                <a:cs typeface="+mn-cs"/>
              </a:rPr>
              <a:t>Natural language interaction</a:t>
            </a:r>
          </a:p>
        </p:txBody>
      </p:sp>
      <p:sp>
        <p:nvSpPr>
          <p:cNvPr id="4" name="Oval 3">
            <a:extLst>
              <a:ext uri="{FF2B5EF4-FFF2-40B4-BE49-F238E27FC236}">
                <a16:creationId xmlns:a16="http://schemas.microsoft.com/office/drawing/2014/main" id="{C66F9437-B7B8-B216-F582-93DBF16B9C26}"/>
              </a:ext>
              <a:ext uri="{C183D7F6-B498-43B3-948B-1728B52AA6E4}">
                <adec:decorative xmlns:adec="http://schemas.microsoft.com/office/drawing/2017/decorative" val="1"/>
              </a:ext>
            </a:extLst>
          </p:cNvPr>
          <p:cNvSpPr/>
          <p:nvPr/>
        </p:nvSpPr>
        <p:spPr bwMode="auto">
          <a:xfrm>
            <a:off x="11568987" y="2903802"/>
            <a:ext cx="1050395" cy="1050395"/>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Oval 4">
            <a:extLst>
              <a:ext uri="{FF2B5EF4-FFF2-40B4-BE49-F238E27FC236}">
                <a16:creationId xmlns:a16="http://schemas.microsoft.com/office/drawing/2014/main" id="{BE5EEF90-95C4-6D07-D506-420C47DB5B58}"/>
              </a:ext>
              <a:ext uri="{C183D7F6-B498-43B3-948B-1728B52AA6E4}">
                <adec:decorative xmlns:adec="http://schemas.microsoft.com/office/drawing/2017/decorative" val="1"/>
              </a:ext>
            </a:extLst>
          </p:cNvPr>
          <p:cNvSpPr/>
          <p:nvPr/>
        </p:nvSpPr>
        <p:spPr bwMode="auto">
          <a:xfrm>
            <a:off x="11415010" y="2749825"/>
            <a:ext cx="1358347" cy="1358347"/>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9B48C45A-3AFC-C53D-1033-9F1E16276F67}"/>
              </a:ext>
              <a:ext uri="{C183D7F6-B498-43B3-948B-1728B52AA6E4}">
                <adec:decorative xmlns:adec="http://schemas.microsoft.com/office/drawing/2017/decorative" val="1"/>
              </a:ext>
            </a:extLst>
          </p:cNvPr>
          <p:cNvSpPr/>
          <p:nvPr/>
        </p:nvSpPr>
        <p:spPr bwMode="auto">
          <a:xfrm>
            <a:off x="11254327" y="2589142"/>
            <a:ext cx="1679712" cy="1679712"/>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D60E77E5-6BB0-4474-AE22-9C851F2F2B0E}"/>
              </a:ext>
            </a:extLst>
          </p:cNvPr>
          <p:cNvSpPr txBox="1"/>
          <p:nvPr/>
        </p:nvSpPr>
        <p:spPr>
          <a:xfrm>
            <a:off x="9524231" y="2401079"/>
            <a:ext cx="2759146" cy="634443"/>
          </a:xfrm>
          <a:prstGeom prst="rect">
            <a:avLst/>
          </a:prstGeom>
          <a:solidFill>
            <a:schemeClr val="bg1">
              <a:alpha val="85000"/>
            </a:schemeClr>
          </a:solidFill>
        </p:spPr>
        <p:txBody>
          <a:bodyPr wrap="none" lIns="182854" tIns="146284" rIns="182854" bIns="146284" rtlCol="0" anchor="t">
            <a:spAutoFit/>
          </a:bodyPr>
          <a:lstStyle>
            <a:defPPr>
              <a:defRPr lang="en-US"/>
            </a:defPPr>
            <a:lvl1pPr marR="0" lvl="0" indent="0" fontAlgn="auto">
              <a:lnSpc>
                <a:spcPct val="90000"/>
              </a:lnSpc>
              <a:spcBef>
                <a:spcPts val="0"/>
              </a:spcBef>
              <a:spcAft>
                <a:spcPts val="600"/>
              </a:spcAft>
              <a:buClrTx/>
              <a:buSzTx/>
              <a:buFontTx/>
              <a:buNone/>
              <a:tabLst/>
              <a:defRPr kumimoji="0" sz="2400" b="1" i="0" u="none" strike="noStrike" cap="none" spc="0" normalizeH="0" baseline="0">
                <a:ln>
                  <a:noFill/>
                </a:ln>
                <a:solidFill>
                  <a:srgbClr val="FFFFFF"/>
                </a:solidFill>
                <a:uLnTx/>
                <a:uFillTx/>
                <a:latin typeface="Segoe UI Light"/>
              </a:defRPr>
            </a:lvl1pPr>
          </a:lstStyle>
          <a:p>
            <a:pPr marL="0" marR="0" lvl="0" indent="0" algn="l" defTabSz="914192"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8661C5"/>
                </a:solidFill>
                <a:effectLst/>
                <a:uLnTx/>
                <a:uFillTx/>
                <a:latin typeface="Segoe UI Light"/>
                <a:ea typeface="+mn-ea"/>
                <a:cs typeface="+mn-cs"/>
              </a:rPr>
              <a:t>Image recognition</a:t>
            </a:r>
          </a:p>
        </p:txBody>
      </p:sp>
      <p:pic>
        <p:nvPicPr>
          <p:cNvPr id="16" name="Graphic 15">
            <a:extLst>
              <a:ext uri="{FF2B5EF4-FFF2-40B4-BE49-F238E27FC236}">
                <a16:creationId xmlns:a16="http://schemas.microsoft.com/office/drawing/2014/main" id="{99535650-8A5B-C268-3EBC-8EA2C2B7F5E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74705" y="5913679"/>
            <a:ext cx="543339" cy="543339"/>
          </a:xfrm>
          <a:prstGeom prst="rect">
            <a:avLst/>
          </a:prstGeom>
        </p:spPr>
      </p:pic>
      <p:pic>
        <p:nvPicPr>
          <p:cNvPr id="18" name="Graphic 17">
            <a:extLst>
              <a:ext uri="{FF2B5EF4-FFF2-40B4-BE49-F238E27FC236}">
                <a16:creationId xmlns:a16="http://schemas.microsoft.com/office/drawing/2014/main" id="{06388FC0-01F0-0524-328A-4650CFE7A21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57751" y="3473178"/>
            <a:ext cx="634443" cy="634443"/>
          </a:xfrm>
          <a:prstGeom prst="rect">
            <a:avLst/>
          </a:prstGeom>
        </p:spPr>
      </p:pic>
      <p:cxnSp>
        <p:nvCxnSpPr>
          <p:cNvPr id="20" name="Straight Connector 19">
            <a:extLst>
              <a:ext uri="{FF2B5EF4-FFF2-40B4-BE49-F238E27FC236}">
                <a16:creationId xmlns:a16="http://schemas.microsoft.com/office/drawing/2014/main" id="{D8080A35-013F-AF57-B040-E9AA2AE84066}"/>
              </a:ext>
              <a:ext uri="{C183D7F6-B498-43B3-948B-1728B52AA6E4}">
                <adec:decorative xmlns:adec="http://schemas.microsoft.com/office/drawing/2017/decorative" val="1"/>
              </a:ext>
            </a:extLst>
          </p:cNvPr>
          <p:cNvCxnSpPr/>
          <p:nvPr/>
        </p:nvCxnSpPr>
        <p:spPr>
          <a:xfrm flipH="1" flipV="1">
            <a:off x="6659217" y="1630017"/>
            <a:ext cx="4343400" cy="2478155"/>
          </a:xfrm>
          <a:prstGeom prst="line">
            <a:avLst/>
          </a:prstGeom>
          <a:ln>
            <a:solidFill>
              <a:schemeClr val="bg1"/>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2341FC3-D21B-129D-CEA1-D2C4CEA002B1}"/>
              </a:ext>
              <a:ext uri="{C183D7F6-B498-43B3-948B-1728B52AA6E4}">
                <adec:decorative xmlns:adec="http://schemas.microsoft.com/office/drawing/2017/decorative" val="1"/>
              </a:ext>
            </a:extLst>
          </p:cNvPr>
          <p:cNvCxnSpPr>
            <a:cxnSpLocks/>
          </p:cNvCxnSpPr>
          <p:nvPr/>
        </p:nvCxnSpPr>
        <p:spPr>
          <a:xfrm flipH="1" flipV="1">
            <a:off x="6302980" y="2176670"/>
            <a:ext cx="4699637" cy="1931501"/>
          </a:xfrm>
          <a:prstGeom prst="line">
            <a:avLst/>
          </a:prstGeom>
          <a:ln>
            <a:solidFill>
              <a:schemeClr val="bg1"/>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095C2-9C78-17F7-4F21-D7821C5CB0AB}"/>
              </a:ext>
              <a:ext uri="{C183D7F6-B498-43B3-948B-1728B52AA6E4}">
                <adec:decorative xmlns:adec="http://schemas.microsoft.com/office/drawing/2017/decorative" val="1"/>
              </a:ext>
            </a:extLst>
          </p:cNvPr>
          <p:cNvCxnSpPr/>
          <p:nvPr/>
        </p:nvCxnSpPr>
        <p:spPr>
          <a:xfrm flipH="1">
            <a:off x="4174435" y="1630017"/>
            <a:ext cx="381782" cy="312361"/>
          </a:xfrm>
          <a:prstGeom prst="line">
            <a:avLst/>
          </a:prstGeom>
          <a:ln>
            <a:solidFill>
              <a:schemeClr val="bg1"/>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ACAF437-EFFB-7864-58EB-D8A85AC8C6F3}"/>
              </a:ext>
              <a:ext uri="{C183D7F6-B498-43B3-948B-1728B52AA6E4}">
                <adec:decorative xmlns:adec="http://schemas.microsoft.com/office/drawing/2017/decorative" val="1"/>
              </a:ext>
            </a:extLst>
          </p:cNvPr>
          <p:cNvCxnSpPr>
            <a:cxnSpLocks/>
          </p:cNvCxnSpPr>
          <p:nvPr/>
        </p:nvCxnSpPr>
        <p:spPr>
          <a:xfrm>
            <a:off x="4195071" y="1942378"/>
            <a:ext cx="0" cy="3530218"/>
          </a:xfrm>
          <a:prstGeom prst="line">
            <a:avLst/>
          </a:prstGeom>
          <a:ln>
            <a:solidFill>
              <a:schemeClr val="bg1"/>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5E2A26-BEF6-14BA-499E-219271768950}"/>
              </a:ext>
              <a:ext uri="{C183D7F6-B498-43B3-948B-1728B52AA6E4}">
                <adec:decorative xmlns:adec="http://schemas.microsoft.com/office/drawing/2017/decorative" val="1"/>
              </a:ext>
            </a:extLst>
          </p:cNvPr>
          <p:cNvCxnSpPr>
            <a:cxnSpLocks/>
          </p:cNvCxnSpPr>
          <p:nvPr/>
        </p:nvCxnSpPr>
        <p:spPr>
          <a:xfrm flipH="1">
            <a:off x="4195071" y="5472596"/>
            <a:ext cx="263192" cy="0"/>
          </a:xfrm>
          <a:prstGeom prst="line">
            <a:avLst/>
          </a:prstGeom>
          <a:ln>
            <a:solidFill>
              <a:schemeClr val="bg1"/>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607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BB040-2E83-EA44-87BE-780EAC04F2F3}"/>
              </a:ext>
            </a:extLst>
          </p:cNvPr>
          <p:cNvSpPr>
            <a:spLocks noGrp="1"/>
          </p:cNvSpPr>
          <p:nvPr>
            <p:ph type="title"/>
          </p:nvPr>
        </p:nvSpPr>
        <p:spPr>
          <a:xfrm>
            <a:off x="5730765" y="362606"/>
            <a:ext cx="6151914" cy="492443"/>
          </a:xfrm>
        </p:spPr>
        <p:txBody>
          <a:bodyPr>
            <a:normAutofit fontScale="90000"/>
          </a:bodyPr>
          <a:lstStyle/>
          <a:p>
            <a:r>
              <a:rPr lang="en-GB">
                <a:solidFill>
                  <a:schemeClr val="bg1"/>
                </a:solidFill>
                <a:latin typeface="+mn-lt"/>
              </a:rPr>
              <a:t>Alt Text</a:t>
            </a:r>
          </a:p>
        </p:txBody>
      </p:sp>
      <p:pic>
        <p:nvPicPr>
          <p:cNvPr id="7" name="Picture 6" descr="a male and female adult sitting on a bench together, looking at a Surface Laptop 5 on the table in front of them. The male adult is waving at the device, presumably using a gesture control feature. The image has a warm and cozy tone, with soft lighting and natural colors.">
            <a:extLst>
              <a:ext uri="{FF2B5EF4-FFF2-40B4-BE49-F238E27FC236}">
                <a16:creationId xmlns:a16="http://schemas.microsoft.com/office/drawing/2014/main" id="{0858AB6D-0F2C-AE9E-5686-FA2B8FA7DE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147534" cy="6858000"/>
          </a:xfrm>
          <a:prstGeom prst="rect">
            <a:avLst/>
          </a:prstGeom>
        </p:spPr>
      </p:pic>
      <p:sp>
        <p:nvSpPr>
          <p:cNvPr id="3" name="Text Placeholder 2">
            <a:extLst>
              <a:ext uri="{FF2B5EF4-FFF2-40B4-BE49-F238E27FC236}">
                <a16:creationId xmlns:a16="http://schemas.microsoft.com/office/drawing/2014/main" id="{F21E8177-F78D-B03A-7BA0-1D7D2B30EE96}"/>
              </a:ext>
            </a:extLst>
          </p:cNvPr>
          <p:cNvSpPr>
            <a:spLocks noGrp="1"/>
          </p:cNvSpPr>
          <p:nvPr>
            <p:ph type="body" sz="quarter" idx="17"/>
          </p:nvPr>
        </p:nvSpPr>
        <p:spPr>
          <a:xfrm>
            <a:off x="6096000" y="800100"/>
            <a:ext cx="5861050" cy="4393648"/>
          </a:xfrm>
        </p:spPr>
        <p:txBody>
          <a:bodyPr>
            <a:noAutofit/>
          </a:bodyPr>
          <a:lstStyle/>
          <a:p>
            <a:pPr algn="l">
              <a:lnSpc>
                <a:spcPct val="150000"/>
              </a:lnSpc>
            </a:pPr>
            <a:r>
              <a:rPr lang="en-GB" sz="2400" b="0" i="1">
                <a:solidFill>
                  <a:srgbClr val="8661C5"/>
                </a:solidFill>
                <a:effectLst/>
              </a:rPr>
              <a:t>“The first image on this page is a </a:t>
            </a:r>
            <a:r>
              <a:rPr lang="en-GB" sz="2400" b="1" i="1">
                <a:solidFill>
                  <a:srgbClr val="8661C5"/>
                </a:solidFill>
                <a:effectLst/>
              </a:rPr>
              <a:t>photograph</a:t>
            </a:r>
            <a:r>
              <a:rPr lang="en-GB" sz="2400" b="0" i="1">
                <a:solidFill>
                  <a:srgbClr val="8661C5"/>
                </a:solidFill>
                <a:effectLst/>
              </a:rPr>
              <a:t> of a </a:t>
            </a:r>
            <a:r>
              <a:rPr lang="en-GB" sz="2400" b="1" i="1">
                <a:solidFill>
                  <a:srgbClr val="8661C5"/>
                </a:solidFill>
                <a:effectLst/>
              </a:rPr>
              <a:t>Microsoft 365 lifestyle</a:t>
            </a:r>
            <a:r>
              <a:rPr lang="en-GB" sz="2400" b="0" i="1">
                <a:solidFill>
                  <a:srgbClr val="8661C5"/>
                </a:solidFill>
                <a:effectLst/>
              </a:rPr>
              <a:t> scene. It shows a </a:t>
            </a:r>
            <a:r>
              <a:rPr lang="en-GB" sz="2400" b="1" i="1">
                <a:solidFill>
                  <a:srgbClr val="8661C5"/>
                </a:solidFill>
                <a:effectLst/>
              </a:rPr>
              <a:t>male and female adult</a:t>
            </a:r>
            <a:r>
              <a:rPr lang="en-GB" sz="2400" b="0" i="1">
                <a:solidFill>
                  <a:srgbClr val="8661C5"/>
                </a:solidFill>
                <a:effectLst/>
              </a:rPr>
              <a:t> sitting on a </a:t>
            </a:r>
            <a:r>
              <a:rPr lang="en-GB" sz="2400" b="1" i="1">
                <a:solidFill>
                  <a:srgbClr val="8661C5"/>
                </a:solidFill>
                <a:effectLst/>
              </a:rPr>
              <a:t>bench</a:t>
            </a:r>
            <a:r>
              <a:rPr lang="en-GB" sz="2400" b="0" i="1">
                <a:solidFill>
                  <a:srgbClr val="8661C5"/>
                </a:solidFill>
                <a:effectLst/>
              </a:rPr>
              <a:t> together, looking at a </a:t>
            </a:r>
            <a:r>
              <a:rPr lang="en-GB" sz="2400" b="1" i="1">
                <a:solidFill>
                  <a:srgbClr val="8661C5"/>
                </a:solidFill>
                <a:effectLst/>
              </a:rPr>
              <a:t>Surface Laptop 5</a:t>
            </a:r>
            <a:r>
              <a:rPr lang="en-GB" sz="2400" b="0" i="1">
                <a:solidFill>
                  <a:srgbClr val="8661C5"/>
                </a:solidFill>
                <a:effectLst/>
              </a:rPr>
              <a:t> on the table in front of them. The male adult is </a:t>
            </a:r>
            <a:r>
              <a:rPr lang="en-GB" sz="2400" b="1" i="1">
                <a:solidFill>
                  <a:srgbClr val="8661C5"/>
                </a:solidFill>
                <a:effectLst/>
              </a:rPr>
              <a:t>waving</a:t>
            </a:r>
            <a:r>
              <a:rPr lang="en-GB" sz="2400" b="0" i="1">
                <a:solidFill>
                  <a:srgbClr val="8661C5"/>
                </a:solidFill>
                <a:effectLst/>
              </a:rPr>
              <a:t> at the device, presumably using a </a:t>
            </a:r>
            <a:r>
              <a:rPr lang="en-GB" sz="2400" b="1" i="1">
                <a:solidFill>
                  <a:srgbClr val="8661C5"/>
                </a:solidFill>
                <a:effectLst/>
              </a:rPr>
              <a:t>gesture control</a:t>
            </a:r>
            <a:r>
              <a:rPr lang="en-GB" sz="2400" b="0" i="1">
                <a:solidFill>
                  <a:srgbClr val="8661C5"/>
                </a:solidFill>
                <a:effectLst/>
              </a:rPr>
              <a:t> feature. The image has a </a:t>
            </a:r>
            <a:r>
              <a:rPr lang="en-GB" sz="2400" b="1" i="1">
                <a:solidFill>
                  <a:srgbClr val="8661C5"/>
                </a:solidFill>
                <a:effectLst/>
              </a:rPr>
              <a:t>warm and cozy</a:t>
            </a:r>
            <a:r>
              <a:rPr lang="en-GB" sz="2400" b="0" i="1">
                <a:solidFill>
                  <a:srgbClr val="8661C5"/>
                </a:solidFill>
                <a:effectLst/>
              </a:rPr>
              <a:t> tone, with </a:t>
            </a:r>
            <a:r>
              <a:rPr lang="en-GB" sz="2400" b="1" i="1">
                <a:solidFill>
                  <a:srgbClr val="8661C5"/>
                </a:solidFill>
                <a:effectLst/>
              </a:rPr>
              <a:t>soft lighting</a:t>
            </a:r>
            <a:r>
              <a:rPr lang="en-GB" sz="2400" b="0" i="1">
                <a:solidFill>
                  <a:srgbClr val="8661C5"/>
                </a:solidFill>
                <a:effectLst/>
              </a:rPr>
              <a:t> and </a:t>
            </a:r>
            <a:r>
              <a:rPr lang="en-GB" sz="2400" b="1" i="1">
                <a:solidFill>
                  <a:srgbClr val="8661C5"/>
                </a:solidFill>
                <a:effectLst/>
              </a:rPr>
              <a:t>natural colours</a:t>
            </a:r>
            <a:r>
              <a:rPr lang="en-GB" sz="2400" b="0" i="1">
                <a:solidFill>
                  <a:srgbClr val="8661C5"/>
                </a:solidFill>
                <a:effectLst/>
              </a:rPr>
              <a:t>.”</a:t>
            </a:r>
            <a:endParaRPr lang="en-GB" sz="2400" i="1">
              <a:solidFill>
                <a:srgbClr val="8661C5"/>
              </a:solidFill>
            </a:endParaRPr>
          </a:p>
        </p:txBody>
      </p:sp>
    </p:spTree>
    <p:extLst>
      <p:ext uri="{BB962C8B-B14F-4D97-AF65-F5344CB8AC3E}">
        <p14:creationId xmlns:p14="http://schemas.microsoft.com/office/powerpoint/2010/main" val="3206609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0C0F0-7E1C-613C-9EF1-AA9CEE5AE82A}"/>
            </a:ext>
          </a:extLst>
        </p:cNvPr>
        <p:cNvGrpSpPr/>
        <p:nvPr/>
      </p:nvGrpSpPr>
      <p:grpSpPr>
        <a:xfrm>
          <a:off x="0" y="0"/>
          <a:ext cx="0" cy="0"/>
          <a:chOff x="0" y="0"/>
          <a:chExt cx="0" cy="0"/>
        </a:xfrm>
      </p:grpSpPr>
      <p:sp>
        <p:nvSpPr>
          <p:cNvPr id="2" name="Title 42">
            <a:extLst>
              <a:ext uri="{FF2B5EF4-FFF2-40B4-BE49-F238E27FC236}">
                <a16:creationId xmlns:a16="http://schemas.microsoft.com/office/drawing/2014/main" id="{58D1F3C4-39AC-E28E-D95F-15C27324FE46}"/>
              </a:ext>
            </a:extLst>
          </p:cNvPr>
          <p:cNvSpPr txBox="1">
            <a:spLocks noGrp="1"/>
          </p:cNvSpPr>
          <p:nvPr>
            <p:ph type="title" idx="4294967295"/>
          </p:nvPr>
        </p:nvSpPr>
        <p:spPr>
          <a:xfrm>
            <a:off x="535840" y="1679608"/>
            <a:ext cx="11135461"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27940" marR="0" lvl="0" indent="0" algn="ctr" defTabSz="914073" rtl="0" eaLnBrk="1" fontAlgn="base" latinLnBrk="0" hangingPunct="1">
              <a:lnSpc>
                <a:spcPct val="100000"/>
              </a:lnSpc>
              <a:spcBef>
                <a:spcPct val="0"/>
              </a:spcBef>
              <a:spcAft>
                <a:spcPct val="0"/>
              </a:spcAft>
              <a:buClrTx/>
              <a:buSzTx/>
              <a:buFontTx/>
              <a:buNone/>
              <a:tabLst/>
              <a:defRPr/>
            </a:pPr>
            <a:r>
              <a:rPr kumimoji="0" lang="en-AU" sz="4000" b="1" i="0" u="none" strike="noStrike" kern="1200" cap="none" spc="0" normalizeH="0" baseline="0" noProof="0" dirty="0">
                <a:ln w="3175">
                  <a:noFill/>
                </a:ln>
                <a:solidFill>
                  <a:srgbClr val="CC0099"/>
                </a:solidFill>
                <a:effectLst/>
                <a:uLnTx/>
                <a:uFillTx/>
                <a:latin typeface="Segoe UI Semibold"/>
                <a:ea typeface="+mn-ea"/>
                <a:cs typeface="Segoe UI Semibold"/>
              </a:rPr>
              <a:t>Artificial Intelligence</a:t>
            </a:r>
            <a:endParaRPr kumimoji="0" lang="en-AU" sz="4000" b="1" i="0" u="none" strike="noStrike" kern="1200" cap="none" spc="0" normalizeH="0" baseline="0" noProof="0" dirty="0">
              <a:ln>
                <a:noFill/>
              </a:ln>
              <a:solidFill>
                <a:srgbClr val="CC0099"/>
              </a:solidFill>
              <a:effectLst/>
              <a:uLnTx/>
              <a:uFillTx/>
              <a:latin typeface="Segoe UI Semibold"/>
              <a:ea typeface="+mn-ea"/>
              <a:cs typeface="Segoe UI Semibold"/>
            </a:endParaRPr>
          </a:p>
        </p:txBody>
      </p:sp>
      <p:sp>
        <p:nvSpPr>
          <p:cNvPr id="3" name="TextBox 2">
            <a:extLst>
              <a:ext uri="{FF2B5EF4-FFF2-40B4-BE49-F238E27FC236}">
                <a16:creationId xmlns:a16="http://schemas.microsoft.com/office/drawing/2014/main" id="{35DA93F5-69AB-7C9E-4E5C-CDA52CBA9B4B}"/>
              </a:ext>
            </a:extLst>
          </p:cNvPr>
          <p:cNvSpPr txBox="1"/>
          <p:nvPr/>
        </p:nvSpPr>
        <p:spPr>
          <a:xfrm>
            <a:off x="485098" y="3917846"/>
            <a:ext cx="1971578" cy="707886"/>
          </a:xfrm>
          <a:prstGeom prst="rect">
            <a:avLst/>
          </a:prstGeom>
          <a:noFill/>
        </p:spPr>
        <p:txBody>
          <a:bodyPr wrap="square">
            <a:spAutoFit/>
          </a:bodyPr>
          <a:lstStyle/>
          <a:p>
            <a:pPr marL="0" marR="0" lvl="0" indent="0" algn="ctr" defTabSz="66659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CC0099"/>
                </a:solidFill>
                <a:effectLst/>
                <a:uLnTx/>
                <a:uFillTx/>
                <a:latin typeface="Segoe UI"/>
                <a:ea typeface="Arial" charset="0"/>
                <a:cs typeface="Segoe UI" panose="020B0502040204020203" pitchFamily="34" charset="0"/>
              </a:rPr>
              <a:t>Cognitive Services</a:t>
            </a:r>
          </a:p>
        </p:txBody>
      </p:sp>
      <p:grpSp>
        <p:nvGrpSpPr>
          <p:cNvPr id="4" name="Vision" descr="Vision">
            <a:extLst>
              <a:ext uri="{FF2B5EF4-FFF2-40B4-BE49-F238E27FC236}">
                <a16:creationId xmlns:a16="http://schemas.microsoft.com/office/drawing/2014/main" id="{15353B51-7541-A193-EE3A-D2FC124994D1}"/>
              </a:ext>
            </a:extLst>
          </p:cNvPr>
          <p:cNvGrpSpPr>
            <a:grpSpLocks noChangeAspect="1"/>
          </p:cNvGrpSpPr>
          <p:nvPr/>
        </p:nvGrpSpPr>
        <p:grpSpPr>
          <a:xfrm>
            <a:off x="3551082" y="3764087"/>
            <a:ext cx="365759" cy="379692"/>
            <a:chOff x="5548028" y="2938515"/>
            <a:chExt cx="455215" cy="461879"/>
          </a:xfrm>
          <a:solidFill>
            <a:schemeClr val="accent2">
              <a:lumMod val="50000"/>
            </a:schemeClr>
          </a:solidFill>
        </p:grpSpPr>
        <p:grpSp>
          <p:nvGrpSpPr>
            <p:cNvPr id="5" name="Group 4">
              <a:extLst>
                <a:ext uri="{FF2B5EF4-FFF2-40B4-BE49-F238E27FC236}">
                  <a16:creationId xmlns:a16="http://schemas.microsoft.com/office/drawing/2014/main" id="{5D5EE4B8-C7D3-8A7D-14FC-807EC22A2DD2}"/>
                </a:ext>
              </a:extLst>
            </p:cNvPr>
            <p:cNvGrpSpPr/>
            <p:nvPr/>
          </p:nvGrpSpPr>
          <p:grpSpPr>
            <a:xfrm>
              <a:off x="5548028" y="2938515"/>
              <a:ext cx="455215" cy="461879"/>
              <a:chOff x="5548028" y="2938515"/>
              <a:chExt cx="455215" cy="461879"/>
            </a:xfrm>
            <a:grpFill/>
          </p:grpSpPr>
          <p:sp>
            <p:nvSpPr>
              <p:cNvPr id="25" name="Freeform: Shape 24">
                <a:extLst>
                  <a:ext uri="{FF2B5EF4-FFF2-40B4-BE49-F238E27FC236}">
                    <a16:creationId xmlns:a16="http://schemas.microsoft.com/office/drawing/2014/main" id="{5D048421-7D34-68B0-3816-D33696D079DD}"/>
                  </a:ext>
                </a:extLst>
              </p:cNvPr>
              <p:cNvSpPr/>
              <p:nvPr/>
            </p:nvSpPr>
            <p:spPr bwMode="auto">
              <a:xfrm rot="5400000">
                <a:off x="5548028" y="2938515"/>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CC0099"/>
                  </a:solidFill>
                  <a:effectLst/>
                  <a:uLnTx/>
                  <a:uFillTx/>
                  <a:latin typeface="Segoe UI"/>
                  <a:ea typeface="Segoe UI" pitchFamily="34" charset="0"/>
                  <a:cs typeface="Segoe UI" pitchFamily="34" charset="0"/>
                </a:endParaRPr>
              </a:p>
            </p:txBody>
          </p:sp>
          <p:sp>
            <p:nvSpPr>
              <p:cNvPr id="26" name="Freeform: Shape 25">
                <a:extLst>
                  <a:ext uri="{FF2B5EF4-FFF2-40B4-BE49-F238E27FC236}">
                    <a16:creationId xmlns:a16="http://schemas.microsoft.com/office/drawing/2014/main" id="{4C4CD28A-D7A8-0E3C-79CA-DAC362361F09}"/>
                  </a:ext>
                </a:extLst>
              </p:cNvPr>
              <p:cNvSpPr/>
              <p:nvPr/>
            </p:nvSpPr>
            <p:spPr bwMode="auto">
              <a:xfrm rot="16200000" flipV="1">
                <a:off x="5548028" y="3333554"/>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CC0099"/>
                  </a:solidFill>
                  <a:effectLst/>
                  <a:uLnTx/>
                  <a:uFillTx/>
                  <a:latin typeface="Segoe UI"/>
                  <a:ea typeface="Segoe UI" pitchFamily="34" charset="0"/>
                  <a:cs typeface="Segoe UI" pitchFamily="34" charset="0"/>
                </a:endParaRPr>
              </a:p>
            </p:txBody>
          </p:sp>
          <p:sp>
            <p:nvSpPr>
              <p:cNvPr id="27" name="Freeform: Shape 26">
                <a:extLst>
                  <a:ext uri="{FF2B5EF4-FFF2-40B4-BE49-F238E27FC236}">
                    <a16:creationId xmlns:a16="http://schemas.microsoft.com/office/drawing/2014/main" id="{94033760-4C74-0CCA-44FA-62EA86D9FAEA}"/>
                  </a:ext>
                </a:extLst>
              </p:cNvPr>
              <p:cNvSpPr/>
              <p:nvPr/>
            </p:nvSpPr>
            <p:spPr bwMode="auto">
              <a:xfrm rot="16200000" flipH="1">
                <a:off x="5936403" y="2938515"/>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CC0099"/>
                  </a:solidFill>
                  <a:effectLst/>
                  <a:uLnTx/>
                  <a:uFillTx/>
                  <a:latin typeface="Segoe UI"/>
                  <a:ea typeface="Segoe UI" pitchFamily="34" charset="0"/>
                  <a:cs typeface="Segoe UI" pitchFamily="34" charset="0"/>
                </a:endParaRPr>
              </a:p>
            </p:txBody>
          </p:sp>
          <p:sp>
            <p:nvSpPr>
              <p:cNvPr id="28" name="Freeform: Shape 27">
                <a:extLst>
                  <a:ext uri="{FF2B5EF4-FFF2-40B4-BE49-F238E27FC236}">
                    <a16:creationId xmlns:a16="http://schemas.microsoft.com/office/drawing/2014/main" id="{922EDF89-C344-DFD3-BCB9-79FB126A2EB5}"/>
                  </a:ext>
                </a:extLst>
              </p:cNvPr>
              <p:cNvSpPr/>
              <p:nvPr/>
            </p:nvSpPr>
            <p:spPr bwMode="auto">
              <a:xfrm rot="5400000" flipH="1" flipV="1">
                <a:off x="5936403" y="3333554"/>
                <a:ext cx="66840" cy="66840"/>
              </a:xfrm>
              <a:custGeom>
                <a:avLst/>
                <a:gdLst>
                  <a:gd name="connsiteX0" fmla="*/ 0 w 218507"/>
                  <a:gd name="connsiteY0" fmla="*/ 218507 h 218507"/>
                  <a:gd name="connsiteX1" fmla="*/ 0 w 218507"/>
                  <a:gd name="connsiteY1" fmla="*/ 172788 h 218507"/>
                  <a:gd name="connsiteX2" fmla="*/ 0 w 218507"/>
                  <a:gd name="connsiteY2" fmla="*/ 0 h 218507"/>
                  <a:gd name="connsiteX3" fmla="*/ 45719 w 218507"/>
                  <a:gd name="connsiteY3" fmla="*/ 0 h 218507"/>
                  <a:gd name="connsiteX4" fmla="*/ 45719 w 218507"/>
                  <a:gd name="connsiteY4" fmla="*/ 172788 h 218507"/>
                  <a:gd name="connsiteX5" fmla="*/ 218507 w 218507"/>
                  <a:gd name="connsiteY5" fmla="*/ 172788 h 218507"/>
                  <a:gd name="connsiteX6" fmla="*/ 218507 w 218507"/>
                  <a:gd name="connsiteY6" fmla="*/ 218507 h 218507"/>
                  <a:gd name="connsiteX7" fmla="*/ 45719 w 218507"/>
                  <a:gd name="connsiteY7" fmla="*/ 218507 h 2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507" h="218507">
                    <a:moveTo>
                      <a:pt x="0" y="218507"/>
                    </a:moveTo>
                    <a:lnTo>
                      <a:pt x="0" y="172788"/>
                    </a:lnTo>
                    <a:lnTo>
                      <a:pt x="0" y="0"/>
                    </a:lnTo>
                    <a:lnTo>
                      <a:pt x="45719" y="0"/>
                    </a:lnTo>
                    <a:lnTo>
                      <a:pt x="45719" y="172788"/>
                    </a:lnTo>
                    <a:lnTo>
                      <a:pt x="218507" y="172788"/>
                    </a:lnTo>
                    <a:lnTo>
                      <a:pt x="218507" y="218507"/>
                    </a:lnTo>
                    <a:lnTo>
                      <a:pt x="45719" y="218507"/>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CC0099"/>
                  </a:solidFill>
                  <a:effectLst/>
                  <a:uLnTx/>
                  <a:uFillTx/>
                  <a:latin typeface="Segoe UI"/>
                  <a:ea typeface="Segoe UI" pitchFamily="34" charset="0"/>
                  <a:cs typeface="Segoe UI" pitchFamily="34" charset="0"/>
                </a:endParaRPr>
              </a:p>
            </p:txBody>
          </p:sp>
        </p:grpSp>
        <p:cxnSp>
          <p:nvCxnSpPr>
            <p:cNvPr id="6" name="Straight Connector 5">
              <a:extLst>
                <a:ext uri="{FF2B5EF4-FFF2-40B4-BE49-F238E27FC236}">
                  <a16:creationId xmlns:a16="http://schemas.microsoft.com/office/drawing/2014/main" id="{6AFD767E-09D1-C5F5-009E-6F69D8340F78}"/>
                </a:ext>
              </a:extLst>
            </p:cNvPr>
            <p:cNvCxnSpPr>
              <a:cxnSpLocks/>
            </p:cNvCxnSpPr>
            <p:nvPr/>
          </p:nvCxnSpPr>
          <p:spPr>
            <a:xfrm>
              <a:off x="5766348" y="3250307"/>
              <a:ext cx="268" cy="72316"/>
            </a:xfrm>
            <a:prstGeom prst="line">
              <a:avLst/>
            </a:prstGeom>
            <a:grpFill/>
            <a:ln w="9525" cap="rnd" cmpd="sng" algn="ctr">
              <a:solidFill>
                <a:srgbClr val="50E6FF"/>
              </a:solidFill>
              <a:prstDash val="sysDot"/>
              <a:headEnd type="none" w="lg" len="med"/>
              <a:tailEnd type="none" w="lg" len="med"/>
            </a:ln>
            <a:effectLst/>
          </p:spPr>
        </p:cxnSp>
        <p:cxnSp>
          <p:nvCxnSpPr>
            <p:cNvPr id="7" name="Straight Connector 6">
              <a:extLst>
                <a:ext uri="{FF2B5EF4-FFF2-40B4-BE49-F238E27FC236}">
                  <a16:creationId xmlns:a16="http://schemas.microsoft.com/office/drawing/2014/main" id="{AF191DA3-8F4D-6B30-0943-2126B37E8D5C}"/>
                </a:ext>
              </a:extLst>
            </p:cNvPr>
            <p:cNvCxnSpPr>
              <a:cxnSpLocks/>
              <a:endCxn id="18" idx="2"/>
            </p:cNvCxnSpPr>
            <p:nvPr/>
          </p:nvCxnSpPr>
          <p:spPr>
            <a:xfrm>
              <a:off x="5774393" y="3022477"/>
              <a:ext cx="25349" cy="145036"/>
            </a:xfrm>
            <a:prstGeom prst="line">
              <a:avLst/>
            </a:prstGeom>
            <a:grpFill/>
            <a:ln w="9525" cap="rnd" cmpd="sng" algn="ctr">
              <a:solidFill>
                <a:srgbClr val="50E6FF"/>
              </a:solidFill>
              <a:prstDash val="sysDot"/>
              <a:headEnd type="none" w="lg" len="med"/>
              <a:tailEnd type="none" w="lg" len="med"/>
            </a:ln>
            <a:effectLst/>
          </p:spPr>
        </p:cxnSp>
        <p:cxnSp>
          <p:nvCxnSpPr>
            <p:cNvPr id="8" name="Straight Connector 7">
              <a:extLst>
                <a:ext uri="{FF2B5EF4-FFF2-40B4-BE49-F238E27FC236}">
                  <a16:creationId xmlns:a16="http://schemas.microsoft.com/office/drawing/2014/main" id="{F33A6EA4-25C5-7E71-C888-314567B6FA56}"/>
                </a:ext>
              </a:extLst>
            </p:cNvPr>
            <p:cNvCxnSpPr>
              <a:cxnSpLocks/>
              <a:stCxn id="23" idx="1"/>
            </p:cNvCxnSpPr>
            <p:nvPr/>
          </p:nvCxnSpPr>
          <p:spPr>
            <a:xfrm flipH="1">
              <a:off x="5687889" y="3064353"/>
              <a:ext cx="190122" cy="1792"/>
            </a:xfrm>
            <a:prstGeom prst="line">
              <a:avLst/>
            </a:prstGeom>
            <a:grpFill/>
            <a:ln w="9525" cap="rnd" cmpd="sng" algn="ctr">
              <a:solidFill>
                <a:srgbClr val="50E6FF"/>
              </a:solidFill>
              <a:prstDash val="sysDot"/>
              <a:headEnd type="none" w="lg" len="med"/>
              <a:tailEnd type="none" w="lg" len="med"/>
            </a:ln>
            <a:effectLst/>
          </p:spPr>
        </p:cxnSp>
        <p:cxnSp>
          <p:nvCxnSpPr>
            <p:cNvPr id="9" name="Straight Connector 8">
              <a:extLst>
                <a:ext uri="{FF2B5EF4-FFF2-40B4-BE49-F238E27FC236}">
                  <a16:creationId xmlns:a16="http://schemas.microsoft.com/office/drawing/2014/main" id="{49E12908-2748-9DB3-68DD-41FCAA767572}"/>
                </a:ext>
              </a:extLst>
            </p:cNvPr>
            <p:cNvCxnSpPr>
              <a:cxnSpLocks/>
              <a:stCxn id="18" idx="0"/>
              <a:endCxn id="24" idx="2"/>
            </p:cNvCxnSpPr>
            <p:nvPr/>
          </p:nvCxnSpPr>
          <p:spPr>
            <a:xfrm flipH="1" flipV="1">
              <a:off x="5666912" y="3087123"/>
              <a:ext cx="132830" cy="38433"/>
            </a:xfrm>
            <a:prstGeom prst="line">
              <a:avLst/>
            </a:prstGeom>
            <a:grpFill/>
            <a:ln w="9525" cap="rnd" cmpd="sng" algn="ctr">
              <a:solidFill>
                <a:srgbClr val="50E6FF"/>
              </a:solidFill>
              <a:prstDash val="sysDot"/>
              <a:headEnd type="none" w="lg" len="med"/>
              <a:tailEnd type="none" w="lg" len="med"/>
            </a:ln>
            <a:effectLst/>
          </p:spPr>
        </p:cxnSp>
        <p:cxnSp>
          <p:nvCxnSpPr>
            <p:cNvPr id="10" name="Straight Connector 9">
              <a:extLst>
                <a:ext uri="{FF2B5EF4-FFF2-40B4-BE49-F238E27FC236}">
                  <a16:creationId xmlns:a16="http://schemas.microsoft.com/office/drawing/2014/main" id="{A4BE3C0A-0363-0177-53FC-B462D1A2A6F1}"/>
                </a:ext>
              </a:extLst>
            </p:cNvPr>
            <p:cNvCxnSpPr>
              <a:cxnSpLocks/>
            </p:cNvCxnSpPr>
            <p:nvPr/>
          </p:nvCxnSpPr>
          <p:spPr>
            <a:xfrm flipV="1">
              <a:off x="5799741" y="3072522"/>
              <a:ext cx="69901" cy="26362"/>
            </a:xfrm>
            <a:prstGeom prst="line">
              <a:avLst/>
            </a:prstGeom>
            <a:grpFill/>
            <a:ln w="9525" cap="rnd" cmpd="sng" algn="ctr">
              <a:solidFill>
                <a:srgbClr val="50E6FF"/>
              </a:solidFill>
              <a:prstDash val="sysDot"/>
              <a:headEnd type="none" w="lg" len="med"/>
              <a:tailEnd type="none" w="lg" len="med"/>
            </a:ln>
            <a:effectLst/>
          </p:spPr>
        </p:cxnSp>
        <p:cxnSp>
          <p:nvCxnSpPr>
            <p:cNvPr id="11" name="Straight Connector 10">
              <a:extLst>
                <a:ext uri="{FF2B5EF4-FFF2-40B4-BE49-F238E27FC236}">
                  <a16:creationId xmlns:a16="http://schemas.microsoft.com/office/drawing/2014/main" id="{296FA640-8B3C-2CB2-3953-86E5D8ACEE34}"/>
                </a:ext>
              </a:extLst>
            </p:cNvPr>
            <p:cNvCxnSpPr>
              <a:cxnSpLocks/>
            </p:cNvCxnSpPr>
            <p:nvPr/>
          </p:nvCxnSpPr>
          <p:spPr>
            <a:xfrm flipH="1">
              <a:off x="5672166" y="3142233"/>
              <a:ext cx="76680" cy="47585"/>
            </a:xfrm>
            <a:prstGeom prst="line">
              <a:avLst/>
            </a:prstGeom>
            <a:grpFill/>
            <a:ln w="9525" cap="rnd" cmpd="sng" algn="ctr">
              <a:solidFill>
                <a:srgbClr val="50E6FF"/>
              </a:solidFill>
              <a:prstDash val="sysDot"/>
              <a:headEnd type="none" w="lg" len="med"/>
              <a:tailEnd type="none" w="lg" len="med"/>
            </a:ln>
            <a:effectLst/>
          </p:spPr>
        </p:cxnSp>
        <p:cxnSp>
          <p:nvCxnSpPr>
            <p:cNvPr id="12" name="Straight Connector 11">
              <a:extLst>
                <a:ext uri="{FF2B5EF4-FFF2-40B4-BE49-F238E27FC236}">
                  <a16:creationId xmlns:a16="http://schemas.microsoft.com/office/drawing/2014/main" id="{75A46D17-CCC7-B12B-6220-86BFACA08CAD}"/>
                </a:ext>
              </a:extLst>
            </p:cNvPr>
            <p:cNvCxnSpPr>
              <a:cxnSpLocks/>
            </p:cNvCxnSpPr>
            <p:nvPr/>
          </p:nvCxnSpPr>
          <p:spPr>
            <a:xfrm>
              <a:off x="5792962" y="3145048"/>
              <a:ext cx="76680" cy="47585"/>
            </a:xfrm>
            <a:prstGeom prst="line">
              <a:avLst/>
            </a:prstGeom>
            <a:grpFill/>
            <a:ln w="9525" cap="rnd" cmpd="sng" algn="ctr">
              <a:solidFill>
                <a:srgbClr val="50E6FF"/>
              </a:solidFill>
              <a:prstDash val="sysDot"/>
              <a:headEnd type="none" w="lg" len="med"/>
              <a:tailEnd type="none" w="lg" len="med"/>
            </a:ln>
            <a:effectLst/>
          </p:spPr>
        </p:cxnSp>
        <p:cxnSp>
          <p:nvCxnSpPr>
            <p:cNvPr id="13" name="Straight Connector 12">
              <a:extLst>
                <a:ext uri="{FF2B5EF4-FFF2-40B4-BE49-F238E27FC236}">
                  <a16:creationId xmlns:a16="http://schemas.microsoft.com/office/drawing/2014/main" id="{6BD8FEDB-D51C-85E8-CBC1-847625C51EC4}"/>
                </a:ext>
              </a:extLst>
            </p:cNvPr>
            <p:cNvCxnSpPr>
              <a:cxnSpLocks/>
              <a:stCxn id="17" idx="1"/>
            </p:cNvCxnSpPr>
            <p:nvPr/>
          </p:nvCxnSpPr>
          <p:spPr>
            <a:xfrm flipH="1" flipV="1">
              <a:off x="5681745" y="3220382"/>
              <a:ext cx="76680" cy="19901"/>
            </a:xfrm>
            <a:prstGeom prst="line">
              <a:avLst/>
            </a:prstGeom>
            <a:grpFill/>
            <a:ln w="9525" cap="rnd" cmpd="sng" algn="ctr">
              <a:solidFill>
                <a:srgbClr val="50E6FF"/>
              </a:solidFill>
              <a:prstDash val="sysDot"/>
              <a:headEnd type="none" w="lg" len="med"/>
              <a:tailEnd type="none" w="lg" len="med"/>
            </a:ln>
            <a:effectLst/>
          </p:spPr>
        </p:cxnSp>
        <p:cxnSp>
          <p:nvCxnSpPr>
            <p:cNvPr id="14" name="Straight Connector 13">
              <a:extLst>
                <a:ext uri="{FF2B5EF4-FFF2-40B4-BE49-F238E27FC236}">
                  <a16:creationId xmlns:a16="http://schemas.microsoft.com/office/drawing/2014/main" id="{A778DAB3-3A30-7B62-CB0D-A5AC68B49F4B}"/>
                </a:ext>
              </a:extLst>
            </p:cNvPr>
            <p:cNvCxnSpPr>
              <a:cxnSpLocks/>
              <a:stCxn id="17" idx="3"/>
            </p:cNvCxnSpPr>
            <p:nvPr/>
          </p:nvCxnSpPr>
          <p:spPr>
            <a:xfrm flipV="1">
              <a:off x="5800381" y="3223197"/>
              <a:ext cx="78840" cy="17087"/>
            </a:xfrm>
            <a:prstGeom prst="line">
              <a:avLst/>
            </a:prstGeom>
            <a:grpFill/>
            <a:ln w="9525" cap="rnd" cmpd="sng" algn="ctr">
              <a:solidFill>
                <a:srgbClr val="50E6FF"/>
              </a:solidFill>
              <a:prstDash val="sysDot"/>
              <a:headEnd type="none" w="lg" len="med"/>
              <a:tailEnd type="none" w="lg" len="med"/>
            </a:ln>
            <a:effectLst/>
          </p:spPr>
        </p:cxnSp>
        <p:grpSp>
          <p:nvGrpSpPr>
            <p:cNvPr id="15" name="Group 14">
              <a:extLst>
                <a:ext uri="{FF2B5EF4-FFF2-40B4-BE49-F238E27FC236}">
                  <a16:creationId xmlns:a16="http://schemas.microsoft.com/office/drawing/2014/main" id="{CCCFB96E-404A-81A2-483C-BD589317D460}"/>
                </a:ext>
              </a:extLst>
            </p:cNvPr>
            <p:cNvGrpSpPr/>
            <p:nvPr/>
          </p:nvGrpSpPr>
          <p:grpSpPr>
            <a:xfrm>
              <a:off x="5645933" y="2971785"/>
              <a:ext cx="274035" cy="404067"/>
              <a:chOff x="5636354" y="2960513"/>
              <a:chExt cx="274035" cy="404067"/>
            </a:xfrm>
            <a:grpFill/>
          </p:grpSpPr>
          <p:sp>
            <p:nvSpPr>
              <p:cNvPr id="16" name="Rectangle 15">
                <a:extLst>
                  <a:ext uri="{FF2B5EF4-FFF2-40B4-BE49-F238E27FC236}">
                    <a16:creationId xmlns:a16="http://schemas.microsoft.com/office/drawing/2014/main" id="{C8E97DEC-32DD-9B74-0A3A-C4EF1A31B8F6}"/>
                  </a:ext>
                </a:extLst>
              </p:cNvPr>
              <p:cNvSpPr/>
              <p:nvPr/>
            </p:nvSpPr>
            <p:spPr bwMode="auto">
              <a:xfrm>
                <a:off x="5757785" y="3322623"/>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CC0099"/>
                  </a:soli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93169AF2-23B6-45CC-1B5D-152DD1E70592}"/>
                  </a:ext>
                </a:extLst>
              </p:cNvPr>
              <p:cNvSpPr/>
              <p:nvPr/>
            </p:nvSpPr>
            <p:spPr bwMode="auto">
              <a:xfrm>
                <a:off x="5748846" y="3208033"/>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CC0099"/>
                  </a:soli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426B09BA-DC95-A029-FEC9-9B17EFECD318}"/>
                  </a:ext>
                </a:extLst>
              </p:cNvPr>
              <p:cNvSpPr/>
              <p:nvPr/>
            </p:nvSpPr>
            <p:spPr bwMode="auto">
              <a:xfrm>
                <a:off x="5769184" y="3114284"/>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CC0099"/>
                  </a:soli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D3B96030-E2D5-462C-E591-1082A7FF9BF6}"/>
                  </a:ext>
                </a:extLst>
              </p:cNvPr>
              <p:cNvSpPr/>
              <p:nvPr/>
            </p:nvSpPr>
            <p:spPr bwMode="auto">
              <a:xfrm>
                <a:off x="5868432" y="3188537"/>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CC0099"/>
                  </a:soli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BF444B01-A76E-31F3-F004-3372064710E4}"/>
                  </a:ext>
                </a:extLst>
              </p:cNvPr>
              <p:cNvSpPr/>
              <p:nvPr/>
            </p:nvSpPr>
            <p:spPr bwMode="auto">
              <a:xfrm>
                <a:off x="5636354" y="3188204"/>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CC0099"/>
                  </a:solidFill>
                  <a:effectLst/>
                  <a:uLnTx/>
                  <a:uFillTx/>
                  <a:latin typeface="Segoe UI"/>
                  <a:ea typeface="Segoe UI" pitchFamily="34" charset="0"/>
                  <a:cs typeface="Segoe UI" pitchFamily="34" charset="0"/>
                </a:endParaRPr>
              </a:p>
            </p:txBody>
          </p:sp>
          <p:grpSp>
            <p:nvGrpSpPr>
              <p:cNvPr id="21" name="Group 20">
                <a:extLst>
                  <a:ext uri="{FF2B5EF4-FFF2-40B4-BE49-F238E27FC236}">
                    <a16:creationId xmlns:a16="http://schemas.microsoft.com/office/drawing/2014/main" id="{351669E8-014B-D4B0-8622-C43EA80B26F7}"/>
                  </a:ext>
                </a:extLst>
              </p:cNvPr>
              <p:cNvGrpSpPr/>
              <p:nvPr/>
            </p:nvGrpSpPr>
            <p:grpSpPr>
              <a:xfrm>
                <a:off x="5636354" y="2960513"/>
                <a:ext cx="274035" cy="115338"/>
                <a:chOff x="5636354" y="2960513"/>
                <a:chExt cx="274035" cy="115338"/>
              </a:xfrm>
              <a:grpFill/>
            </p:grpSpPr>
            <p:sp>
              <p:nvSpPr>
                <p:cNvPr id="22" name="Rectangle 21">
                  <a:extLst>
                    <a:ext uri="{FF2B5EF4-FFF2-40B4-BE49-F238E27FC236}">
                      <a16:creationId xmlns:a16="http://schemas.microsoft.com/office/drawing/2014/main" id="{83864671-064A-8A6E-7579-CFC258D8636B}"/>
                    </a:ext>
                  </a:extLst>
                </p:cNvPr>
                <p:cNvSpPr/>
                <p:nvPr/>
              </p:nvSpPr>
              <p:spPr bwMode="auto">
                <a:xfrm>
                  <a:off x="5748846" y="2960513"/>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CC0099"/>
                    </a:solidFill>
                    <a:effectLst/>
                    <a:uLnTx/>
                    <a:uFillTx/>
                    <a:latin typeface="Segoe UI"/>
                    <a:ea typeface="Segoe UI" pitchFamily="34" charset="0"/>
                    <a:cs typeface="Segoe UI" pitchFamily="34" charset="0"/>
                  </a:endParaRPr>
                </a:p>
              </p:txBody>
            </p:sp>
            <p:sp>
              <p:nvSpPr>
                <p:cNvPr id="23" name="Rectangle 22">
                  <a:extLst>
                    <a:ext uri="{FF2B5EF4-FFF2-40B4-BE49-F238E27FC236}">
                      <a16:creationId xmlns:a16="http://schemas.microsoft.com/office/drawing/2014/main" id="{71A5D06E-488C-2450-A8DF-B437671ED856}"/>
                    </a:ext>
                  </a:extLst>
                </p:cNvPr>
                <p:cNvSpPr/>
                <p:nvPr/>
              </p:nvSpPr>
              <p:spPr bwMode="auto">
                <a:xfrm>
                  <a:off x="5868432" y="3032102"/>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CC0099"/>
                    </a:solidFill>
                    <a:effectLst/>
                    <a:uLnTx/>
                    <a:uFillTx/>
                    <a:latin typeface="Segoe UI"/>
                    <a:ea typeface="Segoe UI" pitchFamily="34" charset="0"/>
                    <a:cs typeface="Segoe UI" pitchFamily="34" charset="0"/>
                  </a:endParaRPr>
                </a:p>
              </p:txBody>
            </p:sp>
            <p:sp>
              <p:nvSpPr>
                <p:cNvPr id="24" name="Rectangle 23">
                  <a:extLst>
                    <a:ext uri="{FF2B5EF4-FFF2-40B4-BE49-F238E27FC236}">
                      <a16:creationId xmlns:a16="http://schemas.microsoft.com/office/drawing/2014/main" id="{BEF523A6-AB6C-195E-CF22-AF7D8B4672EE}"/>
                    </a:ext>
                  </a:extLst>
                </p:cNvPr>
                <p:cNvSpPr/>
                <p:nvPr/>
              </p:nvSpPr>
              <p:spPr bwMode="auto">
                <a:xfrm>
                  <a:off x="5636354" y="3033894"/>
                  <a:ext cx="41957" cy="4195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48133" tIns="118507" rIns="148133" bIns="118507" numCol="1" spcCol="0" rtlCol="0" fromWordArt="0" anchor="t" anchorCtr="0" forceAA="0" compatLnSpc="1">
                  <a:prstTxWarp prst="textNoShape">
                    <a:avLst/>
                  </a:prstTxWarp>
                  <a:noAutofit/>
                </a:bodyPr>
                <a:lstStyle/>
                <a:p>
                  <a:pPr marL="0" marR="0" lvl="0" indent="0" algn="ctr" defTabSz="75530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CC0099"/>
                    </a:solidFill>
                    <a:effectLst/>
                    <a:uLnTx/>
                    <a:uFillTx/>
                    <a:latin typeface="Segoe UI"/>
                    <a:ea typeface="Segoe UI" pitchFamily="34" charset="0"/>
                    <a:cs typeface="Segoe UI" pitchFamily="34" charset="0"/>
                  </a:endParaRPr>
                </a:p>
              </p:txBody>
            </p:sp>
          </p:grpSp>
        </p:grpSp>
      </p:grpSp>
      <p:sp>
        <p:nvSpPr>
          <p:cNvPr id="29" name="TextBox 28">
            <a:extLst>
              <a:ext uri="{FF2B5EF4-FFF2-40B4-BE49-F238E27FC236}">
                <a16:creationId xmlns:a16="http://schemas.microsoft.com/office/drawing/2014/main" id="{383A5DF2-0C10-0CF5-5117-1C8272802EC2}"/>
              </a:ext>
            </a:extLst>
          </p:cNvPr>
          <p:cNvSpPr txBox="1"/>
          <p:nvPr/>
        </p:nvSpPr>
        <p:spPr>
          <a:xfrm>
            <a:off x="3407439" y="4325963"/>
            <a:ext cx="689291"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CC0099"/>
                </a:solidFill>
                <a:effectLst/>
                <a:uLnTx/>
                <a:uFillTx/>
                <a:latin typeface="Segoe UI"/>
                <a:ea typeface="+mn-ea"/>
                <a:cs typeface="+mn-cs"/>
              </a:rPr>
              <a:t>Vision</a:t>
            </a:r>
          </a:p>
        </p:txBody>
      </p:sp>
      <p:grpSp>
        <p:nvGrpSpPr>
          <p:cNvPr id="30" name="Group 29" descr="Speech">
            <a:extLst>
              <a:ext uri="{FF2B5EF4-FFF2-40B4-BE49-F238E27FC236}">
                <a16:creationId xmlns:a16="http://schemas.microsoft.com/office/drawing/2014/main" id="{0A386787-C142-8AFC-6322-1DCAE66F031A}"/>
              </a:ext>
            </a:extLst>
          </p:cNvPr>
          <p:cNvGrpSpPr>
            <a:grpSpLocks noChangeAspect="1"/>
          </p:cNvGrpSpPr>
          <p:nvPr/>
        </p:nvGrpSpPr>
        <p:grpSpPr>
          <a:xfrm>
            <a:off x="4905321" y="3770100"/>
            <a:ext cx="365761" cy="305713"/>
            <a:chOff x="5135117" y="4566359"/>
            <a:chExt cx="389565" cy="325609"/>
          </a:xfrm>
          <a:solidFill>
            <a:schemeClr val="accent2">
              <a:lumMod val="50000"/>
            </a:schemeClr>
          </a:solidFill>
        </p:grpSpPr>
        <p:sp>
          <p:nvSpPr>
            <p:cNvPr id="31" name="Rectangle: Rounded Corners 30">
              <a:extLst>
                <a:ext uri="{FF2B5EF4-FFF2-40B4-BE49-F238E27FC236}">
                  <a16:creationId xmlns:a16="http://schemas.microsoft.com/office/drawing/2014/main" id="{7E2D3749-1A32-B03A-F16B-2A7928F5E997}"/>
                </a:ext>
              </a:extLst>
            </p:cNvPr>
            <p:cNvSpPr/>
            <p:nvPr/>
          </p:nvSpPr>
          <p:spPr bwMode="auto">
            <a:xfrm>
              <a:off x="5276793" y="4629791"/>
              <a:ext cx="15565" cy="197691"/>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32" name="Rectangle: Rounded Corners 31">
              <a:extLst>
                <a:ext uri="{FF2B5EF4-FFF2-40B4-BE49-F238E27FC236}">
                  <a16:creationId xmlns:a16="http://schemas.microsoft.com/office/drawing/2014/main" id="{8D7464D5-B96A-22B2-4FC7-BD12F6A918F5}"/>
                </a:ext>
              </a:extLst>
            </p:cNvPr>
            <p:cNvSpPr/>
            <p:nvPr/>
          </p:nvSpPr>
          <p:spPr bwMode="auto">
            <a:xfrm>
              <a:off x="5322522" y="4566359"/>
              <a:ext cx="15565" cy="325609"/>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33" name="Rectangle: Rounded Corners 32">
              <a:extLst>
                <a:ext uri="{FF2B5EF4-FFF2-40B4-BE49-F238E27FC236}">
                  <a16:creationId xmlns:a16="http://schemas.microsoft.com/office/drawing/2014/main" id="{F2A9730B-D66C-6ED4-F6E6-DE21BFF1E2D7}"/>
                </a:ext>
              </a:extLst>
            </p:cNvPr>
            <p:cNvSpPr/>
            <p:nvPr/>
          </p:nvSpPr>
          <p:spPr bwMode="auto">
            <a:xfrm>
              <a:off x="5368818" y="4629791"/>
              <a:ext cx="15565" cy="197691"/>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34" name="Rectangle: Rounded Corners 33">
              <a:extLst>
                <a:ext uri="{FF2B5EF4-FFF2-40B4-BE49-F238E27FC236}">
                  <a16:creationId xmlns:a16="http://schemas.microsoft.com/office/drawing/2014/main" id="{FDA3E9D5-9C77-38A4-D833-FB69458254E0}"/>
                </a:ext>
              </a:extLst>
            </p:cNvPr>
            <p:cNvSpPr/>
            <p:nvPr/>
          </p:nvSpPr>
          <p:spPr bwMode="auto">
            <a:xfrm>
              <a:off x="5135117" y="4714585"/>
              <a:ext cx="16281" cy="34887"/>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35" name="Rectangle: Rounded Corners 34">
              <a:extLst>
                <a:ext uri="{FF2B5EF4-FFF2-40B4-BE49-F238E27FC236}">
                  <a16:creationId xmlns:a16="http://schemas.microsoft.com/office/drawing/2014/main" id="{E5B4FBBD-28DC-B19F-A0B6-C46CF8186200}"/>
                </a:ext>
              </a:extLst>
            </p:cNvPr>
            <p:cNvSpPr/>
            <p:nvPr/>
          </p:nvSpPr>
          <p:spPr bwMode="auto">
            <a:xfrm>
              <a:off x="5182113" y="4702956"/>
              <a:ext cx="15565" cy="58144"/>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36" name="Rectangle: Rounded Corners 35">
              <a:extLst>
                <a:ext uri="{FF2B5EF4-FFF2-40B4-BE49-F238E27FC236}">
                  <a16:creationId xmlns:a16="http://schemas.microsoft.com/office/drawing/2014/main" id="{1A19BC4B-F6F5-DAB5-FC8E-569D69079E4A}"/>
                </a:ext>
              </a:extLst>
            </p:cNvPr>
            <p:cNvSpPr/>
            <p:nvPr/>
          </p:nvSpPr>
          <p:spPr bwMode="auto">
            <a:xfrm>
              <a:off x="5228393" y="4679698"/>
              <a:ext cx="15565" cy="10466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37" name="Rectangle: Rounded Corners 36">
              <a:extLst>
                <a:ext uri="{FF2B5EF4-FFF2-40B4-BE49-F238E27FC236}">
                  <a16:creationId xmlns:a16="http://schemas.microsoft.com/office/drawing/2014/main" id="{528FCDDD-48DA-1EC8-0D92-685FA0F725F1}"/>
                </a:ext>
              </a:extLst>
            </p:cNvPr>
            <p:cNvSpPr/>
            <p:nvPr/>
          </p:nvSpPr>
          <p:spPr bwMode="auto">
            <a:xfrm>
              <a:off x="5417671" y="4679698"/>
              <a:ext cx="15565" cy="10466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38" name="Rectangle: Rounded Corners 37">
              <a:extLst>
                <a:ext uri="{FF2B5EF4-FFF2-40B4-BE49-F238E27FC236}">
                  <a16:creationId xmlns:a16="http://schemas.microsoft.com/office/drawing/2014/main" id="{A075B5A2-CF0D-4B19-F40D-33F5787F690B}"/>
                </a:ext>
              </a:extLst>
            </p:cNvPr>
            <p:cNvSpPr/>
            <p:nvPr/>
          </p:nvSpPr>
          <p:spPr bwMode="auto">
            <a:xfrm>
              <a:off x="5458741" y="4702956"/>
              <a:ext cx="15565" cy="58144"/>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39" name="Rectangle: Rounded Corners 38">
              <a:extLst>
                <a:ext uri="{FF2B5EF4-FFF2-40B4-BE49-F238E27FC236}">
                  <a16:creationId xmlns:a16="http://schemas.microsoft.com/office/drawing/2014/main" id="{82B9EF2C-8BA9-6FFA-79BE-0700F0469373}"/>
                </a:ext>
              </a:extLst>
            </p:cNvPr>
            <p:cNvSpPr/>
            <p:nvPr/>
          </p:nvSpPr>
          <p:spPr bwMode="auto">
            <a:xfrm>
              <a:off x="5508401" y="4714585"/>
              <a:ext cx="16281" cy="34887"/>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grpSp>
      <p:sp>
        <p:nvSpPr>
          <p:cNvPr id="40" name="TextBox 39">
            <a:extLst>
              <a:ext uri="{FF2B5EF4-FFF2-40B4-BE49-F238E27FC236}">
                <a16:creationId xmlns:a16="http://schemas.microsoft.com/office/drawing/2014/main" id="{EDEA722A-E9D2-6C15-8B3C-A671C485886F}"/>
              </a:ext>
            </a:extLst>
          </p:cNvPr>
          <p:cNvSpPr txBox="1"/>
          <p:nvPr/>
        </p:nvSpPr>
        <p:spPr>
          <a:xfrm>
            <a:off x="4748747" y="4320952"/>
            <a:ext cx="679673"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CC0099"/>
                </a:solidFill>
                <a:effectLst/>
                <a:uLnTx/>
                <a:uFillTx/>
                <a:latin typeface="Segoe UI"/>
                <a:ea typeface="+mn-ea"/>
                <a:cs typeface="+mn-cs"/>
              </a:rPr>
              <a:t>Speak</a:t>
            </a:r>
          </a:p>
        </p:txBody>
      </p:sp>
      <p:grpSp>
        <p:nvGrpSpPr>
          <p:cNvPr id="41" name="Group 40" descr="Language">
            <a:extLst>
              <a:ext uri="{FF2B5EF4-FFF2-40B4-BE49-F238E27FC236}">
                <a16:creationId xmlns:a16="http://schemas.microsoft.com/office/drawing/2014/main" id="{1BEAD558-8B6D-395C-C8CB-C6D5FA9C6BCA}"/>
              </a:ext>
            </a:extLst>
          </p:cNvPr>
          <p:cNvGrpSpPr>
            <a:grpSpLocks noChangeAspect="1"/>
          </p:cNvGrpSpPr>
          <p:nvPr/>
        </p:nvGrpSpPr>
        <p:grpSpPr>
          <a:xfrm>
            <a:off x="6572484" y="3781811"/>
            <a:ext cx="365759" cy="358628"/>
            <a:chOff x="7203929" y="4575567"/>
            <a:chExt cx="317550" cy="311358"/>
          </a:xfrm>
          <a:solidFill>
            <a:schemeClr val="accent2">
              <a:lumMod val="50000"/>
            </a:schemeClr>
          </a:solidFill>
        </p:grpSpPr>
        <p:sp>
          <p:nvSpPr>
            <p:cNvPr id="42" name="Freeform: Shape 41">
              <a:extLst>
                <a:ext uri="{FF2B5EF4-FFF2-40B4-BE49-F238E27FC236}">
                  <a16:creationId xmlns:a16="http://schemas.microsoft.com/office/drawing/2014/main" id="{4832F4B2-024A-E064-4321-F7107D52B82F}"/>
                </a:ext>
              </a:extLst>
            </p:cNvPr>
            <p:cNvSpPr/>
            <p:nvPr/>
          </p:nvSpPr>
          <p:spPr bwMode="auto">
            <a:xfrm>
              <a:off x="7203929" y="4591770"/>
              <a:ext cx="136290" cy="122192"/>
            </a:xfrm>
            <a:custGeom>
              <a:avLst/>
              <a:gdLst>
                <a:gd name="connsiteX0" fmla="*/ 0 w 637408"/>
                <a:gd name="connsiteY0" fmla="*/ 421480 h 526514"/>
                <a:gd name="connsiteX1" fmla="*/ 637408 w 637408"/>
                <a:gd name="connsiteY1" fmla="*/ 421480 h 526514"/>
                <a:gd name="connsiteX2" fmla="*/ 637408 w 637408"/>
                <a:gd name="connsiteY2" fmla="*/ 526514 h 526514"/>
                <a:gd name="connsiteX3" fmla="*/ 0 w 637408"/>
                <a:gd name="connsiteY3" fmla="*/ 526514 h 526514"/>
                <a:gd name="connsiteX4" fmla="*/ 0 w 637408"/>
                <a:gd name="connsiteY4" fmla="*/ 210740 h 526514"/>
                <a:gd name="connsiteX5" fmla="*/ 317130 w 637408"/>
                <a:gd name="connsiteY5" fmla="*/ 210740 h 526514"/>
                <a:gd name="connsiteX6" fmla="*/ 317130 w 637408"/>
                <a:gd name="connsiteY6" fmla="*/ 315774 h 526514"/>
                <a:gd name="connsiteX7" fmla="*/ 0 w 637408"/>
                <a:gd name="connsiteY7" fmla="*/ 315774 h 526514"/>
                <a:gd name="connsiteX8" fmla="*/ 0 w 637408"/>
                <a:gd name="connsiteY8" fmla="*/ 0 h 526514"/>
                <a:gd name="connsiteX9" fmla="*/ 637408 w 637408"/>
                <a:gd name="connsiteY9" fmla="*/ 0 h 526514"/>
                <a:gd name="connsiteX10" fmla="*/ 637408 w 637408"/>
                <a:gd name="connsiteY10" fmla="*/ 105034 h 526514"/>
                <a:gd name="connsiteX11" fmla="*/ 0 w 637408"/>
                <a:gd name="connsiteY11" fmla="*/ 105034 h 5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408" h="526514">
                  <a:moveTo>
                    <a:pt x="0" y="421480"/>
                  </a:moveTo>
                  <a:lnTo>
                    <a:pt x="637408" y="421480"/>
                  </a:lnTo>
                  <a:lnTo>
                    <a:pt x="637408" y="526514"/>
                  </a:lnTo>
                  <a:lnTo>
                    <a:pt x="0" y="526514"/>
                  </a:lnTo>
                  <a:close/>
                  <a:moveTo>
                    <a:pt x="0" y="210740"/>
                  </a:moveTo>
                  <a:lnTo>
                    <a:pt x="317130" y="210740"/>
                  </a:lnTo>
                  <a:lnTo>
                    <a:pt x="317130" y="315774"/>
                  </a:lnTo>
                  <a:lnTo>
                    <a:pt x="0" y="315774"/>
                  </a:lnTo>
                  <a:close/>
                  <a:moveTo>
                    <a:pt x="0" y="0"/>
                  </a:moveTo>
                  <a:lnTo>
                    <a:pt x="637408" y="0"/>
                  </a:lnTo>
                  <a:lnTo>
                    <a:pt x="637408" y="105034"/>
                  </a:lnTo>
                  <a:lnTo>
                    <a:pt x="0" y="105034"/>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43" name="Freeform: Shape 42">
              <a:extLst>
                <a:ext uri="{FF2B5EF4-FFF2-40B4-BE49-F238E27FC236}">
                  <a16:creationId xmlns:a16="http://schemas.microsoft.com/office/drawing/2014/main" id="{E90E9746-8AD4-E48F-622E-C264B4EAB91E}"/>
                </a:ext>
              </a:extLst>
            </p:cNvPr>
            <p:cNvSpPr/>
            <p:nvPr/>
          </p:nvSpPr>
          <p:spPr bwMode="auto">
            <a:xfrm>
              <a:off x="7385189" y="4764733"/>
              <a:ext cx="136290" cy="122192"/>
            </a:xfrm>
            <a:custGeom>
              <a:avLst/>
              <a:gdLst>
                <a:gd name="connsiteX0" fmla="*/ 0 w 637408"/>
                <a:gd name="connsiteY0" fmla="*/ 421480 h 526514"/>
                <a:gd name="connsiteX1" fmla="*/ 637408 w 637408"/>
                <a:gd name="connsiteY1" fmla="*/ 421480 h 526514"/>
                <a:gd name="connsiteX2" fmla="*/ 637408 w 637408"/>
                <a:gd name="connsiteY2" fmla="*/ 526514 h 526514"/>
                <a:gd name="connsiteX3" fmla="*/ 0 w 637408"/>
                <a:gd name="connsiteY3" fmla="*/ 526514 h 526514"/>
                <a:gd name="connsiteX4" fmla="*/ 0 w 637408"/>
                <a:gd name="connsiteY4" fmla="*/ 210740 h 526514"/>
                <a:gd name="connsiteX5" fmla="*/ 317130 w 637408"/>
                <a:gd name="connsiteY5" fmla="*/ 210740 h 526514"/>
                <a:gd name="connsiteX6" fmla="*/ 317130 w 637408"/>
                <a:gd name="connsiteY6" fmla="*/ 315774 h 526514"/>
                <a:gd name="connsiteX7" fmla="*/ 0 w 637408"/>
                <a:gd name="connsiteY7" fmla="*/ 315774 h 526514"/>
                <a:gd name="connsiteX8" fmla="*/ 0 w 637408"/>
                <a:gd name="connsiteY8" fmla="*/ 0 h 526514"/>
                <a:gd name="connsiteX9" fmla="*/ 637408 w 637408"/>
                <a:gd name="connsiteY9" fmla="*/ 0 h 526514"/>
                <a:gd name="connsiteX10" fmla="*/ 637408 w 637408"/>
                <a:gd name="connsiteY10" fmla="*/ 105034 h 526514"/>
                <a:gd name="connsiteX11" fmla="*/ 0 w 637408"/>
                <a:gd name="connsiteY11" fmla="*/ 105034 h 5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7408" h="526514">
                  <a:moveTo>
                    <a:pt x="0" y="421480"/>
                  </a:moveTo>
                  <a:lnTo>
                    <a:pt x="637408" y="421480"/>
                  </a:lnTo>
                  <a:lnTo>
                    <a:pt x="637408" y="526514"/>
                  </a:lnTo>
                  <a:lnTo>
                    <a:pt x="0" y="526514"/>
                  </a:lnTo>
                  <a:close/>
                  <a:moveTo>
                    <a:pt x="0" y="210740"/>
                  </a:moveTo>
                  <a:lnTo>
                    <a:pt x="317130" y="210740"/>
                  </a:lnTo>
                  <a:lnTo>
                    <a:pt x="317130" y="315774"/>
                  </a:lnTo>
                  <a:lnTo>
                    <a:pt x="0" y="315774"/>
                  </a:lnTo>
                  <a:close/>
                  <a:moveTo>
                    <a:pt x="0" y="0"/>
                  </a:moveTo>
                  <a:lnTo>
                    <a:pt x="637408" y="0"/>
                  </a:lnTo>
                  <a:lnTo>
                    <a:pt x="637408" y="105034"/>
                  </a:lnTo>
                  <a:lnTo>
                    <a:pt x="0" y="105034"/>
                  </a:lnTo>
                  <a:close/>
                </a:path>
              </a:pathLst>
            </a:custGeom>
            <a:grpFill/>
            <a:ln w="12700"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44" name="Freeform: Shape 43">
              <a:extLst>
                <a:ext uri="{FF2B5EF4-FFF2-40B4-BE49-F238E27FC236}">
                  <a16:creationId xmlns:a16="http://schemas.microsoft.com/office/drawing/2014/main" id="{73BE1B2E-4215-A5E7-AA9D-296C953CE124}"/>
                </a:ext>
              </a:extLst>
            </p:cNvPr>
            <p:cNvSpPr/>
            <p:nvPr/>
          </p:nvSpPr>
          <p:spPr bwMode="auto">
            <a:xfrm rot="18188466">
              <a:off x="7214503" y="4631172"/>
              <a:ext cx="290936" cy="179726"/>
            </a:xfrm>
            <a:custGeom>
              <a:avLst/>
              <a:gdLst>
                <a:gd name="connsiteX0" fmla="*/ 72342 w 509381"/>
                <a:gd name="connsiteY0" fmla="*/ 25018 h 341542"/>
                <a:gd name="connsiteX1" fmla="*/ 67298 w 509381"/>
                <a:gd name="connsiteY1" fmla="*/ 32041 h 341542"/>
                <a:gd name="connsiteX2" fmla="*/ 43259 w 509381"/>
                <a:gd name="connsiteY2" fmla="*/ 173878 h 341542"/>
                <a:gd name="connsiteX3" fmla="*/ 50859 w 509381"/>
                <a:gd name="connsiteY3" fmla="*/ 196938 h 341542"/>
                <a:gd name="connsiteX4" fmla="*/ 79332 w 509381"/>
                <a:gd name="connsiteY4" fmla="*/ 186206 h 341542"/>
                <a:gd name="connsiteX5" fmla="*/ 60605 w 509381"/>
                <a:gd name="connsiteY5" fmla="*/ 275386 h 341542"/>
                <a:gd name="connsiteX6" fmla="*/ 0 w 509381"/>
                <a:gd name="connsiteY6" fmla="*/ 216104 h 341542"/>
                <a:gd name="connsiteX7" fmla="*/ 24323 w 509381"/>
                <a:gd name="connsiteY7" fmla="*/ 206937 h 341542"/>
                <a:gd name="connsiteX8" fmla="*/ 15225 w 509381"/>
                <a:gd name="connsiteY8" fmla="*/ 179331 h 341542"/>
                <a:gd name="connsiteX9" fmla="*/ 42625 w 509381"/>
                <a:gd name="connsiteY9" fmla="*/ 17665 h 341542"/>
                <a:gd name="connsiteX10" fmla="*/ 55313 w 509381"/>
                <a:gd name="connsiteY10" fmla="*/ 0 h 341542"/>
                <a:gd name="connsiteX11" fmla="*/ 463819 w 509381"/>
                <a:gd name="connsiteY11" fmla="*/ 71088 h 341542"/>
                <a:gd name="connsiteX12" fmla="*/ 509381 w 509381"/>
                <a:gd name="connsiteY12" fmla="*/ 142583 h 341542"/>
                <a:gd name="connsiteX13" fmla="*/ 474254 w 509381"/>
                <a:gd name="connsiteY13" fmla="*/ 142583 h 341542"/>
                <a:gd name="connsiteX14" fmla="*/ 471059 w 509381"/>
                <a:gd name="connsiteY14" fmla="*/ 185182 h 341542"/>
                <a:gd name="connsiteX15" fmla="*/ 350884 w 509381"/>
                <a:gd name="connsiteY15" fmla="*/ 341542 h 341542"/>
                <a:gd name="connsiteX16" fmla="*/ 337746 w 509381"/>
                <a:gd name="connsiteY16" fmla="*/ 316191 h 341542"/>
                <a:gd name="connsiteX17" fmla="*/ 446495 w 509381"/>
                <a:gd name="connsiteY17" fmla="*/ 159805 h 341542"/>
                <a:gd name="connsiteX18" fmla="*/ 446962 w 509381"/>
                <a:gd name="connsiteY18" fmla="*/ 142583 h 341542"/>
                <a:gd name="connsiteX19" fmla="*/ 418256 w 509381"/>
                <a:gd name="connsiteY19" fmla="*/ 142583 h 34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381" h="341542">
                  <a:moveTo>
                    <a:pt x="72342" y="25018"/>
                  </a:moveTo>
                  <a:lnTo>
                    <a:pt x="67298" y="32041"/>
                  </a:lnTo>
                  <a:cubicBezTo>
                    <a:pt x="42761" y="74239"/>
                    <a:pt x="33649" y="124657"/>
                    <a:pt x="43259" y="173878"/>
                  </a:cubicBezTo>
                  <a:lnTo>
                    <a:pt x="50859" y="196938"/>
                  </a:lnTo>
                  <a:lnTo>
                    <a:pt x="79332" y="186206"/>
                  </a:lnTo>
                  <a:lnTo>
                    <a:pt x="60605" y="275386"/>
                  </a:lnTo>
                  <a:lnTo>
                    <a:pt x="0" y="216104"/>
                  </a:lnTo>
                  <a:lnTo>
                    <a:pt x="24323" y="206937"/>
                  </a:lnTo>
                  <a:lnTo>
                    <a:pt x="15225" y="179331"/>
                  </a:lnTo>
                  <a:cubicBezTo>
                    <a:pt x="4271" y="123230"/>
                    <a:pt x="14657" y="65762"/>
                    <a:pt x="42625" y="17665"/>
                  </a:cubicBezTo>
                  <a:lnTo>
                    <a:pt x="55313" y="0"/>
                  </a:lnTo>
                  <a:close/>
                  <a:moveTo>
                    <a:pt x="463819" y="71088"/>
                  </a:moveTo>
                  <a:lnTo>
                    <a:pt x="509381" y="142583"/>
                  </a:lnTo>
                  <a:lnTo>
                    <a:pt x="474254" y="142583"/>
                  </a:lnTo>
                  <a:lnTo>
                    <a:pt x="471059" y="185182"/>
                  </a:lnTo>
                  <a:cubicBezTo>
                    <a:pt x="456630" y="250192"/>
                    <a:pt x="414554" y="308545"/>
                    <a:pt x="350884" y="341542"/>
                  </a:cubicBezTo>
                  <a:lnTo>
                    <a:pt x="337746" y="316191"/>
                  </a:lnTo>
                  <a:cubicBezTo>
                    <a:pt x="399814" y="284026"/>
                    <a:pt x="438492" y="224396"/>
                    <a:pt x="446495" y="159805"/>
                  </a:cubicBezTo>
                  <a:lnTo>
                    <a:pt x="446962" y="142583"/>
                  </a:lnTo>
                  <a:lnTo>
                    <a:pt x="418256" y="142583"/>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grpSp>
      <p:sp>
        <p:nvSpPr>
          <p:cNvPr id="45" name="TextBox 44">
            <a:extLst>
              <a:ext uri="{FF2B5EF4-FFF2-40B4-BE49-F238E27FC236}">
                <a16:creationId xmlns:a16="http://schemas.microsoft.com/office/drawing/2014/main" id="{BDC8F2C2-B891-D068-8872-61AE7FA711E6}"/>
              </a:ext>
            </a:extLst>
          </p:cNvPr>
          <p:cNvSpPr txBox="1"/>
          <p:nvPr/>
        </p:nvSpPr>
        <p:spPr>
          <a:xfrm>
            <a:off x="6204412" y="4330758"/>
            <a:ext cx="110767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CC0099"/>
                </a:solidFill>
                <a:effectLst/>
                <a:uLnTx/>
                <a:uFillTx/>
                <a:latin typeface="Segoe UI"/>
                <a:ea typeface="+mn-ea"/>
                <a:cs typeface="+mn-cs"/>
              </a:rPr>
              <a:t>Language</a:t>
            </a:r>
          </a:p>
        </p:txBody>
      </p:sp>
      <p:grpSp>
        <p:nvGrpSpPr>
          <p:cNvPr id="46" name="Group 45" descr="Decision">
            <a:extLst>
              <a:ext uri="{FF2B5EF4-FFF2-40B4-BE49-F238E27FC236}">
                <a16:creationId xmlns:a16="http://schemas.microsoft.com/office/drawing/2014/main" id="{A2254DD2-23BF-48A4-A99D-6ED11410640F}"/>
              </a:ext>
            </a:extLst>
          </p:cNvPr>
          <p:cNvGrpSpPr>
            <a:grpSpLocks noChangeAspect="1"/>
          </p:cNvGrpSpPr>
          <p:nvPr/>
        </p:nvGrpSpPr>
        <p:grpSpPr>
          <a:xfrm>
            <a:off x="8210062" y="3759008"/>
            <a:ext cx="365762" cy="356315"/>
            <a:chOff x="9302126" y="4550136"/>
            <a:chExt cx="309543" cy="301558"/>
          </a:xfrm>
          <a:solidFill>
            <a:schemeClr val="accent2">
              <a:lumMod val="50000"/>
            </a:schemeClr>
          </a:solidFill>
        </p:grpSpPr>
        <p:sp>
          <p:nvSpPr>
            <p:cNvPr id="47" name="Rectangle: Rounded Corners 46">
              <a:extLst>
                <a:ext uri="{FF2B5EF4-FFF2-40B4-BE49-F238E27FC236}">
                  <a16:creationId xmlns:a16="http://schemas.microsoft.com/office/drawing/2014/main" id="{10F39D1E-BC0D-DE94-2CED-C5B7C45D7415}"/>
                </a:ext>
              </a:extLst>
            </p:cNvPr>
            <p:cNvSpPr/>
            <p:nvPr/>
          </p:nvSpPr>
          <p:spPr bwMode="auto">
            <a:xfrm rot="2700000">
              <a:off x="9539787" y="4664358"/>
              <a:ext cx="10568" cy="60286"/>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48" name="Rectangle: Rounded Corners 47">
              <a:extLst>
                <a:ext uri="{FF2B5EF4-FFF2-40B4-BE49-F238E27FC236}">
                  <a16:creationId xmlns:a16="http://schemas.microsoft.com/office/drawing/2014/main" id="{14123814-7471-F593-F950-82C4E0DF740D}"/>
                </a:ext>
              </a:extLst>
            </p:cNvPr>
            <p:cNvSpPr/>
            <p:nvPr/>
          </p:nvSpPr>
          <p:spPr bwMode="auto">
            <a:xfrm rot="8100000">
              <a:off x="9540080" y="4662592"/>
              <a:ext cx="9983" cy="63818"/>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49" name="Circle: Hollow 48">
              <a:extLst>
                <a:ext uri="{FF2B5EF4-FFF2-40B4-BE49-F238E27FC236}">
                  <a16:creationId xmlns:a16="http://schemas.microsoft.com/office/drawing/2014/main" id="{38BAB74F-C37C-0B45-2265-4F42537A78E9}"/>
                </a:ext>
              </a:extLst>
            </p:cNvPr>
            <p:cNvSpPr/>
            <p:nvPr/>
          </p:nvSpPr>
          <p:spPr bwMode="auto">
            <a:xfrm>
              <a:off x="9472967" y="4625083"/>
              <a:ext cx="138702" cy="146827"/>
            </a:xfrm>
            <a:prstGeom prst="donut">
              <a:avLst>
                <a:gd name="adj" fmla="val 7741"/>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50" name="Rectangle: Rounded Corners 49">
              <a:extLst>
                <a:ext uri="{FF2B5EF4-FFF2-40B4-BE49-F238E27FC236}">
                  <a16:creationId xmlns:a16="http://schemas.microsoft.com/office/drawing/2014/main" id="{907AF29F-996B-A723-5241-6564D7E6274C}"/>
                </a:ext>
              </a:extLst>
            </p:cNvPr>
            <p:cNvSpPr/>
            <p:nvPr/>
          </p:nvSpPr>
          <p:spPr bwMode="auto">
            <a:xfrm flipH="1">
              <a:off x="9538128" y="4766580"/>
              <a:ext cx="14975" cy="52839"/>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51" name="Rectangle: Rounded Corners 50">
              <a:extLst>
                <a:ext uri="{FF2B5EF4-FFF2-40B4-BE49-F238E27FC236}">
                  <a16:creationId xmlns:a16="http://schemas.microsoft.com/office/drawing/2014/main" id="{2E1E5F5A-FF3B-8D7E-DD0D-9DFFCA807DCF}"/>
                </a:ext>
              </a:extLst>
            </p:cNvPr>
            <p:cNvSpPr/>
            <p:nvPr/>
          </p:nvSpPr>
          <p:spPr bwMode="auto">
            <a:xfrm rot="5400000">
              <a:off x="9539010" y="4782121"/>
              <a:ext cx="13210" cy="69881"/>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52" name="Rectangle: Rounded Corners 51">
              <a:extLst>
                <a:ext uri="{FF2B5EF4-FFF2-40B4-BE49-F238E27FC236}">
                  <a16:creationId xmlns:a16="http://schemas.microsoft.com/office/drawing/2014/main" id="{67F00054-60B7-4FC1-0F26-BBE70456F84E}"/>
                </a:ext>
              </a:extLst>
            </p:cNvPr>
            <p:cNvSpPr/>
            <p:nvPr/>
          </p:nvSpPr>
          <p:spPr bwMode="auto">
            <a:xfrm rot="16200000" flipH="1">
              <a:off x="9539010" y="4810148"/>
              <a:ext cx="13210" cy="69881"/>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53" name="Freeform: Shape 52">
              <a:extLst>
                <a:ext uri="{FF2B5EF4-FFF2-40B4-BE49-F238E27FC236}">
                  <a16:creationId xmlns:a16="http://schemas.microsoft.com/office/drawing/2014/main" id="{3295D6FC-6C14-966C-6703-1A6E02CF1AE0}"/>
                </a:ext>
              </a:extLst>
            </p:cNvPr>
            <p:cNvSpPr/>
            <p:nvPr/>
          </p:nvSpPr>
          <p:spPr bwMode="auto">
            <a:xfrm>
              <a:off x="9365992" y="4550136"/>
              <a:ext cx="187111" cy="79344"/>
            </a:xfrm>
            <a:custGeom>
              <a:avLst/>
              <a:gdLst>
                <a:gd name="connsiteX0" fmla="*/ 233493 w 1713841"/>
                <a:gd name="connsiteY0" fmla="*/ 0 h 686542"/>
                <a:gd name="connsiteX1" fmla="*/ 1480348 w 1713841"/>
                <a:gd name="connsiteY1" fmla="*/ 0 h 686542"/>
                <a:gd name="connsiteX2" fmla="*/ 1713841 w 1713841"/>
                <a:gd name="connsiteY2" fmla="*/ 233493 h 686542"/>
                <a:gd name="connsiteX3" fmla="*/ 1713841 w 1713841"/>
                <a:gd name="connsiteY3" fmla="*/ 686542 h 686542"/>
                <a:gd name="connsiteX4" fmla="*/ 1608076 w 1713841"/>
                <a:gd name="connsiteY4" fmla="*/ 686542 h 686542"/>
                <a:gd name="connsiteX5" fmla="*/ 1608076 w 1713841"/>
                <a:gd name="connsiteY5" fmla="*/ 218163 h 686542"/>
                <a:gd name="connsiteX6" fmla="*/ 1497408 w 1713841"/>
                <a:gd name="connsiteY6" fmla="*/ 107495 h 686542"/>
                <a:gd name="connsiteX7" fmla="*/ 216432 w 1713841"/>
                <a:gd name="connsiteY7" fmla="*/ 107495 h 686542"/>
                <a:gd name="connsiteX8" fmla="*/ 105764 w 1713841"/>
                <a:gd name="connsiteY8" fmla="*/ 218163 h 686542"/>
                <a:gd name="connsiteX9" fmla="*/ 105764 w 1713841"/>
                <a:gd name="connsiteY9" fmla="*/ 686542 h 686542"/>
                <a:gd name="connsiteX10" fmla="*/ 0 w 1713841"/>
                <a:gd name="connsiteY10" fmla="*/ 686542 h 686542"/>
                <a:gd name="connsiteX11" fmla="*/ 0 w 1713841"/>
                <a:gd name="connsiteY11" fmla="*/ 233493 h 686542"/>
                <a:gd name="connsiteX12" fmla="*/ 233493 w 1713841"/>
                <a:gd name="connsiteY12" fmla="*/ 0 h 68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841" h="686542">
                  <a:moveTo>
                    <a:pt x="233493" y="0"/>
                  </a:moveTo>
                  <a:lnTo>
                    <a:pt x="1480348" y="0"/>
                  </a:lnTo>
                  <a:cubicBezTo>
                    <a:pt x="1609303" y="0"/>
                    <a:pt x="1713841" y="104538"/>
                    <a:pt x="1713841" y="233493"/>
                  </a:cubicBezTo>
                  <a:lnTo>
                    <a:pt x="1713841" y="686542"/>
                  </a:lnTo>
                  <a:lnTo>
                    <a:pt x="1608076" y="686542"/>
                  </a:lnTo>
                  <a:lnTo>
                    <a:pt x="1608076" y="218163"/>
                  </a:lnTo>
                  <a:cubicBezTo>
                    <a:pt x="1608076" y="157043"/>
                    <a:pt x="1558528" y="107495"/>
                    <a:pt x="1497408" y="107495"/>
                  </a:cubicBezTo>
                  <a:lnTo>
                    <a:pt x="216432" y="107495"/>
                  </a:lnTo>
                  <a:cubicBezTo>
                    <a:pt x="155312" y="107495"/>
                    <a:pt x="105764" y="157043"/>
                    <a:pt x="105764" y="218163"/>
                  </a:cubicBezTo>
                  <a:lnTo>
                    <a:pt x="105764" y="686542"/>
                  </a:lnTo>
                  <a:lnTo>
                    <a:pt x="0" y="686542"/>
                  </a:lnTo>
                  <a:lnTo>
                    <a:pt x="0" y="233493"/>
                  </a:lnTo>
                  <a:cubicBezTo>
                    <a:pt x="0" y="104538"/>
                    <a:pt x="104538" y="0"/>
                    <a:pt x="233493"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54" name="Freeform: Shape 53">
              <a:extLst>
                <a:ext uri="{FF2B5EF4-FFF2-40B4-BE49-F238E27FC236}">
                  <a16:creationId xmlns:a16="http://schemas.microsoft.com/office/drawing/2014/main" id="{6CD44281-6905-DC6B-49B5-0A3D4A7B30F3}"/>
                </a:ext>
              </a:extLst>
            </p:cNvPr>
            <p:cNvSpPr/>
            <p:nvPr/>
          </p:nvSpPr>
          <p:spPr bwMode="auto">
            <a:xfrm>
              <a:off x="9302126" y="4625083"/>
              <a:ext cx="138702" cy="146827"/>
            </a:xfrm>
            <a:custGeom>
              <a:avLst/>
              <a:gdLst>
                <a:gd name="connsiteX0" fmla="*/ 839492 w 1270446"/>
                <a:gd name="connsiteY0" fmla="*/ 439038 h 1270446"/>
                <a:gd name="connsiteX1" fmla="*/ 770221 w 1270446"/>
                <a:gd name="connsiteY1" fmla="*/ 469850 h 1270446"/>
                <a:gd name="connsiteX2" fmla="*/ 581902 w 1270446"/>
                <a:gd name="connsiteY2" fmla="*/ 765659 h 1270446"/>
                <a:gd name="connsiteX3" fmla="*/ 490533 w 1270446"/>
                <a:gd name="connsiteY3" fmla="*/ 697532 h 1270446"/>
                <a:gd name="connsiteX4" fmla="*/ 394560 w 1270446"/>
                <a:gd name="connsiteY4" fmla="*/ 711519 h 1270446"/>
                <a:gd name="connsiteX5" fmla="*/ 408545 w 1270446"/>
                <a:gd name="connsiteY5" fmla="*/ 807493 h 1270446"/>
                <a:gd name="connsiteX6" fmla="*/ 553639 w 1270446"/>
                <a:gd name="connsiteY6" fmla="*/ 915676 h 1270446"/>
                <a:gd name="connsiteX7" fmla="*/ 604523 w 1270446"/>
                <a:gd name="connsiteY7" fmla="*/ 928560 h 1270446"/>
                <a:gd name="connsiteX8" fmla="*/ 618152 w 1270446"/>
                <a:gd name="connsiteY8" fmla="*/ 923785 h 1270446"/>
                <a:gd name="connsiteX9" fmla="*/ 620052 w 1270446"/>
                <a:gd name="connsiteY9" fmla="*/ 923736 h 1270446"/>
                <a:gd name="connsiteX10" fmla="*/ 627278 w 1270446"/>
                <a:gd name="connsiteY10" fmla="*/ 920589 h 1270446"/>
                <a:gd name="connsiteX11" fmla="*/ 629336 w 1270446"/>
                <a:gd name="connsiteY11" fmla="*/ 919869 h 1270446"/>
                <a:gd name="connsiteX12" fmla="*/ 629717 w 1270446"/>
                <a:gd name="connsiteY12" fmla="*/ 919528 h 1270446"/>
                <a:gd name="connsiteX13" fmla="*/ 644157 w 1270446"/>
                <a:gd name="connsiteY13" fmla="*/ 913240 h 1270446"/>
                <a:gd name="connsiteX14" fmla="*/ 663040 w 1270446"/>
                <a:gd name="connsiteY14" fmla="*/ 893615 h 1270446"/>
                <a:gd name="connsiteX15" fmla="*/ 885926 w 1270446"/>
                <a:gd name="connsiteY15" fmla="*/ 543510 h 1270446"/>
                <a:gd name="connsiteX16" fmla="*/ 864904 w 1270446"/>
                <a:gd name="connsiteY16" fmla="*/ 448827 h 1270446"/>
                <a:gd name="connsiteX17" fmla="*/ 839492 w 1270446"/>
                <a:gd name="connsiteY17" fmla="*/ 439038 h 1270446"/>
                <a:gd name="connsiteX18" fmla="*/ 635223 w 1270446"/>
                <a:gd name="connsiteY18" fmla="*/ 0 h 1270446"/>
                <a:gd name="connsiteX19" fmla="*/ 1270446 w 1270446"/>
                <a:gd name="connsiteY19" fmla="*/ 635223 h 1270446"/>
                <a:gd name="connsiteX20" fmla="*/ 635223 w 1270446"/>
                <a:gd name="connsiteY20" fmla="*/ 1270446 h 1270446"/>
                <a:gd name="connsiteX21" fmla="*/ 0 w 1270446"/>
                <a:gd name="connsiteY21" fmla="*/ 635223 h 1270446"/>
                <a:gd name="connsiteX22" fmla="*/ 635223 w 1270446"/>
                <a:gd name="connsiteY22" fmla="*/ 0 h 127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70446" h="1270446">
                  <a:moveTo>
                    <a:pt x="839492" y="439038"/>
                  </a:moveTo>
                  <a:cubicBezTo>
                    <a:pt x="813137" y="434601"/>
                    <a:pt x="785477" y="445886"/>
                    <a:pt x="770221" y="469850"/>
                  </a:cubicBezTo>
                  <a:lnTo>
                    <a:pt x="581902" y="765659"/>
                  </a:lnTo>
                  <a:lnTo>
                    <a:pt x="490533" y="697532"/>
                  </a:lnTo>
                  <a:cubicBezTo>
                    <a:pt x="460168" y="674892"/>
                    <a:pt x="417199" y="681155"/>
                    <a:pt x="394560" y="711519"/>
                  </a:cubicBezTo>
                  <a:cubicBezTo>
                    <a:pt x="371919" y="741883"/>
                    <a:pt x="378181" y="784853"/>
                    <a:pt x="408545" y="807493"/>
                  </a:cubicBezTo>
                  <a:lnTo>
                    <a:pt x="553639" y="915676"/>
                  </a:lnTo>
                  <a:cubicBezTo>
                    <a:pt x="568821" y="926996"/>
                    <a:pt x="587155" y="931091"/>
                    <a:pt x="604523" y="928560"/>
                  </a:cubicBezTo>
                  <a:lnTo>
                    <a:pt x="618152" y="923785"/>
                  </a:lnTo>
                  <a:lnTo>
                    <a:pt x="620052" y="923736"/>
                  </a:lnTo>
                  <a:lnTo>
                    <a:pt x="627278" y="920589"/>
                  </a:lnTo>
                  <a:lnTo>
                    <a:pt x="629336" y="919869"/>
                  </a:lnTo>
                  <a:lnTo>
                    <a:pt x="629717" y="919528"/>
                  </a:lnTo>
                  <a:lnTo>
                    <a:pt x="644157" y="913240"/>
                  </a:lnTo>
                  <a:cubicBezTo>
                    <a:pt x="651491" y="908182"/>
                    <a:pt x="657955" y="901603"/>
                    <a:pt x="663040" y="893615"/>
                  </a:cubicBezTo>
                  <a:cubicBezTo>
                    <a:pt x="737335" y="776914"/>
                    <a:pt x="811631" y="660212"/>
                    <a:pt x="885926" y="543510"/>
                  </a:cubicBezTo>
                  <a:cubicBezTo>
                    <a:pt x="906267" y="511559"/>
                    <a:pt x="896855" y="469168"/>
                    <a:pt x="864904" y="448827"/>
                  </a:cubicBezTo>
                  <a:cubicBezTo>
                    <a:pt x="856916" y="443742"/>
                    <a:pt x="848276" y="440516"/>
                    <a:pt x="839492" y="439038"/>
                  </a:cubicBezTo>
                  <a:close/>
                  <a:moveTo>
                    <a:pt x="635223" y="0"/>
                  </a:moveTo>
                  <a:cubicBezTo>
                    <a:pt x="986047" y="0"/>
                    <a:pt x="1270446" y="284399"/>
                    <a:pt x="1270446" y="635223"/>
                  </a:cubicBezTo>
                  <a:cubicBezTo>
                    <a:pt x="1270446" y="986047"/>
                    <a:pt x="986047" y="1270446"/>
                    <a:pt x="635223" y="1270446"/>
                  </a:cubicBezTo>
                  <a:cubicBezTo>
                    <a:pt x="284399" y="1270446"/>
                    <a:pt x="0" y="986047"/>
                    <a:pt x="0" y="635223"/>
                  </a:cubicBezTo>
                  <a:cubicBezTo>
                    <a:pt x="0" y="284399"/>
                    <a:pt x="284399" y="0"/>
                    <a:pt x="635223"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55" name="Rectangle: Rounded Corners 54">
              <a:extLst>
                <a:ext uri="{FF2B5EF4-FFF2-40B4-BE49-F238E27FC236}">
                  <a16:creationId xmlns:a16="http://schemas.microsoft.com/office/drawing/2014/main" id="{E29BCFA8-B94D-CE81-E5D3-E0859B889444}"/>
                </a:ext>
              </a:extLst>
            </p:cNvPr>
            <p:cNvSpPr/>
            <p:nvPr/>
          </p:nvSpPr>
          <p:spPr bwMode="auto">
            <a:xfrm flipH="1">
              <a:off x="9363840" y="4766580"/>
              <a:ext cx="14975" cy="8208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56" name="Rectangle: Rounded Corners 55">
              <a:extLst>
                <a:ext uri="{FF2B5EF4-FFF2-40B4-BE49-F238E27FC236}">
                  <a16:creationId xmlns:a16="http://schemas.microsoft.com/office/drawing/2014/main" id="{22BF9F29-1804-31CC-0061-30CB3BD086AA}"/>
                </a:ext>
              </a:extLst>
            </p:cNvPr>
            <p:cNvSpPr/>
            <p:nvPr/>
          </p:nvSpPr>
          <p:spPr bwMode="auto">
            <a:xfrm rot="3197686">
              <a:off x="9382244" y="4797040"/>
              <a:ext cx="15852" cy="60286"/>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sp>
          <p:nvSpPr>
            <p:cNvPr id="57" name="Rectangle: Rounded Corners 56">
              <a:extLst>
                <a:ext uri="{FF2B5EF4-FFF2-40B4-BE49-F238E27FC236}">
                  <a16:creationId xmlns:a16="http://schemas.microsoft.com/office/drawing/2014/main" id="{699AB80A-F25C-17BD-318D-59872DD029EA}"/>
                </a:ext>
              </a:extLst>
            </p:cNvPr>
            <p:cNvSpPr/>
            <p:nvPr/>
          </p:nvSpPr>
          <p:spPr bwMode="auto">
            <a:xfrm rot="18402314" flipH="1">
              <a:off x="9343647" y="4796105"/>
              <a:ext cx="15852" cy="60286"/>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133320" tIns="106656"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CC0099"/>
                </a:solidFill>
                <a:effectLst/>
                <a:uLnTx/>
                <a:uFillTx/>
                <a:latin typeface="Segoe UI"/>
                <a:ea typeface="Segoe UI" pitchFamily="34" charset="0"/>
                <a:cs typeface="Segoe UI" pitchFamily="34" charset="0"/>
              </a:endParaRPr>
            </a:p>
          </p:txBody>
        </p:sp>
      </p:grpSp>
      <p:sp>
        <p:nvSpPr>
          <p:cNvPr id="58" name="TextBox 57">
            <a:extLst>
              <a:ext uri="{FF2B5EF4-FFF2-40B4-BE49-F238E27FC236}">
                <a16:creationId xmlns:a16="http://schemas.microsoft.com/office/drawing/2014/main" id="{10D5AFF5-DECF-FFD4-0D0A-977018206AC0}"/>
              </a:ext>
            </a:extLst>
          </p:cNvPr>
          <p:cNvSpPr txBox="1"/>
          <p:nvPr/>
        </p:nvSpPr>
        <p:spPr>
          <a:xfrm>
            <a:off x="7908483" y="4320952"/>
            <a:ext cx="963405"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CC0099"/>
                </a:solidFill>
                <a:effectLst/>
                <a:uLnTx/>
                <a:uFillTx/>
                <a:latin typeface="Segoe UI"/>
                <a:ea typeface="+mn-ea"/>
                <a:cs typeface="+mn-cs"/>
              </a:rPr>
              <a:t>Decision</a:t>
            </a:r>
          </a:p>
        </p:txBody>
      </p:sp>
      <p:sp>
        <p:nvSpPr>
          <p:cNvPr id="59" name="TextBox 58">
            <a:extLst>
              <a:ext uri="{FF2B5EF4-FFF2-40B4-BE49-F238E27FC236}">
                <a16:creationId xmlns:a16="http://schemas.microsoft.com/office/drawing/2014/main" id="{75470EB2-1EA9-6072-18CE-A2BA305212AD}"/>
              </a:ext>
            </a:extLst>
          </p:cNvPr>
          <p:cNvSpPr txBox="1"/>
          <p:nvPr/>
        </p:nvSpPr>
        <p:spPr>
          <a:xfrm>
            <a:off x="9783645" y="3897348"/>
            <a:ext cx="121828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CC0099"/>
                </a:solidFill>
                <a:effectLst/>
                <a:uLnTx/>
                <a:uFillTx/>
                <a:latin typeface="Segoe UI"/>
                <a:ea typeface="+mn-ea"/>
                <a:cs typeface="+mn-cs"/>
              </a:rPr>
              <a:t>Generative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CC0099"/>
                </a:solidFill>
                <a:effectLst/>
                <a:uLnTx/>
                <a:uFillTx/>
                <a:latin typeface="Segoe UI"/>
                <a:ea typeface="+mn-ea"/>
                <a:cs typeface="+mn-cs"/>
              </a:rPr>
              <a:t>AI</a:t>
            </a:r>
          </a:p>
        </p:txBody>
      </p:sp>
      <p:sp>
        <p:nvSpPr>
          <p:cNvPr id="60" name="Frame 59">
            <a:extLst>
              <a:ext uri="{FF2B5EF4-FFF2-40B4-BE49-F238E27FC236}">
                <a16:creationId xmlns:a16="http://schemas.microsoft.com/office/drawing/2014/main" id="{A4C70786-2CE5-FE31-C0CC-5FA124AB5F01}"/>
              </a:ext>
              <a:ext uri="{C183D7F6-B498-43B3-948B-1728B52AA6E4}">
                <adec:decorative xmlns:adec="http://schemas.microsoft.com/office/drawing/2017/decorative" val="1"/>
              </a:ext>
            </a:extLst>
          </p:cNvPr>
          <p:cNvSpPr/>
          <p:nvPr/>
        </p:nvSpPr>
        <p:spPr bwMode="auto">
          <a:xfrm>
            <a:off x="9451142" y="3657019"/>
            <a:ext cx="1792234" cy="1030506"/>
          </a:xfrm>
          <a:prstGeom prst="frame">
            <a:avLst>
              <a:gd name="adj1" fmla="val 9149"/>
            </a:avLst>
          </a:prstGeom>
          <a:gradFill>
            <a:gsLst>
              <a:gs pos="0">
                <a:srgbClr val="8DC8E8"/>
              </a:gs>
              <a:gs pos="100000">
                <a:srgbClr val="CD98CF"/>
              </a:gs>
            </a:gsLst>
            <a:lin ang="2700000" scaled="0"/>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0" cap="none" spc="0" normalizeH="0" baseline="0" noProof="0" err="1">
              <a:ln>
                <a:noFill/>
              </a:ln>
              <a:solidFill>
                <a:srgbClr val="CC0099"/>
              </a:solidFill>
              <a:effectLst/>
              <a:uLnTx/>
              <a:uFillTx/>
              <a:latin typeface="Segoe UI Semibold"/>
              <a:ea typeface="+mn-ea"/>
              <a:cs typeface="+mn-cs"/>
            </a:endParaRPr>
          </a:p>
        </p:txBody>
      </p:sp>
    </p:spTree>
    <p:extLst>
      <p:ext uri="{BB962C8B-B14F-4D97-AF65-F5344CB8AC3E}">
        <p14:creationId xmlns:p14="http://schemas.microsoft.com/office/powerpoint/2010/main" val="3492790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97750-1222-7014-0AF8-47CB67399C23}"/>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id="{46AF3273-0953-2247-F17B-C77490E5B3A3}"/>
              </a:ext>
            </a:extLst>
          </p:cNvPr>
          <p:cNvSpPr txBox="1">
            <a:spLocks noGrp="1"/>
          </p:cNvSpPr>
          <p:nvPr>
            <p:ph type="title" idx="4294967295"/>
          </p:nvPr>
        </p:nvSpPr>
        <p:spPr>
          <a:xfrm>
            <a:off x="274642" y="310896"/>
            <a:ext cx="9432066" cy="4431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AU" sz="3200" b="0" i="0" u="none" strike="noStrike" kern="1200" cap="none" spc="-50" normalizeH="0" baseline="0" noProof="0" dirty="0">
                <a:ln w="3175">
                  <a:noFill/>
                </a:ln>
                <a:gradFill flip="none">
                  <a:gsLst>
                    <a:gs pos="0">
                      <a:srgbClr val="3E76D4"/>
                    </a:gs>
                    <a:gs pos="50000">
                      <a:srgbClr val="8661C5"/>
                    </a:gs>
                    <a:gs pos="100000">
                      <a:srgbClr val="C73ECC"/>
                    </a:gs>
                  </a:gsLst>
                  <a:lin ang="2700000" scaled="1"/>
                  <a:tileRect/>
                </a:gradFill>
                <a:effectLst/>
                <a:uLnTx/>
                <a:uFillTx/>
                <a:latin typeface="Segoe UI Semibold"/>
                <a:ea typeface="+mn-ea"/>
                <a:cs typeface="Segoe UI"/>
              </a:rPr>
              <a:t>Built-in AI Cognitive Services for Microsoft 365</a:t>
            </a:r>
          </a:p>
        </p:txBody>
      </p:sp>
      <p:pic>
        <p:nvPicPr>
          <p:cNvPr id="16" name="Picture 15">
            <a:extLst>
              <a:ext uri="{FF2B5EF4-FFF2-40B4-BE49-F238E27FC236}">
                <a16:creationId xmlns:a16="http://schemas.microsoft.com/office/drawing/2014/main" id="{B6F065CB-B6B7-C684-B8A1-BB7B9F39A2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1597" y="1291704"/>
            <a:ext cx="11688806" cy="5487166"/>
          </a:xfrm>
          <a:prstGeom prst="rect">
            <a:avLst/>
          </a:prstGeom>
        </p:spPr>
      </p:pic>
    </p:spTree>
    <p:extLst>
      <p:ext uri="{BB962C8B-B14F-4D97-AF65-F5344CB8AC3E}">
        <p14:creationId xmlns:p14="http://schemas.microsoft.com/office/powerpoint/2010/main" val="1862320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EE0821F-47B2-46B9-8185-5DD7807495AC}"/>
              </a:ext>
              <a:ext uri="{C183D7F6-B498-43B3-948B-1728B52AA6E4}">
                <adec:decorative xmlns:adec="http://schemas.microsoft.com/office/drawing/2017/decorative" val="1"/>
              </a:ext>
            </a:extLst>
          </p:cNvPr>
          <p:cNvSpPr/>
          <p:nvPr/>
        </p:nvSpPr>
        <p:spPr bwMode="auto">
          <a:xfrm>
            <a:off x="471783" y="1881255"/>
            <a:ext cx="11270162" cy="4013359"/>
          </a:xfrm>
          <a:prstGeom prst="roundRect">
            <a:avLst/>
          </a:prstGeom>
          <a:noFill/>
          <a:ln>
            <a:solidFill>
              <a:srgbClr val="815EB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3" name="Title 25">
            <a:extLst>
              <a:ext uri="{FF2B5EF4-FFF2-40B4-BE49-F238E27FC236}">
                <a16:creationId xmlns:a16="http://schemas.microsoft.com/office/drawing/2014/main" id="{E46E6015-A6AF-BF9C-D9CE-934D9071D418}"/>
              </a:ext>
            </a:extLst>
          </p:cNvPr>
          <p:cNvSpPr txBox="1">
            <a:spLocks noGrp="1"/>
          </p:cNvSpPr>
          <p:nvPr>
            <p:ph type="title"/>
          </p:nvPr>
        </p:nvSpPr>
        <p:spPr>
          <a:xfrm>
            <a:off x="114042" y="118823"/>
            <a:ext cx="11017250"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914400">
              <a:spcBef>
                <a:spcPts val="0"/>
              </a:spcBef>
              <a:defRPr/>
            </a:pPr>
            <a:r>
              <a:rPr lang="en-US" sz="2000" spc="0">
                <a:gradFill flip="none" rotWithShape="1">
                  <a:gsLst>
                    <a:gs pos="50000">
                      <a:srgbClr val="8661C5"/>
                    </a:gs>
                    <a:gs pos="0">
                      <a:srgbClr val="3E76D4"/>
                    </a:gs>
                    <a:gs pos="100000">
                      <a:srgbClr val="C73ECC"/>
                    </a:gs>
                  </a:gsLst>
                  <a:lin ang="2700000" scaled="1"/>
                  <a:tileRect/>
                </a:gradFill>
                <a:latin typeface="Segoe UI Semibold"/>
              </a:rPr>
              <a:t>AI-powered assistant enabling an accessible workforce</a:t>
            </a:r>
          </a:p>
        </p:txBody>
      </p:sp>
      <p:pic>
        <p:nvPicPr>
          <p:cNvPr id="38" name="Picture 37" descr="Copilot logo">
            <a:extLst>
              <a:ext uri="{FF2B5EF4-FFF2-40B4-BE49-F238E27FC236}">
                <a16:creationId xmlns:a16="http://schemas.microsoft.com/office/drawing/2014/main" id="{8A9CDF9F-4CD4-0F19-6EB4-BC32702CB0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3272" y="575098"/>
            <a:ext cx="802220" cy="816501"/>
          </a:xfrm>
          <a:prstGeom prst="rect">
            <a:avLst/>
          </a:prstGeom>
        </p:spPr>
      </p:pic>
      <p:sp>
        <p:nvSpPr>
          <p:cNvPr id="37" name="Title 20">
            <a:extLst>
              <a:ext uri="{FF2B5EF4-FFF2-40B4-BE49-F238E27FC236}">
                <a16:creationId xmlns:a16="http://schemas.microsoft.com/office/drawing/2014/main" id="{C7696D2E-BEF0-1F29-3082-E140CF0E9BA2}"/>
              </a:ext>
            </a:extLst>
          </p:cNvPr>
          <p:cNvSpPr txBox="1">
            <a:spLocks/>
          </p:cNvSpPr>
          <p:nvPr/>
        </p:nvSpPr>
        <p:spPr>
          <a:xfrm>
            <a:off x="5023343" y="1327267"/>
            <a:ext cx="2220351" cy="40011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pitchFamily="34" charset="0"/>
              </a:rPr>
              <a:t>Microsoft Copilot</a:t>
            </a:r>
          </a:p>
        </p:txBody>
      </p:sp>
      <p:sp>
        <p:nvSpPr>
          <p:cNvPr id="39" name="TextBox 38">
            <a:extLst>
              <a:ext uri="{FF2B5EF4-FFF2-40B4-BE49-F238E27FC236}">
                <a16:creationId xmlns:a16="http://schemas.microsoft.com/office/drawing/2014/main" id="{FB419FFC-4EB5-7262-CB02-F2907D1AD6F1}"/>
              </a:ext>
            </a:extLst>
          </p:cNvPr>
          <p:cNvSpPr txBox="1"/>
          <p:nvPr/>
        </p:nvSpPr>
        <p:spPr>
          <a:xfrm>
            <a:off x="3834295" y="1761131"/>
            <a:ext cx="4620175" cy="24622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Inclusively</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 embedded within Microsoft 365 Apps</a:t>
            </a:r>
          </a:p>
        </p:txBody>
      </p:sp>
      <p:grpSp>
        <p:nvGrpSpPr>
          <p:cNvPr id="17" name="Group 16" descr="Dyslexia">
            <a:extLst>
              <a:ext uri="{FF2B5EF4-FFF2-40B4-BE49-F238E27FC236}">
                <a16:creationId xmlns:a16="http://schemas.microsoft.com/office/drawing/2014/main" id="{F8635E97-28AD-1D0B-35A2-E1B2749155B2}"/>
              </a:ext>
            </a:extLst>
          </p:cNvPr>
          <p:cNvGrpSpPr/>
          <p:nvPr/>
        </p:nvGrpSpPr>
        <p:grpSpPr>
          <a:xfrm>
            <a:off x="856719" y="2750425"/>
            <a:ext cx="2431841" cy="364776"/>
            <a:chOff x="7377" y="1268721"/>
            <a:chExt cx="2431841" cy="364776"/>
          </a:xfrm>
        </p:grpSpPr>
        <p:sp>
          <p:nvSpPr>
            <p:cNvPr id="18" name="Rectangle 17">
              <a:extLst>
                <a:ext uri="{FF2B5EF4-FFF2-40B4-BE49-F238E27FC236}">
                  <a16:creationId xmlns:a16="http://schemas.microsoft.com/office/drawing/2014/main" id="{CE5AEAD2-A811-4358-E2DB-8DCD364AF661}"/>
                </a:ext>
              </a:extLst>
            </p:cNvPr>
            <p:cNvSpPr/>
            <p:nvPr/>
          </p:nvSpPr>
          <p:spPr>
            <a:xfrm>
              <a:off x="7377" y="1268721"/>
              <a:ext cx="2431841" cy="3647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AB607AAF-2742-86CD-7F05-8DF1603C2758}"/>
                </a:ext>
              </a:extLst>
            </p:cNvPr>
            <p:cNvSpPr txBox="1"/>
            <p:nvPr/>
          </p:nvSpPr>
          <p:spPr>
            <a:xfrm>
              <a:off x="7377" y="1268721"/>
              <a:ext cx="2431841" cy="3647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b="1"/>
              </a:pPr>
              <a:r>
                <a:rPr kumimoji="0" lang="en-US" sz="2100" b="1" i="0" u="none" strike="noStrike" kern="1200" cap="none" spc="0" normalizeH="0" baseline="0" noProof="0">
                  <a:ln>
                    <a:noFill/>
                  </a:ln>
                  <a:gradFill>
                    <a:gsLst>
                      <a:gs pos="0">
                        <a:srgbClr val="0070C0"/>
                      </a:gs>
                      <a:gs pos="52000">
                        <a:srgbClr val="593DA7"/>
                      </a:gs>
                      <a:gs pos="100000">
                        <a:srgbClr val="7030A0"/>
                      </a:gs>
                    </a:gsLst>
                    <a:lin ang="2700000" scaled="1"/>
                  </a:gradFill>
                  <a:effectLst/>
                  <a:uLnTx/>
                  <a:uFillTx/>
                  <a:latin typeface="Segoe UI Semibold"/>
                  <a:ea typeface="+mn-ea"/>
                  <a:cs typeface="+mn-cs"/>
                </a:rPr>
                <a:t>Dyslexia</a:t>
              </a:r>
              <a:endParaRPr kumimoji="0" lang="en-US" sz="2100" b="1"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grpSp>
      <p:sp>
        <p:nvSpPr>
          <p:cNvPr id="51" name="TextBox 50">
            <a:extLst>
              <a:ext uri="{FF2B5EF4-FFF2-40B4-BE49-F238E27FC236}">
                <a16:creationId xmlns:a16="http://schemas.microsoft.com/office/drawing/2014/main" id="{94A90A34-174E-C8DF-5FFB-3B71BFAE3489}"/>
              </a:ext>
            </a:extLst>
          </p:cNvPr>
          <p:cNvSpPr txBox="1"/>
          <p:nvPr/>
        </p:nvSpPr>
        <p:spPr>
          <a:xfrm>
            <a:off x="723028" y="3433216"/>
            <a:ext cx="2324277" cy="1828193"/>
          </a:xfrm>
          <a:prstGeom prst="rect">
            <a:avLst/>
          </a:prstGeom>
          <a:noFill/>
        </p:spPr>
        <p:txBody>
          <a:bodyPr wrap="square">
            <a:sp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Summarize a document or webpage</a:t>
            </a:r>
          </a:p>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Writing an email reply</a:t>
            </a:r>
          </a:p>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Inspire me in Word</a:t>
            </a:r>
          </a:p>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Rewrite the following text in plain language</a:t>
            </a:r>
          </a:p>
        </p:txBody>
      </p:sp>
      <p:grpSp>
        <p:nvGrpSpPr>
          <p:cNvPr id="20" name="Group 19" descr="Neurodiversity">
            <a:extLst>
              <a:ext uri="{FF2B5EF4-FFF2-40B4-BE49-F238E27FC236}">
                <a16:creationId xmlns:a16="http://schemas.microsoft.com/office/drawing/2014/main" id="{8ABA1CA2-2C72-2DD5-0658-00180CD37683}"/>
              </a:ext>
            </a:extLst>
          </p:cNvPr>
          <p:cNvGrpSpPr/>
          <p:nvPr/>
        </p:nvGrpSpPr>
        <p:grpSpPr>
          <a:xfrm>
            <a:off x="3571052" y="2750425"/>
            <a:ext cx="2431841" cy="364776"/>
            <a:chOff x="7377" y="1268721"/>
            <a:chExt cx="2431841" cy="364776"/>
          </a:xfrm>
        </p:grpSpPr>
        <p:sp>
          <p:nvSpPr>
            <p:cNvPr id="21" name="Rectangle 20">
              <a:extLst>
                <a:ext uri="{FF2B5EF4-FFF2-40B4-BE49-F238E27FC236}">
                  <a16:creationId xmlns:a16="http://schemas.microsoft.com/office/drawing/2014/main" id="{12E0551B-F87E-B196-67E8-4E61DE2EEBC1}"/>
                </a:ext>
              </a:extLst>
            </p:cNvPr>
            <p:cNvSpPr/>
            <p:nvPr/>
          </p:nvSpPr>
          <p:spPr>
            <a:xfrm>
              <a:off x="7377" y="1268721"/>
              <a:ext cx="2431841" cy="3647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B1F41904-49C4-9495-38B5-F7227449D73F}"/>
                </a:ext>
              </a:extLst>
            </p:cNvPr>
            <p:cNvSpPr txBox="1"/>
            <p:nvPr/>
          </p:nvSpPr>
          <p:spPr>
            <a:xfrm>
              <a:off x="7377" y="1268721"/>
              <a:ext cx="2431841" cy="3647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b="1"/>
              </a:pPr>
              <a:r>
                <a:rPr kumimoji="0" lang="en-US" sz="2100" b="1" i="0" u="none" strike="noStrike" kern="1200" cap="none" spc="0" normalizeH="0" baseline="0" noProof="0">
                  <a:ln>
                    <a:noFill/>
                  </a:ln>
                  <a:gradFill>
                    <a:gsLst>
                      <a:gs pos="0">
                        <a:srgbClr val="0070C0"/>
                      </a:gs>
                      <a:gs pos="52000">
                        <a:srgbClr val="593DA7"/>
                      </a:gs>
                      <a:gs pos="100000">
                        <a:srgbClr val="7030A0"/>
                      </a:gs>
                    </a:gsLst>
                    <a:lin ang="2700000" scaled="1"/>
                  </a:gradFill>
                  <a:effectLst/>
                  <a:uLnTx/>
                  <a:uFillTx/>
                  <a:latin typeface="Segoe UI Semibold"/>
                  <a:ea typeface="+mn-ea"/>
                  <a:cs typeface="+mn-cs"/>
                </a:rPr>
                <a:t>Neurodiversity</a:t>
              </a:r>
              <a:endParaRPr kumimoji="0" lang="en-US" sz="2100" b="1"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grpSp>
      <p:sp>
        <p:nvSpPr>
          <p:cNvPr id="52" name="TextBox 51">
            <a:extLst>
              <a:ext uri="{FF2B5EF4-FFF2-40B4-BE49-F238E27FC236}">
                <a16:creationId xmlns:a16="http://schemas.microsoft.com/office/drawing/2014/main" id="{C284BDB4-C865-E746-0163-573A7052B13D}"/>
              </a:ext>
            </a:extLst>
          </p:cNvPr>
          <p:cNvSpPr txBox="1"/>
          <p:nvPr/>
        </p:nvSpPr>
        <p:spPr>
          <a:xfrm>
            <a:off x="3394356" y="3433216"/>
            <a:ext cx="2344597" cy="1988237"/>
          </a:xfrm>
          <a:prstGeom prst="rect">
            <a:avLst/>
          </a:prstGeom>
          <a:noFill/>
        </p:spPr>
        <p:txBody>
          <a:bodyPr wrap="square">
            <a:sp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Change the tone of my email</a:t>
            </a:r>
          </a:p>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Summarize past projects, stakeholders, and resources</a:t>
            </a:r>
          </a:p>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Teams meeting chat interrogation</a:t>
            </a:r>
          </a:p>
        </p:txBody>
      </p:sp>
      <p:grpSp>
        <p:nvGrpSpPr>
          <p:cNvPr id="23" name="Group 22" descr="Mobility">
            <a:extLst>
              <a:ext uri="{FF2B5EF4-FFF2-40B4-BE49-F238E27FC236}">
                <a16:creationId xmlns:a16="http://schemas.microsoft.com/office/drawing/2014/main" id="{A39F8669-5EA0-4548-DC81-D8D2C02D166B}"/>
              </a:ext>
            </a:extLst>
          </p:cNvPr>
          <p:cNvGrpSpPr/>
          <p:nvPr/>
        </p:nvGrpSpPr>
        <p:grpSpPr>
          <a:xfrm>
            <a:off x="6285385" y="2750423"/>
            <a:ext cx="2431841" cy="364776"/>
            <a:chOff x="7377" y="1268721"/>
            <a:chExt cx="2431841" cy="364776"/>
          </a:xfrm>
        </p:grpSpPr>
        <p:sp>
          <p:nvSpPr>
            <p:cNvPr id="24" name="Rectangle 23">
              <a:extLst>
                <a:ext uri="{FF2B5EF4-FFF2-40B4-BE49-F238E27FC236}">
                  <a16:creationId xmlns:a16="http://schemas.microsoft.com/office/drawing/2014/main" id="{7B10D0F9-29D7-3A1B-3365-9FB90238AF8C}"/>
                </a:ext>
              </a:extLst>
            </p:cNvPr>
            <p:cNvSpPr/>
            <p:nvPr/>
          </p:nvSpPr>
          <p:spPr>
            <a:xfrm>
              <a:off x="7377" y="1268721"/>
              <a:ext cx="2431841" cy="3647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7FF30D42-FB1F-82AE-7ADC-98A689BA6EF7}"/>
                </a:ext>
              </a:extLst>
            </p:cNvPr>
            <p:cNvSpPr txBox="1"/>
            <p:nvPr/>
          </p:nvSpPr>
          <p:spPr>
            <a:xfrm>
              <a:off x="7377" y="1268721"/>
              <a:ext cx="2431841" cy="3647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b="1"/>
              </a:pPr>
              <a:r>
                <a:rPr kumimoji="0" lang="en-US" sz="2100" b="1" i="0" u="none" strike="noStrike" kern="1200" cap="none" spc="0" normalizeH="0" baseline="0" noProof="0">
                  <a:ln>
                    <a:noFill/>
                  </a:ln>
                  <a:gradFill>
                    <a:gsLst>
                      <a:gs pos="0">
                        <a:srgbClr val="0070C0"/>
                      </a:gs>
                      <a:gs pos="52000">
                        <a:srgbClr val="593DA7"/>
                      </a:gs>
                      <a:gs pos="100000">
                        <a:srgbClr val="7030A0"/>
                      </a:gs>
                    </a:gsLst>
                    <a:lin ang="2700000" scaled="1"/>
                  </a:gradFill>
                  <a:effectLst/>
                  <a:uLnTx/>
                  <a:uFillTx/>
                  <a:latin typeface="Segoe UI Semibold"/>
                  <a:ea typeface="+mn-ea"/>
                  <a:cs typeface="+mn-cs"/>
                </a:rPr>
                <a:t>Mobility</a:t>
              </a:r>
              <a:endParaRPr kumimoji="0" lang="en-US" sz="2100" b="1"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grpSp>
      <p:sp>
        <p:nvSpPr>
          <p:cNvPr id="57" name="TextBox 56">
            <a:extLst>
              <a:ext uri="{FF2B5EF4-FFF2-40B4-BE49-F238E27FC236}">
                <a16:creationId xmlns:a16="http://schemas.microsoft.com/office/drawing/2014/main" id="{2DEF366B-AC8F-2815-4850-3BFDD840ED44}"/>
              </a:ext>
            </a:extLst>
          </p:cNvPr>
          <p:cNvSpPr txBox="1"/>
          <p:nvPr/>
        </p:nvSpPr>
        <p:spPr>
          <a:xfrm>
            <a:off x="6004938" y="3433216"/>
            <a:ext cx="2631676" cy="2320635"/>
          </a:xfrm>
          <a:prstGeom prst="rect">
            <a:avLst/>
          </a:prstGeom>
          <a:noFill/>
        </p:spPr>
        <p:txBody>
          <a:bodyPr wrap="square" lIns="91440" tIns="45720" rIns="91440" bIns="45720" anchor="t">
            <a:sp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Teams meeting recap</a:t>
            </a:r>
          </a:p>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Create first draft of a document or presentation</a:t>
            </a:r>
          </a:p>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Search for conversations-email, Teams chat, documents</a:t>
            </a:r>
          </a:p>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Access companywide information</a:t>
            </a:r>
          </a:p>
        </p:txBody>
      </p:sp>
      <p:grpSp>
        <p:nvGrpSpPr>
          <p:cNvPr id="29" name="Group 28" descr="Vision">
            <a:extLst>
              <a:ext uri="{FF2B5EF4-FFF2-40B4-BE49-F238E27FC236}">
                <a16:creationId xmlns:a16="http://schemas.microsoft.com/office/drawing/2014/main" id="{2906D582-C4BB-D018-C036-705D65CF0D66}"/>
              </a:ext>
            </a:extLst>
          </p:cNvPr>
          <p:cNvGrpSpPr/>
          <p:nvPr/>
        </p:nvGrpSpPr>
        <p:grpSpPr>
          <a:xfrm>
            <a:off x="8999716" y="2750423"/>
            <a:ext cx="2431841" cy="364776"/>
            <a:chOff x="7377" y="1268721"/>
            <a:chExt cx="2431841" cy="364776"/>
          </a:xfrm>
        </p:grpSpPr>
        <p:sp>
          <p:nvSpPr>
            <p:cNvPr id="30" name="Rectangle 29">
              <a:extLst>
                <a:ext uri="{FF2B5EF4-FFF2-40B4-BE49-F238E27FC236}">
                  <a16:creationId xmlns:a16="http://schemas.microsoft.com/office/drawing/2014/main" id="{0518A3BE-9910-01B9-E8E0-A758F9501B86}"/>
                </a:ext>
              </a:extLst>
            </p:cNvPr>
            <p:cNvSpPr/>
            <p:nvPr/>
          </p:nvSpPr>
          <p:spPr>
            <a:xfrm>
              <a:off x="7377" y="1268721"/>
              <a:ext cx="2431841" cy="3647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EF5B009C-8FB8-03FC-3321-2026802278CB}"/>
                </a:ext>
              </a:extLst>
            </p:cNvPr>
            <p:cNvSpPr txBox="1"/>
            <p:nvPr/>
          </p:nvSpPr>
          <p:spPr>
            <a:xfrm>
              <a:off x="7377" y="1268721"/>
              <a:ext cx="2431841" cy="3647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b="1"/>
              </a:pPr>
              <a:r>
                <a:rPr kumimoji="0" lang="en-US" sz="2100" b="1" i="0" u="none" strike="noStrike" kern="1200" cap="none" spc="0" normalizeH="0" baseline="0" noProof="0">
                  <a:ln>
                    <a:noFill/>
                  </a:ln>
                  <a:gradFill>
                    <a:gsLst>
                      <a:gs pos="0">
                        <a:srgbClr val="0070C0"/>
                      </a:gs>
                      <a:gs pos="52000">
                        <a:srgbClr val="593DA7"/>
                      </a:gs>
                      <a:gs pos="100000">
                        <a:srgbClr val="7030A0"/>
                      </a:gs>
                    </a:gsLst>
                    <a:lin ang="2700000" scaled="1"/>
                  </a:gradFill>
                  <a:effectLst/>
                  <a:uLnTx/>
                  <a:uFillTx/>
                  <a:latin typeface="Segoe UI Semibold"/>
                  <a:ea typeface="+mn-ea"/>
                  <a:cs typeface="+mn-cs"/>
                </a:rPr>
                <a:t>Vision</a:t>
              </a:r>
              <a:endParaRPr kumimoji="0" lang="en-US" sz="2100" b="1"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grpSp>
      <p:sp>
        <p:nvSpPr>
          <p:cNvPr id="59" name="TextBox 58">
            <a:extLst>
              <a:ext uri="{FF2B5EF4-FFF2-40B4-BE49-F238E27FC236}">
                <a16:creationId xmlns:a16="http://schemas.microsoft.com/office/drawing/2014/main" id="{025FB669-5053-1F94-C836-6D263DF9567E}"/>
              </a:ext>
            </a:extLst>
          </p:cNvPr>
          <p:cNvSpPr txBox="1"/>
          <p:nvPr/>
        </p:nvSpPr>
        <p:spPr>
          <a:xfrm>
            <a:off x="8900989" y="3433216"/>
            <a:ext cx="2436253" cy="1742015"/>
          </a:xfrm>
          <a:prstGeom prst="rect">
            <a:avLst/>
          </a:prstGeom>
          <a:noFill/>
        </p:spPr>
        <p:txBody>
          <a:bodyPr wrap="square">
            <a:sp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Summarize an inaccessible document</a:t>
            </a:r>
          </a:p>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Summarize a whiteboard</a:t>
            </a:r>
          </a:p>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Create a first draft of a document or presentation</a:t>
            </a:r>
          </a:p>
        </p:txBody>
      </p:sp>
      <p:sp>
        <p:nvSpPr>
          <p:cNvPr id="36" name="Freeform 29">
            <a:extLst>
              <a:ext uri="{FF2B5EF4-FFF2-40B4-BE49-F238E27FC236}">
                <a16:creationId xmlns:a16="http://schemas.microsoft.com/office/drawing/2014/main" id="{87675833-2355-57EF-0FCF-44DFB7D2A3C0}"/>
              </a:ext>
              <a:ext uri="{C183D7F6-B498-43B3-948B-1728B52AA6E4}">
                <adec:decorative xmlns:adec="http://schemas.microsoft.com/office/drawing/2017/decorative" val="1"/>
              </a:ext>
            </a:extLst>
          </p:cNvPr>
          <p:cNvSpPr/>
          <p:nvPr/>
        </p:nvSpPr>
        <p:spPr bwMode="auto">
          <a:xfrm rot="10800000">
            <a:off x="485637" y="3288842"/>
            <a:ext cx="11270161" cy="56557"/>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rPr>
              <a:t>c</a:t>
            </a:r>
          </a:p>
        </p:txBody>
      </p:sp>
      <p:sp>
        <p:nvSpPr>
          <p:cNvPr id="2" name="TextBox 1">
            <a:extLst>
              <a:ext uri="{FF2B5EF4-FFF2-40B4-BE49-F238E27FC236}">
                <a16:creationId xmlns:a16="http://schemas.microsoft.com/office/drawing/2014/main" id="{C4C5309D-C1A7-5906-F619-2E88236664B7}"/>
              </a:ext>
            </a:extLst>
          </p:cNvPr>
          <p:cNvSpPr txBox="1"/>
          <p:nvPr/>
        </p:nvSpPr>
        <p:spPr>
          <a:xfrm>
            <a:off x="3857603" y="6014738"/>
            <a:ext cx="44985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This is my Copilot. How can yours help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hlinkClick r:id="rId4"/>
              </a:rPr>
              <a:t>This is my Copilot - YouTube</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9787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62789-BDAD-823B-BD7B-47121EA6EABA}"/>
              </a:ext>
            </a:extLst>
          </p:cNvPr>
          <p:cNvSpPr>
            <a:spLocks noGrp="1"/>
          </p:cNvSpPr>
          <p:nvPr>
            <p:ph type="title"/>
          </p:nvPr>
        </p:nvSpPr>
        <p:spPr/>
        <p:txBody>
          <a:bodyPr/>
          <a:lstStyle/>
          <a:p>
            <a:r>
              <a:rPr lang="en-AU" dirty="0"/>
              <a:t>Microsoft 365 Copilot</a:t>
            </a:r>
          </a:p>
        </p:txBody>
      </p:sp>
      <p:pic>
        <p:nvPicPr>
          <p:cNvPr id="4" name="Picture 3" descr="A screenshot of Copilot M365 comprehensive approach&#10;">
            <a:extLst>
              <a:ext uri="{FF2B5EF4-FFF2-40B4-BE49-F238E27FC236}">
                <a16:creationId xmlns:a16="http://schemas.microsoft.com/office/drawing/2014/main" id="{55128838-CB35-63EF-A927-9360F7366E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156"/>
            <a:ext cx="12192000" cy="6745687"/>
          </a:xfrm>
          <a:prstGeom prst="rect">
            <a:avLst/>
          </a:prstGeom>
        </p:spPr>
      </p:pic>
    </p:spTree>
    <p:extLst>
      <p:ext uri="{BB962C8B-B14F-4D97-AF65-F5344CB8AC3E}">
        <p14:creationId xmlns:p14="http://schemas.microsoft.com/office/powerpoint/2010/main" val="1005968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A59D8-5C6F-223E-5D01-BD0B7E17383A}"/>
            </a:ext>
          </a:extLst>
        </p:cNvPr>
        <p:cNvGrpSpPr/>
        <p:nvPr/>
      </p:nvGrpSpPr>
      <p:grpSpPr>
        <a:xfrm>
          <a:off x="0" y="0"/>
          <a:ext cx="0" cy="0"/>
          <a:chOff x="0" y="0"/>
          <a:chExt cx="0" cy="0"/>
        </a:xfrm>
      </p:grpSpPr>
      <p:sp>
        <p:nvSpPr>
          <p:cNvPr id="3" name="Title 10">
            <a:extLst>
              <a:ext uri="{FF2B5EF4-FFF2-40B4-BE49-F238E27FC236}">
                <a16:creationId xmlns:a16="http://schemas.microsoft.com/office/drawing/2014/main" id="{0C4DFD1F-740E-6781-792B-A2801B247BDD}"/>
              </a:ext>
            </a:extLst>
          </p:cNvPr>
          <p:cNvSpPr txBox="1">
            <a:spLocks noGrp="1"/>
          </p:cNvSpPr>
          <p:nvPr>
            <p:ph type="title" idx="4294967295"/>
          </p:nvPr>
        </p:nvSpPr>
        <p:spPr>
          <a:xfrm>
            <a:off x="781051" y="803325"/>
            <a:ext cx="5314536"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AU" sz="6000" b="0" i="0" u="none" strike="noStrike" kern="1200" cap="none" spc="-50" normalizeH="0" baseline="0" noProof="0" dirty="0">
                <a:ln w="3175">
                  <a:noFill/>
                </a:ln>
                <a:gradFill>
                  <a:gsLst>
                    <a:gs pos="0">
                      <a:srgbClr val="0078D4"/>
                    </a:gs>
                    <a:gs pos="50000">
                      <a:srgbClr val="C03BC4"/>
                    </a:gs>
                    <a:gs pos="100000">
                      <a:srgbClr val="FFA38B"/>
                    </a:gs>
                  </a:gsLst>
                  <a:lin ang="0" scaled="0"/>
                </a:gradFill>
                <a:effectLst/>
                <a:uLnTx/>
                <a:uFillTx/>
                <a:latin typeface="+mj-lt"/>
                <a:ea typeface="+mn-ea"/>
                <a:cs typeface="Segoe UI"/>
              </a:rPr>
              <a:t>Andrew Balzer</a:t>
            </a:r>
          </a:p>
        </p:txBody>
      </p:sp>
      <p:sp>
        <p:nvSpPr>
          <p:cNvPr id="6" name="Content Placeholder 4">
            <a:extLst>
              <a:ext uri="{FF2B5EF4-FFF2-40B4-BE49-F238E27FC236}">
                <a16:creationId xmlns:a16="http://schemas.microsoft.com/office/drawing/2014/main" id="{2E4329A1-8C42-22FB-9051-C569585D061E}"/>
              </a:ext>
            </a:extLst>
          </p:cNvPr>
          <p:cNvSpPr txBox="1">
            <a:spLocks/>
          </p:cNvSpPr>
          <p:nvPr/>
        </p:nvSpPr>
        <p:spPr>
          <a:xfrm>
            <a:off x="713448" y="1729246"/>
            <a:ext cx="6626351" cy="880716"/>
          </a:xfrm>
          <a:prstGeom prst="rect">
            <a:avLst/>
          </a:prstGeom>
        </p:spPr>
        <p:txBody>
          <a:bodyPr anchor="t">
            <a:normAutofit fontScale="25000" lnSpcReduction="20000"/>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ct val="0"/>
              </a:spcBef>
              <a:buNone/>
            </a:pPr>
            <a:r>
              <a:rPr lang="en-AU" sz="8000" spc="-50">
                <a:ln w="3175">
                  <a:noFill/>
                </a:ln>
                <a:gradFill>
                  <a:gsLst>
                    <a:gs pos="0">
                      <a:srgbClr val="0078D4"/>
                    </a:gs>
                    <a:gs pos="50000">
                      <a:srgbClr val="C03BC4"/>
                    </a:gs>
                    <a:gs pos="100000">
                      <a:srgbClr val="FFA38B"/>
                    </a:gs>
                  </a:gsLst>
                  <a:lin ang="0" scaled="0"/>
                </a:gradFill>
                <a:latin typeface="+mj-lt"/>
                <a:cs typeface="Segoe UI"/>
              </a:rPr>
              <a:t>Education Success Manager</a:t>
            </a:r>
          </a:p>
          <a:p>
            <a:pPr marL="0" indent="0">
              <a:buFont typeface="Wingdings" panose="05000000000000000000" pitchFamily="2" charset="2"/>
              <a:buNone/>
            </a:pPr>
            <a:endParaRPr lang="en-AU" sz="2300"/>
          </a:p>
          <a:p>
            <a:pPr marL="0" indent="0">
              <a:buFont typeface="Wingdings" panose="05000000000000000000" pitchFamily="2" charset="2"/>
              <a:buNone/>
            </a:pPr>
            <a:endParaRPr lang="en-AU" sz="2300"/>
          </a:p>
          <a:p>
            <a:pPr marL="0" indent="0">
              <a:buFont typeface="Wingdings" panose="05000000000000000000" pitchFamily="2" charset="2"/>
              <a:buNone/>
            </a:pPr>
            <a:endParaRPr lang="en-AU" sz="2300"/>
          </a:p>
          <a:p>
            <a:pPr marL="0" indent="0">
              <a:buFont typeface="Wingdings" panose="05000000000000000000" pitchFamily="2" charset="2"/>
              <a:buNone/>
            </a:pPr>
            <a:r>
              <a:rPr lang="en-AU" sz="1800"/>
              <a:t> </a:t>
            </a:r>
          </a:p>
        </p:txBody>
      </p:sp>
      <p:pic>
        <p:nvPicPr>
          <p:cNvPr id="9" name="Graphic 8">
            <a:extLst>
              <a:ext uri="{FF2B5EF4-FFF2-40B4-BE49-F238E27FC236}">
                <a16:creationId xmlns:a16="http://schemas.microsoft.com/office/drawing/2014/main" id="{F35A3887-1AD2-2A1D-E722-77C81CA1AA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 y="3234230"/>
            <a:ext cx="822982" cy="822982"/>
          </a:xfrm>
          <a:prstGeom prst="rect">
            <a:avLst/>
          </a:prstGeom>
        </p:spPr>
      </p:pic>
      <p:sp>
        <p:nvSpPr>
          <p:cNvPr id="10" name="TextBox 9">
            <a:extLst>
              <a:ext uri="{FF2B5EF4-FFF2-40B4-BE49-F238E27FC236}">
                <a16:creationId xmlns:a16="http://schemas.microsoft.com/office/drawing/2014/main" id="{39DC8344-543D-1077-4506-BD46A9225E03}"/>
              </a:ext>
            </a:extLst>
          </p:cNvPr>
          <p:cNvSpPr txBox="1"/>
          <p:nvPr/>
        </p:nvSpPr>
        <p:spPr>
          <a:xfrm>
            <a:off x="1810353" y="3479025"/>
            <a:ext cx="5448887" cy="400110"/>
          </a:xfrm>
          <a:prstGeom prst="rect">
            <a:avLst/>
          </a:prstGeom>
          <a:noFill/>
        </p:spPr>
        <p:txBody>
          <a:bodyPr wrap="square">
            <a:spAutoFit/>
          </a:bodyPr>
          <a:lstStyle/>
          <a:p>
            <a:pPr lvl="0" defTabSz="932742">
              <a:spcBef>
                <a:spcPct val="0"/>
              </a:spcBef>
              <a:buSzPct val="90000"/>
              <a:defRPr/>
            </a:pPr>
            <a:r>
              <a:rPr lang="en-AU" sz="2000" spc="-50">
                <a:ln w="3175">
                  <a:noFill/>
                </a:ln>
                <a:gradFill>
                  <a:gsLst>
                    <a:gs pos="0">
                      <a:srgbClr val="0078D4"/>
                    </a:gs>
                    <a:gs pos="50000">
                      <a:srgbClr val="C03BC4"/>
                    </a:gs>
                    <a:gs pos="100000">
                      <a:srgbClr val="FFA38B"/>
                    </a:gs>
                  </a:gsLst>
                  <a:lin ang="0" scaled="0"/>
                </a:gradFill>
                <a:latin typeface="+mj-lt"/>
                <a:cs typeface="Segoe UI"/>
              </a:rPr>
              <a:t>Andrew.Balzer@microsoft.com</a:t>
            </a:r>
            <a:endParaRPr kumimoji="0" lang="en-AU"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FB8CA00-6C28-D115-1ADB-B065599134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46798" y="4195655"/>
            <a:ext cx="822982" cy="822982"/>
          </a:xfrm>
          <a:prstGeom prst="rect">
            <a:avLst/>
          </a:prstGeom>
        </p:spPr>
      </p:pic>
      <p:sp>
        <p:nvSpPr>
          <p:cNvPr id="14" name="TextBox 13">
            <a:extLst>
              <a:ext uri="{FF2B5EF4-FFF2-40B4-BE49-F238E27FC236}">
                <a16:creationId xmlns:a16="http://schemas.microsoft.com/office/drawing/2014/main" id="{236649F7-2787-A9BB-562B-28D23349F46D}"/>
              </a:ext>
            </a:extLst>
          </p:cNvPr>
          <p:cNvSpPr txBox="1"/>
          <p:nvPr/>
        </p:nvSpPr>
        <p:spPr>
          <a:xfrm>
            <a:off x="1810353" y="4407091"/>
            <a:ext cx="1912562" cy="400110"/>
          </a:xfrm>
          <a:prstGeom prst="rect">
            <a:avLst/>
          </a:prstGeom>
          <a:noFill/>
        </p:spPr>
        <p:txBody>
          <a:bodyPr wrap="square">
            <a:spAutoFit/>
          </a:bodyPr>
          <a:lstStyle/>
          <a:p>
            <a:pPr lvl="0" defTabSz="932742">
              <a:spcBef>
                <a:spcPct val="0"/>
              </a:spcBef>
              <a:buSzPct val="90000"/>
              <a:defRPr/>
            </a:pPr>
            <a:r>
              <a:rPr lang="en-AU" sz="2000" spc="-50">
                <a:ln w="3175">
                  <a:noFill/>
                </a:ln>
                <a:gradFill>
                  <a:gsLst>
                    <a:gs pos="0">
                      <a:srgbClr val="0078D4"/>
                    </a:gs>
                    <a:gs pos="50000">
                      <a:srgbClr val="C03BC4"/>
                    </a:gs>
                    <a:gs pos="100000">
                      <a:srgbClr val="FFA38B"/>
                    </a:gs>
                  </a:gsLst>
                  <a:lin ang="0" scaled="0"/>
                </a:gradFill>
                <a:latin typeface="+mj-lt"/>
                <a:cs typeface="Segoe UI"/>
              </a:rPr>
              <a:t>@AlphaBalzer</a:t>
            </a:r>
            <a:endParaRPr kumimoji="0" lang="en-AU"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6441DD3-D71C-3E2A-D7FE-12638973B272}"/>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846798" y="5157081"/>
            <a:ext cx="757235" cy="757235"/>
          </a:xfrm>
          <a:prstGeom prst="rect">
            <a:avLst/>
          </a:prstGeom>
        </p:spPr>
      </p:pic>
      <p:sp>
        <p:nvSpPr>
          <p:cNvPr id="11" name="TextBox 10">
            <a:extLst>
              <a:ext uri="{FF2B5EF4-FFF2-40B4-BE49-F238E27FC236}">
                <a16:creationId xmlns:a16="http://schemas.microsoft.com/office/drawing/2014/main" id="{3A023121-47CE-0A94-47EC-1E5A39B44E26}"/>
              </a:ext>
            </a:extLst>
          </p:cNvPr>
          <p:cNvSpPr txBox="1"/>
          <p:nvPr/>
        </p:nvSpPr>
        <p:spPr>
          <a:xfrm>
            <a:off x="1856735" y="5090040"/>
            <a:ext cx="6098146" cy="677108"/>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panose="020F0502020204030204"/>
              </a:defRPr>
            </a:lvl1pPr>
          </a:lstStyle>
          <a:p>
            <a:endParaRPr lang="en-AU"/>
          </a:p>
          <a:p>
            <a:pPr defTabSz="932742">
              <a:spcBef>
                <a:spcPct val="0"/>
              </a:spcBef>
              <a:buSzPct val="90000"/>
              <a:defRPr/>
            </a:pPr>
            <a:r>
              <a:rPr lang="en-AU" sz="2000" spc="-50">
                <a:ln w="3175">
                  <a:noFill/>
                </a:ln>
                <a:gradFill>
                  <a:gsLst>
                    <a:gs pos="0">
                      <a:srgbClr val="0078D4"/>
                    </a:gs>
                    <a:gs pos="50000">
                      <a:srgbClr val="C03BC4"/>
                    </a:gs>
                    <a:gs pos="100000">
                      <a:srgbClr val="FFA38B"/>
                    </a:gs>
                  </a:gsLst>
                  <a:lin ang="0" scaled="0"/>
                </a:gradFill>
                <a:latin typeface="+mj-lt"/>
                <a:cs typeface="Segoe UI"/>
              </a:rPr>
              <a:t>Linkedin.com/in/andrew-balzer</a:t>
            </a:r>
          </a:p>
        </p:txBody>
      </p:sp>
      <p:pic>
        <p:nvPicPr>
          <p:cNvPr id="5" name="Picture 4" descr="Andrew Balzer - Make, mid 30's, brown hair blue eyes, spikey hair. ">
            <a:extLst>
              <a:ext uri="{FF2B5EF4-FFF2-40B4-BE49-F238E27FC236}">
                <a16:creationId xmlns:a16="http://schemas.microsoft.com/office/drawing/2014/main" id="{757E3FEB-D445-FAB0-FBEF-F4894E09648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795979" y="0"/>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064737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E71A3-F666-7899-57E2-70A71FD24E33}"/>
              </a:ext>
            </a:extLst>
          </p:cNvPr>
          <p:cNvSpPr>
            <a:spLocks noGrp="1"/>
          </p:cNvSpPr>
          <p:nvPr>
            <p:ph type="title"/>
          </p:nvPr>
        </p:nvSpPr>
        <p:spPr>
          <a:xfrm>
            <a:off x="325892" y="429026"/>
            <a:ext cx="11018520" cy="492443"/>
          </a:xfrm>
        </p:spPr>
        <p:txBody>
          <a:bodyPr/>
          <a:lstStyle/>
          <a:p>
            <a:r>
              <a:rPr lang="en-AU" dirty="0"/>
              <a:t>Video – Click to play on YouTube</a:t>
            </a:r>
          </a:p>
        </p:txBody>
      </p:sp>
      <p:pic>
        <p:nvPicPr>
          <p:cNvPr id="4" name="Picture 3" descr="Screenshot of YouTube video showing Rylin Rodgers. Click on to play video on YouTube">
            <a:hlinkClick r:id="rId2"/>
            <a:extLst>
              <a:ext uri="{FF2B5EF4-FFF2-40B4-BE49-F238E27FC236}">
                <a16:creationId xmlns:a16="http://schemas.microsoft.com/office/drawing/2014/main" id="{7EA813A1-11ED-6334-984B-8AA7BB1AE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78026" y="1419567"/>
            <a:ext cx="9114252" cy="4775216"/>
          </a:xfrm>
          <a:prstGeom prst="rect">
            <a:avLst/>
          </a:prstGeom>
        </p:spPr>
      </p:pic>
    </p:spTree>
    <p:extLst>
      <p:ext uri="{BB962C8B-B14F-4D97-AF65-F5344CB8AC3E}">
        <p14:creationId xmlns:p14="http://schemas.microsoft.com/office/powerpoint/2010/main" val="3288322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D786-BBA7-EE88-631C-4D1F77D25E11}"/>
              </a:ext>
            </a:extLst>
          </p:cNvPr>
          <p:cNvSpPr>
            <a:spLocks noGrp="1"/>
          </p:cNvSpPr>
          <p:nvPr>
            <p:ph type="title"/>
          </p:nvPr>
        </p:nvSpPr>
        <p:spPr/>
        <p:txBody>
          <a:bodyPr/>
          <a:lstStyle/>
          <a:p>
            <a:r>
              <a:rPr lang="en-AU" dirty="0"/>
              <a:t>Efficiencies with Copilot</a:t>
            </a:r>
          </a:p>
        </p:txBody>
      </p:sp>
      <p:pic>
        <p:nvPicPr>
          <p:cNvPr id="4" name="Picture 3">
            <a:extLst>
              <a:ext uri="{FF2B5EF4-FFF2-40B4-BE49-F238E27FC236}">
                <a16:creationId xmlns:a16="http://schemas.microsoft.com/office/drawing/2014/main" id="{4866F4F3-AA24-8F9D-3F1F-217A22DC5010}"/>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6890"/>
            <a:ext cx="12192000" cy="6644219"/>
          </a:xfrm>
          <a:prstGeom prst="rect">
            <a:avLst/>
          </a:prstGeom>
        </p:spPr>
      </p:pic>
    </p:spTree>
    <p:extLst>
      <p:ext uri="{BB962C8B-B14F-4D97-AF65-F5344CB8AC3E}">
        <p14:creationId xmlns:p14="http://schemas.microsoft.com/office/powerpoint/2010/main" val="3247887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A day in the life of a person who is blind</a:t>
            </a:r>
          </a:p>
        </p:txBody>
      </p:sp>
      <p:sp>
        <p:nvSpPr>
          <p:cNvPr id="2" name="Rectangle: Rounded Corners 6" descr="A">
            <a:extLst>
              <a:ext uri="{FF2B5EF4-FFF2-40B4-BE49-F238E27FC236}">
                <a16:creationId xmlns:a16="http://schemas.microsoft.com/office/drawing/2014/main" id="{FAE0AAE7-3E9A-4330-CB42-DE916A1DB507}"/>
              </a:ext>
              <a:ext uri="{C183D7F6-B498-43B3-948B-1728B52AA6E4}">
                <adec:decorative xmlns:adec="http://schemas.microsoft.com/office/drawing/2017/decorative" val="0"/>
              </a:ext>
            </a:extLst>
          </p:cNvPr>
          <p:cNvSpPr/>
          <p:nvPr/>
        </p:nvSpPr>
        <p:spPr bwMode="auto">
          <a:xfrm>
            <a:off x="594281" y="867708"/>
            <a:ext cx="1146118" cy="228600"/>
          </a:xfrm>
          <a:prstGeom prst="roundRect">
            <a:avLst>
              <a:gd name="adj" fmla="val 50000"/>
            </a:avLst>
          </a:prstGeom>
          <a:solidFill>
            <a:srgbClr val="FFA38B"/>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Accessibility</a:t>
            </a:r>
          </a:p>
        </p:txBody>
      </p:sp>
      <p:sp>
        <p:nvSpPr>
          <p:cNvPr id="8" name="Rectangle: Rounded Corners 7">
            <a:extLst>
              <a:ext uri="{FF2B5EF4-FFF2-40B4-BE49-F238E27FC236}">
                <a16:creationId xmlns:a16="http://schemas.microsoft.com/office/drawing/2014/main" id="{C44696A2-5F13-4516-1987-93F4E43A213B}"/>
              </a:ext>
              <a:ext uri="{C183D7F6-B498-43B3-948B-1728B52AA6E4}">
                <adec:decorative xmlns:adec="http://schemas.microsoft.com/office/drawing/2017/decorative" val="0"/>
              </a:ext>
            </a:extLst>
          </p:cNvPr>
          <p:cNvSpPr/>
          <p:nvPr/>
        </p:nvSpPr>
        <p:spPr bwMode="auto">
          <a:xfrm>
            <a:off x="1882071" y="867708"/>
            <a:ext cx="2536270" cy="2286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Create content without sighted assistance</a:t>
            </a:r>
          </a:p>
        </p:txBody>
      </p:sp>
      <p:sp>
        <p:nvSpPr>
          <p:cNvPr id="20" name="Rectangle: Rounded Corners 19">
            <a:extLst>
              <a:ext uri="{FF2B5EF4-FFF2-40B4-BE49-F238E27FC236}">
                <a16:creationId xmlns:a16="http://schemas.microsoft.com/office/drawing/2014/main" id="{E3142591-8C0E-1203-A9F0-D98A01988B46}"/>
              </a:ext>
              <a:ext uri="{C183D7F6-B498-43B3-948B-1728B52AA6E4}">
                <adec:decorative xmlns:adec="http://schemas.microsoft.com/office/drawing/2017/decorative" val="0"/>
              </a:ext>
            </a:extLst>
          </p:cNvPr>
          <p:cNvSpPr/>
          <p:nvPr/>
        </p:nvSpPr>
        <p:spPr bwMode="auto">
          <a:xfrm>
            <a:off x="4560013" y="867708"/>
            <a:ext cx="2355785" cy="2286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Make inaccessible content accessible</a:t>
            </a:r>
          </a:p>
        </p:txBody>
      </p:sp>
      <p:pic>
        <p:nvPicPr>
          <p:cNvPr id="21" name="Graphic 20">
            <a:extLst>
              <a:ext uri="{FF2B5EF4-FFF2-40B4-BE49-F238E27FC236}">
                <a16:creationId xmlns:a16="http://schemas.microsoft.com/office/drawing/2014/main" id="{CAEDF238-3B91-349D-C2F6-01BDC0D9350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4238" y="910008"/>
            <a:ext cx="144000" cy="144000"/>
          </a:xfrm>
          <a:prstGeom prst="rect">
            <a:avLst/>
          </a:prstGeom>
        </p:spPr>
      </p:pic>
      <p:pic>
        <p:nvPicPr>
          <p:cNvPr id="34" name="Graphic 33">
            <a:extLst>
              <a:ext uri="{FF2B5EF4-FFF2-40B4-BE49-F238E27FC236}">
                <a16:creationId xmlns:a16="http://schemas.microsoft.com/office/drawing/2014/main" id="{D6C0922F-BCD3-546D-DCA4-1A39A365241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36416" y="910008"/>
            <a:ext cx="144000" cy="144000"/>
          </a:xfrm>
          <a:prstGeom prst="rect">
            <a:avLst/>
          </a:prstGeom>
        </p:spPr>
      </p:pic>
      <p:pic>
        <p:nvPicPr>
          <p:cNvPr id="17" name="Picture 2">
            <a:extLst>
              <a:ext uri="{FF2B5EF4-FFF2-40B4-BE49-F238E27FC236}">
                <a16:creationId xmlns:a16="http://schemas.microsoft.com/office/drawing/2014/main" id="{37BA356A-41CB-99C5-949D-34EAFFA59CA3}"/>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Shape 21">
            <a:extLst>
              <a:ext uri="{FF2B5EF4-FFF2-40B4-BE49-F238E27FC236}">
                <a16:creationId xmlns:a16="http://schemas.microsoft.com/office/drawing/2014/main" id="{1C82BDBF-FBB0-D294-A104-60FFCD90204A}"/>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3" name="Group 42">
            <a:extLst>
              <a:ext uri="{FF2B5EF4-FFF2-40B4-BE49-F238E27FC236}">
                <a16:creationId xmlns:a16="http://schemas.microsoft.com/office/drawing/2014/main" id="{DED13247-BA65-423D-4D26-461F3C907799}"/>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92" name="Oval 91">
              <a:extLst>
                <a:ext uri="{FF2B5EF4-FFF2-40B4-BE49-F238E27FC236}">
                  <a16:creationId xmlns:a16="http://schemas.microsoft.com/office/drawing/2014/main" id="{06ED0F77-62D1-8DD9-5150-4DC9ACBA33AF}"/>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Graphic 68">
              <a:extLst>
                <a:ext uri="{FF2B5EF4-FFF2-40B4-BE49-F238E27FC236}">
                  <a16:creationId xmlns:a16="http://schemas.microsoft.com/office/drawing/2014/main" id="{20F2DE1E-4FC0-F489-222B-14E4FA56591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C31C5573-DB89-9678-934C-9E430B77AB0A}"/>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90" name="Oval 89">
              <a:extLst>
                <a:ext uri="{FF2B5EF4-FFF2-40B4-BE49-F238E27FC236}">
                  <a16:creationId xmlns:a16="http://schemas.microsoft.com/office/drawing/2014/main" id="{1FC1459F-57CA-09CA-ED29-DE4A77A3997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Graphic 68">
              <a:extLst>
                <a:ext uri="{FF2B5EF4-FFF2-40B4-BE49-F238E27FC236}">
                  <a16:creationId xmlns:a16="http://schemas.microsoft.com/office/drawing/2014/main" id="{FCBAA493-E80C-2687-B749-8C202127D4E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63E6BF45-EAA2-3AD8-B8F1-A92D1FBEE72B}"/>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88" name="Oval 87">
              <a:extLst>
                <a:ext uri="{FF2B5EF4-FFF2-40B4-BE49-F238E27FC236}">
                  <a16:creationId xmlns:a16="http://schemas.microsoft.com/office/drawing/2014/main" id="{3AA4C0D4-82D4-F016-2BF2-744A67F35C9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9" name="Graphic 68">
              <a:extLst>
                <a:ext uri="{FF2B5EF4-FFF2-40B4-BE49-F238E27FC236}">
                  <a16:creationId xmlns:a16="http://schemas.microsoft.com/office/drawing/2014/main" id="{1787134C-EE8E-746A-1937-945645DDA439}"/>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9" name="Group 58">
            <a:extLst>
              <a:ext uri="{FF2B5EF4-FFF2-40B4-BE49-F238E27FC236}">
                <a16:creationId xmlns:a16="http://schemas.microsoft.com/office/drawing/2014/main" id="{3C3A777A-F95F-4923-9561-CC4398BC0DA1}"/>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86" name="Oval 85">
              <a:extLst>
                <a:ext uri="{FF2B5EF4-FFF2-40B4-BE49-F238E27FC236}">
                  <a16:creationId xmlns:a16="http://schemas.microsoft.com/office/drawing/2014/main" id="{ED617405-6661-D951-2A71-09B781DEA35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7" name="Graphic 68">
              <a:extLst>
                <a:ext uri="{FF2B5EF4-FFF2-40B4-BE49-F238E27FC236}">
                  <a16:creationId xmlns:a16="http://schemas.microsoft.com/office/drawing/2014/main" id="{5FD97C6D-230E-4AF8-D5F8-5A2638798E4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60" name="Rectangle: Rounded Corners 6">
            <a:extLst>
              <a:ext uri="{FF2B5EF4-FFF2-40B4-BE49-F238E27FC236}">
                <a16:creationId xmlns:a16="http://schemas.microsoft.com/office/drawing/2014/main" id="{D3D085E4-5DAA-A216-D091-FB498069608B}"/>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Rectangle: Rounded Corners 6">
            <a:extLst>
              <a:ext uri="{FF2B5EF4-FFF2-40B4-BE49-F238E27FC236}">
                <a16:creationId xmlns:a16="http://schemas.microsoft.com/office/drawing/2014/main" id="{6CA222C6-42B5-FD09-8498-85A174A21170}"/>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Rectangle: Rounded Corners 6">
            <a:extLst>
              <a:ext uri="{FF2B5EF4-FFF2-40B4-BE49-F238E27FC236}">
                <a16:creationId xmlns:a16="http://schemas.microsoft.com/office/drawing/2014/main" id="{406B8980-023D-BB1D-819D-68BE9BB3290C}"/>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7" name="Rectangle: Rounded Corners 6">
            <a:extLst>
              <a:ext uri="{FF2B5EF4-FFF2-40B4-BE49-F238E27FC236}">
                <a16:creationId xmlns:a16="http://schemas.microsoft.com/office/drawing/2014/main" id="{8D32FEA4-BF02-49AC-C18B-15E7FECE6B73}"/>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Rectangle: Rounded Corners 6">
            <a:extLst>
              <a:ext uri="{FF2B5EF4-FFF2-40B4-BE49-F238E27FC236}">
                <a16:creationId xmlns:a16="http://schemas.microsoft.com/office/drawing/2014/main" id="{1F4839EF-F9C3-57D2-033E-9F46D967FEEF}"/>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Rectangle: Rounded Corners 6">
            <a:extLst>
              <a:ext uri="{FF2B5EF4-FFF2-40B4-BE49-F238E27FC236}">
                <a16:creationId xmlns:a16="http://schemas.microsoft.com/office/drawing/2014/main" id="{CEED5ADA-229F-5B0E-EFE6-744D303B2BED}"/>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3" name="Group 82">
            <a:extLst>
              <a:ext uri="{FF2B5EF4-FFF2-40B4-BE49-F238E27FC236}">
                <a16:creationId xmlns:a16="http://schemas.microsoft.com/office/drawing/2014/main" id="{44ED6BBD-55F3-EBA9-FDC2-6B687925B499}"/>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4" name="Oval 83">
              <a:extLst>
                <a:ext uri="{FF2B5EF4-FFF2-40B4-BE49-F238E27FC236}">
                  <a16:creationId xmlns:a16="http://schemas.microsoft.com/office/drawing/2014/main" id="{729A0849-2B5F-6A1D-A8FF-EDC70D184D0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5" name="Graphic 68">
              <a:extLst>
                <a:ext uri="{FF2B5EF4-FFF2-40B4-BE49-F238E27FC236}">
                  <a16:creationId xmlns:a16="http://schemas.microsoft.com/office/drawing/2014/main" id="{65310C5C-B8F8-3F59-2EA2-38C116625744}"/>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94" name="Rectangle: Rounded Corners 93">
            <a:extLst>
              <a:ext uri="{FF2B5EF4-FFF2-40B4-BE49-F238E27FC236}">
                <a16:creationId xmlns:a16="http://schemas.microsoft.com/office/drawing/2014/main" id="{C923C4A4-BB4F-4E8E-0BB9-F06A77D2AAAA}"/>
              </a:ext>
            </a:extLst>
          </p:cNvPr>
          <p:cNvSpPr/>
          <p:nvPr/>
        </p:nvSpPr>
        <p:spPr bwMode="auto">
          <a:xfrm>
            <a:off x="588263" y="1302448"/>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8661C5"/>
                </a:solidFill>
                <a:effectLst/>
                <a:uLnTx/>
                <a:uFillTx/>
                <a:latin typeface="Segoe UI Semibold"/>
                <a:ea typeface="Segoe UI" pitchFamily="34" charset="0"/>
                <a:cs typeface="Segoe UI"/>
              </a:rPr>
              <a:t>8:30 AM</a:t>
            </a:r>
          </a:p>
        </p:txBody>
      </p:sp>
      <p:sp>
        <p:nvSpPr>
          <p:cNvPr id="95" name="TextBox 94">
            <a:extLst>
              <a:ext uri="{FF2B5EF4-FFF2-40B4-BE49-F238E27FC236}">
                <a16:creationId xmlns:a16="http://schemas.microsoft.com/office/drawing/2014/main" id="{87EEEADA-F0BE-490D-B3B0-71CE8B79283D}"/>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Lena starts working from her home-office and asks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M365 Copilot</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to summarize her emails and chats for any customer requests. </a:t>
            </a:r>
          </a:p>
        </p:txBody>
      </p:sp>
      <p:sp>
        <p:nvSpPr>
          <p:cNvPr id="65" name="Rounded Rectangle 46">
            <a:extLst>
              <a:ext uri="{FF2B5EF4-FFF2-40B4-BE49-F238E27FC236}">
                <a16:creationId xmlns:a16="http://schemas.microsoft.com/office/drawing/2014/main" id="{630805B2-AB72-8751-1587-44B0008BDB0A}"/>
              </a:ext>
              <a:ext uri="{C183D7F6-B498-43B3-948B-1728B52AA6E4}">
                <adec:decorative xmlns:adec="http://schemas.microsoft.com/office/drawing/2017/decorative" val="1"/>
              </a:ext>
            </a:extLst>
          </p:cNvPr>
          <p:cNvSpPr/>
          <p:nvPr/>
        </p:nvSpPr>
        <p:spPr bwMode="auto">
          <a:xfrm>
            <a:off x="588263" y="23606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a:hlinkClick r:id="rId6"/>
            <a:extLst>
              <a:ext uri="{FF2B5EF4-FFF2-40B4-BE49-F238E27FC236}">
                <a16:creationId xmlns:a16="http://schemas.microsoft.com/office/drawing/2014/main" id="{6DE1496A-15EE-21E4-EEF6-3B2E5794CCED}"/>
              </a:ext>
              <a:ext uri="{C183D7F6-B498-43B3-948B-1728B52AA6E4}">
                <adec:decorative xmlns:adec="http://schemas.microsoft.com/office/drawing/2017/decorative" val="1"/>
              </a:ext>
            </a:extLst>
          </p:cNvPr>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4051" y="2499304"/>
            <a:ext cx="282965" cy="257174"/>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F9DA9915-3AC4-38D8-4395-93C3A42467B2}"/>
              </a:ext>
              <a:ext uri="{C183D7F6-B498-43B3-948B-1728B52AA6E4}">
                <adec:decorative xmlns:adec="http://schemas.microsoft.com/office/drawing/2017/decorative" val="0"/>
              </a:ext>
            </a:extLst>
          </p:cNvPr>
          <p:cNvSpPr txBox="1"/>
          <p:nvPr/>
        </p:nvSpPr>
        <p:spPr>
          <a:xfrm>
            <a:off x="1237053" y="2535558"/>
            <a:ext cx="1536548" cy="1846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mn-cs"/>
              </a:rPr>
              <a:t>M365 Copilot</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0" name="Title 1">
            <a:extLst>
              <a:ext uri="{FF2B5EF4-FFF2-40B4-BE49-F238E27FC236}">
                <a16:creationId xmlns:a16="http://schemas.microsoft.com/office/drawing/2014/main" id="{F5DF2CCB-4232-C447-139F-805ADC2D2AC0}"/>
              </a:ext>
            </a:extLst>
          </p:cNvPr>
          <p:cNvSpPr txBox="1">
            <a:spLocks/>
          </p:cNvSpPr>
          <p:nvPr/>
        </p:nvSpPr>
        <p:spPr>
          <a:xfrm>
            <a:off x="646864" y="3098655"/>
            <a:ext cx="2443118" cy="41549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Summarize</a:t>
            </a:r>
            <a:r>
              <a:rPr kumimoji="0" lang="en-US" sz="900" b="0" i="0" u="none" strike="noStrike" kern="1200" cap="none" spc="0" normalizeH="0" baseline="0" noProof="0" dirty="0">
                <a:ln w="3175">
                  <a:noFill/>
                </a:ln>
                <a:solidFill>
                  <a:prstClr val="black"/>
                </a:solidFill>
                <a:effectLst/>
                <a:uLnTx/>
                <a:uFillTx/>
                <a:latin typeface="Segoe UI"/>
                <a:ea typeface="+mn-ea"/>
                <a:cs typeface="Segoe UI" pitchFamily="34" charset="0"/>
              </a:rPr>
              <a:t> questions from customers sent yesterday from my email and chat messages and</a:t>
            </a:r>
            <a:r>
              <a:rPr kumimoji="0" lang="en-GB" sz="900" b="0" i="0" u="none" strike="noStrike" kern="1200" cap="none" spc="0" normalizeH="0" baseline="0" noProof="0" dirty="0">
                <a:ln w="3175">
                  <a:noFill/>
                </a:ln>
                <a:solidFill>
                  <a:prstClr val="black"/>
                </a:solidFill>
                <a:effectLst/>
                <a:uLnTx/>
                <a:uFillTx/>
                <a:latin typeface="Segoe UI"/>
                <a:ea typeface="+mn-ea"/>
                <a:cs typeface="Segoe UI" pitchFamily="34" charset="0"/>
              </a:rPr>
              <a:t> prioritize my top 3 action items for </a:t>
            </a:r>
            <a:r>
              <a:rPr kumimoji="0" lang="en-GB" sz="900" b="0" i="0" u="none" strike="noStrike" kern="1200" cap="none" spc="0" normalizeH="0" baseline="0" noProof="0" dirty="0" err="1">
                <a:ln w="3175">
                  <a:noFill/>
                </a:ln>
                <a:solidFill>
                  <a:prstClr val="black"/>
                </a:solidFill>
                <a:effectLst/>
                <a:uLnTx/>
                <a:uFillTx/>
                <a:latin typeface="Segoe UI"/>
                <a:ea typeface="+mn-ea"/>
                <a:cs typeface="Segoe UI" pitchFamily="34" charset="0"/>
              </a:rPr>
              <a:t>toda</a:t>
            </a:r>
            <a:r>
              <a:rPr kumimoji="0" lang="en-US" sz="900" b="0" i="0" u="none" strike="noStrike" kern="1200" cap="none" spc="0" normalizeH="0" baseline="0" noProof="0" dirty="0">
                <a:ln w="3175">
                  <a:noFill/>
                </a:ln>
                <a:solidFill>
                  <a:prstClr val="black"/>
                </a:solidFill>
                <a:effectLst/>
                <a:uLnTx/>
                <a:uFillTx/>
                <a:latin typeface="Segoe UI"/>
                <a:ea typeface="+mn-ea"/>
                <a:cs typeface="Segoe UI" pitchFamily="34" charset="0"/>
              </a:rPr>
              <a:t>y.</a:t>
            </a:r>
          </a:p>
        </p:txBody>
      </p:sp>
      <p:sp>
        <p:nvSpPr>
          <p:cNvPr id="101" name="Rectangle: Rounded Corners 100">
            <a:extLst>
              <a:ext uri="{FF2B5EF4-FFF2-40B4-BE49-F238E27FC236}">
                <a16:creationId xmlns:a16="http://schemas.microsoft.com/office/drawing/2014/main" id="{79B2E7FB-6900-A8AB-42B1-06A4EAD9B5DA}"/>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8661C5"/>
                </a:solidFill>
                <a:effectLst/>
                <a:uLnTx/>
                <a:uFillTx/>
                <a:latin typeface="Segoe UI Semibold"/>
                <a:ea typeface="+mn-ea"/>
                <a:cs typeface="Segoe UI"/>
              </a:rPr>
              <a:t>9:00 AM</a:t>
            </a:r>
          </a:p>
        </p:txBody>
      </p:sp>
      <p:sp>
        <p:nvSpPr>
          <p:cNvPr id="102" name="TextBox 101">
            <a:extLst>
              <a:ext uri="{FF2B5EF4-FFF2-40B4-BE49-F238E27FC236}">
                <a16:creationId xmlns:a16="http://schemas.microsoft.com/office/drawing/2014/main" id="{99B12607-E9B9-A595-E769-8D34443A4484}"/>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Semibold"/>
              </a:rPr>
              <a:t>She receives a Word document that is inaccessible with her screen reader. She asks </a:t>
            </a:r>
            <a:r>
              <a:rPr kumimoji="0" lang="en-US" sz="10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Sans Display"/>
                <a:ea typeface="+mn-ea"/>
                <a:cs typeface="Segoe Sans Display"/>
              </a:rPr>
              <a:t>Copilot in Word </a:t>
            </a:r>
            <a:r>
              <a:rPr kumimoji="0" lang="en-US" sz="1000" b="0" i="0" u="none" strike="noStrike" kern="1200" cap="none" spc="0" normalizeH="0" baseline="0" noProof="0" dirty="0">
                <a:ln w="3175">
                  <a:noFill/>
                </a:ln>
                <a:solidFill>
                  <a:prstClr val="black"/>
                </a:solidFill>
                <a:effectLst/>
                <a:uLnTx/>
                <a:uFillTx/>
                <a:latin typeface="Segoe Sans Display"/>
                <a:ea typeface="+mn-ea"/>
                <a:cs typeface="Segoe Sans Display"/>
              </a:rPr>
              <a:t>to summarize the document resulting in an accessible summary.</a:t>
            </a:r>
            <a:endParaRPr kumimoji="0" lang="en-US" sz="1000" b="0" i="0" u="none" strike="noStrike" kern="1200" cap="none" spc="0" normalizeH="0" baseline="0" noProof="0" dirty="0">
              <a:ln>
                <a:noFill/>
              </a:ln>
              <a:solidFill>
                <a:prstClr val="black"/>
              </a:solidFill>
              <a:effectLst/>
              <a:uLnTx/>
              <a:uFillTx/>
              <a:latin typeface="Segoe UI"/>
              <a:ea typeface="+mn-ea"/>
              <a:cs typeface="Segoe UI Semibold"/>
            </a:endParaRPr>
          </a:p>
        </p:txBody>
      </p:sp>
      <p:sp>
        <p:nvSpPr>
          <p:cNvPr id="106" name="TextBox 105">
            <a:extLst>
              <a:ext uri="{FF2B5EF4-FFF2-40B4-BE49-F238E27FC236}">
                <a16:creationId xmlns:a16="http://schemas.microsoft.com/office/drawing/2014/main" id="{C79442BE-C259-CFF1-5BE4-567771AEFB11}"/>
              </a:ext>
              <a:ext uri="{C183D7F6-B498-43B3-948B-1728B52AA6E4}">
                <adec:decorative xmlns:adec="http://schemas.microsoft.com/office/drawing/2017/decorative" val="0"/>
              </a:ext>
            </a:extLst>
          </p:cNvPr>
          <p:cNvSpPr txBox="1"/>
          <p:nvPr/>
        </p:nvSpPr>
        <p:spPr>
          <a:xfrm>
            <a:off x="4037252" y="2535558"/>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in Word</a:t>
            </a:r>
          </a:p>
        </p:txBody>
      </p:sp>
      <p:sp>
        <p:nvSpPr>
          <p:cNvPr id="107" name="Title 1">
            <a:extLst>
              <a:ext uri="{FF2B5EF4-FFF2-40B4-BE49-F238E27FC236}">
                <a16:creationId xmlns:a16="http://schemas.microsoft.com/office/drawing/2014/main" id="{17ACD682-BCDD-3B05-3925-B54889D7E2F1}"/>
              </a:ext>
              <a:ext uri="{C183D7F6-B498-43B3-948B-1728B52AA6E4}">
                <adec:decorative xmlns:adec="http://schemas.microsoft.com/office/drawing/2017/decorative" val="0"/>
              </a:ext>
            </a:extLst>
          </p:cNvPr>
          <p:cNvSpPr txBox="1">
            <a:spLocks/>
          </p:cNvSpPr>
          <p:nvPr/>
        </p:nvSpPr>
        <p:spPr>
          <a:xfrm>
            <a:off x="3476070" y="3237153"/>
            <a:ext cx="2443118" cy="138499"/>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422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Summarize </a:t>
            </a:r>
            <a:r>
              <a:rPr kumimoji="0" lang="en-US" sz="900" b="0" i="0" u="none" strike="noStrike" kern="1200" cap="none" spc="0" normalizeH="0" baseline="0" noProof="0" dirty="0">
                <a:ln w="3175">
                  <a:noFill/>
                </a:ln>
                <a:solidFill>
                  <a:prstClr val="black"/>
                </a:solidFill>
                <a:effectLst/>
                <a:uLnTx/>
                <a:uFillTx/>
                <a:latin typeface="Segoe UI"/>
                <a:ea typeface="+mn-ea"/>
                <a:cs typeface="Segoe UI" pitchFamily="34" charset="0"/>
              </a:rPr>
              <a:t>this document.</a:t>
            </a:r>
          </a:p>
        </p:txBody>
      </p:sp>
      <p:sp>
        <p:nvSpPr>
          <p:cNvPr id="109" name="Rectangle: Rounded Corners 108">
            <a:extLst>
              <a:ext uri="{FF2B5EF4-FFF2-40B4-BE49-F238E27FC236}">
                <a16:creationId xmlns:a16="http://schemas.microsoft.com/office/drawing/2014/main" id="{923F4164-83DA-7B7E-3D52-36156A55603D}"/>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8661C5"/>
                </a:solidFill>
                <a:effectLst/>
                <a:uLnTx/>
                <a:uFillTx/>
                <a:latin typeface="Segoe UI Semibold"/>
                <a:ea typeface="+mn-ea"/>
                <a:cs typeface="Segoe UI"/>
              </a:rPr>
              <a:t>9:30 AM</a:t>
            </a:r>
          </a:p>
        </p:txBody>
      </p:sp>
      <p:sp>
        <p:nvSpPr>
          <p:cNvPr id="110" name="TextBox 109">
            <a:extLst>
              <a:ext uri="{FF2B5EF4-FFF2-40B4-BE49-F238E27FC236}">
                <a16:creationId xmlns:a16="http://schemas.microsoft.com/office/drawing/2014/main" id="{E0A176A1-1DCD-8E14-4C15-B4CD9305A79A}"/>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Semibold"/>
              </a:rPr>
              <a:t>Lena has an upcoming meeting in the afternoon and needs to get prepared. She uses the catch up function in </a:t>
            </a:r>
            <a:r>
              <a:rPr kumimoji="0" lang="en-US" sz="10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Sans Display"/>
                <a:ea typeface="+mn-ea"/>
                <a:cs typeface="Segoe Sans Display"/>
              </a:rPr>
              <a:t>M365 Copilot</a:t>
            </a:r>
            <a:r>
              <a:rPr kumimoji="0" lang="en-US" sz="1000" b="0" i="0" u="none" strike="noStrike" kern="1200" cap="none" spc="0" normalizeH="0" baseline="0" noProof="0" dirty="0">
                <a:ln>
                  <a:noFill/>
                </a:ln>
                <a:solidFill>
                  <a:srgbClr val="333333"/>
                </a:solidFill>
                <a:effectLst/>
                <a:uLnTx/>
                <a:uFillTx/>
                <a:latin typeface="Segoe UI"/>
                <a:ea typeface="+mn-ea"/>
                <a:cs typeface="Segoe UI"/>
              </a:rPr>
              <a:t> </a:t>
            </a:r>
            <a:r>
              <a:rPr kumimoji="0" lang="en-US" sz="1000" b="0" i="0" u="none" strike="noStrike" kern="1200" cap="none" spc="0" normalizeH="0" baseline="0" noProof="0" dirty="0">
                <a:ln>
                  <a:noFill/>
                </a:ln>
                <a:solidFill>
                  <a:prstClr val="black"/>
                </a:solidFill>
                <a:effectLst/>
                <a:uLnTx/>
                <a:uFillTx/>
                <a:latin typeface="Segoe UI"/>
                <a:ea typeface="+mn-ea"/>
                <a:cs typeface="Segoe UI Semibold"/>
              </a:rPr>
              <a:t>to get prepared. </a:t>
            </a:r>
          </a:p>
        </p:txBody>
      </p:sp>
      <p:sp>
        <p:nvSpPr>
          <p:cNvPr id="16" name="TextBox 15">
            <a:extLst>
              <a:ext uri="{FF2B5EF4-FFF2-40B4-BE49-F238E27FC236}">
                <a16:creationId xmlns:a16="http://schemas.microsoft.com/office/drawing/2014/main" id="{555E0B80-45DC-62F1-E3E0-426D145B848B}"/>
              </a:ext>
              <a:ext uri="{C183D7F6-B498-43B3-948B-1728B52AA6E4}">
                <adec:decorative xmlns:adec="http://schemas.microsoft.com/office/drawing/2017/decorative" val="0"/>
              </a:ext>
            </a:extLst>
          </p:cNvPr>
          <p:cNvSpPr txBox="1"/>
          <p:nvPr/>
        </p:nvSpPr>
        <p:spPr>
          <a:xfrm>
            <a:off x="6863650" y="2535558"/>
            <a:ext cx="1536548" cy="1846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mn-cs"/>
              </a:rPr>
              <a:t>M365 Copilot</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5" name="Title 1">
            <a:extLst>
              <a:ext uri="{FF2B5EF4-FFF2-40B4-BE49-F238E27FC236}">
                <a16:creationId xmlns:a16="http://schemas.microsoft.com/office/drawing/2014/main" id="{A2FB1C82-F170-9458-D7C7-C1BDB94AF961}"/>
              </a:ext>
            </a:extLst>
          </p:cNvPr>
          <p:cNvSpPr txBox="1">
            <a:spLocks/>
          </p:cNvSpPr>
          <p:nvPr/>
        </p:nvSpPr>
        <p:spPr>
          <a:xfrm>
            <a:off x="6305277" y="3247750"/>
            <a:ext cx="2443118" cy="138499"/>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Help me prepare </a:t>
            </a:r>
            <a:r>
              <a:rPr kumimoji="0" lang="en-US" sz="900" b="0" i="0" u="none" strike="noStrike" kern="1200" cap="none" spc="0" normalizeH="0" baseline="0" noProof="0" dirty="0">
                <a:ln w="3175">
                  <a:noFill/>
                </a:ln>
                <a:solidFill>
                  <a:prstClr val="black"/>
                </a:solidFill>
                <a:effectLst/>
                <a:uLnTx/>
                <a:uFillTx/>
                <a:latin typeface="Segoe UI"/>
                <a:ea typeface="+mn-ea"/>
                <a:cs typeface="Segoe UI" pitchFamily="34" charset="0"/>
              </a:rPr>
              <a:t>for [Review Meeting]</a:t>
            </a:r>
          </a:p>
        </p:txBody>
      </p:sp>
      <p:sp>
        <p:nvSpPr>
          <p:cNvPr id="30" name="Rounded Rectangle 46">
            <a:extLst>
              <a:ext uri="{FF2B5EF4-FFF2-40B4-BE49-F238E27FC236}">
                <a16:creationId xmlns:a16="http://schemas.microsoft.com/office/drawing/2014/main" id="{4A897078-2A6D-A146-4285-7810734203DB}"/>
              </a:ext>
              <a:ext uri="{C183D7F6-B498-43B3-948B-1728B52AA6E4}">
                <adec:decorative xmlns:adec="http://schemas.microsoft.com/office/drawing/2017/decorative" val="1"/>
              </a:ext>
            </a:extLst>
          </p:cNvPr>
          <p:cNvSpPr/>
          <p:nvPr/>
        </p:nvSpPr>
        <p:spPr bwMode="auto">
          <a:xfrm>
            <a:off x="3388786" y="23606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3" name="Picture 32">
            <a:extLst>
              <a:ext uri="{FF2B5EF4-FFF2-40B4-BE49-F238E27FC236}">
                <a16:creationId xmlns:a16="http://schemas.microsoft.com/office/drawing/2014/main" id="{59BFB7AD-9A51-705E-DB2E-DA29C2D4A88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26291" y="2420507"/>
            <a:ext cx="422176" cy="414769"/>
          </a:xfrm>
          <a:prstGeom prst="rect">
            <a:avLst/>
          </a:prstGeom>
        </p:spPr>
      </p:pic>
      <p:sp>
        <p:nvSpPr>
          <p:cNvPr id="14" name="Rounded Rectangle 46">
            <a:extLst>
              <a:ext uri="{FF2B5EF4-FFF2-40B4-BE49-F238E27FC236}">
                <a16:creationId xmlns:a16="http://schemas.microsoft.com/office/drawing/2014/main" id="{646F2510-FBD8-CE58-8CB0-0C2F76DC16DB}"/>
              </a:ext>
              <a:ext uri="{C183D7F6-B498-43B3-948B-1728B52AA6E4}">
                <adec:decorative xmlns:adec="http://schemas.microsoft.com/office/drawing/2017/decorative" val="1"/>
              </a:ext>
            </a:extLst>
          </p:cNvPr>
          <p:cNvSpPr/>
          <p:nvPr/>
        </p:nvSpPr>
        <p:spPr bwMode="auto">
          <a:xfrm>
            <a:off x="6217259" y="23606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2">
            <a:hlinkClick r:id="rId6"/>
            <a:extLst>
              <a:ext uri="{FF2B5EF4-FFF2-40B4-BE49-F238E27FC236}">
                <a16:creationId xmlns:a16="http://schemas.microsoft.com/office/drawing/2014/main" id="{FD40AB48-0F28-D507-E098-80EB9A5FAA84}"/>
              </a:ext>
              <a:ext uri="{C183D7F6-B498-43B3-948B-1728B52AA6E4}">
                <adec:decorative xmlns:adec="http://schemas.microsoft.com/office/drawing/2017/decorative" val="1"/>
              </a:ext>
            </a:extLst>
          </p:cNvPr>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43047" y="2499304"/>
            <a:ext cx="282965" cy="257174"/>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Rounded Corners 115">
            <a:extLst>
              <a:ext uri="{FF2B5EF4-FFF2-40B4-BE49-F238E27FC236}">
                <a16:creationId xmlns:a16="http://schemas.microsoft.com/office/drawing/2014/main" id="{E0A66A76-0819-EA8A-E84D-056183A7AF12}"/>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8661C5"/>
                </a:solidFill>
                <a:effectLst/>
                <a:uLnTx/>
                <a:uFillTx/>
                <a:latin typeface="Segoe UI Semibold"/>
                <a:ea typeface="+mn-ea"/>
                <a:cs typeface="Segoe UI"/>
              </a:rPr>
              <a:t>10:30 AM</a:t>
            </a:r>
          </a:p>
        </p:txBody>
      </p:sp>
      <p:sp>
        <p:nvSpPr>
          <p:cNvPr id="117" name="TextBox 116">
            <a:extLst>
              <a:ext uri="{FF2B5EF4-FFF2-40B4-BE49-F238E27FC236}">
                <a16:creationId xmlns:a16="http://schemas.microsoft.com/office/drawing/2014/main" id="{46C425F3-97F3-9B6C-4977-A0FA816DBA1F}"/>
              </a:ext>
            </a:extLst>
          </p:cNvPr>
          <p:cNvSpPr txBox="1"/>
          <p:nvPr/>
        </p:nvSpPr>
        <p:spPr>
          <a:xfrm>
            <a:off x="6246676"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Semibold"/>
              </a:rPr>
              <a:t>Lena need to prepare a slide deck for the upcoming meeting. She already has her notes created in Word. She asks Copilot to create a presentation from that document which she can do without sighted assistance. </a:t>
            </a:r>
          </a:p>
        </p:txBody>
      </p:sp>
      <p:sp>
        <p:nvSpPr>
          <p:cNvPr id="71" name="Rounded Rectangle 46">
            <a:extLst>
              <a:ext uri="{FF2B5EF4-FFF2-40B4-BE49-F238E27FC236}">
                <a16:creationId xmlns:a16="http://schemas.microsoft.com/office/drawing/2014/main" id="{0E385661-1BB9-5446-0BCB-F9B3DC9F29BA}"/>
              </a:ext>
              <a:ext uri="{C183D7F6-B498-43B3-948B-1728B52AA6E4}">
                <adec:decorative xmlns:adec="http://schemas.microsoft.com/office/drawing/2017/decorative" val="1"/>
              </a:ext>
            </a:extLst>
          </p:cNvPr>
          <p:cNvSpPr/>
          <p:nvPr/>
        </p:nvSpPr>
        <p:spPr bwMode="auto">
          <a:xfrm>
            <a:off x="6246676" y="500376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a:hlinkClick r:id="rId9"/>
            <a:extLst>
              <a:ext uri="{FF2B5EF4-FFF2-40B4-BE49-F238E27FC236}">
                <a16:creationId xmlns:a16="http://schemas.microsoft.com/office/drawing/2014/main" id="{6753667C-EA86-17A8-F20E-919F63EAEED7}"/>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994" y="5125036"/>
            <a:ext cx="313907" cy="292007"/>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9745D078-24B6-4454-1944-A8050E88750F}"/>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in PowerPoint</a:t>
            </a:r>
          </a:p>
        </p:txBody>
      </p:sp>
      <p:sp>
        <p:nvSpPr>
          <p:cNvPr id="122" name="Title 1">
            <a:extLst>
              <a:ext uri="{FF2B5EF4-FFF2-40B4-BE49-F238E27FC236}">
                <a16:creationId xmlns:a16="http://schemas.microsoft.com/office/drawing/2014/main" id="{156573AC-5A1A-A25D-B909-7935293F451F}"/>
              </a:ext>
            </a:extLst>
          </p:cNvPr>
          <p:cNvSpPr txBox="1">
            <a:spLocks/>
          </p:cNvSpPr>
          <p:nvPr/>
        </p:nvSpPr>
        <p:spPr>
          <a:xfrm>
            <a:off x="6315091" y="5876867"/>
            <a:ext cx="2443118" cy="138499"/>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Create a presentation </a:t>
            </a:r>
            <a:r>
              <a:rPr kumimoji="0" lang="en-US" sz="900" b="0" i="0" u="none" strike="noStrike" kern="1200" cap="none" spc="0" normalizeH="0" baseline="0" noProof="0" dirty="0">
                <a:ln w="3175">
                  <a:noFill/>
                </a:ln>
                <a:solidFill>
                  <a:prstClr val="black"/>
                </a:solidFill>
                <a:effectLst/>
                <a:uLnTx/>
                <a:uFillTx/>
                <a:latin typeface="Segoe UI"/>
                <a:ea typeface="+mn-ea"/>
                <a:cs typeface="Segoe UI" pitchFamily="34" charset="0"/>
              </a:rPr>
              <a:t>from /[file]</a:t>
            </a:r>
          </a:p>
        </p:txBody>
      </p:sp>
      <p:sp>
        <p:nvSpPr>
          <p:cNvPr id="123" name="Rectangle: Rounded Corners 122">
            <a:extLst>
              <a:ext uri="{FF2B5EF4-FFF2-40B4-BE49-F238E27FC236}">
                <a16:creationId xmlns:a16="http://schemas.microsoft.com/office/drawing/2014/main" id="{8447AB4B-B9FA-D225-6AC7-8082DCC43B33}"/>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8661C5"/>
                </a:solidFill>
                <a:effectLst/>
                <a:uLnTx/>
                <a:uFillTx/>
                <a:latin typeface="Segoe UI Semibold"/>
                <a:ea typeface="+mn-ea"/>
                <a:cs typeface="Segoe UI"/>
              </a:rPr>
              <a:t>2:00 PM</a:t>
            </a:r>
          </a:p>
        </p:txBody>
      </p:sp>
      <p:sp>
        <p:nvSpPr>
          <p:cNvPr id="124" name="TextBox 123">
            <a:extLst>
              <a:ext uri="{FF2B5EF4-FFF2-40B4-BE49-F238E27FC236}">
                <a16:creationId xmlns:a16="http://schemas.microsoft.com/office/drawing/2014/main" id="{45432205-8E47-5CF9-64ED-49C786863ACD}"/>
              </a:ext>
            </a:extLst>
          </p:cNvPr>
          <p:cNvSpPr txBox="1"/>
          <p:nvPr/>
        </p:nvSpPr>
        <p:spPr>
          <a:xfrm>
            <a:off x="3417469"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Semibold"/>
              </a:rPr>
              <a:t>She attends a large meeting which takes place every week. She needs to find a message from the chat from last month. To save a lot of clicks, she uses </a:t>
            </a:r>
            <a:r>
              <a:rPr kumimoji="0" lang="en-US" sz="10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Sans Display"/>
                <a:ea typeface="+mn-ea"/>
                <a:cs typeface="Segoe Sans Display"/>
              </a:rPr>
              <a:t>Copilot in Teams </a:t>
            </a:r>
            <a:r>
              <a:rPr kumimoji="0" lang="en-US" sz="1000" b="0" i="0" u="none" strike="noStrike" kern="1200" cap="none" spc="0" normalizeH="0" baseline="0" noProof="0" dirty="0">
                <a:ln>
                  <a:noFill/>
                </a:ln>
                <a:solidFill>
                  <a:prstClr val="black"/>
                </a:solidFill>
                <a:effectLst/>
                <a:uLnTx/>
                <a:uFillTx/>
                <a:latin typeface="Segoe UI"/>
                <a:ea typeface="+mn-ea"/>
                <a:cs typeface="Segoe UI Semibold"/>
              </a:rPr>
              <a:t>.</a:t>
            </a:r>
          </a:p>
        </p:txBody>
      </p:sp>
      <p:sp>
        <p:nvSpPr>
          <p:cNvPr id="126" name="Rounded Rectangle 46">
            <a:extLst>
              <a:ext uri="{FF2B5EF4-FFF2-40B4-BE49-F238E27FC236}">
                <a16:creationId xmlns:a16="http://schemas.microsoft.com/office/drawing/2014/main" id="{F82D87E8-D782-5CF7-66D7-89A47FF04740}"/>
              </a:ext>
              <a:ext uri="{C183D7F6-B498-43B3-948B-1728B52AA6E4}">
                <adec:decorative xmlns:adec="http://schemas.microsoft.com/office/drawing/2017/decorative" val="1"/>
              </a:ext>
            </a:extLst>
          </p:cNvPr>
          <p:cNvSpPr/>
          <p:nvPr/>
        </p:nvSpPr>
        <p:spPr bwMode="auto">
          <a:xfrm>
            <a:off x="3417469" y="500376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7" name="Picture 6">
            <a:hlinkClick r:id="rId11"/>
            <a:extLst>
              <a:ext uri="{FF2B5EF4-FFF2-40B4-BE49-F238E27FC236}">
                <a16:creationId xmlns:a16="http://schemas.microsoft.com/office/drawing/2014/main" id="{9CC719E6-5720-C64B-ED1F-95B649E8F268}"/>
              </a:ext>
              <a:ext uri="{C183D7F6-B498-43B3-948B-1728B52AA6E4}">
                <adec:decorative xmlns:adec="http://schemas.microsoft.com/office/drawing/2017/decorative" val="1"/>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20244" r="20244"/>
          <a:stretch/>
        </p:blipFill>
        <p:spPr bwMode="auto">
          <a:xfrm>
            <a:off x="3532399" y="5127048"/>
            <a:ext cx="304683" cy="287983"/>
          </a:xfrm>
          <a:prstGeom prst="rect">
            <a:avLst/>
          </a:prstGeom>
          <a:noFill/>
          <a:extLst>
            <a:ext uri="{909E8E84-426E-40DD-AFC4-6F175D3DCCD1}">
              <a14:hiddenFill xmlns:a14="http://schemas.microsoft.com/office/drawing/2010/main">
                <a:solidFill>
                  <a:srgbClr val="FFFFFF"/>
                </a:solidFill>
              </a14:hiddenFill>
            </a:ext>
          </a:extLst>
        </p:spPr>
      </p:pic>
      <p:sp>
        <p:nvSpPr>
          <p:cNvPr id="128" name="TextBox 127">
            <a:extLst>
              <a:ext uri="{FF2B5EF4-FFF2-40B4-BE49-F238E27FC236}">
                <a16:creationId xmlns:a16="http://schemas.microsoft.com/office/drawing/2014/main" id="{4162B044-3E1D-15C6-8A87-99884702DF79}"/>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in Teams</a:t>
            </a:r>
          </a:p>
        </p:txBody>
      </p:sp>
      <p:sp>
        <p:nvSpPr>
          <p:cNvPr id="129" name="Title 1">
            <a:extLst>
              <a:ext uri="{FF2B5EF4-FFF2-40B4-BE49-F238E27FC236}">
                <a16:creationId xmlns:a16="http://schemas.microsoft.com/office/drawing/2014/main" id="{D65A89D3-F5A8-3B6C-C875-15EA9BE54EB4}"/>
              </a:ext>
            </a:extLst>
          </p:cNvPr>
          <p:cNvSpPr txBox="1">
            <a:spLocks/>
          </p:cNvSpPr>
          <p:nvPr/>
        </p:nvSpPr>
        <p:spPr>
          <a:xfrm>
            <a:off x="3480977" y="5876867"/>
            <a:ext cx="2443118" cy="138499"/>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What did /Anna ask </a:t>
            </a:r>
            <a:r>
              <a:rPr kumimoji="0" lang="en-US" sz="900" b="0" i="0" u="none" strike="noStrike" kern="1200" cap="none" spc="0" normalizeH="0" baseline="0" noProof="0" dirty="0">
                <a:ln w="3175">
                  <a:noFill/>
                </a:ln>
                <a:solidFill>
                  <a:prstClr val="black"/>
                </a:solidFill>
                <a:effectLst/>
                <a:uLnTx/>
                <a:uFillTx/>
                <a:latin typeface="Segoe UI"/>
                <a:ea typeface="+mn-ea"/>
                <a:cs typeface="Segoe UI" pitchFamily="34" charset="0"/>
              </a:rPr>
              <a:t>in last week`s meeting?  </a:t>
            </a:r>
          </a:p>
        </p:txBody>
      </p:sp>
      <p:sp>
        <p:nvSpPr>
          <p:cNvPr id="130" name="Rectangle: Rounded Corners 129">
            <a:extLst>
              <a:ext uri="{FF2B5EF4-FFF2-40B4-BE49-F238E27FC236}">
                <a16:creationId xmlns:a16="http://schemas.microsoft.com/office/drawing/2014/main" id="{DC1DFE85-B53D-5D89-E64A-3C4F0CD0BCCB}"/>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8661C5"/>
                </a:solidFill>
                <a:effectLst/>
                <a:uLnTx/>
                <a:uFillTx/>
                <a:latin typeface="Segoe UI Semibold"/>
                <a:ea typeface="+mn-ea"/>
                <a:cs typeface="Segoe UI"/>
              </a:rPr>
              <a:t>4:00 PM</a:t>
            </a:r>
          </a:p>
        </p:txBody>
      </p:sp>
      <p:sp>
        <p:nvSpPr>
          <p:cNvPr id="131" name="TextBox 130">
            <a:extLst>
              <a:ext uri="{FF2B5EF4-FFF2-40B4-BE49-F238E27FC236}">
                <a16:creationId xmlns:a16="http://schemas.microsoft.com/office/drawing/2014/main" id="{6FA69EFF-A092-EFDF-1800-D85972CEA59C}"/>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Semibold"/>
              </a:rPr>
              <a:t>Lena receives an email which includes an image that does not have any alternative text. She uses </a:t>
            </a:r>
            <a:r>
              <a:rPr kumimoji="0" lang="en-US" sz="10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Sans Display"/>
                <a:ea typeface="+mn-ea"/>
                <a:cs typeface="Segoe Sans Display"/>
              </a:rPr>
              <a:t>Copilot in Bing </a:t>
            </a:r>
            <a:r>
              <a:rPr kumimoji="0" lang="en-US" sz="1000" b="0" i="0" u="none" strike="noStrike" kern="1200" cap="none" spc="0" normalizeH="0" baseline="0" noProof="0" dirty="0">
                <a:ln>
                  <a:noFill/>
                </a:ln>
                <a:solidFill>
                  <a:prstClr val="black"/>
                </a:solidFill>
                <a:effectLst/>
                <a:uLnTx/>
                <a:uFillTx/>
                <a:latin typeface="Segoe UI"/>
                <a:ea typeface="+mn-ea"/>
                <a:cs typeface="Segoe UI Semibold"/>
              </a:rPr>
              <a:t>and asks what the image shows.</a:t>
            </a:r>
          </a:p>
        </p:txBody>
      </p:sp>
      <p:sp>
        <p:nvSpPr>
          <p:cNvPr id="6" name="Rounded Rectangle 46">
            <a:hlinkClick r:id="rId13"/>
            <a:extLst>
              <a:ext uri="{FF2B5EF4-FFF2-40B4-BE49-F238E27FC236}">
                <a16:creationId xmlns:a16="http://schemas.microsoft.com/office/drawing/2014/main" id="{485F1723-160D-3E3B-A755-F4C2B5B7AA1F}"/>
              </a:ext>
              <a:ext uri="{C183D7F6-B498-43B3-948B-1728B52AA6E4}">
                <adec:decorative xmlns:adec="http://schemas.microsoft.com/office/drawing/2017/decorative" val="1"/>
              </a:ext>
            </a:extLst>
          </p:cNvPr>
          <p:cNvSpPr/>
          <p:nvPr/>
        </p:nvSpPr>
        <p:spPr bwMode="auto">
          <a:xfrm>
            <a:off x="644610" y="500376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Picture 6">
            <a:hlinkClick r:id="rId13"/>
            <a:extLst>
              <a:ext uri="{FF2B5EF4-FFF2-40B4-BE49-F238E27FC236}">
                <a16:creationId xmlns:a16="http://schemas.microsoft.com/office/drawing/2014/main" id="{670A1D20-9BBC-933F-D2C7-826ECE6A5387}"/>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36166" y="5106682"/>
            <a:ext cx="382583" cy="371252"/>
          </a:xfrm>
          <a:prstGeom prst="rect">
            <a:avLst/>
          </a:prstGeom>
        </p:spPr>
      </p:pic>
      <p:sp>
        <p:nvSpPr>
          <p:cNvPr id="135" name="TextBox 134">
            <a:extLst>
              <a:ext uri="{FF2B5EF4-FFF2-40B4-BE49-F238E27FC236}">
                <a16:creationId xmlns:a16="http://schemas.microsoft.com/office/drawing/2014/main" id="{7BA7C522-64EC-A5E3-5986-838124C36F57}"/>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in Bing</a:t>
            </a:r>
          </a:p>
        </p:txBody>
      </p:sp>
      <p:sp>
        <p:nvSpPr>
          <p:cNvPr id="136" name="Title 1">
            <a:extLst>
              <a:ext uri="{FF2B5EF4-FFF2-40B4-BE49-F238E27FC236}">
                <a16:creationId xmlns:a16="http://schemas.microsoft.com/office/drawing/2014/main" id="{D54468EA-08AE-2C08-3677-DABBD15CC53E}"/>
              </a:ext>
            </a:extLst>
          </p:cNvPr>
          <p:cNvSpPr txBox="1">
            <a:spLocks/>
          </p:cNvSpPr>
          <p:nvPr/>
        </p:nvSpPr>
        <p:spPr>
          <a:xfrm>
            <a:off x="646864" y="5879749"/>
            <a:ext cx="2443118" cy="138499"/>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What is described in this image</a:t>
            </a:r>
            <a:r>
              <a:rPr kumimoji="0" lang="en-US" sz="900" b="0" i="0" u="none" strike="noStrike" kern="1200" cap="none" spc="0" normalizeH="0" baseline="0" noProof="0" dirty="0">
                <a:ln w="3175">
                  <a:noFill/>
                </a:ln>
                <a:solidFill>
                  <a:prstClr val="black"/>
                </a:solidFill>
                <a:effectLst/>
                <a:uLnTx/>
                <a:uFillTx/>
                <a:latin typeface="Segoe UI"/>
                <a:ea typeface="+mn-ea"/>
                <a:cs typeface="Segoe UI" pitchFamily="34" charset="0"/>
              </a:rPr>
              <a:t>?</a:t>
            </a:r>
          </a:p>
        </p:txBody>
      </p:sp>
      <p:pic>
        <p:nvPicPr>
          <p:cNvPr id="12" name="Picture 11" descr="A woman typing on a Braille keyboard and an open laptop sitting on a table">
            <a:extLst>
              <a:ext uri="{FF2B5EF4-FFF2-40B4-BE49-F238E27FC236}">
                <a16:creationId xmlns:a16="http://schemas.microsoft.com/office/drawing/2014/main" id="{32075E55-09AF-1DDA-66B1-B5F0272CA25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395258" y="2933904"/>
            <a:ext cx="2459056" cy="1844292"/>
          </a:xfrm>
          <a:prstGeom prst="rect">
            <a:avLst/>
          </a:prstGeom>
        </p:spPr>
      </p:pic>
      <p:sp>
        <p:nvSpPr>
          <p:cNvPr id="138" name="Freeform: Shape 137">
            <a:extLst>
              <a:ext uri="{FF2B5EF4-FFF2-40B4-BE49-F238E27FC236}">
                <a16:creationId xmlns:a16="http://schemas.microsoft.com/office/drawing/2014/main" id="{B58B8F6F-05A7-1989-23ED-8128B2E6D456}"/>
              </a:ext>
              <a:ext uri="{C183D7F6-B498-43B3-948B-1728B52AA6E4}">
                <adec:decorative xmlns:adec="http://schemas.microsoft.com/office/drawing/2017/decorative" val="1"/>
              </a:ext>
            </a:extLst>
          </p:cNvPr>
          <p:cNvSpPr/>
          <p:nvPr/>
        </p:nvSpPr>
        <p:spPr>
          <a:xfrm>
            <a:off x="9070974" y="5455667"/>
            <a:ext cx="3121025" cy="966397"/>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9" name="Rectangle 138">
            <a:extLst>
              <a:ext uri="{FF2B5EF4-FFF2-40B4-BE49-F238E27FC236}">
                <a16:creationId xmlns:a16="http://schemas.microsoft.com/office/drawing/2014/main" id="{C0F3CC21-52D8-30CC-7671-D95B67DE0EF0}"/>
              </a:ext>
            </a:extLst>
          </p:cNvPr>
          <p:cNvSpPr/>
          <p:nvPr/>
        </p:nvSpPr>
        <p:spPr>
          <a:xfrm>
            <a:off x="9403398" y="5509824"/>
            <a:ext cx="2456177" cy="861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Semibold"/>
                <a:ea typeface="+mn-ea"/>
                <a:cs typeface="+mn-cs"/>
              </a:rPr>
              <a:t>Lena is blind and uses a screen reader and braille keyboard to consume and create content</a:t>
            </a:r>
          </a:p>
        </p:txBody>
      </p:sp>
    </p:spTree>
    <p:extLst>
      <p:ext uri="{BB962C8B-B14F-4D97-AF65-F5344CB8AC3E}">
        <p14:creationId xmlns:p14="http://schemas.microsoft.com/office/powerpoint/2010/main" val="3036612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xfrm>
            <a:off x="838200" y="365125"/>
            <a:ext cx="10515600" cy="446084"/>
          </a:xfrm>
          <a:noFill/>
        </p:spPr>
        <p:txBody>
          <a:bodyPr vert="horz" wrap="square" lIns="0" tIns="0" rIns="0" bIns="0" rtlCol="0" anchor="t">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A day in the life of a person with a mobility disability</a:t>
            </a:r>
          </a:p>
        </p:txBody>
      </p:sp>
      <p:sp>
        <p:nvSpPr>
          <p:cNvPr id="8" name="Rectangle: Rounded Corners 6">
            <a:extLst>
              <a:ext uri="{FF2B5EF4-FFF2-40B4-BE49-F238E27FC236}">
                <a16:creationId xmlns:a16="http://schemas.microsoft.com/office/drawing/2014/main" id="{33231E0A-43AC-B8D2-93E1-75424EB4AD03}"/>
              </a:ext>
              <a:ext uri="{C183D7F6-B498-43B3-948B-1728B52AA6E4}">
                <adec:decorative xmlns:adec="http://schemas.microsoft.com/office/drawing/2017/decorative" val="0"/>
              </a:ext>
            </a:extLst>
          </p:cNvPr>
          <p:cNvSpPr/>
          <p:nvPr/>
        </p:nvSpPr>
        <p:spPr bwMode="auto">
          <a:xfrm>
            <a:off x="592305" y="871084"/>
            <a:ext cx="1146118" cy="228600"/>
          </a:xfrm>
          <a:prstGeom prst="roundRect">
            <a:avLst>
              <a:gd name="adj" fmla="val 50000"/>
            </a:avLst>
          </a:prstGeom>
          <a:solidFill>
            <a:srgbClr val="FFA38B"/>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Accessibility</a:t>
            </a:r>
          </a:p>
        </p:txBody>
      </p:sp>
      <p:sp>
        <p:nvSpPr>
          <p:cNvPr id="18" name="Rectangle: Rounded Corners 17">
            <a:extLst>
              <a:ext uri="{FF2B5EF4-FFF2-40B4-BE49-F238E27FC236}">
                <a16:creationId xmlns:a16="http://schemas.microsoft.com/office/drawing/2014/main" id="{711279E0-8D52-42CD-BC66-1CCF58520563}"/>
              </a:ext>
              <a:ext uri="{C183D7F6-B498-43B3-948B-1728B52AA6E4}">
                <adec:decorative xmlns:adec="http://schemas.microsoft.com/office/drawing/2017/decorative" val="0"/>
              </a:ext>
            </a:extLst>
          </p:cNvPr>
          <p:cNvSpPr/>
          <p:nvPr/>
        </p:nvSpPr>
        <p:spPr bwMode="auto">
          <a:xfrm>
            <a:off x="1904805" y="871084"/>
            <a:ext cx="1426018" cy="2286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3391D"/>
                </a:solidFill>
                <a:effectLst/>
                <a:uLnTx/>
                <a:uFillTx/>
                <a:latin typeface="Segoe UI Semibold" panose="020B0702040204020203" pitchFamily="34" charset="0"/>
                <a:ea typeface="+mn-ea"/>
                <a:cs typeface="Segoe UI Semibold" panose="020B0702040204020203" pitchFamily="34" charset="0"/>
              </a:rPr>
              <a:t>Reduce keystrokes</a:t>
            </a:r>
          </a:p>
        </p:txBody>
      </p:sp>
      <p:sp>
        <p:nvSpPr>
          <p:cNvPr id="23" name="Rectangle: Rounded Corners 22">
            <a:extLst>
              <a:ext uri="{FF2B5EF4-FFF2-40B4-BE49-F238E27FC236}">
                <a16:creationId xmlns:a16="http://schemas.microsoft.com/office/drawing/2014/main" id="{E71F623A-B10B-1DFE-0AB6-A280B8D5401D}"/>
              </a:ext>
              <a:ext uri="{C183D7F6-B498-43B3-948B-1728B52AA6E4}">
                <adec:decorative xmlns:adec="http://schemas.microsoft.com/office/drawing/2017/decorative" val="0"/>
              </a:ext>
            </a:extLst>
          </p:cNvPr>
          <p:cNvSpPr/>
          <p:nvPr/>
        </p:nvSpPr>
        <p:spPr bwMode="auto">
          <a:xfrm>
            <a:off x="3497205" y="871084"/>
            <a:ext cx="1726271" cy="2286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3391D"/>
                </a:solidFill>
                <a:effectLst/>
                <a:uLnTx/>
                <a:uFillTx/>
                <a:latin typeface="Segoe UI Semibold" panose="020B0702040204020203" pitchFamily="34" charset="0"/>
                <a:ea typeface="+mn-ea"/>
                <a:cs typeface="Segoe UI Semibold" panose="020B0702040204020203" pitchFamily="34" charset="0"/>
              </a:rPr>
              <a:t>Reduce speech to text</a:t>
            </a:r>
          </a:p>
        </p:txBody>
      </p:sp>
      <p:pic>
        <p:nvPicPr>
          <p:cNvPr id="17" name="Picture 2">
            <a:extLst>
              <a:ext uri="{FF2B5EF4-FFF2-40B4-BE49-F238E27FC236}">
                <a16:creationId xmlns:a16="http://schemas.microsoft.com/office/drawing/2014/main" id="{37BA356A-41CB-99C5-949D-34EAFFA59CA3}"/>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a:extLst>
              <a:ext uri="{FF2B5EF4-FFF2-40B4-BE49-F238E27FC236}">
                <a16:creationId xmlns:a16="http://schemas.microsoft.com/office/drawing/2014/main" id="{6555CF65-CC10-0FE6-898B-A439AA436CD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51938" y="871084"/>
            <a:ext cx="144000" cy="144000"/>
          </a:xfrm>
          <a:prstGeom prst="rect">
            <a:avLst/>
          </a:prstGeom>
        </p:spPr>
      </p:pic>
      <p:pic>
        <p:nvPicPr>
          <p:cNvPr id="24" name="Graphic 23">
            <a:extLst>
              <a:ext uri="{FF2B5EF4-FFF2-40B4-BE49-F238E27FC236}">
                <a16:creationId xmlns:a16="http://schemas.microsoft.com/office/drawing/2014/main" id="{6757CD40-DA84-E071-E36D-E45EA07C736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44339" y="871084"/>
            <a:ext cx="144000" cy="131511"/>
          </a:xfrm>
          <a:prstGeom prst="rect">
            <a:avLst/>
          </a:prstGeom>
        </p:spPr>
      </p:pic>
      <p:sp>
        <p:nvSpPr>
          <p:cNvPr id="22" name="Freeform: Shape 21">
            <a:extLst>
              <a:ext uri="{FF2B5EF4-FFF2-40B4-BE49-F238E27FC236}">
                <a16:creationId xmlns:a16="http://schemas.microsoft.com/office/drawing/2014/main" id="{1C82BDBF-FBB0-D294-A104-60FFCD90204A}"/>
              </a:ext>
              <a:ext uri="{C183D7F6-B498-43B3-948B-1728B52AA6E4}">
                <adec:decorative xmlns:adec="http://schemas.microsoft.com/office/drawing/2017/decorative" val="1"/>
              </a:ext>
            </a:extLst>
          </p:cNvPr>
          <p:cNvSpPr/>
          <p:nvPr/>
        </p:nvSpPr>
        <p:spPr bwMode="auto">
          <a:xfrm>
            <a:off x="0" y="1373975"/>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3" name="Group 42">
            <a:extLst>
              <a:ext uri="{FF2B5EF4-FFF2-40B4-BE49-F238E27FC236}">
                <a16:creationId xmlns:a16="http://schemas.microsoft.com/office/drawing/2014/main" id="{DED13247-BA65-423D-4D26-461F3C907799}"/>
              </a:ext>
              <a:ext uri="{C183D7F6-B498-43B3-948B-1728B52AA6E4}">
                <adec:decorative xmlns:adec="http://schemas.microsoft.com/office/drawing/2017/decorative" val="1"/>
              </a:ext>
            </a:extLst>
          </p:cNvPr>
          <p:cNvGrpSpPr/>
          <p:nvPr/>
        </p:nvGrpSpPr>
        <p:grpSpPr>
          <a:xfrm>
            <a:off x="2497656" y="1253813"/>
            <a:ext cx="240326" cy="240324"/>
            <a:chOff x="2236175" y="1655990"/>
            <a:chExt cx="240326" cy="240324"/>
          </a:xfrm>
        </p:grpSpPr>
        <p:sp>
          <p:nvSpPr>
            <p:cNvPr id="92" name="Oval 91">
              <a:extLst>
                <a:ext uri="{FF2B5EF4-FFF2-40B4-BE49-F238E27FC236}">
                  <a16:creationId xmlns:a16="http://schemas.microsoft.com/office/drawing/2014/main" id="{06ED0F77-62D1-8DD9-5150-4DC9ACBA33AF}"/>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Graphic 68">
              <a:extLst>
                <a:ext uri="{FF2B5EF4-FFF2-40B4-BE49-F238E27FC236}">
                  <a16:creationId xmlns:a16="http://schemas.microsoft.com/office/drawing/2014/main" id="{20F2DE1E-4FC0-F489-222B-14E4FA56591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C31C5573-DB89-9678-934C-9E430B77AB0A}"/>
              </a:ext>
              <a:ext uri="{C183D7F6-B498-43B3-948B-1728B52AA6E4}">
                <adec:decorative xmlns:adec="http://schemas.microsoft.com/office/drawing/2017/decorative" val="1"/>
              </a:ext>
            </a:extLst>
          </p:cNvPr>
          <p:cNvGrpSpPr/>
          <p:nvPr/>
        </p:nvGrpSpPr>
        <p:grpSpPr>
          <a:xfrm>
            <a:off x="5326862" y="1253813"/>
            <a:ext cx="240326" cy="240324"/>
            <a:chOff x="2236175" y="1655990"/>
            <a:chExt cx="240326" cy="240324"/>
          </a:xfrm>
        </p:grpSpPr>
        <p:sp>
          <p:nvSpPr>
            <p:cNvPr id="90" name="Oval 89">
              <a:extLst>
                <a:ext uri="{FF2B5EF4-FFF2-40B4-BE49-F238E27FC236}">
                  <a16:creationId xmlns:a16="http://schemas.microsoft.com/office/drawing/2014/main" id="{1FC1459F-57CA-09CA-ED29-DE4A77A3997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Graphic 68">
              <a:extLst>
                <a:ext uri="{FF2B5EF4-FFF2-40B4-BE49-F238E27FC236}">
                  <a16:creationId xmlns:a16="http://schemas.microsoft.com/office/drawing/2014/main" id="{FCBAA493-E80C-2687-B749-8C202127D4E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63E6BF45-EAA2-3AD8-B8F1-A92D1FBEE72B}"/>
              </a:ext>
              <a:ext uri="{C183D7F6-B498-43B3-948B-1728B52AA6E4}">
                <adec:decorative xmlns:adec="http://schemas.microsoft.com/office/drawing/2017/decorative" val="1"/>
              </a:ext>
            </a:extLst>
          </p:cNvPr>
          <p:cNvGrpSpPr/>
          <p:nvPr/>
        </p:nvGrpSpPr>
        <p:grpSpPr>
          <a:xfrm flipH="1">
            <a:off x="5326862" y="3736068"/>
            <a:ext cx="240326" cy="240324"/>
            <a:chOff x="2236175" y="1655990"/>
            <a:chExt cx="240326" cy="240324"/>
          </a:xfrm>
        </p:grpSpPr>
        <p:sp>
          <p:nvSpPr>
            <p:cNvPr id="88" name="Oval 87">
              <a:extLst>
                <a:ext uri="{FF2B5EF4-FFF2-40B4-BE49-F238E27FC236}">
                  <a16:creationId xmlns:a16="http://schemas.microsoft.com/office/drawing/2014/main" id="{3AA4C0D4-82D4-F016-2BF2-744A67F35C9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9" name="Graphic 68">
              <a:extLst>
                <a:ext uri="{FF2B5EF4-FFF2-40B4-BE49-F238E27FC236}">
                  <a16:creationId xmlns:a16="http://schemas.microsoft.com/office/drawing/2014/main" id="{1787134C-EE8E-746A-1937-945645DDA439}"/>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9" name="Group 58">
            <a:extLst>
              <a:ext uri="{FF2B5EF4-FFF2-40B4-BE49-F238E27FC236}">
                <a16:creationId xmlns:a16="http://schemas.microsoft.com/office/drawing/2014/main" id="{3C3A777A-F95F-4923-9561-CC4398BC0DA1}"/>
              </a:ext>
              <a:ext uri="{C183D7F6-B498-43B3-948B-1728B52AA6E4}">
                <adec:decorative xmlns:adec="http://schemas.microsoft.com/office/drawing/2017/decorative" val="1"/>
              </a:ext>
            </a:extLst>
          </p:cNvPr>
          <p:cNvGrpSpPr/>
          <p:nvPr/>
        </p:nvGrpSpPr>
        <p:grpSpPr>
          <a:xfrm rot="16200000" flipH="1">
            <a:off x="8950812" y="2499337"/>
            <a:ext cx="240326" cy="240324"/>
            <a:chOff x="2236175" y="1655990"/>
            <a:chExt cx="240326" cy="240324"/>
          </a:xfrm>
        </p:grpSpPr>
        <p:sp>
          <p:nvSpPr>
            <p:cNvPr id="86" name="Oval 85">
              <a:extLst>
                <a:ext uri="{FF2B5EF4-FFF2-40B4-BE49-F238E27FC236}">
                  <a16:creationId xmlns:a16="http://schemas.microsoft.com/office/drawing/2014/main" id="{ED617405-6661-D951-2A71-09B781DEA35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7" name="Graphic 68">
              <a:extLst>
                <a:ext uri="{FF2B5EF4-FFF2-40B4-BE49-F238E27FC236}">
                  <a16:creationId xmlns:a16="http://schemas.microsoft.com/office/drawing/2014/main" id="{5FD97C6D-230E-4AF8-D5F8-5A2638798E4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60" name="Rectangle: Rounded Corners 6">
            <a:extLst>
              <a:ext uri="{FF2B5EF4-FFF2-40B4-BE49-F238E27FC236}">
                <a16:creationId xmlns:a16="http://schemas.microsoft.com/office/drawing/2014/main" id="{D3D085E4-5DAA-A216-D091-FB498069608B}"/>
              </a:ext>
              <a:ext uri="{C183D7F6-B498-43B3-948B-1728B52AA6E4}">
                <adec:decorative xmlns:adec="http://schemas.microsoft.com/office/drawing/2017/decorative" val="1"/>
              </a:ext>
            </a:extLst>
          </p:cNvPr>
          <p:cNvSpPr/>
          <p:nvPr/>
        </p:nvSpPr>
        <p:spPr bwMode="auto">
          <a:xfrm>
            <a:off x="588263" y="2977942"/>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Rectangle: Rounded Corners 6">
            <a:extLst>
              <a:ext uri="{FF2B5EF4-FFF2-40B4-BE49-F238E27FC236}">
                <a16:creationId xmlns:a16="http://schemas.microsoft.com/office/drawing/2014/main" id="{6CA222C6-42B5-FD09-8498-85A174A21170}"/>
              </a:ext>
              <a:ext uri="{C183D7F6-B498-43B3-948B-1728B52AA6E4}">
                <adec:decorative xmlns:adec="http://schemas.microsoft.com/office/drawing/2017/decorative" val="1"/>
              </a:ext>
            </a:extLst>
          </p:cNvPr>
          <p:cNvSpPr/>
          <p:nvPr/>
        </p:nvSpPr>
        <p:spPr bwMode="auto">
          <a:xfrm>
            <a:off x="3417469" y="2973175"/>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Rectangle: Rounded Corners 6">
            <a:extLst>
              <a:ext uri="{FF2B5EF4-FFF2-40B4-BE49-F238E27FC236}">
                <a16:creationId xmlns:a16="http://schemas.microsoft.com/office/drawing/2014/main" id="{406B8980-023D-BB1D-819D-68BE9BB3290C}"/>
              </a:ext>
              <a:ext uri="{C183D7F6-B498-43B3-948B-1728B52AA6E4}">
                <adec:decorative xmlns:adec="http://schemas.microsoft.com/office/drawing/2017/decorative" val="1"/>
              </a:ext>
            </a:extLst>
          </p:cNvPr>
          <p:cNvSpPr/>
          <p:nvPr/>
        </p:nvSpPr>
        <p:spPr bwMode="auto">
          <a:xfrm>
            <a:off x="6246676" y="2983771"/>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7" name="Rectangle: Rounded Corners 6">
            <a:extLst>
              <a:ext uri="{FF2B5EF4-FFF2-40B4-BE49-F238E27FC236}">
                <a16:creationId xmlns:a16="http://schemas.microsoft.com/office/drawing/2014/main" id="{8D32FEA4-BF02-49AC-C18B-15E7FECE6B73}"/>
              </a:ext>
              <a:ext uri="{C183D7F6-B498-43B3-948B-1728B52AA6E4}">
                <adec:decorative xmlns:adec="http://schemas.microsoft.com/office/drawing/2017/decorative" val="1"/>
              </a:ext>
            </a:extLst>
          </p:cNvPr>
          <p:cNvSpPr/>
          <p:nvPr/>
        </p:nvSpPr>
        <p:spPr bwMode="auto">
          <a:xfrm>
            <a:off x="588263" y="561577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Rectangle: Rounded Corners 6">
            <a:extLst>
              <a:ext uri="{FF2B5EF4-FFF2-40B4-BE49-F238E27FC236}">
                <a16:creationId xmlns:a16="http://schemas.microsoft.com/office/drawing/2014/main" id="{1F4839EF-F9C3-57D2-033E-9F46D967FEEF}"/>
              </a:ext>
              <a:ext uri="{C183D7F6-B498-43B3-948B-1728B52AA6E4}">
                <adec:decorative xmlns:adec="http://schemas.microsoft.com/office/drawing/2017/decorative" val="1"/>
              </a:ext>
            </a:extLst>
          </p:cNvPr>
          <p:cNvSpPr/>
          <p:nvPr/>
        </p:nvSpPr>
        <p:spPr bwMode="auto">
          <a:xfrm>
            <a:off x="3417469" y="561288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Rectangle: Rounded Corners 6">
            <a:extLst>
              <a:ext uri="{FF2B5EF4-FFF2-40B4-BE49-F238E27FC236}">
                <a16:creationId xmlns:a16="http://schemas.microsoft.com/office/drawing/2014/main" id="{CEED5ADA-229F-5B0E-EFE6-744D303B2BED}"/>
              </a:ext>
              <a:ext uri="{C183D7F6-B498-43B3-948B-1728B52AA6E4}">
                <adec:decorative xmlns:adec="http://schemas.microsoft.com/office/drawing/2017/decorative" val="1"/>
              </a:ext>
            </a:extLst>
          </p:cNvPr>
          <p:cNvSpPr/>
          <p:nvPr/>
        </p:nvSpPr>
        <p:spPr bwMode="auto">
          <a:xfrm>
            <a:off x="6246676" y="561288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3" name="Group 82">
            <a:extLst>
              <a:ext uri="{FF2B5EF4-FFF2-40B4-BE49-F238E27FC236}">
                <a16:creationId xmlns:a16="http://schemas.microsoft.com/office/drawing/2014/main" id="{44ED6BBD-55F3-EBA9-FDC2-6B687925B499}"/>
              </a:ext>
              <a:ext uri="{C183D7F6-B498-43B3-948B-1728B52AA6E4}">
                <adec:decorative xmlns:adec="http://schemas.microsoft.com/office/drawing/2017/decorative" val="1"/>
              </a:ext>
            </a:extLst>
          </p:cNvPr>
          <p:cNvGrpSpPr/>
          <p:nvPr/>
        </p:nvGrpSpPr>
        <p:grpSpPr>
          <a:xfrm flipH="1">
            <a:off x="2497656" y="3736068"/>
            <a:ext cx="240326" cy="240324"/>
            <a:chOff x="2236175" y="1655990"/>
            <a:chExt cx="240326" cy="240324"/>
          </a:xfrm>
        </p:grpSpPr>
        <p:sp>
          <p:nvSpPr>
            <p:cNvPr id="84" name="Oval 83">
              <a:extLst>
                <a:ext uri="{FF2B5EF4-FFF2-40B4-BE49-F238E27FC236}">
                  <a16:creationId xmlns:a16="http://schemas.microsoft.com/office/drawing/2014/main" id="{729A0849-2B5F-6A1D-A8FF-EDC70D184D0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5" name="Graphic 68">
              <a:extLst>
                <a:ext uri="{FF2B5EF4-FFF2-40B4-BE49-F238E27FC236}">
                  <a16:creationId xmlns:a16="http://schemas.microsoft.com/office/drawing/2014/main" id="{65310C5C-B8F8-3F59-2EA2-38C116625744}"/>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94" name="Rectangle: Rounded Corners 93">
            <a:extLst>
              <a:ext uri="{FF2B5EF4-FFF2-40B4-BE49-F238E27FC236}">
                <a16:creationId xmlns:a16="http://schemas.microsoft.com/office/drawing/2014/main" id="{C923C4A4-BB4F-4E8E-0BB9-F06A77D2AAAA}"/>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8661C5"/>
                </a:solidFill>
                <a:effectLst/>
                <a:uLnTx/>
                <a:uFillTx/>
                <a:latin typeface="Segoe UI Semibold"/>
                <a:ea typeface="Segoe UI" pitchFamily="34" charset="0"/>
                <a:cs typeface="Segoe UI"/>
              </a:rPr>
              <a:t>8:30 AM</a:t>
            </a:r>
          </a:p>
        </p:txBody>
      </p:sp>
      <p:sp>
        <p:nvSpPr>
          <p:cNvPr id="95" name="TextBox 94">
            <a:extLst>
              <a:ext uri="{FF2B5EF4-FFF2-40B4-BE49-F238E27FC236}">
                <a16:creationId xmlns:a16="http://schemas.microsoft.com/office/drawing/2014/main" id="{87EEEADA-F0BE-490D-B3B0-71CE8B79283D}"/>
              </a:ext>
            </a:extLst>
          </p:cNvPr>
          <p:cNvSpPr txBox="1"/>
          <p:nvPr/>
        </p:nvSpPr>
        <p:spPr>
          <a:xfrm>
            <a:off x="588263"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Sans Display"/>
                <a:ea typeface="+mn-ea"/>
                <a:cs typeface="Segoe Sans Display"/>
              </a:rPr>
              <a:t> </a:t>
            </a:r>
            <a:r>
              <a:rPr kumimoji="0" lang="en-US" sz="1000" b="0" i="0" u="none" strike="noStrike" kern="1200" cap="none" spc="0" normalizeH="0" baseline="0" noProof="0" dirty="0">
                <a:ln>
                  <a:noFill/>
                </a:ln>
                <a:solidFill>
                  <a:srgbClr val="333333"/>
                </a:solidFill>
                <a:effectLst/>
                <a:uLnTx/>
                <a:uFillTx/>
                <a:latin typeface="Segoe UI"/>
                <a:ea typeface="+mn-ea"/>
                <a:cs typeface="Segoe UI"/>
              </a:rPr>
              <a:t>In preparation for a customer meeting, Jordan uses </a:t>
            </a:r>
            <a:r>
              <a:rPr kumimoji="0" lang="en-US" sz="10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Sans Display"/>
                <a:ea typeface="+mn-ea"/>
                <a:cs typeface="Segoe Sans Display"/>
              </a:rPr>
              <a:t>M365 Copilot</a:t>
            </a:r>
            <a:r>
              <a:rPr kumimoji="0" lang="en-US" sz="1000" b="0" i="0" u="none" strike="noStrike" kern="1200" cap="none" spc="0" normalizeH="0" baseline="0" noProof="0" dirty="0">
                <a:ln>
                  <a:noFill/>
                </a:ln>
                <a:solidFill>
                  <a:srgbClr val="333333"/>
                </a:solidFill>
                <a:effectLst/>
                <a:uLnTx/>
                <a:uFillTx/>
                <a:latin typeface="Segoe UI"/>
                <a:ea typeface="+mn-ea"/>
                <a:cs typeface="Segoe UI"/>
              </a:rPr>
              <a:t> to find all emails, teams chats, documents, and presentations related to that customer, significantly reducing keystrokes.</a:t>
            </a:r>
          </a:p>
        </p:txBody>
      </p:sp>
      <p:sp>
        <p:nvSpPr>
          <p:cNvPr id="65" name="Rounded Rectangle 46">
            <a:extLst>
              <a:ext uri="{FF2B5EF4-FFF2-40B4-BE49-F238E27FC236}">
                <a16:creationId xmlns:a16="http://schemas.microsoft.com/office/drawing/2014/main" id="{630805B2-AB72-8751-1587-44B0008BDB0A}"/>
              </a:ext>
              <a:ext uri="{C183D7F6-B498-43B3-948B-1728B52AA6E4}">
                <adec:decorative xmlns:adec="http://schemas.microsoft.com/office/drawing/2017/decorative" val="1"/>
              </a:ext>
            </a:extLst>
          </p:cNvPr>
          <p:cNvSpPr/>
          <p:nvPr/>
        </p:nvSpPr>
        <p:spPr bwMode="auto">
          <a:xfrm>
            <a:off x="588263" y="2362504"/>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a:hlinkClick r:id="rId6"/>
            <a:extLst>
              <a:ext uri="{FF2B5EF4-FFF2-40B4-BE49-F238E27FC236}">
                <a16:creationId xmlns:a16="http://schemas.microsoft.com/office/drawing/2014/main" id="{6DE1496A-15EE-21E4-EEF6-3B2E5794CCED}"/>
              </a:ext>
              <a:ext uri="{C183D7F6-B498-43B3-948B-1728B52AA6E4}">
                <adec:decorative xmlns:adec="http://schemas.microsoft.com/office/drawing/2017/decorative" val="1"/>
              </a:ext>
            </a:extLst>
          </p:cNvPr>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4051" y="2501188"/>
            <a:ext cx="282965" cy="257174"/>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F9DA9915-3AC4-38D8-4395-93C3A42467B2}"/>
              </a:ext>
              <a:ext uri="{C183D7F6-B498-43B3-948B-1728B52AA6E4}">
                <adec:decorative xmlns:adec="http://schemas.microsoft.com/office/drawing/2017/decorative" val="0"/>
              </a:ext>
            </a:extLst>
          </p:cNvPr>
          <p:cNvSpPr txBox="1"/>
          <p:nvPr/>
        </p:nvSpPr>
        <p:spPr>
          <a:xfrm>
            <a:off x="1237053" y="253744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M365 Copilot</a:t>
            </a:r>
          </a:p>
        </p:txBody>
      </p:sp>
      <p:sp>
        <p:nvSpPr>
          <p:cNvPr id="100" name="Title 1">
            <a:extLst>
              <a:ext uri="{FF2B5EF4-FFF2-40B4-BE49-F238E27FC236}">
                <a16:creationId xmlns:a16="http://schemas.microsoft.com/office/drawing/2014/main" id="{F5DF2CCB-4232-C447-139F-805ADC2D2AC0}"/>
              </a:ext>
            </a:extLst>
          </p:cNvPr>
          <p:cNvSpPr txBox="1">
            <a:spLocks/>
          </p:cNvSpPr>
          <p:nvPr/>
        </p:nvSpPr>
        <p:spPr>
          <a:xfrm>
            <a:off x="646864" y="3237155"/>
            <a:ext cx="2443118" cy="138499"/>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Find all my conversations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about [customer].</a:t>
            </a:r>
          </a:p>
        </p:txBody>
      </p:sp>
      <p:sp>
        <p:nvSpPr>
          <p:cNvPr id="101" name="Rectangle: Rounded Corners 100">
            <a:extLst>
              <a:ext uri="{FF2B5EF4-FFF2-40B4-BE49-F238E27FC236}">
                <a16:creationId xmlns:a16="http://schemas.microsoft.com/office/drawing/2014/main" id="{79B2E7FB-6900-A8AB-42B1-06A4EAD9B5DA}"/>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9:00 AM</a:t>
            </a:r>
          </a:p>
        </p:txBody>
      </p:sp>
      <p:sp>
        <p:nvSpPr>
          <p:cNvPr id="102" name="TextBox 101">
            <a:extLst>
              <a:ext uri="{FF2B5EF4-FFF2-40B4-BE49-F238E27FC236}">
                <a16:creationId xmlns:a16="http://schemas.microsoft.com/office/drawing/2014/main" id="{99B12607-E9B9-A595-E769-8D34443A4484}"/>
              </a:ext>
            </a:extLst>
          </p:cNvPr>
          <p:cNvSpPr txBox="1"/>
          <p:nvPr/>
        </p:nvSpPr>
        <p:spPr>
          <a:xfrm>
            <a:off x="3417469"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Segoe UI"/>
                <a:ea typeface="+mn-ea"/>
                <a:cs typeface="Segoe UI"/>
              </a:rPr>
              <a:t>Jordan joins the Teams call with his customer but is not able to type meetings notes during the call, so he leverages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Teams Meeting Recap</a:t>
            </a:r>
            <a:r>
              <a:rPr kumimoji="0" lang="en-US" sz="1000" b="0" i="0" u="none" strike="noStrike" kern="1200" cap="none" spc="0" normalizeH="0" baseline="0" noProof="0">
                <a:ln>
                  <a:noFill/>
                </a:ln>
                <a:solidFill>
                  <a:srgbClr val="333333"/>
                </a:solidFill>
                <a:effectLst/>
                <a:uLnTx/>
                <a:uFillTx/>
                <a:latin typeface="Segoe UI"/>
                <a:ea typeface="+mn-ea"/>
                <a:cs typeface="Segoe UI"/>
              </a:rPr>
              <a:t> to capture meeting notes and action items.</a:t>
            </a:r>
          </a:p>
        </p:txBody>
      </p:sp>
      <p:sp>
        <p:nvSpPr>
          <p:cNvPr id="26" name="Rounded Rectangle 46">
            <a:extLst>
              <a:ext uri="{FF2B5EF4-FFF2-40B4-BE49-F238E27FC236}">
                <a16:creationId xmlns:a16="http://schemas.microsoft.com/office/drawing/2014/main" id="{869540AF-E87C-F8D0-1D24-A2292366EBB8}"/>
              </a:ext>
              <a:ext uri="{C183D7F6-B498-43B3-948B-1728B52AA6E4}">
                <adec:decorative xmlns:adec="http://schemas.microsoft.com/office/drawing/2017/decorative" val="1"/>
              </a:ext>
            </a:extLst>
          </p:cNvPr>
          <p:cNvSpPr/>
          <p:nvPr/>
        </p:nvSpPr>
        <p:spPr bwMode="auto">
          <a:xfrm>
            <a:off x="3387976" y="2362504"/>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8" name="Picture 6">
            <a:hlinkClick r:id="rId8"/>
            <a:extLst>
              <a:ext uri="{FF2B5EF4-FFF2-40B4-BE49-F238E27FC236}">
                <a16:creationId xmlns:a16="http://schemas.microsoft.com/office/drawing/2014/main" id="{E3AB9B61-F3CD-4E87-18C5-0AC891E0CC09}"/>
              </a:ext>
              <a:ext uri="{C183D7F6-B498-43B3-948B-1728B52AA6E4}">
                <adec:decorative xmlns:adec="http://schemas.microsoft.com/office/drawing/2017/decorative" val="1"/>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20244" r="20244"/>
          <a:stretch/>
        </p:blipFill>
        <p:spPr bwMode="auto">
          <a:xfrm>
            <a:off x="3502906" y="2485784"/>
            <a:ext cx="304683" cy="28798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3630BEC-5285-7E08-542C-320B31BECA41}"/>
              </a:ext>
              <a:ext uri="{C183D7F6-B498-43B3-948B-1728B52AA6E4}">
                <adec:decorative xmlns:adec="http://schemas.microsoft.com/office/drawing/2017/decorative" val="0"/>
              </a:ext>
            </a:extLst>
          </p:cNvPr>
          <p:cNvSpPr txBox="1"/>
          <p:nvPr/>
        </p:nvSpPr>
        <p:spPr>
          <a:xfrm>
            <a:off x="4007759" y="253744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7" name="Title 1">
            <a:extLst>
              <a:ext uri="{FF2B5EF4-FFF2-40B4-BE49-F238E27FC236}">
                <a16:creationId xmlns:a16="http://schemas.microsoft.com/office/drawing/2014/main" id="{17ACD682-BCDD-3B05-3925-B54889D7E2F1}"/>
              </a:ext>
            </a:extLst>
          </p:cNvPr>
          <p:cNvSpPr txBox="1">
            <a:spLocks/>
          </p:cNvSpPr>
          <p:nvPr/>
        </p:nvSpPr>
        <p:spPr>
          <a:xfrm>
            <a:off x="3476070" y="3098653"/>
            <a:ext cx="2443118" cy="41549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422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Following the meeting, Jordan selects </a:t>
            </a: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View Recap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to review meeting notes and follow-up tasks.</a:t>
            </a:r>
          </a:p>
        </p:txBody>
      </p:sp>
      <p:sp>
        <p:nvSpPr>
          <p:cNvPr id="109" name="Rectangle: Rounded Corners 108">
            <a:extLst>
              <a:ext uri="{FF2B5EF4-FFF2-40B4-BE49-F238E27FC236}">
                <a16:creationId xmlns:a16="http://schemas.microsoft.com/office/drawing/2014/main" id="{923F4164-83DA-7B7E-3D52-36156A55603D}"/>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9:30 AM</a:t>
            </a:r>
          </a:p>
        </p:txBody>
      </p:sp>
      <p:sp>
        <p:nvSpPr>
          <p:cNvPr id="110" name="TextBox 109">
            <a:extLst>
              <a:ext uri="{FF2B5EF4-FFF2-40B4-BE49-F238E27FC236}">
                <a16:creationId xmlns:a16="http://schemas.microsoft.com/office/drawing/2014/main" id="{E0A176A1-1DCD-8E14-4C15-B4CD9305A79A}"/>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Segoe UI"/>
                <a:ea typeface="+mn-ea"/>
                <a:cs typeface="Segoe UI"/>
              </a:rPr>
              <a:t>Following the meeting, Jordan needs to send </a:t>
            </a:r>
            <a:r>
              <a:rPr kumimoji="0" lang="en-US" sz="10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a message to the customer with a summary of the meetings and next steps using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Copilot in Outlook</a:t>
            </a:r>
            <a:r>
              <a:rPr kumimoji="0" lang="en-US" sz="10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a:t>
            </a:r>
            <a:endParaRPr kumimoji="0" lang="en-US" sz="1000" b="0" i="0" u="none" strike="noStrike" kern="1200" cap="none" spc="0" normalizeH="0" baseline="0" noProof="0">
              <a:ln>
                <a:noFill/>
              </a:ln>
              <a:solidFill>
                <a:srgbClr val="333333"/>
              </a:solidFill>
              <a:effectLst/>
              <a:uLnTx/>
              <a:uFillTx/>
              <a:latin typeface="Segoe UI"/>
              <a:ea typeface="+mn-ea"/>
              <a:cs typeface="Segoe UI"/>
            </a:endParaRPr>
          </a:p>
        </p:txBody>
      </p:sp>
      <p:sp>
        <p:nvSpPr>
          <p:cNvPr id="11" name="Rounded Rectangle 64">
            <a:extLst>
              <a:ext uri="{FF2B5EF4-FFF2-40B4-BE49-F238E27FC236}">
                <a16:creationId xmlns:a16="http://schemas.microsoft.com/office/drawing/2014/main" id="{B937FB2E-4585-C37D-2E21-C49041F89CB2}"/>
              </a:ext>
              <a:ext uri="{C183D7F6-B498-43B3-948B-1728B52AA6E4}">
                <adec:decorative xmlns:adec="http://schemas.microsoft.com/office/drawing/2017/decorative" val="1"/>
              </a:ext>
            </a:extLst>
          </p:cNvPr>
          <p:cNvSpPr/>
          <p:nvPr/>
        </p:nvSpPr>
        <p:spPr bwMode="auto">
          <a:xfrm>
            <a:off x="6236469" y="2362504"/>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 name="Graphic 11">
            <a:extLst>
              <a:ext uri="{FF2B5EF4-FFF2-40B4-BE49-F238E27FC236}">
                <a16:creationId xmlns:a16="http://schemas.microsoft.com/office/drawing/2014/main" id="{2FCC2E9A-FA1A-5F8B-27DC-1A837252A0D9}"/>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984" t="22984" r="22984" b="22984"/>
          <a:stretch/>
        </p:blipFill>
        <p:spPr>
          <a:xfrm>
            <a:off x="6316984" y="2443020"/>
            <a:ext cx="373513" cy="373513"/>
          </a:xfrm>
          <a:prstGeom prst="rect">
            <a:avLst/>
          </a:prstGeom>
        </p:spPr>
      </p:pic>
      <p:sp>
        <p:nvSpPr>
          <p:cNvPr id="106" name="TextBox 105">
            <a:extLst>
              <a:ext uri="{FF2B5EF4-FFF2-40B4-BE49-F238E27FC236}">
                <a16:creationId xmlns:a16="http://schemas.microsoft.com/office/drawing/2014/main" id="{C79442BE-C259-CFF1-5BE4-567771AEFB11}"/>
              </a:ext>
              <a:ext uri="{C183D7F6-B498-43B3-948B-1728B52AA6E4}">
                <adec:decorative xmlns:adec="http://schemas.microsoft.com/office/drawing/2017/decorative" val="0"/>
              </a:ext>
            </a:extLst>
          </p:cNvPr>
          <p:cNvSpPr txBox="1"/>
          <p:nvPr/>
        </p:nvSpPr>
        <p:spPr>
          <a:xfrm>
            <a:off x="6830063" y="253744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115" name="Title 1">
            <a:extLst>
              <a:ext uri="{FF2B5EF4-FFF2-40B4-BE49-F238E27FC236}">
                <a16:creationId xmlns:a16="http://schemas.microsoft.com/office/drawing/2014/main" id="{A2FB1C82-F170-9458-D7C7-C1BDB94AF961}"/>
              </a:ext>
            </a:extLst>
          </p:cNvPr>
          <p:cNvSpPr txBox="1">
            <a:spLocks/>
          </p:cNvSpPr>
          <p:nvPr/>
        </p:nvSpPr>
        <p:spPr>
          <a:xfrm>
            <a:off x="6305277" y="3109251"/>
            <a:ext cx="2443118" cy="41549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Draft email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to [customer] summarizing the meeting with next steps and request a date for the next meeting.</a:t>
            </a:r>
          </a:p>
        </p:txBody>
      </p:sp>
      <p:sp>
        <p:nvSpPr>
          <p:cNvPr id="116" name="Rectangle: Rounded Corners 115">
            <a:extLst>
              <a:ext uri="{FF2B5EF4-FFF2-40B4-BE49-F238E27FC236}">
                <a16:creationId xmlns:a16="http://schemas.microsoft.com/office/drawing/2014/main" id="{E0A66A76-0819-EA8A-E84D-056183A7AF12}"/>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10:30 AM</a:t>
            </a:r>
          </a:p>
        </p:txBody>
      </p:sp>
      <p:sp>
        <p:nvSpPr>
          <p:cNvPr id="117" name="TextBox 116">
            <a:extLst>
              <a:ext uri="{FF2B5EF4-FFF2-40B4-BE49-F238E27FC236}">
                <a16:creationId xmlns:a16="http://schemas.microsoft.com/office/drawing/2014/main" id="{46C425F3-97F3-9B6C-4977-A0FA816DBA1F}"/>
              </a:ext>
            </a:extLst>
          </p:cNvPr>
          <p:cNvSpPr txBox="1"/>
          <p:nvPr/>
        </p:nvSpPr>
        <p:spPr>
          <a:xfrm>
            <a:off x="6246676" y="4075061"/>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Jordan needs to create a presentation for his customer about the benefits of an inclusive environment for employees with disabilities. He starts with an outline in Word. He leverages prompts to reduce the amount of dictation required.</a:t>
            </a:r>
          </a:p>
        </p:txBody>
      </p:sp>
      <p:sp>
        <p:nvSpPr>
          <p:cNvPr id="36" name="Rounded Rectangle 46">
            <a:extLst>
              <a:ext uri="{FF2B5EF4-FFF2-40B4-BE49-F238E27FC236}">
                <a16:creationId xmlns:a16="http://schemas.microsoft.com/office/drawing/2014/main" id="{ED4AE92D-351B-3EB2-8B94-E60D2470FEE9}"/>
              </a:ext>
              <a:ext uri="{C183D7F6-B498-43B3-948B-1728B52AA6E4}">
                <adec:decorative xmlns:adec="http://schemas.microsoft.com/office/drawing/2017/decorative" val="1"/>
              </a:ext>
            </a:extLst>
          </p:cNvPr>
          <p:cNvSpPr/>
          <p:nvPr/>
        </p:nvSpPr>
        <p:spPr bwMode="auto">
          <a:xfrm>
            <a:off x="6230816" y="5015722"/>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7" name="Picture 36">
            <a:extLst>
              <a:ext uri="{FF2B5EF4-FFF2-40B4-BE49-F238E27FC236}">
                <a16:creationId xmlns:a16="http://schemas.microsoft.com/office/drawing/2014/main" id="{51EEDD15-F741-7201-C3D3-2514448751C4}"/>
              </a:ex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268321" y="5075609"/>
            <a:ext cx="422176" cy="414769"/>
          </a:xfrm>
          <a:prstGeom prst="rect">
            <a:avLst/>
          </a:prstGeom>
        </p:spPr>
      </p:pic>
      <p:sp>
        <p:nvSpPr>
          <p:cNvPr id="31" name="TextBox 30">
            <a:extLst>
              <a:ext uri="{FF2B5EF4-FFF2-40B4-BE49-F238E27FC236}">
                <a16:creationId xmlns:a16="http://schemas.microsoft.com/office/drawing/2014/main" id="{9DD993A7-B9F2-1664-5BE3-9F1F55D7DF63}"/>
              </a:ext>
              <a:ext uri="{C183D7F6-B498-43B3-948B-1728B52AA6E4}">
                <adec:decorative xmlns:adec="http://schemas.microsoft.com/office/drawing/2017/decorative" val="0"/>
              </a:ext>
            </a:extLst>
          </p:cNvPr>
          <p:cNvSpPr txBox="1"/>
          <p:nvPr/>
        </p:nvSpPr>
        <p:spPr>
          <a:xfrm>
            <a:off x="6888646" y="5190660"/>
            <a:ext cx="1419381"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endParaRPr kumimoji="0" lang="en-US" sz="1200" b="0" i="0" u="none" strike="noStrike" kern="1200" cap="none" spc="0" normalizeH="0" baseline="30000" noProof="0">
              <a:ln>
                <a:noFill/>
              </a:ln>
              <a:solidFill>
                <a:prstClr val="black"/>
              </a:solidFill>
              <a:effectLst/>
              <a:uLnTx/>
              <a:uFillTx/>
              <a:latin typeface="Segoe UI Semibold"/>
              <a:ea typeface="+mn-ea"/>
              <a:cs typeface="+mn-cs"/>
            </a:endParaRPr>
          </a:p>
        </p:txBody>
      </p:sp>
      <p:sp>
        <p:nvSpPr>
          <p:cNvPr id="122" name="Title 1">
            <a:extLst>
              <a:ext uri="{FF2B5EF4-FFF2-40B4-BE49-F238E27FC236}">
                <a16:creationId xmlns:a16="http://schemas.microsoft.com/office/drawing/2014/main" id="{156573AC-5A1A-A25D-B909-7935293F451F}"/>
              </a:ext>
            </a:extLst>
          </p:cNvPr>
          <p:cNvSpPr txBox="1">
            <a:spLocks/>
          </p:cNvSpPr>
          <p:nvPr/>
        </p:nvSpPr>
        <p:spPr>
          <a:xfrm>
            <a:off x="6315091" y="5738367"/>
            <a:ext cx="2443118" cy="41549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Draft an outline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about </a:t>
            </a:r>
            <a:r>
              <a:rPr kumimoji="0" lang="en-US" sz="900" b="0" i="0" u="none" strike="noStrike" kern="1200" cap="none" spc="0" normalizeH="0" baseline="0" noProof="0">
                <a:ln>
                  <a:noFill/>
                </a:ln>
                <a:solidFill>
                  <a:prstClr val="black"/>
                </a:solidFill>
                <a:effectLst/>
                <a:uLnTx/>
                <a:uFillTx/>
                <a:latin typeface="Segoe UI"/>
                <a:ea typeface="+mn-ea"/>
                <a:cs typeface="Segoe UI Semibold"/>
              </a:rPr>
              <a:t>the benefits of an inclusive environment for employees with disabilities. </a:t>
            </a:r>
            <a:endPar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23" name="Rectangle: Rounded Corners 122">
            <a:extLst>
              <a:ext uri="{FF2B5EF4-FFF2-40B4-BE49-F238E27FC236}">
                <a16:creationId xmlns:a16="http://schemas.microsoft.com/office/drawing/2014/main" id="{8447AB4B-B9FA-D225-6AC7-8082DCC43B33}"/>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124" name="TextBox 123">
            <a:extLst>
              <a:ext uri="{FF2B5EF4-FFF2-40B4-BE49-F238E27FC236}">
                <a16:creationId xmlns:a16="http://schemas.microsoft.com/office/drawing/2014/main" id="{45432205-8E47-5CF9-64ED-49C786863ACD}"/>
              </a:ext>
            </a:extLst>
          </p:cNvPr>
          <p:cNvSpPr txBox="1"/>
          <p:nvPr/>
        </p:nvSpPr>
        <p:spPr>
          <a:xfrm>
            <a:off x="3417469"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After refining the outline, Jordan now needs to create a PowerPoint file based on the outline he created in Word using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Draft with Copilot</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 </a:t>
            </a:r>
          </a:p>
        </p:txBody>
      </p:sp>
      <p:sp>
        <p:nvSpPr>
          <p:cNvPr id="71" name="Rounded Rectangle 46">
            <a:extLst>
              <a:ext uri="{FF2B5EF4-FFF2-40B4-BE49-F238E27FC236}">
                <a16:creationId xmlns:a16="http://schemas.microsoft.com/office/drawing/2014/main" id="{0E385661-1BB9-5446-0BCB-F9B3DC9F29BA}"/>
              </a:ext>
              <a:ext uri="{C183D7F6-B498-43B3-948B-1728B52AA6E4}">
                <adec:decorative xmlns:adec="http://schemas.microsoft.com/office/drawing/2017/decorative" val="1"/>
              </a:ext>
            </a:extLst>
          </p:cNvPr>
          <p:cNvSpPr/>
          <p:nvPr/>
        </p:nvSpPr>
        <p:spPr bwMode="auto">
          <a:xfrm>
            <a:off x="3357416" y="5015722"/>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a:hlinkClick r:id="rId13"/>
            <a:extLst>
              <a:ext uri="{FF2B5EF4-FFF2-40B4-BE49-F238E27FC236}">
                <a16:creationId xmlns:a16="http://schemas.microsoft.com/office/drawing/2014/main" id="{6753667C-EA86-17A8-F20E-919F63EAEED7}"/>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467734" y="5136990"/>
            <a:ext cx="313907" cy="292007"/>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9745D078-24B6-4454-1944-A8050E88750F}"/>
              </a:ext>
              <a:ext uri="{C183D7F6-B498-43B3-948B-1728B52AA6E4}">
                <adec:decorative xmlns:adec="http://schemas.microsoft.com/office/drawing/2017/decorative" val="0"/>
              </a:ext>
            </a:extLst>
          </p:cNvPr>
          <p:cNvSpPr txBox="1"/>
          <p:nvPr/>
        </p:nvSpPr>
        <p:spPr>
          <a:xfrm>
            <a:off x="4007759" y="5190660"/>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29" name="Title 1">
            <a:extLst>
              <a:ext uri="{FF2B5EF4-FFF2-40B4-BE49-F238E27FC236}">
                <a16:creationId xmlns:a16="http://schemas.microsoft.com/office/drawing/2014/main" id="{D65A89D3-F5A8-3B6C-C875-15EA9BE54EB4}"/>
              </a:ext>
            </a:extLst>
          </p:cNvPr>
          <p:cNvSpPr txBox="1">
            <a:spLocks/>
          </p:cNvSpPr>
          <p:nvPr/>
        </p:nvSpPr>
        <p:spPr>
          <a:xfrm>
            <a:off x="3480977" y="5876867"/>
            <a:ext cx="2443118" cy="138499"/>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Create a presentation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from /[file].</a:t>
            </a:r>
          </a:p>
        </p:txBody>
      </p:sp>
      <p:sp>
        <p:nvSpPr>
          <p:cNvPr id="130" name="Rectangle: Rounded Corners 129">
            <a:extLst>
              <a:ext uri="{FF2B5EF4-FFF2-40B4-BE49-F238E27FC236}">
                <a16:creationId xmlns:a16="http://schemas.microsoft.com/office/drawing/2014/main" id="{DC1DFE85-B53D-5D89-E64A-3C4F0CD0BCCB}"/>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131" name="TextBox 130">
            <a:extLst>
              <a:ext uri="{FF2B5EF4-FFF2-40B4-BE49-F238E27FC236}">
                <a16:creationId xmlns:a16="http://schemas.microsoft.com/office/drawing/2014/main" id="{6FA69EFF-A092-EFDF-1800-D85972CEA59C}"/>
              </a:ext>
            </a:extLst>
          </p:cNvPr>
          <p:cNvSpPr txBox="1"/>
          <p:nvPr/>
        </p:nvSpPr>
        <p:spPr>
          <a:xfrm>
            <a:off x="588263"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Jordan needs to create an account plan for a new customer. He uses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M365 Copilot</a:t>
            </a:r>
            <a:r>
              <a:rPr kumimoji="0" lang="en-US" sz="1000" b="0" i="0" u="none" strike="noStrike" kern="1200" cap="none" spc="0" normalizeH="0" baseline="0" noProof="0">
                <a:ln>
                  <a:noFill/>
                </a:ln>
                <a:solidFill>
                  <a:srgbClr val="333333"/>
                </a:solidFill>
                <a:effectLst/>
                <a:uLnTx/>
                <a:uFillTx/>
                <a:latin typeface="Segoe UI"/>
                <a:ea typeface="+mn-ea"/>
                <a:cs typeface="Segoe UI"/>
              </a:rPr>
              <a:t> </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to research his new customer.</a:t>
            </a:r>
          </a:p>
        </p:txBody>
      </p:sp>
      <p:sp>
        <p:nvSpPr>
          <p:cNvPr id="33" name="Rounded Rectangle 46">
            <a:extLst>
              <a:ext uri="{FF2B5EF4-FFF2-40B4-BE49-F238E27FC236}">
                <a16:creationId xmlns:a16="http://schemas.microsoft.com/office/drawing/2014/main" id="{84C11BF4-6321-8617-A35C-139A03D3281C}"/>
              </a:ext>
              <a:ext uri="{C183D7F6-B498-43B3-948B-1728B52AA6E4}">
                <adec:decorative xmlns:adec="http://schemas.microsoft.com/office/drawing/2017/decorative" val="1"/>
              </a:ext>
            </a:extLst>
          </p:cNvPr>
          <p:cNvSpPr/>
          <p:nvPr/>
        </p:nvSpPr>
        <p:spPr bwMode="auto">
          <a:xfrm>
            <a:off x="552013" y="5015722"/>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2">
            <a:hlinkClick r:id="rId6"/>
            <a:extLst>
              <a:ext uri="{FF2B5EF4-FFF2-40B4-BE49-F238E27FC236}">
                <a16:creationId xmlns:a16="http://schemas.microsoft.com/office/drawing/2014/main" id="{400C559D-CA93-BD4D-6360-D3275EC5DF01}"/>
              </a:ext>
              <a:ext uri="{C183D7F6-B498-43B3-948B-1728B52AA6E4}">
                <adec:decorative xmlns:adec="http://schemas.microsoft.com/office/drawing/2017/decorative" val="1"/>
              </a:ext>
            </a:extLst>
          </p:cNvPr>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7801" y="5154406"/>
            <a:ext cx="282965" cy="25717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7A5E6D7-E2E5-144E-9ED9-376B3FA6EAA3}"/>
              </a:ext>
              <a:ext uri="{C183D7F6-B498-43B3-948B-1728B52AA6E4}">
                <adec:decorative xmlns:adec="http://schemas.microsoft.com/office/drawing/2017/decorative" val="0"/>
              </a:ext>
            </a:extLst>
          </p:cNvPr>
          <p:cNvSpPr txBox="1"/>
          <p:nvPr/>
        </p:nvSpPr>
        <p:spPr>
          <a:xfrm>
            <a:off x="1200803" y="5190660"/>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M365 Copilot</a:t>
            </a:r>
          </a:p>
        </p:txBody>
      </p:sp>
      <p:sp>
        <p:nvSpPr>
          <p:cNvPr id="136" name="Title 1">
            <a:extLst>
              <a:ext uri="{FF2B5EF4-FFF2-40B4-BE49-F238E27FC236}">
                <a16:creationId xmlns:a16="http://schemas.microsoft.com/office/drawing/2014/main" id="{D54468EA-08AE-2C08-3677-DABBD15CC53E}"/>
              </a:ext>
            </a:extLst>
          </p:cNvPr>
          <p:cNvSpPr txBox="1">
            <a:spLocks/>
          </p:cNvSpPr>
          <p:nvPr/>
        </p:nvSpPr>
        <p:spPr>
          <a:xfrm>
            <a:off x="646864" y="5810499"/>
            <a:ext cx="2443118" cy="276999"/>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Provide a one paragraph commercial summary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about [customer].</a:t>
            </a:r>
          </a:p>
        </p:txBody>
      </p:sp>
      <p:pic>
        <p:nvPicPr>
          <p:cNvPr id="4" name="Picture 3" descr="A group of people sitting around a conference table. A man speaking uses a wheelchair.">
            <a:extLst>
              <a:ext uri="{FF2B5EF4-FFF2-40B4-BE49-F238E27FC236}">
                <a16:creationId xmlns:a16="http://schemas.microsoft.com/office/drawing/2014/main" id="{04BB43F2-1E8C-5D0C-8C86-1CD55C0203D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107843" y="2909787"/>
            <a:ext cx="3139703" cy="2093981"/>
          </a:xfrm>
          <a:prstGeom prst="rect">
            <a:avLst/>
          </a:prstGeom>
        </p:spPr>
      </p:pic>
      <p:sp>
        <p:nvSpPr>
          <p:cNvPr id="138" name="Freeform: Shape 137">
            <a:extLst>
              <a:ext uri="{FF2B5EF4-FFF2-40B4-BE49-F238E27FC236}">
                <a16:creationId xmlns:a16="http://schemas.microsoft.com/office/drawing/2014/main" id="{B58B8F6F-05A7-1989-23ED-8128B2E6D456}"/>
              </a:ext>
              <a:ext uri="{C183D7F6-B498-43B3-948B-1728B52AA6E4}">
                <adec:decorative xmlns:adec="http://schemas.microsoft.com/office/drawing/2017/decorative" val="1"/>
              </a:ext>
            </a:extLst>
          </p:cNvPr>
          <p:cNvSpPr/>
          <p:nvPr/>
        </p:nvSpPr>
        <p:spPr>
          <a:xfrm>
            <a:off x="9070974" y="5280837"/>
            <a:ext cx="3121025" cy="988975"/>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9" name="Rectangle 138">
            <a:extLst>
              <a:ext uri="{FF2B5EF4-FFF2-40B4-BE49-F238E27FC236}">
                <a16:creationId xmlns:a16="http://schemas.microsoft.com/office/drawing/2014/main" id="{C0F3CC21-52D8-30CC-7671-D95B67DE0EF0}"/>
              </a:ext>
            </a:extLst>
          </p:cNvPr>
          <p:cNvSpPr/>
          <p:nvPr/>
        </p:nvSpPr>
        <p:spPr>
          <a:xfrm>
            <a:off x="9395616" y="5363372"/>
            <a:ext cx="2456177" cy="861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Jordan has a mobility disability and uses his voice to navigate his computer and create content</a:t>
            </a:r>
          </a:p>
        </p:txBody>
      </p:sp>
    </p:spTree>
    <p:extLst>
      <p:ext uri="{BB962C8B-B14F-4D97-AF65-F5344CB8AC3E}">
        <p14:creationId xmlns:p14="http://schemas.microsoft.com/office/powerpoint/2010/main" val="3913654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05BD3BCE-6225-0766-BAC7-C940A3B77002}"/>
              </a:ext>
              <a:ext uri="{C183D7F6-B498-43B3-948B-1728B52AA6E4}">
                <adec:decorative xmlns:adec="http://schemas.microsoft.com/office/drawing/2017/decorative" val="0"/>
              </a:ext>
            </a:extLst>
          </p:cNvPr>
          <p:cNvSpPr>
            <a:spLocks noGrp="1"/>
          </p:cNvSpPr>
          <p:nvPr>
            <p:ph type="title"/>
          </p:nvPr>
        </p:nvSpPr>
        <p:spPr>
          <a:xfrm>
            <a:off x="838200" y="365125"/>
            <a:ext cx="10515600" cy="446084"/>
          </a:xfrm>
          <a:noFill/>
        </p:spPr>
        <p:txBody>
          <a:bodyPr vert="horz" wrap="square" lIns="0" tIns="0" rIns="0" bIns="0" rtlCol="0" anchor="t">
            <a:spAutoFit/>
          </a:bodyPr>
          <a:lstStyle/>
          <a:p>
            <a:pPr defTabSz="914400"/>
            <a:r>
              <a:rPr lang="en-US" sz="3200" dirty="0">
                <a:gradFill flip="none" rotWithShape="1">
                  <a:gsLst>
                    <a:gs pos="50000">
                      <a:srgbClr val="8661C5"/>
                    </a:gs>
                    <a:gs pos="0">
                      <a:srgbClr val="3E76D4"/>
                    </a:gs>
                    <a:gs pos="100000">
                      <a:srgbClr val="C73ECC"/>
                    </a:gs>
                  </a:gsLst>
                  <a:lin ang="2700000" scaled="1"/>
                  <a:tileRect/>
                </a:gradFill>
                <a:cs typeface="+mn-cs"/>
              </a:rPr>
              <a:t>A day in the life of a person who is Dyslexic (neurodivergent)</a:t>
            </a:r>
          </a:p>
        </p:txBody>
      </p:sp>
      <p:pic>
        <p:nvPicPr>
          <p:cNvPr id="2" name="Picture 2">
            <a:extLst>
              <a:ext uri="{FF2B5EF4-FFF2-40B4-BE49-F238E27FC236}">
                <a16:creationId xmlns:a16="http://schemas.microsoft.com/office/drawing/2014/main" id="{A525943C-DECB-B724-85C9-1E3825D47678}"/>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6">
            <a:extLst>
              <a:ext uri="{FF2B5EF4-FFF2-40B4-BE49-F238E27FC236}">
                <a16:creationId xmlns:a16="http://schemas.microsoft.com/office/drawing/2014/main" id="{3618BDA2-3328-85D6-E0A2-442D23335EB0}"/>
              </a:ext>
              <a:ext uri="{C183D7F6-B498-43B3-948B-1728B52AA6E4}">
                <adec:decorative xmlns:adec="http://schemas.microsoft.com/office/drawing/2017/decorative" val="0"/>
              </a:ext>
            </a:extLst>
          </p:cNvPr>
          <p:cNvSpPr/>
          <p:nvPr/>
        </p:nvSpPr>
        <p:spPr bwMode="auto">
          <a:xfrm>
            <a:off x="588263" y="871095"/>
            <a:ext cx="1146118" cy="228600"/>
          </a:xfrm>
          <a:prstGeom prst="roundRect">
            <a:avLst>
              <a:gd name="adj" fmla="val 50000"/>
            </a:avLst>
          </a:prstGeom>
          <a:solidFill>
            <a:srgbClr val="FFA38B"/>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Accessibility</a:t>
            </a:r>
          </a:p>
        </p:txBody>
      </p:sp>
      <p:sp>
        <p:nvSpPr>
          <p:cNvPr id="18" name="Rectangle: Rounded Corners 17">
            <a:extLst>
              <a:ext uri="{FF2B5EF4-FFF2-40B4-BE49-F238E27FC236}">
                <a16:creationId xmlns:a16="http://schemas.microsoft.com/office/drawing/2014/main" id="{AA0C46EE-E364-A580-62A4-23A49D2EB1EF}"/>
              </a:ext>
              <a:ext uri="{C183D7F6-B498-43B3-948B-1728B52AA6E4}">
                <adec:decorative xmlns:adec="http://schemas.microsoft.com/office/drawing/2017/decorative" val="0"/>
              </a:ext>
            </a:extLst>
          </p:cNvPr>
          <p:cNvSpPr/>
          <p:nvPr/>
        </p:nvSpPr>
        <p:spPr bwMode="auto">
          <a:xfrm>
            <a:off x="1835696" y="871095"/>
            <a:ext cx="1616058" cy="2286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3391D"/>
                </a:solidFill>
                <a:effectLst/>
                <a:uLnTx/>
                <a:uFillTx/>
                <a:latin typeface="Segoe UI Semibold" panose="020B0702040204020203" pitchFamily="34" charset="0"/>
                <a:ea typeface="+mn-ea"/>
                <a:cs typeface="Segoe UI Semibold" panose="020B0702040204020203" pitchFamily="34" charset="0"/>
              </a:rPr>
              <a:t>Reduce cognitive load</a:t>
            </a:r>
          </a:p>
        </p:txBody>
      </p:sp>
      <p:pic>
        <p:nvPicPr>
          <p:cNvPr id="19" name="Graphic 18">
            <a:extLst>
              <a:ext uri="{FF2B5EF4-FFF2-40B4-BE49-F238E27FC236}">
                <a16:creationId xmlns:a16="http://schemas.microsoft.com/office/drawing/2014/main" id="{463A45CC-1F8F-1BFC-62EA-F2B50D11554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89110" y="871095"/>
            <a:ext cx="152204" cy="155448"/>
          </a:xfrm>
          <a:prstGeom prst="rect">
            <a:avLst/>
          </a:prstGeom>
        </p:spPr>
      </p:pic>
      <p:sp>
        <p:nvSpPr>
          <p:cNvPr id="32" name="Rectangle: Rounded Corners 31">
            <a:extLst>
              <a:ext uri="{FF2B5EF4-FFF2-40B4-BE49-F238E27FC236}">
                <a16:creationId xmlns:a16="http://schemas.microsoft.com/office/drawing/2014/main" id="{ADD69A26-3F08-9670-CCB1-156A9E0A78F4}"/>
              </a:ext>
              <a:ext uri="{C183D7F6-B498-43B3-948B-1728B52AA6E4}">
                <adec:decorative xmlns:adec="http://schemas.microsoft.com/office/drawing/2017/decorative" val="0"/>
              </a:ext>
            </a:extLst>
          </p:cNvPr>
          <p:cNvSpPr/>
          <p:nvPr/>
        </p:nvSpPr>
        <p:spPr bwMode="auto">
          <a:xfrm>
            <a:off x="3537453" y="871095"/>
            <a:ext cx="2176826" cy="2286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3391D"/>
                </a:solidFill>
                <a:effectLst/>
                <a:uLnTx/>
                <a:uFillTx/>
                <a:latin typeface="Segoe UI Semibold" panose="020B0702040204020203" pitchFamily="34" charset="0"/>
                <a:ea typeface="+mn-ea"/>
                <a:cs typeface="Segoe UI Semibold" panose="020B0702040204020203" pitchFamily="34" charset="0"/>
              </a:rPr>
              <a:t>Improve reading comprehension</a:t>
            </a:r>
          </a:p>
        </p:txBody>
      </p:sp>
      <p:pic>
        <p:nvPicPr>
          <p:cNvPr id="33" name="Graphic 32">
            <a:extLst>
              <a:ext uri="{FF2B5EF4-FFF2-40B4-BE49-F238E27FC236}">
                <a16:creationId xmlns:a16="http://schemas.microsoft.com/office/drawing/2014/main" id="{8091EB52-4912-2989-9481-348290C9F2F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96889" y="871095"/>
            <a:ext cx="155448" cy="136178"/>
          </a:xfrm>
          <a:prstGeom prst="rect">
            <a:avLst/>
          </a:prstGeom>
        </p:spPr>
      </p:pic>
      <p:sp>
        <p:nvSpPr>
          <p:cNvPr id="23" name="Rectangle: Rounded Corners 22">
            <a:extLst>
              <a:ext uri="{FF2B5EF4-FFF2-40B4-BE49-F238E27FC236}">
                <a16:creationId xmlns:a16="http://schemas.microsoft.com/office/drawing/2014/main" id="{2E7E1BBA-CD1D-8DB6-B7E1-887EFE8B0219}"/>
              </a:ext>
              <a:ext uri="{C183D7F6-B498-43B3-948B-1728B52AA6E4}">
                <adec:decorative xmlns:adec="http://schemas.microsoft.com/office/drawing/2017/decorative" val="0"/>
              </a:ext>
            </a:extLst>
          </p:cNvPr>
          <p:cNvSpPr/>
          <p:nvPr/>
        </p:nvSpPr>
        <p:spPr bwMode="auto">
          <a:xfrm>
            <a:off x="5799977" y="871095"/>
            <a:ext cx="2292649" cy="2286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3391D"/>
                </a:solidFill>
                <a:effectLst/>
                <a:uLnTx/>
                <a:uFillTx/>
                <a:latin typeface="Segoe UI Semibold" panose="020B0702040204020203" pitchFamily="34" charset="0"/>
                <a:ea typeface="+mn-ea"/>
                <a:cs typeface="Segoe UI Semibold" panose="020B0702040204020203" pitchFamily="34" charset="0"/>
              </a:rPr>
              <a:t>Get started and maintain writing flow</a:t>
            </a:r>
          </a:p>
        </p:txBody>
      </p:sp>
      <p:pic>
        <p:nvPicPr>
          <p:cNvPr id="24" name="Graphic 23">
            <a:extLst>
              <a:ext uri="{FF2B5EF4-FFF2-40B4-BE49-F238E27FC236}">
                <a16:creationId xmlns:a16="http://schemas.microsoft.com/office/drawing/2014/main" id="{740881FD-707E-59C5-72CD-CD66D9C98A41}"/>
              </a:ext>
              <a:ext uri="{C183D7F6-B498-43B3-948B-1728B52AA6E4}">
                <adec:decorative xmlns:adec="http://schemas.microsoft.com/office/drawing/2017/decorative" val="1"/>
              </a:ext>
            </a:extLst>
          </p:cNvPr>
          <p:cNvPicPr>
            <a:picLocks/>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59414" y="871095"/>
            <a:ext cx="146304" cy="143472"/>
          </a:xfrm>
          <a:prstGeom prst="rect">
            <a:avLst/>
          </a:prstGeom>
        </p:spPr>
      </p:pic>
      <p:sp>
        <p:nvSpPr>
          <p:cNvPr id="51" name="Freeform: Shape 50">
            <a:extLst>
              <a:ext uri="{FF2B5EF4-FFF2-40B4-BE49-F238E27FC236}">
                <a16:creationId xmlns:a16="http://schemas.microsoft.com/office/drawing/2014/main" id="{4186C0E1-14D3-06E1-03F3-8C39299F173D}"/>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37" name="Group 36">
            <a:extLst>
              <a:ext uri="{FF2B5EF4-FFF2-40B4-BE49-F238E27FC236}">
                <a16:creationId xmlns:a16="http://schemas.microsoft.com/office/drawing/2014/main" id="{741105D2-D59F-F964-6B77-61D5492A2D0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36" name="Oval 35">
              <a:extLst>
                <a:ext uri="{FF2B5EF4-FFF2-40B4-BE49-F238E27FC236}">
                  <a16:creationId xmlns:a16="http://schemas.microsoft.com/office/drawing/2014/main" id="{72C67526-0EBB-63FD-1988-CF420480197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5" name="Graphic 68">
              <a:extLst>
                <a:ext uri="{FF2B5EF4-FFF2-40B4-BE49-F238E27FC236}">
                  <a16:creationId xmlns:a16="http://schemas.microsoft.com/office/drawing/2014/main" id="{8255C674-0BD6-06B6-C738-C1E3401CDD9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38" name="Group 37">
            <a:extLst>
              <a:ext uri="{FF2B5EF4-FFF2-40B4-BE49-F238E27FC236}">
                <a16:creationId xmlns:a16="http://schemas.microsoft.com/office/drawing/2014/main" id="{DBB556C5-7888-D8BC-0E57-F99F9DD01CA5}"/>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39" name="Oval 38">
              <a:extLst>
                <a:ext uri="{FF2B5EF4-FFF2-40B4-BE49-F238E27FC236}">
                  <a16:creationId xmlns:a16="http://schemas.microsoft.com/office/drawing/2014/main" id="{5A3C61C9-9F1C-0BAD-545E-CAD83BAB6EF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0" name="Graphic 68">
              <a:extLst>
                <a:ext uri="{FF2B5EF4-FFF2-40B4-BE49-F238E27FC236}">
                  <a16:creationId xmlns:a16="http://schemas.microsoft.com/office/drawing/2014/main" id="{CFA32647-9FCA-0FD7-D14E-1DC9523DF6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3D435934-74D8-51E2-C41B-7C93B3A0765E}"/>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45" name="Oval 44">
              <a:extLst>
                <a:ext uri="{FF2B5EF4-FFF2-40B4-BE49-F238E27FC236}">
                  <a16:creationId xmlns:a16="http://schemas.microsoft.com/office/drawing/2014/main" id="{E942539E-2659-A0B2-9435-755FCED6ABCE}"/>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6" name="Graphic 68">
              <a:extLst>
                <a:ext uri="{FF2B5EF4-FFF2-40B4-BE49-F238E27FC236}">
                  <a16:creationId xmlns:a16="http://schemas.microsoft.com/office/drawing/2014/main" id="{BB98AAB3-A4A3-6C2B-E1C5-5B41287CB19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0CF65879-686E-C1A1-D11A-AC7AF83A740E}"/>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48" name="Oval 47">
              <a:extLst>
                <a:ext uri="{FF2B5EF4-FFF2-40B4-BE49-F238E27FC236}">
                  <a16:creationId xmlns:a16="http://schemas.microsoft.com/office/drawing/2014/main" id="{D6F6D3A7-3F76-7093-BA08-9629C69005A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9" name="Graphic 68">
              <a:extLst>
                <a:ext uri="{FF2B5EF4-FFF2-40B4-BE49-F238E27FC236}">
                  <a16:creationId xmlns:a16="http://schemas.microsoft.com/office/drawing/2014/main" id="{4197A06B-89D6-2309-0801-EB24684DA8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9" name="Rectangle: Rounded Corners 6">
            <a:extLst>
              <a:ext uri="{FF2B5EF4-FFF2-40B4-BE49-F238E27FC236}">
                <a16:creationId xmlns:a16="http://schemas.microsoft.com/office/drawing/2014/main" id="{8B0213A2-89F9-34EE-E7FA-838C0FC99EE4}"/>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D086AD7E-F711-1A85-A986-0E0BAC60188B}"/>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4846AAAF-D466-D27D-6982-37F38A8D2BB8}"/>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1" name="Rectangle: Rounded Corners 6">
            <a:extLst>
              <a:ext uri="{FF2B5EF4-FFF2-40B4-BE49-F238E27FC236}">
                <a16:creationId xmlns:a16="http://schemas.microsoft.com/office/drawing/2014/main" id="{80C91159-6AF8-DD8E-4AA6-570BE8F5D44F}"/>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9" name="Rectangle: Rounded Corners 6">
            <a:extLst>
              <a:ext uri="{FF2B5EF4-FFF2-40B4-BE49-F238E27FC236}">
                <a16:creationId xmlns:a16="http://schemas.microsoft.com/office/drawing/2014/main" id="{AF2ADA8C-11F2-95FD-376D-A3EA567D4BF7}"/>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5" name="Rectangle: Rounded Corners 6">
            <a:extLst>
              <a:ext uri="{FF2B5EF4-FFF2-40B4-BE49-F238E27FC236}">
                <a16:creationId xmlns:a16="http://schemas.microsoft.com/office/drawing/2014/main" id="{5BF4796B-8617-1F86-BB2B-B8483B1AD197}"/>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0" name="Group 79">
            <a:extLst>
              <a:ext uri="{FF2B5EF4-FFF2-40B4-BE49-F238E27FC236}">
                <a16:creationId xmlns:a16="http://schemas.microsoft.com/office/drawing/2014/main" id="{45AFA8BC-FD80-22F4-BF1E-5C0394FED32B}"/>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1" name="Oval 80">
              <a:extLst>
                <a:ext uri="{FF2B5EF4-FFF2-40B4-BE49-F238E27FC236}">
                  <a16:creationId xmlns:a16="http://schemas.microsoft.com/office/drawing/2014/main" id="{B1313ABD-D7C6-6E19-976E-407B5DEF7C4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Graphic 68">
              <a:extLst>
                <a:ext uri="{FF2B5EF4-FFF2-40B4-BE49-F238E27FC236}">
                  <a16:creationId xmlns:a16="http://schemas.microsoft.com/office/drawing/2014/main" id="{309BB0A3-FBAC-1D73-332B-E2457C9831DC}"/>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5" name="Rectangle: Rounded Corners 4">
            <a:extLst>
              <a:ext uri="{FF2B5EF4-FFF2-40B4-BE49-F238E27FC236}">
                <a16:creationId xmlns:a16="http://schemas.microsoft.com/office/drawing/2014/main" id="{034F62D5-AC0E-610B-ABD3-BD0CF16B9D9F}"/>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8661C5"/>
                </a:solidFill>
                <a:effectLst/>
                <a:uLnTx/>
                <a:uFillTx/>
                <a:latin typeface="Segoe UI Semibold"/>
                <a:ea typeface="Segoe UI" pitchFamily="34" charset="0"/>
                <a:cs typeface="Segoe UI"/>
              </a:rPr>
              <a:t>9:00 AM</a:t>
            </a:r>
          </a:p>
        </p:txBody>
      </p:sp>
      <p:sp>
        <p:nvSpPr>
          <p:cNvPr id="26" name="TextBox 25">
            <a:extLst>
              <a:ext uri="{FF2B5EF4-FFF2-40B4-BE49-F238E27FC236}">
                <a16:creationId xmlns:a16="http://schemas.microsoft.com/office/drawing/2014/main" id="{36C40E22-9029-8988-F017-9E661E26992C}"/>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Semibold"/>
              </a:rPr>
              <a:t>To prepare for her day, Ana asks </a:t>
            </a:r>
            <a:r>
              <a:rPr kumimoji="0" lang="en-US" sz="10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Sans Display"/>
                <a:ea typeface="+mn-ea"/>
                <a:cs typeface="Segoe Sans Display"/>
              </a:rPr>
              <a:t>M365 Copilot</a:t>
            </a:r>
            <a:r>
              <a:rPr kumimoji="0" lang="en-US" sz="1000" b="0" i="0" u="none" strike="noStrike" kern="1200" cap="none" spc="0" normalizeH="0" baseline="0" noProof="0" dirty="0">
                <a:ln>
                  <a:noFill/>
                </a:ln>
                <a:solidFill>
                  <a:srgbClr val="333333"/>
                </a:solidFill>
                <a:effectLst/>
                <a:uLnTx/>
                <a:uFillTx/>
                <a:latin typeface="Segoe UI"/>
                <a:ea typeface="+mn-ea"/>
                <a:cs typeface="Segoe UI"/>
              </a:rPr>
              <a:t> to summarize all emails and chat over the past day.</a:t>
            </a:r>
            <a:endParaRPr kumimoji="0" lang="en-US" sz="1000" b="0" i="0" u="none" strike="noStrike" kern="1200" cap="none" spc="0" normalizeH="0" baseline="0" noProof="0" dirty="0">
              <a:ln>
                <a:noFill/>
              </a:ln>
              <a:solidFill>
                <a:prstClr val="black"/>
              </a:solidFill>
              <a:effectLst/>
              <a:uLnTx/>
              <a:uFillTx/>
              <a:latin typeface="Segoe UI"/>
              <a:ea typeface="+mn-ea"/>
              <a:cs typeface="Segoe UI Semibold"/>
            </a:endParaRPr>
          </a:p>
        </p:txBody>
      </p:sp>
      <p:sp>
        <p:nvSpPr>
          <p:cNvPr id="65" name="Rounded Rectangle 46">
            <a:extLst>
              <a:ext uri="{FF2B5EF4-FFF2-40B4-BE49-F238E27FC236}">
                <a16:creationId xmlns:a16="http://schemas.microsoft.com/office/drawing/2014/main" id="{630805B2-AB72-8751-1587-44B0008BDB0A}"/>
              </a:ext>
              <a:ext uri="{C183D7F6-B498-43B3-948B-1728B52AA6E4}">
                <adec:decorative xmlns:adec="http://schemas.microsoft.com/office/drawing/2017/decorative" val="1"/>
              </a:ext>
            </a:extLst>
          </p:cNvPr>
          <p:cNvSpPr/>
          <p:nvPr/>
        </p:nvSpPr>
        <p:spPr bwMode="auto">
          <a:xfrm>
            <a:off x="588263" y="23741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a:hlinkClick r:id="rId6"/>
            <a:extLst>
              <a:ext uri="{FF2B5EF4-FFF2-40B4-BE49-F238E27FC236}">
                <a16:creationId xmlns:a16="http://schemas.microsoft.com/office/drawing/2014/main" id="{6DE1496A-15EE-21E4-EEF6-3B2E5794CCED}"/>
              </a:ext>
              <a:ext uri="{C183D7F6-B498-43B3-948B-1728B52AA6E4}">
                <adec:decorative xmlns:adec="http://schemas.microsoft.com/office/drawing/2017/decorative" val="1"/>
              </a:ext>
            </a:extLst>
          </p:cNvPr>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4051" y="2512849"/>
            <a:ext cx="282965" cy="257174"/>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13F562BD-53B6-676A-48BB-5D47812E7109}"/>
              </a:ext>
              <a:ext uri="{C183D7F6-B498-43B3-948B-1728B52AA6E4}">
                <adec:decorative xmlns:adec="http://schemas.microsoft.com/office/drawing/2017/decorative" val="0"/>
              </a:ext>
            </a:extLst>
          </p:cNvPr>
          <p:cNvSpPr txBox="1"/>
          <p:nvPr/>
        </p:nvSpPr>
        <p:spPr>
          <a:xfrm>
            <a:off x="1237053" y="2549103"/>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M365 Copilot</a:t>
            </a:r>
          </a:p>
        </p:txBody>
      </p:sp>
      <p:sp>
        <p:nvSpPr>
          <p:cNvPr id="7" name="Title 1">
            <a:extLst>
              <a:ext uri="{FF2B5EF4-FFF2-40B4-BE49-F238E27FC236}">
                <a16:creationId xmlns:a16="http://schemas.microsoft.com/office/drawing/2014/main" id="{B10C3D25-BA39-7911-272D-DDE65E23C640}"/>
              </a:ext>
            </a:extLst>
          </p:cNvPr>
          <p:cNvSpPr txBox="1">
            <a:spLocks/>
          </p:cNvSpPr>
          <p:nvPr/>
        </p:nvSpPr>
        <p:spPr>
          <a:xfrm>
            <a:off x="646864" y="3126504"/>
            <a:ext cx="2443118" cy="27699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Summarize</a:t>
            </a:r>
            <a:r>
              <a:rPr kumimoji="0" lang="en-US" sz="900" b="0" i="0" u="none" strike="noStrike" kern="1200" cap="none" spc="0" normalizeH="0" baseline="0" noProof="0" dirty="0">
                <a:ln w="3175">
                  <a:noFill/>
                </a:ln>
                <a:solidFill>
                  <a:prstClr val="black"/>
                </a:solidFill>
                <a:effectLst/>
                <a:uLnTx/>
                <a:uFillTx/>
                <a:latin typeface="Segoe UI"/>
                <a:ea typeface="+mn-ea"/>
                <a:cs typeface="Segoe UI" pitchFamily="34" charset="0"/>
              </a:rPr>
              <a:t> all my emails and Teams chats in the past day. </a:t>
            </a:r>
          </a:p>
        </p:txBody>
      </p:sp>
      <p:sp>
        <p:nvSpPr>
          <p:cNvPr id="11" name="Rectangle: Rounded Corners 10">
            <a:extLst>
              <a:ext uri="{FF2B5EF4-FFF2-40B4-BE49-F238E27FC236}">
                <a16:creationId xmlns:a16="http://schemas.microsoft.com/office/drawing/2014/main" id="{CD42D79E-CB43-74B5-AAA4-D23437E365F4}"/>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8661C5"/>
                </a:solidFill>
                <a:effectLst/>
                <a:uLnTx/>
                <a:uFillTx/>
                <a:latin typeface="Segoe UI Semibold"/>
                <a:ea typeface="+mn-ea"/>
                <a:cs typeface="Segoe UI"/>
              </a:rPr>
              <a:t>9:15 AM</a:t>
            </a:r>
          </a:p>
        </p:txBody>
      </p:sp>
      <p:sp>
        <p:nvSpPr>
          <p:cNvPr id="27" name="TextBox 26">
            <a:extLst>
              <a:ext uri="{FF2B5EF4-FFF2-40B4-BE49-F238E27FC236}">
                <a16:creationId xmlns:a16="http://schemas.microsoft.com/office/drawing/2014/main" id="{DB0F44FC-E2F4-64DB-336B-871FE2672E8F}"/>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Semibold"/>
              </a:rPr>
              <a:t>She received a lengthy document with complex language from a customer. She asks </a:t>
            </a:r>
            <a:r>
              <a:rPr kumimoji="0" lang="en-US" sz="10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Sans Display"/>
                <a:ea typeface="+mn-ea"/>
                <a:cs typeface="Segoe Sans Display"/>
              </a:rPr>
              <a:t>Copilot in Word </a:t>
            </a:r>
            <a:r>
              <a:rPr kumimoji="0" lang="en-US" sz="1000" b="0" i="0" u="none" strike="noStrike" kern="1200" cap="none" spc="0" normalizeH="0" baseline="0" noProof="0" dirty="0">
                <a:ln>
                  <a:noFill/>
                </a:ln>
                <a:solidFill>
                  <a:prstClr val="black"/>
                </a:solidFill>
                <a:effectLst/>
                <a:uLnTx/>
                <a:uFillTx/>
                <a:latin typeface="Segoe UI"/>
                <a:ea typeface="+mn-ea"/>
                <a:cs typeface="Segoe UI Semibold"/>
              </a:rPr>
              <a:t>to summarize the document and simplify the language.</a:t>
            </a:r>
          </a:p>
        </p:txBody>
      </p:sp>
      <p:sp>
        <p:nvSpPr>
          <p:cNvPr id="34" name="Rounded Rectangle 46">
            <a:extLst>
              <a:ext uri="{FF2B5EF4-FFF2-40B4-BE49-F238E27FC236}">
                <a16:creationId xmlns:a16="http://schemas.microsoft.com/office/drawing/2014/main" id="{0EBF9304-6FE9-81B1-9831-533D26D62FCB}"/>
              </a:ext>
              <a:ext uri="{C183D7F6-B498-43B3-948B-1728B52AA6E4}">
                <adec:decorative xmlns:adec="http://schemas.microsoft.com/office/drawing/2017/decorative" val="1"/>
              </a:ext>
            </a:extLst>
          </p:cNvPr>
          <p:cNvSpPr/>
          <p:nvPr/>
        </p:nvSpPr>
        <p:spPr bwMode="auto">
          <a:xfrm>
            <a:off x="3388786" y="23741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1" name="Picture 40">
            <a:extLst>
              <a:ext uri="{FF2B5EF4-FFF2-40B4-BE49-F238E27FC236}">
                <a16:creationId xmlns:a16="http://schemas.microsoft.com/office/drawing/2014/main" id="{C0C526D2-AA14-113C-C21F-5C31C7493F31}"/>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26291" y="2434052"/>
            <a:ext cx="422176" cy="414769"/>
          </a:xfrm>
          <a:prstGeom prst="rect">
            <a:avLst/>
          </a:prstGeom>
        </p:spPr>
      </p:pic>
      <p:sp>
        <p:nvSpPr>
          <p:cNvPr id="60" name="TextBox 59">
            <a:extLst>
              <a:ext uri="{FF2B5EF4-FFF2-40B4-BE49-F238E27FC236}">
                <a16:creationId xmlns:a16="http://schemas.microsoft.com/office/drawing/2014/main" id="{A7D0E0F0-9DCE-0999-AA02-0190967B35EA}"/>
              </a:ext>
              <a:ext uri="{C183D7F6-B498-43B3-948B-1728B52AA6E4}">
                <adec:decorative xmlns:adec="http://schemas.microsoft.com/office/drawing/2017/decorative" val="0"/>
              </a:ext>
            </a:extLst>
          </p:cNvPr>
          <p:cNvSpPr txBox="1"/>
          <p:nvPr/>
        </p:nvSpPr>
        <p:spPr>
          <a:xfrm>
            <a:off x="4070048" y="2549103"/>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in Word</a:t>
            </a:r>
          </a:p>
        </p:txBody>
      </p:sp>
      <p:sp>
        <p:nvSpPr>
          <p:cNvPr id="20" name="Title 1">
            <a:extLst>
              <a:ext uri="{FF2B5EF4-FFF2-40B4-BE49-F238E27FC236}">
                <a16:creationId xmlns:a16="http://schemas.microsoft.com/office/drawing/2014/main" id="{D8A72A5A-982D-850A-F05A-2E215CDFBF7C}"/>
              </a:ext>
            </a:extLst>
          </p:cNvPr>
          <p:cNvSpPr txBox="1">
            <a:spLocks/>
          </p:cNvSpPr>
          <p:nvPr/>
        </p:nvSpPr>
        <p:spPr>
          <a:xfrm>
            <a:off x="3495148" y="3132333"/>
            <a:ext cx="2443118" cy="27699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this document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and simplify the language.</a:t>
            </a:r>
          </a:p>
        </p:txBody>
      </p:sp>
      <p:sp>
        <p:nvSpPr>
          <p:cNvPr id="14" name="Rectangle: Rounded Corners 13">
            <a:extLst>
              <a:ext uri="{FF2B5EF4-FFF2-40B4-BE49-F238E27FC236}">
                <a16:creationId xmlns:a16="http://schemas.microsoft.com/office/drawing/2014/main" id="{44C43A32-A271-70F6-4D06-120B3D7609A8}"/>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10:00 AM</a:t>
            </a:r>
          </a:p>
        </p:txBody>
      </p:sp>
      <p:sp>
        <p:nvSpPr>
          <p:cNvPr id="28" name="TextBox 27">
            <a:extLst>
              <a:ext uri="{FF2B5EF4-FFF2-40B4-BE49-F238E27FC236}">
                <a16:creationId xmlns:a16="http://schemas.microsoft.com/office/drawing/2014/main" id="{C4806922-3203-D2DD-A733-F3D52AC71E6D}"/>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Ana also received a long video in Stream. She uses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Copilot in Stream </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to get the main points of the video while reducing cognitive load.</a:t>
            </a:r>
          </a:p>
        </p:txBody>
      </p:sp>
      <p:sp>
        <p:nvSpPr>
          <p:cNvPr id="78" name="Rounded Rectangle 46">
            <a:extLst>
              <a:ext uri="{FF2B5EF4-FFF2-40B4-BE49-F238E27FC236}">
                <a16:creationId xmlns:a16="http://schemas.microsoft.com/office/drawing/2014/main" id="{7BE104E2-E7F6-7C1C-126E-B4F459B9E768}"/>
              </a:ext>
              <a:ext uri="{C183D7F6-B498-43B3-948B-1728B52AA6E4}">
                <adec:decorative xmlns:adec="http://schemas.microsoft.com/office/drawing/2017/decorative" val="1"/>
              </a:ext>
            </a:extLst>
          </p:cNvPr>
          <p:cNvSpPr/>
          <p:nvPr/>
        </p:nvSpPr>
        <p:spPr bwMode="auto">
          <a:xfrm>
            <a:off x="6246676" y="23741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58">
            <a:extLst>
              <a:ext uri="{FF2B5EF4-FFF2-40B4-BE49-F238E27FC236}">
                <a16:creationId xmlns:a16="http://schemas.microsoft.com/office/drawing/2014/main" id="{0FD07875-EE1D-34B6-2C06-9F99DA94A01D}"/>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294636" y="2427094"/>
            <a:ext cx="428685" cy="428685"/>
          </a:xfrm>
          <a:prstGeom prst="rect">
            <a:avLst/>
          </a:prstGeom>
        </p:spPr>
      </p:pic>
      <p:sp>
        <p:nvSpPr>
          <p:cNvPr id="108" name="TextBox 107">
            <a:extLst>
              <a:ext uri="{FF2B5EF4-FFF2-40B4-BE49-F238E27FC236}">
                <a16:creationId xmlns:a16="http://schemas.microsoft.com/office/drawing/2014/main" id="{9081899C-7579-8BBC-C9AC-749C198BF8FC}"/>
              </a:ext>
              <a:ext uri="{C183D7F6-B498-43B3-948B-1728B52AA6E4}">
                <adec:decorative xmlns:adec="http://schemas.microsoft.com/office/drawing/2017/decorative" val="0"/>
              </a:ext>
            </a:extLst>
          </p:cNvPr>
          <p:cNvSpPr txBox="1"/>
          <p:nvPr/>
        </p:nvSpPr>
        <p:spPr>
          <a:xfrm>
            <a:off x="6897019" y="2549103"/>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Stream</a:t>
            </a:r>
          </a:p>
        </p:txBody>
      </p:sp>
      <p:sp>
        <p:nvSpPr>
          <p:cNvPr id="58" name="Title 1">
            <a:extLst>
              <a:ext uri="{FF2B5EF4-FFF2-40B4-BE49-F238E27FC236}">
                <a16:creationId xmlns:a16="http://schemas.microsoft.com/office/drawing/2014/main" id="{8FC99839-84B9-6734-1824-CF0D85D7F054}"/>
              </a:ext>
            </a:extLst>
          </p:cNvPr>
          <p:cNvSpPr txBox="1">
            <a:spLocks/>
          </p:cNvSpPr>
          <p:nvPr/>
        </p:nvSpPr>
        <p:spPr>
          <a:xfrm>
            <a:off x="6305277" y="3255444"/>
            <a:ext cx="2443118" cy="13849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the video.</a:t>
            </a:r>
            <a:endParaRPr kumimoji="0" lang="en-US" sz="9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5" name="Rectangle: Rounded Corners 14">
            <a:extLst>
              <a:ext uri="{FF2B5EF4-FFF2-40B4-BE49-F238E27FC236}">
                <a16:creationId xmlns:a16="http://schemas.microsoft.com/office/drawing/2014/main" id="{275A0418-1B3C-C3EF-FA1E-C5E230B821BD}"/>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1:00 PM</a:t>
            </a:r>
          </a:p>
        </p:txBody>
      </p:sp>
      <p:sp>
        <p:nvSpPr>
          <p:cNvPr id="29" name="TextBox 28">
            <a:extLst>
              <a:ext uri="{FF2B5EF4-FFF2-40B4-BE49-F238E27FC236}">
                <a16:creationId xmlns:a16="http://schemas.microsoft.com/office/drawing/2014/main" id="{BAF3371D-CDE1-B128-85FD-FF5E858B5480}"/>
              </a:ext>
            </a:extLst>
          </p:cNvPr>
          <p:cNvSpPr txBox="1"/>
          <p:nvPr/>
        </p:nvSpPr>
        <p:spPr>
          <a:xfrm>
            <a:off x="6246676" y="4075061"/>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She needs to send an email back to her customer but struggles to get started from a blank email. She uses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Draft with Copilot</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to create the first draft without worrying about grammar and spelling, then she can refine and send.</a:t>
            </a:r>
          </a:p>
        </p:txBody>
      </p:sp>
      <p:sp>
        <p:nvSpPr>
          <p:cNvPr id="8" name="Rounded Rectangle 64">
            <a:extLst>
              <a:ext uri="{FF2B5EF4-FFF2-40B4-BE49-F238E27FC236}">
                <a16:creationId xmlns:a16="http://schemas.microsoft.com/office/drawing/2014/main" id="{02BD667A-98CC-3F4F-518C-84D600DC246B}"/>
              </a:ext>
              <a:ext uri="{C183D7F6-B498-43B3-948B-1728B52AA6E4}">
                <adec:decorative xmlns:adec="http://schemas.microsoft.com/office/drawing/2017/decorative" val="1"/>
              </a:ext>
            </a:extLst>
          </p:cNvPr>
          <p:cNvSpPr/>
          <p:nvPr/>
        </p:nvSpPr>
        <p:spPr bwMode="auto">
          <a:xfrm>
            <a:off x="6245838" y="500075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3" name="Graphic 42">
            <a:extLst>
              <a:ext uri="{FF2B5EF4-FFF2-40B4-BE49-F238E27FC236}">
                <a16:creationId xmlns:a16="http://schemas.microsoft.com/office/drawing/2014/main" id="{45EED0DD-440B-0F1A-8C9D-A7840E7D0AD6}"/>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984" t="22984" r="22984" b="22984"/>
          <a:stretch/>
        </p:blipFill>
        <p:spPr>
          <a:xfrm>
            <a:off x="6326353" y="5081271"/>
            <a:ext cx="373513" cy="373513"/>
          </a:xfrm>
          <a:prstGeom prst="rect">
            <a:avLst/>
          </a:prstGeom>
        </p:spPr>
      </p:pic>
      <p:sp>
        <p:nvSpPr>
          <p:cNvPr id="3" name="TextBox 2">
            <a:extLst>
              <a:ext uri="{FF2B5EF4-FFF2-40B4-BE49-F238E27FC236}">
                <a16:creationId xmlns:a16="http://schemas.microsoft.com/office/drawing/2014/main" id="{E3745035-502A-E25C-FAB2-2D80DF433CA3}"/>
              </a:ext>
              <a:ext uri="{C183D7F6-B498-43B3-948B-1728B52AA6E4}">
                <adec:decorative xmlns:adec="http://schemas.microsoft.com/office/drawing/2017/decorative" val="0"/>
              </a:ext>
            </a:extLst>
          </p:cNvPr>
          <p:cNvSpPr txBox="1"/>
          <p:nvPr/>
        </p:nvSpPr>
        <p:spPr>
          <a:xfrm>
            <a:off x="6839432" y="5175693"/>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79" name="Title 1">
            <a:extLst>
              <a:ext uri="{FF2B5EF4-FFF2-40B4-BE49-F238E27FC236}">
                <a16:creationId xmlns:a16="http://schemas.microsoft.com/office/drawing/2014/main" id="{1A9FE261-3D98-5DF4-DB71-815B3E4FC6FA}"/>
              </a:ext>
            </a:extLst>
          </p:cNvPr>
          <p:cNvSpPr txBox="1">
            <a:spLocks/>
          </p:cNvSpPr>
          <p:nvPr/>
        </p:nvSpPr>
        <p:spPr>
          <a:xfrm>
            <a:off x="6315091" y="5823006"/>
            <a:ext cx="2443118" cy="27699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Create draft to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[customer] outlining our last meeting and provide suggested next steps.</a:t>
            </a:r>
          </a:p>
        </p:txBody>
      </p:sp>
      <p:sp>
        <p:nvSpPr>
          <p:cNvPr id="13" name="Rectangle: Rounded Corners 12">
            <a:extLst>
              <a:ext uri="{FF2B5EF4-FFF2-40B4-BE49-F238E27FC236}">
                <a16:creationId xmlns:a16="http://schemas.microsoft.com/office/drawing/2014/main" id="{7FACD4E1-5AB8-B5DB-3992-ED47CD027D49}"/>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3:00 PM</a:t>
            </a:r>
          </a:p>
        </p:txBody>
      </p:sp>
      <p:sp>
        <p:nvSpPr>
          <p:cNvPr id="30" name="TextBox 29">
            <a:extLst>
              <a:ext uri="{FF2B5EF4-FFF2-40B4-BE49-F238E27FC236}">
                <a16:creationId xmlns:a16="http://schemas.microsoft.com/office/drawing/2014/main" id="{AF9B5CBD-0698-BF25-70CB-6A257556ECD2}"/>
              </a:ext>
            </a:extLst>
          </p:cNvPr>
          <p:cNvSpPr txBox="1"/>
          <p:nvPr/>
        </p:nvSpPr>
        <p:spPr>
          <a:xfrm>
            <a:off x="3417469"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Next, Ana is going to write a blog about a grant recipient for her company website. She creates a first draft using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Copilot in Word</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then refines the content for the target audience.</a:t>
            </a:r>
          </a:p>
        </p:txBody>
      </p:sp>
      <p:sp>
        <p:nvSpPr>
          <p:cNvPr id="101" name="Rounded Rectangle 46">
            <a:hlinkClick r:id="rId12"/>
            <a:extLst>
              <a:ext uri="{FF2B5EF4-FFF2-40B4-BE49-F238E27FC236}">
                <a16:creationId xmlns:a16="http://schemas.microsoft.com/office/drawing/2014/main" id="{7ABDDF93-274E-A921-076B-7205FC7F56CC}"/>
              </a:ext>
              <a:ext uri="{C183D7F6-B498-43B3-948B-1728B52AA6E4}">
                <adec:decorative xmlns:adec="http://schemas.microsoft.com/office/drawing/2017/decorative" val="1"/>
              </a:ext>
            </a:extLst>
          </p:cNvPr>
          <p:cNvSpPr/>
          <p:nvPr/>
        </p:nvSpPr>
        <p:spPr bwMode="auto">
          <a:xfrm>
            <a:off x="3370722" y="500075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5" name="Graphic 104">
            <a:extLst>
              <a:ext uri="{FF2B5EF4-FFF2-40B4-BE49-F238E27FC236}">
                <a16:creationId xmlns:a16="http://schemas.microsoft.com/office/drawing/2014/main" id="{778511BB-BE70-132B-EF11-C053F25DD9A1}"/>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0075" t="20075" r="20075" b="20075"/>
          <a:stretch/>
        </p:blipFill>
        <p:spPr>
          <a:xfrm>
            <a:off x="3388691" y="5065269"/>
            <a:ext cx="415190" cy="415188"/>
          </a:xfrm>
          <a:prstGeom prst="rect">
            <a:avLst/>
          </a:prstGeom>
        </p:spPr>
      </p:pic>
      <p:sp>
        <p:nvSpPr>
          <p:cNvPr id="42" name="TextBox 41">
            <a:extLst>
              <a:ext uri="{FF2B5EF4-FFF2-40B4-BE49-F238E27FC236}">
                <a16:creationId xmlns:a16="http://schemas.microsoft.com/office/drawing/2014/main" id="{0D3EC2DC-A3EA-8999-30EF-182E01C84D6D}"/>
              </a:ext>
              <a:ext uri="{C183D7F6-B498-43B3-948B-1728B52AA6E4}">
                <adec:decorative xmlns:adec="http://schemas.microsoft.com/office/drawing/2017/decorative" val="0"/>
              </a:ext>
            </a:extLst>
          </p:cNvPr>
          <p:cNvSpPr txBox="1"/>
          <p:nvPr/>
        </p:nvSpPr>
        <p:spPr>
          <a:xfrm>
            <a:off x="4109331" y="5175693"/>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73" name="Title 1">
            <a:extLst>
              <a:ext uri="{FF2B5EF4-FFF2-40B4-BE49-F238E27FC236}">
                <a16:creationId xmlns:a16="http://schemas.microsoft.com/office/drawing/2014/main" id="{9A3C749F-326A-BE50-0430-F2AA1BF82E38}"/>
              </a:ext>
            </a:extLst>
          </p:cNvPr>
          <p:cNvSpPr txBox="1">
            <a:spLocks/>
          </p:cNvSpPr>
          <p:nvPr/>
        </p:nvSpPr>
        <p:spPr>
          <a:xfrm>
            <a:off x="3479583" y="5662955"/>
            <a:ext cx="2443118" cy="55399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Create a draft</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 about [grantee] including [grantee] overview, project description, and project results.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Revise the tone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for an external corporate blog.</a:t>
            </a:r>
          </a:p>
        </p:txBody>
      </p:sp>
      <p:sp>
        <p:nvSpPr>
          <p:cNvPr id="6" name="Rectangle: Rounded Corners 5">
            <a:extLst>
              <a:ext uri="{FF2B5EF4-FFF2-40B4-BE49-F238E27FC236}">
                <a16:creationId xmlns:a16="http://schemas.microsoft.com/office/drawing/2014/main" id="{B6C1D59C-6389-9BB3-B77C-1E90B7FA330D}"/>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31" name="TextBox 30">
            <a:extLst>
              <a:ext uri="{FF2B5EF4-FFF2-40B4-BE49-F238E27FC236}">
                <a16:creationId xmlns:a16="http://schemas.microsoft.com/office/drawing/2014/main" id="{BC9BF66F-D48C-C152-205A-5518425D4833}"/>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Ana has missed a few chats during the day. She sees that her team has been discussing a new product launch and asks Copilot to summarize the conversation. </a:t>
            </a:r>
          </a:p>
        </p:txBody>
      </p:sp>
      <p:sp>
        <p:nvSpPr>
          <p:cNvPr id="114" name="Rounded Rectangle 46">
            <a:extLst>
              <a:ext uri="{FF2B5EF4-FFF2-40B4-BE49-F238E27FC236}">
                <a16:creationId xmlns:a16="http://schemas.microsoft.com/office/drawing/2014/main" id="{767722FB-7B2A-8D3A-6B1F-AB00ADC3E854}"/>
              </a:ext>
              <a:ext uri="{C183D7F6-B498-43B3-948B-1728B52AA6E4}">
                <adec:decorative xmlns:adec="http://schemas.microsoft.com/office/drawing/2017/decorative" val="1"/>
              </a:ext>
            </a:extLst>
          </p:cNvPr>
          <p:cNvSpPr/>
          <p:nvPr/>
        </p:nvSpPr>
        <p:spPr bwMode="auto">
          <a:xfrm>
            <a:off x="588263" y="500075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 name="Picture 6">
            <a:hlinkClick r:id="rId13"/>
            <a:extLst>
              <a:ext uri="{FF2B5EF4-FFF2-40B4-BE49-F238E27FC236}">
                <a16:creationId xmlns:a16="http://schemas.microsoft.com/office/drawing/2014/main" id="{CC0B84BA-6869-4D70-8298-01FF6273373B}"/>
              </a:ext>
              <a:ext uri="{C183D7F6-B498-43B3-948B-1728B52AA6E4}">
                <adec:decorative xmlns:adec="http://schemas.microsoft.com/office/drawing/2017/decorative" val="1"/>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20244" r="20244"/>
          <a:stretch/>
        </p:blipFill>
        <p:spPr bwMode="auto">
          <a:xfrm>
            <a:off x="703193" y="5124035"/>
            <a:ext cx="304683" cy="287983"/>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787FEB34-577C-DB46-D64B-6FE6127AAFBB}"/>
              </a:ext>
              <a:ext uri="{C183D7F6-B498-43B3-948B-1728B52AA6E4}">
                <adec:decorative xmlns:adec="http://schemas.microsoft.com/office/drawing/2017/decorative" val="0"/>
              </a:ext>
            </a:extLst>
          </p:cNvPr>
          <p:cNvSpPr txBox="1"/>
          <p:nvPr/>
        </p:nvSpPr>
        <p:spPr>
          <a:xfrm>
            <a:off x="1237053" y="5175693"/>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64" name="Title 1">
            <a:extLst>
              <a:ext uri="{FF2B5EF4-FFF2-40B4-BE49-F238E27FC236}">
                <a16:creationId xmlns:a16="http://schemas.microsoft.com/office/drawing/2014/main" id="{CF5464CF-1D69-E237-8826-958FF54ADC17}"/>
              </a:ext>
            </a:extLst>
          </p:cNvPr>
          <p:cNvSpPr txBox="1">
            <a:spLocks/>
          </p:cNvSpPr>
          <p:nvPr/>
        </p:nvSpPr>
        <p:spPr>
          <a:xfrm>
            <a:off x="646864" y="5825888"/>
            <a:ext cx="2443118" cy="27699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this chat</a:t>
            </a:r>
            <a:r>
              <a:rPr kumimoji="0" lang="en-US" sz="9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and include the key points and who made them.</a:t>
            </a:r>
          </a:p>
        </p:txBody>
      </p:sp>
      <p:pic>
        <p:nvPicPr>
          <p:cNvPr id="83" name="Picture 82" descr="Portrait of Cassandra">
            <a:extLst>
              <a:ext uri="{FF2B5EF4-FFF2-40B4-BE49-F238E27FC236}">
                <a16:creationId xmlns:a16="http://schemas.microsoft.com/office/drawing/2014/main" id="{A015F063-0302-17AA-DFB8-C166368F183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9831217" y="1536529"/>
            <a:ext cx="1951142" cy="5321471"/>
          </a:xfrm>
          <a:prstGeom prst="rect">
            <a:avLst/>
          </a:prstGeom>
        </p:spPr>
      </p:pic>
      <p:sp>
        <p:nvSpPr>
          <p:cNvPr id="89" name="Freeform: Shape 88">
            <a:extLst>
              <a:ext uri="{FF2B5EF4-FFF2-40B4-BE49-F238E27FC236}">
                <a16:creationId xmlns:a16="http://schemas.microsoft.com/office/drawing/2014/main" id="{14FD2890-8F23-CFC2-EECD-C147D7AECAC3}"/>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3" name="Rectangle 92">
            <a:extLst>
              <a:ext uri="{FF2B5EF4-FFF2-40B4-BE49-F238E27FC236}">
                <a16:creationId xmlns:a16="http://schemas.microsoft.com/office/drawing/2014/main" id="{44A4250A-4381-2EB4-0EDC-0D6A31493148}"/>
              </a:ext>
            </a:extLst>
          </p:cNvPr>
          <p:cNvSpPr/>
          <p:nvPr/>
        </p:nvSpPr>
        <p:spPr>
          <a:xfrm>
            <a:off x="9403398" y="5539575"/>
            <a:ext cx="2456177"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Ana has Dyslexia and uses technology to create and consume content</a:t>
            </a:r>
            <a:endParaRPr kumimoji="0" lang="en-US" sz="1400" b="0" i="0" u="none" strike="noStrike" kern="1200" cap="none" spc="0" normalizeH="0" baseline="0" noProof="0">
              <a:ln>
                <a:noFill/>
              </a:ln>
              <a:solidFill>
                <a:prstClr val="white"/>
              </a:solidFill>
              <a:effectLst/>
              <a:uLnTx/>
              <a:uFillTx/>
              <a:latin typeface="Segoe UI Semibold"/>
              <a:ea typeface="+mn-ea"/>
              <a:cs typeface="Segoe UI"/>
            </a:endParaRPr>
          </a:p>
        </p:txBody>
      </p:sp>
    </p:spTree>
    <p:extLst>
      <p:ext uri="{BB962C8B-B14F-4D97-AF65-F5344CB8AC3E}">
        <p14:creationId xmlns:p14="http://schemas.microsoft.com/office/powerpoint/2010/main" val="1958150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05BD3BCE-6225-0766-BAC7-C940A3B77002}"/>
              </a:ext>
              <a:ext uri="{C183D7F6-B498-43B3-948B-1728B52AA6E4}">
                <adec:decorative xmlns:adec="http://schemas.microsoft.com/office/drawing/2017/decorative" val="0"/>
              </a:ext>
            </a:extLst>
          </p:cNvPr>
          <p:cNvSpPr>
            <a:spLocks noGrp="1"/>
          </p:cNvSpPr>
          <p:nvPr>
            <p:ph type="title"/>
          </p:nvPr>
        </p:nvSpPr>
        <p:spPr>
          <a:xfrm>
            <a:off x="838200" y="365125"/>
            <a:ext cx="10515600" cy="446084"/>
          </a:xfrm>
          <a:noFill/>
        </p:spPr>
        <p:txBody>
          <a:bodyPr vert="horz" wrap="square" lIns="0" tIns="0" rIns="0" bIns="0" rtlCol="0" anchor="t">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A day in the life of a person who is autistic (neurodivergent)</a:t>
            </a:r>
          </a:p>
        </p:txBody>
      </p:sp>
      <p:pic>
        <p:nvPicPr>
          <p:cNvPr id="2" name="Picture 2">
            <a:extLst>
              <a:ext uri="{FF2B5EF4-FFF2-40B4-BE49-F238E27FC236}">
                <a16:creationId xmlns:a16="http://schemas.microsoft.com/office/drawing/2014/main" id="{A525943C-DECB-B724-85C9-1E3825D47678}"/>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6">
            <a:extLst>
              <a:ext uri="{FF2B5EF4-FFF2-40B4-BE49-F238E27FC236}">
                <a16:creationId xmlns:a16="http://schemas.microsoft.com/office/drawing/2014/main" id="{3618BDA2-3328-85D6-E0A2-442D23335EB0}"/>
              </a:ext>
              <a:ext uri="{C183D7F6-B498-43B3-948B-1728B52AA6E4}">
                <adec:decorative xmlns:adec="http://schemas.microsoft.com/office/drawing/2017/decorative" val="0"/>
              </a:ext>
            </a:extLst>
          </p:cNvPr>
          <p:cNvSpPr/>
          <p:nvPr/>
        </p:nvSpPr>
        <p:spPr bwMode="auto">
          <a:xfrm>
            <a:off x="603881" y="865872"/>
            <a:ext cx="1146118" cy="228600"/>
          </a:xfrm>
          <a:prstGeom prst="roundRect">
            <a:avLst>
              <a:gd name="adj" fmla="val 50000"/>
            </a:avLst>
          </a:prstGeom>
          <a:solidFill>
            <a:srgbClr val="FFA38B"/>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Accessibility</a:t>
            </a:r>
          </a:p>
        </p:txBody>
      </p:sp>
      <p:sp>
        <p:nvSpPr>
          <p:cNvPr id="18" name="Rectangle: Rounded Corners 17">
            <a:extLst>
              <a:ext uri="{FF2B5EF4-FFF2-40B4-BE49-F238E27FC236}">
                <a16:creationId xmlns:a16="http://schemas.microsoft.com/office/drawing/2014/main" id="{AA0C46EE-E364-A580-62A4-23A49D2EB1EF}"/>
              </a:ext>
              <a:ext uri="{C183D7F6-B498-43B3-948B-1728B52AA6E4}">
                <adec:decorative xmlns:adec="http://schemas.microsoft.com/office/drawing/2017/decorative" val="0"/>
              </a:ext>
            </a:extLst>
          </p:cNvPr>
          <p:cNvSpPr/>
          <p:nvPr/>
        </p:nvSpPr>
        <p:spPr bwMode="auto">
          <a:xfrm>
            <a:off x="1859020" y="876146"/>
            <a:ext cx="1809834" cy="2286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Assess tone of a meeting</a:t>
            </a:r>
          </a:p>
        </p:txBody>
      </p:sp>
      <p:pic>
        <p:nvPicPr>
          <p:cNvPr id="19" name="Graphic 18">
            <a:extLst>
              <a:ext uri="{FF2B5EF4-FFF2-40B4-BE49-F238E27FC236}">
                <a16:creationId xmlns:a16="http://schemas.microsoft.com/office/drawing/2014/main" id="{463A45CC-1F8F-1BFC-62EA-F2B50D115545}"/>
              </a:ext>
              <a:ext uri="{C183D7F6-B498-43B3-948B-1728B52AA6E4}">
                <adec:decorative xmlns:adec="http://schemas.microsoft.com/office/drawing/2017/decorative" val="1"/>
              </a:ext>
            </a:extLst>
          </p:cNvPr>
          <p:cNvPicPr>
            <a:picLocks/>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18839" y="865872"/>
            <a:ext cx="155448" cy="155448"/>
          </a:xfrm>
          <a:prstGeom prst="rect">
            <a:avLst/>
          </a:prstGeom>
        </p:spPr>
      </p:pic>
      <p:sp>
        <p:nvSpPr>
          <p:cNvPr id="32" name="Rectangle: Rounded Corners 31">
            <a:extLst>
              <a:ext uri="{FF2B5EF4-FFF2-40B4-BE49-F238E27FC236}">
                <a16:creationId xmlns:a16="http://schemas.microsoft.com/office/drawing/2014/main" id="{ADD69A26-3F08-9670-CCB1-156A9E0A78F4}"/>
              </a:ext>
              <a:ext uri="{C183D7F6-B498-43B3-948B-1728B52AA6E4}">
                <adec:decorative xmlns:adec="http://schemas.microsoft.com/office/drawing/2017/decorative" val="0"/>
              </a:ext>
            </a:extLst>
          </p:cNvPr>
          <p:cNvSpPr/>
          <p:nvPr/>
        </p:nvSpPr>
        <p:spPr bwMode="auto">
          <a:xfrm>
            <a:off x="3777875" y="865872"/>
            <a:ext cx="1642428" cy="2286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Change tone of email</a:t>
            </a:r>
          </a:p>
        </p:txBody>
      </p:sp>
      <p:pic>
        <p:nvPicPr>
          <p:cNvPr id="33" name="Graphic 32">
            <a:extLst>
              <a:ext uri="{FF2B5EF4-FFF2-40B4-BE49-F238E27FC236}">
                <a16:creationId xmlns:a16="http://schemas.microsoft.com/office/drawing/2014/main" id="{8091EB52-4912-2989-9481-348290C9F2F0}"/>
              </a:ext>
              <a:ext uri="{C183D7F6-B498-43B3-948B-1728B52AA6E4}">
                <adec:decorative xmlns:adec="http://schemas.microsoft.com/office/drawing/2017/decorative" val="1"/>
              </a:ext>
            </a:extLst>
          </p:cNvPr>
          <p:cNvPicPr>
            <a:picLocks/>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22720" y="865872"/>
            <a:ext cx="155448" cy="159074"/>
          </a:xfrm>
          <a:prstGeom prst="rect">
            <a:avLst/>
          </a:prstGeom>
        </p:spPr>
      </p:pic>
      <p:sp>
        <p:nvSpPr>
          <p:cNvPr id="23" name="Rectangle: Rounded Corners 22">
            <a:extLst>
              <a:ext uri="{FF2B5EF4-FFF2-40B4-BE49-F238E27FC236}">
                <a16:creationId xmlns:a16="http://schemas.microsoft.com/office/drawing/2014/main" id="{2E7E1BBA-CD1D-8DB6-B7E1-887EFE8B0219}"/>
              </a:ext>
              <a:ext uri="{C183D7F6-B498-43B3-948B-1728B52AA6E4}">
                <adec:decorative xmlns:adec="http://schemas.microsoft.com/office/drawing/2017/decorative" val="0"/>
              </a:ext>
            </a:extLst>
          </p:cNvPr>
          <p:cNvSpPr/>
          <p:nvPr/>
        </p:nvSpPr>
        <p:spPr bwMode="auto">
          <a:xfrm>
            <a:off x="5529324" y="865872"/>
            <a:ext cx="1707627" cy="2286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Suggest questions to ask</a:t>
            </a:r>
          </a:p>
        </p:txBody>
      </p:sp>
      <p:pic>
        <p:nvPicPr>
          <p:cNvPr id="24" name="Graphic 23">
            <a:extLst>
              <a:ext uri="{FF2B5EF4-FFF2-40B4-BE49-F238E27FC236}">
                <a16:creationId xmlns:a16="http://schemas.microsoft.com/office/drawing/2014/main" id="{740881FD-707E-59C5-72CD-CD66D9C98A4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88761" y="865872"/>
            <a:ext cx="181584" cy="150590"/>
          </a:xfrm>
          <a:prstGeom prst="rect">
            <a:avLst/>
          </a:prstGeom>
        </p:spPr>
      </p:pic>
      <p:sp>
        <p:nvSpPr>
          <p:cNvPr id="51" name="Freeform: Shape 50">
            <a:extLst>
              <a:ext uri="{FF2B5EF4-FFF2-40B4-BE49-F238E27FC236}">
                <a16:creationId xmlns:a16="http://schemas.microsoft.com/office/drawing/2014/main" id="{4186C0E1-14D3-06E1-03F3-8C39299F173D}"/>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37" name="Group 36">
            <a:extLst>
              <a:ext uri="{FF2B5EF4-FFF2-40B4-BE49-F238E27FC236}">
                <a16:creationId xmlns:a16="http://schemas.microsoft.com/office/drawing/2014/main" id="{741105D2-D59F-F964-6B77-61D5492A2D0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36" name="Oval 35">
              <a:extLst>
                <a:ext uri="{FF2B5EF4-FFF2-40B4-BE49-F238E27FC236}">
                  <a16:creationId xmlns:a16="http://schemas.microsoft.com/office/drawing/2014/main" id="{72C67526-0EBB-63FD-1988-CF420480197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5" name="Graphic 68">
              <a:extLst>
                <a:ext uri="{FF2B5EF4-FFF2-40B4-BE49-F238E27FC236}">
                  <a16:creationId xmlns:a16="http://schemas.microsoft.com/office/drawing/2014/main" id="{8255C674-0BD6-06B6-C738-C1E3401CDD9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38" name="Group 37">
            <a:extLst>
              <a:ext uri="{FF2B5EF4-FFF2-40B4-BE49-F238E27FC236}">
                <a16:creationId xmlns:a16="http://schemas.microsoft.com/office/drawing/2014/main" id="{DBB556C5-7888-D8BC-0E57-F99F9DD01CA5}"/>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39" name="Oval 38">
              <a:extLst>
                <a:ext uri="{FF2B5EF4-FFF2-40B4-BE49-F238E27FC236}">
                  <a16:creationId xmlns:a16="http://schemas.microsoft.com/office/drawing/2014/main" id="{5A3C61C9-9F1C-0BAD-545E-CAD83BAB6EF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0" name="Graphic 68">
              <a:extLst>
                <a:ext uri="{FF2B5EF4-FFF2-40B4-BE49-F238E27FC236}">
                  <a16:creationId xmlns:a16="http://schemas.microsoft.com/office/drawing/2014/main" id="{CFA32647-9FCA-0FD7-D14E-1DC9523DF6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3D435934-74D8-51E2-C41B-7C93B3A0765E}"/>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45" name="Oval 44">
              <a:extLst>
                <a:ext uri="{FF2B5EF4-FFF2-40B4-BE49-F238E27FC236}">
                  <a16:creationId xmlns:a16="http://schemas.microsoft.com/office/drawing/2014/main" id="{E942539E-2659-A0B2-9435-755FCED6ABCE}"/>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6" name="Graphic 68">
              <a:extLst>
                <a:ext uri="{FF2B5EF4-FFF2-40B4-BE49-F238E27FC236}">
                  <a16:creationId xmlns:a16="http://schemas.microsoft.com/office/drawing/2014/main" id="{BB98AAB3-A4A3-6C2B-E1C5-5B41287CB19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0CF65879-686E-C1A1-D11A-AC7AF83A740E}"/>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48" name="Oval 47">
              <a:extLst>
                <a:ext uri="{FF2B5EF4-FFF2-40B4-BE49-F238E27FC236}">
                  <a16:creationId xmlns:a16="http://schemas.microsoft.com/office/drawing/2014/main" id="{D6F6D3A7-3F76-7093-BA08-9629C69005A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9" name="Graphic 68">
              <a:extLst>
                <a:ext uri="{FF2B5EF4-FFF2-40B4-BE49-F238E27FC236}">
                  <a16:creationId xmlns:a16="http://schemas.microsoft.com/office/drawing/2014/main" id="{4197A06B-89D6-2309-0801-EB24684DA8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5" name="Rectangle: Rounded Corners 4">
            <a:extLst>
              <a:ext uri="{FF2B5EF4-FFF2-40B4-BE49-F238E27FC236}">
                <a16:creationId xmlns:a16="http://schemas.microsoft.com/office/drawing/2014/main" id="{034F62D5-AC0E-610B-ABD3-BD0CF16B9D9F}"/>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AM</a:t>
            </a:r>
          </a:p>
        </p:txBody>
      </p:sp>
      <p:sp>
        <p:nvSpPr>
          <p:cNvPr id="26" name="TextBox 25">
            <a:extLst>
              <a:ext uri="{FF2B5EF4-FFF2-40B4-BE49-F238E27FC236}">
                <a16:creationId xmlns:a16="http://schemas.microsoft.com/office/drawing/2014/main" id="{36C40E22-9029-8988-F017-9E661E26992C}"/>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Ricardo starts his day by asking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M365 Copilot</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to summarize his emails from the day and prioritize them.</a:t>
            </a:r>
          </a:p>
        </p:txBody>
      </p:sp>
      <p:sp>
        <p:nvSpPr>
          <p:cNvPr id="65" name="Rounded Rectangle 46">
            <a:extLst>
              <a:ext uri="{FF2B5EF4-FFF2-40B4-BE49-F238E27FC236}">
                <a16:creationId xmlns:a16="http://schemas.microsoft.com/office/drawing/2014/main" id="{630805B2-AB72-8751-1587-44B0008BDB0A}"/>
              </a:ext>
              <a:ext uri="{C183D7F6-B498-43B3-948B-1728B52AA6E4}">
                <adec:decorative xmlns:adec="http://schemas.microsoft.com/office/drawing/2017/decorative" val="1"/>
              </a:ext>
            </a:extLst>
          </p:cNvPr>
          <p:cNvSpPr/>
          <p:nvPr/>
        </p:nvSpPr>
        <p:spPr bwMode="auto">
          <a:xfrm>
            <a:off x="588263" y="238581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a:hlinkClick r:id="rId6"/>
            <a:extLst>
              <a:ext uri="{FF2B5EF4-FFF2-40B4-BE49-F238E27FC236}">
                <a16:creationId xmlns:a16="http://schemas.microsoft.com/office/drawing/2014/main" id="{6DE1496A-15EE-21E4-EEF6-3B2E5794CCED}"/>
              </a:ext>
              <a:ext uri="{C183D7F6-B498-43B3-948B-1728B52AA6E4}">
                <adec:decorative xmlns:adec="http://schemas.microsoft.com/office/drawing/2017/decorative" val="1"/>
              </a:ext>
            </a:extLst>
          </p:cNvPr>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1990" y="2551748"/>
            <a:ext cx="282965" cy="2571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6">
            <a:extLst>
              <a:ext uri="{FF2B5EF4-FFF2-40B4-BE49-F238E27FC236}">
                <a16:creationId xmlns:a16="http://schemas.microsoft.com/office/drawing/2014/main" id="{8B0213A2-89F9-34EE-E7FA-838C0FC99EE4}"/>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6" name="TextBox 75">
            <a:extLst>
              <a:ext uri="{FF2B5EF4-FFF2-40B4-BE49-F238E27FC236}">
                <a16:creationId xmlns:a16="http://schemas.microsoft.com/office/drawing/2014/main" id="{13F562BD-53B6-676A-48BB-5D47812E7109}"/>
              </a:ext>
              <a:ext uri="{C183D7F6-B498-43B3-948B-1728B52AA6E4}">
                <adec:decorative xmlns:adec="http://schemas.microsoft.com/office/drawing/2017/decorative" val="0"/>
              </a:ext>
            </a:extLst>
          </p:cNvPr>
          <p:cNvSpPr txBox="1"/>
          <p:nvPr/>
        </p:nvSpPr>
        <p:spPr>
          <a:xfrm>
            <a:off x="1237053" y="2560753"/>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M365 Chat</a:t>
            </a:r>
          </a:p>
        </p:txBody>
      </p:sp>
      <p:sp>
        <p:nvSpPr>
          <p:cNvPr id="7" name="Title 1">
            <a:extLst>
              <a:ext uri="{FF2B5EF4-FFF2-40B4-BE49-F238E27FC236}">
                <a16:creationId xmlns:a16="http://schemas.microsoft.com/office/drawing/2014/main" id="{B10C3D25-BA39-7911-272D-DDE65E23C640}"/>
              </a:ext>
            </a:extLst>
          </p:cNvPr>
          <p:cNvSpPr txBox="1">
            <a:spLocks/>
          </p:cNvSpPr>
          <p:nvPr/>
        </p:nvSpPr>
        <p:spPr>
          <a:xfrm>
            <a:off x="650657" y="3081046"/>
            <a:ext cx="2443118" cy="27699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 all my emails from the past day and help me prioritize.</a:t>
            </a:r>
          </a:p>
        </p:txBody>
      </p:sp>
      <p:sp>
        <p:nvSpPr>
          <p:cNvPr id="11" name="Rectangle: Rounded Corners 10">
            <a:extLst>
              <a:ext uri="{FF2B5EF4-FFF2-40B4-BE49-F238E27FC236}">
                <a16:creationId xmlns:a16="http://schemas.microsoft.com/office/drawing/2014/main" id="{CD42D79E-CB43-74B5-AAA4-D23437E365F4}"/>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8:15 AM</a:t>
            </a:r>
          </a:p>
        </p:txBody>
      </p:sp>
      <p:sp>
        <p:nvSpPr>
          <p:cNvPr id="27" name="TextBox 26">
            <a:extLst>
              <a:ext uri="{FF2B5EF4-FFF2-40B4-BE49-F238E27FC236}">
                <a16:creationId xmlns:a16="http://schemas.microsoft.com/office/drawing/2014/main" id="{DB0F44FC-E2F4-64DB-336B-871FE2672E8F}"/>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Ricardo joins a call with several attendees, all actively participating in the conversation. He uses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Copilot in Teams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to assess the tone of the meeting. </a:t>
            </a:r>
          </a:p>
        </p:txBody>
      </p:sp>
      <p:sp>
        <p:nvSpPr>
          <p:cNvPr id="34" name="Rounded Rectangle 46">
            <a:extLst>
              <a:ext uri="{FF2B5EF4-FFF2-40B4-BE49-F238E27FC236}">
                <a16:creationId xmlns:a16="http://schemas.microsoft.com/office/drawing/2014/main" id="{99F4C52D-7E00-4414-4B79-E291EA435614}"/>
              </a:ext>
              <a:ext uri="{C183D7F6-B498-43B3-948B-1728B52AA6E4}">
                <adec:decorative xmlns:adec="http://schemas.microsoft.com/office/drawing/2017/decorative" val="1"/>
              </a:ext>
            </a:extLst>
          </p:cNvPr>
          <p:cNvSpPr/>
          <p:nvPr/>
        </p:nvSpPr>
        <p:spPr bwMode="auto">
          <a:xfrm>
            <a:off x="3375761" y="238581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1" name="Picture 6">
            <a:hlinkClick r:id="rId8"/>
            <a:extLst>
              <a:ext uri="{FF2B5EF4-FFF2-40B4-BE49-F238E27FC236}">
                <a16:creationId xmlns:a16="http://schemas.microsoft.com/office/drawing/2014/main" id="{1AD8B341-FF9F-CDCF-8B6E-D99237D9712D}"/>
              </a:ext>
              <a:ext uri="{C183D7F6-B498-43B3-948B-1728B52AA6E4}">
                <adec:decorative xmlns:adec="http://schemas.microsoft.com/office/drawing/2017/decorative" val="1"/>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20244" r="20244"/>
          <a:stretch/>
        </p:blipFill>
        <p:spPr bwMode="auto">
          <a:xfrm>
            <a:off x="3490691" y="2509095"/>
            <a:ext cx="304683" cy="28798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86EABC90-216C-9D74-B2C9-0EE53B9EC317}"/>
              </a:ext>
              <a:ext uri="{C183D7F6-B498-43B3-948B-1728B52AA6E4}">
                <adec:decorative xmlns:adec="http://schemas.microsoft.com/office/drawing/2017/decorative" val="0"/>
              </a:ext>
            </a:extLst>
          </p:cNvPr>
          <p:cNvSpPr txBox="1"/>
          <p:nvPr/>
        </p:nvSpPr>
        <p:spPr>
          <a:xfrm>
            <a:off x="3995544" y="2560753"/>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21" name="Rectangle: Rounded Corners 6">
            <a:extLst>
              <a:ext uri="{FF2B5EF4-FFF2-40B4-BE49-F238E27FC236}">
                <a16:creationId xmlns:a16="http://schemas.microsoft.com/office/drawing/2014/main" id="{D086AD7E-F711-1A85-A986-0E0BAC60188B}"/>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Title 1">
            <a:extLst>
              <a:ext uri="{FF2B5EF4-FFF2-40B4-BE49-F238E27FC236}">
                <a16:creationId xmlns:a16="http://schemas.microsoft.com/office/drawing/2014/main" id="{D8A72A5A-982D-850A-F05A-2E215CDFBF7C}"/>
              </a:ext>
            </a:extLst>
          </p:cNvPr>
          <p:cNvSpPr txBox="1">
            <a:spLocks/>
          </p:cNvSpPr>
          <p:nvPr/>
        </p:nvSpPr>
        <p:spPr>
          <a:xfrm>
            <a:off x="3476070" y="3081046"/>
            <a:ext cx="2443118" cy="41549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What is the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tone of this meeting? </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How does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[meeting participant} feel about this topic?</a:t>
            </a:r>
          </a:p>
        </p:txBody>
      </p:sp>
      <p:sp>
        <p:nvSpPr>
          <p:cNvPr id="14" name="Rectangle: Rounded Corners 13">
            <a:extLst>
              <a:ext uri="{FF2B5EF4-FFF2-40B4-BE49-F238E27FC236}">
                <a16:creationId xmlns:a16="http://schemas.microsoft.com/office/drawing/2014/main" id="{44C43A32-A271-70F6-4D06-120B3D7609A8}"/>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9:00 AM </a:t>
            </a:r>
          </a:p>
        </p:txBody>
      </p:sp>
      <p:sp>
        <p:nvSpPr>
          <p:cNvPr id="28" name="TextBox 27">
            <a:extLst>
              <a:ext uri="{FF2B5EF4-FFF2-40B4-BE49-F238E27FC236}">
                <a16:creationId xmlns:a16="http://schemas.microsoft.com/office/drawing/2014/main" id="{C4806922-3203-D2DD-A733-F3D52AC71E6D}"/>
              </a:ext>
            </a:extLst>
          </p:cNvPr>
          <p:cNvSpPr txBox="1"/>
          <p:nvPr/>
        </p:nvSpPr>
        <p:spPr>
          <a:xfrm>
            <a:off x="6246676"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As the meeting continues, Ricardo asks Copilot to list the questions asked during the call to ensure they are all answered.</a:t>
            </a:r>
          </a:p>
        </p:txBody>
      </p:sp>
      <p:sp>
        <p:nvSpPr>
          <p:cNvPr id="56" name="Rounded Rectangle 46">
            <a:extLst>
              <a:ext uri="{FF2B5EF4-FFF2-40B4-BE49-F238E27FC236}">
                <a16:creationId xmlns:a16="http://schemas.microsoft.com/office/drawing/2014/main" id="{4C5BF5B7-EDA1-54F6-5278-82E451FAAC68}"/>
              </a:ext>
              <a:ext uri="{C183D7F6-B498-43B3-948B-1728B52AA6E4}">
                <adec:decorative xmlns:adec="http://schemas.microsoft.com/office/drawing/2017/decorative" val="1"/>
              </a:ext>
            </a:extLst>
          </p:cNvPr>
          <p:cNvSpPr/>
          <p:nvPr/>
        </p:nvSpPr>
        <p:spPr bwMode="auto">
          <a:xfrm>
            <a:off x="6217940" y="241364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Picture 6" descr="Microsoft Teams Logo, symbol, meaning, history, PNG">
            <a:hlinkClick r:id="rId8"/>
            <a:extLst>
              <a:ext uri="{FF2B5EF4-FFF2-40B4-BE49-F238E27FC236}">
                <a16:creationId xmlns:a16="http://schemas.microsoft.com/office/drawing/2014/main" id="{435959F0-EDC4-295B-F967-53076D526F6F}"/>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20244" r="20244"/>
          <a:stretch/>
        </p:blipFill>
        <p:spPr bwMode="auto">
          <a:xfrm>
            <a:off x="6332871" y="2509095"/>
            <a:ext cx="304683" cy="287983"/>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694400A2-D2BF-6E32-FA19-F80103D2FE10}"/>
              </a:ext>
              <a:ext uri="{C183D7F6-B498-43B3-948B-1728B52AA6E4}">
                <adec:decorative xmlns:adec="http://schemas.microsoft.com/office/drawing/2017/decorative" val="0"/>
              </a:ext>
            </a:extLst>
          </p:cNvPr>
          <p:cNvSpPr txBox="1"/>
          <p:nvPr/>
        </p:nvSpPr>
        <p:spPr>
          <a:xfrm>
            <a:off x="6837724" y="2560753"/>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a:ea typeface="+mn-ea"/>
                <a:cs typeface="+mn-cs"/>
              </a:rPr>
              <a:t>Copilot in Teams</a:t>
            </a:r>
          </a:p>
        </p:txBody>
      </p:sp>
      <p:sp>
        <p:nvSpPr>
          <p:cNvPr id="54" name="Rectangle: Rounded Corners 6">
            <a:extLst>
              <a:ext uri="{FF2B5EF4-FFF2-40B4-BE49-F238E27FC236}">
                <a16:creationId xmlns:a16="http://schemas.microsoft.com/office/drawing/2014/main" id="{4846AAAF-D466-D27D-6982-37F38A8D2BB8}"/>
              </a:ext>
              <a:ext uri="{C183D7F6-B498-43B3-948B-1728B52AA6E4}">
                <adec:decorative xmlns:adec="http://schemas.microsoft.com/office/drawing/2017/decorative" val="1"/>
              </a:ext>
            </a:extLst>
          </p:cNvPr>
          <p:cNvSpPr/>
          <p:nvPr/>
        </p:nvSpPr>
        <p:spPr bwMode="auto">
          <a:xfrm>
            <a:off x="6246676" y="299705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8" name="Title 1">
            <a:extLst>
              <a:ext uri="{FF2B5EF4-FFF2-40B4-BE49-F238E27FC236}">
                <a16:creationId xmlns:a16="http://schemas.microsoft.com/office/drawing/2014/main" id="{8FC99839-84B9-6734-1824-CF0D85D7F054}"/>
              </a:ext>
            </a:extLst>
          </p:cNvPr>
          <p:cNvSpPr txBox="1">
            <a:spLocks/>
          </p:cNvSpPr>
          <p:nvPr/>
        </p:nvSpPr>
        <p:spPr>
          <a:xfrm>
            <a:off x="6325365" y="3109705"/>
            <a:ext cx="2443118" cy="27699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w="3175">
                  <a:noFill/>
                </a:ln>
                <a:gradFill>
                  <a:gsLst>
                    <a:gs pos="0">
                      <a:srgbClr val="1264B1"/>
                    </a:gs>
                    <a:gs pos="100000">
                      <a:srgbClr val="944DCF"/>
                    </a:gs>
                  </a:gsLst>
                  <a:lin ang="0" scaled="1"/>
                </a:gradFill>
                <a:effectLst/>
                <a:uLnTx/>
                <a:uFillTx/>
                <a:latin typeface="Segoe UI"/>
                <a:ea typeface="+mn-ea"/>
                <a:cs typeface="Segoe UI" pitchFamily="34" charset="0"/>
              </a:rPr>
              <a:t>What questions were asked </a:t>
            </a:r>
            <a:r>
              <a:rPr kumimoji="0" lang="en-US" sz="900" b="0" i="0" u="none" strike="noStrike" kern="1200" cap="none" spc="0" normalizeH="0" baseline="0" noProof="0" dirty="0">
                <a:ln w="3175">
                  <a:noFill/>
                </a:ln>
                <a:solidFill>
                  <a:prstClr val="black"/>
                </a:solidFill>
                <a:effectLst/>
                <a:uLnTx/>
                <a:uFillTx/>
                <a:latin typeface="Segoe UI"/>
                <a:ea typeface="+mn-ea"/>
                <a:cs typeface="Segoe UI" pitchFamily="34" charset="0"/>
              </a:rPr>
              <a:t>during the meeting that have not been answered?</a:t>
            </a:r>
          </a:p>
        </p:txBody>
      </p:sp>
      <p:sp>
        <p:nvSpPr>
          <p:cNvPr id="15" name="Rectangle: Rounded Corners 14">
            <a:extLst>
              <a:ext uri="{FF2B5EF4-FFF2-40B4-BE49-F238E27FC236}">
                <a16:creationId xmlns:a16="http://schemas.microsoft.com/office/drawing/2014/main" id="{275A0418-1B3C-C3EF-FA1E-C5E230B821BD}"/>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11:00 AM</a:t>
            </a:r>
          </a:p>
        </p:txBody>
      </p:sp>
      <p:sp>
        <p:nvSpPr>
          <p:cNvPr id="29" name="TextBox 28">
            <a:extLst>
              <a:ext uri="{FF2B5EF4-FFF2-40B4-BE49-F238E27FC236}">
                <a16:creationId xmlns:a16="http://schemas.microsoft.com/office/drawing/2014/main" id="{BAF3371D-CDE1-B128-85FD-FF5E858B5480}"/>
              </a:ext>
            </a:extLst>
          </p:cNvPr>
          <p:cNvSpPr txBox="1"/>
          <p:nvPr/>
        </p:nvSpPr>
        <p:spPr>
          <a:xfrm>
            <a:off x="6246676"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Switching gears, Ricardo received the latest financial numbers from his business planning lead. He uses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Copilot in Excel </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to analyze the complex data quickly.</a:t>
            </a:r>
          </a:p>
        </p:txBody>
      </p:sp>
      <p:sp>
        <p:nvSpPr>
          <p:cNvPr id="62" name="Rounded Rectangle 46">
            <a:extLst>
              <a:ext uri="{FF2B5EF4-FFF2-40B4-BE49-F238E27FC236}">
                <a16:creationId xmlns:a16="http://schemas.microsoft.com/office/drawing/2014/main" id="{0798023C-F9B1-87F9-C6FE-C12768D8561E}"/>
              </a:ext>
              <a:ext uri="{C183D7F6-B498-43B3-948B-1728B52AA6E4}">
                <adec:decorative xmlns:adec="http://schemas.microsoft.com/office/drawing/2017/decorative" val="1"/>
              </a:ext>
            </a:extLst>
          </p:cNvPr>
          <p:cNvSpPr/>
          <p:nvPr/>
        </p:nvSpPr>
        <p:spPr bwMode="auto">
          <a:xfrm>
            <a:off x="6241768" y="50038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6" name="Picture 8">
            <a:hlinkClick r:id="rId10"/>
            <a:extLst>
              <a:ext uri="{FF2B5EF4-FFF2-40B4-BE49-F238E27FC236}">
                <a16:creationId xmlns:a16="http://schemas.microsoft.com/office/drawing/2014/main" id="{550D4665-9CA2-3F74-0A27-FF68E6DE9F31}"/>
              </a:ext>
              <a:ext uri="{C183D7F6-B498-43B3-948B-1728B52AA6E4}">
                <adec:decorative xmlns:adec="http://schemas.microsoft.com/office/drawing/2017/decorative" val="1"/>
              </a:ext>
            </a:extLst>
          </p:cNvPr>
          <p:cNvPicPr>
            <a:picLocks noChangeArrowheads="1"/>
          </p:cNvPicPr>
          <p:nvPr/>
        </p:nvPicPr>
        <p:blipFill rotWithShape="1">
          <a:blip r:embed="rId11" cstate="email">
            <a:extLst>
              <a:ext uri="{28A0092B-C50C-407E-A947-70E740481C1C}">
                <a14:useLocalDpi xmlns:a14="http://schemas.microsoft.com/office/drawing/2010/main"/>
              </a:ext>
            </a:extLst>
          </a:blip>
          <a:srcRect l="17073" t="17073" r="17073" b="17073"/>
          <a:stretch/>
        </p:blipFill>
        <p:spPr bwMode="auto">
          <a:xfrm>
            <a:off x="6353794" y="5115901"/>
            <a:ext cx="310492" cy="310492"/>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BE2D44AB-7EBE-A9E9-77BB-57E48315454E}"/>
              </a:ext>
              <a:ext uri="{C183D7F6-B498-43B3-948B-1728B52AA6E4}">
                <adec:decorative xmlns:adec="http://schemas.microsoft.com/office/drawing/2017/decorative" val="0"/>
              </a:ext>
            </a:extLst>
          </p:cNvPr>
          <p:cNvSpPr txBox="1"/>
          <p:nvPr/>
        </p:nvSpPr>
        <p:spPr>
          <a:xfrm>
            <a:off x="6892111" y="5178813"/>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Excel</a:t>
            </a:r>
          </a:p>
        </p:txBody>
      </p:sp>
      <p:sp>
        <p:nvSpPr>
          <p:cNvPr id="75" name="Rectangle: Rounded Corners 6">
            <a:extLst>
              <a:ext uri="{FF2B5EF4-FFF2-40B4-BE49-F238E27FC236}">
                <a16:creationId xmlns:a16="http://schemas.microsoft.com/office/drawing/2014/main" id="{5BF4796B-8617-1F86-BB2B-B8483B1AD197}"/>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9" name="Title 1">
            <a:extLst>
              <a:ext uri="{FF2B5EF4-FFF2-40B4-BE49-F238E27FC236}">
                <a16:creationId xmlns:a16="http://schemas.microsoft.com/office/drawing/2014/main" id="{1A9FE261-3D98-5DF4-DB71-815B3E4FC6FA}"/>
              </a:ext>
            </a:extLst>
          </p:cNvPr>
          <p:cNvSpPr txBox="1">
            <a:spLocks/>
          </p:cNvSpPr>
          <p:nvPr/>
        </p:nvSpPr>
        <p:spPr>
          <a:xfrm>
            <a:off x="6315091" y="5753756"/>
            <a:ext cx="2443118" cy="41549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What is the percentage of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[total revenue from each region]?</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Are there any trends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in my data?</a:t>
            </a:r>
          </a:p>
        </p:txBody>
      </p:sp>
      <p:sp>
        <p:nvSpPr>
          <p:cNvPr id="13" name="Rectangle: Rounded Corners 12">
            <a:extLst>
              <a:ext uri="{FF2B5EF4-FFF2-40B4-BE49-F238E27FC236}">
                <a16:creationId xmlns:a16="http://schemas.microsoft.com/office/drawing/2014/main" id="{7FACD4E1-5AB8-B5DB-3992-ED47CD027D49}"/>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30" name="TextBox 29">
            <a:extLst>
              <a:ext uri="{FF2B5EF4-FFF2-40B4-BE49-F238E27FC236}">
                <a16:creationId xmlns:a16="http://schemas.microsoft.com/office/drawing/2014/main" id="{AF9B5CBD-0698-BF25-70CB-6A257556ECD2}"/>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As Ricardo prepares for a team meeting, he asks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M365 Copilot</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what questions he should raise to quickly create an agenda.</a:t>
            </a:r>
          </a:p>
        </p:txBody>
      </p:sp>
      <p:sp>
        <p:nvSpPr>
          <p:cNvPr id="85" name="Rounded Rectangle 46">
            <a:extLst>
              <a:ext uri="{FF2B5EF4-FFF2-40B4-BE49-F238E27FC236}">
                <a16:creationId xmlns:a16="http://schemas.microsoft.com/office/drawing/2014/main" id="{AF44E35B-4B9E-EF1E-D2CA-296AC9DDB6B7}"/>
              </a:ext>
              <a:ext uri="{C183D7F6-B498-43B3-948B-1728B52AA6E4}">
                <adec:decorative xmlns:adec="http://schemas.microsoft.com/office/drawing/2017/decorative" val="1"/>
              </a:ext>
            </a:extLst>
          </p:cNvPr>
          <p:cNvSpPr/>
          <p:nvPr/>
        </p:nvSpPr>
        <p:spPr bwMode="auto">
          <a:xfrm>
            <a:off x="3412562" y="50038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7" name="Picture 2">
            <a:hlinkClick r:id="rId6"/>
            <a:extLst>
              <a:ext uri="{FF2B5EF4-FFF2-40B4-BE49-F238E27FC236}">
                <a16:creationId xmlns:a16="http://schemas.microsoft.com/office/drawing/2014/main" id="{778DA29B-A33F-B135-6D3F-4FD1C9D4F7BD}"/>
              </a:ext>
              <a:ext uri="{C183D7F6-B498-43B3-948B-1728B52AA6E4}">
                <adec:decorative xmlns:adec="http://schemas.microsoft.com/office/drawing/2017/decorative" val="1"/>
              </a:ext>
            </a:extLst>
          </p:cNvPr>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38350" y="5142559"/>
            <a:ext cx="282965" cy="257174"/>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BDBE7D87-3392-10DD-19EC-94D5E275A046}"/>
              </a:ext>
              <a:ext uri="{C183D7F6-B498-43B3-948B-1728B52AA6E4}">
                <adec:decorative xmlns:adec="http://schemas.microsoft.com/office/drawing/2017/decorative" val="0"/>
              </a:ext>
            </a:extLst>
          </p:cNvPr>
          <p:cNvSpPr txBox="1"/>
          <p:nvPr/>
        </p:nvSpPr>
        <p:spPr>
          <a:xfrm>
            <a:off x="4061352" y="5178813"/>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365 Copilot</a:t>
            </a:r>
          </a:p>
        </p:txBody>
      </p:sp>
      <p:sp>
        <p:nvSpPr>
          <p:cNvPr id="69" name="Rectangle: Rounded Corners 6">
            <a:extLst>
              <a:ext uri="{FF2B5EF4-FFF2-40B4-BE49-F238E27FC236}">
                <a16:creationId xmlns:a16="http://schemas.microsoft.com/office/drawing/2014/main" id="{AF2ADA8C-11F2-95FD-376D-A3EA567D4BF7}"/>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itle 1">
            <a:extLst>
              <a:ext uri="{FF2B5EF4-FFF2-40B4-BE49-F238E27FC236}">
                <a16:creationId xmlns:a16="http://schemas.microsoft.com/office/drawing/2014/main" id="{9A3C749F-326A-BE50-0430-F2AA1BF82E38}"/>
              </a:ext>
            </a:extLst>
          </p:cNvPr>
          <p:cNvSpPr txBox="1">
            <a:spLocks/>
          </p:cNvSpPr>
          <p:nvPr/>
        </p:nvSpPr>
        <p:spPr>
          <a:xfrm>
            <a:off x="3480977" y="5823006"/>
            <a:ext cx="2443118" cy="13849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What questions should I ask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about [project]?</a:t>
            </a:r>
          </a:p>
        </p:txBody>
      </p:sp>
      <p:sp>
        <p:nvSpPr>
          <p:cNvPr id="6" name="Rectangle: Rounded Corners 5">
            <a:extLst>
              <a:ext uri="{FF2B5EF4-FFF2-40B4-BE49-F238E27FC236}">
                <a16:creationId xmlns:a16="http://schemas.microsoft.com/office/drawing/2014/main" id="{B6C1D59C-6389-9BB3-B77C-1E90B7FA330D}"/>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31" name="TextBox 30">
            <a:extLst>
              <a:ext uri="{FF2B5EF4-FFF2-40B4-BE49-F238E27FC236}">
                <a16:creationId xmlns:a16="http://schemas.microsoft.com/office/drawing/2014/main" id="{BC9BF66F-D48C-C152-205A-5518425D4833}"/>
              </a:ext>
            </a:extLst>
          </p:cNvPr>
          <p:cNvSpPr txBox="1"/>
          <p:nvPr/>
        </p:nvSpPr>
        <p:spPr>
          <a:xfrm>
            <a:off x="588263"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At the end of his day, Ricardo drafts an email in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Copilot in Outlook, </a:t>
            </a:r>
            <a:r>
              <a:rPr kumimoji="0" lang="en-US" sz="1000" b="0" i="0" u="none" strike="noStrike" kern="1200" cap="none" spc="0" normalizeH="0" baseline="0" noProof="0">
                <a:ln w="3175">
                  <a:noFill/>
                </a:ln>
                <a:solidFill>
                  <a:prstClr val="black"/>
                </a:solidFill>
                <a:effectLst/>
                <a:uLnTx/>
                <a:uFillTx/>
                <a:latin typeface="Segoe UI" panose="020B0502040204020203" pitchFamily="34" charset="0"/>
                <a:ea typeface="+mn-ea"/>
                <a:cs typeface="Segoe UI" panose="020B0502040204020203" pitchFamily="34" charset="0"/>
              </a:rPr>
              <a:t>then uses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Coaching by Copilot </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to assess and adjust the tone.</a:t>
            </a:r>
          </a:p>
        </p:txBody>
      </p:sp>
      <p:sp>
        <p:nvSpPr>
          <p:cNvPr id="101" name="Rounded Rectangle 46">
            <a:hlinkClick r:id="rId12"/>
            <a:extLst>
              <a:ext uri="{FF2B5EF4-FFF2-40B4-BE49-F238E27FC236}">
                <a16:creationId xmlns:a16="http://schemas.microsoft.com/office/drawing/2014/main" id="{7ABDDF93-274E-A921-076B-7205FC7F56CC}"/>
              </a:ext>
              <a:ext uri="{C183D7F6-B498-43B3-948B-1728B52AA6E4}">
                <adec:decorative xmlns:adec="http://schemas.microsoft.com/office/drawing/2017/decorative" val="1"/>
              </a:ext>
            </a:extLst>
          </p:cNvPr>
          <p:cNvSpPr/>
          <p:nvPr/>
        </p:nvSpPr>
        <p:spPr bwMode="auto">
          <a:xfrm>
            <a:off x="551796" y="50038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5" name="Graphic 104">
            <a:extLst>
              <a:ext uri="{FF2B5EF4-FFF2-40B4-BE49-F238E27FC236}">
                <a16:creationId xmlns:a16="http://schemas.microsoft.com/office/drawing/2014/main" id="{778511BB-BE70-132B-EF11-C053F25DD9A1}"/>
              </a:ext>
              <a:ext uri="{C183D7F6-B498-43B3-948B-1728B52AA6E4}">
                <adec:decorative xmlns:adec="http://schemas.microsoft.com/office/drawing/2017/decorative" val="1"/>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0075" t="20075" r="20075" b="20075"/>
          <a:stretch/>
        </p:blipFill>
        <p:spPr>
          <a:xfrm>
            <a:off x="569765" y="5068389"/>
            <a:ext cx="415190" cy="415188"/>
          </a:xfrm>
          <a:prstGeom prst="rect">
            <a:avLst/>
          </a:prstGeom>
        </p:spPr>
      </p:pic>
      <p:sp>
        <p:nvSpPr>
          <p:cNvPr id="112" name="TextBox 111">
            <a:extLst>
              <a:ext uri="{FF2B5EF4-FFF2-40B4-BE49-F238E27FC236}">
                <a16:creationId xmlns:a16="http://schemas.microsoft.com/office/drawing/2014/main" id="{6B944B8F-3643-99FC-5CFA-8396101C83D7}"/>
              </a:ext>
              <a:ext uri="{C183D7F6-B498-43B3-948B-1728B52AA6E4}">
                <adec:decorative xmlns:adec="http://schemas.microsoft.com/office/drawing/2017/decorative" val="0"/>
              </a:ext>
            </a:extLst>
          </p:cNvPr>
          <p:cNvSpPr txBox="1"/>
          <p:nvPr/>
        </p:nvSpPr>
        <p:spPr>
          <a:xfrm>
            <a:off x="1171579" y="5178813"/>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61" name="Rectangle: Rounded Corners 6">
            <a:extLst>
              <a:ext uri="{FF2B5EF4-FFF2-40B4-BE49-F238E27FC236}">
                <a16:creationId xmlns:a16="http://schemas.microsoft.com/office/drawing/2014/main" id="{80C91159-6AF8-DD8E-4AA6-570BE8F5D44F}"/>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0" name="Group 79">
            <a:extLst>
              <a:ext uri="{FF2B5EF4-FFF2-40B4-BE49-F238E27FC236}">
                <a16:creationId xmlns:a16="http://schemas.microsoft.com/office/drawing/2014/main" id="{45AFA8BC-FD80-22F4-BF1E-5C0394FED32B}"/>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1" name="Oval 80">
              <a:extLst>
                <a:ext uri="{FF2B5EF4-FFF2-40B4-BE49-F238E27FC236}">
                  <a16:creationId xmlns:a16="http://schemas.microsoft.com/office/drawing/2014/main" id="{B1313ABD-D7C6-6E19-976E-407B5DEF7C4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Graphic 68">
              <a:extLst>
                <a:ext uri="{FF2B5EF4-FFF2-40B4-BE49-F238E27FC236}">
                  <a16:creationId xmlns:a16="http://schemas.microsoft.com/office/drawing/2014/main" id="{309BB0A3-FBAC-1D73-332B-E2457C9831DC}"/>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64" name="Title 1">
            <a:extLst>
              <a:ext uri="{FF2B5EF4-FFF2-40B4-BE49-F238E27FC236}">
                <a16:creationId xmlns:a16="http://schemas.microsoft.com/office/drawing/2014/main" id="{CF5464CF-1D69-E237-8826-958FF54ADC17}"/>
              </a:ext>
            </a:extLst>
          </p:cNvPr>
          <p:cNvSpPr txBox="1">
            <a:spLocks/>
          </p:cNvSpPr>
          <p:nvPr/>
        </p:nvSpPr>
        <p:spPr>
          <a:xfrm>
            <a:off x="646864" y="5825888"/>
            <a:ext cx="2443118" cy="13849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Coaching by Copilot.</a:t>
            </a:r>
            <a:endPar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pic>
        <p:nvPicPr>
          <p:cNvPr id="4" name="Picture 3" descr="A person wearing headphones and looking at a computer&#10;&#10;">
            <a:extLst>
              <a:ext uri="{FF2B5EF4-FFF2-40B4-BE49-F238E27FC236}">
                <a16:creationId xmlns:a16="http://schemas.microsoft.com/office/drawing/2014/main" id="{8FBBA936-E3F5-D7C5-E1B6-32AF117DBE3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175937" y="2872614"/>
            <a:ext cx="2900121" cy="1934288"/>
          </a:xfrm>
          <a:prstGeom prst="rect">
            <a:avLst/>
          </a:prstGeom>
        </p:spPr>
      </p:pic>
      <p:sp>
        <p:nvSpPr>
          <p:cNvPr id="89" name="Freeform: Shape 88">
            <a:extLst>
              <a:ext uri="{FF2B5EF4-FFF2-40B4-BE49-F238E27FC236}">
                <a16:creationId xmlns:a16="http://schemas.microsoft.com/office/drawing/2014/main" id="{14FD2890-8F23-CFC2-EECD-C147D7AECAC3}"/>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3" name="Rectangle 92">
            <a:extLst>
              <a:ext uri="{FF2B5EF4-FFF2-40B4-BE49-F238E27FC236}">
                <a16:creationId xmlns:a16="http://schemas.microsoft.com/office/drawing/2014/main" id="{44A4250A-4381-2EB4-0EDC-0D6A31493148}"/>
              </a:ext>
            </a:extLst>
          </p:cNvPr>
          <p:cNvSpPr/>
          <p:nvPr/>
        </p:nvSpPr>
        <p:spPr>
          <a:xfrm>
            <a:off x="9403398" y="5539575"/>
            <a:ext cx="2456177"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Ricardo is autistic and uses Copilot in meetings and communications</a:t>
            </a:r>
            <a:endParaRPr kumimoji="0" lang="en-US" sz="1400" b="0" i="0" u="none" strike="noStrike" kern="1200" cap="none" spc="0" normalizeH="0" baseline="0" noProof="0">
              <a:ln>
                <a:noFill/>
              </a:ln>
              <a:solidFill>
                <a:prstClr val="white"/>
              </a:solidFill>
              <a:effectLst/>
              <a:uLnTx/>
              <a:uFillTx/>
              <a:latin typeface="Segoe UI Semibold"/>
              <a:ea typeface="+mn-ea"/>
              <a:cs typeface="Segoe UI"/>
            </a:endParaRPr>
          </a:p>
        </p:txBody>
      </p:sp>
    </p:spTree>
    <p:extLst>
      <p:ext uri="{BB962C8B-B14F-4D97-AF65-F5344CB8AC3E}">
        <p14:creationId xmlns:p14="http://schemas.microsoft.com/office/powerpoint/2010/main" val="2774049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05BD3BCE-6225-0766-BAC7-C940A3B77002}"/>
              </a:ext>
            </a:extLst>
          </p:cNvPr>
          <p:cNvSpPr>
            <a:spLocks noGrp="1"/>
          </p:cNvSpPr>
          <p:nvPr>
            <p:ph type="title"/>
          </p:nvPr>
        </p:nvSpPr>
        <p:spPr>
          <a:xfrm>
            <a:off x="838200" y="365125"/>
            <a:ext cx="10515600" cy="446084"/>
          </a:xfrm>
          <a:noFill/>
        </p:spPr>
        <p:txBody>
          <a:bodyPr vert="horz" wrap="square" lIns="0" tIns="0" rIns="0" bIns="0" rtlCol="0" anchor="t">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A day in the life with focus on your mental well-being</a:t>
            </a:r>
          </a:p>
        </p:txBody>
      </p:sp>
      <p:pic>
        <p:nvPicPr>
          <p:cNvPr id="2" name="Picture 2">
            <a:extLst>
              <a:ext uri="{FF2B5EF4-FFF2-40B4-BE49-F238E27FC236}">
                <a16:creationId xmlns:a16="http://schemas.microsoft.com/office/drawing/2014/main" id="{A525943C-DECB-B724-85C9-1E3825D47678}"/>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6">
            <a:extLst>
              <a:ext uri="{FF2B5EF4-FFF2-40B4-BE49-F238E27FC236}">
                <a16:creationId xmlns:a16="http://schemas.microsoft.com/office/drawing/2014/main" id="{3618BDA2-3328-85D6-E0A2-442D23335EB0}"/>
              </a:ext>
              <a:ext uri="{C183D7F6-B498-43B3-948B-1728B52AA6E4}">
                <adec:decorative xmlns:adec="http://schemas.microsoft.com/office/drawing/2017/decorative" val="0"/>
              </a:ext>
            </a:extLst>
          </p:cNvPr>
          <p:cNvSpPr/>
          <p:nvPr/>
        </p:nvSpPr>
        <p:spPr bwMode="auto">
          <a:xfrm>
            <a:off x="592305" y="859032"/>
            <a:ext cx="1146118" cy="228600"/>
          </a:xfrm>
          <a:prstGeom prst="roundRect">
            <a:avLst>
              <a:gd name="adj" fmla="val 50000"/>
            </a:avLst>
          </a:prstGeom>
          <a:solidFill>
            <a:srgbClr val="FFA38B"/>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Accessibility</a:t>
            </a:r>
          </a:p>
        </p:txBody>
      </p:sp>
      <p:sp>
        <p:nvSpPr>
          <p:cNvPr id="18" name="Rectangle: Rounded Corners 17">
            <a:extLst>
              <a:ext uri="{FF2B5EF4-FFF2-40B4-BE49-F238E27FC236}">
                <a16:creationId xmlns:a16="http://schemas.microsoft.com/office/drawing/2014/main" id="{AA0C46EE-E364-A580-62A4-23A49D2EB1EF}"/>
              </a:ext>
              <a:ext uri="{C183D7F6-B498-43B3-948B-1728B52AA6E4}">
                <adec:decorative xmlns:adec="http://schemas.microsoft.com/office/drawing/2017/decorative" val="0"/>
              </a:ext>
            </a:extLst>
          </p:cNvPr>
          <p:cNvSpPr/>
          <p:nvPr/>
        </p:nvSpPr>
        <p:spPr bwMode="auto">
          <a:xfrm>
            <a:off x="1840960" y="859032"/>
            <a:ext cx="1809834" cy="2286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Summarize meetings</a:t>
            </a:r>
          </a:p>
        </p:txBody>
      </p:sp>
      <p:pic>
        <p:nvPicPr>
          <p:cNvPr id="19" name="Graphic 18">
            <a:extLst>
              <a:ext uri="{FF2B5EF4-FFF2-40B4-BE49-F238E27FC236}">
                <a16:creationId xmlns:a16="http://schemas.microsoft.com/office/drawing/2014/main" id="{463A45CC-1F8F-1BFC-62EA-F2B50D115545}"/>
              </a:ext>
              <a:ext uri="{C183D7F6-B498-43B3-948B-1728B52AA6E4}">
                <adec:decorative xmlns:adec="http://schemas.microsoft.com/office/drawing/2017/decorative" val="1"/>
              </a:ext>
            </a:extLst>
          </p:cNvPr>
          <p:cNvPicPr>
            <a:picLocks/>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0779" y="859032"/>
            <a:ext cx="155448" cy="153748"/>
          </a:xfrm>
          <a:prstGeom prst="rect">
            <a:avLst/>
          </a:prstGeom>
        </p:spPr>
      </p:pic>
      <p:sp>
        <p:nvSpPr>
          <p:cNvPr id="32" name="Rectangle: Rounded Corners 31">
            <a:extLst>
              <a:ext uri="{FF2B5EF4-FFF2-40B4-BE49-F238E27FC236}">
                <a16:creationId xmlns:a16="http://schemas.microsoft.com/office/drawing/2014/main" id="{ADD69A26-3F08-9670-CCB1-156A9E0A78F4}"/>
              </a:ext>
              <a:ext uri="{C183D7F6-B498-43B3-948B-1728B52AA6E4}">
                <adec:decorative xmlns:adec="http://schemas.microsoft.com/office/drawing/2017/decorative" val="0"/>
              </a:ext>
            </a:extLst>
          </p:cNvPr>
          <p:cNvSpPr/>
          <p:nvPr/>
        </p:nvSpPr>
        <p:spPr bwMode="auto">
          <a:xfrm>
            <a:off x="3753331" y="859032"/>
            <a:ext cx="1911244" cy="2286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Create clear communications</a:t>
            </a:r>
          </a:p>
        </p:txBody>
      </p:sp>
      <p:pic>
        <p:nvPicPr>
          <p:cNvPr id="60" name="Graphic 59">
            <a:extLst>
              <a:ext uri="{FF2B5EF4-FFF2-40B4-BE49-F238E27FC236}">
                <a16:creationId xmlns:a16="http://schemas.microsoft.com/office/drawing/2014/main" id="{8091EB52-4912-2989-9481-348290C9F2F0}"/>
              </a:ext>
              <a:ext uri="{C183D7F6-B498-43B3-948B-1728B52AA6E4}">
                <adec:decorative xmlns:adec="http://schemas.microsoft.com/office/drawing/2017/decorative" val="1"/>
              </a:ext>
            </a:extLst>
          </p:cNvPr>
          <p:cNvPicPr>
            <a:picLocks/>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11370" y="859032"/>
            <a:ext cx="155448" cy="159075"/>
          </a:xfrm>
          <a:prstGeom prst="rect">
            <a:avLst/>
          </a:prstGeom>
        </p:spPr>
      </p:pic>
      <p:sp>
        <p:nvSpPr>
          <p:cNvPr id="59" name="Rectangle: Rounded Corners 58">
            <a:extLst>
              <a:ext uri="{FF2B5EF4-FFF2-40B4-BE49-F238E27FC236}">
                <a16:creationId xmlns:a16="http://schemas.microsoft.com/office/drawing/2014/main" id="{E71A6117-D6BA-621A-7CD6-CDD5FE5F5162}"/>
              </a:ext>
              <a:ext uri="{C183D7F6-B498-43B3-948B-1728B52AA6E4}">
                <adec:decorative xmlns:adec="http://schemas.microsoft.com/office/drawing/2017/decorative" val="0"/>
              </a:ext>
            </a:extLst>
          </p:cNvPr>
          <p:cNvSpPr/>
          <p:nvPr/>
        </p:nvSpPr>
        <p:spPr bwMode="auto">
          <a:xfrm>
            <a:off x="5767111" y="859032"/>
            <a:ext cx="1911244" cy="2286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Focus on important tasks</a:t>
            </a:r>
          </a:p>
        </p:txBody>
      </p:sp>
      <p:pic>
        <p:nvPicPr>
          <p:cNvPr id="62" name="Graphic 61">
            <a:extLst>
              <a:ext uri="{FF2B5EF4-FFF2-40B4-BE49-F238E27FC236}">
                <a16:creationId xmlns:a16="http://schemas.microsoft.com/office/drawing/2014/main" id="{A96BE84D-656B-1C0B-7930-43232A274A0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16776" y="859032"/>
            <a:ext cx="181584" cy="159075"/>
          </a:xfrm>
          <a:prstGeom prst="rect">
            <a:avLst/>
          </a:prstGeom>
        </p:spPr>
      </p:pic>
      <p:sp>
        <p:nvSpPr>
          <p:cNvPr id="51" name="Freeform: Shape 50">
            <a:extLst>
              <a:ext uri="{FF2B5EF4-FFF2-40B4-BE49-F238E27FC236}">
                <a16:creationId xmlns:a16="http://schemas.microsoft.com/office/drawing/2014/main" id="{4186C0E1-14D3-06E1-03F3-8C39299F173D}"/>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37" name="Group 36">
            <a:extLst>
              <a:ext uri="{FF2B5EF4-FFF2-40B4-BE49-F238E27FC236}">
                <a16:creationId xmlns:a16="http://schemas.microsoft.com/office/drawing/2014/main" id="{741105D2-D59F-F964-6B77-61D5492A2D0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36" name="Oval 35">
              <a:extLst>
                <a:ext uri="{FF2B5EF4-FFF2-40B4-BE49-F238E27FC236}">
                  <a16:creationId xmlns:a16="http://schemas.microsoft.com/office/drawing/2014/main" id="{72C67526-0EBB-63FD-1988-CF420480197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5" name="Graphic 68">
              <a:extLst>
                <a:ext uri="{FF2B5EF4-FFF2-40B4-BE49-F238E27FC236}">
                  <a16:creationId xmlns:a16="http://schemas.microsoft.com/office/drawing/2014/main" id="{8255C674-0BD6-06B6-C738-C1E3401CDD9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38" name="Group 37">
            <a:extLst>
              <a:ext uri="{FF2B5EF4-FFF2-40B4-BE49-F238E27FC236}">
                <a16:creationId xmlns:a16="http://schemas.microsoft.com/office/drawing/2014/main" id="{DBB556C5-7888-D8BC-0E57-F99F9DD01CA5}"/>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39" name="Oval 38">
              <a:extLst>
                <a:ext uri="{FF2B5EF4-FFF2-40B4-BE49-F238E27FC236}">
                  <a16:creationId xmlns:a16="http://schemas.microsoft.com/office/drawing/2014/main" id="{5A3C61C9-9F1C-0BAD-545E-CAD83BAB6EF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0" name="Graphic 68">
              <a:extLst>
                <a:ext uri="{FF2B5EF4-FFF2-40B4-BE49-F238E27FC236}">
                  <a16:creationId xmlns:a16="http://schemas.microsoft.com/office/drawing/2014/main" id="{CFA32647-9FCA-0FD7-D14E-1DC9523DF6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3D435934-74D8-51E2-C41B-7C93B3A0765E}"/>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45" name="Oval 44">
              <a:extLst>
                <a:ext uri="{FF2B5EF4-FFF2-40B4-BE49-F238E27FC236}">
                  <a16:creationId xmlns:a16="http://schemas.microsoft.com/office/drawing/2014/main" id="{E942539E-2659-A0B2-9435-755FCED6ABCE}"/>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6" name="Graphic 68">
              <a:extLst>
                <a:ext uri="{FF2B5EF4-FFF2-40B4-BE49-F238E27FC236}">
                  <a16:creationId xmlns:a16="http://schemas.microsoft.com/office/drawing/2014/main" id="{BB98AAB3-A4A3-6C2B-E1C5-5B41287CB19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0CF65879-686E-C1A1-D11A-AC7AF83A740E}"/>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48" name="Oval 47">
              <a:extLst>
                <a:ext uri="{FF2B5EF4-FFF2-40B4-BE49-F238E27FC236}">
                  <a16:creationId xmlns:a16="http://schemas.microsoft.com/office/drawing/2014/main" id="{D6F6D3A7-3F76-7093-BA08-9629C69005A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9" name="Graphic 68">
              <a:extLst>
                <a:ext uri="{FF2B5EF4-FFF2-40B4-BE49-F238E27FC236}">
                  <a16:creationId xmlns:a16="http://schemas.microsoft.com/office/drawing/2014/main" id="{4197A06B-89D6-2309-0801-EB24684DA8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5" name="Rectangle: Rounded Corners 4">
            <a:extLst>
              <a:ext uri="{FF2B5EF4-FFF2-40B4-BE49-F238E27FC236}">
                <a16:creationId xmlns:a16="http://schemas.microsoft.com/office/drawing/2014/main" id="{034F62D5-AC0E-610B-ABD3-BD0CF16B9D9F}"/>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AM</a:t>
            </a:r>
          </a:p>
        </p:txBody>
      </p:sp>
      <p:sp>
        <p:nvSpPr>
          <p:cNvPr id="26" name="TextBox 25">
            <a:extLst>
              <a:ext uri="{FF2B5EF4-FFF2-40B4-BE49-F238E27FC236}">
                <a16:creationId xmlns:a16="http://schemas.microsoft.com/office/drawing/2014/main" id="{36C40E22-9029-8988-F017-9E661E26992C}"/>
              </a:ext>
            </a:extLst>
          </p:cNvPr>
          <p:cNvSpPr txBox="1"/>
          <p:nvPr/>
        </p:nvSpPr>
        <p:spPr>
          <a:xfrm>
            <a:off x="588263"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Kyle starts his day with a team meeting with many attendees. He uses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Copilot in Teams</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to recap what each person says, hone in on the key information, and secure a feeling of being informed instead of lost.</a:t>
            </a:r>
          </a:p>
        </p:txBody>
      </p:sp>
      <p:sp>
        <p:nvSpPr>
          <p:cNvPr id="114" name="Rounded Rectangle 46">
            <a:extLst>
              <a:ext uri="{FF2B5EF4-FFF2-40B4-BE49-F238E27FC236}">
                <a16:creationId xmlns:a16="http://schemas.microsoft.com/office/drawing/2014/main" id="{767722FB-7B2A-8D3A-6B1F-AB00ADC3E854}"/>
              </a:ext>
              <a:ext uri="{C183D7F6-B498-43B3-948B-1728B52AA6E4}">
                <adec:decorative xmlns:adec="http://schemas.microsoft.com/office/drawing/2017/decorative" val="1"/>
              </a:ext>
            </a:extLst>
          </p:cNvPr>
          <p:cNvSpPr/>
          <p:nvPr/>
        </p:nvSpPr>
        <p:spPr bwMode="auto">
          <a:xfrm>
            <a:off x="551796" y="238163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 name="Picture 6">
            <a:hlinkClick r:id="rId6"/>
            <a:extLst>
              <a:ext uri="{FF2B5EF4-FFF2-40B4-BE49-F238E27FC236}">
                <a16:creationId xmlns:a16="http://schemas.microsoft.com/office/drawing/2014/main" id="{CC0B84BA-6869-4D70-8298-01FF6273373B}"/>
              </a:ext>
              <a:ext uri="{C183D7F6-B498-43B3-948B-1728B52AA6E4}">
                <adec:decorative xmlns:adec="http://schemas.microsoft.com/office/drawing/2017/decorative" val="1"/>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20244" r="20244"/>
          <a:stretch/>
        </p:blipFill>
        <p:spPr bwMode="auto">
          <a:xfrm>
            <a:off x="666726" y="2504910"/>
            <a:ext cx="304683" cy="287983"/>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787FEB34-577C-DB46-D64B-6FE6127AAFBB}"/>
              </a:ext>
              <a:ext uri="{C183D7F6-B498-43B3-948B-1728B52AA6E4}">
                <adec:decorative xmlns:adec="http://schemas.microsoft.com/office/drawing/2017/decorative" val="0"/>
              </a:ext>
            </a:extLst>
          </p:cNvPr>
          <p:cNvSpPr txBox="1"/>
          <p:nvPr/>
        </p:nvSpPr>
        <p:spPr>
          <a:xfrm>
            <a:off x="1200586" y="2572120"/>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9" name="Rectangle: Rounded Corners 6">
            <a:extLst>
              <a:ext uri="{FF2B5EF4-FFF2-40B4-BE49-F238E27FC236}">
                <a16:creationId xmlns:a16="http://schemas.microsoft.com/office/drawing/2014/main" id="{8B0213A2-89F9-34EE-E7FA-838C0FC99EE4}"/>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Title 1">
            <a:extLst>
              <a:ext uri="{FF2B5EF4-FFF2-40B4-BE49-F238E27FC236}">
                <a16:creationId xmlns:a16="http://schemas.microsoft.com/office/drawing/2014/main" id="{B10C3D25-BA39-7911-272D-DDE65E23C640}"/>
              </a:ext>
            </a:extLst>
          </p:cNvPr>
          <p:cNvSpPr txBox="1">
            <a:spLocks/>
          </p:cNvSpPr>
          <p:nvPr/>
        </p:nvSpPr>
        <p:spPr>
          <a:xfrm>
            <a:off x="646864" y="3126504"/>
            <a:ext cx="2443118" cy="27699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Recap the meeting</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 and summarize what each person said.</a:t>
            </a:r>
          </a:p>
        </p:txBody>
      </p:sp>
      <p:grpSp>
        <p:nvGrpSpPr>
          <p:cNvPr id="80" name="Group 79">
            <a:extLst>
              <a:ext uri="{FF2B5EF4-FFF2-40B4-BE49-F238E27FC236}">
                <a16:creationId xmlns:a16="http://schemas.microsoft.com/office/drawing/2014/main" id="{45AFA8BC-FD80-22F4-BF1E-5C0394FED32B}"/>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1" name="Oval 80">
              <a:extLst>
                <a:ext uri="{FF2B5EF4-FFF2-40B4-BE49-F238E27FC236}">
                  <a16:creationId xmlns:a16="http://schemas.microsoft.com/office/drawing/2014/main" id="{B1313ABD-D7C6-6E19-976E-407B5DEF7C4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Graphic 68">
              <a:extLst>
                <a:ext uri="{FF2B5EF4-FFF2-40B4-BE49-F238E27FC236}">
                  <a16:creationId xmlns:a16="http://schemas.microsoft.com/office/drawing/2014/main" id="{309BB0A3-FBAC-1D73-332B-E2457C9831DC}"/>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11" name="Rectangle: Rounded Corners 10">
            <a:extLst>
              <a:ext uri="{FF2B5EF4-FFF2-40B4-BE49-F238E27FC236}">
                <a16:creationId xmlns:a16="http://schemas.microsoft.com/office/drawing/2014/main" id="{CD42D79E-CB43-74B5-AAA4-D23437E365F4}"/>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8:15 AM</a:t>
            </a:r>
          </a:p>
        </p:txBody>
      </p:sp>
      <p:sp>
        <p:nvSpPr>
          <p:cNvPr id="27" name="TextBox 26">
            <a:extLst>
              <a:ext uri="{FF2B5EF4-FFF2-40B4-BE49-F238E27FC236}">
                <a16:creationId xmlns:a16="http://schemas.microsoft.com/office/drawing/2014/main" id="{DB0F44FC-E2F4-64DB-336B-871FE2672E8F}"/>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Kyle needs to create a draft project proposal and refine it leveraging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Copilot in Word </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to get him 70% along the way and use</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 Inspire Me</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to alleviate writer’s block and stay in flow.</a:t>
            </a:r>
          </a:p>
        </p:txBody>
      </p:sp>
      <p:sp>
        <p:nvSpPr>
          <p:cNvPr id="8" name="Rounded Rectangle 46">
            <a:extLst>
              <a:ext uri="{FF2B5EF4-FFF2-40B4-BE49-F238E27FC236}">
                <a16:creationId xmlns:a16="http://schemas.microsoft.com/office/drawing/2014/main" id="{C2E7F86F-4A10-F10A-67E5-EF5FEED79346}"/>
              </a:ext>
              <a:ext uri="{C183D7F6-B498-43B3-948B-1728B52AA6E4}">
                <adec:decorative xmlns:adec="http://schemas.microsoft.com/office/drawing/2017/decorative" val="1"/>
              </a:ext>
            </a:extLst>
          </p:cNvPr>
          <p:cNvSpPr/>
          <p:nvPr/>
        </p:nvSpPr>
        <p:spPr bwMode="auto">
          <a:xfrm>
            <a:off x="3388786" y="2373086"/>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047C31CA-9971-C1E8-F3CA-82EE29FF15B4}"/>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17469" y="2423281"/>
            <a:ext cx="422176" cy="414769"/>
          </a:xfrm>
          <a:prstGeom prst="rect">
            <a:avLst/>
          </a:prstGeom>
        </p:spPr>
      </p:pic>
      <p:sp>
        <p:nvSpPr>
          <p:cNvPr id="4" name="TextBox 3">
            <a:extLst>
              <a:ext uri="{FF2B5EF4-FFF2-40B4-BE49-F238E27FC236}">
                <a16:creationId xmlns:a16="http://schemas.microsoft.com/office/drawing/2014/main" id="{3CBCD907-46FA-1EC7-8485-AD93780CFB2D}"/>
              </a:ext>
              <a:ext uri="{C183D7F6-B498-43B3-948B-1728B52AA6E4}">
                <adec:decorative xmlns:adec="http://schemas.microsoft.com/office/drawing/2017/decorative" val="0"/>
              </a:ext>
            </a:extLst>
          </p:cNvPr>
          <p:cNvSpPr txBox="1"/>
          <p:nvPr/>
        </p:nvSpPr>
        <p:spPr>
          <a:xfrm>
            <a:off x="4061226" y="2572120"/>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21" name="Rectangle: Rounded Corners 6">
            <a:extLst>
              <a:ext uri="{FF2B5EF4-FFF2-40B4-BE49-F238E27FC236}">
                <a16:creationId xmlns:a16="http://schemas.microsoft.com/office/drawing/2014/main" id="{D086AD7E-F711-1A85-A986-0E0BAC60188B}"/>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Title 1">
            <a:extLst>
              <a:ext uri="{FF2B5EF4-FFF2-40B4-BE49-F238E27FC236}">
                <a16:creationId xmlns:a16="http://schemas.microsoft.com/office/drawing/2014/main" id="{D8A72A5A-982D-850A-F05A-2E215CDFBF7C}"/>
              </a:ext>
            </a:extLst>
          </p:cNvPr>
          <p:cNvSpPr txBox="1">
            <a:spLocks/>
          </p:cNvSpPr>
          <p:nvPr/>
        </p:nvSpPr>
        <p:spPr>
          <a:xfrm>
            <a:off x="3465545" y="3102885"/>
            <a:ext cx="2443118" cy="414344"/>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Draft a proposal</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 for [project] including project goals, timeline, and budget.</a:t>
            </a:r>
          </a:p>
          <a:p>
            <a:pPr marL="0" marR="0" lvl="0" indent="0" algn="l" defTabSz="2402409"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Use </a:t>
            </a: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Inspire me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to create the next paragraph. </a:t>
            </a:r>
          </a:p>
        </p:txBody>
      </p:sp>
      <p:sp>
        <p:nvSpPr>
          <p:cNvPr id="14" name="Rectangle: Rounded Corners 13">
            <a:extLst>
              <a:ext uri="{FF2B5EF4-FFF2-40B4-BE49-F238E27FC236}">
                <a16:creationId xmlns:a16="http://schemas.microsoft.com/office/drawing/2014/main" id="{44C43A32-A271-70F6-4D06-120B3D7609A8}"/>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9:00 AM</a:t>
            </a:r>
          </a:p>
        </p:txBody>
      </p:sp>
      <p:sp>
        <p:nvSpPr>
          <p:cNvPr id="28" name="TextBox 27">
            <a:extLst>
              <a:ext uri="{FF2B5EF4-FFF2-40B4-BE49-F238E27FC236}">
                <a16:creationId xmlns:a16="http://schemas.microsoft.com/office/drawing/2014/main" id="{C4806922-3203-D2DD-A733-F3D52AC71E6D}"/>
              </a:ext>
            </a:extLst>
          </p:cNvPr>
          <p:cNvSpPr txBox="1"/>
          <p:nvPr/>
        </p:nvSpPr>
        <p:spPr>
          <a:xfrm>
            <a:off x="6246676"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Kyle needs to write an email to his leadership team about the project and refine the email to ensure he is clear and understood.</a:t>
            </a:r>
          </a:p>
        </p:txBody>
      </p:sp>
      <p:sp>
        <p:nvSpPr>
          <p:cNvPr id="101" name="Rounded Rectangle 46">
            <a:hlinkClick r:id="rId9"/>
            <a:extLst>
              <a:ext uri="{FF2B5EF4-FFF2-40B4-BE49-F238E27FC236}">
                <a16:creationId xmlns:a16="http://schemas.microsoft.com/office/drawing/2014/main" id="{7ABDDF93-274E-A921-076B-7205FC7F56CC}"/>
              </a:ext>
              <a:ext uri="{C183D7F6-B498-43B3-948B-1728B52AA6E4}">
                <adec:decorative xmlns:adec="http://schemas.microsoft.com/office/drawing/2017/decorative" val="1"/>
              </a:ext>
            </a:extLst>
          </p:cNvPr>
          <p:cNvSpPr/>
          <p:nvPr/>
        </p:nvSpPr>
        <p:spPr bwMode="auto">
          <a:xfrm>
            <a:off x="6246676" y="2412734"/>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5" name="Graphic 104">
            <a:extLst>
              <a:ext uri="{FF2B5EF4-FFF2-40B4-BE49-F238E27FC236}">
                <a16:creationId xmlns:a16="http://schemas.microsoft.com/office/drawing/2014/main" id="{778511BB-BE70-132B-EF11-C053F25DD9A1}"/>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0075" t="20075" r="20075" b="20075"/>
          <a:stretch/>
        </p:blipFill>
        <p:spPr>
          <a:xfrm>
            <a:off x="6264645" y="2477248"/>
            <a:ext cx="415190" cy="415188"/>
          </a:xfrm>
          <a:prstGeom prst="rect">
            <a:avLst/>
          </a:prstGeom>
        </p:spPr>
      </p:pic>
      <p:sp>
        <p:nvSpPr>
          <p:cNvPr id="112" name="TextBox 111">
            <a:extLst>
              <a:ext uri="{FF2B5EF4-FFF2-40B4-BE49-F238E27FC236}">
                <a16:creationId xmlns:a16="http://schemas.microsoft.com/office/drawing/2014/main" id="{6B944B8F-3643-99FC-5CFA-8396101C83D7}"/>
              </a:ext>
              <a:ext uri="{C183D7F6-B498-43B3-948B-1728B52AA6E4}">
                <adec:decorative xmlns:adec="http://schemas.microsoft.com/office/drawing/2017/decorative" val="0"/>
              </a:ext>
            </a:extLst>
          </p:cNvPr>
          <p:cNvSpPr txBox="1"/>
          <p:nvPr/>
        </p:nvSpPr>
        <p:spPr>
          <a:xfrm>
            <a:off x="6866459" y="2572120"/>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54" name="Rectangle: Rounded Corners 6">
            <a:extLst>
              <a:ext uri="{FF2B5EF4-FFF2-40B4-BE49-F238E27FC236}">
                <a16:creationId xmlns:a16="http://schemas.microsoft.com/office/drawing/2014/main" id="{4846AAAF-D466-D27D-6982-37F38A8D2BB8}"/>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8" name="Title 1">
            <a:extLst>
              <a:ext uri="{FF2B5EF4-FFF2-40B4-BE49-F238E27FC236}">
                <a16:creationId xmlns:a16="http://schemas.microsoft.com/office/drawing/2014/main" id="{8FC99839-84B9-6734-1824-CF0D85D7F054}"/>
              </a:ext>
            </a:extLst>
          </p:cNvPr>
          <p:cNvSpPr txBox="1">
            <a:spLocks/>
          </p:cNvSpPr>
          <p:nvPr/>
        </p:nvSpPr>
        <p:spPr>
          <a:xfrm>
            <a:off x="6302823" y="3112712"/>
            <a:ext cx="2443118" cy="55399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Draft an email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with an overview of [project]</a:t>
            </a:r>
            <a:endPar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Use </a:t>
            </a: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Coaching with Copilot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to assess tone and  improve clarity.</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t>
            </a:r>
            <a:endParaRPr kumimoji="0" lang="en-US" sz="9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5" name="Rectangle: Rounded Corners 14">
            <a:extLst>
              <a:ext uri="{FF2B5EF4-FFF2-40B4-BE49-F238E27FC236}">
                <a16:creationId xmlns:a16="http://schemas.microsoft.com/office/drawing/2014/main" id="{275A0418-1B3C-C3EF-FA1E-C5E230B821BD}"/>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11:00 AM</a:t>
            </a:r>
          </a:p>
        </p:txBody>
      </p:sp>
      <p:sp>
        <p:nvSpPr>
          <p:cNvPr id="29" name="TextBox 28">
            <a:extLst>
              <a:ext uri="{FF2B5EF4-FFF2-40B4-BE49-F238E27FC236}">
                <a16:creationId xmlns:a16="http://schemas.microsoft.com/office/drawing/2014/main" id="{BAF3371D-CDE1-B128-85FD-FF5E858B5480}"/>
              </a:ext>
            </a:extLst>
          </p:cNvPr>
          <p:cNvSpPr txBox="1"/>
          <p:nvPr/>
        </p:nvSpPr>
        <p:spPr>
          <a:xfrm>
            <a:off x="6246676"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Kyle receives feedback from the team on the project. He uses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M365 Copilot</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to summarize conversations on [project] to surface emails that he missed or needs to revisit.</a:t>
            </a:r>
          </a:p>
        </p:txBody>
      </p:sp>
      <p:sp>
        <p:nvSpPr>
          <p:cNvPr id="65" name="Rounded Rectangle 46">
            <a:extLst>
              <a:ext uri="{FF2B5EF4-FFF2-40B4-BE49-F238E27FC236}">
                <a16:creationId xmlns:a16="http://schemas.microsoft.com/office/drawing/2014/main" id="{630805B2-AB72-8751-1587-44B0008BDB0A}"/>
              </a:ext>
              <a:ext uri="{C183D7F6-B498-43B3-948B-1728B52AA6E4}">
                <adec:decorative xmlns:adec="http://schemas.microsoft.com/office/drawing/2017/decorative" val="1"/>
              </a:ext>
            </a:extLst>
          </p:cNvPr>
          <p:cNvSpPr/>
          <p:nvPr/>
        </p:nvSpPr>
        <p:spPr bwMode="auto">
          <a:xfrm>
            <a:off x="6302823" y="498343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a:hlinkClick r:id="rId12"/>
            <a:extLst>
              <a:ext uri="{FF2B5EF4-FFF2-40B4-BE49-F238E27FC236}">
                <a16:creationId xmlns:a16="http://schemas.microsoft.com/office/drawing/2014/main" id="{6DE1496A-15EE-21E4-EEF6-3B2E5794CCED}"/>
              </a:ext>
              <a:ext uri="{C183D7F6-B498-43B3-948B-1728B52AA6E4}">
                <adec:decorative xmlns:adec="http://schemas.microsoft.com/office/drawing/2017/decorative" val="1"/>
              </a:ext>
            </a:extLst>
          </p:cNvPr>
          <p:cNvPicPr>
            <a:picLocks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28611" y="5122115"/>
            <a:ext cx="282965" cy="257174"/>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13F562BD-53B6-676A-48BB-5D47812E7109}"/>
              </a:ext>
              <a:ext uri="{C183D7F6-B498-43B3-948B-1728B52AA6E4}">
                <adec:decorative xmlns:adec="http://schemas.microsoft.com/office/drawing/2017/decorative" val="0"/>
              </a:ext>
            </a:extLst>
          </p:cNvPr>
          <p:cNvSpPr txBox="1"/>
          <p:nvPr/>
        </p:nvSpPr>
        <p:spPr>
          <a:xfrm>
            <a:off x="6951613" y="5158369"/>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M365 Copilot</a:t>
            </a:r>
          </a:p>
        </p:txBody>
      </p:sp>
      <p:sp>
        <p:nvSpPr>
          <p:cNvPr id="75" name="Rectangle: Rounded Corners 6">
            <a:extLst>
              <a:ext uri="{FF2B5EF4-FFF2-40B4-BE49-F238E27FC236}">
                <a16:creationId xmlns:a16="http://schemas.microsoft.com/office/drawing/2014/main" id="{5BF4796B-8617-1F86-BB2B-B8483B1AD197}"/>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9" name="Title 1">
            <a:extLst>
              <a:ext uri="{FF2B5EF4-FFF2-40B4-BE49-F238E27FC236}">
                <a16:creationId xmlns:a16="http://schemas.microsoft.com/office/drawing/2014/main" id="{1A9FE261-3D98-5DF4-DB71-815B3E4FC6FA}"/>
              </a:ext>
            </a:extLst>
          </p:cNvPr>
          <p:cNvSpPr txBox="1">
            <a:spLocks/>
          </p:cNvSpPr>
          <p:nvPr/>
        </p:nvSpPr>
        <p:spPr>
          <a:xfrm>
            <a:off x="6315091" y="5823006"/>
            <a:ext cx="2443118" cy="27699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all my conversations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about [project]</a:t>
            </a:r>
          </a:p>
        </p:txBody>
      </p:sp>
      <p:sp>
        <p:nvSpPr>
          <p:cNvPr id="13" name="Rectangle: Rounded Corners 12">
            <a:extLst>
              <a:ext uri="{FF2B5EF4-FFF2-40B4-BE49-F238E27FC236}">
                <a16:creationId xmlns:a16="http://schemas.microsoft.com/office/drawing/2014/main" id="{7FACD4E1-5AB8-B5DB-3992-ED47CD027D49}"/>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30" name="TextBox 29">
            <a:extLst>
              <a:ext uri="{FF2B5EF4-FFF2-40B4-BE49-F238E27FC236}">
                <a16:creationId xmlns:a16="http://schemas.microsoft.com/office/drawing/2014/main" id="{AF9B5CBD-0698-BF25-70CB-6A257556ECD2}"/>
              </a:ext>
            </a:extLst>
          </p:cNvPr>
          <p:cNvSpPr txBox="1"/>
          <p:nvPr/>
        </p:nvSpPr>
        <p:spPr>
          <a:xfrm>
            <a:off x="3417469" y="4075061"/>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After reading feedback from his colleagues, Kyle needs to do additional research to continue building out a project plan. He uses </a:t>
            </a:r>
            <a:r>
              <a:rPr kumimoji="0" lang="en-US" sz="1000" b="1" i="0" u="none" strike="noStrike" kern="1200" cap="none" spc="0" normalizeH="0" baseline="0" noProof="0">
                <a:ln w="3175">
                  <a:noFill/>
                </a:ln>
                <a:gradFill>
                  <a:gsLst>
                    <a:gs pos="0">
                      <a:srgbClr val="1264B1"/>
                    </a:gs>
                    <a:gs pos="100000">
                      <a:srgbClr val="944DCF"/>
                    </a:gs>
                  </a:gsLst>
                  <a:lin ang="0" scaled="1"/>
                </a:gradFill>
                <a:effectLst/>
                <a:uLnTx/>
                <a:uFillTx/>
                <a:latin typeface="Segoe Sans Display"/>
                <a:ea typeface="+mn-ea"/>
                <a:cs typeface="Segoe Sans Display"/>
              </a:rPr>
              <a:t>M365 Copilot</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 to research which supports his way of thinking and writing better than other tools.</a:t>
            </a:r>
          </a:p>
        </p:txBody>
      </p:sp>
      <p:sp>
        <p:nvSpPr>
          <p:cNvPr id="41" name="Rounded Rectangle 46">
            <a:extLst>
              <a:ext uri="{FF2B5EF4-FFF2-40B4-BE49-F238E27FC236}">
                <a16:creationId xmlns:a16="http://schemas.microsoft.com/office/drawing/2014/main" id="{28BC68CB-0FF6-B733-4E5F-E5B62AD7A026}"/>
              </a:ext>
              <a:ext uri="{C183D7F6-B498-43B3-948B-1728B52AA6E4}">
                <adec:decorative xmlns:adec="http://schemas.microsoft.com/office/drawing/2017/decorative" val="1"/>
              </a:ext>
            </a:extLst>
          </p:cNvPr>
          <p:cNvSpPr/>
          <p:nvPr/>
        </p:nvSpPr>
        <p:spPr bwMode="auto">
          <a:xfrm>
            <a:off x="3461010" y="498343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2">
            <a:hlinkClick r:id="rId12"/>
            <a:extLst>
              <a:ext uri="{FF2B5EF4-FFF2-40B4-BE49-F238E27FC236}">
                <a16:creationId xmlns:a16="http://schemas.microsoft.com/office/drawing/2014/main" id="{D6221C85-47B7-E39C-7827-DA952082510E}"/>
              </a:ext>
              <a:ext uri="{C183D7F6-B498-43B3-948B-1728B52AA6E4}">
                <adec:decorative xmlns:adec="http://schemas.microsoft.com/office/drawing/2017/decorative" val="1"/>
              </a:ext>
            </a:extLst>
          </p:cNvPr>
          <p:cNvPicPr>
            <a:picLocks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586798" y="5122115"/>
            <a:ext cx="282965" cy="25717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1AE707FA-9F1E-A8B2-DD8F-4195DF79FE07}"/>
              </a:ext>
              <a:ext uri="{C183D7F6-B498-43B3-948B-1728B52AA6E4}">
                <adec:decorative xmlns:adec="http://schemas.microsoft.com/office/drawing/2017/decorative" val="0"/>
              </a:ext>
            </a:extLst>
          </p:cNvPr>
          <p:cNvSpPr txBox="1"/>
          <p:nvPr/>
        </p:nvSpPr>
        <p:spPr>
          <a:xfrm>
            <a:off x="4109800" y="5158369"/>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M365 Copilot</a:t>
            </a:r>
          </a:p>
        </p:txBody>
      </p:sp>
      <p:sp>
        <p:nvSpPr>
          <p:cNvPr id="69" name="Rectangle: Rounded Corners 6">
            <a:extLst>
              <a:ext uri="{FF2B5EF4-FFF2-40B4-BE49-F238E27FC236}">
                <a16:creationId xmlns:a16="http://schemas.microsoft.com/office/drawing/2014/main" id="{AF2ADA8C-11F2-95FD-376D-A3EA567D4BF7}"/>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itle 1">
            <a:extLst>
              <a:ext uri="{FF2B5EF4-FFF2-40B4-BE49-F238E27FC236}">
                <a16:creationId xmlns:a16="http://schemas.microsoft.com/office/drawing/2014/main" id="{9A3C749F-326A-BE50-0430-F2AA1BF82E38}"/>
              </a:ext>
            </a:extLst>
          </p:cNvPr>
          <p:cNvSpPr txBox="1">
            <a:spLocks/>
          </p:cNvSpPr>
          <p:nvPr/>
        </p:nvSpPr>
        <p:spPr>
          <a:xfrm>
            <a:off x="3480977" y="5823006"/>
            <a:ext cx="2443118" cy="27699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Give me a concise summary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of recent news about [project topic].</a:t>
            </a:r>
          </a:p>
        </p:txBody>
      </p:sp>
      <p:sp>
        <p:nvSpPr>
          <p:cNvPr id="6" name="Rectangle: Rounded Corners 5">
            <a:extLst>
              <a:ext uri="{FF2B5EF4-FFF2-40B4-BE49-F238E27FC236}">
                <a16:creationId xmlns:a16="http://schemas.microsoft.com/office/drawing/2014/main" id="{B6C1D59C-6389-9BB3-B77C-1E90B7FA330D}"/>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31" name="TextBox 30">
            <a:extLst>
              <a:ext uri="{FF2B5EF4-FFF2-40B4-BE49-F238E27FC236}">
                <a16:creationId xmlns:a16="http://schemas.microsoft.com/office/drawing/2014/main" id="{BC9BF66F-D48C-C152-205A-5518425D4833}"/>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Kyle is work</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ing on a stretch project to develop his coding skills. He uses</a:t>
            </a:r>
            <a:r>
              <a:rPr kumimoji="0" lang="en-US" sz="1000" b="1" i="0" u="none" strike="noStrike" kern="1200" cap="none" spc="0" normalizeH="0" baseline="0" noProof="0">
                <a:ln>
                  <a:noFill/>
                </a:ln>
                <a:gradFill>
                  <a:gsLst>
                    <a:gs pos="0">
                      <a:srgbClr val="1264B1"/>
                    </a:gs>
                    <a:gs pos="100000">
                      <a:srgbClr val="944DCF"/>
                    </a:gs>
                  </a:gsLst>
                  <a:lin ang="0" scaled="1"/>
                </a:gradFill>
                <a:effectLst/>
                <a:uLnTx/>
                <a:uFillTx/>
                <a:latin typeface="Segoe UI" panose="020B0502040204020203" pitchFamily="34" charset="0"/>
                <a:ea typeface="+mn-ea"/>
                <a:cs typeface="Segoe UI" panose="020B0502040204020203" pitchFamily="34" charset="0"/>
              </a:rPr>
              <a:t> GitHub Copilot </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to complete the simple </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tasks that give him more time/space to focus on the important code.</a:t>
            </a:r>
          </a:p>
        </p:txBody>
      </p:sp>
      <p:sp>
        <p:nvSpPr>
          <p:cNvPr id="52" name="Rounded Rectangle 46">
            <a:extLst>
              <a:ext uri="{FF2B5EF4-FFF2-40B4-BE49-F238E27FC236}">
                <a16:creationId xmlns:a16="http://schemas.microsoft.com/office/drawing/2014/main" id="{72650022-8794-8C66-C82C-F59FD8FF2DF2}"/>
              </a:ext>
              <a:ext uri="{C183D7F6-B498-43B3-948B-1728B52AA6E4}">
                <adec:decorative xmlns:adec="http://schemas.microsoft.com/office/drawing/2017/decorative" val="1"/>
              </a:ext>
            </a:extLst>
          </p:cNvPr>
          <p:cNvSpPr/>
          <p:nvPr/>
        </p:nvSpPr>
        <p:spPr bwMode="auto">
          <a:xfrm>
            <a:off x="583023" y="498343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Picture 56">
            <a:extLst>
              <a:ext uri="{FF2B5EF4-FFF2-40B4-BE49-F238E27FC236}">
                <a16:creationId xmlns:a16="http://schemas.microsoft.com/office/drawing/2014/main" id="{826DA4DF-F5D6-25A1-DF44-3C3411B536FA}"/>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58864" y="5100580"/>
            <a:ext cx="358670" cy="300244"/>
          </a:xfrm>
          <a:prstGeom prst="rect">
            <a:avLst/>
          </a:prstGeom>
        </p:spPr>
      </p:pic>
      <p:sp>
        <p:nvSpPr>
          <p:cNvPr id="55" name="TextBox 54">
            <a:extLst>
              <a:ext uri="{FF2B5EF4-FFF2-40B4-BE49-F238E27FC236}">
                <a16:creationId xmlns:a16="http://schemas.microsoft.com/office/drawing/2014/main" id="{AFEBBC28-F714-4CA2-76C1-AD92E676AD7B}"/>
              </a:ext>
              <a:ext uri="{C183D7F6-B498-43B3-948B-1728B52AA6E4}">
                <adec:decorative xmlns:adec="http://schemas.microsoft.com/office/drawing/2017/decorative" val="0"/>
              </a:ext>
            </a:extLst>
          </p:cNvPr>
          <p:cNvSpPr txBox="1"/>
          <p:nvPr/>
        </p:nvSpPr>
        <p:spPr>
          <a:xfrm>
            <a:off x="1202806" y="5158369"/>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GitHub</a:t>
            </a:r>
          </a:p>
        </p:txBody>
      </p:sp>
      <p:sp>
        <p:nvSpPr>
          <p:cNvPr id="61" name="Rectangle: Rounded Corners 6">
            <a:extLst>
              <a:ext uri="{FF2B5EF4-FFF2-40B4-BE49-F238E27FC236}">
                <a16:creationId xmlns:a16="http://schemas.microsoft.com/office/drawing/2014/main" id="{80C91159-6AF8-DD8E-4AA6-570BE8F5D44F}"/>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4" name="Title 1">
            <a:extLst>
              <a:ext uri="{FF2B5EF4-FFF2-40B4-BE49-F238E27FC236}">
                <a16:creationId xmlns:a16="http://schemas.microsoft.com/office/drawing/2014/main" id="{CF5464CF-1D69-E237-8826-958FF54ADC17}"/>
              </a:ext>
            </a:extLst>
          </p:cNvPr>
          <p:cNvSpPr txBox="1">
            <a:spLocks/>
          </p:cNvSpPr>
          <p:nvPr/>
        </p:nvSpPr>
        <p:spPr>
          <a:xfrm>
            <a:off x="646864" y="5825888"/>
            <a:ext cx="2443118" cy="27699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Refactor this function </a:t>
            </a: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to improve its readability and performance</a:t>
            </a:r>
          </a:p>
        </p:txBody>
      </p:sp>
      <p:pic>
        <p:nvPicPr>
          <p:cNvPr id="67" name="Picture 66" descr="A person sitting at a desk with a computer talking to a colleague&#10;&#10;">
            <a:extLst>
              <a:ext uri="{FF2B5EF4-FFF2-40B4-BE49-F238E27FC236}">
                <a16:creationId xmlns:a16="http://schemas.microsoft.com/office/drawing/2014/main" id="{04C08D0D-962E-A216-DAE7-E9E4E233577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217287" y="2913347"/>
            <a:ext cx="2872335" cy="1915093"/>
          </a:xfrm>
          <a:prstGeom prst="rect">
            <a:avLst/>
          </a:prstGeom>
        </p:spPr>
      </p:pic>
      <p:sp>
        <p:nvSpPr>
          <p:cNvPr id="89" name="Freeform: Shape 88">
            <a:extLst>
              <a:ext uri="{FF2B5EF4-FFF2-40B4-BE49-F238E27FC236}">
                <a16:creationId xmlns:a16="http://schemas.microsoft.com/office/drawing/2014/main" id="{14FD2890-8F23-CFC2-EECD-C147D7AECAC3}"/>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3" name="Rectangle 92">
            <a:extLst>
              <a:ext uri="{FF2B5EF4-FFF2-40B4-BE49-F238E27FC236}">
                <a16:creationId xmlns:a16="http://schemas.microsoft.com/office/drawing/2014/main" id="{44A4250A-4381-2EB4-0EDC-0D6A31493148}"/>
              </a:ext>
            </a:extLst>
          </p:cNvPr>
          <p:cNvSpPr/>
          <p:nvPr/>
        </p:nvSpPr>
        <p:spPr>
          <a:xfrm>
            <a:off x="9403398" y="5539575"/>
            <a:ext cx="2456177"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Kyle leverages technology to create clear communications and create work/life balance</a:t>
            </a:r>
            <a:endParaRPr kumimoji="0" lang="en-US" sz="1400" b="0" i="0" u="none" strike="noStrike" kern="1200" cap="none" spc="0" normalizeH="0" baseline="0" noProof="0">
              <a:ln>
                <a:noFill/>
              </a:ln>
              <a:solidFill>
                <a:prstClr val="white"/>
              </a:solidFill>
              <a:effectLst/>
              <a:uLnTx/>
              <a:uFillTx/>
              <a:latin typeface="Segoe UI Semibold"/>
              <a:ea typeface="+mn-ea"/>
              <a:cs typeface="Segoe UI"/>
            </a:endParaRPr>
          </a:p>
        </p:txBody>
      </p:sp>
    </p:spTree>
    <p:extLst>
      <p:ext uri="{BB962C8B-B14F-4D97-AF65-F5344CB8AC3E}">
        <p14:creationId xmlns:p14="http://schemas.microsoft.com/office/powerpoint/2010/main" val="232525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A35D-2225-F573-1231-3B45A13C18F3}"/>
              </a:ext>
            </a:extLst>
          </p:cNvPr>
          <p:cNvSpPr>
            <a:spLocks noGrp="1"/>
          </p:cNvSpPr>
          <p:nvPr>
            <p:ph type="title"/>
          </p:nvPr>
        </p:nvSpPr>
        <p:spPr/>
        <p:txBody>
          <a:bodyPr/>
          <a:lstStyle/>
          <a:p>
            <a:r>
              <a:rPr lang="en-AU" dirty="0"/>
              <a:t>Access Microsoft Copilot in five places</a:t>
            </a:r>
          </a:p>
        </p:txBody>
      </p:sp>
      <p:pic>
        <p:nvPicPr>
          <p:cNvPr id="4" name="Picture 3">
            <a:extLst>
              <a:ext uri="{FF2B5EF4-FFF2-40B4-BE49-F238E27FC236}">
                <a16:creationId xmlns:a16="http://schemas.microsoft.com/office/drawing/2014/main" id="{9A226043-6625-B02B-C79B-3D71139B8E9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004"/>
            <a:ext cx="12192000" cy="6763991"/>
          </a:xfrm>
          <a:prstGeom prst="rect">
            <a:avLst/>
          </a:prstGeom>
        </p:spPr>
      </p:pic>
      <p:sp>
        <p:nvSpPr>
          <p:cNvPr id="5" name="Oval 4">
            <a:extLst>
              <a:ext uri="{FF2B5EF4-FFF2-40B4-BE49-F238E27FC236}">
                <a16:creationId xmlns:a16="http://schemas.microsoft.com/office/drawing/2014/main" id="{171C53BC-0666-FF88-C8AC-D5A794457FF2}"/>
              </a:ext>
              <a:ext uri="{C183D7F6-B498-43B3-948B-1728B52AA6E4}">
                <adec:decorative xmlns:adec="http://schemas.microsoft.com/office/drawing/2017/decorative" val="1"/>
              </a:ext>
            </a:extLst>
          </p:cNvPr>
          <p:cNvSpPr/>
          <p:nvPr/>
        </p:nvSpPr>
        <p:spPr bwMode="auto">
          <a:xfrm>
            <a:off x="8026400" y="692727"/>
            <a:ext cx="4239491" cy="3426691"/>
          </a:xfrm>
          <a:custGeom>
            <a:avLst/>
            <a:gdLst>
              <a:gd name="connsiteX0" fmla="*/ 0 w 4239491"/>
              <a:gd name="connsiteY0" fmla="*/ 1713346 h 3426691"/>
              <a:gd name="connsiteX1" fmla="*/ 2119746 w 4239491"/>
              <a:gd name="connsiteY1" fmla="*/ 0 h 3426691"/>
              <a:gd name="connsiteX2" fmla="*/ 4239492 w 4239491"/>
              <a:gd name="connsiteY2" fmla="*/ 1713346 h 3426691"/>
              <a:gd name="connsiteX3" fmla="*/ 2119746 w 4239491"/>
              <a:gd name="connsiteY3" fmla="*/ 3426692 h 3426691"/>
              <a:gd name="connsiteX4" fmla="*/ 0 w 4239491"/>
              <a:gd name="connsiteY4" fmla="*/ 1713346 h 342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491" h="3426691" extrusionOk="0">
                <a:moveTo>
                  <a:pt x="0" y="1713346"/>
                </a:moveTo>
                <a:cubicBezTo>
                  <a:pt x="-13929" y="750711"/>
                  <a:pt x="1002669" y="-19470"/>
                  <a:pt x="2119746" y="0"/>
                </a:cubicBezTo>
                <a:cubicBezTo>
                  <a:pt x="3260965" y="16566"/>
                  <a:pt x="4338830" y="737448"/>
                  <a:pt x="4239492" y="1713346"/>
                </a:cubicBezTo>
                <a:cubicBezTo>
                  <a:pt x="4137708" y="2456669"/>
                  <a:pt x="3259183" y="3523980"/>
                  <a:pt x="2119746" y="3426692"/>
                </a:cubicBezTo>
                <a:cubicBezTo>
                  <a:pt x="981810" y="3381490"/>
                  <a:pt x="32573" y="2656920"/>
                  <a:pt x="0" y="1713346"/>
                </a:cubicBezTo>
                <a:close/>
              </a:path>
            </a:pathLst>
          </a:custGeom>
          <a:noFill/>
          <a:ln w="76200">
            <a:solidFill>
              <a:srgbClr val="FF0000"/>
            </a:solidFill>
            <a:headEnd type="none" w="med" len="med"/>
            <a:tailEnd type="none" w="med" len="med"/>
            <a:extLst>
              <a:ext uri="{C807C97D-BFC1-408E-A445-0C87EB9F89A2}">
                <ask:lineSketchStyleProps xmlns:ask="http://schemas.microsoft.com/office/drawing/2018/sketchyshapes" sd="879248734">
                  <a:prstGeom prst="ellipse">
                    <a:avLst/>
                  </a:prstGeom>
                  <ask:type>
                    <ask:lineSketchCurved/>
                  </ask:type>
                </ask:lineSketchStyleProps>
              </a:ext>
            </a:extLst>
          </a:ln>
        </p:spPr>
        <p:style>
          <a:lnRef idx="2">
            <a:schemeClr val="accent4"/>
          </a:lnRef>
          <a:fillRef idx="1">
            <a:schemeClr val="lt1"/>
          </a:fillRef>
          <a:effectRef idx="0">
            <a:schemeClr val="accent4"/>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AU" sz="200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656993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5CCF-91A1-53EB-4E7C-C14A1B4F27F5}"/>
              </a:ext>
            </a:extLst>
          </p:cNvPr>
          <p:cNvSpPr>
            <a:spLocks noGrp="1"/>
          </p:cNvSpPr>
          <p:nvPr>
            <p:ph type="title"/>
          </p:nvPr>
        </p:nvSpPr>
        <p:spPr>
          <a:xfrm>
            <a:off x="722855" y="260350"/>
            <a:ext cx="11018520" cy="443198"/>
          </a:xfrm>
        </p:spPr>
        <p:txBody>
          <a:bodyPr/>
          <a:lstStyle/>
          <a:p>
            <a:pPr defTabSz="914400">
              <a:lnSpc>
                <a:spcPct val="90000"/>
              </a:lnSpc>
              <a:spcBef>
                <a:spcPts val="600"/>
              </a:spcBef>
              <a:spcAft>
                <a:spcPts val="600"/>
              </a:spcAft>
              <a:defRPr/>
            </a:pPr>
            <a:r>
              <a:rPr lang="en-GB" sz="3200">
                <a:gradFill flip="none">
                  <a:gsLst>
                    <a:gs pos="0">
                      <a:srgbClr val="3E76D4"/>
                    </a:gs>
                    <a:gs pos="50000">
                      <a:srgbClr val="8661C5"/>
                    </a:gs>
                    <a:gs pos="100000">
                      <a:srgbClr val="C73ECC"/>
                    </a:gs>
                  </a:gsLst>
                  <a:lin ang="2700000" scaled="1"/>
                  <a:tileRect/>
                </a:gradFill>
                <a:latin typeface="Segoe UI Semibold"/>
                <a:cs typeface="Segoe UI"/>
              </a:rPr>
              <a:t>Copilot – Your AI digital assistant: Go Mobile</a:t>
            </a:r>
          </a:p>
        </p:txBody>
      </p:sp>
      <p:pic>
        <p:nvPicPr>
          <p:cNvPr id="4" name="Picture 3">
            <a:extLst>
              <a:ext uri="{FF2B5EF4-FFF2-40B4-BE49-F238E27FC236}">
                <a16:creationId xmlns:a16="http://schemas.microsoft.com/office/drawing/2014/main" id="{76DEDB0F-0243-3F27-E88B-3AAD20EF879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855" y="1149192"/>
            <a:ext cx="2435200" cy="52516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E707677C-6688-A0E4-DF91-6E4426EBBB5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7830" y="1149192"/>
            <a:ext cx="2435200" cy="52516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a:extLst>
              <a:ext uri="{FF2B5EF4-FFF2-40B4-BE49-F238E27FC236}">
                <a16:creationId xmlns:a16="http://schemas.microsoft.com/office/drawing/2014/main" id="{A10B6419-F711-DA5E-690D-8175B65C9D80}"/>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7060" y="1149192"/>
            <a:ext cx="2435199" cy="52516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5FAC4207-24A9-C788-65E1-69ADFB83C9E9}"/>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16289" y="1149192"/>
            <a:ext cx="2432563" cy="52516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30965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72753A-FB8D-B4A9-46E7-EC8A398F18E0}"/>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
            <a:ext cx="4191000" cy="6858000"/>
          </a:xfrm>
          <a:prstGeom prst="rect">
            <a:avLst/>
          </a:prstGeom>
        </p:spPr>
      </p:pic>
      <p:sp>
        <p:nvSpPr>
          <p:cNvPr id="4" name="Title 3">
            <a:extLst>
              <a:ext uri="{FF2B5EF4-FFF2-40B4-BE49-F238E27FC236}">
                <a16:creationId xmlns:a16="http://schemas.microsoft.com/office/drawing/2014/main" id="{1F6A4CA0-B0DF-4DA2-B8DF-13F48627BE26}"/>
              </a:ext>
            </a:extLst>
          </p:cNvPr>
          <p:cNvSpPr>
            <a:spLocks noGrp="1"/>
          </p:cNvSpPr>
          <p:nvPr>
            <p:ph type="title"/>
          </p:nvPr>
        </p:nvSpPr>
        <p:spPr>
          <a:xfrm>
            <a:off x="990893" y="1932273"/>
            <a:ext cx="2488908" cy="1369727"/>
          </a:xfrm>
        </p:spPr>
        <p:txBody>
          <a:bodyPr/>
          <a:lstStyle/>
          <a:p>
            <a:pPr defTabSz="914400">
              <a:spcBef>
                <a:spcPts val="0"/>
              </a:spcBef>
              <a:spcAft>
                <a:spcPts val="1200"/>
              </a:spcAft>
              <a:defRPr/>
            </a:pPr>
            <a:r>
              <a:rPr lang="en-US" sz="4000">
                <a:gradFill>
                  <a:gsLst>
                    <a:gs pos="0">
                      <a:srgbClr val="0078D4"/>
                    </a:gs>
                    <a:gs pos="50000">
                      <a:srgbClr val="C03BC4"/>
                    </a:gs>
                    <a:gs pos="100000">
                      <a:srgbClr val="FFA38B"/>
                    </a:gs>
                  </a:gsLst>
                  <a:lin ang="0" scaled="0"/>
                </a:gradFill>
                <a:latin typeface="+mj-lt"/>
                <a:cs typeface="Segoe UI"/>
              </a:rPr>
              <a:t>Creating Accessible Content</a:t>
            </a:r>
          </a:p>
        </p:txBody>
      </p:sp>
      <p:sp>
        <p:nvSpPr>
          <p:cNvPr id="3" name="Text Placeholder 2" descr="Creating Accessible Content&#10;">
            <a:extLst>
              <a:ext uri="{FF2B5EF4-FFF2-40B4-BE49-F238E27FC236}">
                <a16:creationId xmlns:a16="http://schemas.microsoft.com/office/drawing/2014/main" id="{2ED31525-AF12-4B32-9DA9-72704288ECB5}"/>
              </a:ext>
            </a:extLst>
          </p:cNvPr>
          <p:cNvSpPr>
            <a:spLocks noGrp="1"/>
          </p:cNvSpPr>
          <p:nvPr>
            <p:ph type="body" sz="quarter" idx="11"/>
          </p:nvPr>
        </p:nvSpPr>
        <p:spPr>
          <a:xfrm>
            <a:off x="254146" y="4204641"/>
            <a:ext cx="3682709" cy="2059267"/>
          </a:xfrm>
        </p:spPr>
        <p:txBody>
          <a:bodyPr>
            <a:normAutofit/>
          </a:bodyPr>
          <a:lstStyle/>
          <a:p>
            <a:pPr marL="0" indent="0" defTabSz="914400">
              <a:spcBef>
                <a:spcPts val="0"/>
              </a:spcBef>
              <a:spcAft>
                <a:spcPts val="1200"/>
              </a:spcAft>
              <a:buSzTx/>
              <a:buNone/>
              <a:defRPr/>
            </a:pPr>
            <a:r>
              <a:rPr lang="en-US" sz="3000" spc="-50">
                <a:ln w="3175">
                  <a:noFill/>
                </a:ln>
                <a:gradFill>
                  <a:gsLst>
                    <a:gs pos="0">
                      <a:srgbClr val="0078D4"/>
                    </a:gs>
                    <a:gs pos="50000">
                      <a:srgbClr val="C03BC4"/>
                    </a:gs>
                    <a:gs pos="100000">
                      <a:srgbClr val="FFA38B"/>
                    </a:gs>
                  </a:gsLst>
                  <a:lin ang="0" scaled="0"/>
                </a:gradFill>
                <a:latin typeface="+mj-lt"/>
                <a:cs typeface="Segoe UI"/>
              </a:rPr>
              <a:t>Accessibility in Office</a:t>
            </a:r>
          </a:p>
        </p:txBody>
      </p:sp>
      <p:pic>
        <p:nvPicPr>
          <p:cNvPr id="6" name="Picture 5" descr="A person sitting in front of a computer&#10;">
            <a:extLst>
              <a:ext uri="{FF2B5EF4-FFF2-40B4-BE49-F238E27FC236}">
                <a16:creationId xmlns:a16="http://schemas.microsoft.com/office/drawing/2014/main" id="{1637B050-C303-48E3-833D-258EE08678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91000" y="-2"/>
            <a:ext cx="8001000" cy="6858000"/>
          </a:xfrm>
          <a:prstGeom prst="rect">
            <a:avLst/>
          </a:prstGeom>
        </p:spPr>
      </p:pic>
    </p:spTree>
    <p:extLst>
      <p:ext uri="{BB962C8B-B14F-4D97-AF65-F5344CB8AC3E}">
        <p14:creationId xmlns:p14="http://schemas.microsoft.com/office/powerpoint/2010/main" val="190040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24960B-B15C-9DEE-4EBB-0DE3404CB60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490"/>
            <a:ext cx="6094373" cy="6858000"/>
          </a:xfrm>
          <a:prstGeom prst="rect">
            <a:avLst/>
          </a:prstGeom>
        </p:spPr>
      </p:pic>
      <p:sp>
        <p:nvSpPr>
          <p:cNvPr id="2" name="Title 1"/>
          <p:cNvSpPr>
            <a:spLocks noGrp="1"/>
          </p:cNvSpPr>
          <p:nvPr>
            <p:ph type="title"/>
          </p:nvPr>
        </p:nvSpPr>
        <p:spPr>
          <a:xfrm>
            <a:off x="319811" y="1473480"/>
            <a:ext cx="4950689" cy="4400270"/>
          </a:xfrm>
        </p:spPr>
        <p:txBody>
          <a:bodyPr>
            <a:normAutofit fontScale="90000"/>
          </a:bodyPr>
          <a:lstStyle/>
          <a:p>
            <a:pPr>
              <a:lnSpc>
                <a:spcPct val="150000"/>
              </a:lnSpc>
            </a:pPr>
            <a:r>
              <a:rPr lang="en-US" sz="4000">
                <a:gradFill>
                  <a:gsLst>
                    <a:gs pos="0">
                      <a:srgbClr val="0078D4"/>
                    </a:gs>
                    <a:gs pos="50000">
                      <a:srgbClr val="C03BC4"/>
                    </a:gs>
                    <a:gs pos="100000">
                      <a:srgbClr val="FFA38B"/>
                    </a:gs>
                  </a:gsLst>
                  <a:lin ang="0" scaled="0"/>
                </a:gradFill>
                <a:latin typeface="+mj-lt"/>
                <a:cs typeface="Segoe UI"/>
              </a:rPr>
              <a:t>"Our mission is to empower every person and every </a:t>
            </a:r>
            <a:r>
              <a:rPr lang="en-US" sz="4000" err="1">
                <a:gradFill>
                  <a:gsLst>
                    <a:gs pos="0">
                      <a:srgbClr val="0078D4"/>
                    </a:gs>
                    <a:gs pos="50000">
                      <a:srgbClr val="C03BC4"/>
                    </a:gs>
                    <a:gs pos="100000">
                      <a:srgbClr val="FFA38B"/>
                    </a:gs>
                  </a:gsLst>
                  <a:lin ang="0" scaled="0"/>
                </a:gradFill>
                <a:latin typeface="+mj-lt"/>
                <a:cs typeface="Segoe UI"/>
              </a:rPr>
              <a:t>organisation</a:t>
            </a:r>
            <a:r>
              <a:rPr lang="en-US" sz="4000">
                <a:gradFill>
                  <a:gsLst>
                    <a:gs pos="0">
                      <a:srgbClr val="0078D4"/>
                    </a:gs>
                    <a:gs pos="50000">
                      <a:srgbClr val="C03BC4"/>
                    </a:gs>
                    <a:gs pos="100000">
                      <a:srgbClr val="FFA38B"/>
                    </a:gs>
                  </a:gsLst>
                  <a:lin ang="0" scaled="0"/>
                </a:gradFill>
                <a:latin typeface="+mj-lt"/>
                <a:cs typeface="Segoe UI"/>
              </a:rPr>
              <a:t> on the planet to achieve more."</a:t>
            </a:r>
            <a:endParaRPr lang="en-US" sz="4000"/>
          </a:p>
        </p:txBody>
      </p:sp>
      <p:pic>
        <p:nvPicPr>
          <p:cNvPr id="16" name="Picture 15" descr="A picture of Microsoft CEO Satya Nadella, in a classroom with student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762" y="3490"/>
            <a:ext cx="6094373" cy="6856170"/>
          </a:xfrm>
          <a:prstGeom prst="rect">
            <a:avLst/>
          </a:prstGeom>
        </p:spPr>
      </p:pic>
    </p:spTree>
    <p:custDataLst>
      <p:tags r:id="rId1"/>
    </p:custDataLst>
    <p:extLst>
      <p:ext uri="{BB962C8B-B14F-4D97-AF65-F5344CB8AC3E}">
        <p14:creationId xmlns:p14="http://schemas.microsoft.com/office/powerpoint/2010/main" val="3454159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15AC7-5EE9-E274-57CE-D78F6195167A}"/>
              </a:ext>
            </a:extLst>
          </p:cNvPr>
          <p:cNvSpPr>
            <a:spLocks noGrp="1"/>
          </p:cNvSpPr>
          <p:nvPr>
            <p:ph type="title"/>
          </p:nvPr>
        </p:nvSpPr>
        <p:spPr/>
        <p:txBody>
          <a:bodyPr/>
          <a:lstStyle/>
          <a:p>
            <a:r>
              <a:rPr lang="en-AU"/>
              <a:t>Microsoft</a:t>
            </a:r>
            <a:r>
              <a:rPr lang="en-AU" baseline="0"/>
              <a:t> Learning Tools Availability. </a:t>
            </a:r>
            <a:endParaRPr lang="en-AU"/>
          </a:p>
        </p:txBody>
      </p:sp>
      <p:pic>
        <p:nvPicPr>
          <p:cNvPr id="4" name="Picture 3" descr="A picture that shows a grid of all the accessibility options across office.">
            <a:extLst>
              <a:ext uri="{FF2B5EF4-FFF2-40B4-BE49-F238E27FC236}">
                <a16:creationId xmlns:a16="http://schemas.microsoft.com/office/drawing/2014/main" id="{69A3F5D7-1139-E01E-8D56-AC15441288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8574"/>
            <a:ext cx="12192000" cy="6820852"/>
          </a:xfrm>
          <a:prstGeom prst="rect">
            <a:avLst/>
          </a:prstGeom>
        </p:spPr>
      </p:pic>
    </p:spTree>
    <p:extLst>
      <p:ext uri="{BB962C8B-B14F-4D97-AF65-F5344CB8AC3E}">
        <p14:creationId xmlns:p14="http://schemas.microsoft.com/office/powerpoint/2010/main" val="3989236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7B0CB-0119-687D-172D-1EADFBF860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77E91A-9299-F8D4-1624-48BEA400A0C5}"/>
              </a:ext>
            </a:extLst>
          </p:cNvPr>
          <p:cNvSpPr>
            <a:spLocks noGrp="1"/>
          </p:cNvSpPr>
          <p:nvPr>
            <p:ph type="title"/>
          </p:nvPr>
        </p:nvSpPr>
        <p:spPr>
          <a:xfrm>
            <a:off x="269241" y="547037"/>
            <a:ext cx="11655840" cy="612890"/>
          </a:xfrm>
        </p:spPr>
        <p:txBody>
          <a:bodyPr/>
          <a:lstStyle/>
          <a:p>
            <a:pPr algn="ctr"/>
            <a:r>
              <a:rPr lang="en-US" sz="3137">
                <a:solidFill>
                  <a:srgbClr val="5C2D8E"/>
                </a:solidFill>
                <a:latin typeface="Segoe UI Light" charset="0"/>
                <a:ea typeface="Segoe UI Light" charset="0"/>
                <a:cs typeface="Segoe UI Light" charset="0"/>
              </a:rPr>
              <a:t>Accessibility tools improve outcomes  </a:t>
            </a:r>
            <a:endParaRPr lang="en-US" sz="3137">
              <a:solidFill>
                <a:srgbClr val="5C2D8E"/>
              </a:solidFill>
            </a:endParaRPr>
          </a:p>
        </p:txBody>
      </p:sp>
      <p:sp>
        <p:nvSpPr>
          <p:cNvPr id="3" name="Rectangle 2">
            <a:extLst>
              <a:ext uri="{FF2B5EF4-FFF2-40B4-BE49-F238E27FC236}">
                <a16:creationId xmlns:a16="http://schemas.microsoft.com/office/drawing/2014/main" id="{11854B78-DEA4-E5F1-F2E6-6057E0C667B7}"/>
              </a:ext>
            </a:extLst>
          </p:cNvPr>
          <p:cNvSpPr/>
          <p:nvPr/>
        </p:nvSpPr>
        <p:spPr>
          <a:xfrm>
            <a:off x="3146994" y="1159927"/>
            <a:ext cx="5898013" cy="712012"/>
          </a:xfrm>
          <a:prstGeom prst="rect">
            <a:avLst/>
          </a:prstGeom>
        </p:spPr>
        <p:txBody>
          <a:bodyPr wrap="square">
            <a:spAutoFit/>
          </a:bodyPr>
          <a:lstStyle/>
          <a:p>
            <a:pPr algn="ctr" defTabSz="914142">
              <a:lnSpc>
                <a:spcPct val="120000"/>
              </a:lnSpc>
              <a:spcBef>
                <a:spcPts val="1568"/>
              </a:spcBef>
              <a:defRPr/>
            </a:pPr>
            <a:r>
              <a:rPr lang="en-US" sz="1765">
                <a:solidFill>
                  <a:srgbClr val="404041"/>
                </a:solidFill>
                <a:latin typeface="Segoe UI Light" charset="0"/>
                <a:ea typeface="Segoe UI Light" charset="0"/>
                <a:cs typeface="Segoe UI Light" charset="0"/>
              </a:rPr>
              <a:t>Educators are better able to support academic improvement for all students with tools that enable inclusive teaching. </a:t>
            </a:r>
          </a:p>
        </p:txBody>
      </p:sp>
      <p:pic>
        <p:nvPicPr>
          <p:cNvPr id="9" name="Picture 8" descr="Microsoft Translator">
            <a:extLst>
              <a:ext uri="{FF2B5EF4-FFF2-40B4-BE49-F238E27FC236}">
                <a16:creationId xmlns:a16="http://schemas.microsoft.com/office/drawing/2014/main" id="{9EE5E13E-3ED3-8EC9-BD4C-203D0312EE19}"/>
              </a:ext>
            </a:extLst>
          </p:cNvPr>
          <p:cNvPicPr>
            <a:picLocks noChangeAspect="1"/>
          </p:cNvPicPr>
          <p:nvPr/>
        </p:nvPicPr>
        <p:blipFill>
          <a:blip r:embed="rId3" cstate="email">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362988" y="2559059"/>
            <a:ext cx="731271" cy="731271"/>
          </a:xfrm>
          <a:prstGeom prst="rect">
            <a:avLst/>
          </a:prstGeom>
          <a:solidFill>
            <a:srgbClr val="54278D"/>
          </a:solidFill>
        </p:spPr>
      </p:pic>
      <p:sp>
        <p:nvSpPr>
          <p:cNvPr id="4" name="Rectangle 3">
            <a:extLst>
              <a:ext uri="{FF2B5EF4-FFF2-40B4-BE49-F238E27FC236}">
                <a16:creationId xmlns:a16="http://schemas.microsoft.com/office/drawing/2014/main" id="{336E7D9A-E70D-8012-FF5D-49719260D5EA}"/>
              </a:ext>
            </a:extLst>
          </p:cNvPr>
          <p:cNvSpPr/>
          <p:nvPr/>
        </p:nvSpPr>
        <p:spPr>
          <a:xfrm>
            <a:off x="667762" y="3556520"/>
            <a:ext cx="2121723" cy="2073866"/>
          </a:xfrm>
          <a:prstGeom prst="rect">
            <a:avLst/>
          </a:prstGeom>
        </p:spPr>
        <p:txBody>
          <a:bodyPr wrap="square">
            <a:spAutoFit/>
          </a:bodyPr>
          <a:lstStyle/>
          <a:p>
            <a:pPr algn="ctr" defTabSz="914142">
              <a:lnSpc>
                <a:spcPct val="120000"/>
              </a:lnSpc>
              <a:spcBef>
                <a:spcPts val="1568"/>
              </a:spcBef>
              <a:defRPr/>
            </a:pPr>
            <a:r>
              <a:rPr lang="en-US" sz="1961" dirty="0">
                <a:solidFill>
                  <a:srgbClr val="404041"/>
                </a:solidFill>
                <a:latin typeface="Segoe UI Light" charset="0"/>
                <a:ea typeface="Segoe UI Light" charset="0"/>
                <a:cs typeface="Segoe UI Light" charset="0"/>
              </a:rPr>
              <a:t>Microsoft Translator</a:t>
            </a:r>
          </a:p>
          <a:p>
            <a:pPr algn="ctr" defTabSz="914142">
              <a:lnSpc>
                <a:spcPct val="120000"/>
              </a:lnSpc>
              <a:spcBef>
                <a:spcPts val="784"/>
              </a:spcBef>
              <a:defRPr/>
            </a:pPr>
            <a:r>
              <a:rPr lang="en-US" sz="1568" dirty="0">
                <a:solidFill>
                  <a:srgbClr val="404041"/>
                </a:solidFill>
                <a:latin typeface="Segoe UI Light" charset="0"/>
                <a:ea typeface="Segoe UI Light" charset="0"/>
                <a:cs typeface="Segoe UI Light" charset="0"/>
              </a:rPr>
              <a:t>Get real-time subtitles and translations of text, websites, pictures, </a:t>
            </a:r>
            <a:br>
              <a:rPr lang="en-US" sz="1568" dirty="0">
                <a:solidFill>
                  <a:srgbClr val="404041"/>
                </a:solidFill>
                <a:latin typeface="Segoe UI Light" charset="0"/>
                <a:ea typeface="Segoe UI Light" charset="0"/>
                <a:cs typeface="Segoe UI Light" charset="0"/>
              </a:rPr>
            </a:br>
            <a:r>
              <a:rPr lang="en-US" sz="1568" dirty="0">
                <a:solidFill>
                  <a:srgbClr val="404041"/>
                </a:solidFill>
                <a:latin typeface="Segoe UI Light" charset="0"/>
                <a:ea typeface="Segoe UI Light" charset="0"/>
                <a:cs typeface="Segoe UI Light" charset="0"/>
              </a:rPr>
              <a:t>and voice</a:t>
            </a:r>
            <a:endParaRPr lang="en-US" sz="1568" dirty="0">
              <a:solidFill>
                <a:srgbClr val="404041"/>
              </a:solidFill>
              <a:latin typeface="Segoe UI Semilight" charset="0"/>
              <a:ea typeface="Segoe UI Semilight" charset="0"/>
              <a:cs typeface="Segoe UI Semilight" charset="0"/>
            </a:endParaRPr>
          </a:p>
        </p:txBody>
      </p:sp>
      <p:pic>
        <p:nvPicPr>
          <p:cNvPr id="10" name="Picture 2" descr="Image result for office lens">
            <a:extLst>
              <a:ext uri="{FF2B5EF4-FFF2-40B4-BE49-F238E27FC236}">
                <a16:creationId xmlns:a16="http://schemas.microsoft.com/office/drawing/2014/main" id="{E5614622-C33B-0B90-D0CD-15D115E8BAE0}"/>
              </a:ext>
            </a:extLst>
          </p:cNvPr>
          <p:cNvPicPr>
            <a:picLocks noChangeAspect="1" noChangeArrowheads="1"/>
          </p:cNvPicPr>
          <p:nvPr/>
        </p:nvPicPr>
        <p:blipFill>
          <a:blip r:embed="rId5" cstate="email">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3671488" y="2559059"/>
            <a:ext cx="732447" cy="7324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6BC72C3-B513-E23A-611C-48DE6B7E24F7}"/>
              </a:ext>
            </a:extLst>
          </p:cNvPr>
          <p:cNvSpPr/>
          <p:nvPr/>
        </p:nvSpPr>
        <p:spPr>
          <a:xfrm>
            <a:off x="3060156" y="3556521"/>
            <a:ext cx="1868734" cy="2320590"/>
          </a:xfrm>
          <a:prstGeom prst="rect">
            <a:avLst/>
          </a:prstGeom>
        </p:spPr>
        <p:txBody>
          <a:bodyPr wrap="square" rIns="89642">
            <a:spAutoFit/>
          </a:bodyPr>
          <a:lstStyle/>
          <a:p>
            <a:pPr algn="ctr" defTabSz="914142">
              <a:lnSpc>
                <a:spcPct val="120000"/>
              </a:lnSpc>
              <a:spcBef>
                <a:spcPts val="1568"/>
              </a:spcBef>
              <a:defRPr/>
            </a:pPr>
            <a:r>
              <a:rPr lang="en-US" sz="1961" dirty="0">
                <a:solidFill>
                  <a:srgbClr val="404041"/>
                </a:solidFill>
                <a:latin typeface="Segoe UI Light" charset="0"/>
                <a:ea typeface="Segoe UI Light" charset="0"/>
                <a:cs typeface="Segoe UI Light" charset="0"/>
              </a:rPr>
              <a:t>Office Lens</a:t>
            </a:r>
          </a:p>
          <a:p>
            <a:pPr algn="ctr" defTabSz="914142">
              <a:lnSpc>
                <a:spcPct val="120000"/>
              </a:lnSpc>
              <a:spcBef>
                <a:spcPts val="1568"/>
              </a:spcBef>
              <a:defRPr/>
            </a:pPr>
            <a:endParaRPr lang="en-US" sz="784" dirty="0">
              <a:solidFill>
                <a:srgbClr val="E6E6E6"/>
              </a:solidFill>
              <a:latin typeface="Segoe UI Light" charset="0"/>
              <a:ea typeface="Segoe UI Light" charset="0"/>
              <a:cs typeface="Segoe UI Light" charset="0"/>
            </a:endParaRPr>
          </a:p>
          <a:p>
            <a:pPr algn="ctr" defTabSz="914142">
              <a:lnSpc>
                <a:spcPct val="120000"/>
              </a:lnSpc>
              <a:spcBef>
                <a:spcPts val="784"/>
              </a:spcBef>
              <a:defRPr/>
            </a:pPr>
            <a:r>
              <a:rPr lang="en-US" sz="1568" dirty="0" err="1">
                <a:solidFill>
                  <a:srgbClr val="404041"/>
                </a:solidFill>
                <a:latin typeface="Segoe UI Light" charset="0"/>
                <a:ea typeface="Segoe UI Light" charset="0"/>
                <a:cs typeface="Segoe UI Light" charset="0"/>
              </a:rPr>
              <a:t>Digitise</a:t>
            </a:r>
            <a:r>
              <a:rPr lang="en-US" sz="1568" dirty="0">
                <a:solidFill>
                  <a:srgbClr val="404041"/>
                </a:solidFill>
                <a:latin typeface="Segoe UI Light" charset="0"/>
                <a:ea typeface="Segoe UI Light" charset="0"/>
                <a:cs typeface="Segoe UI Light" charset="0"/>
              </a:rPr>
              <a:t> whiteboard or blackboard notes and convert them to Microsoft Word, PowerPoint, or PDF</a:t>
            </a:r>
            <a:endParaRPr lang="en-US" sz="1568" dirty="0">
              <a:solidFill>
                <a:srgbClr val="404041"/>
              </a:solidFill>
              <a:latin typeface="Segoe UI Semilight" charset="0"/>
              <a:ea typeface="Segoe UI Semilight" charset="0"/>
              <a:cs typeface="Segoe UI Semilight" charset="0"/>
            </a:endParaRPr>
          </a:p>
        </p:txBody>
      </p:sp>
      <p:grpSp>
        <p:nvGrpSpPr>
          <p:cNvPr id="14" name="Group 13" descr="A small icon with an accessibility checker logo in it.">
            <a:extLst>
              <a:ext uri="{FF2B5EF4-FFF2-40B4-BE49-F238E27FC236}">
                <a16:creationId xmlns:a16="http://schemas.microsoft.com/office/drawing/2014/main" id="{853D05AF-8D98-FDE7-1921-2022CD0DF8D4}"/>
              </a:ext>
            </a:extLst>
          </p:cNvPr>
          <p:cNvGrpSpPr/>
          <p:nvPr/>
        </p:nvGrpSpPr>
        <p:grpSpPr>
          <a:xfrm>
            <a:off x="5823137" y="2559059"/>
            <a:ext cx="731271" cy="731271"/>
            <a:chOff x="5751657" y="2703345"/>
            <a:chExt cx="745934" cy="745934"/>
          </a:xfrm>
        </p:grpSpPr>
        <p:sp>
          <p:nvSpPr>
            <p:cNvPr id="15" name="Rectangle 14">
              <a:extLst>
                <a:ext uri="{FF2B5EF4-FFF2-40B4-BE49-F238E27FC236}">
                  <a16:creationId xmlns:a16="http://schemas.microsoft.com/office/drawing/2014/main" id="{FAB14CAF-9E03-0942-8C25-EA30AF2DE0FF}"/>
                </a:ext>
              </a:extLst>
            </p:cNvPr>
            <p:cNvSpPr/>
            <p:nvPr/>
          </p:nvSpPr>
          <p:spPr bwMode="auto">
            <a:xfrm>
              <a:off x="5751657" y="2703345"/>
              <a:ext cx="745934" cy="74593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a:gradFill>
                  <a:gsLst>
                    <a:gs pos="0">
                      <a:srgbClr val="FFFFFF"/>
                    </a:gs>
                    <a:gs pos="100000">
                      <a:srgbClr val="FFFFFF"/>
                    </a:gs>
                  </a:gsLst>
                  <a:lin ang="5400000" scaled="0"/>
                </a:gradFill>
                <a:latin typeface="Segoe UI Semilight"/>
              </a:endParaRPr>
            </a:p>
          </p:txBody>
        </p:sp>
        <p:grpSp>
          <p:nvGrpSpPr>
            <p:cNvPr id="16" name="Group 15" descr="Accessibility checker icon">
              <a:extLst>
                <a:ext uri="{FF2B5EF4-FFF2-40B4-BE49-F238E27FC236}">
                  <a16:creationId xmlns:a16="http://schemas.microsoft.com/office/drawing/2014/main" id="{D41D328F-E488-98C3-1E43-29AF0E1E25B3}"/>
                </a:ext>
              </a:extLst>
            </p:cNvPr>
            <p:cNvGrpSpPr/>
            <p:nvPr/>
          </p:nvGrpSpPr>
          <p:grpSpPr>
            <a:xfrm>
              <a:off x="5942808" y="2819495"/>
              <a:ext cx="492524" cy="576904"/>
              <a:chOff x="1966196" y="1260289"/>
              <a:chExt cx="694279" cy="813224"/>
            </a:xfrm>
            <a:solidFill>
              <a:schemeClr val="bg1"/>
            </a:solidFill>
          </p:grpSpPr>
          <p:sp>
            <p:nvSpPr>
              <p:cNvPr id="17" name="object 7">
                <a:extLst>
                  <a:ext uri="{FF2B5EF4-FFF2-40B4-BE49-F238E27FC236}">
                    <a16:creationId xmlns:a16="http://schemas.microsoft.com/office/drawing/2014/main" id="{24A21733-E302-444C-2E08-AFACCD23F644}"/>
                  </a:ext>
                </a:extLst>
              </p:cNvPr>
              <p:cNvSpPr/>
              <p:nvPr/>
            </p:nvSpPr>
            <p:spPr>
              <a:xfrm>
                <a:off x="1966196" y="1260289"/>
                <a:ext cx="502920" cy="768350"/>
              </a:xfrm>
              <a:custGeom>
                <a:avLst/>
                <a:gdLst/>
                <a:ahLst/>
                <a:cxnLst/>
                <a:rect l="l" t="t" r="r" b="b"/>
                <a:pathLst>
                  <a:path w="502919" h="768350">
                    <a:moveTo>
                      <a:pt x="298018" y="0"/>
                    </a:moveTo>
                    <a:lnTo>
                      <a:pt x="0" y="0"/>
                    </a:lnTo>
                    <a:lnTo>
                      <a:pt x="0" y="767930"/>
                    </a:lnTo>
                    <a:lnTo>
                      <a:pt x="288721" y="767930"/>
                    </a:lnTo>
                    <a:lnTo>
                      <a:pt x="280722" y="758792"/>
                    </a:lnTo>
                    <a:lnTo>
                      <a:pt x="273173" y="749293"/>
                    </a:lnTo>
                    <a:lnTo>
                      <a:pt x="266086" y="739452"/>
                    </a:lnTo>
                    <a:lnTo>
                      <a:pt x="259473" y="729284"/>
                    </a:lnTo>
                    <a:lnTo>
                      <a:pt x="38646" y="729284"/>
                    </a:lnTo>
                    <a:lnTo>
                      <a:pt x="38646" y="38646"/>
                    </a:lnTo>
                    <a:lnTo>
                      <a:pt x="336661" y="38646"/>
                    </a:lnTo>
                    <a:lnTo>
                      <a:pt x="298018" y="0"/>
                    </a:lnTo>
                    <a:close/>
                  </a:path>
                  <a:path w="502919" h="768350">
                    <a:moveTo>
                      <a:pt x="502424" y="340512"/>
                    </a:moveTo>
                    <a:lnTo>
                      <a:pt x="472325" y="340512"/>
                    </a:lnTo>
                    <a:lnTo>
                      <a:pt x="483138" y="340613"/>
                    </a:lnTo>
                    <a:lnTo>
                      <a:pt x="489596" y="340898"/>
                    </a:lnTo>
                    <a:lnTo>
                      <a:pt x="496022" y="341342"/>
                    </a:lnTo>
                    <a:lnTo>
                      <a:pt x="502424" y="341922"/>
                    </a:lnTo>
                    <a:lnTo>
                      <a:pt x="502424" y="340512"/>
                    </a:lnTo>
                    <a:close/>
                  </a:path>
                  <a:path w="502919" h="768350">
                    <a:moveTo>
                      <a:pt x="336661" y="38646"/>
                    </a:moveTo>
                    <a:lnTo>
                      <a:pt x="270535" y="38646"/>
                    </a:lnTo>
                    <a:lnTo>
                      <a:pt x="270535" y="231889"/>
                    </a:lnTo>
                    <a:lnTo>
                      <a:pt x="463778" y="231889"/>
                    </a:lnTo>
                    <a:lnTo>
                      <a:pt x="463778" y="340931"/>
                    </a:lnTo>
                    <a:lnTo>
                      <a:pt x="472325" y="340512"/>
                    </a:lnTo>
                    <a:lnTo>
                      <a:pt x="502424" y="340512"/>
                    </a:lnTo>
                    <a:lnTo>
                      <a:pt x="502424" y="204419"/>
                    </a:lnTo>
                    <a:lnTo>
                      <a:pt x="491249" y="193243"/>
                    </a:lnTo>
                    <a:lnTo>
                      <a:pt x="309181" y="193243"/>
                    </a:lnTo>
                    <a:lnTo>
                      <a:pt x="309181" y="66128"/>
                    </a:lnTo>
                    <a:lnTo>
                      <a:pt x="364142" y="66128"/>
                    </a:lnTo>
                    <a:lnTo>
                      <a:pt x="336661" y="38646"/>
                    </a:lnTo>
                    <a:close/>
                  </a:path>
                  <a:path w="502919" h="768350">
                    <a:moveTo>
                      <a:pt x="364142" y="66128"/>
                    </a:moveTo>
                    <a:lnTo>
                      <a:pt x="309181" y="66128"/>
                    </a:lnTo>
                    <a:lnTo>
                      <a:pt x="436295" y="193243"/>
                    </a:lnTo>
                    <a:lnTo>
                      <a:pt x="491249" y="193243"/>
                    </a:lnTo>
                    <a:lnTo>
                      <a:pt x="364142" y="66128"/>
                    </a:lnTo>
                    <a:close/>
                  </a:path>
                </a:pathLst>
              </a:custGeom>
              <a:grpFill/>
            </p:spPr>
            <p:txBody>
              <a:bodyPr wrap="square" lIns="0" tIns="0" rIns="0" bIns="0" rtlCol="0"/>
              <a:lstStyle/>
              <a:p>
                <a:pPr defTabSz="914142">
                  <a:defRPr/>
                </a:pPr>
                <a:endParaRPr>
                  <a:solidFill>
                    <a:srgbClr val="353535"/>
                  </a:solidFill>
                  <a:latin typeface="Segoe UI Semilight"/>
                </a:endParaRPr>
              </a:p>
            </p:txBody>
          </p:sp>
          <p:sp>
            <p:nvSpPr>
              <p:cNvPr id="18" name="object 8">
                <a:extLst>
                  <a:ext uri="{FF2B5EF4-FFF2-40B4-BE49-F238E27FC236}">
                    <a16:creationId xmlns:a16="http://schemas.microsoft.com/office/drawing/2014/main" id="{8F410EAF-B4F9-B1F6-F0C7-138B4BE50895}"/>
                  </a:ext>
                </a:extLst>
              </p:cNvPr>
              <p:cNvSpPr/>
              <p:nvPr/>
            </p:nvSpPr>
            <p:spPr>
              <a:xfrm>
                <a:off x="2225500" y="1638538"/>
                <a:ext cx="434975" cy="434975"/>
              </a:xfrm>
              <a:custGeom>
                <a:avLst/>
                <a:gdLst/>
                <a:ahLst/>
                <a:cxnLst/>
                <a:rect l="l" t="t" r="r" b="b"/>
                <a:pathLst>
                  <a:path w="434975" h="434975">
                    <a:moveTo>
                      <a:pt x="217335" y="0"/>
                    </a:moveTo>
                    <a:lnTo>
                      <a:pt x="173543" y="4377"/>
                    </a:lnTo>
                    <a:lnTo>
                      <a:pt x="132600" y="17148"/>
                    </a:lnTo>
                    <a:lnTo>
                      <a:pt x="95786" y="37109"/>
                    </a:lnTo>
                    <a:lnTo>
                      <a:pt x="63639" y="63639"/>
                    </a:lnTo>
                    <a:lnTo>
                      <a:pt x="37102" y="95786"/>
                    </a:lnTo>
                    <a:lnTo>
                      <a:pt x="17145" y="132605"/>
                    </a:lnTo>
                    <a:lnTo>
                      <a:pt x="4371" y="173551"/>
                    </a:lnTo>
                    <a:lnTo>
                      <a:pt x="0" y="217335"/>
                    </a:lnTo>
                    <a:lnTo>
                      <a:pt x="485" y="232208"/>
                    </a:lnTo>
                    <a:lnTo>
                      <a:pt x="7772" y="275170"/>
                    </a:lnTo>
                    <a:lnTo>
                      <a:pt x="23017" y="314818"/>
                    </a:lnTo>
                    <a:lnTo>
                      <a:pt x="45235" y="350132"/>
                    </a:lnTo>
                    <a:lnTo>
                      <a:pt x="73821" y="380588"/>
                    </a:lnTo>
                    <a:lnTo>
                      <a:pt x="107569" y="404977"/>
                    </a:lnTo>
                    <a:lnTo>
                      <a:pt x="145816" y="422601"/>
                    </a:lnTo>
                    <a:lnTo>
                      <a:pt x="187864" y="432725"/>
                    </a:lnTo>
                    <a:lnTo>
                      <a:pt x="217335" y="434670"/>
                    </a:lnTo>
                    <a:lnTo>
                      <a:pt x="232201" y="434184"/>
                    </a:lnTo>
                    <a:lnTo>
                      <a:pt x="275170" y="426885"/>
                    </a:lnTo>
                    <a:lnTo>
                      <a:pt x="314806" y="411647"/>
                    </a:lnTo>
                    <a:lnTo>
                      <a:pt x="350124" y="389432"/>
                    </a:lnTo>
                    <a:lnTo>
                      <a:pt x="380576" y="360848"/>
                    </a:lnTo>
                    <a:lnTo>
                      <a:pt x="404977" y="327101"/>
                    </a:lnTo>
                    <a:lnTo>
                      <a:pt x="422601" y="288853"/>
                    </a:lnTo>
                    <a:lnTo>
                      <a:pt x="432720" y="246805"/>
                    </a:lnTo>
                    <a:lnTo>
                      <a:pt x="434670" y="217335"/>
                    </a:lnTo>
                    <a:lnTo>
                      <a:pt x="434182" y="202468"/>
                    </a:lnTo>
                    <a:lnTo>
                      <a:pt x="426885" y="159499"/>
                    </a:lnTo>
                    <a:lnTo>
                      <a:pt x="411647" y="119856"/>
                    </a:lnTo>
                    <a:lnTo>
                      <a:pt x="389421" y="84537"/>
                    </a:lnTo>
                    <a:lnTo>
                      <a:pt x="360837" y="54086"/>
                    </a:lnTo>
                    <a:lnTo>
                      <a:pt x="327088" y="29692"/>
                    </a:lnTo>
                    <a:lnTo>
                      <a:pt x="288846" y="12068"/>
                    </a:lnTo>
                    <a:lnTo>
                      <a:pt x="246795" y="1944"/>
                    </a:lnTo>
                    <a:lnTo>
                      <a:pt x="217335" y="0"/>
                    </a:lnTo>
                    <a:close/>
                  </a:path>
                </a:pathLst>
              </a:custGeom>
              <a:solidFill>
                <a:schemeClr val="accent1"/>
              </a:solidFill>
              <a:ln>
                <a:solidFill>
                  <a:schemeClr val="bg1"/>
                </a:solidFill>
              </a:ln>
            </p:spPr>
            <p:txBody>
              <a:bodyPr wrap="square" lIns="0" tIns="0" rIns="0" bIns="0" rtlCol="0"/>
              <a:lstStyle/>
              <a:p>
                <a:pPr defTabSz="914142">
                  <a:defRPr/>
                </a:pPr>
                <a:endParaRPr>
                  <a:solidFill>
                    <a:srgbClr val="353535"/>
                  </a:solidFill>
                  <a:latin typeface="Segoe UI Semilight"/>
                </a:endParaRPr>
              </a:p>
            </p:txBody>
          </p:sp>
          <p:sp>
            <p:nvSpPr>
              <p:cNvPr id="19" name="object 9">
                <a:extLst>
                  <a:ext uri="{FF2B5EF4-FFF2-40B4-BE49-F238E27FC236}">
                    <a16:creationId xmlns:a16="http://schemas.microsoft.com/office/drawing/2014/main" id="{72C77918-7CDF-091B-BC0B-81F9C34C2CEF}"/>
                  </a:ext>
                </a:extLst>
              </p:cNvPr>
              <p:cNvSpPr/>
              <p:nvPr/>
            </p:nvSpPr>
            <p:spPr>
              <a:xfrm>
                <a:off x="2319119" y="1719992"/>
                <a:ext cx="299085" cy="261620"/>
              </a:xfrm>
              <a:custGeom>
                <a:avLst/>
                <a:gdLst/>
                <a:ahLst/>
                <a:cxnLst/>
                <a:rect l="l" t="t" r="r" b="b"/>
                <a:pathLst>
                  <a:path w="299085" h="261619">
                    <a:moveTo>
                      <a:pt x="55359" y="219227"/>
                    </a:moveTo>
                    <a:lnTo>
                      <a:pt x="42062" y="232371"/>
                    </a:lnTo>
                    <a:lnTo>
                      <a:pt x="49632" y="238332"/>
                    </a:lnTo>
                    <a:lnTo>
                      <a:pt x="57583" y="243641"/>
                    </a:lnTo>
                    <a:lnTo>
                      <a:pt x="92819" y="258243"/>
                    </a:lnTo>
                    <a:lnTo>
                      <a:pt x="111734" y="261289"/>
                    </a:lnTo>
                    <a:lnTo>
                      <a:pt x="111734" y="242595"/>
                    </a:lnTo>
                    <a:lnTo>
                      <a:pt x="104055" y="241528"/>
                    </a:lnTo>
                    <a:lnTo>
                      <a:pt x="96504" y="239929"/>
                    </a:lnTo>
                    <a:lnTo>
                      <a:pt x="61497" y="224001"/>
                    </a:lnTo>
                    <a:lnTo>
                      <a:pt x="55359" y="219227"/>
                    </a:lnTo>
                    <a:close/>
                  </a:path>
                  <a:path w="299085" h="261619">
                    <a:moveTo>
                      <a:pt x="186804" y="219227"/>
                    </a:moveTo>
                    <a:lnTo>
                      <a:pt x="153081" y="237800"/>
                    </a:lnTo>
                    <a:lnTo>
                      <a:pt x="130429" y="242595"/>
                    </a:lnTo>
                    <a:lnTo>
                      <a:pt x="130429" y="261289"/>
                    </a:lnTo>
                    <a:lnTo>
                      <a:pt x="167525" y="252310"/>
                    </a:lnTo>
                    <a:lnTo>
                      <a:pt x="200101" y="232371"/>
                    </a:lnTo>
                    <a:lnTo>
                      <a:pt x="186804" y="219227"/>
                    </a:lnTo>
                    <a:close/>
                  </a:path>
                  <a:path w="299085" h="261619">
                    <a:moveTo>
                      <a:pt x="18694" y="149555"/>
                    </a:moveTo>
                    <a:lnTo>
                      <a:pt x="0" y="149555"/>
                    </a:lnTo>
                    <a:lnTo>
                      <a:pt x="1161" y="159103"/>
                    </a:lnTo>
                    <a:lnTo>
                      <a:pt x="12989" y="195372"/>
                    </a:lnTo>
                    <a:lnTo>
                      <a:pt x="28917" y="219227"/>
                    </a:lnTo>
                    <a:lnTo>
                      <a:pt x="42062" y="205930"/>
                    </a:lnTo>
                    <a:lnTo>
                      <a:pt x="37288" y="199791"/>
                    </a:lnTo>
                    <a:lnTo>
                      <a:pt x="33043" y="193340"/>
                    </a:lnTo>
                    <a:lnTo>
                      <a:pt x="19761" y="157234"/>
                    </a:lnTo>
                    <a:lnTo>
                      <a:pt x="18694" y="149555"/>
                    </a:lnTo>
                    <a:close/>
                  </a:path>
                  <a:path w="299085" h="261619">
                    <a:moveTo>
                      <a:pt x="242163" y="149555"/>
                    </a:moveTo>
                    <a:lnTo>
                      <a:pt x="223469" y="149555"/>
                    </a:lnTo>
                    <a:lnTo>
                      <a:pt x="222397" y="157234"/>
                    </a:lnTo>
                    <a:lnTo>
                      <a:pt x="220799" y="164785"/>
                    </a:lnTo>
                    <a:lnTo>
                      <a:pt x="204875" y="199791"/>
                    </a:lnTo>
                    <a:lnTo>
                      <a:pt x="200101" y="205930"/>
                    </a:lnTo>
                    <a:lnTo>
                      <a:pt x="213245" y="219227"/>
                    </a:lnTo>
                    <a:lnTo>
                      <a:pt x="233200" y="186576"/>
                    </a:lnTo>
                    <a:lnTo>
                      <a:pt x="241001" y="159103"/>
                    </a:lnTo>
                    <a:lnTo>
                      <a:pt x="242163" y="149555"/>
                    </a:lnTo>
                    <a:close/>
                  </a:path>
                  <a:path w="299085" h="261619">
                    <a:moveTo>
                      <a:pt x="261289" y="84124"/>
                    </a:moveTo>
                    <a:lnTo>
                      <a:pt x="261289" y="112166"/>
                    </a:lnTo>
                    <a:lnTo>
                      <a:pt x="203606" y="112166"/>
                    </a:lnTo>
                    <a:lnTo>
                      <a:pt x="184912" y="130860"/>
                    </a:lnTo>
                    <a:lnTo>
                      <a:pt x="261289" y="130860"/>
                    </a:lnTo>
                    <a:lnTo>
                      <a:pt x="261289" y="158902"/>
                    </a:lnTo>
                    <a:lnTo>
                      <a:pt x="298691" y="121513"/>
                    </a:lnTo>
                    <a:lnTo>
                      <a:pt x="261289" y="84124"/>
                    </a:lnTo>
                    <a:close/>
                  </a:path>
                  <a:path w="299085" h="261619">
                    <a:moveTo>
                      <a:pt x="177165" y="112166"/>
                    </a:moveTo>
                    <a:lnTo>
                      <a:pt x="102387" y="112166"/>
                    </a:lnTo>
                    <a:lnTo>
                      <a:pt x="139776" y="149555"/>
                    </a:lnTo>
                    <a:lnTo>
                      <a:pt x="177165" y="112166"/>
                    </a:lnTo>
                    <a:close/>
                  </a:path>
                  <a:path w="299085" h="261619">
                    <a:moveTo>
                      <a:pt x="28917" y="61188"/>
                    </a:moveTo>
                    <a:lnTo>
                      <a:pt x="8950" y="93841"/>
                    </a:lnTo>
                    <a:lnTo>
                      <a:pt x="0" y="130860"/>
                    </a:lnTo>
                    <a:lnTo>
                      <a:pt x="18694" y="130860"/>
                    </a:lnTo>
                    <a:lnTo>
                      <a:pt x="19761" y="123181"/>
                    </a:lnTo>
                    <a:lnTo>
                      <a:pt x="21359" y="115630"/>
                    </a:lnTo>
                    <a:lnTo>
                      <a:pt x="37288" y="80629"/>
                    </a:lnTo>
                    <a:lnTo>
                      <a:pt x="42062" y="74485"/>
                    </a:lnTo>
                    <a:lnTo>
                      <a:pt x="28917" y="61188"/>
                    </a:lnTo>
                    <a:close/>
                  </a:path>
                  <a:path w="299085" h="261619">
                    <a:moveTo>
                      <a:pt x="149123" y="0"/>
                    </a:moveTo>
                    <a:lnTo>
                      <a:pt x="130429" y="0"/>
                    </a:lnTo>
                    <a:lnTo>
                      <a:pt x="130429" y="112166"/>
                    </a:lnTo>
                    <a:lnTo>
                      <a:pt x="149123" y="112166"/>
                    </a:lnTo>
                    <a:lnTo>
                      <a:pt x="149123" y="0"/>
                    </a:lnTo>
                    <a:close/>
                  </a:path>
                  <a:path w="299085" h="261619">
                    <a:moveTo>
                      <a:pt x="111734" y="19126"/>
                    </a:moveTo>
                    <a:lnTo>
                      <a:pt x="74637" y="28105"/>
                    </a:lnTo>
                    <a:lnTo>
                      <a:pt x="42062" y="48044"/>
                    </a:lnTo>
                    <a:lnTo>
                      <a:pt x="55359" y="61188"/>
                    </a:lnTo>
                    <a:lnTo>
                      <a:pt x="61497" y="56414"/>
                    </a:lnTo>
                    <a:lnTo>
                      <a:pt x="67949" y="52170"/>
                    </a:lnTo>
                    <a:lnTo>
                      <a:pt x="104055" y="38892"/>
                    </a:lnTo>
                    <a:lnTo>
                      <a:pt x="111734" y="37820"/>
                    </a:lnTo>
                    <a:lnTo>
                      <a:pt x="111734" y="19126"/>
                    </a:lnTo>
                    <a:close/>
                  </a:path>
                </a:pathLst>
              </a:custGeom>
              <a:grpFill/>
            </p:spPr>
            <p:txBody>
              <a:bodyPr wrap="square" lIns="0" tIns="0" rIns="0" bIns="0" rtlCol="0"/>
              <a:lstStyle/>
              <a:p>
                <a:pPr defTabSz="914142">
                  <a:defRPr/>
                </a:pPr>
                <a:endParaRPr>
                  <a:solidFill>
                    <a:srgbClr val="353535"/>
                  </a:solidFill>
                  <a:latin typeface="Segoe UI Semilight"/>
                </a:endParaRPr>
              </a:p>
            </p:txBody>
          </p:sp>
        </p:grpSp>
      </p:grpSp>
      <p:sp>
        <p:nvSpPr>
          <p:cNvPr id="6" name="Rectangle 5">
            <a:extLst>
              <a:ext uri="{FF2B5EF4-FFF2-40B4-BE49-F238E27FC236}">
                <a16:creationId xmlns:a16="http://schemas.microsoft.com/office/drawing/2014/main" id="{C7AFBD48-7205-6788-D66E-FA37D9E7CC9A}"/>
              </a:ext>
            </a:extLst>
          </p:cNvPr>
          <p:cNvSpPr/>
          <p:nvPr/>
        </p:nvSpPr>
        <p:spPr>
          <a:xfrm>
            <a:off x="5199561" y="3556520"/>
            <a:ext cx="1978423" cy="2073866"/>
          </a:xfrm>
          <a:prstGeom prst="rect">
            <a:avLst/>
          </a:prstGeom>
        </p:spPr>
        <p:txBody>
          <a:bodyPr wrap="square">
            <a:spAutoFit/>
          </a:bodyPr>
          <a:lstStyle/>
          <a:p>
            <a:pPr algn="ctr" defTabSz="914142">
              <a:lnSpc>
                <a:spcPct val="120000"/>
              </a:lnSpc>
              <a:spcBef>
                <a:spcPts val="1568"/>
              </a:spcBef>
              <a:defRPr/>
            </a:pPr>
            <a:r>
              <a:rPr lang="en-US" sz="1961" dirty="0">
                <a:solidFill>
                  <a:srgbClr val="404041"/>
                </a:solidFill>
                <a:latin typeface="Segoe UI Light" charset="0"/>
                <a:ea typeface="Segoe UI Light" charset="0"/>
                <a:cs typeface="Segoe UI Light" charset="0"/>
              </a:rPr>
              <a:t>Accessibility Checker</a:t>
            </a:r>
          </a:p>
          <a:p>
            <a:pPr algn="ctr" defTabSz="914142">
              <a:lnSpc>
                <a:spcPct val="120000"/>
              </a:lnSpc>
              <a:spcBef>
                <a:spcPts val="784"/>
              </a:spcBef>
              <a:defRPr/>
            </a:pPr>
            <a:r>
              <a:rPr lang="en-US" sz="1568" dirty="0">
                <a:solidFill>
                  <a:srgbClr val="404041"/>
                </a:solidFill>
                <a:latin typeface="Segoe UI Light" charset="0"/>
                <a:ea typeface="Segoe UI Light" charset="0"/>
                <a:cs typeface="Segoe UI Light" charset="0"/>
              </a:rPr>
              <a:t>Make sure your Word, PowerPoint,</a:t>
            </a:r>
            <a:br>
              <a:rPr lang="en-US" sz="1568" dirty="0">
                <a:solidFill>
                  <a:srgbClr val="404041"/>
                </a:solidFill>
                <a:latin typeface="Segoe UI Light" charset="0"/>
                <a:ea typeface="Segoe UI Light" charset="0"/>
                <a:cs typeface="Segoe UI Light" charset="0"/>
              </a:rPr>
            </a:br>
            <a:r>
              <a:rPr lang="en-US" sz="1568" dirty="0">
                <a:solidFill>
                  <a:srgbClr val="404041"/>
                </a:solidFill>
                <a:latin typeface="Segoe UI Light" charset="0"/>
                <a:ea typeface="Segoe UI Light" charset="0"/>
                <a:cs typeface="Segoe UI Light" charset="0"/>
              </a:rPr>
              <a:t>and Excel documents are accessible</a:t>
            </a:r>
            <a:endParaRPr lang="en-US" sz="1568" dirty="0">
              <a:solidFill>
                <a:srgbClr val="404041"/>
              </a:solidFill>
              <a:latin typeface="Segoe UI Semilight" charset="0"/>
              <a:ea typeface="Segoe UI Semilight" charset="0"/>
              <a:cs typeface="Segoe UI Semilight" charset="0"/>
            </a:endParaRPr>
          </a:p>
        </p:txBody>
      </p:sp>
      <p:grpSp>
        <p:nvGrpSpPr>
          <p:cNvPr id="11" name="Group 10" descr="A small logo of photoframes">
            <a:extLst>
              <a:ext uri="{FF2B5EF4-FFF2-40B4-BE49-F238E27FC236}">
                <a16:creationId xmlns:a16="http://schemas.microsoft.com/office/drawing/2014/main" id="{C06E9BDE-E66B-BE72-14C2-CF52FACBA357}"/>
              </a:ext>
            </a:extLst>
          </p:cNvPr>
          <p:cNvGrpSpPr/>
          <p:nvPr/>
        </p:nvGrpSpPr>
        <p:grpSpPr>
          <a:xfrm>
            <a:off x="8082719" y="2559059"/>
            <a:ext cx="731271" cy="731271"/>
            <a:chOff x="9409122" y="1694065"/>
            <a:chExt cx="745934" cy="745934"/>
          </a:xfrm>
        </p:grpSpPr>
        <p:sp>
          <p:nvSpPr>
            <p:cNvPr id="12" name="Rectangle 11">
              <a:extLst>
                <a:ext uri="{FF2B5EF4-FFF2-40B4-BE49-F238E27FC236}">
                  <a16:creationId xmlns:a16="http://schemas.microsoft.com/office/drawing/2014/main" id="{4275C9B7-F16A-46A5-A127-732969FEB7BE}"/>
                </a:ext>
              </a:extLst>
            </p:cNvPr>
            <p:cNvSpPr/>
            <p:nvPr/>
          </p:nvSpPr>
          <p:spPr bwMode="auto">
            <a:xfrm>
              <a:off x="9409122" y="1694065"/>
              <a:ext cx="745934" cy="745934"/>
            </a:xfrm>
            <a:prstGeom prst="rect">
              <a:avLst/>
            </a:prstGeom>
            <a:solidFill>
              <a:srgbClr val="54278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a:gradFill>
                  <a:gsLst>
                    <a:gs pos="0">
                      <a:srgbClr val="FFFFFF"/>
                    </a:gs>
                    <a:gs pos="100000">
                      <a:srgbClr val="FFFFFF"/>
                    </a:gs>
                  </a:gsLst>
                  <a:lin ang="5400000" scaled="0"/>
                </a:gradFill>
                <a:latin typeface="Segoe UI Semilight"/>
              </a:endParaRPr>
            </a:p>
          </p:txBody>
        </p:sp>
        <p:pic>
          <p:nvPicPr>
            <p:cNvPr id="13" name="Picture 12" descr="Pictures icon" title="Icon">
              <a:extLst>
                <a:ext uri="{FF2B5EF4-FFF2-40B4-BE49-F238E27FC236}">
                  <a16:creationId xmlns:a16="http://schemas.microsoft.com/office/drawing/2014/main" id="{C16C7E0D-E878-6ED5-8B5A-9E1325362C5D}"/>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9513834" y="1847431"/>
              <a:ext cx="536509" cy="439201"/>
            </a:xfrm>
            <a:prstGeom prst="rect">
              <a:avLst/>
            </a:prstGeom>
          </p:spPr>
        </p:pic>
      </p:grpSp>
      <p:sp>
        <p:nvSpPr>
          <p:cNvPr id="7" name="Rectangle 6">
            <a:extLst>
              <a:ext uri="{FF2B5EF4-FFF2-40B4-BE49-F238E27FC236}">
                <a16:creationId xmlns:a16="http://schemas.microsoft.com/office/drawing/2014/main" id="{2474E112-9508-AE3F-0821-D388F410BC98}"/>
              </a:ext>
            </a:extLst>
          </p:cNvPr>
          <p:cNvSpPr/>
          <p:nvPr/>
        </p:nvSpPr>
        <p:spPr>
          <a:xfrm>
            <a:off x="7448655" y="3556520"/>
            <a:ext cx="1935966" cy="2340064"/>
          </a:xfrm>
          <a:prstGeom prst="rect">
            <a:avLst/>
          </a:prstGeom>
        </p:spPr>
        <p:txBody>
          <a:bodyPr wrap="square">
            <a:spAutoFit/>
          </a:bodyPr>
          <a:lstStyle/>
          <a:p>
            <a:pPr algn="ctr" defTabSz="914142">
              <a:lnSpc>
                <a:spcPct val="120000"/>
              </a:lnSpc>
              <a:spcBef>
                <a:spcPts val="1568"/>
              </a:spcBef>
              <a:defRPr/>
            </a:pPr>
            <a:r>
              <a:rPr lang="en-US" sz="1961" dirty="0">
                <a:solidFill>
                  <a:srgbClr val="404041"/>
                </a:solidFill>
                <a:latin typeface="Segoe UI Light" charset="0"/>
                <a:ea typeface="Segoe UI Light" charset="0"/>
                <a:cs typeface="Segoe UI Light" charset="0"/>
              </a:rPr>
              <a:t>Automatic </a:t>
            </a:r>
            <a:br>
              <a:rPr lang="en-US" sz="1961" dirty="0">
                <a:solidFill>
                  <a:srgbClr val="404041"/>
                </a:solidFill>
                <a:latin typeface="Segoe UI Light" charset="0"/>
                <a:ea typeface="Segoe UI Light" charset="0"/>
                <a:cs typeface="Segoe UI Light" charset="0"/>
              </a:rPr>
            </a:br>
            <a:r>
              <a:rPr lang="en-US" sz="1961" dirty="0">
                <a:solidFill>
                  <a:srgbClr val="404041"/>
                </a:solidFill>
                <a:latin typeface="Segoe UI Light" charset="0"/>
                <a:ea typeface="Segoe UI Light" charset="0"/>
                <a:cs typeface="Segoe UI Light" charset="0"/>
              </a:rPr>
              <a:t>alt text</a:t>
            </a:r>
          </a:p>
          <a:p>
            <a:pPr algn="ctr" defTabSz="914142">
              <a:lnSpc>
                <a:spcPct val="120000"/>
              </a:lnSpc>
              <a:spcBef>
                <a:spcPts val="784"/>
              </a:spcBef>
              <a:defRPr/>
            </a:pPr>
            <a:r>
              <a:rPr lang="en-US" sz="1568" dirty="0">
                <a:solidFill>
                  <a:srgbClr val="404041"/>
                </a:solidFill>
                <a:latin typeface="Segoe UI Light" charset="0"/>
                <a:ea typeface="Segoe UI Light" charset="0"/>
                <a:cs typeface="Segoe UI Light" charset="0"/>
              </a:rPr>
              <a:t>Using AI, Microsoft Translator will automatically provide image descriptions</a:t>
            </a:r>
            <a:endParaRPr lang="en-US" sz="1568" dirty="0">
              <a:solidFill>
                <a:srgbClr val="404041"/>
              </a:solidFill>
              <a:latin typeface="Segoe UI Semilight" charset="0"/>
              <a:ea typeface="Segoe UI Semilight" charset="0"/>
              <a:cs typeface="Segoe UI Semilight" charset="0"/>
            </a:endParaRPr>
          </a:p>
        </p:txBody>
      </p:sp>
      <p:pic>
        <p:nvPicPr>
          <p:cNvPr id="22" name="Picture 21" descr="A picture of the Microsoft STREAM Icon&#10;">
            <a:extLst>
              <a:ext uri="{FF2B5EF4-FFF2-40B4-BE49-F238E27FC236}">
                <a16:creationId xmlns:a16="http://schemas.microsoft.com/office/drawing/2014/main" id="{48993E96-B284-6ECF-801A-BB68EA0A8D1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234640" y="2569759"/>
            <a:ext cx="732447" cy="732447"/>
          </a:xfrm>
          <a:prstGeom prst="rect">
            <a:avLst/>
          </a:prstGeom>
        </p:spPr>
      </p:pic>
      <p:sp>
        <p:nvSpPr>
          <p:cNvPr id="8" name="Rectangle 7">
            <a:extLst>
              <a:ext uri="{FF2B5EF4-FFF2-40B4-BE49-F238E27FC236}">
                <a16:creationId xmlns:a16="http://schemas.microsoft.com/office/drawing/2014/main" id="{89B10E69-15B1-8CE7-B6C9-1F448600DC5C}"/>
              </a:ext>
            </a:extLst>
          </p:cNvPr>
          <p:cNvSpPr/>
          <p:nvPr/>
        </p:nvSpPr>
        <p:spPr>
          <a:xfrm>
            <a:off x="9655291" y="3556520"/>
            <a:ext cx="1891145" cy="2073866"/>
          </a:xfrm>
          <a:prstGeom prst="rect">
            <a:avLst/>
          </a:prstGeom>
        </p:spPr>
        <p:txBody>
          <a:bodyPr wrap="square">
            <a:spAutoFit/>
          </a:bodyPr>
          <a:lstStyle/>
          <a:p>
            <a:pPr algn="ctr" defTabSz="914142">
              <a:lnSpc>
                <a:spcPct val="120000"/>
              </a:lnSpc>
              <a:spcBef>
                <a:spcPts val="1568"/>
              </a:spcBef>
              <a:defRPr/>
            </a:pPr>
            <a:r>
              <a:rPr lang="en-US" sz="1961" dirty="0">
                <a:solidFill>
                  <a:srgbClr val="404041"/>
                </a:solidFill>
                <a:latin typeface="Segoe UI Light" charset="0"/>
                <a:ea typeface="Segoe UI Light" charset="0"/>
                <a:cs typeface="Segoe UI Light" charset="0"/>
              </a:rPr>
              <a:t>Microsoft Stream</a:t>
            </a:r>
          </a:p>
          <a:p>
            <a:pPr algn="ctr" defTabSz="914142">
              <a:lnSpc>
                <a:spcPct val="120000"/>
              </a:lnSpc>
              <a:spcBef>
                <a:spcPts val="784"/>
              </a:spcBef>
              <a:defRPr/>
            </a:pPr>
            <a:r>
              <a:rPr lang="en-US" sz="1568" dirty="0">
                <a:solidFill>
                  <a:srgbClr val="404041"/>
                </a:solidFill>
                <a:latin typeface="Segoe UI Light" charset="0"/>
                <a:ea typeface="Segoe UI Light" charset="0"/>
                <a:cs typeface="Segoe UI Light" charset="0"/>
              </a:rPr>
              <a:t>Get automatic transcriptions of </a:t>
            </a:r>
            <a:br>
              <a:rPr lang="en-US" sz="1568" dirty="0">
                <a:solidFill>
                  <a:srgbClr val="404041"/>
                </a:solidFill>
                <a:latin typeface="Segoe UI Light" charset="0"/>
                <a:ea typeface="Segoe UI Light" charset="0"/>
                <a:cs typeface="Segoe UI Light" charset="0"/>
              </a:rPr>
            </a:br>
            <a:r>
              <a:rPr lang="en-US" sz="1568" dirty="0">
                <a:solidFill>
                  <a:srgbClr val="404041"/>
                </a:solidFill>
                <a:latin typeface="Segoe UI Light" charset="0"/>
                <a:ea typeface="Segoe UI Light" charset="0"/>
                <a:cs typeface="Segoe UI Light" charset="0"/>
              </a:rPr>
              <a:t>audio or video recordings</a:t>
            </a:r>
            <a:endParaRPr lang="en-US" sz="1568" dirty="0">
              <a:solidFill>
                <a:srgbClr val="404041"/>
              </a:solidFill>
              <a:latin typeface="Segoe UI Semilight" charset="0"/>
              <a:ea typeface="Segoe UI Semilight" charset="0"/>
              <a:cs typeface="Segoe UI Semilight" charset="0"/>
            </a:endParaRPr>
          </a:p>
        </p:txBody>
      </p:sp>
    </p:spTree>
    <p:extLst>
      <p:ext uri="{BB962C8B-B14F-4D97-AF65-F5344CB8AC3E}">
        <p14:creationId xmlns:p14="http://schemas.microsoft.com/office/powerpoint/2010/main" val="313523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8C28A-1AD0-68AE-BDFC-3673DBFB216C}"/>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B12214B0-EE13-2B8E-FB64-AABB49323BB6}"/>
              </a:ext>
            </a:extLst>
          </p:cNvPr>
          <p:cNvSpPr>
            <a:spLocks noGrp="1"/>
          </p:cNvSpPr>
          <p:nvPr>
            <p:ph type="title"/>
          </p:nvPr>
        </p:nvSpPr>
        <p:spPr>
          <a:xfrm>
            <a:off x="797635" y="1726303"/>
            <a:ext cx="4698598" cy="3693319"/>
          </a:xfrm>
        </p:spPr>
        <p:txBody>
          <a:bodyPr/>
          <a:lstStyle/>
          <a:p>
            <a:pPr defTabSz="914400">
              <a:spcBef>
                <a:spcPts val="0"/>
              </a:spcBef>
              <a:spcAft>
                <a:spcPts val="1200"/>
              </a:spcAft>
              <a:defRPr/>
            </a:pPr>
            <a:r>
              <a:rPr lang="en-CA" sz="4000">
                <a:gradFill>
                  <a:gsLst>
                    <a:gs pos="0">
                      <a:srgbClr val="0078D4"/>
                    </a:gs>
                    <a:gs pos="50000">
                      <a:srgbClr val="C03BC4"/>
                    </a:gs>
                    <a:gs pos="100000">
                      <a:srgbClr val="FFA38B"/>
                    </a:gs>
                  </a:gsLst>
                  <a:lin ang="0" scaled="0"/>
                </a:gradFill>
                <a:cs typeface="Segoe UI"/>
              </a:rPr>
              <a:t>Quotes from Aditi, data scientist at Microsoft who uses a screen reader</a:t>
            </a:r>
          </a:p>
        </p:txBody>
      </p:sp>
    </p:spTree>
    <p:extLst>
      <p:ext uri="{BB962C8B-B14F-4D97-AF65-F5344CB8AC3E}">
        <p14:creationId xmlns:p14="http://schemas.microsoft.com/office/powerpoint/2010/main" val="461234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of messy handwriting, surrounded by teacher writing"/>
          <p:cNvPicPr>
            <a:picLocks noGrp="1" noChangeAspect="1" noChangeArrowheads="1"/>
          </p:cNvPicPr>
          <p:nvPr>
            <p:ph/>
          </p:nvPr>
        </p:nvPicPr>
        <p:blipFill>
          <a:blip r:embed="rId4">
            <a:extLst>
              <a:ext uri="{28A0092B-C50C-407E-A947-70E740481C1C}">
                <a14:useLocalDpi xmlns:a14="http://schemas.microsoft.com/office/drawing/2010/main"/>
              </a:ext>
            </a:extLst>
          </a:blip>
          <a:srcRect/>
          <a:stretch>
            <a:fillRect/>
          </a:stretch>
        </p:blipFill>
        <p:spPr bwMode="auto">
          <a:xfrm rot="5400000">
            <a:off x="1292008" y="-2545969"/>
            <a:ext cx="9072838" cy="1194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hidden="1">
            <a:extLst>
              <a:ext uri="{FF2B5EF4-FFF2-40B4-BE49-F238E27FC236}">
                <a16:creationId xmlns:a16="http://schemas.microsoft.com/office/drawing/2014/main" id="{6A3D7CD5-DF0B-4ADA-9F22-CFF0E67E59AC}"/>
              </a:ext>
            </a:extLst>
          </p:cNvPr>
          <p:cNvSpPr>
            <a:spLocks noGrp="1"/>
          </p:cNvSpPr>
          <p:nvPr>
            <p:ph type="title" idx="4294967295"/>
          </p:nvPr>
        </p:nvSpPr>
        <p:spPr>
          <a:xfrm>
            <a:off x="0" y="268288"/>
            <a:ext cx="12192000" cy="646112"/>
          </a:xfrm>
          <a:prstGeom prst="rect">
            <a:avLst/>
          </a:prstGeom>
        </p:spPr>
        <p:txBody>
          <a:bodyPr>
            <a:normAutofit/>
          </a:bodyPr>
          <a:lstStyle/>
          <a:p>
            <a:r>
              <a:rPr lang="en-US"/>
              <a:t>Picture of 9 year old </a:t>
            </a:r>
            <a:r>
              <a:rPr lang="en-US" err="1"/>
              <a:t>old</a:t>
            </a:r>
            <a:r>
              <a:rPr lang="en-US"/>
              <a:t> student writing sample</a:t>
            </a:r>
          </a:p>
        </p:txBody>
      </p:sp>
      <p:sp>
        <p:nvSpPr>
          <p:cNvPr id="4" name="TextBox 3"/>
          <p:cNvSpPr txBox="1"/>
          <p:nvPr/>
        </p:nvSpPr>
        <p:spPr>
          <a:xfrm>
            <a:off x="6629399" y="2057400"/>
            <a:ext cx="5426613" cy="1218888"/>
          </a:xfrm>
          <a:prstGeom prst="rect">
            <a:avLst/>
          </a:prstGeom>
          <a:solidFill>
            <a:srgbClr val="C5B4E3">
              <a:alpha val="85098"/>
            </a:srgbClr>
          </a:solidFill>
        </p:spPr>
        <p:txBody>
          <a:bodyPr wrap="square" lIns="274320" rtlCol="0" anchor="ctr">
            <a:no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This is a story planning sheet for a student who is dyslexic</a:t>
            </a:r>
            <a:endParaRPr kumimoji="0" lang="en-GB" sz="2800" b="1"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custDataLst>
      <p:tags r:id="rId1"/>
    </p:custDataLst>
    <p:extLst>
      <p:ext uri="{BB962C8B-B14F-4D97-AF65-F5344CB8AC3E}">
        <p14:creationId xmlns:p14="http://schemas.microsoft.com/office/powerpoint/2010/main" val="3949927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0833F-D5E7-43B9-FBD6-02B3C71BAC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551A62-8A0B-9B68-BE06-AEB0509CE105}"/>
              </a:ext>
            </a:extLst>
          </p:cNvPr>
          <p:cNvSpPr>
            <a:spLocks noGrp="1"/>
          </p:cNvSpPr>
          <p:nvPr>
            <p:ph type="title"/>
          </p:nvPr>
        </p:nvSpPr>
        <p:spPr>
          <a:xfrm>
            <a:off x="588263" y="-492443"/>
            <a:ext cx="11018520" cy="492443"/>
          </a:xfrm>
        </p:spPr>
        <p:txBody>
          <a:bodyPr vert="horz" wrap="square" lIns="0" tIns="0" rIns="0" bIns="0" rtlCol="0" anchor="b">
            <a:spAutoFit/>
          </a:bodyPr>
          <a:lstStyle/>
          <a:p>
            <a:r>
              <a:rPr lang="en-AU" dirty="0"/>
              <a:t>Crazy Creatures Story</a:t>
            </a:r>
          </a:p>
        </p:txBody>
      </p:sp>
      <p:pic>
        <p:nvPicPr>
          <p:cNvPr id="2" name="Picture 4" descr="Picture of typed out page of writing">
            <a:extLst>
              <a:ext uri="{FF2B5EF4-FFF2-40B4-BE49-F238E27FC236}">
                <a16:creationId xmlns:a16="http://schemas.microsoft.com/office/drawing/2014/main" id="{05DA117B-B594-A872-33B7-23F2E7062F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0400" y="622300"/>
            <a:ext cx="8220865" cy="5857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E8E96AD5-8BD5-5073-D879-9FB85BE8043C}"/>
              </a:ext>
            </a:extLst>
          </p:cNvPr>
          <p:cNvSpPr txBox="1"/>
          <p:nvPr/>
        </p:nvSpPr>
        <p:spPr>
          <a:xfrm>
            <a:off x="6527799" y="285847"/>
            <a:ext cx="5562601" cy="1524000"/>
          </a:xfrm>
          <a:prstGeom prst="rect">
            <a:avLst/>
          </a:prstGeom>
          <a:solidFill>
            <a:srgbClr val="C5B4E3">
              <a:alpha val="85098"/>
            </a:srgbClr>
          </a:solidFill>
        </p:spPr>
        <p:txBody>
          <a:bodyPr wrap="square" lIns="274320" rtlCol="0" anchor="ctr">
            <a:noAutofit/>
          </a:bodyPr>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The same child then wrote this story based on the plan, completely independently, on OneNote.</a:t>
            </a:r>
          </a:p>
        </p:txBody>
      </p:sp>
    </p:spTree>
    <p:extLst>
      <p:ext uri="{BB962C8B-B14F-4D97-AF65-F5344CB8AC3E}">
        <p14:creationId xmlns:p14="http://schemas.microsoft.com/office/powerpoint/2010/main" val="3659678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87EA1-1509-37C6-1F68-624610A64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4D939-0490-3132-7775-BA9CE1E2E4D8}"/>
              </a:ext>
            </a:extLst>
          </p:cNvPr>
          <p:cNvSpPr>
            <a:spLocks noGrp="1"/>
          </p:cNvSpPr>
          <p:nvPr>
            <p:ph type="title"/>
          </p:nvPr>
        </p:nvSpPr>
        <p:spPr>
          <a:xfrm>
            <a:off x="586740" y="267535"/>
            <a:ext cx="11018520" cy="553998"/>
          </a:xfrm>
        </p:spPr>
        <p:txBody>
          <a:bodyPr>
            <a:normAutofit fontScale="90000"/>
          </a:bodyPr>
          <a:lstStyle/>
          <a:p>
            <a:r>
              <a:rPr lang="en-US" sz="4000">
                <a:gradFill>
                  <a:gsLst>
                    <a:gs pos="0">
                      <a:srgbClr val="0078D4"/>
                    </a:gs>
                    <a:gs pos="50000">
                      <a:srgbClr val="C03BC4"/>
                    </a:gs>
                    <a:gs pos="100000">
                      <a:srgbClr val="FFA38B"/>
                    </a:gs>
                  </a:gsLst>
                  <a:lin ang="0" scaled="0"/>
                </a:gradFill>
                <a:cs typeface="Segoe UI"/>
              </a:rPr>
              <a:t>A</a:t>
            </a:r>
            <a:r>
              <a:rPr lang="en-US"/>
              <a:t> </a:t>
            </a:r>
            <a:r>
              <a:rPr lang="en-US" sz="4000">
                <a:gradFill>
                  <a:gsLst>
                    <a:gs pos="0">
                      <a:srgbClr val="0078D4"/>
                    </a:gs>
                    <a:gs pos="50000">
                      <a:srgbClr val="C03BC4"/>
                    </a:gs>
                    <a:gs pos="100000">
                      <a:srgbClr val="FFA38B"/>
                    </a:gs>
                  </a:gsLst>
                  <a:lin ang="0" scaled="0"/>
                </a:gradFill>
                <a:cs typeface="Segoe UI"/>
              </a:rPr>
              <a:t>student Before and After with Dictate</a:t>
            </a:r>
          </a:p>
        </p:txBody>
      </p:sp>
      <p:pic>
        <p:nvPicPr>
          <p:cNvPr id="3" name="Before using Dictation" descr="A close up of written text on paper">
            <a:extLst>
              <a:ext uri="{FF2B5EF4-FFF2-40B4-BE49-F238E27FC236}">
                <a16:creationId xmlns:a16="http://schemas.microsoft.com/office/drawing/2014/main" id="{09B42717-13C2-35E3-DF64-E6AA3A9D35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3625" y="1122647"/>
            <a:ext cx="3373361" cy="5480491"/>
          </a:xfrm>
          <a:prstGeom prst="rect">
            <a:avLst/>
          </a:prstGeom>
          <a:ln>
            <a:noFill/>
          </a:ln>
          <a:effectLst>
            <a:outerShdw blurRad="292100" dist="139700" dir="2700000" algn="tl" rotWithShape="0">
              <a:srgbClr val="333333">
                <a:alpha val="65000"/>
              </a:srgbClr>
            </a:outerShdw>
          </a:effectLst>
        </p:spPr>
      </p:pic>
      <p:pic>
        <p:nvPicPr>
          <p:cNvPr id="4" name="After using Dictation" descr="A close up of written text on a printed page">
            <a:extLst>
              <a:ext uri="{FF2B5EF4-FFF2-40B4-BE49-F238E27FC236}">
                <a16:creationId xmlns:a16="http://schemas.microsoft.com/office/drawing/2014/main" id="{060E5DCD-15F8-6CD2-67F4-4E4A519A05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600" y="1122647"/>
            <a:ext cx="4302785" cy="54678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1757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9D058-E27D-C988-8E70-8CC8CACBAF6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F91ECD5-2BD6-3401-50AC-D638B3C312F1}"/>
              </a:ext>
            </a:extLst>
          </p:cNvPr>
          <p:cNvSpPr txBox="1">
            <a:spLocks noGrp="1"/>
          </p:cNvSpPr>
          <p:nvPr>
            <p:ph type="title" idx="4294967295"/>
          </p:nvPr>
        </p:nvSpPr>
        <p:spPr>
          <a:xfrm>
            <a:off x="5293413" y="292100"/>
            <a:ext cx="3680640" cy="1077218"/>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defTabSz="914400" fontAlgn="auto">
              <a:spcBef>
                <a:spcPts val="0"/>
              </a:spcBef>
              <a:spcAft>
                <a:spcPts val="1200"/>
              </a:spcAft>
              <a:buClrTx/>
              <a:buSzTx/>
              <a:tabLst/>
              <a:defRPr/>
            </a:pPr>
            <a:r>
              <a:rPr lang="en-US" sz="3200" dirty="0">
                <a:gradFill>
                  <a:gsLst>
                    <a:gs pos="0">
                      <a:srgbClr val="0078D4"/>
                    </a:gs>
                    <a:gs pos="50000">
                      <a:srgbClr val="C03BC4"/>
                    </a:gs>
                    <a:gs pos="100000">
                      <a:srgbClr val="FFA38B"/>
                    </a:gs>
                  </a:gsLst>
                  <a:lin ang="0" scaled="0"/>
                </a:gradFill>
                <a:cs typeface="Segoe UI"/>
              </a:rPr>
              <a:t>AI is sprinkled throughout Office</a:t>
            </a:r>
            <a:endParaRPr lang="en-IN" sz="3200" dirty="0">
              <a:gradFill>
                <a:gsLst>
                  <a:gs pos="0">
                    <a:srgbClr val="0078D4"/>
                  </a:gs>
                  <a:gs pos="50000">
                    <a:srgbClr val="C03BC4"/>
                  </a:gs>
                  <a:gs pos="100000">
                    <a:srgbClr val="FFA38B"/>
                  </a:gs>
                </a:gsLst>
                <a:lin ang="0" scaled="0"/>
              </a:gradFill>
              <a:cs typeface="Segoe UI"/>
            </a:endParaRPr>
          </a:p>
        </p:txBody>
      </p:sp>
      <p:pic>
        <p:nvPicPr>
          <p:cNvPr id="4" name="Picture 3" descr="digital waves hover over a city">
            <a:extLst>
              <a:ext uri="{FF2B5EF4-FFF2-40B4-BE49-F238E27FC236}">
                <a16:creationId xmlns:a16="http://schemas.microsoft.com/office/drawing/2014/main" id="{6D0F9C67-39C6-4636-EEFA-B762413B6D5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93688" y="292100"/>
            <a:ext cx="4724701" cy="6272213"/>
          </a:xfrm>
          <a:prstGeom prst="roundRect">
            <a:avLst>
              <a:gd name="adj" fmla="val 2395"/>
            </a:avLst>
          </a:prstGeom>
        </p:spPr>
      </p:pic>
      <p:pic>
        <p:nvPicPr>
          <p:cNvPr id="3" name="Picture 2">
            <a:extLst>
              <a:ext uri="{FF2B5EF4-FFF2-40B4-BE49-F238E27FC236}">
                <a16:creationId xmlns:a16="http://schemas.microsoft.com/office/drawing/2014/main" id="{E780068B-3F67-AECE-BFDD-A11FED42EA5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89550" y="1577181"/>
            <a:ext cx="2389012" cy="134381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A23B779-3ECA-5F76-B8A7-8B1A61639B53}"/>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89552" y="3190080"/>
            <a:ext cx="2389010" cy="134381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C0E7415-425E-E729-1B09-C653980F0CFA}"/>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89551" y="4841080"/>
            <a:ext cx="2389011" cy="134381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41119333-265A-366C-C362-A6BC147341A1}"/>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47200" y="1577181"/>
            <a:ext cx="2414502" cy="135815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D1FF7FD4-19E0-3CE7-7A84-79B961B4400F}"/>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47200" y="3190079"/>
            <a:ext cx="2389012" cy="1343819"/>
          </a:xfrm>
          <a:prstGeom prst="rect">
            <a:avLst/>
          </a:prstGeom>
          <a:ln>
            <a:noFill/>
          </a:ln>
          <a:effectLst>
            <a:outerShdw blurRad="292100" dist="139700" dir="2700000" algn="tl" rotWithShape="0">
              <a:srgbClr val="333333">
                <a:alpha val="65000"/>
              </a:srgbClr>
            </a:outerShdw>
          </a:effectLst>
        </p:spPr>
      </p:pic>
      <p:pic>
        <p:nvPicPr>
          <p:cNvPr id="21" name="Picture 20" descr="Copilot logo">
            <a:extLst>
              <a:ext uri="{FF2B5EF4-FFF2-40B4-BE49-F238E27FC236}">
                <a16:creationId xmlns:a16="http://schemas.microsoft.com/office/drawing/2014/main" id="{397717C8-55FA-8363-C288-406BE258EDA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63100" y="4788638"/>
            <a:ext cx="1682750" cy="171270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9939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370C3C-7720-2EAC-AA7E-808487C5A998}"/>
              </a:ext>
              <a:ext uri="{C183D7F6-B498-43B3-948B-1728B52AA6E4}">
                <adec:decorative xmlns:adec="http://schemas.microsoft.com/office/drawing/2017/decorative" val="1"/>
              </a:ext>
            </a:extLst>
          </p:cNvPr>
          <p:cNvSpPr/>
          <p:nvPr/>
        </p:nvSpPr>
        <p:spPr bwMode="auto">
          <a:xfrm>
            <a:off x="0" y="1998268"/>
            <a:ext cx="3695700" cy="368625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 name="Title 6">
            <a:extLst>
              <a:ext uri="{FF2B5EF4-FFF2-40B4-BE49-F238E27FC236}">
                <a16:creationId xmlns:a16="http://schemas.microsoft.com/office/drawing/2014/main" id="{F220E2DD-08D1-CAD9-575D-BAA181EB20E8}"/>
              </a:ext>
            </a:extLst>
          </p:cNvPr>
          <p:cNvSpPr>
            <a:spLocks noGrp="1"/>
          </p:cNvSpPr>
          <p:nvPr>
            <p:ph type="title"/>
          </p:nvPr>
        </p:nvSpPr>
        <p:spPr>
          <a:xfrm>
            <a:off x="550528" y="2414505"/>
            <a:ext cx="2930664" cy="1025794"/>
          </a:xfrm>
          <a:prstGeom prst="rect">
            <a:avLst/>
          </a:prstGeom>
        </p:spPr>
        <p:txBody>
          <a:bodyPr/>
          <a:lstStyle/>
          <a:p>
            <a:pPr>
              <a:spcAft>
                <a:spcPts val="0"/>
              </a:spcAft>
            </a:pPr>
            <a:r>
              <a:rPr lang="en-US">
                <a:solidFill>
                  <a:srgbClr val="0078D4"/>
                </a:solidFill>
              </a:rPr>
              <a:t>Windows </a:t>
            </a:r>
            <a:br>
              <a:rPr lang="en-US">
                <a:solidFill>
                  <a:srgbClr val="0078D4"/>
                </a:solidFill>
              </a:rPr>
            </a:br>
            <a:r>
              <a:rPr lang="en-US">
                <a:solidFill>
                  <a:srgbClr val="0078D4"/>
                </a:solidFill>
              </a:rPr>
              <a:t>accessibility</a:t>
            </a:r>
          </a:p>
        </p:txBody>
      </p:sp>
      <p:sp>
        <p:nvSpPr>
          <p:cNvPr id="16" name="Title 6">
            <a:extLst>
              <a:ext uri="{FF2B5EF4-FFF2-40B4-BE49-F238E27FC236}">
                <a16:creationId xmlns:a16="http://schemas.microsoft.com/office/drawing/2014/main" id="{1D0F2020-E79A-D3E0-71E4-E5D69CA0821C}"/>
              </a:ext>
            </a:extLst>
          </p:cNvPr>
          <p:cNvSpPr txBox="1">
            <a:spLocks/>
          </p:cNvSpPr>
          <p:nvPr/>
        </p:nvSpPr>
        <p:spPr>
          <a:xfrm>
            <a:off x="554986" y="3686432"/>
            <a:ext cx="2836139" cy="513089"/>
          </a:xfrm>
          <a:prstGeom prst="rect">
            <a:avLst/>
          </a:prstGeom>
        </p:spPr>
        <p:txBody>
          <a:bodyPr vert="horz" wrap="square" lIns="0" tIns="0" rIns="0" bIns="0" rtlCol="0" anchor="ctr">
            <a:spAutoFit/>
          </a:bodyPr>
          <a:lstStyle>
            <a:lvl1pPr algn="l" defTabSz="1119245" rtl="0" eaLnBrk="1" latinLnBrk="0" hangingPunct="1">
              <a:lnSpc>
                <a:spcPct val="100000"/>
              </a:lnSpc>
              <a:spcBef>
                <a:spcPts val="0"/>
              </a:spcBef>
              <a:spcAft>
                <a:spcPts val="800"/>
              </a:spcAft>
              <a:buNone/>
              <a:defRPr lang="en-US" sz="4000" b="0" kern="1200" cap="none" spc="0" baseline="0" dirty="0">
                <a:ln w="3175">
                  <a:noFill/>
                </a:ln>
                <a:solidFill>
                  <a:srgbClr val="1B1B1B"/>
                </a:solidFill>
                <a:effectLst/>
                <a:latin typeface="+mj-lt"/>
                <a:ea typeface="+mn-ea"/>
                <a:cs typeface="Segoe UI" panose="020B0502040204020203" pitchFamily="34" charset="0"/>
              </a:defRPr>
            </a:lvl1pPr>
          </a:lstStyle>
          <a:p>
            <a:pPr defTabSz="932667">
              <a:spcAft>
                <a:spcPts val="0"/>
              </a:spcAft>
            </a:pPr>
            <a:r>
              <a:rPr lang="en-US" sz="1667">
                <a:solidFill>
                  <a:srgbClr val="0078D4"/>
                </a:solidFill>
                <a:latin typeface="Segoe UI Semibold"/>
              </a:rPr>
              <a:t>Inclusively designed for everyone</a:t>
            </a:r>
            <a:endParaRPr lang="en-US" sz="3333">
              <a:solidFill>
                <a:srgbClr val="0078D4"/>
              </a:solidFill>
              <a:latin typeface="Segoe UI Semibold"/>
            </a:endParaRPr>
          </a:p>
        </p:txBody>
      </p:sp>
      <p:cxnSp>
        <p:nvCxnSpPr>
          <p:cNvPr id="18" name="Straight Connector 17">
            <a:extLst>
              <a:ext uri="{FF2B5EF4-FFF2-40B4-BE49-F238E27FC236}">
                <a16:creationId xmlns:a16="http://schemas.microsoft.com/office/drawing/2014/main" id="{9912FD44-19A3-4BE2-D1E0-E35438ADA8B8}"/>
              </a:ext>
              <a:ext uri="{C183D7F6-B498-43B3-948B-1728B52AA6E4}">
                <adec:decorative xmlns:adec="http://schemas.microsoft.com/office/drawing/2017/decorative" val="1"/>
              </a:ext>
            </a:extLst>
          </p:cNvPr>
          <p:cNvCxnSpPr>
            <a:cxnSpLocks/>
          </p:cNvCxnSpPr>
          <p:nvPr/>
        </p:nvCxnSpPr>
        <p:spPr>
          <a:xfrm>
            <a:off x="567746" y="4635755"/>
            <a:ext cx="2555569" cy="0"/>
          </a:xfrm>
          <a:prstGeom prst="line">
            <a:avLst/>
          </a:prstGeom>
          <a:ln>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42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670309-CDC5-47B7-9455-CC1F3BB4CDAC}"/>
              </a:ext>
              <a:ext uri="{C183D7F6-B498-43B3-948B-1728B52AA6E4}">
                <adec:decorative xmlns:adec="http://schemas.microsoft.com/office/drawing/2017/decorative" val="1"/>
              </a:ext>
            </a:extLst>
          </p:cNvPr>
          <p:cNvSpPr/>
          <p:nvPr/>
        </p:nvSpPr>
        <p:spPr bwMode="auto">
          <a:xfrm>
            <a:off x="6096000" y="4181820"/>
            <a:ext cx="6096000" cy="2381991"/>
          </a:xfrm>
          <a:prstGeom prst="rect">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ctr" anchorCtr="0" forceAA="0" compatLnSpc="1">
            <a:prstTxWarp prst="textNoShape">
              <a:avLst/>
            </a:prstTxWarp>
            <a:noAutofit/>
          </a:bodyPr>
          <a:lstStyle/>
          <a:p>
            <a:pPr defTabSz="777029" fontAlgn="base">
              <a:spcBef>
                <a:spcPct val="0"/>
              </a:spcBef>
              <a:spcAft>
                <a:spcPct val="0"/>
              </a:spcAft>
            </a:pPr>
            <a:endParaRPr lang="en-US" sz="1667">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1" name="Title 20">
            <a:extLst>
              <a:ext uri="{FF2B5EF4-FFF2-40B4-BE49-F238E27FC236}">
                <a16:creationId xmlns:a16="http://schemas.microsoft.com/office/drawing/2014/main" id="{080C0618-937C-492A-A4CF-15C8621E4847}"/>
              </a:ext>
              <a:ext uri="{C183D7F6-B498-43B3-948B-1728B52AA6E4}">
                <adec:decorative xmlns:adec="http://schemas.microsoft.com/office/drawing/2017/decorative" val="1"/>
              </a:ext>
            </a:extLst>
          </p:cNvPr>
          <p:cNvSpPr txBox="1">
            <a:spLocks noGrp="1"/>
          </p:cNvSpPr>
          <p:nvPr>
            <p:ph type="title" idx="4294967295"/>
          </p:nvPr>
        </p:nvSpPr>
        <p:spPr>
          <a:xfrm>
            <a:off x="6627896" y="4445014"/>
            <a:ext cx="5353050" cy="333489"/>
          </a:xfrm>
          <a:prstGeom prst="rect">
            <a:avLst/>
          </a:prstGeom>
          <a:noFill/>
          <a:ln>
            <a:noFill/>
            <a:prstDash/>
          </a:ln>
          <a:effectLst/>
        </p:spPr>
        <p:txBody>
          <a:bodyPr rot="0" spcFirstLastPara="0" vertOverflow="overflow" horzOverflow="overflow" vert="horz" wrap="square" lIns="76200" tIns="38100" rIns="76200" bIns="38100" numCol="1" spcCol="0" rtlCol="0" fromWordArt="0" anchor="ctr" anchorCtr="0" forceAA="0" compatLnSpc="1">
            <a:prstTxWarp prst="textNoShape">
              <a:avLst/>
            </a:prstTxWarp>
            <a:spAutoFit/>
          </a:bodyPr>
          <a:lstStyle/>
          <a:p>
            <a:pPr defTabSz="914363">
              <a:lnSpc>
                <a:spcPct val="100000"/>
              </a:lnSpc>
              <a:spcBef>
                <a:spcPts val="0"/>
              </a:spcBef>
              <a:spcAft>
                <a:spcPts val="0"/>
              </a:spcAft>
              <a:defRPr/>
            </a:pPr>
            <a:r>
              <a:rPr lang="en-US" sz="1667" dirty="0">
                <a:ln>
                  <a:noFill/>
                </a:ln>
                <a:solidFill>
                  <a:srgbClr val="1B1B1B"/>
                </a:solidFill>
              </a:rPr>
              <a:t>Microsoft’s</a:t>
            </a:r>
            <a:r>
              <a:rPr lang="en-US" sz="1667" dirty="0">
                <a:ln>
                  <a:noFill/>
                </a:ln>
                <a:solidFill>
                  <a:schemeClr val="tx1"/>
                </a:solidFill>
              </a:rPr>
              <a:t> </a:t>
            </a:r>
            <a:r>
              <a:rPr lang="en-US" sz="1667" dirty="0">
                <a:ln>
                  <a:noFill/>
                </a:ln>
                <a:solidFill>
                  <a:srgbClr val="0078D4"/>
                </a:solidFill>
              </a:rPr>
              <a:t>inclusive design principles</a:t>
            </a:r>
            <a:endParaRPr lang="en-US" sz="1667" dirty="0">
              <a:ln>
                <a:noFill/>
              </a:ln>
              <a:solidFill>
                <a:srgbClr val="1B1B1B"/>
              </a:solidFill>
              <a:latin typeface="+mn-lt"/>
              <a:cs typeface="+mn-cs"/>
            </a:endParaRPr>
          </a:p>
        </p:txBody>
      </p:sp>
      <p:sp>
        <p:nvSpPr>
          <p:cNvPr id="12" name="TextBox 11">
            <a:extLst>
              <a:ext uri="{FF2B5EF4-FFF2-40B4-BE49-F238E27FC236}">
                <a16:creationId xmlns:a16="http://schemas.microsoft.com/office/drawing/2014/main" id="{3E8C180B-4716-4785-8B1A-797E56C02C7E}"/>
              </a:ext>
              <a:ext uri="{C183D7F6-B498-43B3-948B-1728B52AA6E4}">
                <adec:decorative xmlns:adec="http://schemas.microsoft.com/office/drawing/2017/decorative" val="1"/>
              </a:ext>
            </a:extLst>
          </p:cNvPr>
          <p:cNvSpPr txBox="1"/>
          <p:nvPr/>
        </p:nvSpPr>
        <p:spPr>
          <a:xfrm>
            <a:off x="6627896" y="4847760"/>
            <a:ext cx="4448174" cy="1554272"/>
          </a:xfrm>
          <a:prstGeom prst="rect">
            <a:avLst/>
          </a:prstGeom>
          <a:noFill/>
        </p:spPr>
        <p:txBody>
          <a:bodyPr wrap="square" anchor="ctr">
            <a:spAutoFit/>
          </a:bodyPr>
          <a:lstStyle/>
          <a:p>
            <a:pPr marL="283093" indent="-283093" defTabSz="914363">
              <a:spcAft>
                <a:spcPts val="333"/>
              </a:spcAft>
              <a:buFont typeface="+mj-lt"/>
              <a:buAutoNum type="arabicPeriod"/>
            </a:pPr>
            <a:r>
              <a:rPr lang="en-US" sz="1667">
                <a:solidFill>
                  <a:srgbClr val="1B1B1B"/>
                </a:solidFill>
                <a:latin typeface="Segoe UI Semibold"/>
                <a:cs typeface="Segoe UI" panose="020B0502040204020203" pitchFamily="34" charset="0"/>
              </a:rPr>
              <a:t>Recognize exclusion</a:t>
            </a:r>
            <a:br>
              <a:rPr lang="en-US" sz="1667">
                <a:solidFill>
                  <a:srgbClr val="1B1B1B"/>
                </a:solidFill>
                <a:latin typeface="Segoe UI Semibold"/>
                <a:cs typeface="Segoe UI" panose="020B0502040204020203" pitchFamily="34" charset="0"/>
              </a:rPr>
            </a:br>
            <a:r>
              <a:rPr lang="en-US" sz="1333">
                <a:solidFill>
                  <a:srgbClr val="1B1B1B"/>
                </a:solidFill>
                <a:latin typeface="Segoe UI"/>
                <a:cs typeface="Segoe UI" panose="020B0502040204020203" pitchFamily="34" charset="0"/>
              </a:rPr>
              <a:t>Reflect how people really are</a:t>
            </a:r>
          </a:p>
          <a:p>
            <a:pPr marL="283093" indent="-283093" defTabSz="914363">
              <a:spcAft>
                <a:spcPts val="333"/>
              </a:spcAft>
              <a:buFont typeface="+mj-lt"/>
              <a:buAutoNum type="arabicPeriod"/>
            </a:pPr>
            <a:r>
              <a:rPr lang="en-US" sz="1667">
                <a:solidFill>
                  <a:srgbClr val="1B1B1B"/>
                </a:solidFill>
                <a:latin typeface="Segoe UI Semibold"/>
                <a:cs typeface="Segoe UI" panose="020B0502040204020203" pitchFamily="34" charset="0"/>
              </a:rPr>
              <a:t>Solve for one, extend to many</a:t>
            </a:r>
            <a:br>
              <a:rPr lang="en-US" sz="1667">
                <a:solidFill>
                  <a:srgbClr val="1B1B1B"/>
                </a:solidFill>
                <a:latin typeface="Segoe UI Semibold"/>
                <a:cs typeface="Segoe UI" panose="020B0502040204020203" pitchFamily="34" charset="0"/>
              </a:rPr>
            </a:br>
            <a:r>
              <a:rPr lang="en-US" sz="1333">
                <a:solidFill>
                  <a:srgbClr val="1B1B1B"/>
                </a:solidFill>
                <a:latin typeface="Segoe UI"/>
                <a:cs typeface="Segoe UI" panose="020B0502040204020203" pitchFamily="34" charset="0"/>
              </a:rPr>
              <a:t>Design to benefit people universally</a:t>
            </a:r>
            <a:endParaRPr lang="en-US" sz="1667">
              <a:solidFill>
                <a:srgbClr val="1B1B1B"/>
              </a:solidFill>
              <a:latin typeface="Segoe UI"/>
            </a:endParaRPr>
          </a:p>
          <a:p>
            <a:pPr marL="283093" indent="-283093" defTabSz="914363">
              <a:spcAft>
                <a:spcPts val="333"/>
              </a:spcAft>
              <a:buFont typeface="+mj-lt"/>
              <a:buAutoNum type="arabicPeriod"/>
            </a:pPr>
            <a:r>
              <a:rPr lang="en-US" sz="1667">
                <a:solidFill>
                  <a:srgbClr val="1B1B1B"/>
                </a:solidFill>
                <a:latin typeface="Segoe UI Semibold"/>
                <a:cs typeface="Segoe UI" panose="020B0502040204020203" pitchFamily="34" charset="0"/>
              </a:rPr>
              <a:t>Learn from diversity</a:t>
            </a:r>
            <a:br>
              <a:rPr lang="en-US" sz="1667">
                <a:solidFill>
                  <a:srgbClr val="1B1B1B"/>
                </a:solidFill>
                <a:latin typeface="Segoe UI Semibold"/>
                <a:cs typeface="Segoe UI" panose="020B0502040204020203" pitchFamily="34" charset="0"/>
              </a:rPr>
            </a:br>
            <a:r>
              <a:rPr lang="en-US" sz="1333">
                <a:solidFill>
                  <a:srgbClr val="1B1B1B"/>
                </a:solidFill>
                <a:latin typeface="Segoe UI"/>
                <a:cs typeface="Segoe UI" panose="020B0502040204020203" pitchFamily="34" charset="0"/>
              </a:rPr>
              <a:t>Put people in the center from the start</a:t>
            </a:r>
            <a:endParaRPr lang="en-US" sz="1667">
              <a:solidFill>
                <a:srgbClr val="1B1B1B"/>
              </a:solidFill>
              <a:latin typeface="Segoe UI"/>
            </a:endParaRPr>
          </a:p>
        </p:txBody>
      </p:sp>
      <p:pic>
        <p:nvPicPr>
          <p:cNvPr id="15" name="Graphic 14">
            <a:extLst>
              <a:ext uri="{FF2B5EF4-FFF2-40B4-BE49-F238E27FC236}">
                <a16:creationId xmlns:a16="http://schemas.microsoft.com/office/drawing/2014/main" id="{11C6D0A5-8920-4D7F-BF19-DA107B6B0A0D}"/>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5630" t="23629" r="34840" b="55402"/>
          <a:stretch/>
        </p:blipFill>
        <p:spPr>
          <a:xfrm>
            <a:off x="6716959" y="593288"/>
            <a:ext cx="320675" cy="281509"/>
          </a:xfrm>
          <a:prstGeom prst="rect">
            <a:avLst/>
          </a:prstGeom>
        </p:spPr>
      </p:pic>
      <p:sp>
        <p:nvSpPr>
          <p:cNvPr id="7" name="Text Placeholder 2">
            <a:extLst>
              <a:ext uri="{FF2B5EF4-FFF2-40B4-BE49-F238E27FC236}">
                <a16:creationId xmlns:a16="http://schemas.microsoft.com/office/drawing/2014/main" id="{BEE5F4DC-3056-4A85-99B8-EFE26EABE648}"/>
              </a:ext>
              <a:ext uri="{C183D7F6-B498-43B3-948B-1728B52AA6E4}">
                <adec:decorative xmlns:adec="http://schemas.microsoft.com/office/drawing/2017/decorative" val="1"/>
              </a:ext>
            </a:extLst>
          </p:cNvPr>
          <p:cNvSpPr txBox="1">
            <a:spLocks/>
          </p:cNvSpPr>
          <p:nvPr/>
        </p:nvSpPr>
        <p:spPr>
          <a:xfrm>
            <a:off x="6632575" y="910788"/>
            <a:ext cx="4507865" cy="2954655"/>
          </a:xfrm>
        </p:spPr>
        <p:txBody>
          <a:bodyPr wrap="square">
            <a:spAutoFit/>
          </a:bodyPr>
          <a:lstStyle>
            <a:lvl1pPr marL="0" marR="0" indent="0" algn="l" defTabSz="1119245" rtl="0" eaLnBrk="1" fontAlgn="auto" latinLnBrk="0" hangingPunct="1">
              <a:lnSpc>
                <a:spcPct val="100000"/>
              </a:lnSpc>
              <a:spcBef>
                <a:spcPts val="0"/>
              </a:spcBef>
              <a:spcAft>
                <a:spcPts val="1200"/>
              </a:spcAft>
              <a:buClrTx/>
              <a:buSzPct val="90000"/>
              <a:buFont typeface="Wingdings" panose="05000000000000000000" pitchFamily="2" charset="2"/>
              <a:buNone/>
              <a:tabLst/>
              <a:defRPr sz="2400" kern="1200" spc="0" baseline="0">
                <a:solidFill>
                  <a:srgbClr val="000000"/>
                </a:solidFill>
                <a:latin typeface="+mn-lt"/>
                <a:ea typeface="+mn-ea"/>
                <a:cs typeface="Segoe UI" panose="020B0502040204020203" pitchFamily="34" charset="0"/>
              </a:defRPr>
            </a:lvl1pPr>
            <a:lvl2pPr marL="274309" marR="0" indent="0" algn="l" defTabSz="1119245" rtl="0" eaLnBrk="1" fontAlgn="auto" latinLnBrk="0" hangingPunct="1">
              <a:lnSpc>
                <a:spcPct val="100000"/>
              </a:lnSpc>
              <a:spcBef>
                <a:spcPts val="0"/>
              </a:spcBef>
              <a:spcAft>
                <a:spcPts val="1200"/>
              </a:spcAft>
              <a:buClrTx/>
              <a:buSzPct val="90000"/>
              <a:buFont typeface="Wingdings" panose="05000000000000000000" pitchFamily="2" charset="2"/>
              <a:buNone/>
              <a:tabLst/>
              <a:defRPr sz="1920" kern="1200" spc="0" baseline="0">
                <a:solidFill>
                  <a:srgbClr val="000000"/>
                </a:solidFill>
                <a:latin typeface="+mn-lt"/>
                <a:ea typeface="+mn-ea"/>
                <a:cs typeface="+mn-cs"/>
              </a:defRPr>
            </a:lvl2pPr>
            <a:lvl3pPr marL="548618" marR="0" indent="0" algn="l" defTabSz="1119245" rtl="0" eaLnBrk="1" fontAlgn="auto" latinLnBrk="0" hangingPunct="1">
              <a:lnSpc>
                <a:spcPct val="100000"/>
              </a:lnSpc>
              <a:spcBef>
                <a:spcPts val="0"/>
              </a:spcBef>
              <a:spcAft>
                <a:spcPts val="1200"/>
              </a:spcAft>
              <a:buClrTx/>
              <a:buSzPct val="90000"/>
              <a:buFont typeface="Wingdings" panose="05000000000000000000" pitchFamily="2" charset="2"/>
              <a:buNone/>
              <a:tabLst/>
              <a:defRPr sz="1680" kern="1200" spc="0" baseline="0">
                <a:solidFill>
                  <a:srgbClr val="000000"/>
                </a:solidFill>
                <a:latin typeface="+mn-lt"/>
                <a:ea typeface="+mn-ea"/>
                <a:cs typeface="+mn-cs"/>
              </a:defRPr>
            </a:lvl3pPr>
            <a:lvl4pPr marL="1011516" marR="0" indent="-217162" algn="l" defTabSz="111924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40" kern="1200" spc="0" baseline="0">
                <a:solidFill>
                  <a:srgbClr val="000000"/>
                </a:solidFill>
                <a:latin typeface="+mn-lt"/>
                <a:ea typeface="+mn-ea"/>
                <a:cs typeface="+mn-cs"/>
              </a:defRPr>
            </a:lvl4pPr>
            <a:lvl5pPr marL="1228676" marR="0" indent="-201922" algn="l" defTabSz="1119245"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5pPr>
            <a:lvl6pPr marL="3077924" indent="-279812" algn="l" defTabSz="111924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548" indent="-279812" algn="l" defTabSz="111924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172" indent="-279812" algn="l" defTabSz="111924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795" indent="-279812" algn="l" defTabSz="111924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932667">
              <a:spcAft>
                <a:spcPts val="1500"/>
              </a:spcAft>
            </a:pPr>
            <a:r>
              <a:rPr lang="en-US" sz="2333">
                <a:solidFill>
                  <a:srgbClr val="1B1B1B"/>
                </a:solidFill>
                <a:latin typeface="Segoe UI"/>
              </a:rPr>
              <a:t>A more accessible Windows experience has the power </a:t>
            </a:r>
            <a:br>
              <a:rPr lang="en-US" sz="2333">
                <a:solidFill>
                  <a:srgbClr val="1B1B1B"/>
                </a:solidFill>
                <a:latin typeface="Segoe UI"/>
              </a:rPr>
            </a:br>
            <a:r>
              <a:rPr lang="en-US" sz="2333">
                <a:solidFill>
                  <a:srgbClr val="1B1B1B"/>
                </a:solidFill>
                <a:latin typeface="Segoe UI"/>
              </a:rPr>
              <a:t>to help tackle the ‘disability divide’</a:t>
            </a:r>
            <a:r>
              <a:rPr lang="en-US" sz="2333">
                <a:solidFill>
                  <a:srgbClr val="1B1B1B"/>
                </a:solidFill>
                <a:latin typeface="Segoe UI" panose="020B0502040204020203" pitchFamily="34" charset="0"/>
              </a:rPr>
              <a:t>—t</a:t>
            </a:r>
            <a:r>
              <a:rPr lang="en-US" sz="2333">
                <a:solidFill>
                  <a:srgbClr val="1B1B1B"/>
                </a:solidFill>
                <a:latin typeface="Segoe UI"/>
              </a:rPr>
              <a:t>o contribute to more education and employment opportunities for people with disabilities across the world. </a:t>
            </a:r>
          </a:p>
          <a:p>
            <a:pPr defTabSz="932667">
              <a:spcAft>
                <a:spcPts val="1000"/>
              </a:spcAft>
            </a:pPr>
            <a:r>
              <a:rPr lang="en-US" sz="1333">
                <a:solidFill>
                  <a:srgbClr val="0078D4"/>
                </a:solidFill>
                <a:latin typeface="Segoe UI Semibold"/>
              </a:rPr>
              <a:t>— Jeff Petty, Windows Accessibility Leader at Microsoft</a:t>
            </a:r>
            <a:r>
              <a:rPr lang="en-US" sz="1333" baseline="30000">
                <a:solidFill>
                  <a:srgbClr val="0078D4"/>
                </a:solidFill>
                <a:latin typeface="Segoe UI Semibold"/>
              </a:rPr>
              <a:t>1</a:t>
            </a:r>
          </a:p>
        </p:txBody>
      </p:sp>
      <p:pic>
        <p:nvPicPr>
          <p:cNvPr id="3" name="Graphic 2">
            <a:extLst>
              <a:ext uri="{FF2B5EF4-FFF2-40B4-BE49-F238E27FC236}">
                <a16:creationId xmlns:a16="http://schemas.microsoft.com/office/drawing/2014/main" id="{DC24DF1D-1538-4F36-9F50-FA4B3CD51491}"/>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5630" t="23629" r="34840" b="55402"/>
          <a:stretch/>
        </p:blipFill>
        <p:spPr>
          <a:xfrm rot="10800000">
            <a:off x="10468778" y="3203619"/>
            <a:ext cx="320675" cy="281509"/>
          </a:xfrm>
          <a:prstGeom prst="rect">
            <a:avLst/>
          </a:prstGeom>
        </p:spPr>
      </p:pic>
      <p:pic>
        <p:nvPicPr>
          <p:cNvPr id="41" name="Picture 40">
            <a:extLst>
              <a:ext uri="{FF2B5EF4-FFF2-40B4-BE49-F238E27FC236}">
                <a16:creationId xmlns:a16="http://schemas.microsoft.com/office/drawing/2014/main" id="{FC5FAA24-B918-46A6-A601-80CC140BFA19}"/>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6096000" cy="6858000"/>
          </a:xfrm>
          <a:custGeom>
            <a:avLst/>
            <a:gdLst>
              <a:gd name="connsiteX0" fmla="*/ 0 w 7315200"/>
              <a:gd name="connsiteY0" fmla="*/ 0 h 8229600"/>
              <a:gd name="connsiteX1" fmla="*/ 7315200 w 7315200"/>
              <a:gd name="connsiteY1" fmla="*/ 0 h 8229600"/>
              <a:gd name="connsiteX2" fmla="*/ 7315200 w 7315200"/>
              <a:gd name="connsiteY2" fmla="*/ 8229600 h 8229600"/>
              <a:gd name="connsiteX3" fmla="*/ 0 w 7315200"/>
              <a:gd name="connsiteY3" fmla="*/ 8229600 h 8229600"/>
            </a:gdLst>
            <a:ahLst/>
            <a:cxnLst>
              <a:cxn ang="0">
                <a:pos x="connsiteX0" y="connsiteY0"/>
              </a:cxn>
              <a:cxn ang="0">
                <a:pos x="connsiteX1" y="connsiteY1"/>
              </a:cxn>
              <a:cxn ang="0">
                <a:pos x="connsiteX2" y="connsiteY2"/>
              </a:cxn>
              <a:cxn ang="0">
                <a:pos x="connsiteX3" y="connsiteY3"/>
              </a:cxn>
            </a:cxnLst>
            <a:rect l="l" t="t" r="r" b="b"/>
            <a:pathLst>
              <a:path w="7315200" h="8229600">
                <a:moveTo>
                  <a:pt x="0" y="0"/>
                </a:moveTo>
                <a:lnTo>
                  <a:pt x="7315200" y="0"/>
                </a:lnTo>
                <a:lnTo>
                  <a:pt x="7315200" y="8229600"/>
                </a:lnTo>
                <a:lnTo>
                  <a:pt x="0" y="8229600"/>
                </a:lnTo>
                <a:close/>
              </a:path>
            </a:pathLst>
          </a:custGeom>
        </p:spPr>
      </p:pic>
      <p:sp>
        <p:nvSpPr>
          <p:cNvPr id="35" name="TextBox 34">
            <a:extLst>
              <a:ext uri="{FF2B5EF4-FFF2-40B4-BE49-F238E27FC236}">
                <a16:creationId xmlns:a16="http://schemas.microsoft.com/office/drawing/2014/main" id="{A1290380-0E35-4381-A661-A74F0E93C989}"/>
              </a:ext>
              <a:ext uri="{C183D7F6-B498-43B3-948B-1728B52AA6E4}">
                <adec:decorative xmlns:adec="http://schemas.microsoft.com/office/drawing/2017/decorative" val="1"/>
              </a:ext>
            </a:extLst>
          </p:cNvPr>
          <p:cNvSpPr txBox="1"/>
          <p:nvPr/>
        </p:nvSpPr>
        <p:spPr>
          <a:xfrm>
            <a:off x="6627896" y="6661839"/>
            <a:ext cx="4876800" cy="102657"/>
          </a:xfrm>
          <a:prstGeom prst="rect">
            <a:avLst/>
          </a:prstGeom>
          <a:noFill/>
        </p:spPr>
        <p:txBody>
          <a:bodyPr wrap="square" lIns="76200" tIns="0" rIns="0" bIns="0" rtlCol="0">
            <a:spAutoFit/>
          </a:bodyPr>
          <a:lstStyle/>
          <a:p>
            <a:pPr defTabSz="914363"/>
            <a:r>
              <a:rPr lang="en-US" sz="667" baseline="30000">
                <a:solidFill>
                  <a:srgbClr val="000000"/>
                </a:solidFill>
                <a:latin typeface="Segoe UI"/>
              </a:rPr>
              <a:t>1</a:t>
            </a:r>
            <a:r>
              <a:rPr lang="en-US" sz="667">
                <a:solidFill>
                  <a:srgbClr val="000000"/>
                </a:solidFill>
                <a:latin typeface="Segoe UI"/>
              </a:rPr>
              <a:t>Microsoft. </a:t>
            </a:r>
            <a:r>
              <a:rPr lang="en-US" sz="667">
                <a:solidFill>
                  <a:srgbClr val="0078D4"/>
                </a:solidFill>
                <a:latin typeface="Segoe UI"/>
                <a:hlinkClick r:id="rId6">
                  <a:extLst>
                    <a:ext uri="{A12FA001-AC4F-418D-AE19-62706E023703}">
                      <ahyp:hlinkClr xmlns:ahyp="http://schemas.microsoft.com/office/drawing/2018/hyperlinkcolor" val="tx"/>
                    </a:ext>
                  </a:extLst>
                </a:hlinkClick>
              </a:rPr>
              <a:t>“What’s coming in Windows 11 Accessibility.”</a:t>
            </a:r>
            <a:r>
              <a:rPr lang="en-US" sz="667">
                <a:solidFill>
                  <a:srgbClr val="000000"/>
                </a:solidFill>
                <a:latin typeface="Segoe UI"/>
              </a:rPr>
              <a:t> Jeff Petty. July 1, 2021. </a:t>
            </a:r>
            <a:r>
              <a:rPr lang="en-US" sz="667" baseline="30000">
                <a:solidFill>
                  <a:srgbClr val="000000"/>
                </a:solidFill>
                <a:latin typeface="Segoe UI"/>
              </a:rPr>
              <a:t>2</a:t>
            </a:r>
            <a:r>
              <a:rPr lang="en-US" sz="667">
                <a:solidFill>
                  <a:srgbClr val="0078D4"/>
                </a:solidFill>
                <a:latin typeface="Segoe UI"/>
                <a:hlinkClick r:id="rId7">
                  <a:extLst>
                    <a:ext uri="{A12FA001-AC4F-418D-AE19-62706E023703}">
                      <ahyp:hlinkClr xmlns:ahyp="http://schemas.microsoft.com/office/drawing/2018/hyperlinkcolor" val="tx"/>
                    </a:ext>
                  </a:extLst>
                </a:hlinkClick>
              </a:rPr>
              <a:t>Microsoft Inclusive Design website.</a:t>
            </a:r>
            <a:endParaRPr lang="en-US" sz="667">
              <a:solidFill>
                <a:srgbClr val="0078D4"/>
              </a:solidFill>
              <a:latin typeface="Segoe UI"/>
            </a:endParaRPr>
          </a:p>
        </p:txBody>
      </p:sp>
    </p:spTree>
    <p:extLst>
      <p:ext uri="{BB962C8B-B14F-4D97-AF65-F5344CB8AC3E}">
        <p14:creationId xmlns:p14="http://schemas.microsoft.com/office/powerpoint/2010/main" val="689213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24011-7EE0-9E62-1914-8077D3503C2F}"/>
              </a:ext>
            </a:extLst>
          </p:cNvPr>
          <p:cNvSpPr>
            <a:spLocks noGrp="1"/>
          </p:cNvSpPr>
          <p:nvPr>
            <p:ph type="title"/>
          </p:nvPr>
        </p:nvSpPr>
        <p:spPr>
          <a:xfrm>
            <a:off x="624359" y="457200"/>
            <a:ext cx="11018520" cy="553998"/>
          </a:xfrm>
        </p:spPr>
        <p:txBody>
          <a:bodyPr/>
          <a:lstStyle/>
          <a:p>
            <a:r>
              <a:rPr lang="en-AU" dirty="0"/>
              <a:t>Christine Douglas – The way you see it video</a:t>
            </a:r>
          </a:p>
        </p:txBody>
      </p:sp>
      <p:pic>
        <p:nvPicPr>
          <p:cNvPr id="11" name="Picture 10" descr="Screenshot of video showing Christine Douglas walking outside with her cane. Click to play the video through an external browser window.">
            <a:hlinkClick r:id="rId2"/>
            <a:extLst>
              <a:ext uri="{FF2B5EF4-FFF2-40B4-BE49-F238E27FC236}">
                <a16:creationId xmlns:a16="http://schemas.microsoft.com/office/drawing/2014/main" id="{F3D13132-687F-3D4C-EB81-066E3EC3317B}"/>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5038" y="2094964"/>
            <a:ext cx="8501923" cy="3872698"/>
          </a:xfrm>
          <a:prstGeom prst="rect">
            <a:avLst/>
          </a:prstGeom>
        </p:spPr>
      </p:pic>
      <p:sp>
        <p:nvSpPr>
          <p:cNvPr id="3" name="TextBox 2">
            <a:extLst>
              <a:ext uri="{FF2B5EF4-FFF2-40B4-BE49-F238E27FC236}">
                <a16:creationId xmlns:a16="http://schemas.microsoft.com/office/drawing/2014/main" id="{AFDE6B71-A6B6-7831-65DC-3F4A2E8344A2}"/>
              </a:ext>
            </a:extLst>
          </p:cNvPr>
          <p:cNvSpPr txBox="1"/>
          <p:nvPr/>
        </p:nvSpPr>
        <p:spPr>
          <a:xfrm>
            <a:off x="732645" y="1508022"/>
            <a:ext cx="3710568" cy="307777"/>
          </a:xfrm>
          <a:prstGeom prst="rect">
            <a:avLst/>
          </a:prstGeom>
          <a:noFill/>
        </p:spPr>
        <p:txBody>
          <a:bodyPr wrap="none" lIns="0" tIns="0" rIns="0" bIns="0" rtlCol="0">
            <a:spAutoFit/>
          </a:bodyPr>
          <a:lstStyle/>
          <a:p>
            <a:pPr algn="l"/>
            <a:r>
              <a:rPr lang="en-AU" sz="2000" dirty="0"/>
              <a:t>Click the image to play the video</a:t>
            </a:r>
          </a:p>
        </p:txBody>
      </p:sp>
    </p:spTree>
    <p:extLst>
      <p:ext uri="{BB962C8B-B14F-4D97-AF65-F5344CB8AC3E}">
        <p14:creationId xmlns:p14="http://schemas.microsoft.com/office/powerpoint/2010/main" val="1890246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FFE919-D836-5D9C-3C88-6CD122D29CA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1045541"/>
          </a:xfrm>
          <a:prstGeom prst="rect">
            <a:avLst/>
          </a:prstGeom>
        </p:spPr>
      </p:pic>
      <p:sp>
        <p:nvSpPr>
          <p:cNvPr id="2" name="Title 1">
            <a:extLst>
              <a:ext uri="{FF2B5EF4-FFF2-40B4-BE49-F238E27FC236}">
                <a16:creationId xmlns:a16="http://schemas.microsoft.com/office/drawing/2014/main" id="{857674BC-34A7-BF48-8713-E13A95EDB61E}"/>
              </a:ext>
            </a:extLst>
          </p:cNvPr>
          <p:cNvSpPr>
            <a:spLocks noGrp="1"/>
          </p:cNvSpPr>
          <p:nvPr>
            <p:ph type="title"/>
          </p:nvPr>
        </p:nvSpPr>
        <p:spPr>
          <a:xfrm>
            <a:off x="124295" y="274012"/>
            <a:ext cx="6650737" cy="553998"/>
          </a:xfrm>
        </p:spPr>
        <p:txBody>
          <a:bodyPr/>
          <a:lstStyle/>
          <a:p>
            <a:r>
              <a:rPr lang="en-US" sz="3600" dirty="0">
                <a:gradFill>
                  <a:gsLst>
                    <a:gs pos="0">
                      <a:srgbClr val="0078D4"/>
                    </a:gs>
                    <a:gs pos="50000">
                      <a:srgbClr val="C03BC4"/>
                    </a:gs>
                    <a:gs pos="100000">
                      <a:srgbClr val="FFA38B"/>
                    </a:gs>
                  </a:gsLst>
                  <a:lin ang="0" scaled="0"/>
                </a:gradFill>
                <a:cs typeface="Segoe UI"/>
              </a:rPr>
              <a:t>Promoting</a:t>
            </a:r>
            <a:r>
              <a:rPr lang="en-US" dirty="0"/>
              <a:t> </a:t>
            </a:r>
            <a:r>
              <a:rPr lang="en-US" sz="3600" dirty="0">
                <a:gradFill>
                  <a:gsLst>
                    <a:gs pos="0">
                      <a:srgbClr val="0078D4"/>
                    </a:gs>
                    <a:gs pos="50000">
                      <a:srgbClr val="C03BC4"/>
                    </a:gs>
                    <a:gs pos="100000">
                      <a:srgbClr val="FFA38B"/>
                    </a:gs>
                  </a:gsLst>
                  <a:lin ang="0" scaled="0"/>
                </a:gradFill>
                <a:cs typeface="Segoe UI"/>
              </a:rPr>
              <a:t>independent learning</a:t>
            </a:r>
          </a:p>
        </p:txBody>
      </p:sp>
      <p:sp>
        <p:nvSpPr>
          <p:cNvPr id="39" name="Rectangle 38">
            <a:extLst>
              <a:ext uri="{FF2B5EF4-FFF2-40B4-BE49-F238E27FC236}">
                <a16:creationId xmlns:a16="http://schemas.microsoft.com/office/drawing/2014/main" id="{660A16F1-8C94-4FE4-A0F9-AF4F69770452}"/>
              </a:ext>
            </a:extLst>
          </p:cNvPr>
          <p:cNvSpPr/>
          <p:nvPr/>
        </p:nvSpPr>
        <p:spPr>
          <a:xfrm>
            <a:off x="0" y="1066800"/>
            <a:ext cx="12192000"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rIns="91440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7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Accessible technologies </a:t>
            </a:r>
            <a:r>
              <a:rPr kumimoji="0" lang="en-US" sz="2400" b="0" i="0" u="none" strike="noStrike" kern="1200" cap="none" spc="-7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help students with disabilities unlock their full potential by addressing a diversity of needs:</a:t>
            </a:r>
          </a:p>
        </p:txBody>
      </p:sp>
      <p:pic>
        <p:nvPicPr>
          <p:cNvPr id="5" name="Picture 4" descr="Icon Neural&#10;&#10;Illustration of a neural network" title="Icon Neural"/>
          <p:cNvPicPr>
            <a:picLocks noChangeAspect="1"/>
          </p:cNvPicPr>
          <p:nvPr/>
        </p:nvPicPr>
        <p:blipFill>
          <a:blip r:embed="rId5"/>
          <a:stretch>
            <a:fillRect/>
          </a:stretch>
        </p:blipFill>
        <p:spPr>
          <a:xfrm>
            <a:off x="735010" y="2320640"/>
            <a:ext cx="975212" cy="975212"/>
          </a:xfrm>
          <a:prstGeom prst="rect">
            <a:avLst/>
          </a:prstGeom>
        </p:spPr>
      </p:pic>
      <p:sp>
        <p:nvSpPr>
          <p:cNvPr id="26" name="Rectangle 25"/>
          <p:cNvSpPr/>
          <p:nvPr/>
        </p:nvSpPr>
        <p:spPr>
          <a:xfrm>
            <a:off x="152400" y="3513759"/>
            <a:ext cx="2035588" cy="427425"/>
          </a:xfrm>
          <a:prstGeom prst="rect">
            <a:avLst/>
          </a:prstGeom>
        </p:spPr>
        <p:txBody>
          <a:bodyPr wrap="square">
            <a:spAutoFit/>
          </a:bodyPr>
          <a:lstStyle/>
          <a:p>
            <a:pPr marL="0" marR="0" lvl="0" indent="0" algn="ctr" defTabSz="914367" rtl="0" eaLnBrk="1" fontAlgn="auto" latinLnBrk="0" hangingPunct="1">
              <a:lnSpc>
                <a:spcPct val="120000"/>
              </a:lnSpc>
              <a:spcBef>
                <a:spcPts val="1568"/>
              </a:spcBef>
              <a:spcAft>
                <a:spcPts val="0"/>
              </a:spcAft>
              <a:buClrTx/>
              <a:buSzTx/>
              <a:buFontTx/>
              <a:buNone/>
              <a:tabLst/>
              <a:defRPr/>
            </a:pPr>
            <a:r>
              <a:rPr kumimoji="0" lang="en-US" sz="2000" b="0" i="0" u="none" strike="noStrike" kern="1200" cap="none" spc="0" normalizeH="0" baseline="0" noProof="0" dirty="0">
                <a:ln>
                  <a:noFill/>
                </a:ln>
                <a:solidFill>
                  <a:srgbClr val="404041"/>
                </a:solidFill>
                <a:effectLst/>
                <a:uLnTx/>
                <a:uFillTx/>
                <a:latin typeface="Segoe UI Semibold" panose="020B0702040204020203" pitchFamily="34" charset="0"/>
                <a:ea typeface="Segoe UI Light" charset="0"/>
                <a:cs typeface="Segoe UI Semibold" panose="020B0702040204020203" pitchFamily="34" charset="0"/>
              </a:rPr>
              <a:t>Learning</a:t>
            </a:r>
          </a:p>
        </p:txBody>
      </p:sp>
      <p:sp>
        <p:nvSpPr>
          <p:cNvPr id="31" name="TextBox 30">
            <a:extLst>
              <a:ext uri="{FF2B5EF4-FFF2-40B4-BE49-F238E27FC236}">
                <a16:creationId xmlns:a16="http://schemas.microsoft.com/office/drawing/2014/main" id="{2237FAA0-8BDF-496F-9C5E-10602E94FB1D}"/>
              </a:ext>
            </a:extLst>
          </p:cNvPr>
          <p:cNvSpPr txBox="1"/>
          <p:nvPr/>
        </p:nvSpPr>
        <p:spPr>
          <a:xfrm>
            <a:off x="218453" y="4085481"/>
            <a:ext cx="2008326" cy="1565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9259" tIns="143407" rIns="179259" bIns="143407"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Dyslexia </a:t>
            </a:r>
          </a:p>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Dysgraphia </a:t>
            </a:r>
          </a:p>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Dyscalculia </a:t>
            </a:r>
          </a:p>
          <a:p>
            <a:pPr marL="0" marR="0" lvl="0" indent="0" algn="l" defTabSz="913927" rtl="0" eaLnBrk="1" fontAlgn="base" latinLnBrk="0" hangingPunct="1">
              <a:lnSpc>
                <a:spcPct val="100000"/>
              </a:lnSpc>
              <a:spcBef>
                <a:spcPct val="0"/>
              </a:spcBef>
              <a:spcAft>
                <a:spcPct val="0"/>
              </a:spcAft>
              <a:buClrTx/>
              <a:buSzTx/>
              <a:buFontTx/>
              <a:buNone/>
              <a:tabLst>
                <a:tab pos="165068" algn="l"/>
              </a:tabLst>
              <a:defRPr/>
            </a:pPr>
            <a:endPar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endParaRPr>
          </a:p>
        </p:txBody>
      </p:sp>
      <p:pic>
        <p:nvPicPr>
          <p:cNvPr id="14" name="Picture 13" descr="Icon Visual&#10;&#10;Illustration of an eye" title="Icon Visual"/>
          <p:cNvPicPr>
            <a:picLocks noChangeAspect="1"/>
          </p:cNvPicPr>
          <p:nvPr/>
        </p:nvPicPr>
        <p:blipFill>
          <a:blip r:embed="rId6"/>
          <a:stretch>
            <a:fillRect/>
          </a:stretch>
        </p:blipFill>
        <p:spPr>
          <a:xfrm>
            <a:off x="2712478" y="2320641"/>
            <a:ext cx="975211" cy="975211"/>
          </a:xfrm>
          <a:prstGeom prst="rect">
            <a:avLst/>
          </a:prstGeom>
        </p:spPr>
      </p:pic>
      <p:sp>
        <p:nvSpPr>
          <p:cNvPr id="11" name="Rectangle 10"/>
          <p:cNvSpPr/>
          <p:nvPr/>
        </p:nvSpPr>
        <p:spPr>
          <a:xfrm>
            <a:off x="2622463" y="3513759"/>
            <a:ext cx="1125747" cy="427425"/>
          </a:xfrm>
          <a:prstGeom prst="rect">
            <a:avLst/>
          </a:prstGeom>
        </p:spPr>
        <p:txBody>
          <a:bodyPr wrap="square">
            <a:spAutoFit/>
          </a:bodyPr>
          <a:lstStyle/>
          <a:p>
            <a:pPr marL="0" marR="0" lvl="0" indent="0" algn="ctr" defTabSz="914367" rtl="0" eaLnBrk="1" fontAlgn="auto" latinLnBrk="0" hangingPunct="1">
              <a:lnSpc>
                <a:spcPct val="120000"/>
              </a:lnSpc>
              <a:spcBef>
                <a:spcPts val="1568"/>
              </a:spcBef>
              <a:spcAft>
                <a:spcPts val="0"/>
              </a:spcAft>
              <a:buClrTx/>
              <a:buSzTx/>
              <a:buFontTx/>
              <a:buNone/>
              <a:tabLst/>
              <a:defRPr/>
            </a:pPr>
            <a:r>
              <a:rPr kumimoji="0" lang="en-US" sz="2000" b="0" i="0" u="none" strike="noStrike" kern="1200" cap="none" spc="0" normalizeH="0" baseline="0" noProof="0" dirty="0">
                <a:ln>
                  <a:noFill/>
                </a:ln>
                <a:solidFill>
                  <a:srgbClr val="404041"/>
                </a:solidFill>
                <a:effectLst/>
                <a:uLnTx/>
                <a:uFillTx/>
                <a:latin typeface="Segoe UI Semibold" panose="020B0702040204020203" pitchFamily="34" charset="0"/>
                <a:ea typeface="Segoe UI Light" charset="0"/>
                <a:cs typeface="Segoe UI Semibold" panose="020B0702040204020203" pitchFamily="34" charset="0"/>
              </a:rPr>
              <a:t>Visual</a:t>
            </a:r>
          </a:p>
        </p:txBody>
      </p:sp>
      <p:sp>
        <p:nvSpPr>
          <p:cNvPr id="27" name="TextBox 26">
            <a:extLst>
              <a:ext uri="{FF2B5EF4-FFF2-40B4-BE49-F238E27FC236}">
                <a16:creationId xmlns:a16="http://schemas.microsoft.com/office/drawing/2014/main" id="{1BB95DDD-FFCC-4DBE-827B-8FBB68F8CD50}"/>
              </a:ext>
            </a:extLst>
          </p:cNvPr>
          <p:cNvSpPr txBox="1"/>
          <p:nvPr/>
        </p:nvSpPr>
        <p:spPr>
          <a:xfrm>
            <a:off x="2236738" y="4085481"/>
            <a:ext cx="2030057" cy="1565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9259" tIns="143407" rIns="179259" bIns="143407"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Low vision</a:t>
            </a:r>
          </a:p>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Blind</a:t>
            </a:r>
          </a:p>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Colorblind</a:t>
            </a:r>
          </a:p>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endPar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endParaRPr>
          </a:p>
        </p:txBody>
      </p:sp>
      <p:pic>
        <p:nvPicPr>
          <p:cNvPr id="18" name="Picture 17" descr="Illustration of an ear" title="Icon Hearing"/>
          <p:cNvPicPr>
            <a:picLocks noChangeAspect="1"/>
          </p:cNvPicPr>
          <p:nvPr/>
        </p:nvPicPr>
        <p:blipFill>
          <a:blip r:embed="rId7"/>
          <a:stretch>
            <a:fillRect/>
          </a:stretch>
        </p:blipFill>
        <p:spPr>
          <a:xfrm>
            <a:off x="4689945" y="2320641"/>
            <a:ext cx="975211" cy="975211"/>
          </a:xfrm>
          <a:prstGeom prst="rect">
            <a:avLst/>
          </a:prstGeom>
        </p:spPr>
      </p:pic>
      <p:sp>
        <p:nvSpPr>
          <p:cNvPr id="22" name="Rectangle 21"/>
          <p:cNvSpPr/>
          <p:nvPr/>
        </p:nvSpPr>
        <p:spPr>
          <a:xfrm>
            <a:off x="4648200" y="3513759"/>
            <a:ext cx="1125747" cy="427425"/>
          </a:xfrm>
          <a:prstGeom prst="rect">
            <a:avLst/>
          </a:prstGeom>
        </p:spPr>
        <p:txBody>
          <a:bodyPr wrap="square">
            <a:spAutoFit/>
          </a:bodyPr>
          <a:lstStyle/>
          <a:p>
            <a:pPr marL="0" marR="0" lvl="0" indent="0" algn="ctr" defTabSz="914367" rtl="0" eaLnBrk="1" fontAlgn="auto" latinLnBrk="0" hangingPunct="1">
              <a:lnSpc>
                <a:spcPct val="120000"/>
              </a:lnSpc>
              <a:spcBef>
                <a:spcPts val="1568"/>
              </a:spcBef>
              <a:spcAft>
                <a:spcPts val="0"/>
              </a:spcAft>
              <a:buClrTx/>
              <a:buSzTx/>
              <a:buFontTx/>
              <a:buNone/>
              <a:tabLst/>
              <a:defRPr/>
            </a:pPr>
            <a:r>
              <a:rPr kumimoji="0" lang="en-US" sz="2000" b="0" i="0" u="none" strike="noStrike" kern="1200" cap="none" spc="0" normalizeH="0" baseline="0" noProof="0" dirty="0">
                <a:ln>
                  <a:noFill/>
                </a:ln>
                <a:solidFill>
                  <a:srgbClr val="404041"/>
                </a:solidFill>
                <a:effectLst/>
                <a:uLnTx/>
                <a:uFillTx/>
                <a:latin typeface="Segoe UI Semibold" panose="020B0702040204020203" pitchFamily="34" charset="0"/>
                <a:ea typeface="Segoe UI Light" charset="0"/>
                <a:cs typeface="Segoe UI Semibold" panose="020B0702040204020203" pitchFamily="34" charset="0"/>
              </a:rPr>
              <a:t>Hearing</a:t>
            </a:r>
          </a:p>
        </p:txBody>
      </p:sp>
      <p:sp>
        <p:nvSpPr>
          <p:cNvPr id="29" name="TextBox 28">
            <a:extLst>
              <a:ext uri="{FF2B5EF4-FFF2-40B4-BE49-F238E27FC236}">
                <a16:creationId xmlns:a16="http://schemas.microsoft.com/office/drawing/2014/main" id="{0CCF7888-D6D8-4140-846E-EA542E4C917D}"/>
              </a:ext>
            </a:extLst>
          </p:cNvPr>
          <p:cNvSpPr txBox="1"/>
          <p:nvPr/>
        </p:nvSpPr>
        <p:spPr>
          <a:xfrm>
            <a:off x="4276754" y="4085481"/>
            <a:ext cx="2037964" cy="1565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9259" tIns="143407" rIns="179259" bIns="143407"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Deaf</a:t>
            </a:r>
          </a:p>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Hard of Hearing</a:t>
            </a:r>
          </a:p>
        </p:txBody>
      </p:sp>
      <p:pic>
        <p:nvPicPr>
          <p:cNvPr id="15" name="Picture 14" descr="Icon Mobility&#10;&#10;Illustration of a person using a wheelchair" title="Icon Mobility"/>
          <p:cNvPicPr>
            <a:picLocks noChangeAspect="1"/>
          </p:cNvPicPr>
          <p:nvPr/>
        </p:nvPicPr>
        <p:blipFill>
          <a:blip r:embed="rId8"/>
          <a:stretch>
            <a:fillRect/>
          </a:stretch>
        </p:blipFill>
        <p:spPr>
          <a:xfrm>
            <a:off x="6667412" y="2320641"/>
            <a:ext cx="975211" cy="975211"/>
          </a:xfrm>
          <a:prstGeom prst="rect">
            <a:avLst/>
          </a:prstGeom>
        </p:spPr>
      </p:pic>
      <p:sp>
        <p:nvSpPr>
          <p:cNvPr id="25" name="Rectangle 24"/>
          <p:cNvSpPr/>
          <p:nvPr/>
        </p:nvSpPr>
        <p:spPr>
          <a:xfrm>
            <a:off x="6573989" y="3513759"/>
            <a:ext cx="1226986" cy="427425"/>
          </a:xfrm>
          <a:prstGeom prst="rect">
            <a:avLst/>
          </a:prstGeom>
        </p:spPr>
        <p:txBody>
          <a:bodyPr wrap="square">
            <a:spAutoFit/>
          </a:bodyPr>
          <a:lstStyle/>
          <a:p>
            <a:pPr marL="0" marR="0" lvl="0" indent="0" algn="ctr" defTabSz="914367" rtl="0" eaLnBrk="1" fontAlgn="auto" latinLnBrk="0" hangingPunct="1">
              <a:lnSpc>
                <a:spcPct val="120000"/>
              </a:lnSpc>
              <a:spcBef>
                <a:spcPts val="1568"/>
              </a:spcBef>
              <a:spcAft>
                <a:spcPts val="0"/>
              </a:spcAft>
              <a:buClrTx/>
              <a:buSzTx/>
              <a:buFontTx/>
              <a:buNone/>
              <a:tabLst/>
              <a:defRPr/>
            </a:pPr>
            <a:r>
              <a:rPr kumimoji="0" lang="en-US" sz="2000" b="0" i="0" u="none" strike="noStrike" kern="1200" cap="none" spc="0" normalizeH="0" baseline="0" noProof="0" dirty="0">
                <a:ln>
                  <a:noFill/>
                </a:ln>
                <a:solidFill>
                  <a:srgbClr val="404041"/>
                </a:solidFill>
                <a:effectLst/>
                <a:uLnTx/>
                <a:uFillTx/>
                <a:latin typeface="Segoe UI Semibold" panose="020B0702040204020203" pitchFamily="34" charset="0"/>
                <a:ea typeface="Segoe UI Light" charset="0"/>
                <a:cs typeface="Segoe UI Semibold" panose="020B0702040204020203" pitchFamily="34" charset="0"/>
              </a:rPr>
              <a:t>Mobility</a:t>
            </a:r>
          </a:p>
        </p:txBody>
      </p:sp>
      <p:sp>
        <p:nvSpPr>
          <p:cNvPr id="35" name="TextBox 34">
            <a:extLst>
              <a:ext uri="{FF2B5EF4-FFF2-40B4-BE49-F238E27FC236}">
                <a16:creationId xmlns:a16="http://schemas.microsoft.com/office/drawing/2014/main" id="{41921FAE-2F94-4D03-AD93-678801AF39E1}"/>
              </a:ext>
            </a:extLst>
          </p:cNvPr>
          <p:cNvSpPr txBox="1"/>
          <p:nvPr/>
        </p:nvSpPr>
        <p:spPr>
          <a:xfrm>
            <a:off x="6324677" y="4085481"/>
            <a:ext cx="2077035" cy="1565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9259" tIns="143407" rIns="179259" bIns="143407"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Cerebral Palsy</a:t>
            </a:r>
          </a:p>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Muscle Dystrophy</a:t>
            </a:r>
          </a:p>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Amputation</a:t>
            </a:r>
          </a:p>
        </p:txBody>
      </p:sp>
      <p:pic>
        <p:nvPicPr>
          <p:cNvPr id="19" name="Picture 18" descr="Illustration of a head with a brain" title="Icon Cognitive"/>
          <p:cNvPicPr>
            <a:picLocks noChangeAspect="1"/>
          </p:cNvPicPr>
          <p:nvPr/>
        </p:nvPicPr>
        <p:blipFill>
          <a:blip r:embed="rId9"/>
          <a:stretch>
            <a:fillRect/>
          </a:stretch>
        </p:blipFill>
        <p:spPr>
          <a:xfrm>
            <a:off x="8644879" y="2320640"/>
            <a:ext cx="975212" cy="975212"/>
          </a:xfrm>
          <a:prstGeom prst="rect">
            <a:avLst/>
          </a:prstGeom>
        </p:spPr>
      </p:pic>
      <p:sp>
        <p:nvSpPr>
          <p:cNvPr id="23" name="Rectangle 22"/>
          <p:cNvSpPr/>
          <p:nvPr/>
        </p:nvSpPr>
        <p:spPr>
          <a:xfrm>
            <a:off x="8166484" y="3513759"/>
            <a:ext cx="1958591" cy="427425"/>
          </a:xfrm>
          <a:prstGeom prst="rect">
            <a:avLst/>
          </a:prstGeom>
        </p:spPr>
        <p:txBody>
          <a:bodyPr wrap="square">
            <a:spAutoFit/>
          </a:bodyPr>
          <a:lstStyle/>
          <a:p>
            <a:pPr marL="0" marR="0" lvl="0" indent="0" algn="ctr" defTabSz="914367" rtl="0" eaLnBrk="1" fontAlgn="auto" latinLnBrk="0" hangingPunct="1">
              <a:lnSpc>
                <a:spcPct val="120000"/>
              </a:lnSpc>
              <a:spcBef>
                <a:spcPts val="1568"/>
              </a:spcBef>
              <a:spcAft>
                <a:spcPts val="0"/>
              </a:spcAft>
              <a:buClrTx/>
              <a:buSzTx/>
              <a:buFontTx/>
              <a:buNone/>
              <a:tabLst/>
              <a:defRPr/>
            </a:pPr>
            <a:r>
              <a:rPr kumimoji="0" lang="en-US" sz="2000" b="0" i="0" u="none" strike="noStrike" kern="1200" cap="none" spc="0" normalizeH="0" baseline="0" noProof="0" dirty="0">
                <a:ln>
                  <a:noFill/>
                </a:ln>
                <a:solidFill>
                  <a:srgbClr val="404041"/>
                </a:solidFill>
                <a:effectLst/>
                <a:uLnTx/>
                <a:uFillTx/>
                <a:latin typeface="Segoe UI Semibold" panose="020B0702040204020203" pitchFamily="34" charset="0"/>
                <a:ea typeface="Segoe UI Light" charset="0"/>
                <a:cs typeface="Segoe UI Semibold" panose="020B0702040204020203" pitchFamily="34" charset="0"/>
              </a:rPr>
              <a:t>Neurodiversity</a:t>
            </a:r>
          </a:p>
        </p:txBody>
      </p:sp>
      <p:sp>
        <p:nvSpPr>
          <p:cNvPr id="33" name="TextBox 32">
            <a:extLst>
              <a:ext uri="{FF2B5EF4-FFF2-40B4-BE49-F238E27FC236}">
                <a16:creationId xmlns:a16="http://schemas.microsoft.com/office/drawing/2014/main" id="{0D08BACF-97A8-4808-BD4C-CD81E8212BF1}"/>
              </a:ext>
            </a:extLst>
          </p:cNvPr>
          <p:cNvSpPr txBox="1"/>
          <p:nvPr/>
        </p:nvSpPr>
        <p:spPr>
          <a:xfrm>
            <a:off x="8411671" y="4085481"/>
            <a:ext cx="1904430" cy="1565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9259" tIns="143407" rIns="179259" bIns="143407"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Autism</a:t>
            </a:r>
          </a:p>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ADD/</a:t>
            </a:r>
            <a:r>
              <a:rPr kumimoji="0" lang="en-US" sz="1600" b="0" i="0" u="none" strike="noStrike" kern="1200" cap="none" spc="0" normalizeH="0" baseline="0" noProof="0" dirty="0" err="1">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ADHA</a:t>
            </a:r>
            <a:endPar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endParaRPr>
          </a:p>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Seizure</a:t>
            </a:r>
          </a:p>
        </p:txBody>
      </p:sp>
      <p:grpSp>
        <p:nvGrpSpPr>
          <p:cNvPr id="4" name="Group 3" descr="Picture of head with medical symbol">
            <a:extLst>
              <a:ext uri="{FF2B5EF4-FFF2-40B4-BE49-F238E27FC236}">
                <a16:creationId xmlns:a16="http://schemas.microsoft.com/office/drawing/2014/main" id="{6931210D-76E9-4A48-91E0-CBAA91E72B66}"/>
              </a:ext>
            </a:extLst>
          </p:cNvPr>
          <p:cNvGrpSpPr/>
          <p:nvPr/>
        </p:nvGrpSpPr>
        <p:grpSpPr>
          <a:xfrm>
            <a:off x="10622348" y="2320640"/>
            <a:ext cx="975212" cy="975212"/>
            <a:chOff x="10890187" y="2366677"/>
            <a:chExt cx="994767" cy="994767"/>
          </a:xfrm>
        </p:grpSpPr>
        <p:pic>
          <p:nvPicPr>
            <p:cNvPr id="38" name="Picture 37" descr="Illustration of a head with a brain" title="Icon Cognitive">
              <a:extLst>
                <a:ext uri="{FF2B5EF4-FFF2-40B4-BE49-F238E27FC236}">
                  <a16:creationId xmlns:a16="http://schemas.microsoft.com/office/drawing/2014/main" id="{BF2AA21E-F093-46DB-A563-746E9B5852E7}"/>
                </a:ext>
              </a:extLst>
            </p:cNvPr>
            <p:cNvPicPr>
              <a:picLocks noChangeAspect="1"/>
            </p:cNvPicPr>
            <p:nvPr/>
          </p:nvPicPr>
          <p:blipFill>
            <a:blip r:embed="rId9"/>
            <a:stretch>
              <a:fillRect/>
            </a:stretch>
          </p:blipFill>
          <p:spPr>
            <a:xfrm>
              <a:off x="10890187" y="2366677"/>
              <a:ext cx="994767" cy="994767"/>
            </a:xfrm>
            <a:prstGeom prst="rect">
              <a:avLst/>
            </a:prstGeom>
          </p:spPr>
        </p:pic>
        <p:grpSp>
          <p:nvGrpSpPr>
            <p:cNvPr id="46" name="Group 45">
              <a:extLst>
                <a:ext uri="{FF2B5EF4-FFF2-40B4-BE49-F238E27FC236}">
                  <a16:creationId xmlns:a16="http://schemas.microsoft.com/office/drawing/2014/main" id="{277EFD72-4594-4DB7-8892-CDF8EE4476E8}"/>
                </a:ext>
              </a:extLst>
            </p:cNvPr>
            <p:cNvGrpSpPr/>
            <p:nvPr/>
          </p:nvGrpSpPr>
          <p:grpSpPr>
            <a:xfrm>
              <a:off x="11203273" y="2579773"/>
              <a:ext cx="428739" cy="399475"/>
              <a:chOff x="11669235" y="524888"/>
              <a:chExt cx="378292" cy="378292"/>
            </a:xfrm>
          </p:grpSpPr>
          <p:sp>
            <p:nvSpPr>
              <p:cNvPr id="44" name="Oval 43">
                <a:extLst>
                  <a:ext uri="{FF2B5EF4-FFF2-40B4-BE49-F238E27FC236}">
                    <a16:creationId xmlns:a16="http://schemas.microsoft.com/office/drawing/2014/main" id="{903466FF-CE1D-43DE-BB9F-0A6FF0818F82}"/>
                  </a:ext>
                </a:extLst>
              </p:cNvPr>
              <p:cNvSpPr/>
              <p:nvPr/>
            </p:nvSpPr>
            <p:spPr bwMode="auto">
              <a:xfrm>
                <a:off x="11669235" y="524888"/>
                <a:ext cx="378292" cy="378292"/>
              </a:xfrm>
              <a:prstGeom prst="ellipse">
                <a:avLst/>
              </a:prstGeom>
              <a:solidFill>
                <a:schemeClr val="bg1"/>
              </a:solidFill>
              <a:ln w="19050">
                <a:solidFill>
                  <a:srgbClr val="7030A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5" name="Plus Sign 44">
                <a:extLst>
                  <a:ext uri="{FF2B5EF4-FFF2-40B4-BE49-F238E27FC236}">
                    <a16:creationId xmlns:a16="http://schemas.microsoft.com/office/drawing/2014/main" id="{6028C372-0E11-4419-A8D4-EBB1BC2E86D0}"/>
                  </a:ext>
                </a:extLst>
              </p:cNvPr>
              <p:cNvSpPr/>
              <p:nvPr/>
            </p:nvSpPr>
            <p:spPr bwMode="auto">
              <a:xfrm>
                <a:off x="11706106" y="544242"/>
                <a:ext cx="291553" cy="321544"/>
              </a:xfrm>
              <a:prstGeom prst="mathPlus">
                <a:avLst/>
              </a:prstGeom>
              <a:solidFill>
                <a:srgbClr val="5C2D8E"/>
              </a:solidFill>
              <a:ln w="19050">
                <a:solidFill>
                  <a:srgbClr val="7030A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a:ln>
                    <a:noFill/>
                  </a:ln>
                  <a:solidFill>
                    <a:srgbClr val="7030A0"/>
                  </a:solidFill>
                  <a:effectLst/>
                  <a:uLnTx/>
                  <a:uFillTx/>
                  <a:latin typeface="Segoe UI"/>
                  <a:ea typeface="+mn-ea"/>
                  <a:cs typeface="+mn-cs"/>
                </a:endParaRPr>
              </a:p>
            </p:txBody>
          </p:sp>
        </p:grpSp>
      </p:grpSp>
      <p:sp>
        <p:nvSpPr>
          <p:cNvPr id="24" name="Rectangle 23"/>
          <p:cNvSpPr/>
          <p:nvPr/>
        </p:nvSpPr>
        <p:spPr>
          <a:xfrm>
            <a:off x="10222488" y="3513759"/>
            <a:ext cx="1839223" cy="427425"/>
          </a:xfrm>
          <a:prstGeom prst="rect">
            <a:avLst/>
          </a:prstGeom>
        </p:spPr>
        <p:txBody>
          <a:bodyPr wrap="square">
            <a:spAutoFit/>
          </a:bodyPr>
          <a:lstStyle/>
          <a:p>
            <a:pPr marL="0" marR="0" lvl="0" indent="0" algn="ctr" defTabSz="914367" rtl="0" eaLnBrk="1" fontAlgn="auto" latinLnBrk="0" hangingPunct="1">
              <a:lnSpc>
                <a:spcPct val="120000"/>
              </a:lnSpc>
              <a:spcBef>
                <a:spcPts val="1568"/>
              </a:spcBef>
              <a:spcAft>
                <a:spcPts val="0"/>
              </a:spcAft>
              <a:buClrTx/>
              <a:buSzTx/>
              <a:buFontTx/>
              <a:buNone/>
              <a:tabLst/>
              <a:defRPr/>
            </a:pPr>
            <a:r>
              <a:rPr kumimoji="0" lang="en-US" sz="2000" b="0" i="0" u="none" strike="noStrike" kern="1200" cap="none" spc="0" normalizeH="0" baseline="0" noProof="0" dirty="0">
                <a:ln>
                  <a:noFill/>
                </a:ln>
                <a:solidFill>
                  <a:srgbClr val="404041"/>
                </a:solidFill>
                <a:effectLst/>
                <a:uLnTx/>
                <a:uFillTx/>
                <a:latin typeface="Segoe UI Semibold" panose="020B0702040204020203" pitchFamily="34" charset="0"/>
                <a:ea typeface="Segoe UI Light" charset="0"/>
                <a:cs typeface="Segoe UI Semibold" panose="020B0702040204020203" pitchFamily="34" charset="0"/>
              </a:rPr>
              <a:t>Mental Health</a:t>
            </a:r>
          </a:p>
        </p:txBody>
      </p:sp>
      <p:sp>
        <p:nvSpPr>
          <p:cNvPr id="37" name="TextBox 36">
            <a:extLst>
              <a:ext uri="{FF2B5EF4-FFF2-40B4-BE49-F238E27FC236}">
                <a16:creationId xmlns:a16="http://schemas.microsoft.com/office/drawing/2014/main" id="{F4835E19-C1B2-415C-900B-7A7423642F55}"/>
              </a:ext>
            </a:extLst>
          </p:cNvPr>
          <p:cNvSpPr txBox="1"/>
          <p:nvPr/>
        </p:nvSpPr>
        <p:spPr>
          <a:xfrm>
            <a:off x="10326061" y="4085481"/>
            <a:ext cx="1618348" cy="1565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9259" tIns="143407" rIns="179259" bIns="143407"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Anxiety</a:t>
            </a:r>
          </a:p>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Depression</a:t>
            </a:r>
          </a:p>
          <a:p>
            <a:pPr marL="280121" marR="0" lvl="0" indent="-280121" algn="l" defTabSz="913927" rtl="0" eaLnBrk="1" fontAlgn="base" latinLnBrk="0" hangingPunct="1">
              <a:lnSpc>
                <a:spcPct val="100000"/>
              </a:lnSpc>
              <a:spcBef>
                <a:spcPct val="0"/>
              </a:spcBef>
              <a:spcAft>
                <a:spcPct val="0"/>
              </a:spcAft>
              <a:buClrTx/>
              <a:buSzTx/>
              <a:buFont typeface="Arial" panose="020B0604020202020204" pitchFamily="34" charset="0"/>
              <a:buChar char="•"/>
              <a:tabLst>
                <a:tab pos="165068" algn="l"/>
              </a:tabLst>
              <a:defRPr/>
            </a:pPr>
            <a:r>
              <a:rPr kumimoji="0" lang="en-US" sz="1600" b="0" i="0" u="none" strike="noStrike" kern="1200" cap="none" spc="0" normalizeH="0" baseline="0" noProof="0" dirty="0">
                <a:ln>
                  <a:noFill/>
                </a:ln>
                <a:solidFill>
                  <a:srgbClr val="2C292A"/>
                </a:solidFill>
                <a:effectLst/>
                <a:uLnTx/>
                <a:uFillTx/>
                <a:latin typeface="Segoe UI Semilight" panose="020B0402040204020203" pitchFamily="34" charset="0"/>
                <a:ea typeface="Segoe UI" pitchFamily="34" charset="0"/>
                <a:cs typeface="Segoe UI Semilight" panose="020B0402040204020203" pitchFamily="34" charset="0"/>
              </a:rPr>
              <a:t>OCD</a:t>
            </a:r>
          </a:p>
        </p:txBody>
      </p:sp>
      <p:sp>
        <p:nvSpPr>
          <p:cNvPr id="16" name="Rectangle 15">
            <a:extLst>
              <a:ext uri="{FF2B5EF4-FFF2-40B4-BE49-F238E27FC236}">
                <a16:creationId xmlns:a16="http://schemas.microsoft.com/office/drawing/2014/main" id="{82C61AA2-F279-4A78-9B0A-C23C778A974C}"/>
              </a:ext>
            </a:extLst>
          </p:cNvPr>
          <p:cNvSpPr/>
          <p:nvPr/>
        </p:nvSpPr>
        <p:spPr>
          <a:xfrm>
            <a:off x="1" y="6128352"/>
            <a:ext cx="12192000" cy="427425"/>
          </a:xfrm>
          <a:prstGeom prst="rect">
            <a:avLst/>
          </a:prstGeom>
        </p:spPr>
        <p:txBody>
          <a:bodyPr wrap="square">
            <a:spAutoFit/>
          </a:bodyPr>
          <a:lstStyle/>
          <a:p>
            <a:pPr marL="0" marR="0" lvl="0" indent="0" algn="ctr" defTabSz="914367" rtl="0" eaLnBrk="1" fontAlgn="auto" latinLnBrk="0" hangingPunct="1">
              <a:lnSpc>
                <a:spcPct val="120000"/>
              </a:lnSpc>
              <a:spcBef>
                <a:spcPts val="1568"/>
              </a:spcBef>
              <a:spcAft>
                <a:spcPts val="0"/>
              </a:spcAft>
              <a:buClrTx/>
              <a:buSzTx/>
              <a:buFontTx/>
              <a:buNone/>
              <a:tabLst/>
              <a:defRPr/>
            </a:pPr>
            <a:r>
              <a:rPr kumimoji="0" lang="en-US" sz="2000" b="0" i="0" u="none" strike="noStrike" kern="1200" cap="none" spc="0" normalizeH="0" baseline="0" noProof="0">
                <a:ln>
                  <a:noFill/>
                </a:ln>
                <a:solidFill>
                  <a:srgbClr val="2C292A"/>
                </a:solidFill>
                <a:effectLst/>
                <a:uLnTx/>
                <a:uFillTx/>
                <a:latin typeface="Segoe UI Semilight" panose="020B0402040204020203" pitchFamily="34" charset="0"/>
                <a:ea typeface="Segoe UI Light" charset="0"/>
                <a:cs typeface="Segoe UI Semilight" panose="020B0402040204020203" pitchFamily="34" charset="0"/>
              </a:rPr>
              <a:t>See Microsoft Accessibility features for every classroom: </a:t>
            </a:r>
            <a:r>
              <a:rPr kumimoji="0" lang="en-US" sz="2000" b="1" i="0" u="none" strike="noStrike" kern="1200" cap="none" spc="0" normalizeH="0" baseline="0" noProof="0">
                <a:ln>
                  <a:noFill/>
                </a:ln>
                <a:solidFill>
                  <a:srgbClr val="2C292A"/>
                </a:solidFill>
                <a:effectLst/>
                <a:uLnTx/>
                <a:uFillTx/>
                <a:latin typeface="Segoe UI Semilight" panose="020B0402040204020203" pitchFamily="34" charset="0"/>
                <a:ea typeface="Segoe UI Light" charset="0"/>
                <a:cs typeface="Segoe UI Semilight" panose="020B0402040204020203" pitchFamily="34" charset="0"/>
                <a:hlinkClick r:id="rId10"/>
              </a:rPr>
              <a:t>http://aka.ms/AccessibilitySway</a:t>
            </a:r>
            <a:r>
              <a:rPr kumimoji="0" lang="en-US" sz="2000" b="1" i="0" u="none" strike="noStrike" kern="1200" cap="none" spc="0" normalizeH="0" baseline="0" noProof="0">
                <a:ln>
                  <a:noFill/>
                </a:ln>
                <a:solidFill>
                  <a:srgbClr val="2C292A"/>
                </a:solidFill>
                <a:effectLst/>
                <a:uLnTx/>
                <a:uFillTx/>
                <a:latin typeface="Segoe UI Semilight" panose="020B0402040204020203" pitchFamily="34" charset="0"/>
                <a:ea typeface="Segoe UI Light" charset="0"/>
                <a:cs typeface="Segoe UI Semilight" panose="020B0402040204020203" pitchFamily="34" charset="0"/>
              </a:rPr>
              <a:t> </a:t>
            </a:r>
          </a:p>
        </p:txBody>
      </p:sp>
      <p:cxnSp>
        <p:nvCxnSpPr>
          <p:cNvPr id="28" name="Straight Connector 11">
            <a:extLst>
              <a:ext uri="{FF2B5EF4-FFF2-40B4-BE49-F238E27FC236}">
                <a16:creationId xmlns:a16="http://schemas.microsoft.com/office/drawing/2014/main" id="{EE170431-3237-45C1-B828-FF9E6FA4D058}"/>
              </a:ext>
              <a:ext uri="{C183D7F6-B498-43B3-948B-1728B52AA6E4}">
                <adec:decorative xmlns:adec="http://schemas.microsoft.com/office/drawing/2017/decorative" val="1"/>
              </a:ext>
            </a:extLst>
          </p:cNvPr>
          <p:cNvCxnSpPr/>
          <p:nvPr/>
        </p:nvCxnSpPr>
        <p:spPr>
          <a:xfrm>
            <a:off x="2211350" y="2567653"/>
            <a:ext cx="0" cy="3041323"/>
          </a:xfrm>
          <a:prstGeom prst="line">
            <a:avLst/>
          </a:prstGeom>
          <a:ln w="12700">
            <a:solidFill>
              <a:schemeClr val="tx1">
                <a:lumMod val="25000"/>
                <a:lumOff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11">
            <a:extLst>
              <a:ext uri="{FF2B5EF4-FFF2-40B4-BE49-F238E27FC236}">
                <a16:creationId xmlns:a16="http://schemas.microsoft.com/office/drawing/2014/main" id="{3B1B6A18-C64A-44A4-8C32-17958684E56D}"/>
              </a:ext>
              <a:ext uri="{C183D7F6-B498-43B3-948B-1728B52AA6E4}">
                <adec:decorative xmlns:adec="http://schemas.microsoft.com/office/drawing/2017/decorative" val="1"/>
              </a:ext>
            </a:extLst>
          </p:cNvPr>
          <p:cNvCxnSpPr/>
          <p:nvPr/>
        </p:nvCxnSpPr>
        <p:spPr>
          <a:xfrm>
            <a:off x="4188817" y="2567653"/>
            <a:ext cx="0" cy="3041323"/>
          </a:xfrm>
          <a:prstGeom prst="line">
            <a:avLst/>
          </a:prstGeom>
          <a:ln w="12700">
            <a:solidFill>
              <a:schemeClr val="tx1">
                <a:lumMod val="25000"/>
                <a:lumOff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a16="http://schemas.microsoft.com/office/drawing/2014/main" id="{C5B29D52-82A6-424F-80E3-1C4C4D79148F}"/>
              </a:ext>
              <a:ext uri="{C183D7F6-B498-43B3-948B-1728B52AA6E4}">
                <adec:decorative xmlns:adec="http://schemas.microsoft.com/office/drawing/2017/decorative" val="1"/>
              </a:ext>
            </a:extLst>
          </p:cNvPr>
          <p:cNvCxnSpPr/>
          <p:nvPr/>
        </p:nvCxnSpPr>
        <p:spPr>
          <a:xfrm>
            <a:off x="6166284" y="2567653"/>
            <a:ext cx="0" cy="3041323"/>
          </a:xfrm>
          <a:prstGeom prst="line">
            <a:avLst/>
          </a:prstGeom>
          <a:ln w="12700">
            <a:solidFill>
              <a:schemeClr val="tx1">
                <a:lumMod val="25000"/>
                <a:lumOff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11">
            <a:extLst>
              <a:ext uri="{FF2B5EF4-FFF2-40B4-BE49-F238E27FC236}">
                <a16:creationId xmlns:a16="http://schemas.microsoft.com/office/drawing/2014/main" id="{DE9CEEE6-7A31-4D6E-A4FD-48E83900F8EF}"/>
              </a:ext>
              <a:ext uri="{C183D7F6-B498-43B3-948B-1728B52AA6E4}">
                <adec:decorative xmlns:adec="http://schemas.microsoft.com/office/drawing/2017/decorative" val="1"/>
              </a:ext>
            </a:extLst>
          </p:cNvPr>
          <p:cNvCxnSpPr/>
          <p:nvPr/>
        </p:nvCxnSpPr>
        <p:spPr>
          <a:xfrm>
            <a:off x="8143751" y="2567653"/>
            <a:ext cx="0" cy="3041323"/>
          </a:xfrm>
          <a:prstGeom prst="line">
            <a:avLst/>
          </a:prstGeom>
          <a:ln w="12700">
            <a:solidFill>
              <a:schemeClr val="tx1">
                <a:lumMod val="25000"/>
                <a:lumOff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11">
            <a:extLst>
              <a:ext uri="{FF2B5EF4-FFF2-40B4-BE49-F238E27FC236}">
                <a16:creationId xmlns:a16="http://schemas.microsoft.com/office/drawing/2014/main" id="{F464968F-B2AE-46BE-A567-9CE292A6C411}"/>
              </a:ext>
              <a:ext uri="{C183D7F6-B498-43B3-948B-1728B52AA6E4}">
                <adec:decorative xmlns:adec="http://schemas.microsoft.com/office/drawing/2017/decorative" val="1"/>
              </a:ext>
            </a:extLst>
          </p:cNvPr>
          <p:cNvCxnSpPr/>
          <p:nvPr/>
        </p:nvCxnSpPr>
        <p:spPr>
          <a:xfrm>
            <a:off x="10121219" y="2564820"/>
            <a:ext cx="0" cy="3041323"/>
          </a:xfrm>
          <a:prstGeom prst="line">
            <a:avLst/>
          </a:prstGeom>
          <a:ln w="12700">
            <a:solidFill>
              <a:schemeClr val="tx1">
                <a:lumMod val="25000"/>
                <a:lumOff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4620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3721-AE3E-18FA-DF9F-BA83C0057D62}"/>
              </a:ext>
            </a:extLst>
          </p:cNvPr>
          <p:cNvSpPr>
            <a:spLocks noGrp="1"/>
          </p:cNvSpPr>
          <p:nvPr>
            <p:ph type="title"/>
          </p:nvPr>
        </p:nvSpPr>
        <p:spPr>
          <a:xfrm>
            <a:off x="624357" y="456655"/>
            <a:ext cx="9831084" cy="553998"/>
          </a:xfrm>
        </p:spPr>
        <p:txBody>
          <a:bodyPr/>
          <a:lstStyle/>
          <a:p>
            <a:r>
              <a:rPr lang="en-AU" dirty="0"/>
              <a:t>Christine Douglas – Inclusive isn’t elusive video</a:t>
            </a:r>
          </a:p>
        </p:txBody>
      </p:sp>
      <p:pic>
        <p:nvPicPr>
          <p:cNvPr id="7" name="Picture 6" descr="Screenshot of video showing Christine Douglas and Andrew Balzer sitting next to each other behind a desk. Click to play the video through an external browser window.">
            <a:hlinkClick r:id="rId2"/>
            <a:extLst>
              <a:ext uri="{FF2B5EF4-FFF2-40B4-BE49-F238E27FC236}">
                <a16:creationId xmlns:a16="http://schemas.microsoft.com/office/drawing/2014/main" id="{07C775B4-8343-345D-5E3D-82260F2E7149}"/>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194259" y="1828609"/>
            <a:ext cx="7803482" cy="4682114"/>
          </a:xfrm>
          <a:prstGeom prst="rect">
            <a:avLst/>
          </a:prstGeom>
        </p:spPr>
      </p:pic>
      <p:sp>
        <p:nvSpPr>
          <p:cNvPr id="4" name="TextBox 3">
            <a:extLst>
              <a:ext uri="{FF2B5EF4-FFF2-40B4-BE49-F238E27FC236}">
                <a16:creationId xmlns:a16="http://schemas.microsoft.com/office/drawing/2014/main" id="{49FEFBE3-8260-64C7-2B16-024291180D3A}"/>
              </a:ext>
            </a:extLst>
          </p:cNvPr>
          <p:cNvSpPr txBox="1"/>
          <p:nvPr/>
        </p:nvSpPr>
        <p:spPr>
          <a:xfrm>
            <a:off x="732645" y="1327546"/>
            <a:ext cx="3710568" cy="307777"/>
          </a:xfrm>
          <a:prstGeom prst="rect">
            <a:avLst/>
          </a:prstGeom>
          <a:noFill/>
        </p:spPr>
        <p:txBody>
          <a:bodyPr wrap="none" lIns="0" tIns="0" rIns="0" bIns="0" rtlCol="0">
            <a:spAutoFit/>
          </a:bodyPr>
          <a:lstStyle/>
          <a:p>
            <a:pPr algn="l"/>
            <a:r>
              <a:rPr lang="en-AU" sz="2000" dirty="0"/>
              <a:t>Click the image to play the video</a:t>
            </a:r>
          </a:p>
        </p:txBody>
      </p:sp>
    </p:spTree>
    <p:extLst>
      <p:ext uri="{BB962C8B-B14F-4D97-AF65-F5344CB8AC3E}">
        <p14:creationId xmlns:p14="http://schemas.microsoft.com/office/powerpoint/2010/main" val="275086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2722-ADC7-21AE-01F2-A441BB35FD95}"/>
              </a:ext>
            </a:extLst>
          </p:cNvPr>
          <p:cNvSpPr txBox="1">
            <a:spLocks noGrp="1"/>
          </p:cNvSpPr>
          <p:nvPr>
            <p:ph type="title" idx="4294967295"/>
          </p:nvPr>
        </p:nvSpPr>
        <p:spPr>
          <a:xfrm>
            <a:off x="545156" y="485766"/>
            <a:ext cx="6902394"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363">
              <a:lnSpc>
                <a:spcPct val="100000"/>
              </a:lnSpc>
              <a:spcBef>
                <a:spcPts val="0"/>
              </a:spcBef>
              <a:spcAft>
                <a:spcPts val="0"/>
              </a:spcAft>
              <a:defRPr/>
            </a:pPr>
            <a:r>
              <a:rPr lang="en-US" sz="3200" b="0" kern="1200" cap="none" spc="-50" baseline="0" dirty="0">
                <a:ln w="3175">
                  <a:noFill/>
                </a:ln>
                <a:solidFill>
                  <a:schemeClr val="tx1"/>
                </a:solidFill>
                <a:effectLst/>
                <a:latin typeface="+mj-lt"/>
                <a:ea typeface="+mn-ea"/>
                <a:cs typeface="Segoe UI" pitchFamily="34" charset="0"/>
              </a:rPr>
              <a:t>Windows</a:t>
            </a:r>
            <a:r>
              <a:rPr lang="en-US" sz="1500" dirty="0">
                <a:ln>
                  <a:noFill/>
                </a:ln>
                <a:latin typeface="+mn-lt"/>
                <a:cs typeface="+mn-cs"/>
              </a:rPr>
              <a:t> </a:t>
            </a:r>
            <a:r>
              <a:rPr lang="en-US" sz="3200" dirty="0"/>
              <a:t>11 inclusive design video</a:t>
            </a:r>
          </a:p>
        </p:txBody>
      </p:sp>
      <p:pic>
        <p:nvPicPr>
          <p:cNvPr id="6" name="Picture 5" descr="Screenshot of video showing John is his wheelchair in an empty corridor. Click to play the video on YouTube.">
            <a:hlinkClick r:id="rId3"/>
            <a:extLst>
              <a:ext uri="{FF2B5EF4-FFF2-40B4-BE49-F238E27FC236}">
                <a16:creationId xmlns:a16="http://schemas.microsoft.com/office/drawing/2014/main" id="{CAC4B293-2F86-5608-4A83-86A18BD60A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172" t="6015" r="1994" b="1954"/>
          <a:stretch/>
        </p:blipFill>
        <p:spPr>
          <a:xfrm>
            <a:off x="1804737" y="1624539"/>
            <a:ext cx="8730915" cy="4944703"/>
          </a:xfrm>
          <a:prstGeom prst="rect">
            <a:avLst/>
          </a:prstGeom>
        </p:spPr>
      </p:pic>
      <p:sp>
        <p:nvSpPr>
          <p:cNvPr id="9" name="TextBox 8">
            <a:extLst>
              <a:ext uri="{FF2B5EF4-FFF2-40B4-BE49-F238E27FC236}">
                <a16:creationId xmlns:a16="http://schemas.microsoft.com/office/drawing/2014/main" id="{484542B3-13CE-5B6A-EDB5-7592F2D0E045}"/>
              </a:ext>
            </a:extLst>
          </p:cNvPr>
          <p:cNvSpPr txBox="1"/>
          <p:nvPr/>
        </p:nvSpPr>
        <p:spPr>
          <a:xfrm>
            <a:off x="569220" y="1159517"/>
            <a:ext cx="3710568" cy="307777"/>
          </a:xfrm>
          <a:prstGeom prst="rect">
            <a:avLst/>
          </a:prstGeom>
          <a:noFill/>
        </p:spPr>
        <p:txBody>
          <a:bodyPr wrap="none" lIns="0" tIns="0" rIns="0" bIns="0" rtlCol="0">
            <a:spAutoFit/>
          </a:bodyPr>
          <a:lstStyle/>
          <a:p>
            <a:pPr algn="l"/>
            <a:r>
              <a:rPr lang="en-AU" sz="2000" dirty="0"/>
              <a:t>Click the image to play the video</a:t>
            </a:r>
          </a:p>
        </p:txBody>
      </p:sp>
    </p:spTree>
    <p:extLst>
      <p:ext uri="{BB962C8B-B14F-4D97-AF65-F5344CB8AC3E}">
        <p14:creationId xmlns:p14="http://schemas.microsoft.com/office/powerpoint/2010/main" val="3174551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2818-B41E-A001-6790-B07F9741C6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47F22-AB1D-247D-5999-3238289058FB}"/>
              </a:ext>
            </a:extLst>
          </p:cNvPr>
          <p:cNvSpPr txBox="1">
            <a:spLocks noGrp="1"/>
          </p:cNvSpPr>
          <p:nvPr>
            <p:ph type="title" idx="4294967295"/>
          </p:nvPr>
        </p:nvSpPr>
        <p:spPr>
          <a:xfrm>
            <a:off x="588263" y="457201"/>
            <a:ext cx="10505187" cy="487378"/>
          </a:xfrm>
          <a:prstGeom prst="rect">
            <a:avLst/>
          </a:prstGeom>
          <a:noFill/>
          <a:ln>
            <a:noFill/>
            <a:prstDash/>
          </a:ln>
          <a:effectLst/>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lvl1pPr algn="l" defTabSz="1119245" rtl="0" eaLnBrk="1" latinLnBrk="0" hangingPunct="1">
              <a:lnSpc>
                <a:spcPct val="110000"/>
              </a:lnSpc>
              <a:spcBef>
                <a:spcPct val="0"/>
              </a:spcBef>
              <a:spcAft>
                <a:spcPts val="1200"/>
              </a:spcAft>
              <a:buNone/>
              <a:defRPr lang="en-US" sz="3360" b="0" kern="1200" cap="none" spc="0" baseline="0">
                <a:ln w="3175">
                  <a:noFill/>
                </a:ln>
                <a:solidFill>
                  <a:srgbClr val="000000"/>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ct val="0"/>
              </a:spcBef>
              <a:spcAft>
                <a:spcPts val="0"/>
              </a:spcAft>
              <a:buClrTx/>
              <a:buSzTx/>
              <a:buFontTx/>
              <a:buNone/>
              <a:tabLst/>
              <a:defRPr/>
            </a:pPr>
            <a:r>
              <a:rPr kumimoji="0" lang="en-US" sz="2667" b="0" i="0" u="none" strike="noStrike" kern="1200" cap="none" spc="0" normalizeH="0" baseline="0" noProof="0" dirty="0">
                <a:ln w="3175">
                  <a:noFill/>
                </a:ln>
                <a:solidFill>
                  <a:srgbClr val="8661C5"/>
                </a:solidFill>
                <a:effectLst/>
                <a:uLnTx/>
                <a:uFillTx/>
                <a:latin typeface="+mj-lt"/>
                <a:ea typeface="+mn-ea"/>
                <a:cs typeface="Segoe UI" pitchFamily="34" charset="0"/>
              </a:rPr>
              <a:t>Redesigned for productivity, creativity, and ease</a:t>
            </a:r>
            <a:r>
              <a:rPr kumimoji="0" lang="en-US" sz="2667" b="0" i="0" u="none" strike="noStrike" kern="1200" cap="none" spc="0" normalizeH="0" baseline="0" noProof="0" dirty="0">
                <a:ln w="3175">
                  <a:noFill/>
                </a:ln>
                <a:solidFill>
                  <a:srgbClr val="8661C5"/>
                </a:solidFill>
                <a:effectLst/>
                <a:uLnTx/>
                <a:uFillTx/>
                <a:latin typeface="Segoe UI" panose="020B0502040204020203" pitchFamily="34" charset="0"/>
                <a:ea typeface="+mn-ea"/>
                <a:cs typeface="Segoe UI" pitchFamily="34" charset="0"/>
              </a:rPr>
              <a:t>—</a:t>
            </a:r>
            <a:r>
              <a:rPr kumimoji="0" lang="en-US" sz="2667" b="0" i="0" u="none" strike="noStrike" kern="1200" cap="none" spc="0" normalizeH="0" baseline="0" noProof="0" dirty="0">
                <a:ln w="3175">
                  <a:noFill/>
                </a:ln>
                <a:solidFill>
                  <a:srgbClr val="8661C5"/>
                </a:solidFill>
                <a:effectLst/>
                <a:uLnTx/>
                <a:uFillTx/>
                <a:latin typeface="+mj-lt"/>
                <a:ea typeface="+mn-ea"/>
                <a:cs typeface="Segoe UI" pitchFamily="34" charset="0"/>
              </a:rPr>
              <a:t>for everyone</a:t>
            </a:r>
          </a:p>
        </p:txBody>
      </p:sp>
      <p:sp>
        <p:nvSpPr>
          <p:cNvPr id="3" name="Rectangle 2">
            <a:extLst>
              <a:ext uri="{FF2B5EF4-FFF2-40B4-BE49-F238E27FC236}">
                <a16:creationId xmlns:a16="http://schemas.microsoft.com/office/drawing/2014/main" id="{2D83C60A-F455-2FC0-0A7E-926474CD4E33}"/>
              </a:ext>
              <a:ext uri="{C183D7F6-B498-43B3-948B-1728B52AA6E4}">
                <adec:decorative xmlns:adec="http://schemas.microsoft.com/office/drawing/2017/decorative" val="1"/>
              </a:ext>
            </a:extLst>
          </p:cNvPr>
          <p:cNvSpPr/>
          <p:nvPr/>
        </p:nvSpPr>
        <p:spPr bwMode="auto">
          <a:xfrm>
            <a:off x="686245" y="1330657"/>
            <a:ext cx="5409755" cy="5020793"/>
          </a:xfrm>
          <a:prstGeom prst="rect">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1667">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Text Placeholder 2">
            <a:extLst>
              <a:ext uri="{FF2B5EF4-FFF2-40B4-BE49-F238E27FC236}">
                <a16:creationId xmlns:a16="http://schemas.microsoft.com/office/drawing/2014/main" id="{064D8E2B-260E-3509-4005-3F978CD9F92C}"/>
              </a:ext>
            </a:extLst>
          </p:cNvPr>
          <p:cNvSpPr txBox="1">
            <a:spLocks/>
          </p:cNvSpPr>
          <p:nvPr/>
        </p:nvSpPr>
        <p:spPr>
          <a:xfrm>
            <a:off x="794465" y="1418565"/>
            <a:ext cx="4867373" cy="1128514"/>
          </a:xfrm>
          <a:prstGeom prst="rect">
            <a:avLst/>
          </a:prstGeom>
        </p:spPr>
        <p:txBody>
          <a:bodyPr wrap="square" lIns="76200" r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67" spc="-8">
                <a:solidFill>
                  <a:srgbClr val="1B1B1B"/>
                </a:solidFill>
              </a:rPr>
              <a:t>People with disabilities were engaged in designing Windows 11 from the start. The resulting operating system aims to </a:t>
            </a:r>
            <a:r>
              <a:rPr lang="en-US" sz="1667" spc="-8">
                <a:solidFill>
                  <a:srgbClr val="0070C0"/>
                </a:solidFill>
                <a:latin typeface="+mj-lt"/>
              </a:rPr>
              <a:t>provide a delightful experience</a:t>
            </a:r>
            <a:r>
              <a:rPr lang="en-US" sz="1667" spc="-8">
                <a:solidFill>
                  <a:srgbClr val="1B1B1B"/>
                </a:solidFill>
              </a:rPr>
              <a:t> </a:t>
            </a:r>
            <a:r>
              <a:rPr lang="en-US" sz="1667" spc="-8">
                <a:solidFill>
                  <a:srgbClr val="0070C0"/>
                </a:solidFill>
                <a:latin typeface="+mj-lt"/>
              </a:rPr>
              <a:t>for everyone</a:t>
            </a:r>
            <a:r>
              <a:rPr lang="en-US" sz="1667" spc="-8">
                <a:solidFill>
                  <a:srgbClr val="1B1B1B"/>
                </a:solidFill>
              </a:rPr>
              <a:t>—with disabilities and without. </a:t>
            </a:r>
            <a:endParaRPr lang="en-US" sz="917" spc="-8">
              <a:solidFill>
                <a:srgbClr val="1B1B1B"/>
              </a:solidFill>
            </a:endParaRPr>
          </a:p>
        </p:txBody>
      </p:sp>
      <p:sp>
        <p:nvSpPr>
          <p:cNvPr id="5" name="TextBox 4">
            <a:extLst>
              <a:ext uri="{FF2B5EF4-FFF2-40B4-BE49-F238E27FC236}">
                <a16:creationId xmlns:a16="http://schemas.microsoft.com/office/drawing/2014/main" id="{854C674C-1BF9-7F1C-8139-404C51504EA7}"/>
              </a:ext>
            </a:extLst>
          </p:cNvPr>
          <p:cNvSpPr txBox="1"/>
          <p:nvPr/>
        </p:nvSpPr>
        <p:spPr>
          <a:xfrm>
            <a:off x="881683" y="2661283"/>
            <a:ext cx="2356382" cy="1102738"/>
          </a:xfrm>
          <a:prstGeom prst="rect">
            <a:avLst/>
          </a:prstGeom>
          <a:solidFill>
            <a:srgbClr val="0078D4"/>
          </a:solidFill>
        </p:spPr>
        <p:txBody>
          <a:bodyPr wrap="square" lIns="114300" tIns="114300" rIns="76200" bIns="114300">
            <a:spAutoFit/>
          </a:bodyPr>
          <a:lstStyle/>
          <a:p>
            <a:pPr defTabSz="914363">
              <a:spcAft>
                <a:spcPts val="333"/>
              </a:spcAft>
            </a:pPr>
            <a:r>
              <a:rPr lang="en-US" sz="1667">
                <a:solidFill>
                  <a:srgbClr val="FFFFFF"/>
                </a:solidFill>
                <a:latin typeface="Segoe UI Semibold"/>
                <a:cs typeface="Segoe UI" panose="020B0502040204020203" pitchFamily="34" charset="0"/>
              </a:rPr>
              <a:t>Your device, your way</a:t>
            </a:r>
            <a:br>
              <a:rPr lang="en-US" sz="1667">
                <a:solidFill>
                  <a:srgbClr val="FFFFFF"/>
                </a:solidFill>
                <a:latin typeface="Segoe UI Semibold"/>
                <a:cs typeface="Segoe UI" panose="020B0502040204020203" pitchFamily="34" charset="0"/>
              </a:rPr>
            </a:br>
            <a:r>
              <a:rPr lang="en-US" sz="1333">
                <a:solidFill>
                  <a:srgbClr val="FFFFFF"/>
                </a:solidFill>
                <a:latin typeface="Segoe UI"/>
                <a:cs typeface="Segoe UI" panose="020B0502040204020203" pitchFamily="34" charset="0"/>
              </a:rPr>
              <a:t>Navigate your computer with keyboard shortcuts, voice, or eye control</a:t>
            </a:r>
          </a:p>
        </p:txBody>
      </p:sp>
      <p:sp>
        <p:nvSpPr>
          <p:cNvPr id="6" name="TextBox 5">
            <a:extLst>
              <a:ext uri="{FF2B5EF4-FFF2-40B4-BE49-F238E27FC236}">
                <a16:creationId xmlns:a16="http://schemas.microsoft.com/office/drawing/2014/main" id="{32150014-AA68-FE75-534F-4A656CF9FF63}"/>
              </a:ext>
            </a:extLst>
          </p:cNvPr>
          <p:cNvSpPr txBox="1"/>
          <p:nvPr/>
        </p:nvSpPr>
        <p:spPr>
          <a:xfrm>
            <a:off x="3305457" y="2661283"/>
            <a:ext cx="2356382" cy="1102738"/>
          </a:xfrm>
          <a:prstGeom prst="rect">
            <a:avLst/>
          </a:prstGeom>
          <a:solidFill>
            <a:srgbClr val="0078D4"/>
          </a:solidFill>
        </p:spPr>
        <p:txBody>
          <a:bodyPr wrap="square" lIns="114300" tIns="114300" rIns="76200" bIns="114300">
            <a:spAutoFit/>
          </a:bodyPr>
          <a:lstStyle/>
          <a:p>
            <a:pPr defTabSz="914363">
              <a:spcAft>
                <a:spcPts val="333"/>
              </a:spcAft>
            </a:pPr>
            <a:r>
              <a:rPr lang="en-US" sz="1667">
                <a:solidFill>
                  <a:srgbClr val="FFFFFF"/>
                </a:solidFill>
                <a:latin typeface="Segoe UI Semibold"/>
                <a:cs typeface="Segoe UI" panose="020B0502040204020203" pitchFamily="34" charset="0"/>
              </a:rPr>
              <a:t>Tailor your view</a:t>
            </a:r>
            <a:br>
              <a:rPr lang="en-US" sz="1667">
                <a:solidFill>
                  <a:srgbClr val="FFFFFF"/>
                </a:solidFill>
                <a:latin typeface="Segoe UI Semibold"/>
                <a:cs typeface="Segoe UI" panose="020B0502040204020203" pitchFamily="34" charset="0"/>
              </a:rPr>
            </a:br>
            <a:r>
              <a:rPr lang="en-US" sz="1333">
                <a:solidFill>
                  <a:srgbClr val="FFFFFF"/>
                </a:solidFill>
                <a:latin typeface="Segoe UI"/>
                <a:cs typeface="Segoe UI" panose="020B0502040204020203" pitchFamily="34" charset="0"/>
              </a:rPr>
              <a:t>Customize your display to see every detail—or skip </a:t>
            </a:r>
            <a:br>
              <a:rPr lang="en-US" sz="1333">
                <a:solidFill>
                  <a:srgbClr val="FFFFFF"/>
                </a:solidFill>
                <a:latin typeface="Segoe UI"/>
                <a:cs typeface="Segoe UI" panose="020B0502040204020203" pitchFamily="34" charset="0"/>
              </a:rPr>
            </a:br>
            <a:r>
              <a:rPr lang="en-US" sz="1333">
                <a:solidFill>
                  <a:srgbClr val="FFFFFF"/>
                </a:solidFill>
                <a:latin typeface="Segoe UI"/>
                <a:cs typeface="Segoe UI" panose="020B0502040204020203" pitchFamily="34" charset="0"/>
              </a:rPr>
              <a:t>the screen entirely</a:t>
            </a:r>
          </a:p>
        </p:txBody>
      </p:sp>
      <p:sp>
        <p:nvSpPr>
          <p:cNvPr id="7" name="TextBox 6">
            <a:extLst>
              <a:ext uri="{FF2B5EF4-FFF2-40B4-BE49-F238E27FC236}">
                <a16:creationId xmlns:a16="http://schemas.microsoft.com/office/drawing/2014/main" id="{8A072C59-E412-4816-B5E3-78FC8BCCF4A6}"/>
              </a:ext>
            </a:extLst>
          </p:cNvPr>
          <p:cNvSpPr txBox="1"/>
          <p:nvPr/>
        </p:nvSpPr>
        <p:spPr>
          <a:xfrm>
            <a:off x="881683" y="3799319"/>
            <a:ext cx="2356382" cy="1102738"/>
          </a:xfrm>
          <a:prstGeom prst="rect">
            <a:avLst/>
          </a:prstGeom>
          <a:solidFill>
            <a:srgbClr val="0078D4"/>
          </a:solidFill>
        </p:spPr>
        <p:txBody>
          <a:bodyPr wrap="square" lIns="114300" tIns="114300" rIns="76200" bIns="114300">
            <a:spAutoFit/>
          </a:bodyPr>
          <a:lstStyle/>
          <a:p>
            <a:pPr defTabSz="914363">
              <a:spcAft>
                <a:spcPts val="333"/>
              </a:spcAft>
            </a:pPr>
            <a:r>
              <a:rPr lang="en-US" sz="1667">
                <a:solidFill>
                  <a:srgbClr val="FFFFFF"/>
                </a:solidFill>
                <a:latin typeface="Segoe UI Semibold"/>
                <a:cs typeface="Segoe UI" panose="020B0502040204020203" pitchFamily="34" charset="0"/>
              </a:rPr>
              <a:t>Catch every word</a:t>
            </a:r>
            <a:br>
              <a:rPr lang="en-US" sz="1667">
                <a:solidFill>
                  <a:srgbClr val="FFFFFF"/>
                </a:solidFill>
                <a:latin typeface="Segoe UI Semibold"/>
                <a:cs typeface="Segoe UI" panose="020B0502040204020203" pitchFamily="34" charset="0"/>
              </a:rPr>
            </a:br>
            <a:r>
              <a:rPr lang="en-US" sz="1333">
                <a:solidFill>
                  <a:srgbClr val="FFFFFF"/>
                </a:solidFill>
                <a:latin typeface="Segoe UI"/>
                <a:cs typeface="Segoe UI" panose="020B0502040204020203" pitchFamily="34" charset="0"/>
              </a:rPr>
              <a:t>Experience full-spectrum sounds or use captions instead</a:t>
            </a:r>
          </a:p>
        </p:txBody>
      </p:sp>
      <p:sp>
        <p:nvSpPr>
          <p:cNvPr id="8" name="TextBox 7">
            <a:extLst>
              <a:ext uri="{FF2B5EF4-FFF2-40B4-BE49-F238E27FC236}">
                <a16:creationId xmlns:a16="http://schemas.microsoft.com/office/drawing/2014/main" id="{DFDF9FAF-EB51-07AB-8B81-05866AB716C0}"/>
              </a:ext>
            </a:extLst>
          </p:cNvPr>
          <p:cNvSpPr txBox="1"/>
          <p:nvPr/>
        </p:nvSpPr>
        <p:spPr>
          <a:xfrm>
            <a:off x="3305457" y="3799319"/>
            <a:ext cx="2356382" cy="1102738"/>
          </a:xfrm>
          <a:prstGeom prst="rect">
            <a:avLst/>
          </a:prstGeom>
          <a:solidFill>
            <a:srgbClr val="0078D4"/>
          </a:solidFill>
        </p:spPr>
        <p:txBody>
          <a:bodyPr wrap="square" lIns="114300" tIns="114300" rIns="76200" bIns="114300">
            <a:spAutoFit/>
          </a:bodyPr>
          <a:lstStyle/>
          <a:p>
            <a:pPr defTabSz="914363">
              <a:spcAft>
                <a:spcPts val="333"/>
              </a:spcAft>
            </a:pPr>
            <a:r>
              <a:rPr lang="en-US" sz="1667">
                <a:solidFill>
                  <a:srgbClr val="FFFFFF"/>
                </a:solidFill>
                <a:latin typeface="Segoe UI Semibold"/>
                <a:cs typeface="Segoe UI" panose="020B0502040204020203" pitchFamily="34" charset="0"/>
              </a:rPr>
              <a:t>Get in the zone</a:t>
            </a:r>
            <a:br>
              <a:rPr lang="en-US" sz="1667">
                <a:solidFill>
                  <a:srgbClr val="FFFFFF"/>
                </a:solidFill>
                <a:latin typeface="Segoe UI Semibold"/>
                <a:cs typeface="Segoe UI" panose="020B0502040204020203" pitchFamily="34" charset="0"/>
              </a:rPr>
            </a:br>
            <a:r>
              <a:rPr lang="en-US" sz="1333">
                <a:solidFill>
                  <a:srgbClr val="FFFFFF"/>
                </a:solidFill>
                <a:latin typeface="Segoe UI"/>
                <a:cs typeface="Segoe UI" panose="020B0502040204020203" pitchFamily="34" charset="0"/>
              </a:rPr>
              <a:t>Cut down on distractions and focus on the task at hand</a:t>
            </a:r>
          </a:p>
        </p:txBody>
      </p:sp>
      <p:cxnSp>
        <p:nvCxnSpPr>
          <p:cNvPr id="9" name="Straight Connector 8">
            <a:extLst>
              <a:ext uri="{FF2B5EF4-FFF2-40B4-BE49-F238E27FC236}">
                <a16:creationId xmlns:a16="http://schemas.microsoft.com/office/drawing/2014/main" id="{C3CD4FB2-18C4-A864-DCCA-70DABA86A5F2}"/>
              </a:ext>
              <a:ext uri="{C183D7F6-B498-43B3-948B-1728B52AA6E4}">
                <adec:decorative xmlns:adec="http://schemas.microsoft.com/office/drawing/2017/decorative" val="1"/>
              </a:ext>
            </a:extLst>
          </p:cNvPr>
          <p:cNvCxnSpPr>
            <a:cxnSpLocks/>
          </p:cNvCxnSpPr>
          <p:nvPr/>
        </p:nvCxnSpPr>
        <p:spPr>
          <a:xfrm>
            <a:off x="881683" y="5131478"/>
            <a:ext cx="4780155" cy="0"/>
          </a:xfrm>
          <a:prstGeom prst="line">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10653F1-BB06-F184-8565-94AB60D0F37E}"/>
              </a:ext>
            </a:extLst>
          </p:cNvPr>
          <p:cNvSpPr txBox="1"/>
          <p:nvPr/>
        </p:nvSpPr>
        <p:spPr>
          <a:xfrm>
            <a:off x="794464" y="5232778"/>
            <a:ext cx="4576430" cy="1012841"/>
          </a:xfrm>
          <a:prstGeom prst="rect">
            <a:avLst/>
          </a:prstGeom>
          <a:noFill/>
        </p:spPr>
        <p:txBody>
          <a:bodyPr wrap="square" lIns="76200" tIns="76200" rIns="76200" bIns="76200">
            <a:spAutoFit/>
          </a:bodyPr>
          <a:lstStyle/>
          <a:p>
            <a:pPr defTabSz="914363">
              <a:spcAft>
                <a:spcPts val="333"/>
              </a:spcAft>
            </a:pPr>
            <a:r>
              <a:rPr lang="en-US" sz="1333">
                <a:solidFill>
                  <a:srgbClr val="0078D4"/>
                </a:solidFill>
                <a:latin typeface="Segoe UI Semibold"/>
              </a:rPr>
              <a:t>At its core, Windows 11 provides </a:t>
            </a:r>
          </a:p>
          <a:p>
            <a:pPr marL="190492" indent="-190492" defTabSz="914363">
              <a:buClr>
                <a:srgbClr val="0078D4"/>
              </a:buClr>
              <a:buFont typeface="Arial" panose="020B0604020202020204" pitchFamily="34" charset="0"/>
              <a:buChar char="•"/>
            </a:pPr>
            <a:r>
              <a:rPr lang="en-US" sz="1333">
                <a:solidFill>
                  <a:srgbClr val="1B1B1B"/>
                </a:solidFill>
                <a:latin typeface="Segoe UI"/>
              </a:rPr>
              <a:t>Best productivity and collaboration experiences</a:t>
            </a:r>
          </a:p>
          <a:p>
            <a:pPr marL="190492" indent="-190492" defTabSz="914363">
              <a:buClr>
                <a:srgbClr val="0078D4"/>
              </a:buClr>
              <a:buFont typeface="Arial" panose="020B0604020202020204" pitchFamily="34" charset="0"/>
              <a:buChar char="•"/>
            </a:pPr>
            <a:r>
              <a:rPr lang="en-US" sz="1333">
                <a:solidFill>
                  <a:srgbClr val="1B1B1B"/>
                </a:solidFill>
                <a:latin typeface="Segoe UI"/>
              </a:rPr>
              <a:t>Industry-leading security from chip to cloud</a:t>
            </a:r>
          </a:p>
          <a:p>
            <a:pPr marL="190492" indent="-190492" defTabSz="914363">
              <a:buClr>
                <a:srgbClr val="0078D4"/>
              </a:buClr>
              <a:buFont typeface="Arial" panose="020B0604020202020204" pitchFamily="34" charset="0"/>
              <a:buChar char="•"/>
            </a:pPr>
            <a:r>
              <a:rPr lang="en-US" sz="1333">
                <a:solidFill>
                  <a:srgbClr val="1B1B1B"/>
                </a:solidFill>
                <a:latin typeface="Segoe UI"/>
              </a:rPr>
              <a:t>Simplicity and lowest total cost of ownership</a:t>
            </a:r>
          </a:p>
        </p:txBody>
      </p:sp>
      <p:pic>
        <p:nvPicPr>
          <p:cNvPr id="11" name="Picture 10" descr="Image of a woman in a wheelchair speaking to a group of people">
            <a:extLst>
              <a:ext uri="{FF2B5EF4-FFF2-40B4-BE49-F238E27FC236}">
                <a16:creationId xmlns:a16="http://schemas.microsoft.com/office/drawing/2014/main" id="{AB5B0EF8-763E-00E0-DD9B-71394552A3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6096001" y="1330658"/>
            <a:ext cx="5449859" cy="5020793"/>
          </a:xfrm>
          <a:custGeom>
            <a:avLst/>
            <a:gdLst>
              <a:gd name="connsiteX0" fmla="*/ 6539831 w 6539831"/>
              <a:gd name="connsiteY0" fmla="*/ 0 h 6024951"/>
              <a:gd name="connsiteX1" fmla="*/ 0 w 6539831"/>
              <a:gd name="connsiteY1" fmla="*/ 0 h 6024951"/>
              <a:gd name="connsiteX2" fmla="*/ 0 w 6539831"/>
              <a:gd name="connsiteY2" fmla="*/ 6024951 h 6024951"/>
              <a:gd name="connsiteX3" fmla="*/ 6539831 w 6539831"/>
              <a:gd name="connsiteY3" fmla="*/ 6024951 h 6024951"/>
            </a:gdLst>
            <a:ahLst/>
            <a:cxnLst>
              <a:cxn ang="0">
                <a:pos x="connsiteX0" y="connsiteY0"/>
              </a:cxn>
              <a:cxn ang="0">
                <a:pos x="connsiteX1" y="connsiteY1"/>
              </a:cxn>
              <a:cxn ang="0">
                <a:pos x="connsiteX2" y="connsiteY2"/>
              </a:cxn>
              <a:cxn ang="0">
                <a:pos x="connsiteX3" y="connsiteY3"/>
              </a:cxn>
            </a:cxnLst>
            <a:rect l="l" t="t" r="r" b="b"/>
            <a:pathLst>
              <a:path w="6539831" h="6024951">
                <a:moveTo>
                  <a:pt x="6539831" y="0"/>
                </a:moveTo>
                <a:lnTo>
                  <a:pt x="0" y="0"/>
                </a:lnTo>
                <a:lnTo>
                  <a:pt x="0" y="6024951"/>
                </a:lnTo>
                <a:lnTo>
                  <a:pt x="6539831" y="6024951"/>
                </a:lnTo>
                <a:close/>
              </a:path>
            </a:pathLst>
          </a:custGeom>
        </p:spPr>
      </p:pic>
    </p:spTree>
    <p:extLst>
      <p:ext uri="{BB962C8B-B14F-4D97-AF65-F5344CB8AC3E}">
        <p14:creationId xmlns:p14="http://schemas.microsoft.com/office/powerpoint/2010/main" val="669199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117C1-B39D-5C0B-97AA-1008EDBDA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777143-45F7-116D-D995-7EF9D5C25D1F}"/>
              </a:ext>
            </a:extLst>
          </p:cNvPr>
          <p:cNvSpPr>
            <a:spLocks noGrp="1"/>
          </p:cNvSpPr>
          <p:nvPr>
            <p:ph type="title"/>
          </p:nvPr>
        </p:nvSpPr>
        <p:spPr>
          <a:xfrm>
            <a:off x="269241" y="289958"/>
            <a:ext cx="11655840" cy="492443"/>
          </a:xfrm>
        </p:spPr>
        <p:txBody>
          <a:bodyPr/>
          <a:lstStyle/>
          <a:p>
            <a:r>
              <a:rPr lang="en-AU">
                <a:solidFill>
                  <a:srgbClr val="8661C5"/>
                </a:solidFill>
              </a:rPr>
              <a:t>Make your PC easier to use - Windows 10 Ease of Access</a:t>
            </a:r>
          </a:p>
        </p:txBody>
      </p:sp>
      <p:pic>
        <p:nvPicPr>
          <p:cNvPr id="3" name="Picture 2" descr="A screenshot of Windows 10 ease of access centre in the settings section.">
            <a:extLst>
              <a:ext uri="{FF2B5EF4-FFF2-40B4-BE49-F238E27FC236}">
                <a16:creationId xmlns:a16="http://schemas.microsoft.com/office/drawing/2014/main" id="{CBB3FB35-9654-E613-8BE2-066D7C5CCC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289" y="1098606"/>
            <a:ext cx="10232112" cy="5261260"/>
          </a:xfrm>
          <a:prstGeom prst="rect">
            <a:avLst/>
          </a:prstGeom>
          <a:ln>
            <a:noFill/>
          </a:ln>
          <a:effectLst>
            <a:outerShdw blurRad="292100" dist="139700" dir="2700000" algn="tl" rotWithShape="0">
              <a:srgbClr val="333333">
                <a:alpha val="65000"/>
              </a:srgbClr>
            </a:outerShdw>
          </a:effectLst>
        </p:spPr>
      </p:pic>
      <p:sp>
        <p:nvSpPr>
          <p:cNvPr id="4" name="Rectangle: Rounded Corners 3" descr="A rectangle showing where to click.">
            <a:extLst>
              <a:ext uri="{FF2B5EF4-FFF2-40B4-BE49-F238E27FC236}">
                <a16:creationId xmlns:a16="http://schemas.microsoft.com/office/drawing/2014/main" id="{22666B22-7662-1D7E-162D-15619E64547B}"/>
              </a:ext>
            </a:extLst>
          </p:cNvPr>
          <p:cNvSpPr/>
          <p:nvPr/>
        </p:nvSpPr>
        <p:spPr bwMode="auto">
          <a:xfrm>
            <a:off x="2924557" y="4630879"/>
            <a:ext cx="2173830" cy="817365"/>
          </a:xfrm>
          <a:prstGeom prst="roundRect">
            <a:avLst/>
          </a:prstGeom>
          <a:noFill/>
          <a:ln w="571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AU"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251215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50E79-D328-5D5E-8CD6-26315864C4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34EB6-057B-CD6E-C540-BC172531EFAB}"/>
              </a:ext>
            </a:extLst>
          </p:cNvPr>
          <p:cNvSpPr txBox="1">
            <a:spLocks noGrp="1"/>
          </p:cNvSpPr>
          <p:nvPr>
            <p:ph type="title" idx="4294967295"/>
          </p:nvPr>
        </p:nvSpPr>
        <p:spPr>
          <a:xfrm>
            <a:off x="588263" y="457201"/>
            <a:ext cx="11018520" cy="487378"/>
          </a:xfrm>
          <a:prstGeom prst="rect">
            <a:avLst/>
          </a:prstGeom>
          <a:noFill/>
          <a:ln>
            <a:noFill/>
            <a:prstDash/>
          </a:ln>
          <a:effectLst/>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lvl1pPr algn="l" defTabSz="1119245" rtl="0" eaLnBrk="1" latinLnBrk="0" hangingPunct="1">
              <a:lnSpc>
                <a:spcPct val="110000"/>
              </a:lnSpc>
              <a:spcBef>
                <a:spcPct val="0"/>
              </a:spcBef>
              <a:spcAft>
                <a:spcPts val="1200"/>
              </a:spcAft>
              <a:buNone/>
              <a:defRPr lang="en-US" sz="3360" b="0" kern="1200" cap="none" spc="0" baseline="0">
                <a:ln w="3175">
                  <a:noFill/>
                </a:ln>
                <a:solidFill>
                  <a:srgbClr val="000000"/>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ct val="0"/>
              </a:spcBef>
              <a:spcAft>
                <a:spcPts val="0"/>
              </a:spcAft>
              <a:buClrTx/>
              <a:buSzTx/>
              <a:buFontTx/>
              <a:buNone/>
              <a:tabLst/>
              <a:defRPr/>
            </a:pPr>
            <a:r>
              <a:rPr kumimoji="0" lang="en-US" sz="2667" b="0" i="0" u="none" strike="noStrike" kern="1200" cap="none" spc="0" normalizeH="0" baseline="0" noProof="0" dirty="0">
                <a:ln w="3175">
                  <a:noFill/>
                </a:ln>
                <a:solidFill>
                  <a:srgbClr val="8661C5"/>
                </a:solidFill>
                <a:effectLst/>
                <a:uLnTx/>
                <a:uFillTx/>
                <a:latin typeface="Segoe UI Semibold"/>
                <a:ea typeface="+mn-ea"/>
                <a:cs typeface="Segoe UI" pitchFamily="34" charset="0"/>
              </a:rPr>
              <a:t>Windows 11 builds on the strengths of Windows 10</a:t>
            </a:r>
          </a:p>
        </p:txBody>
      </p:sp>
      <p:sp>
        <p:nvSpPr>
          <p:cNvPr id="3" name="Rectangle 2">
            <a:extLst>
              <a:ext uri="{FF2B5EF4-FFF2-40B4-BE49-F238E27FC236}">
                <a16:creationId xmlns:a16="http://schemas.microsoft.com/office/drawing/2014/main" id="{752FCCCF-38C0-1518-43B6-FE07ED15AAF5}"/>
              </a:ext>
              <a:ext uri="{C183D7F6-B498-43B3-948B-1728B52AA6E4}">
                <adec:decorative xmlns:adec="http://schemas.microsoft.com/office/drawing/2017/decorative" val="1"/>
              </a:ext>
            </a:extLst>
          </p:cNvPr>
          <p:cNvSpPr/>
          <p:nvPr/>
        </p:nvSpPr>
        <p:spPr bwMode="auto">
          <a:xfrm>
            <a:off x="666194" y="1320957"/>
            <a:ext cx="10859614" cy="5030493"/>
          </a:xfrm>
          <a:prstGeom prst="rect">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1667">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 name="Group 3" descr="Icon of a person in a wheelchair">
            <a:extLst>
              <a:ext uri="{FF2B5EF4-FFF2-40B4-BE49-F238E27FC236}">
                <a16:creationId xmlns:a16="http://schemas.microsoft.com/office/drawing/2014/main" id="{1AB837FD-CB27-BDBA-A102-7D1AA281FD9C}"/>
              </a:ext>
            </a:extLst>
          </p:cNvPr>
          <p:cNvGrpSpPr/>
          <p:nvPr/>
        </p:nvGrpSpPr>
        <p:grpSpPr>
          <a:xfrm>
            <a:off x="1929459" y="1445664"/>
            <a:ext cx="365760" cy="365760"/>
            <a:chOff x="1060436" y="4423359"/>
            <a:chExt cx="1188720" cy="1188720"/>
          </a:xfrm>
        </p:grpSpPr>
        <p:sp>
          <p:nvSpPr>
            <p:cNvPr id="5" name="Oval 4">
              <a:extLst>
                <a:ext uri="{FF2B5EF4-FFF2-40B4-BE49-F238E27FC236}">
                  <a16:creationId xmlns:a16="http://schemas.microsoft.com/office/drawing/2014/main" id="{612EAE2D-774B-E3B7-272D-63539CF72444}"/>
                </a:ext>
              </a:extLst>
            </p:cNvPr>
            <p:cNvSpPr/>
            <p:nvPr/>
          </p:nvSpPr>
          <p:spPr bwMode="auto">
            <a:xfrm>
              <a:off x="1060436" y="4423359"/>
              <a:ext cx="1188720" cy="1188720"/>
            </a:xfrm>
            <a:prstGeom prst="ellipse">
              <a:avLst/>
            </a:prstGeom>
            <a:solidFill>
              <a:srgbClr val="F9F9F9"/>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6" name="Graphic 43" descr="Icon of a person on a wheelchair">
              <a:extLst>
                <a:ext uri="{FF2B5EF4-FFF2-40B4-BE49-F238E27FC236}">
                  <a16:creationId xmlns:a16="http://schemas.microsoft.com/office/drawing/2014/main" id="{0FE5D01B-35E1-DAF5-6FBD-CBAB0F971E00}"/>
                </a:ext>
              </a:extLst>
            </p:cNvPr>
            <p:cNvGrpSpPr/>
            <p:nvPr/>
          </p:nvGrpSpPr>
          <p:grpSpPr>
            <a:xfrm>
              <a:off x="1376681" y="4673236"/>
              <a:ext cx="556230" cy="688966"/>
              <a:chOff x="1380540" y="5119927"/>
              <a:chExt cx="556230" cy="688966"/>
            </a:xfrm>
          </p:grpSpPr>
          <p:sp>
            <p:nvSpPr>
              <p:cNvPr id="7" name="Freeform: Shape 6">
                <a:extLst>
                  <a:ext uri="{FF2B5EF4-FFF2-40B4-BE49-F238E27FC236}">
                    <a16:creationId xmlns:a16="http://schemas.microsoft.com/office/drawing/2014/main" id="{BE30BD4E-8228-B009-C78E-75AD1495D97D}"/>
                  </a:ext>
                </a:extLst>
              </p:cNvPr>
              <p:cNvSpPr/>
              <p:nvPr/>
            </p:nvSpPr>
            <p:spPr>
              <a:xfrm>
                <a:off x="1431108" y="5461250"/>
                <a:ext cx="366606" cy="347643"/>
              </a:xfrm>
              <a:custGeom>
                <a:avLst/>
                <a:gdLst>
                  <a:gd name="connsiteX0" fmla="*/ 182556 w 366606"/>
                  <a:gd name="connsiteY0" fmla="*/ 304668 h 347643"/>
                  <a:gd name="connsiteX1" fmla="*/ 41552 w 366606"/>
                  <a:gd name="connsiteY1" fmla="*/ 163455 h 347643"/>
                  <a:gd name="connsiteX2" fmla="*/ 109172 w 366606"/>
                  <a:gd name="connsiteY2" fmla="*/ 43100 h 347643"/>
                  <a:gd name="connsiteX3" fmla="*/ 100442 w 366606"/>
                  <a:gd name="connsiteY3" fmla="*/ -608 h 347643"/>
                  <a:gd name="connsiteX4" fmla="*/ -747 w 366606"/>
                  <a:gd name="connsiteY4" fmla="*/ 163455 h 347643"/>
                  <a:gd name="connsiteX5" fmla="*/ 182556 w 366606"/>
                  <a:gd name="connsiteY5" fmla="*/ 347036 h 347643"/>
                  <a:gd name="connsiteX6" fmla="*/ 365859 w 366606"/>
                  <a:gd name="connsiteY6" fmla="*/ 163455 h 347643"/>
                  <a:gd name="connsiteX7" fmla="*/ 323560 w 366606"/>
                  <a:gd name="connsiteY7" fmla="*/ 163455 h 347643"/>
                  <a:gd name="connsiteX8" fmla="*/ 182556 w 366606"/>
                  <a:gd name="connsiteY8" fmla="*/ 304668 h 34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06" h="347643">
                    <a:moveTo>
                      <a:pt x="182556" y="304668"/>
                    </a:moveTo>
                    <a:cubicBezTo>
                      <a:pt x="104810" y="304668"/>
                      <a:pt x="41552" y="241321"/>
                      <a:pt x="41552" y="163455"/>
                    </a:cubicBezTo>
                    <a:cubicBezTo>
                      <a:pt x="41552" y="112522"/>
                      <a:pt x="68706" y="67947"/>
                      <a:pt x="109172" y="43100"/>
                    </a:cubicBezTo>
                    <a:lnTo>
                      <a:pt x="100442" y="-608"/>
                    </a:lnTo>
                    <a:cubicBezTo>
                      <a:pt x="40503" y="29612"/>
                      <a:pt x="-747" y="91783"/>
                      <a:pt x="-747" y="163455"/>
                    </a:cubicBezTo>
                    <a:cubicBezTo>
                      <a:pt x="-747" y="264682"/>
                      <a:pt x="81487" y="347036"/>
                      <a:pt x="182556" y="347036"/>
                    </a:cubicBezTo>
                    <a:cubicBezTo>
                      <a:pt x="283632" y="347036"/>
                      <a:pt x="365859" y="264682"/>
                      <a:pt x="365859" y="163455"/>
                    </a:cubicBezTo>
                    <a:lnTo>
                      <a:pt x="323560" y="163455"/>
                    </a:lnTo>
                    <a:cubicBezTo>
                      <a:pt x="323560" y="241321"/>
                      <a:pt x="260302" y="304668"/>
                      <a:pt x="182556" y="304668"/>
                    </a:cubicBezTo>
                    <a:close/>
                  </a:path>
                </a:pathLst>
              </a:custGeom>
              <a:solidFill>
                <a:srgbClr val="0078D4"/>
              </a:solidFill>
              <a:ln w="6278" cap="flat">
                <a:noFill/>
                <a:prstDash val="solid"/>
                <a:miter/>
              </a:ln>
            </p:spPr>
            <p:txBody>
              <a:bodyPr rtlCol="0" anchor="ctr"/>
              <a:lstStyle/>
              <a:p>
                <a:pPr defTabSz="914363"/>
                <a:endParaRPr lang="en-US">
                  <a:solidFill>
                    <a:srgbClr val="000000"/>
                  </a:solidFill>
                  <a:latin typeface="Segoe UI"/>
                </a:endParaRPr>
              </a:p>
            </p:txBody>
          </p:sp>
          <p:sp>
            <p:nvSpPr>
              <p:cNvPr id="8" name="Freeform: Shape 7">
                <a:extLst>
                  <a:ext uri="{FF2B5EF4-FFF2-40B4-BE49-F238E27FC236}">
                    <a16:creationId xmlns:a16="http://schemas.microsoft.com/office/drawing/2014/main" id="{29C2A605-F03F-B6C8-C372-17DE1F810BFB}"/>
                  </a:ext>
                </a:extLst>
              </p:cNvPr>
              <p:cNvSpPr/>
              <p:nvPr/>
            </p:nvSpPr>
            <p:spPr>
              <a:xfrm>
                <a:off x="1519599" y="5119927"/>
                <a:ext cx="145378" cy="139057"/>
              </a:xfrm>
              <a:custGeom>
                <a:avLst/>
                <a:gdLst>
                  <a:gd name="connsiteX0" fmla="*/ 144631 w 145378"/>
                  <a:gd name="connsiteY0" fmla="*/ 68921 h 139057"/>
                  <a:gd name="connsiteX1" fmla="*/ 71942 w 145378"/>
                  <a:gd name="connsiteY1" fmla="*/ 138450 h 139057"/>
                  <a:gd name="connsiteX2" fmla="*/ -747 w 145378"/>
                  <a:gd name="connsiteY2" fmla="*/ 68921 h 139057"/>
                  <a:gd name="connsiteX3" fmla="*/ 71942 w 145378"/>
                  <a:gd name="connsiteY3" fmla="*/ -608 h 139057"/>
                  <a:gd name="connsiteX4" fmla="*/ 144631 w 145378"/>
                  <a:gd name="connsiteY4" fmla="*/ 68921 h 13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78" h="139057">
                    <a:moveTo>
                      <a:pt x="144631" y="68921"/>
                    </a:moveTo>
                    <a:cubicBezTo>
                      <a:pt x="144631" y="107320"/>
                      <a:pt x="112086" y="138450"/>
                      <a:pt x="71942" y="138450"/>
                    </a:cubicBezTo>
                    <a:cubicBezTo>
                      <a:pt x="31799" y="138450"/>
                      <a:pt x="-747" y="107320"/>
                      <a:pt x="-747" y="68921"/>
                    </a:cubicBezTo>
                    <a:cubicBezTo>
                      <a:pt x="-747" y="30522"/>
                      <a:pt x="31799" y="-608"/>
                      <a:pt x="71942" y="-608"/>
                    </a:cubicBezTo>
                    <a:cubicBezTo>
                      <a:pt x="112086" y="-608"/>
                      <a:pt x="144631" y="30522"/>
                      <a:pt x="144631" y="68921"/>
                    </a:cubicBezTo>
                    <a:close/>
                  </a:path>
                </a:pathLst>
              </a:custGeom>
              <a:solidFill>
                <a:srgbClr val="BFBFBF"/>
              </a:solidFill>
              <a:ln w="6278" cap="flat">
                <a:noFill/>
                <a:prstDash val="solid"/>
                <a:miter/>
              </a:ln>
            </p:spPr>
            <p:txBody>
              <a:bodyPr rtlCol="0" anchor="ctr"/>
              <a:lstStyle/>
              <a:p>
                <a:pPr defTabSz="914363"/>
                <a:endParaRPr lang="en-US">
                  <a:solidFill>
                    <a:srgbClr val="000000"/>
                  </a:solidFill>
                  <a:latin typeface="Segoe UI"/>
                </a:endParaRPr>
              </a:p>
            </p:txBody>
          </p:sp>
          <p:sp>
            <p:nvSpPr>
              <p:cNvPr id="9" name="Freeform: Shape 8">
                <a:extLst>
                  <a:ext uri="{FF2B5EF4-FFF2-40B4-BE49-F238E27FC236}">
                    <a16:creationId xmlns:a16="http://schemas.microsoft.com/office/drawing/2014/main" id="{A7F67AB7-01C6-E038-CF32-B1B02C8C3A50}"/>
                  </a:ext>
                </a:extLst>
              </p:cNvPr>
              <p:cNvSpPr/>
              <p:nvPr/>
            </p:nvSpPr>
            <p:spPr>
              <a:xfrm>
                <a:off x="1380540" y="5277949"/>
                <a:ext cx="556230" cy="499340"/>
              </a:xfrm>
              <a:custGeom>
                <a:avLst/>
                <a:gdLst>
                  <a:gd name="connsiteX0" fmla="*/ 554587 w 556230"/>
                  <a:gd name="connsiteY0" fmla="*/ 443274 h 499340"/>
                  <a:gd name="connsiteX1" fmla="*/ 519386 w 556230"/>
                  <a:gd name="connsiteY1" fmla="*/ 264939 h 499340"/>
                  <a:gd name="connsiteX2" fmla="*/ 474509 w 556230"/>
                  <a:gd name="connsiteY2" fmla="*/ 227665 h 499340"/>
                  <a:gd name="connsiteX3" fmla="*/ 330869 w 556230"/>
                  <a:gd name="connsiteY3" fmla="*/ 227665 h 499340"/>
                  <a:gd name="connsiteX4" fmla="*/ 297128 w 556230"/>
                  <a:gd name="connsiteY4" fmla="*/ 56744 h 499340"/>
                  <a:gd name="connsiteX5" fmla="*/ 214282 w 556230"/>
                  <a:gd name="connsiteY5" fmla="*/ 787 h 499340"/>
                  <a:gd name="connsiteX6" fmla="*/ 58556 w 556230"/>
                  <a:gd name="connsiteY6" fmla="*/ 32264 h 499340"/>
                  <a:gd name="connsiteX7" fmla="*/ 28349 w 556230"/>
                  <a:gd name="connsiteY7" fmla="*/ 62225 h 499340"/>
                  <a:gd name="connsiteX8" fmla="*/ 183 w 556230"/>
                  <a:gd name="connsiteY8" fmla="*/ 190619 h 499340"/>
                  <a:gd name="connsiteX9" fmla="*/ 29588 w 556230"/>
                  <a:gd name="connsiteY9" fmla="*/ 237431 h 499340"/>
                  <a:gd name="connsiteX10" fmla="*/ 38026 w 556230"/>
                  <a:gd name="connsiteY10" fmla="*/ 238373 h 499340"/>
                  <a:gd name="connsiteX11" fmla="*/ 75793 w 556230"/>
                  <a:gd name="connsiteY11" fmla="*/ 207641 h 499340"/>
                  <a:gd name="connsiteX12" fmla="*/ 98485 w 556230"/>
                  <a:gd name="connsiteY12" fmla="*/ 104195 h 499340"/>
                  <a:gd name="connsiteX13" fmla="*/ 160422 w 556230"/>
                  <a:gd name="connsiteY13" fmla="*/ 91648 h 499340"/>
                  <a:gd name="connsiteX14" fmla="*/ 194257 w 556230"/>
                  <a:gd name="connsiteY14" fmla="*/ 263049 h 499340"/>
                  <a:gd name="connsiteX15" fmla="*/ 263224 w 556230"/>
                  <a:gd name="connsiteY15" fmla="*/ 320411 h 499340"/>
                  <a:gd name="connsiteX16" fmla="*/ 436989 w 556230"/>
                  <a:gd name="connsiteY16" fmla="*/ 320398 h 499340"/>
                  <a:gd name="connsiteX17" fmla="*/ 464832 w 556230"/>
                  <a:gd name="connsiteY17" fmla="*/ 461446 h 499340"/>
                  <a:gd name="connsiteX18" fmla="*/ 509665 w 556230"/>
                  <a:gd name="connsiteY18" fmla="*/ 498733 h 499340"/>
                  <a:gd name="connsiteX19" fmla="*/ 518679 w 556230"/>
                  <a:gd name="connsiteY19" fmla="*/ 497829 h 499340"/>
                  <a:gd name="connsiteX20" fmla="*/ 554587 w 556230"/>
                  <a:gd name="connsiteY20" fmla="*/ 443274 h 49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230" h="499340">
                    <a:moveTo>
                      <a:pt x="554587" y="443274"/>
                    </a:moveTo>
                    <a:lnTo>
                      <a:pt x="519386" y="264939"/>
                    </a:lnTo>
                    <a:cubicBezTo>
                      <a:pt x="515113" y="243265"/>
                      <a:pt x="496328" y="227665"/>
                      <a:pt x="474509" y="227665"/>
                    </a:cubicBezTo>
                    <a:lnTo>
                      <a:pt x="330869" y="227665"/>
                    </a:lnTo>
                    <a:lnTo>
                      <a:pt x="297128" y="56744"/>
                    </a:lnTo>
                    <a:cubicBezTo>
                      <a:pt x="289512" y="18118"/>
                      <a:pt x="252421" y="-6925"/>
                      <a:pt x="214282" y="787"/>
                    </a:cubicBezTo>
                    <a:lnTo>
                      <a:pt x="58556" y="32264"/>
                    </a:lnTo>
                    <a:cubicBezTo>
                      <a:pt x="43519" y="35311"/>
                      <a:pt x="31680" y="47055"/>
                      <a:pt x="28349" y="62225"/>
                    </a:cubicBezTo>
                    <a:lnTo>
                      <a:pt x="183" y="190619"/>
                    </a:lnTo>
                    <a:cubicBezTo>
                      <a:pt x="-4456" y="211768"/>
                      <a:pt x="8704" y="232728"/>
                      <a:pt x="29588" y="237431"/>
                    </a:cubicBezTo>
                    <a:cubicBezTo>
                      <a:pt x="32420" y="238063"/>
                      <a:pt x="35239" y="238373"/>
                      <a:pt x="38026" y="238373"/>
                    </a:cubicBezTo>
                    <a:cubicBezTo>
                      <a:pt x="55775" y="238373"/>
                      <a:pt x="71779" y="225933"/>
                      <a:pt x="75793" y="207641"/>
                    </a:cubicBezTo>
                    <a:lnTo>
                      <a:pt x="98485" y="104195"/>
                    </a:lnTo>
                    <a:lnTo>
                      <a:pt x="160422" y="91648"/>
                    </a:lnTo>
                    <a:lnTo>
                      <a:pt x="194257" y="263049"/>
                    </a:lnTo>
                    <a:cubicBezTo>
                      <a:pt x="200951" y="296960"/>
                      <a:pt x="230343" y="320411"/>
                      <a:pt x="263224" y="320411"/>
                    </a:cubicBezTo>
                    <a:lnTo>
                      <a:pt x="436989" y="320398"/>
                    </a:lnTo>
                    <a:lnTo>
                      <a:pt x="464832" y="461446"/>
                    </a:lnTo>
                    <a:cubicBezTo>
                      <a:pt x="469187" y="483493"/>
                      <a:pt x="488294" y="498733"/>
                      <a:pt x="509665" y="498733"/>
                    </a:cubicBezTo>
                    <a:cubicBezTo>
                      <a:pt x="512642" y="498733"/>
                      <a:pt x="515664" y="498442"/>
                      <a:pt x="518679" y="497829"/>
                    </a:cubicBezTo>
                    <a:cubicBezTo>
                      <a:pt x="543469" y="492804"/>
                      <a:pt x="559543" y="468374"/>
                      <a:pt x="554587" y="443274"/>
                    </a:cubicBezTo>
                    <a:close/>
                  </a:path>
                </a:pathLst>
              </a:custGeom>
              <a:solidFill>
                <a:srgbClr val="BFBFBF"/>
              </a:solidFill>
              <a:ln w="6278" cap="flat">
                <a:noFill/>
                <a:prstDash val="solid"/>
                <a:miter/>
              </a:ln>
            </p:spPr>
            <p:txBody>
              <a:bodyPr rtlCol="0" anchor="ctr"/>
              <a:lstStyle/>
              <a:p>
                <a:pPr defTabSz="914363"/>
                <a:endParaRPr lang="en-US">
                  <a:solidFill>
                    <a:srgbClr val="000000"/>
                  </a:solidFill>
                  <a:latin typeface="Segoe UI"/>
                </a:endParaRPr>
              </a:p>
            </p:txBody>
          </p:sp>
        </p:grpSp>
      </p:grpSp>
      <p:sp>
        <p:nvSpPr>
          <p:cNvPr id="10" name="TextBox 9">
            <a:extLst>
              <a:ext uri="{FF2B5EF4-FFF2-40B4-BE49-F238E27FC236}">
                <a16:creationId xmlns:a16="http://schemas.microsoft.com/office/drawing/2014/main" id="{5D3A5A98-E4F0-6A35-6715-EAAFD6E40288}"/>
              </a:ext>
            </a:extLst>
          </p:cNvPr>
          <p:cNvSpPr txBox="1"/>
          <p:nvPr/>
        </p:nvSpPr>
        <p:spPr>
          <a:xfrm>
            <a:off x="1453209" y="1862273"/>
            <a:ext cx="1318260" cy="297454"/>
          </a:xfrm>
          <a:prstGeom prst="rect">
            <a:avLst/>
          </a:prstGeom>
          <a:noFill/>
        </p:spPr>
        <p:txBody>
          <a:bodyPr wrap="square">
            <a:spAutoFit/>
          </a:bodyPr>
          <a:lstStyle/>
          <a:p>
            <a:pPr algn="ctr" defTabSz="914363"/>
            <a:r>
              <a:rPr lang="en-US" sz="1333">
                <a:solidFill>
                  <a:srgbClr val="0078D4"/>
                </a:solidFill>
                <a:latin typeface="Segoe UI Semibold"/>
                <a:cs typeface="Segoe UI" panose="020B0502040204020203" pitchFamily="34" charset="0"/>
              </a:rPr>
              <a:t>Mobility</a:t>
            </a:r>
          </a:p>
        </p:txBody>
      </p:sp>
      <p:grpSp>
        <p:nvGrpSpPr>
          <p:cNvPr id="11" name="Group 10" descr="Icon of an eye">
            <a:extLst>
              <a:ext uri="{FF2B5EF4-FFF2-40B4-BE49-F238E27FC236}">
                <a16:creationId xmlns:a16="http://schemas.microsoft.com/office/drawing/2014/main" id="{80CC6123-F83A-3ADB-E406-B65B55D7AE8D}"/>
              </a:ext>
            </a:extLst>
          </p:cNvPr>
          <p:cNvGrpSpPr/>
          <p:nvPr/>
        </p:nvGrpSpPr>
        <p:grpSpPr>
          <a:xfrm>
            <a:off x="4585233" y="1445664"/>
            <a:ext cx="365760" cy="365760"/>
            <a:chOff x="2498724" y="4423359"/>
            <a:chExt cx="1188720" cy="1188720"/>
          </a:xfrm>
        </p:grpSpPr>
        <p:sp>
          <p:nvSpPr>
            <p:cNvPr id="12" name="Oval 11">
              <a:extLst>
                <a:ext uri="{FF2B5EF4-FFF2-40B4-BE49-F238E27FC236}">
                  <a16:creationId xmlns:a16="http://schemas.microsoft.com/office/drawing/2014/main" id="{1886A803-4B16-6A3C-6FB0-4E9C73F35CC9}"/>
                </a:ext>
              </a:extLst>
            </p:cNvPr>
            <p:cNvSpPr/>
            <p:nvPr/>
          </p:nvSpPr>
          <p:spPr bwMode="auto">
            <a:xfrm>
              <a:off x="2498724" y="4423359"/>
              <a:ext cx="1188720" cy="1188720"/>
            </a:xfrm>
            <a:prstGeom prst="ellipse">
              <a:avLst/>
            </a:prstGeom>
            <a:solidFill>
              <a:srgbClr val="F9F9F9"/>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 name="Graphic 34" descr="Icon of an eye">
              <a:extLst>
                <a:ext uri="{FF2B5EF4-FFF2-40B4-BE49-F238E27FC236}">
                  <a16:creationId xmlns:a16="http://schemas.microsoft.com/office/drawing/2014/main" id="{E70DB4AE-ACE8-E507-5482-81EB5122D221}"/>
                </a:ext>
              </a:extLst>
            </p:cNvPr>
            <p:cNvGrpSpPr/>
            <p:nvPr/>
          </p:nvGrpSpPr>
          <p:grpSpPr>
            <a:xfrm>
              <a:off x="2691051" y="4800009"/>
              <a:ext cx="804066" cy="435421"/>
              <a:chOff x="2716451" y="5235268"/>
              <a:chExt cx="804066" cy="435421"/>
            </a:xfrm>
          </p:grpSpPr>
          <p:sp>
            <p:nvSpPr>
              <p:cNvPr id="14" name="Freeform: Shape 13">
                <a:extLst>
                  <a:ext uri="{FF2B5EF4-FFF2-40B4-BE49-F238E27FC236}">
                    <a16:creationId xmlns:a16="http://schemas.microsoft.com/office/drawing/2014/main" id="{608A3E65-213F-098F-0DF3-5629F1515656}"/>
                  </a:ext>
                </a:extLst>
              </p:cNvPr>
              <p:cNvSpPr/>
              <p:nvPr/>
            </p:nvSpPr>
            <p:spPr>
              <a:xfrm>
                <a:off x="2716451" y="5235268"/>
                <a:ext cx="804066" cy="435421"/>
              </a:xfrm>
              <a:custGeom>
                <a:avLst/>
                <a:gdLst>
                  <a:gd name="connsiteX0" fmla="*/ 801415 w 804066"/>
                  <a:gd name="connsiteY0" fmla="*/ 210985 h 435421"/>
                  <a:gd name="connsiteX1" fmla="*/ 640440 w 804066"/>
                  <a:gd name="connsiteY1" fmla="*/ 70114 h 435421"/>
                  <a:gd name="connsiteX2" fmla="*/ 398979 w 804066"/>
                  <a:gd name="connsiteY2" fmla="*/ -319 h 435421"/>
                  <a:gd name="connsiteX3" fmla="*/ 160737 w 804066"/>
                  <a:gd name="connsiteY3" fmla="*/ 70114 h 435421"/>
                  <a:gd name="connsiteX4" fmla="*/ -237 w 804066"/>
                  <a:gd name="connsiteY4" fmla="*/ 210985 h 435421"/>
                  <a:gd name="connsiteX5" fmla="*/ 2983 w 804066"/>
                  <a:gd name="connsiteY5" fmla="*/ 223798 h 435421"/>
                  <a:gd name="connsiteX6" fmla="*/ 160737 w 804066"/>
                  <a:gd name="connsiteY6" fmla="*/ 361463 h 435421"/>
                  <a:gd name="connsiteX7" fmla="*/ 402199 w 804066"/>
                  <a:gd name="connsiteY7" fmla="*/ 435102 h 435421"/>
                  <a:gd name="connsiteX8" fmla="*/ 653318 w 804066"/>
                  <a:gd name="connsiteY8" fmla="*/ 358263 h 435421"/>
                  <a:gd name="connsiteX9" fmla="*/ 801415 w 804066"/>
                  <a:gd name="connsiteY9" fmla="*/ 223798 h 435421"/>
                  <a:gd name="connsiteX10" fmla="*/ 801415 w 804066"/>
                  <a:gd name="connsiteY10" fmla="*/ 210985 h 43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066" h="435421">
                    <a:moveTo>
                      <a:pt x="801415" y="210985"/>
                    </a:moveTo>
                    <a:cubicBezTo>
                      <a:pt x="759561" y="159764"/>
                      <a:pt x="711269" y="114942"/>
                      <a:pt x="640440" y="70114"/>
                    </a:cubicBezTo>
                    <a:cubicBezTo>
                      <a:pt x="559953" y="22092"/>
                      <a:pt x="482686" y="-319"/>
                      <a:pt x="398979" y="-319"/>
                    </a:cubicBezTo>
                    <a:cubicBezTo>
                      <a:pt x="305614" y="-319"/>
                      <a:pt x="244444" y="25292"/>
                      <a:pt x="160737" y="70114"/>
                    </a:cubicBezTo>
                    <a:cubicBezTo>
                      <a:pt x="96348" y="108536"/>
                      <a:pt x="38397" y="159764"/>
                      <a:pt x="-237" y="210985"/>
                    </a:cubicBezTo>
                    <a:cubicBezTo>
                      <a:pt x="-237" y="214192"/>
                      <a:pt x="-237" y="220591"/>
                      <a:pt x="2983" y="223798"/>
                    </a:cubicBezTo>
                    <a:cubicBezTo>
                      <a:pt x="44836" y="284625"/>
                      <a:pt x="83470" y="313441"/>
                      <a:pt x="160737" y="361463"/>
                    </a:cubicBezTo>
                    <a:cubicBezTo>
                      <a:pt x="244444" y="409491"/>
                      <a:pt x="324931" y="435102"/>
                      <a:pt x="402199" y="435102"/>
                    </a:cubicBezTo>
                    <a:cubicBezTo>
                      <a:pt x="489125" y="435102"/>
                      <a:pt x="572831" y="409491"/>
                      <a:pt x="653318" y="358263"/>
                    </a:cubicBezTo>
                    <a:cubicBezTo>
                      <a:pt x="714488" y="319841"/>
                      <a:pt x="766000" y="275019"/>
                      <a:pt x="801415" y="223798"/>
                    </a:cubicBezTo>
                    <a:cubicBezTo>
                      <a:pt x="804634" y="223798"/>
                      <a:pt x="804634" y="214192"/>
                      <a:pt x="801415" y="210985"/>
                    </a:cubicBezTo>
                    <a:close/>
                  </a:path>
                </a:pathLst>
              </a:custGeom>
              <a:solidFill>
                <a:srgbClr val="BFBFBF"/>
              </a:solidFill>
              <a:ln w="6558" cap="flat">
                <a:noFill/>
                <a:prstDash val="solid"/>
                <a:miter/>
              </a:ln>
            </p:spPr>
            <p:txBody>
              <a:bodyPr rtlCol="0" anchor="ctr"/>
              <a:lstStyle/>
              <a:p>
                <a:pPr defTabSz="914363"/>
                <a:endParaRPr lang="en-US">
                  <a:solidFill>
                    <a:srgbClr val="000000"/>
                  </a:solidFill>
                  <a:latin typeface="Segoe UI"/>
                </a:endParaRPr>
              </a:p>
            </p:txBody>
          </p:sp>
          <p:sp>
            <p:nvSpPr>
              <p:cNvPr id="15" name="Freeform: Shape 14">
                <a:extLst>
                  <a:ext uri="{FF2B5EF4-FFF2-40B4-BE49-F238E27FC236}">
                    <a16:creationId xmlns:a16="http://schemas.microsoft.com/office/drawing/2014/main" id="{86C16791-5E8C-702D-E163-75D4FBB59F09}"/>
                  </a:ext>
                </a:extLst>
              </p:cNvPr>
              <p:cNvSpPr/>
              <p:nvPr/>
            </p:nvSpPr>
            <p:spPr>
              <a:xfrm>
                <a:off x="2934162" y="5255059"/>
                <a:ext cx="376046" cy="382642"/>
              </a:xfrm>
              <a:custGeom>
                <a:avLst/>
                <a:gdLst>
                  <a:gd name="connsiteX0" fmla="*/ -237 w 376046"/>
                  <a:gd name="connsiteY0" fmla="*/ 191002 h 382642"/>
                  <a:gd name="connsiteX1" fmla="*/ 187786 w 376046"/>
                  <a:gd name="connsiteY1" fmla="*/ -319 h 382642"/>
                  <a:gd name="connsiteX2" fmla="*/ 375809 w 376046"/>
                  <a:gd name="connsiteY2" fmla="*/ 191002 h 382642"/>
                  <a:gd name="connsiteX3" fmla="*/ 187786 w 376046"/>
                  <a:gd name="connsiteY3" fmla="*/ 382324 h 382642"/>
                  <a:gd name="connsiteX4" fmla="*/ -237 w 376046"/>
                  <a:gd name="connsiteY4" fmla="*/ 191002 h 38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46" h="382642">
                    <a:moveTo>
                      <a:pt x="-237" y="191002"/>
                    </a:moveTo>
                    <a:cubicBezTo>
                      <a:pt x="-237" y="85340"/>
                      <a:pt x="83945" y="-319"/>
                      <a:pt x="187786" y="-319"/>
                    </a:cubicBezTo>
                    <a:cubicBezTo>
                      <a:pt x="291628" y="-319"/>
                      <a:pt x="375809" y="85340"/>
                      <a:pt x="375809" y="191002"/>
                    </a:cubicBezTo>
                    <a:cubicBezTo>
                      <a:pt x="375809" y="296664"/>
                      <a:pt x="291628" y="382324"/>
                      <a:pt x="187786" y="382324"/>
                    </a:cubicBezTo>
                    <a:cubicBezTo>
                      <a:pt x="83945" y="382324"/>
                      <a:pt x="-237" y="296664"/>
                      <a:pt x="-237" y="191002"/>
                    </a:cubicBezTo>
                    <a:close/>
                  </a:path>
                </a:pathLst>
              </a:custGeom>
              <a:solidFill>
                <a:srgbClr val="FFFFFF"/>
              </a:solidFill>
              <a:ln w="6558" cap="flat">
                <a:noFill/>
                <a:prstDash val="solid"/>
                <a:miter/>
              </a:ln>
            </p:spPr>
            <p:txBody>
              <a:bodyPr rtlCol="0" anchor="ctr"/>
              <a:lstStyle/>
              <a:p>
                <a:pPr defTabSz="914363"/>
                <a:endParaRPr lang="en-US">
                  <a:solidFill>
                    <a:srgbClr val="000000"/>
                  </a:solidFill>
                  <a:latin typeface="Segoe UI"/>
                </a:endParaRPr>
              </a:p>
            </p:txBody>
          </p:sp>
          <p:sp>
            <p:nvSpPr>
              <p:cNvPr id="16" name="Freeform: Shape 15">
                <a:extLst>
                  <a:ext uri="{FF2B5EF4-FFF2-40B4-BE49-F238E27FC236}">
                    <a16:creationId xmlns:a16="http://schemas.microsoft.com/office/drawing/2014/main" id="{BA90CCD2-8AE9-AE9A-A255-4A607D2E4CCA}"/>
                  </a:ext>
                </a:extLst>
              </p:cNvPr>
              <p:cNvSpPr/>
              <p:nvPr/>
            </p:nvSpPr>
            <p:spPr>
              <a:xfrm>
                <a:off x="3052913" y="5380408"/>
                <a:ext cx="131946" cy="131945"/>
              </a:xfrm>
              <a:custGeom>
                <a:avLst/>
                <a:gdLst>
                  <a:gd name="connsiteX0" fmla="*/ -237 w 131946"/>
                  <a:gd name="connsiteY0" fmla="*/ 65654 h 131945"/>
                  <a:gd name="connsiteX1" fmla="*/ 65736 w 131946"/>
                  <a:gd name="connsiteY1" fmla="*/ -319 h 131945"/>
                  <a:gd name="connsiteX2" fmla="*/ 131709 w 131946"/>
                  <a:gd name="connsiteY2" fmla="*/ 65654 h 131945"/>
                  <a:gd name="connsiteX3" fmla="*/ 65736 w 131946"/>
                  <a:gd name="connsiteY3" fmla="*/ 131627 h 131945"/>
                  <a:gd name="connsiteX4" fmla="*/ -237 w 131946"/>
                  <a:gd name="connsiteY4" fmla="*/ 65654 h 131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46" h="131945">
                    <a:moveTo>
                      <a:pt x="-237" y="65654"/>
                    </a:moveTo>
                    <a:cubicBezTo>
                      <a:pt x="-237" y="29217"/>
                      <a:pt x="29299" y="-319"/>
                      <a:pt x="65736" y="-319"/>
                    </a:cubicBezTo>
                    <a:cubicBezTo>
                      <a:pt x="102173" y="-319"/>
                      <a:pt x="131709" y="29217"/>
                      <a:pt x="131709" y="65654"/>
                    </a:cubicBezTo>
                    <a:cubicBezTo>
                      <a:pt x="131709" y="102091"/>
                      <a:pt x="102173" y="131627"/>
                      <a:pt x="65736" y="131627"/>
                    </a:cubicBezTo>
                    <a:cubicBezTo>
                      <a:pt x="29299" y="131627"/>
                      <a:pt x="-237" y="102091"/>
                      <a:pt x="-237" y="65654"/>
                    </a:cubicBezTo>
                    <a:close/>
                  </a:path>
                </a:pathLst>
              </a:custGeom>
              <a:solidFill>
                <a:srgbClr val="0078D4"/>
              </a:solidFill>
              <a:ln w="6558" cap="flat">
                <a:noFill/>
                <a:prstDash val="solid"/>
                <a:miter/>
              </a:ln>
            </p:spPr>
            <p:txBody>
              <a:bodyPr rtlCol="0" anchor="ctr"/>
              <a:lstStyle/>
              <a:p>
                <a:pPr defTabSz="914363"/>
                <a:endParaRPr lang="en-US">
                  <a:solidFill>
                    <a:srgbClr val="000000"/>
                  </a:solidFill>
                  <a:latin typeface="Segoe UI"/>
                </a:endParaRPr>
              </a:p>
            </p:txBody>
          </p:sp>
        </p:grpSp>
      </p:grpSp>
      <p:sp>
        <p:nvSpPr>
          <p:cNvPr id="17" name="TextBox 16">
            <a:extLst>
              <a:ext uri="{FF2B5EF4-FFF2-40B4-BE49-F238E27FC236}">
                <a16:creationId xmlns:a16="http://schemas.microsoft.com/office/drawing/2014/main" id="{6F10CA27-67EE-3AE1-EC56-A9A1EEDAFA8F}"/>
              </a:ext>
            </a:extLst>
          </p:cNvPr>
          <p:cNvSpPr txBox="1"/>
          <p:nvPr/>
        </p:nvSpPr>
        <p:spPr>
          <a:xfrm>
            <a:off x="4108983" y="1862273"/>
            <a:ext cx="1318260" cy="297454"/>
          </a:xfrm>
          <a:prstGeom prst="rect">
            <a:avLst/>
          </a:prstGeom>
          <a:noFill/>
        </p:spPr>
        <p:txBody>
          <a:bodyPr wrap="square">
            <a:spAutoFit/>
          </a:bodyPr>
          <a:lstStyle/>
          <a:p>
            <a:pPr algn="ctr" defTabSz="914363"/>
            <a:r>
              <a:rPr lang="en-US" sz="1333">
                <a:solidFill>
                  <a:srgbClr val="0078D4"/>
                </a:solidFill>
                <a:latin typeface="Segoe UI Semibold"/>
                <a:cs typeface="Segoe UI" panose="020B0502040204020203" pitchFamily="34" charset="0"/>
              </a:rPr>
              <a:t>Vision</a:t>
            </a:r>
          </a:p>
        </p:txBody>
      </p:sp>
      <p:grpSp>
        <p:nvGrpSpPr>
          <p:cNvPr id="18" name="Group 17" descr="Icon of a person wearing headphones">
            <a:extLst>
              <a:ext uri="{FF2B5EF4-FFF2-40B4-BE49-F238E27FC236}">
                <a16:creationId xmlns:a16="http://schemas.microsoft.com/office/drawing/2014/main" id="{56B138AA-9BED-4531-1263-49DC0539CEFF}"/>
              </a:ext>
            </a:extLst>
          </p:cNvPr>
          <p:cNvGrpSpPr/>
          <p:nvPr/>
        </p:nvGrpSpPr>
        <p:grpSpPr>
          <a:xfrm>
            <a:off x="7241008" y="1445664"/>
            <a:ext cx="365760" cy="365760"/>
            <a:chOff x="3937012" y="4423359"/>
            <a:chExt cx="1188720" cy="1188720"/>
          </a:xfrm>
        </p:grpSpPr>
        <p:sp>
          <p:nvSpPr>
            <p:cNvPr id="19" name="Oval 18">
              <a:extLst>
                <a:ext uri="{FF2B5EF4-FFF2-40B4-BE49-F238E27FC236}">
                  <a16:creationId xmlns:a16="http://schemas.microsoft.com/office/drawing/2014/main" id="{B8CBDF35-E32C-AE76-6A2E-8589284E5340}"/>
                </a:ext>
              </a:extLst>
            </p:cNvPr>
            <p:cNvSpPr/>
            <p:nvPr/>
          </p:nvSpPr>
          <p:spPr bwMode="auto">
            <a:xfrm>
              <a:off x="3937012" y="4423359"/>
              <a:ext cx="1188720" cy="1188720"/>
            </a:xfrm>
            <a:prstGeom prst="ellipse">
              <a:avLst/>
            </a:prstGeom>
            <a:solidFill>
              <a:srgbClr val="F9F9F9"/>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0" name="Graphic 37" descr="Icon of a person with a headset on">
              <a:extLst>
                <a:ext uri="{FF2B5EF4-FFF2-40B4-BE49-F238E27FC236}">
                  <a16:creationId xmlns:a16="http://schemas.microsoft.com/office/drawing/2014/main" id="{24CAD55D-D17E-EA81-6922-7B1540A63F57}"/>
                </a:ext>
              </a:extLst>
            </p:cNvPr>
            <p:cNvGrpSpPr/>
            <p:nvPr/>
          </p:nvGrpSpPr>
          <p:grpSpPr>
            <a:xfrm>
              <a:off x="4253257" y="4690934"/>
              <a:ext cx="556230" cy="653570"/>
              <a:chOff x="4273469" y="5058183"/>
              <a:chExt cx="556230" cy="653570"/>
            </a:xfrm>
          </p:grpSpPr>
          <p:sp>
            <p:nvSpPr>
              <p:cNvPr id="21" name="Freeform: Shape 20">
                <a:extLst>
                  <a:ext uri="{FF2B5EF4-FFF2-40B4-BE49-F238E27FC236}">
                    <a16:creationId xmlns:a16="http://schemas.microsoft.com/office/drawing/2014/main" id="{DD77B84F-1621-03B4-4E79-1836CC932703}"/>
                  </a:ext>
                </a:extLst>
              </p:cNvPr>
              <p:cNvSpPr/>
              <p:nvPr/>
            </p:nvSpPr>
            <p:spPr>
              <a:xfrm>
                <a:off x="4273469" y="5433638"/>
                <a:ext cx="556230" cy="278115"/>
              </a:xfrm>
              <a:custGeom>
                <a:avLst/>
                <a:gdLst>
                  <a:gd name="connsiteX0" fmla="*/ -752 w 556230"/>
                  <a:gd name="connsiteY0" fmla="*/ 277810 h 278115"/>
                  <a:gd name="connsiteX1" fmla="*/ 81765 w 556230"/>
                  <a:gd name="connsiteY1" fmla="*/ 79159 h 278115"/>
                  <a:gd name="connsiteX2" fmla="*/ 277363 w 556230"/>
                  <a:gd name="connsiteY2" fmla="*/ -305 h 278115"/>
                  <a:gd name="connsiteX3" fmla="*/ 472961 w 556230"/>
                  <a:gd name="connsiteY3" fmla="*/ 79159 h 278115"/>
                  <a:gd name="connsiteX4" fmla="*/ 555478 w 556230"/>
                  <a:gd name="connsiteY4" fmla="*/ 277810 h 278115"/>
                  <a:gd name="connsiteX5" fmla="*/ -752 w 556230"/>
                  <a:gd name="connsiteY5" fmla="*/ 277810 h 27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230" h="278115">
                    <a:moveTo>
                      <a:pt x="-752" y="277810"/>
                    </a:moveTo>
                    <a:cubicBezTo>
                      <a:pt x="-752" y="204464"/>
                      <a:pt x="29813" y="134171"/>
                      <a:pt x="81765" y="79159"/>
                    </a:cubicBezTo>
                    <a:cubicBezTo>
                      <a:pt x="133724" y="27201"/>
                      <a:pt x="204017" y="-305"/>
                      <a:pt x="277363" y="-305"/>
                    </a:cubicBezTo>
                    <a:cubicBezTo>
                      <a:pt x="350709" y="-305"/>
                      <a:pt x="421002" y="27201"/>
                      <a:pt x="472961" y="79159"/>
                    </a:cubicBezTo>
                    <a:cubicBezTo>
                      <a:pt x="524913" y="134171"/>
                      <a:pt x="555478" y="204464"/>
                      <a:pt x="555478" y="277810"/>
                    </a:cubicBezTo>
                    <a:lnTo>
                      <a:pt x="-752" y="277810"/>
                    </a:lnTo>
                    <a:close/>
                  </a:path>
                </a:pathLst>
              </a:custGeom>
              <a:solidFill>
                <a:srgbClr val="BFBFBF"/>
              </a:solidFill>
              <a:ln w="6906" cap="flat">
                <a:noFill/>
                <a:prstDash val="solid"/>
                <a:miter/>
              </a:ln>
            </p:spPr>
            <p:txBody>
              <a:bodyPr rtlCol="0" anchor="ctr"/>
              <a:lstStyle/>
              <a:p>
                <a:pPr defTabSz="914363"/>
                <a:endParaRPr lang="en-US">
                  <a:solidFill>
                    <a:srgbClr val="000000"/>
                  </a:solidFill>
                  <a:latin typeface="Segoe UI"/>
                </a:endParaRPr>
              </a:p>
            </p:txBody>
          </p:sp>
          <p:sp>
            <p:nvSpPr>
              <p:cNvPr id="22" name="Freeform: Shape 21">
                <a:extLst>
                  <a:ext uri="{FF2B5EF4-FFF2-40B4-BE49-F238E27FC236}">
                    <a16:creationId xmlns:a16="http://schemas.microsoft.com/office/drawing/2014/main" id="{5438124A-75AE-E69A-8FB3-8F21A7EFEF23}"/>
                  </a:ext>
                </a:extLst>
              </p:cNvPr>
              <p:cNvSpPr/>
              <p:nvPr/>
            </p:nvSpPr>
            <p:spPr>
              <a:xfrm>
                <a:off x="4391667" y="5085994"/>
                <a:ext cx="312879" cy="312879"/>
              </a:xfrm>
              <a:custGeom>
                <a:avLst/>
                <a:gdLst>
                  <a:gd name="connsiteX0" fmla="*/ -752 w 312879"/>
                  <a:gd name="connsiteY0" fmla="*/ 156135 h 312879"/>
                  <a:gd name="connsiteX1" fmla="*/ 155688 w 312879"/>
                  <a:gd name="connsiteY1" fmla="*/ -305 h 312879"/>
                  <a:gd name="connsiteX2" fmla="*/ 312127 w 312879"/>
                  <a:gd name="connsiteY2" fmla="*/ 156135 h 312879"/>
                  <a:gd name="connsiteX3" fmla="*/ 155688 w 312879"/>
                  <a:gd name="connsiteY3" fmla="*/ 312575 h 312879"/>
                  <a:gd name="connsiteX4" fmla="*/ -752 w 312879"/>
                  <a:gd name="connsiteY4" fmla="*/ 156135 h 31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79" h="312879">
                    <a:moveTo>
                      <a:pt x="-752" y="156135"/>
                    </a:moveTo>
                    <a:cubicBezTo>
                      <a:pt x="-752" y="69738"/>
                      <a:pt x="69291" y="-305"/>
                      <a:pt x="155688" y="-305"/>
                    </a:cubicBezTo>
                    <a:cubicBezTo>
                      <a:pt x="242084" y="-305"/>
                      <a:pt x="312127" y="69738"/>
                      <a:pt x="312127" y="156135"/>
                    </a:cubicBezTo>
                    <a:cubicBezTo>
                      <a:pt x="312127" y="242531"/>
                      <a:pt x="242084" y="312575"/>
                      <a:pt x="155688" y="312575"/>
                    </a:cubicBezTo>
                    <a:cubicBezTo>
                      <a:pt x="69291" y="312575"/>
                      <a:pt x="-752" y="242531"/>
                      <a:pt x="-752" y="156135"/>
                    </a:cubicBezTo>
                    <a:close/>
                  </a:path>
                </a:pathLst>
              </a:custGeom>
              <a:solidFill>
                <a:srgbClr val="BFBFBF"/>
              </a:solidFill>
              <a:ln w="6906" cap="flat">
                <a:noFill/>
                <a:prstDash val="solid"/>
                <a:miter/>
              </a:ln>
            </p:spPr>
            <p:txBody>
              <a:bodyPr rtlCol="0" anchor="ctr"/>
              <a:lstStyle/>
              <a:p>
                <a:pPr defTabSz="914363"/>
                <a:endParaRPr lang="en-US">
                  <a:solidFill>
                    <a:srgbClr val="000000"/>
                  </a:solidFill>
                  <a:latin typeface="Segoe UI"/>
                </a:endParaRPr>
              </a:p>
            </p:txBody>
          </p:sp>
          <p:sp>
            <p:nvSpPr>
              <p:cNvPr id="23" name="Freeform: Shape 22">
                <a:extLst>
                  <a:ext uri="{FF2B5EF4-FFF2-40B4-BE49-F238E27FC236}">
                    <a16:creationId xmlns:a16="http://schemas.microsoft.com/office/drawing/2014/main" id="{88B1408B-DD54-08D2-412F-D2A686FEE0C0}"/>
                  </a:ext>
                </a:extLst>
              </p:cNvPr>
              <p:cNvSpPr/>
              <p:nvPr/>
            </p:nvSpPr>
            <p:spPr>
              <a:xfrm>
                <a:off x="4361097" y="5058183"/>
                <a:ext cx="375455" cy="187727"/>
              </a:xfrm>
              <a:custGeom>
                <a:avLst/>
                <a:gdLst>
                  <a:gd name="connsiteX0" fmla="*/ -752 w 375455"/>
                  <a:gd name="connsiteY0" fmla="*/ 187423 h 187727"/>
                  <a:gd name="connsiteX1" fmla="*/ 186976 w 375455"/>
                  <a:gd name="connsiteY1" fmla="*/ -305 h 187727"/>
                  <a:gd name="connsiteX2" fmla="*/ 374703 w 375455"/>
                  <a:gd name="connsiteY2" fmla="*/ 187423 h 187727"/>
                  <a:gd name="connsiteX3" fmla="*/ 347531 w 375455"/>
                  <a:gd name="connsiteY3" fmla="*/ 187423 h 187727"/>
                  <a:gd name="connsiteX4" fmla="*/ 186976 w 375455"/>
                  <a:gd name="connsiteY4" fmla="*/ 26867 h 187727"/>
                  <a:gd name="connsiteX5" fmla="*/ 26420 w 375455"/>
                  <a:gd name="connsiteY5" fmla="*/ 187423 h 18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55" h="187727">
                    <a:moveTo>
                      <a:pt x="-752" y="187423"/>
                    </a:moveTo>
                    <a:cubicBezTo>
                      <a:pt x="-752" y="83742"/>
                      <a:pt x="83294" y="-305"/>
                      <a:pt x="186976" y="-305"/>
                    </a:cubicBezTo>
                    <a:cubicBezTo>
                      <a:pt x="290657" y="-305"/>
                      <a:pt x="374703" y="83742"/>
                      <a:pt x="374703" y="187423"/>
                    </a:cubicBezTo>
                    <a:lnTo>
                      <a:pt x="347531" y="187423"/>
                    </a:lnTo>
                    <a:cubicBezTo>
                      <a:pt x="347531" y="98753"/>
                      <a:pt x="275646" y="26867"/>
                      <a:pt x="186976" y="26867"/>
                    </a:cubicBezTo>
                    <a:cubicBezTo>
                      <a:pt x="98306" y="26867"/>
                      <a:pt x="26420" y="98753"/>
                      <a:pt x="26420" y="187423"/>
                    </a:cubicBezTo>
                    <a:close/>
                  </a:path>
                </a:pathLst>
              </a:custGeom>
              <a:solidFill>
                <a:srgbClr val="0078D4"/>
              </a:solidFill>
              <a:ln w="6906" cap="flat">
                <a:noFill/>
                <a:prstDash val="solid"/>
                <a:miter/>
              </a:ln>
            </p:spPr>
            <p:txBody>
              <a:bodyPr rtlCol="0" anchor="ctr"/>
              <a:lstStyle/>
              <a:p>
                <a:pPr defTabSz="914363"/>
                <a:endParaRPr lang="en-US">
                  <a:solidFill>
                    <a:srgbClr val="000000"/>
                  </a:solidFill>
                  <a:latin typeface="Segoe UI"/>
                </a:endParaRPr>
              </a:p>
            </p:txBody>
          </p:sp>
          <p:sp>
            <p:nvSpPr>
              <p:cNvPr id="24" name="Freeform: Shape 23">
                <a:extLst>
                  <a:ext uri="{FF2B5EF4-FFF2-40B4-BE49-F238E27FC236}">
                    <a16:creationId xmlns:a16="http://schemas.microsoft.com/office/drawing/2014/main" id="{5677F752-D8B4-0214-1F79-57369A16B412}"/>
                  </a:ext>
                </a:extLst>
              </p:cNvPr>
              <p:cNvSpPr/>
              <p:nvPr/>
            </p:nvSpPr>
            <p:spPr>
              <a:xfrm>
                <a:off x="4697594" y="5197240"/>
                <a:ext cx="55623" cy="111246"/>
              </a:xfrm>
              <a:custGeom>
                <a:avLst/>
                <a:gdLst>
                  <a:gd name="connsiteX0" fmla="*/ -752 w 55623"/>
                  <a:gd name="connsiteY0" fmla="*/ 8963 h 111246"/>
                  <a:gd name="connsiteX1" fmla="*/ 8516 w 55623"/>
                  <a:gd name="connsiteY1" fmla="*/ -305 h 111246"/>
                  <a:gd name="connsiteX2" fmla="*/ 45603 w 55623"/>
                  <a:gd name="connsiteY2" fmla="*/ -305 h 111246"/>
                  <a:gd name="connsiteX3" fmla="*/ 54871 w 55623"/>
                  <a:gd name="connsiteY3" fmla="*/ 8963 h 111246"/>
                  <a:gd name="connsiteX4" fmla="*/ 54871 w 55623"/>
                  <a:gd name="connsiteY4" fmla="*/ 101673 h 111246"/>
                  <a:gd name="connsiteX5" fmla="*/ 45603 w 55623"/>
                  <a:gd name="connsiteY5" fmla="*/ 110941 h 111246"/>
                  <a:gd name="connsiteX6" fmla="*/ 8516 w 55623"/>
                  <a:gd name="connsiteY6" fmla="*/ 110941 h 111246"/>
                  <a:gd name="connsiteX7" fmla="*/ -752 w 55623"/>
                  <a:gd name="connsiteY7" fmla="*/ 101673 h 11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3" h="111246">
                    <a:moveTo>
                      <a:pt x="-752" y="8963"/>
                    </a:moveTo>
                    <a:cubicBezTo>
                      <a:pt x="-752" y="3846"/>
                      <a:pt x="3399" y="-305"/>
                      <a:pt x="8516" y="-305"/>
                    </a:cubicBezTo>
                    <a:lnTo>
                      <a:pt x="45603" y="-305"/>
                    </a:lnTo>
                    <a:cubicBezTo>
                      <a:pt x="50720" y="-305"/>
                      <a:pt x="54871" y="3846"/>
                      <a:pt x="54871" y="8963"/>
                    </a:cubicBezTo>
                    <a:lnTo>
                      <a:pt x="54871" y="101673"/>
                    </a:lnTo>
                    <a:cubicBezTo>
                      <a:pt x="54871" y="106790"/>
                      <a:pt x="50720" y="110941"/>
                      <a:pt x="45603" y="110941"/>
                    </a:cubicBezTo>
                    <a:lnTo>
                      <a:pt x="8516" y="110941"/>
                    </a:lnTo>
                    <a:cubicBezTo>
                      <a:pt x="3399" y="110941"/>
                      <a:pt x="-752" y="106790"/>
                      <a:pt x="-752" y="101673"/>
                    </a:cubicBezTo>
                    <a:close/>
                  </a:path>
                </a:pathLst>
              </a:custGeom>
              <a:solidFill>
                <a:srgbClr val="0078D4"/>
              </a:solidFill>
              <a:ln w="6906" cap="flat">
                <a:noFill/>
                <a:prstDash val="solid"/>
                <a:miter/>
              </a:ln>
            </p:spPr>
            <p:txBody>
              <a:bodyPr rtlCol="0" anchor="ctr"/>
              <a:lstStyle/>
              <a:p>
                <a:pPr defTabSz="914363"/>
                <a:endParaRPr lang="en-US">
                  <a:solidFill>
                    <a:srgbClr val="000000"/>
                  </a:solidFill>
                  <a:latin typeface="Segoe UI"/>
                </a:endParaRPr>
              </a:p>
            </p:txBody>
          </p:sp>
          <p:sp>
            <p:nvSpPr>
              <p:cNvPr id="25" name="Freeform: Shape 24">
                <a:extLst>
                  <a:ext uri="{FF2B5EF4-FFF2-40B4-BE49-F238E27FC236}">
                    <a16:creationId xmlns:a16="http://schemas.microsoft.com/office/drawing/2014/main" id="{E92A9356-7A16-79BF-04D1-4A62CCCF4389}"/>
                  </a:ext>
                </a:extLst>
              </p:cNvPr>
              <p:cNvSpPr/>
              <p:nvPr/>
            </p:nvSpPr>
            <p:spPr>
              <a:xfrm>
                <a:off x="4349950" y="5197240"/>
                <a:ext cx="55623" cy="111246"/>
              </a:xfrm>
              <a:custGeom>
                <a:avLst/>
                <a:gdLst>
                  <a:gd name="connsiteX0" fmla="*/ -752 w 55623"/>
                  <a:gd name="connsiteY0" fmla="*/ 8963 h 111246"/>
                  <a:gd name="connsiteX1" fmla="*/ 8516 w 55623"/>
                  <a:gd name="connsiteY1" fmla="*/ -305 h 111246"/>
                  <a:gd name="connsiteX2" fmla="*/ 45603 w 55623"/>
                  <a:gd name="connsiteY2" fmla="*/ -305 h 111246"/>
                  <a:gd name="connsiteX3" fmla="*/ 54871 w 55623"/>
                  <a:gd name="connsiteY3" fmla="*/ 8963 h 111246"/>
                  <a:gd name="connsiteX4" fmla="*/ 54871 w 55623"/>
                  <a:gd name="connsiteY4" fmla="*/ 101673 h 111246"/>
                  <a:gd name="connsiteX5" fmla="*/ 45603 w 55623"/>
                  <a:gd name="connsiteY5" fmla="*/ 110941 h 111246"/>
                  <a:gd name="connsiteX6" fmla="*/ 8516 w 55623"/>
                  <a:gd name="connsiteY6" fmla="*/ 110941 h 111246"/>
                  <a:gd name="connsiteX7" fmla="*/ -752 w 55623"/>
                  <a:gd name="connsiteY7" fmla="*/ 101673 h 11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3" h="111246">
                    <a:moveTo>
                      <a:pt x="-752" y="8963"/>
                    </a:moveTo>
                    <a:cubicBezTo>
                      <a:pt x="-752" y="3846"/>
                      <a:pt x="3399" y="-305"/>
                      <a:pt x="8516" y="-305"/>
                    </a:cubicBezTo>
                    <a:lnTo>
                      <a:pt x="45603" y="-305"/>
                    </a:lnTo>
                    <a:cubicBezTo>
                      <a:pt x="50720" y="-305"/>
                      <a:pt x="54871" y="3846"/>
                      <a:pt x="54871" y="8963"/>
                    </a:cubicBezTo>
                    <a:lnTo>
                      <a:pt x="54871" y="101673"/>
                    </a:lnTo>
                    <a:cubicBezTo>
                      <a:pt x="54871" y="106790"/>
                      <a:pt x="50720" y="110941"/>
                      <a:pt x="45603" y="110941"/>
                    </a:cubicBezTo>
                    <a:lnTo>
                      <a:pt x="8516" y="110941"/>
                    </a:lnTo>
                    <a:cubicBezTo>
                      <a:pt x="3399" y="110941"/>
                      <a:pt x="-752" y="106790"/>
                      <a:pt x="-752" y="101673"/>
                    </a:cubicBezTo>
                    <a:close/>
                  </a:path>
                </a:pathLst>
              </a:custGeom>
              <a:solidFill>
                <a:srgbClr val="0078D4"/>
              </a:solidFill>
              <a:ln w="6906" cap="flat">
                <a:noFill/>
                <a:prstDash val="solid"/>
                <a:miter/>
              </a:ln>
            </p:spPr>
            <p:txBody>
              <a:bodyPr rtlCol="0" anchor="ctr"/>
              <a:lstStyle/>
              <a:p>
                <a:pPr defTabSz="914363"/>
                <a:endParaRPr lang="en-US">
                  <a:solidFill>
                    <a:srgbClr val="000000"/>
                  </a:solidFill>
                  <a:latin typeface="Segoe UI"/>
                </a:endParaRPr>
              </a:p>
            </p:txBody>
          </p:sp>
        </p:grpSp>
      </p:grpSp>
      <p:sp>
        <p:nvSpPr>
          <p:cNvPr id="26" name="TextBox 25">
            <a:extLst>
              <a:ext uri="{FF2B5EF4-FFF2-40B4-BE49-F238E27FC236}">
                <a16:creationId xmlns:a16="http://schemas.microsoft.com/office/drawing/2014/main" id="{9BD9B253-33ED-5E71-D8A1-53137E57A1CA}"/>
              </a:ext>
            </a:extLst>
          </p:cNvPr>
          <p:cNvSpPr txBox="1"/>
          <p:nvPr/>
        </p:nvSpPr>
        <p:spPr>
          <a:xfrm>
            <a:off x="6764758" y="1862273"/>
            <a:ext cx="1318260" cy="297454"/>
          </a:xfrm>
          <a:prstGeom prst="rect">
            <a:avLst/>
          </a:prstGeom>
          <a:noFill/>
        </p:spPr>
        <p:txBody>
          <a:bodyPr wrap="square">
            <a:spAutoFit/>
          </a:bodyPr>
          <a:lstStyle/>
          <a:p>
            <a:pPr algn="ctr" defTabSz="914363"/>
            <a:r>
              <a:rPr lang="en-US" sz="1333">
                <a:solidFill>
                  <a:srgbClr val="0078D4"/>
                </a:solidFill>
                <a:latin typeface="Segoe UI Semibold"/>
                <a:cs typeface="Segoe UI" panose="020B0502040204020203" pitchFamily="34" charset="0"/>
              </a:rPr>
              <a:t>Hearing</a:t>
            </a:r>
          </a:p>
        </p:txBody>
      </p:sp>
      <p:grpSp>
        <p:nvGrpSpPr>
          <p:cNvPr id="27" name="Group 26" descr="Icon of a person with their brain highlighted">
            <a:extLst>
              <a:ext uri="{FF2B5EF4-FFF2-40B4-BE49-F238E27FC236}">
                <a16:creationId xmlns:a16="http://schemas.microsoft.com/office/drawing/2014/main" id="{15F1D335-88D4-8419-7E95-98CEA1E2D42E}"/>
              </a:ext>
            </a:extLst>
          </p:cNvPr>
          <p:cNvGrpSpPr/>
          <p:nvPr/>
        </p:nvGrpSpPr>
        <p:grpSpPr>
          <a:xfrm>
            <a:off x="9896782" y="1445664"/>
            <a:ext cx="365760" cy="365760"/>
            <a:chOff x="5375299" y="4423359"/>
            <a:chExt cx="1188720" cy="1188720"/>
          </a:xfrm>
        </p:grpSpPr>
        <p:sp>
          <p:nvSpPr>
            <p:cNvPr id="28" name="Oval 27">
              <a:extLst>
                <a:ext uri="{FF2B5EF4-FFF2-40B4-BE49-F238E27FC236}">
                  <a16:creationId xmlns:a16="http://schemas.microsoft.com/office/drawing/2014/main" id="{5077813C-556B-E620-E968-8E34CA677222}"/>
                </a:ext>
              </a:extLst>
            </p:cNvPr>
            <p:cNvSpPr/>
            <p:nvPr/>
          </p:nvSpPr>
          <p:spPr bwMode="auto">
            <a:xfrm>
              <a:off x="5375299" y="4423359"/>
              <a:ext cx="1188720" cy="1188720"/>
            </a:xfrm>
            <a:prstGeom prst="ellipse">
              <a:avLst/>
            </a:prstGeom>
            <a:solidFill>
              <a:srgbClr val="F9F9F9"/>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9" name="Graphic 40" descr="Icon showing intelligence of a person with a brain on">
              <a:extLst>
                <a:ext uri="{FF2B5EF4-FFF2-40B4-BE49-F238E27FC236}">
                  <a16:creationId xmlns:a16="http://schemas.microsoft.com/office/drawing/2014/main" id="{99B59E45-C96E-BC64-6D07-D1341AC07455}"/>
                </a:ext>
              </a:extLst>
            </p:cNvPr>
            <p:cNvGrpSpPr/>
            <p:nvPr/>
          </p:nvGrpSpPr>
          <p:grpSpPr>
            <a:xfrm>
              <a:off x="5686757" y="4672229"/>
              <a:ext cx="565804" cy="690981"/>
              <a:chOff x="5710575" y="5090858"/>
              <a:chExt cx="565804" cy="690981"/>
            </a:xfrm>
          </p:grpSpPr>
          <p:sp>
            <p:nvSpPr>
              <p:cNvPr id="30" name="Freeform: Shape 29">
                <a:extLst>
                  <a:ext uri="{FF2B5EF4-FFF2-40B4-BE49-F238E27FC236}">
                    <a16:creationId xmlns:a16="http://schemas.microsoft.com/office/drawing/2014/main" id="{45972BFA-C7E0-A0BC-14FB-12F0920CC0D6}"/>
                  </a:ext>
                </a:extLst>
              </p:cNvPr>
              <p:cNvSpPr/>
              <p:nvPr/>
            </p:nvSpPr>
            <p:spPr>
              <a:xfrm>
                <a:off x="5710575" y="5090858"/>
                <a:ext cx="565804" cy="690981"/>
              </a:xfrm>
              <a:custGeom>
                <a:avLst/>
                <a:gdLst>
                  <a:gd name="connsiteX0" fmla="*/ 375318 w 565804"/>
                  <a:gd name="connsiteY0" fmla="*/ 621874 h 690981"/>
                  <a:gd name="connsiteX1" fmla="*/ 337628 w 565804"/>
                  <a:gd name="connsiteY1" fmla="*/ 690696 h 690981"/>
                  <a:gd name="connsiteX2" fmla="*/ 124418 w 565804"/>
                  <a:gd name="connsiteY2" fmla="*/ 690696 h 690981"/>
                  <a:gd name="connsiteX3" fmla="*/ 90255 w 565804"/>
                  <a:gd name="connsiteY3" fmla="*/ 634506 h 690981"/>
                  <a:gd name="connsiteX4" fmla="*/ 110864 w 565804"/>
                  <a:gd name="connsiteY4" fmla="*/ 517615 h 690981"/>
                  <a:gd name="connsiteX5" fmla="*/ 78372 w 565804"/>
                  <a:gd name="connsiteY5" fmla="*/ 452680 h 690981"/>
                  <a:gd name="connsiteX6" fmla="*/ -1156 w 565804"/>
                  <a:gd name="connsiteY6" fmla="*/ 236735 h 690981"/>
                  <a:gd name="connsiteX7" fmla="*/ 74906 w 565804"/>
                  <a:gd name="connsiteY7" fmla="*/ 57218 h 690981"/>
                  <a:gd name="connsiteX8" fmla="*/ 460108 w 565804"/>
                  <a:gd name="connsiteY8" fmla="*/ 73297 h 690981"/>
                  <a:gd name="connsiteX9" fmla="*/ 519336 w 565804"/>
                  <a:gd name="connsiteY9" fmla="*/ 217809 h 690981"/>
                  <a:gd name="connsiteX10" fmla="*/ 507082 w 565804"/>
                  <a:gd name="connsiteY10" fmla="*/ 287565 h 690981"/>
                  <a:gd name="connsiteX11" fmla="*/ 559626 w 565804"/>
                  <a:gd name="connsiteY11" fmla="*/ 419972 h 690981"/>
                  <a:gd name="connsiteX12" fmla="*/ 517726 w 565804"/>
                  <a:gd name="connsiteY12" fmla="*/ 438508 h 690981"/>
                  <a:gd name="connsiteX13" fmla="*/ 509990 w 565804"/>
                  <a:gd name="connsiteY13" fmla="*/ 498714 h 690981"/>
                  <a:gd name="connsiteX14" fmla="*/ 494642 w 565804"/>
                  <a:gd name="connsiteY14" fmla="*/ 538633 h 690981"/>
                  <a:gd name="connsiteX15" fmla="*/ 498912 w 565804"/>
                  <a:gd name="connsiteY15" fmla="*/ 585805 h 690981"/>
                  <a:gd name="connsiteX16" fmla="*/ 455094 w 565804"/>
                  <a:gd name="connsiteY16" fmla="*/ 618278 h 690981"/>
                  <a:gd name="connsiteX17" fmla="*/ 375318 w 565804"/>
                  <a:gd name="connsiteY17" fmla="*/ 621874 h 69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804" h="690981">
                    <a:moveTo>
                      <a:pt x="375318" y="621874"/>
                    </a:moveTo>
                    <a:cubicBezTo>
                      <a:pt x="353596" y="621812"/>
                      <a:pt x="379527" y="689495"/>
                      <a:pt x="337628" y="690696"/>
                    </a:cubicBezTo>
                    <a:lnTo>
                      <a:pt x="124418" y="690696"/>
                    </a:lnTo>
                    <a:cubicBezTo>
                      <a:pt x="71316" y="690696"/>
                      <a:pt x="76206" y="655672"/>
                      <a:pt x="90255" y="634506"/>
                    </a:cubicBezTo>
                    <a:cubicBezTo>
                      <a:pt x="110245" y="604316"/>
                      <a:pt x="117177" y="565344"/>
                      <a:pt x="110864" y="517615"/>
                    </a:cubicBezTo>
                    <a:cubicBezTo>
                      <a:pt x="107831" y="494759"/>
                      <a:pt x="90874" y="471718"/>
                      <a:pt x="78372" y="452680"/>
                    </a:cubicBezTo>
                    <a:cubicBezTo>
                      <a:pt x="39382" y="393143"/>
                      <a:pt x="-3137" y="331779"/>
                      <a:pt x="-1156" y="236735"/>
                    </a:cubicBezTo>
                    <a:cubicBezTo>
                      <a:pt x="391" y="161539"/>
                      <a:pt x="31398" y="94977"/>
                      <a:pt x="74906" y="57218"/>
                    </a:cubicBezTo>
                    <a:cubicBezTo>
                      <a:pt x="163532" y="-19680"/>
                      <a:pt x="379527" y="-24402"/>
                      <a:pt x="460108" y="73297"/>
                    </a:cubicBezTo>
                    <a:cubicBezTo>
                      <a:pt x="490434" y="107912"/>
                      <a:pt x="516303" y="157553"/>
                      <a:pt x="519336" y="217809"/>
                    </a:cubicBezTo>
                    <a:cubicBezTo>
                      <a:pt x="517541" y="256583"/>
                      <a:pt x="517541" y="263539"/>
                      <a:pt x="507082" y="287565"/>
                    </a:cubicBezTo>
                    <a:cubicBezTo>
                      <a:pt x="494828" y="318931"/>
                      <a:pt x="586486" y="388495"/>
                      <a:pt x="559626" y="419972"/>
                    </a:cubicBezTo>
                    <a:cubicBezTo>
                      <a:pt x="544710" y="434912"/>
                      <a:pt x="533385" y="428698"/>
                      <a:pt x="517726" y="438508"/>
                    </a:cubicBezTo>
                    <a:cubicBezTo>
                      <a:pt x="502564" y="451839"/>
                      <a:pt x="522554" y="474942"/>
                      <a:pt x="509990" y="498714"/>
                    </a:cubicBezTo>
                    <a:cubicBezTo>
                      <a:pt x="507700" y="531107"/>
                      <a:pt x="497984" y="520901"/>
                      <a:pt x="494642" y="538633"/>
                    </a:cubicBezTo>
                    <a:cubicBezTo>
                      <a:pt x="492228" y="551475"/>
                      <a:pt x="504359" y="559886"/>
                      <a:pt x="498912" y="585805"/>
                    </a:cubicBezTo>
                    <a:cubicBezTo>
                      <a:pt x="494271" y="607925"/>
                      <a:pt x="479293" y="614596"/>
                      <a:pt x="455094" y="618278"/>
                    </a:cubicBezTo>
                    <a:cubicBezTo>
                      <a:pt x="422974" y="623131"/>
                      <a:pt x="407501" y="622803"/>
                      <a:pt x="375318" y="621874"/>
                    </a:cubicBezTo>
                    <a:close/>
                  </a:path>
                </a:pathLst>
              </a:custGeom>
              <a:solidFill>
                <a:srgbClr val="BFBFBF"/>
              </a:solidFill>
              <a:ln w="6112" cap="flat">
                <a:noFill/>
                <a:prstDash val="solid"/>
                <a:miter/>
              </a:ln>
            </p:spPr>
            <p:txBody>
              <a:bodyPr rtlCol="0" anchor="ctr"/>
              <a:lstStyle/>
              <a:p>
                <a:pPr defTabSz="914363"/>
                <a:endParaRPr lang="en-US">
                  <a:solidFill>
                    <a:srgbClr val="000000"/>
                  </a:solidFill>
                  <a:latin typeface="Segoe UI"/>
                </a:endParaRPr>
              </a:p>
            </p:txBody>
          </p:sp>
          <p:sp>
            <p:nvSpPr>
              <p:cNvPr id="31" name="Freeform: Shape 30">
                <a:extLst>
                  <a:ext uri="{FF2B5EF4-FFF2-40B4-BE49-F238E27FC236}">
                    <a16:creationId xmlns:a16="http://schemas.microsoft.com/office/drawing/2014/main" id="{262FB751-C82F-A1FA-4BF0-C2B683B6C2BD}"/>
                  </a:ext>
                </a:extLst>
              </p:cNvPr>
              <p:cNvSpPr/>
              <p:nvPr/>
            </p:nvSpPr>
            <p:spPr>
              <a:xfrm rot="10800000" flipV="1">
                <a:off x="5770928" y="5162805"/>
                <a:ext cx="376585" cy="343369"/>
              </a:xfrm>
              <a:custGeom>
                <a:avLst/>
                <a:gdLst>
                  <a:gd name="connsiteX0" fmla="*/ 368167 w 376585"/>
                  <a:gd name="connsiteY0" fmla="*/ 138069 h 343369"/>
                  <a:gd name="connsiteX1" fmla="*/ 367816 w 376585"/>
                  <a:gd name="connsiteY1" fmla="*/ 137679 h 343369"/>
                  <a:gd name="connsiteX2" fmla="*/ 341268 w 376585"/>
                  <a:gd name="connsiteY2" fmla="*/ 130509 h 343369"/>
                  <a:gd name="connsiteX3" fmla="*/ 305131 w 376585"/>
                  <a:gd name="connsiteY3" fmla="*/ 143158 h 343369"/>
                  <a:gd name="connsiteX4" fmla="*/ 301864 w 376585"/>
                  <a:gd name="connsiteY4" fmla="*/ 144195 h 343369"/>
                  <a:gd name="connsiteX5" fmla="*/ 297224 w 376585"/>
                  <a:gd name="connsiteY5" fmla="*/ 141793 h 343369"/>
                  <a:gd name="connsiteX6" fmla="*/ 298592 w 376585"/>
                  <a:gd name="connsiteY6" fmla="*/ 133890 h 343369"/>
                  <a:gd name="connsiteX7" fmla="*/ 338780 w 376585"/>
                  <a:gd name="connsiteY7" fmla="*/ 118948 h 343369"/>
                  <a:gd name="connsiteX8" fmla="*/ 358228 w 376585"/>
                  <a:gd name="connsiteY8" fmla="*/ 122524 h 343369"/>
                  <a:gd name="connsiteX9" fmla="*/ 359125 w 376585"/>
                  <a:gd name="connsiteY9" fmla="*/ 122263 h 343369"/>
                  <a:gd name="connsiteX10" fmla="*/ 361706 w 376585"/>
                  <a:gd name="connsiteY10" fmla="*/ 99110 h 343369"/>
                  <a:gd name="connsiteX11" fmla="*/ 355082 w 376585"/>
                  <a:gd name="connsiteY11" fmla="*/ 85015 h 343369"/>
                  <a:gd name="connsiteX12" fmla="*/ 337918 w 376585"/>
                  <a:gd name="connsiteY12" fmla="*/ 75217 h 343369"/>
                  <a:gd name="connsiteX13" fmla="*/ 333477 w 376585"/>
                  <a:gd name="connsiteY13" fmla="*/ 75911 h 343369"/>
                  <a:gd name="connsiteX14" fmla="*/ 333099 w 376585"/>
                  <a:gd name="connsiteY14" fmla="*/ 76230 h 343369"/>
                  <a:gd name="connsiteX15" fmla="*/ 306593 w 376585"/>
                  <a:gd name="connsiteY15" fmla="*/ 100362 h 343369"/>
                  <a:gd name="connsiteX16" fmla="*/ 303685 w 376585"/>
                  <a:gd name="connsiteY16" fmla="*/ 101165 h 343369"/>
                  <a:gd name="connsiteX17" fmla="*/ 298815 w 376585"/>
                  <a:gd name="connsiteY17" fmla="*/ 98405 h 343369"/>
                  <a:gd name="connsiteX18" fmla="*/ 300768 w 376585"/>
                  <a:gd name="connsiteY18" fmla="*/ 90626 h 343369"/>
                  <a:gd name="connsiteX19" fmla="*/ 326728 w 376585"/>
                  <a:gd name="connsiteY19" fmla="*/ 64896 h 343369"/>
                  <a:gd name="connsiteX20" fmla="*/ 321222 w 376585"/>
                  <a:gd name="connsiteY20" fmla="*/ 42765 h 343369"/>
                  <a:gd name="connsiteX21" fmla="*/ 320209 w 376585"/>
                  <a:gd name="connsiteY21" fmla="*/ 41521 h 343369"/>
                  <a:gd name="connsiteX22" fmla="*/ 276750 w 376585"/>
                  <a:gd name="connsiteY22" fmla="*/ 14349 h 343369"/>
                  <a:gd name="connsiteX23" fmla="*/ 265364 w 376585"/>
                  <a:gd name="connsiteY23" fmla="*/ 12551 h 343369"/>
                  <a:gd name="connsiteX24" fmla="*/ 246872 w 376585"/>
                  <a:gd name="connsiteY24" fmla="*/ 17718 h 343369"/>
                  <a:gd name="connsiteX25" fmla="*/ 246567 w 376585"/>
                  <a:gd name="connsiteY25" fmla="*/ 18642 h 343369"/>
                  <a:gd name="connsiteX26" fmla="*/ 247581 w 376585"/>
                  <a:gd name="connsiteY26" fmla="*/ 42106 h 343369"/>
                  <a:gd name="connsiteX27" fmla="*/ 242165 w 376585"/>
                  <a:gd name="connsiteY27" fmla="*/ 46099 h 343369"/>
                  <a:gd name="connsiteX28" fmla="*/ 240481 w 376585"/>
                  <a:gd name="connsiteY28" fmla="*/ 45845 h 343369"/>
                  <a:gd name="connsiteX29" fmla="*/ 236750 w 376585"/>
                  <a:gd name="connsiteY29" fmla="*/ 38749 h 343369"/>
                  <a:gd name="connsiteX30" fmla="*/ 235311 w 376585"/>
                  <a:gd name="connsiteY30" fmla="*/ 19566 h 343369"/>
                  <a:gd name="connsiteX31" fmla="*/ 217777 w 376585"/>
                  <a:gd name="connsiteY31" fmla="*/ 3958 h 343369"/>
                  <a:gd name="connsiteX32" fmla="*/ 194257 w 376585"/>
                  <a:gd name="connsiteY32" fmla="*/ 12 h 343369"/>
                  <a:gd name="connsiteX33" fmla="*/ 115692 w 376585"/>
                  <a:gd name="connsiteY33" fmla="*/ 11807 h 343369"/>
                  <a:gd name="connsiteX34" fmla="*/ 108069 w 376585"/>
                  <a:gd name="connsiteY34" fmla="*/ 18201 h 343369"/>
                  <a:gd name="connsiteX35" fmla="*/ 108190 w 376585"/>
                  <a:gd name="connsiteY35" fmla="*/ 30963 h 343369"/>
                  <a:gd name="connsiteX36" fmla="*/ 108385 w 376585"/>
                  <a:gd name="connsiteY36" fmla="*/ 31528 h 343369"/>
                  <a:gd name="connsiteX37" fmla="*/ 114483 w 376585"/>
                  <a:gd name="connsiteY37" fmla="*/ 47900 h 343369"/>
                  <a:gd name="connsiteX38" fmla="*/ 114479 w 376585"/>
                  <a:gd name="connsiteY38" fmla="*/ 52240 h 343369"/>
                  <a:gd name="connsiteX39" fmla="*/ 111407 w 376585"/>
                  <a:gd name="connsiteY39" fmla="*/ 55304 h 343369"/>
                  <a:gd name="connsiteX40" fmla="*/ 109246 w 376585"/>
                  <a:gd name="connsiteY40" fmla="*/ 55733 h 343369"/>
                  <a:gd name="connsiteX41" fmla="*/ 103999 w 376585"/>
                  <a:gd name="connsiteY41" fmla="*/ 52220 h 343369"/>
                  <a:gd name="connsiteX42" fmla="*/ 97261 w 376585"/>
                  <a:gd name="connsiteY42" fmla="*/ 35532 h 343369"/>
                  <a:gd name="connsiteX43" fmla="*/ 87260 w 376585"/>
                  <a:gd name="connsiteY43" fmla="*/ 29395 h 343369"/>
                  <a:gd name="connsiteX44" fmla="*/ 66338 w 376585"/>
                  <a:gd name="connsiteY44" fmla="*/ 39435 h 343369"/>
                  <a:gd name="connsiteX45" fmla="*/ 49786 w 376585"/>
                  <a:gd name="connsiteY45" fmla="*/ 62178 h 343369"/>
                  <a:gd name="connsiteX46" fmla="*/ 52722 w 376585"/>
                  <a:gd name="connsiteY46" fmla="*/ 69333 h 343369"/>
                  <a:gd name="connsiteX47" fmla="*/ 72303 w 376585"/>
                  <a:gd name="connsiteY47" fmla="*/ 85776 h 343369"/>
                  <a:gd name="connsiteX48" fmla="*/ 72144 w 376585"/>
                  <a:gd name="connsiteY48" fmla="*/ 93811 h 343369"/>
                  <a:gd name="connsiteX49" fmla="*/ 68225 w 376585"/>
                  <a:gd name="connsiteY49" fmla="*/ 95383 h 343369"/>
                  <a:gd name="connsiteX50" fmla="*/ 64127 w 376585"/>
                  <a:gd name="connsiteY50" fmla="*/ 93632 h 343369"/>
                  <a:gd name="connsiteX51" fmla="*/ 32342 w 376585"/>
                  <a:gd name="connsiteY51" fmla="*/ 73942 h 343369"/>
                  <a:gd name="connsiteX52" fmla="*/ 28770 w 376585"/>
                  <a:gd name="connsiteY52" fmla="*/ 74336 h 343369"/>
                  <a:gd name="connsiteX53" fmla="*/ 16609 w 376585"/>
                  <a:gd name="connsiteY53" fmla="*/ 84138 h 343369"/>
                  <a:gd name="connsiteX54" fmla="*/ 108 w 376585"/>
                  <a:gd name="connsiteY54" fmla="*/ 131398 h 343369"/>
                  <a:gd name="connsiteX55" fmla="*/ 6421 w 376585"/>
                  <a:gd name="connsiteY55" fmla="*/ 160548 h 343369"/>
                  <a:gd name="connsiteX56" fmla="*/ 18812 w 376585"/>
                  <a:gd name="connsiteY56" fmla="*/ 173317 h 343369"/>
                  <a:gd name="connsiteX57" fmla="*/ 21015 w 376585"/>
                  <a:gd name="connsiteY57" fmla="*/ 173855 h 343369"/>
                  <a:gd name="connsiteX58" fmla="*/ 39403 w 376585"/>
                  <a:gd name="connsiteY58" fmla="*/ 167651 h 343369"/>
                  <a:gd name="connsiteX59" fmla="*/ 54040 w 376585"/>
                  <a:gd name="connsiteY59" fmla="*/ 169835 h 343369"/>
                  <a:gd name="connsiteX60" fmla="*/ 57374 w 376585"/>
                  <a:gd name="connsiteY60" fmla="*/ 172451 h 343369"/>
                  <a:gd name="connsiteX61" fmla="*/ 57873 w 376585"/>
                  <a:gd name="connsiteY61" fmla="*/ 176865 h 343369"/>
                  <a:gd name="connsiteX62" fmla="*/ 52430 w 376585"/>
                  <a:gd name="connsiteY62" fmla="*/ 180943 h 343369"/>
                  <a:gd name="connsiteX63" fmla="*/ 50839 w 376585"/>
                  <a:gd name="connsiteY63" fmla="*/ 180714 h 343369"/>
                  <a:gd name="connsiteX64" fmla="*/ 40460 w 376585"/>
                  <a:gd name="connsiteY64" fmla="*/ 179064 h 343369"/>
                  <a:gd name="connsiteX65" fmla="*/ 29160 w 376585"/>
                  <a:gd name="connsiteY65" fmla="*/ 182164 h 343369"/>
                  <a:gd name="connsiteX66" fmla="*/ 28899 w 376585"/>
                  <a:gd name="connsiteY66" fmla="*/ 182596 h 343369"/>
                  <a:gd name="connsiteX67" fmla="*/ 47907 w 376585"/>
                  <a:gd name="connsiteY67" fmla="*/ 203601 h 343369"/>
                  <a:gd name="connsiteX68" fmla="*/ 108845 w 376585"/>
                  <a:gd name="connsiteY68" fmla="*/ 209707 h 343369"/>
                  <a:gd name="connsiteX69" fmla="*/ 127143 w 376585"/>
                  <a:gd name="connsiteY69" fmla="*/ 209531 h 343369"/>
                  <a:gd name="connsiteX70" fmla="*/ 133164 w 376585"/>
                  <a:gd name="connsiteY70" fmla="*/ 206689 h 343369"/>
                  <a:gd name="connsiteX71" fmla="*/ 134707 w 376585"/>
                  <a:gd name="connsiteY71" fmla="*/ 201546 h 343369"/>
                  <a:gd name="connsiteX72" fmla="*/ 136205 w 376585"/>
                  <a:gd name="connsiteY72" fmla="*/ 192796 h 343369"/>
                  <a:gd name="connsiteX73" fmla="*/ 164262 w 376585"/>
                  <a:gd name="connsiteY73" fmla="*/ 167293 h 343369"/>
                  <a:gd name="connsiteX74" fmla="*/ 166235 w 376585"/>
                  <a:gd name="connsiteY74" fmla="*/ 166934 h 343369"/>
                  <a:gd name="connsiteX75" fmla="*/ 171550 w 376585"/>
                  <a:gd name="connsiteY75" fmla="*/ 170638 h 343369"/>
                  <a:gd name="connsiteX76" fmla="*/ 171386 w 376585"/>
                  <a:gd name="connsiteY76" fmla="*/ 174974 h 343369"/>
                  <a:gd name="connsiteX77" fmla="*/ 168208 w 376585"/>
                  <a:gd name="connsiteY77" fmla="*/ 177929 h 343369"/>
                  <a:gd name="connsiteX78" fmla="*/ 147052 w 376585"/>
                  <a:gd name="connsiteY78" fmla="*/ 196122 h 343369"/>
                  <a:gd name="connsiteX79" fmla="*/ 152678 w 376585"/>
                  <a:gd name="connsiteY79" fmla="*/ 223806 h 343369"/>
                  <a:gd name="connsiteX80" fmla="*/ 240466 w 376585"/>
                  <a:gd name="connsiteY80" fmla="*/ 245055 h 343369"/>
                  <a:gd name="connsiteX81" fmla="*/ 238746 w 376585"/>
                  <a:gd name="connsiteY81" fmla="*/ 218983 h 343369"/>
                  <a:gd name="connsiteX82" fmla="*/ 199030 w 376585"/>
                  <a:gd name="connsiteY82" fmla="*/ 200688 h 343369"/>
                  <a:gd name="connsiteX83" fmla="*/ 193521 w 376585"/>
                  <a:gd name="connsiteY83" fmla="*/ 194871 h 343369"/>
                  <a:gd name="connsiteX84" fmla="*/ 199326 w 376585"/>
                  <a:gd name="connsiteY84" fmla="*/ 189354 h 343369"/>
                  <a:gd name="connsiteX85" fmla="*/ 199326 w 376585"/>
                  <a:gd name="connsiteY85" fmla="*/ 189354 h 343369"/>
                  <a:gd name="connsiteX86" fmla="*/ 248798 w 376585"/>
                  <a:gd name="connsiteY86" fmla="*/ 213742 h 343369"/>
                  <a:gd name="connsiteX87" fmla="*/ 252498 w 376585"/>
                  <a:gd name="connsiteY87" fmla="*/ 244701 h 343369"/>
                  <a:gd name="connsiteX88" fmla="*/ 253433 w 376585"/>
                  <a:gd name="connsiteY88" fmla="*/ 249918 h 343369"/>
                  <a:gd name="connsiteX89" fmla="*/ 257578 w 376585"/>
                  <a:gd name="connsiteY89" fmla="*/ 251766 h 343369"/>
                  <a:gd name="connsiteX90" fmla="*/ 293683 w 376585"/>
                  <a:gd name="connsiteY90" fmla="*/ 248518 h 343369"/>
                  <a:gd name="connsiteX91" fmla="*/ 298316 w 376585"/>
                  <a:gd name="connsiteY91" fmla="*/ 251891 h 343369"/>
                  <a:gd name="connsiteX92" fmla="*/ 294935 w 376585"/>
                  <a:gd name="connsiteY92" fmla="*/ 256519 h 343369"/>
                  <a:gd name="connsiteX93" fmla="*/ 232083 w 376585"/>
                  <a:gd name="connsiteY93" fmla="*/ 262110 h 343369"/>
                  <a:gd name="connsiteX94" fmla="*/ 178069 w 376585"/>
                  <a:gd name="connsiteY94" fmla="*/ 253930 h 343369"/>
                  <a:gd name="connsiteX95" fmla="*/ 187902 w 376585"/>
                  <a:gd name="connsiteY95" fmla="*/ 279828 h 343369"/>
                  <a:gd name="connsiteX96" fmla="*/ 188012 w 376585"/>
                  <a:gd name="connsiteY96" fmla="*/ 279983 h 343369"/>
                  <a:gd name="connsiteX97" fmla="*/ 195989 w 376585"/>
                  <a:gd name="connsiteY97" fmla="*/ 287801 h 343369"/>
                  <a:gd name="connsiteX98" fmla="*/ 211028 w 376585"/>
                  <a:gd name="connsiteY98" fmla="*/ 297888 h 343369"/>
                  <a:gd name="connsiteX99" fmla="*/ 241732 w 376585"/>
                  <a:gd name="connsiteY99" fmla="*/ 316681 h 343369"/>
                  <a:gd name="connsiteX100" fmla="*/ 255364 w 376585"/>
                  <a:gd name="connsiteY100" fmla="*/ 330909 h 343369"/>
                  <a:gd name="connsiteX101" fmla="*/ 257025 w 376585"/>
                  <a:gd name="connsiteY101" fmla="*/ 336664 h 343369"/>
                  <a:gd name="connsiteX102" fmla="*/ 265583 w 376585"/>
                  <a:gd name="connsiteY102" fmla="*/ 343381 h 343369"/>
                  <a:gd name="connsiteX103" fmla="*/ 274340 w 376585"/>
                  <a:gd name="connsiteY103" fmla="*/ 334578 h 343369"/>
                  <a:gd name="connsiteX104" fmla="*/ 270632 w 376585"/>
                  <a:gd name="connsiteY104" fmla="*/ 317960 h 343369"/>
                  <a:gd name="connsiteX105" fmla="*/ 252587 w 376585"/>
                  <a:gd name="connsiteY105" fmla="*/ 296250 h 343369"/>
                  <a:gd name="connsiteX106" fmla="*/ 243066 w 376585"/>
                  <a:gd name="connsiteY106" fmla="*/ 289174 h 343369"/>
                  <a:gd name="connsiteX107" fmla="*/ 243027 w 376585"/>
                  <a:gd name="connsiteY107" fmla="*/ 289154 h 343369"/>
                  <a:gd name="connsiteX108" fmla="*/ 242516 w 376585"/>
                  <a:gd name="connsiteY108" fmla="*/ 286822 h 343369"/>
                  <a:gd name="connsiteX109" fmla="*/ 244883 w 376585"/>
                  <a:gd name="connsiteY109" fmla="*/ 286257 h 343369"/>
                  <a:gd name="connsiteX110" fmla="*/ 276937 w 376585"/>
                  <a:gd name="connsiteY110" fmla="*/ 296652 h 343369"/>
                  <a:gd name="connsiteX111" fmla="*/ 318852 w 376585"/>
                  <a:gd name="connsiteY111" fmla="*/ 252791 h 343369"/>
                  <a:gd name="connsiteX112" fmla="*/ 317698 w 376585"/>
                  <a:gd name="connsiteY112" fmla="*/ 241507 h 343369"/>
                  <a:gd name="connsiteX113" fmla="*/ 325219 w 376585"/>
                  <a:gd name="connsiteY113" fmla="*/ 236906 h 343369"/>
                  <a:gd name="connsiteX114" fmla="*/ 329239 w 376585"/>
                  <a:gd name="connsiteY114" fmla="*/ 229623 h 343369"/>
                  <a:gd name="connsiteX115" fmla="*/ 327047 w 376585"/>
                  <a:gd name="connsiteY115" fmla="*/ 221622 h 343369"/>
                  <a:gd name="connsiteX116" fmla="*/ 315085 w 376585"/>
                  <a:gd name="connsiteY116" fmla="*/ 206217 h 343369"/>
                  <a:gd name="connsiteX117" fmla="*/ 314945 w 376585"/>
                  <a:gd name="connsiteY117" fmla="*/ 206065 h 343369"/>
                  <a:gd name="connsiteX118" fmla="*/ 306894 w 376585"/>
                  <a:gd name="connsiteY118" fmla="*/ 202237 h 343369"/>
                  <a:gd name="connsiteX119" fmla="*/ 302573 w 376585"/>
                  <a:gd name="connsiteY119" fmla="*/ 203020 h 343369"/>
                  <a:gd name="connsiteX120" fmla="*/ 289430 w 376585"/>
                  <a:gd name="connsiteY120" fmla="*/ 208186 h 343369"/>
                  <a:gd name="connsiteX121" fmla="*/ 282408 w 376585"/>
                  <a:gd name="connsiteY121" fmla="*/ 204310 h 343369"/>
                  <a:gd name="connsiteX122" fmla="*/ 282887 w 376585"/>
                  <a:gd name="connsiteY122" fmla="*/ 199998 h 343369"/>
                  <a:gd name="connsiteX123" fmla="*/ 286279 w 376585"/>
                  <a:gd name="connsiteY123" fmla="*/ 197296 h 343369"/>
                  <a:gd name="connsiteX124" fmla="*/ 323948 w 376585"/>
                  <a:gd name="connsiteY124" fmla="*/ 164536 h 343369"/>
                  <a:gd name="connsiteX125" fmla="*/ 329204 w 376585"/>
                  <a:gd name="connsiteY125" fmla="*/ 161007 h 343369"/>
                  <a:gd name="connsiteX126" fmla="*/ 331336 w 376585"/>
                  <a:gd name="connsiteY126" fmla="*/ 161429 h 343369"/>
                  <a:gd name="connsiteX127" fmla="*/ 334448 w 376585"/>
                  <a:gd name="connsiteY127" fmla="*/ 168821 h 343369"/>
                  <a:gd name="connsiteX128" fmla="*/ 322883 w 376585"/>
                  <a:gd name="connsiteY128" fmla="*/ 187553 h 343369"/>
                  <a:gd name="connsiteX129" fmla="*/ 323796 w 376585"/>
                  <a:gd name="connsiteY129" fmla="*/ 198945 h 343369"/>
                  <a:gd name="connsiteX130" fmla="*/ 331609 w 376585"/>
                  <a:gd name="connsiteY130" fmla="*/ 209099 h 343369"/>
                  <a:gd name="connsiteX131" fmla="*/ 332026 w 376585"/>
                  <a:gd name="connsiteY131" fmla="*/ 209387 h 343369"/>
                  <a:gd name="connsiteX132" fmla="*/ 339568 w 376585"/>
                  <a:gd name="connsiteY132" fmla="*/ 210288 h 343369"/>
                  <a:gd name="connsiteX133" fmla="*/ 359967 w 376585"/>
                  <a:gd name="connsiteY133" fmla="*/ 201074 h 343369"/>
                  <a:gd name="connsiteX134" fmla="*/ 376441 w 376585"/>
                  <a:gd name="connsiteY134" fmla="*/ 155693 h 343369"/>
                  <a:gd name="connsiteX135" fmla="*/ 376612 w 376585"/>
                  <a:gd name="connsiteY135" fmla="*/ 152254 h 343369"/>
                  <a:gd name="connsiteX136" fmla="*/ 368167 w 376585"/>
                  <a:gd name="connsiteY136" fmla="*/ 138069 h 343369"/>
                  <a:gd name="connsiteX137" fmla="*/ 135359 w 376585"/>
                  <a:gd name="connsiteY137" fmla="*/ 130537 h 343369"/>
                  <a:gd name="connsiteX138" fmla="*/ 111391 w 376585"/>
                  <a:gd name="connsiteY138" fmla="*/ 146351 h 343369"/>
                  <a:gd name="connsiteX139" fmla="*/ 111142 w 376585"/>
                  <a:gd name="connsiteY139" fmla="*/ 146511 h 343369"/>
                  <a:gd name="connsiteX140" fmla="*/ 106544 w 376585"/>
                  <a:gd name="connsiteY140" fmla="*/ 156403 h 343369"/>
                  <a:gd name="connsiteX141" fmla="*/ 109800 w 376585"/>
                  <a:gd name="connsiteY141" fmla="*/ 174935 h 343369"/>
                  <a:gd name="connsiteX142" fmla="*/ 108943 w 376585"/>
                  <a:gd name="connsiteY142" fmla="*/ 179189 h 343369"/>
                  <a:gd name="connsiteX143" fmla="*/ 105328 w 376585"/>
                  <a:gd name="connsiteY143" fmla="*/ 181591 h 343369"/>
                  <a:gd name="connsiteX144" fmla="*/ 98668 w 376585"/>
                  <a:gd name="connsiteY144" fmla="*/ 177122 h 343369"/>
                  <a:gd name="connsiteX145" fmla="*/ 95121 w 376585"/>
                  <a:gd name="connsiteY145" fmla="*/ 157120 h 343369"/>
                  <a:gd name="connsiteX146" fmla="*/ 87385 w 376585"/>
                  <a:gd name="connsiteY146" fmla="*/ 150398 h 343369"/>
                  <a:gd name="connsiteX147" fmla="*/ 87022 w 376585"/>
                  <a:gd name="connsiteY147" fmla="*/ 150301 h 343369"/>
                  <a:gd name="connsiteX148" fmla="*/ 36050 w 376585"/>
                  <a:gd name="connsiteY148" fmla="*/ 130891 h 343369"/>
                  <a:gd name="connsiteX149" fmla="*/ 33999 w 376585"/>
                  <a:gd name="connsiteY149" fmla="*/ 127067 h 343369"/>
                  <a:gd name="connsiteX150" fmla="*/ 35254 w 376585"/>
                  <a:gd name="connsiteY150" fmla="*/ 122914 h 343369"/>
                  <a:gd name="connsiteX151" fmla="*/ 39645 w 376585"/>
                  <a:gd name="connsiteY151" fmla="*/ 120835 h 343369"/>
                  <a:gd name="connsiteX152" fmla="*/ 43228 w 376585"/>
                  <a:gd name="connsiteY152" fmla="*/ 122115 h 343369"/>
                  <a:gd name="connsiteX153" fmla="*/ 88827 w 376585"/>
                  <a:gd name="connsiteY153" fmla="*/ 139118 h 343369"/>
                  <a:gd name="connsiteX154" fmla="*/ 127393 w 376585"/>
                  <a:gd name="connsiteY154" fmla="*/ 122473 h 343369"/>
                  <a:gd name="connsiteX155" fmla="*/ 135409 w 376585"/>
                  <a:gd name="connsiteY155" fmla="*/ 122524 h 343369"/>
                  <a:gd name="connsiteX156" fmla="*/ 137043 w 376585"/>
                  <a:gd name="connsiteY156" fmla="*/ 126544 h 343369"/>
                  <a:gd name="connsiteX157" fmla="*/ 135359 w 376585"/>
                  <a:gd name="connsiteY157" fmla="*/ 130537 h 343369"/>
                  <a:gd name="connsiteX158" fmla="*/ 142833 w 376585"/>
                  <a:gd name="connsiteY158" fmla="*/ 91160 h 343369"/>
                  <a:gd name="connsiteX159" fmla="*/ 111902 w 376585"/>
                  <a:gd name="connsiteY159" fmla="*/ 102588 h 343369"/>
                  <a:gd name="connsiteX160" fmla="*/ 108163 w 376585"/>
                  <a:gd name="connsiteY160" fmla="*/ 104000 h 343369"/>
                  <a:gd name="connsiteX161" fmla="*/ 103901 w 376585"/>
                  <a:gd name="connsiteY161" fmla="*/ 102074 h 343369"/>
                  <a:gd name="connsiteX162" fmla="*/ 102505 w 376585"/>
                  <a:gd name="connsiteY162" fmla="*/ 97964 h 343369"/>
                  <a:gd name="connsiteX163" fmla="*/ 104420 w 376585"/>
                  <a:gd name="connsiteY163" fmla="*/ 94073 h 343369"/>
                  <a:gd name="connsiteX164" fmla="*/ 142978 w 376585"/>
                  <a:gd name="connsiteY164" fmla="*/ 79962 h 343369"/>
                  <a:gd name="connsiteX165" fmla="*/ 176946 w 376585"/>
                  <a:gd name="connsiteY165" fmla="*/ 91230 h 343369"/>
                  <a:gd name="connsiteX166" fmla="*/ 179262 w 376585"/>
                  <a:gd name="connsiteY166" fmla="*/ 94899 h 343369"/>
                  <a:gd name="connsiteX167" fmla="*/ 178307 w 376585"/>
                  <a:gd name="connsiteY167" fmla="*/ 99130 h 343369"/>
                  <a:gd name="connsiteX168" fmla="*/ 173671 w 376585"/>
                  <a:gd name="connsiteY168" fmla="*/ 101531 h 343369"/>
                  <a:gd name="connsiteX169" fmla="*/ 170407 w 376585"/>
                  <a:gd name="connsiteY169" fmla="*/ 100490 h 343369"/>
                  <a:gd name="connsiteX170" fmla="*/ 142833 w 376585"/>
                  <a:gd name="connsiteY170" fmla="*/ 91160 h 343369"/>
                  <a:gd name="connsiteX171" fmla="*/ 274048 w 376585"/>
                  <a:gd name="connsiteY171" fmla="*/ 171535 h 343369"/>
                  <a:gd name="connsiteX172" fmla="*/ 270199 w 376585"/>
                  <a:gd name="connsiteY172" fmla="*/ 173539 h 343369"/>
                  <a:gd name="connsiteX173" fmla="*/ 216521 w 376585"/>
                  <a:gd name="connsiteY173" fmla="*/ 157631 h 343369"/>
                  <a:gd name="connsiteX174" fmla="*/ 211823 w 376585"/>
                  <a:gd name="connsiteY174" fmla="*/ 151061 h 343369"/>
                  <a:gd name="connsiteX175" fmla="*/ 211702 w 376585"/>
                  <a:gd name="connsiteY175" fmla="*/ 150897 h 343369"/>
                  <a:gd name="connsiteX176" fmla="*/ 205717 w 376585"/>
                  <a:gd name="connsiteY176" fmla="*/ 148539 h 343369"/>
                  <a:gd name="connsiteX177" fmla="*/ 202855 w 376585"/>
                  <a:gd name="connsiteY177" fmla="*/ 148710 h 343369"/>
                  <a:gd name="connsiteX178" fmla="*/ 188748 w 376585"/>
                  <a:gd name="connsiteY178" fmla="*/ 150008 h 343369"/>
                  <a:gd name="connsiteX179" fmla="*/ 162656 w 376585"/>
                  <a:gd name="connsiteY179" fmla="*/ 141859 h 343369"/>
                  <a:gd name="connsiteX180" fmla="*/ 161459 w 376585"/>
                  <a:gd name="connsiteY180" fmla="*/ 133929 h 343369"/>
                  <a:gd name="connsiteX181" fmla="*/ 166223 w 376585"/>
                  <a:gd name="connsiteY181" fmla="*/ 131628 h 343369"/>
                  <a:gd name="connsiteX182" fmla="*/ 169366 w 376585"/>
                  <a:gd name="connsiteY182" fmla="*/ 132716 h 343369"/>
                  <a:gd name="connsiteX183" fmla="*/ 189053 w 376585"/>
                  <a:gd name="connsiteY183" fmla="*/ 138654 h 343369"/>
                  <a:gd name="connsiteX184" fmla="*/ 201058 w 376585"/>
                  <a:gd name="connsiteY184" fmla="*/ 136900 h 343369"/>
                  <a:gd name="connsiteX185" fmla="*/ 205050 w 376585"/>
                  <a:gd name="connsiteY185" fmla="*/ 128341 h 343369"/>
                  <a:gd name="connsiteX186" fmla="*/ 206142 w 376585"/>
                  <a:gd name="connsiteY186" fmla="*/ 108269 h 343369"/>
                  <a:gd name="connsiteX187" fmla="*/ 212922 w 376585"/>
                  <a:gd name="connsiteY187" fmla="*/ 103988 h 343369"/>
                  <a:gd name="connsiteX188" fmla="*/ 217204 w 376585"/>
                  <a:gd name="connsiteY188" fmla="*/ 110757 h 343369"/>
                  <a:gd name="connsiteX189" fmla="*/ 225103 w 376585"/>
                  <a:gd name="connsiteY189" fmla="*/ 150223 h 343369"/>
                  <a:gd name="connsiteX190" fmla="*/ 269213 w 376585"/>
                  <a:gd name="connsiteY190" fmla="*/ 162243 h 343369"/>
                  <a:gd name="connsiteX191" fmla="*/ 275354 w 376585"/>
                  <a:gd name="connsiteY191" fmla="*/ 167398 h 343369"/>
                  <a:gd name="connsiteX192" fmla="*/ 274048 w 376585"/>
                  <a:gd name="connsiteY192" fmla="*/ 171535 h 343369"/>
                  <a:gd name="connsiteX193" fmla="*/ 269595 w 376585"/>
                  <a:gd name="connsiteY193" fmla="*/ 83772 h 343369"/>
                  <a:gd name="connsiteX194" fmla="*/ 256864 w 376585"/>
                  <a:gd name="connsiteY194" fmla="*/ 123234 h 343369"/>
                  <a:gd name="connsiteX195" fmla="*/ 252697 w 376585"/>
                  <a:gd name="connsiteY195" fmla="*/ 129121 h 343369"/>
                  <a:gd name="connsiteX196" fmla="*/ 251827 w 376585"/>
                  <a:gd name="connsiteY196" fmla="*/ 129196 h 343369"/>
                  <a:gd name="connsiteX197" fmla="*/ 246805 w 376585"/>
                  <a:gd name="connsiteY197" fmla="*/ 124949 h 343369"/>
                  <a:gd name="connsiteX198" fmla="*/ 249924 w 376585"/>
                  <a:gd name="connsiteY198" fmla="*/ 95547 h 343369"/>
                  <a:gd name="connsiteX199" fmla="*/ 250045 w 376585"/>
                  <a:gd name="connsiteY199" fmla="*/ 93484 h 343369"/>
                  <a:gd name="connsiteX200" fmla="*/ 248544 w 376585"/>
                  <a:gd name="connsiteY200" fmla="*/ 92189 h 343369"/>
                  <a:gd name="connsiteX201" fmla="*/ 193178 w 376585"/>
                  <a:gd name="connsiteY201" fmla="*/ 64841 h 343369"/>
                  <a:gd name="connsiteX202" fmla="*/ 177776 w 376585"/>
                  <a:gd name="connsiteY202" fmla="*/ 63422 h 343369"/>
                  <a:gd name="connsiteX203" fmla="*/ 134949 w 376585"/>
                  <a:gd name="connsiteY203" fmla="*/ 38363 h 343369"/>
                  <a:gd name="connsiteX204" fmla="*/ 135698 w 376585"/>
                  <a:gd name="connsiteY204" fmla="*/ 34530 h 343369"/>
                  <a:gd name="connsiteX205" fmla="*/ 138934 w 376585"/>
                  <a:gd name="connsiteY205" fmla="*/ 32347 h 343369"/>
                  <a:gd name="connsiteX206" fmla="*/ 139952 w 376585"/>
                  <a:gd name="connsiteY206" fmla="*/ 32242 h 343369"/>
                  <a:gd name="connsiteX207" fmla="*/ 144943 w 376585"/>
                  <a:gd name="connsiteY207" fmla="*/ 36281 h 343369"/>
                  <a:gd name="connsiteX208" fmla="*/ 177862 w 376585"/>
                  <a:gd name="connsiteY208" fmla="*/ 53203 h 343369"/>
                  <a:gd name="connsiteX209" fmla="*/ 182253 w 376585"/>
                  <a:gd name="connsiteY209" fmla="*/ 53082 h 343369"/>
                  <a:gd name="connsiteX210" fmla="*/ 187871 w 376585"/>
                  <a:gd name="connsiteY210" fmla="*/ 47787 h 343369"/>
                  <a:gd name="connsiteX211" fmla="*/ 201506 w 376585"/>
                  <a:gd name="connsiteY211" fmla="*/ 25422 h 343369"/>
                  <a:gd name="connsiteX212" fmla="*/ 204255 w 376585"/>
                  <a:gd name="connsiteY212" fmla="*/ 24611 h 343369"/>
                  <a:gd name="connsiteX213" fmla="*/ 208560 w 376585"/>
                  <a:gd name="connsiteY213" fmla="*/ 26958 h 343369"/>
                  <a:gd name="connsiteX214" fmla="*/ 209250 w 376585"/>
                  <a:gd name="connsiteY214" fmla="*/ 30799 h 343369"/>
                  <a:gd name="connsiteX215" fmla="*/ 207023 w 376585"/>
                  <a:gd name="connsiteY215" fmla="*/ 34008 h 343369"/>
                  <a:gd name="connsiteX216" fmla="*/ 199373 w 376585"/>
                  <a:gd name="connsiteY216" fmla="*/ 54813 h 343369"/>
                  <a:gd name="connsiteX217" fmla="*/ 254213 w 376585"/>
                  <a:gd name="connsiteY217" fmla="*/ 82426 h 343369"/>
                  <a:gd name="connsiteX218" fmla="*/ 259461 w 376585"/>
                  <a:gd name="connsiteY218" fmla="*/ 79666 h 343369"/>
                  <a:gd name="connsiteX219" fmla="*/ 262538 w 376585"/>
                  <a:gd name="connsiteY219" fmla="*/ 76394 h 343369"/>
                  <a:gd name="connsiteX220" fmla="*/ 276313 w 376585"/>
                  <a:gd name="connsiteY220" fmla="*/ 51276 h 343369"/>
                  <a:gd name="connsiteX221" fmla="*/ 281643 w 376585"/>
                  <a:gd name="connsiteY221" fmla="*/ 46430 h 343369"/>
                  <a:gd name="connsiteX222" fmla="*/ 286509 w 376585"/>
                  <a:gd name="connsiteY222" fmla="*/ 51705 h 343369"/>
                  <a:gd name="connsiteX223" fmla="*/ 269595 w 376585"/>
                  <a:gd name="connsiteY223" fmla="*/ 83772 h 34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376585" h="343369">
                    <a:moveTo>
                      <a:pt x="368167" y="138069"/>
                    </a:moveTo>
                    <a:cubicBezTo>
                      <a:pt x="368097" y="137906"/>
                      <a:pt x="367980" y="137769"/>
                      <a:pt x="367816" y="137679"/>
                    </a:cubicBezTo>
                    <a:cubicBezTo>
                      <a:pt x="359394" y="132923"/>
                      <a:pt x="350461" y="130509"/>
                      <a:pt x="341268" y="130509"/>
                    </a:cubicBezTo>
                    <a:cubicBezTo>
                      <a:pt x="329181" y="130509"/>
                      <a:pt x="317019" y="134767"/>
                      <a:pt x="305131" y="143158"/>
                    </a:cubicBezTo>
                    <a:cubicBezTo>
                      <a:pt x="304164" y="143836"/>
                      <a:pt x="303037" y="144195"/>
                      <a:pt x="301864" y="144195"/>
                    </a:cubicBezTo>
                    <a:cubicBezTo>
                      <a:pt x="300015" y="144195"/>
                      <a:pt x="298284" y="143298"/>
                      <a:pt x="297224" y="141793"/>
                    </a:cubicBezTo>
                    <a:cubicBezTo>
                      <a:pt x="295422" y="139239"/>
                      <a:pt x="296031" y="135695"/>
                      <a:pt x="298592" y="133890"/>
                    </a:cubicBezTo>
                    <a:cubicBezTo>
                      <a:pt x="312836" y="123834"/>
                      <a:pt x="325983" y="118948"/>
                      <a:pt x="338780" y="118948"/>
                    </a:cubicBezTo>
                    <a:cubicBezTo>
                      <a:pt x="345034" y="118948"/>
                      <a:pt x="351389" y="120114"/>
                      <a:pt x="358228" y="122524"/>
                    </a:cubicBezTo>
                    <a:cubicBezTo>
                      <a:pt x="358552" y="122637"/>
                      <a:pt x="358914" y="122532"/>
                      <a:pt x="359125" y="122263"/>
                    </a:cubicBezTo>
                    <a:cubicBezTo>
                      <a:pt x="359348" y="121990"/>
                      <a:pt x="364463" y="115326"/>
                      <a:pt x="361706" y="99110"/>
                    </a:cubicBezTo>
                    <a:cubicBezTo>
                      <a:pt x="360486" y="93285"/>
                      <a:pt x="358248" y="88528"/>
                      <a:pt x="355082" y="85015"/>
                    </a:cubicBezTo>
                    <a:cubicBezTo>
                      <a:pt x="348699" y="76917"/>
                      <a:pt x="342226" y="75217"/>
                      <a:pt x="337918" y="75217"/>
                    </a:cubicBezTo>
                    <a:cubicBezTo>
                      <a:pt x="335243" y="75217"/>
                      <a:pt x="333551" y="75884"/>
                      <a:pt x="333477" y="75911"/>
                    </a:cubicBezTo>
                    <a:cubicBezTo>
                      <a:pt x="333321" y="75974"/>
                      <a:pt x="333189" y="76082"/>
                      <a:pt x="333099" y="76230"/>
                    </a:cubicBezTo>
                    <a:cubicBezTo>
                      <a:pt x="326907" y="85966"/>
                      <a:pt x="319721" y="92505"/>
                      <a:pt x="306593" y="100362"/>
                    </a:cubicBezTo>
                    <a:cubicBezTo>
                      <a:pt x="305708" y="100888"/>
                      <a:pt x="304706" y="101165"/>
                      <a:pt x="303685" y="101165"/>
                    </a:cubicBezTo>
                    <a:cubicBezTo>
                      <a:pt x="301696" y="101165"/>
                      <a:pt x="299836" y="100109"/>
                      <a:pt x="298815" y="98405"/>
                    </a:cubicBezTo>
                    <a:cubicBezTo>
                      <a:pt x="297208" y="95722"/>
                      <a:pt x="298085" y="92233"/>
                      <a:pt x="300768" y="90626"/>
                    </a:cubicBezTo>
                    <a:cubicBezTo>
                      <a:pt x="316614" y="81143"/>
                      <a:pt x="322914" y="74909"/>
                      <a:pt x="326728" y="64896"/>
                    </a:cubicBezTo>
                    <a:cubicBezTo>
                      <a:pt x="328654" y="57831"/>
                      <a:pt x="326279" y="48302"/>
                      <a:pt x="321222" y="42765"/>
                    </a:cubicBezTo>
                    <a:lnTo>
                      <a:pt x="320209" y="41521"/>
                    </a:lnTo>
                    <a:cubicBezTo>
                      <a:pt x="314458" y="34445"/>
                      <a:pt x="303770" y="21270"/>
                      <a:pt x="276750" y="14349"/>
                    </a:cubicBezTo>
                    <a:cubicBezTo>
                      <a:pt x="272999" y="13156"/>
                      <a:pt x="269170" y="12551"/>
                      <a:pt x="265364" y="12551"/>
                    </a:cubicBezTo>
                    <a:cubicBezTo>
                      <a:pt x="254354" y="12551"/>
                      <a:pt x="247172" y="17507"/>
                      <a:pt x="246872" y="17718"/>
                    </a:cubicBezTo>
                    <a:cubicBezTo>
                      <a:pt x="246575" y="17924"/>
                      <a:pt x="246454" y="18302"/>
                      <a:pt x="246567" y="18642"/>
                    </a:cubicBezTo>
                    <a:cubicBezTo>
                      <a:pt x="247640" y="21792"/>
                      <a:pt x="250907" y="31376"/>
                      <a:pt x="247581" y="42106"/>
                    </a:cubicBezTo>
                    <a:cubicBezTo>
                      <a:pt x="246844" y="44496"/>
                      <a:pt x="244660" y="46099"/>
                      <a:pt x="242165" y="46099"/>
                    </a:cubicBezTo>
                    <a:cubicBezTo>
                      <a:pt x="241596" y="46099"/>
                      <a:pt x="241031" y="46017"/>
                      <a:pt x="240481" y="45845"/>
                    </a:cubicBezTo>
                    <a:cubicBezTo>
                      <a:pt x="237498" y="44917"/>
                      <a:pt x="235821" y="41736"/>
                      <a:pt x="236750" y="38749"/>
                    </a:cubicBezTo>
                    <a:cubicBezTo>
                      <a:pt x="238952" y="31641"/>
                      <a:pt x="238481" y="25364"/>
                      <a:pt x="235311" y="19566"/>
                    </a:cubicBezTo>
                    <a:cubicBezTo>
                      <a:pt x="231166" y="11978"/>
                      <a:pt x="225419" y="6870"/>
                      <a:pt x="217777" y="3958"/>
                    </a:cubicBezTo>
                    <a:cubicBezTo>
                      <a:pt x="210482" y="854"/>
                      <a:pt x="198921" y="164"/>
                      <a:pt x="194257" y="12"/>
                    </a:cubicBezTo>
                    <a:cubicBezTo>
                      <a:pt x="164216" y="176"/>
                      <a:pt x="142798" y="2110"/>
                      <a:pt x="115692" y="11807"/>
                    </a:cubicBezTo>
                    <a:cubicBezTo>
                      <a:pt x="112221" y="12937"/>
                      <a:pt x="109516" y="15210"/>
                      <a:pt x="108069" y="18201"/>
                    </a:cubicBezTo>
                    <a:cubicBezTo>
                      <a:pt x="106361" y="21741"/>
                      <a:pt x="106400" y="26155"/>
                      <a:pt x="108190" y="30963"/>
                    </a:cubicBezTo>
                    <a:cubicBezTo>
                      <a:pt x="108214" y="31021"/>
                      <a:pt x="108276" y="31216"/>
                      <a:pt x="108385" y="31528"/>
                    </a:cubicBezTo>
                    <a:cubicBezTo>
                      <a:pt x="110482" y="37665"/>
                      <a:pt x="112533" y="43171"/>
                      <a:pt x="114483" y="47900"/>
                    </a:cubicBezTo>
                    <a:cubicBezTo>
                      <a:pt x="115060" y="49300"/>
                      <a:pt x="115060" y="50840"/>
                      <a:pt x="114479" y="52240"/>
                    </a:cubicBezTo>
                    <a:cubicBezTo>
                      <a:pt x="113898" y="53636"/>
                      <a:pt x="112806" y="54727"/>
                      <a:pt x="111407" y="55304"/>
                    </a:cubicBezTo>
                    <a:cubicBezTo>
                      <a:pt x="110713" y="55589"/>
                      <a:pt x="109987" y="55733"/>
                      <a:pt x="109246" y="55733"/>
                    </a:cubicBezTo>
                    <a:cubicBezTo>
                      <a:pt x="106958" y="55733"/>
                      <a:pt x="104899" y="54353"/>
                      <a:pt x="103999" y="52220"/>
                    </a:cubicBezTo>
                    <a:cubicBezTo>
                      <a:pt x="102372" y="48341"/>
                      <a:pt x="97308" y="35649"/>
                      <a:pt x="97261" y="35532"/>
                    </a:cubicBezTo>
                    <a:cubicBezTo>
                      <a:pt x="97167" y="35283"/>
                      <a:pt x="94820" y="29395"/>
                      <a:pt x="87260" y="29395"/>
                    </a:cubicBezTo>
                    <a:cubicBezTo>
                      <a:pt x="81583" y="29395"/>
                      <a:pt x="74537" y="32776"/>
                      <a:pt x="66338" y="39435"/>
                    </a:cubicBezTo>
                    <a:cubicBezTo>
                      <a:pt x="55432" y="47884"/>
                      <a:pt x="49864" y="55538"/>
                      <a:pt x="49786" y="62178"/>
                    </a:cubicBezTo>
                    <a:cubicBezTo>
                      <a:pt x="49732" y="66862"/>
                      <a:pt x="52527" y="69181"/>
                      <a:pt x="52722" y="69333"/>
                    </a:cubicBezTo>
                    <a:cubicBezTo>
                      <a:pt x="54972" y="70768"/>
                      <a:pt x="67196" y="80087"/>
                      <a:pt x="72303" y="85776"/>
                    </a:cubicBezTo>
                    <a:cubicBezTo>
                      <a:pt x="74440" y="88150"/>
                      <a:pt x="74370" y="91682"/>
                      <a:pt x="72144" y="93811"/>
                    </a:cubicBezTo>
                    <a:cubicBezTo>
                      <a:pt x="71083" y="94825"/>
                      <a:pt x="69691" y="95383"/>
                      <a:pt x="68225" y="95383"/>
                    </a:cubicBezTo>
                    <a:cubicBezTo>
                      <a:pt x="66661" y="95383"/>
                      <a:pt x="65207" y="94759"/>
                      <a:pt x="64127" y="93632"/>
                    </a:cubicBezTo>
                    <a:cubicBezTo>
                      <a:pt x="51447" y="80387"/>
                      <a:pt x="41052" y="73942"/>
                      <a:pt x="32342" y="73942"/>
                    </a:cubicBezTo>
                    <a:cubicBezTo>
                      <a:pt x="31118" y="73942"/>
                      <a:pt x="29917" y="74074"/>
                      <a:pt x="28770" y="74336"/>
                    </a:cubicBezTo>
                    <a:cubicBezTo>
                      <a:pt x="25390" y="75111"/>
                      <a:pt x="19908" y="79007"/>
                      <a:pt x="16609" y="84138"/>
                    </a:cubicBezTo>
                    <a:cubicBezTo>
                      <a:pt x="4978" y="99251"/>
                      <a:pt x="1181" y="111108"/>
                      <a:pt x="108" y="131398"/>
                    </a:cubicBezTo>
                    <a:cubicBezTo>
                      <a:pt x="-539" y="143544"/>
                      <a:pt x="2740" y="155397"/>
                      <a:pt x="6421" y="160548"/>
                    </a:cubicBezTo>
                    <a:cubicBezTo>
                      <a:pt x="11595" y="167784"/>
                      <a:pt x="16828" y="171882"/>
                      <a:pt x="18812" y="173317"/>
                    </a:cubicBezTo>
                    <a:cubicBezTo>
                      <a:pt x="18812" y="173317"/>
                      <a:pt x="20407" y="174330"/>
                      <a:pt x="21015" y="173855"/>
                    </a:cubicBezTo>
                    <a:cubicBezTo>
                      <a:pt x="26193" y="169788"/>
                      <a:pt x="32124" y="167651"/>
                      <a:pt x="39403" y="167651"/>
                    </a:cubicBezTo>
                    <a:cubicBezTo>
                      <a:pt x="43758" y="167651"/>
                      <a:pt x="48683" y="168385"/>
                      <a:pt x="54040" y="169835"/>
                    </a:cubicBezTo>
                    <a:cubicBezTo>
                      <a:pt x="55459" y="170221"/>
                      <a:pt x="56645" y="171149"/>
                      <a:pt x="57374" y="172451"/>
                    </a:cubicBezTo>
                    <a:cubicBezTo>
                      <a:pt x="58122" y="173785"/>
                      <a:pt x="58306" y="175395"/>
                      <a:pt x="57873" y="176865"/>
                    </a:cubicBezTo>
                    <a:cubicBezTo>
                      <a:pt x="57171" y="179267"/>
                      <a:pt x="54937" y="180943"/>
                      <a:pt x="52430" y="180943"/>
                    </a:cubicBezTo>
                    <a:cubicBezTo>
                      <a:pt x="51892" y="180943"/>
                      <a:pt x="51358" y="180862"/>
                      <a:pt x="50839" y="180714"/>
                    </a:cubicBezTo>
                    <a:cubicBezTo>
                      <a:pt x="47096" y="179621"/>
                      <a:pt x="43602" y="179158"/>
                      <a:pt x="40460" y="179064"/>
                    </a:cubicBezTo>
                    <a:cubicBezTo>
                      <a:pt x="37364" y="178982"/>
                      <a:pt x="31718" y="179275"/>
                      <a:pt x="29160" y="182164"/>
                    </a:cubicBezTo>
                    <a:cubicBezTo>
                      <a:pt x="29043" y="182296"/>
                      <a:pt x="28938" y="182429"/>
                      <a:pt x="28899" y="182596"/>
                    </a:cubicBezTo>
                    <a:cubicBezTo>
                      <a:pt x="28864" y="182757"/>
                      <a:pt x="28260" y="196559"/>
                      <a:pt x="47907" y="203601"/>
                    </a:cubicBezTo>
                    <a:cubicBezTo>
                      <a:pt x="64407" y="209512"/>
                      <a:pt x="72985" y="209707"/>
                      <a:pt x="108845" y="209707"/>
                    </a:cubicBezTo>
                    <a:cubicBezTo>
                      <a:pt x="114132" y="209707"/>
                      <a:pt x="119950" y="209652"/>
                      <a:pt x="127143" y="209531"/>
                    </a:cubicBezTo>
                    <a:cubicBezTo>
                      <a:pt x="128956" y="209481"/>
                      <a:pt x="131526" y="208588"/>
                      <a:pt x="133164" y="206689"/>
                    </a:cubicBezTo>
                    <a:cubicBezTo>
                      <a:pt x="134411" y="205246"/>
                      <a:pt x="134946" y="203437"/>
                      <a:pt x="134707" y="201546"/>
                    </a:cubicBezTo>
                    <a:cubicBezTo>
                      <a:pt x="134688" y="198501"/>
                      <a:pt x="135160" y="195721"/>
                      <a:pt x="136205" y="192796"/>
                    </a:cubicBezTo>
                    <a:cubicBezTo>
                      <a:pt x="140501" y="180756"/>
                      <a:pt x="149154" y="172896"/>
                      <a:pt x="164262" y="167293"/>
                    </a:cubicBezTo>
                    <a:cubicBezTo>
                      <a:pt x="164902" y="167055"/>
                      <a:pt x="165560" y="166934"/>
                      <a:pt x="166235" y="166934"/>
                    </a:cubicBezTo>
                    <a:cubicBezTo>
                      <a:pt x="168594" y="166934"/>
                      <a:pt x="170727" y="168424"/>
                      <a:pt x="171550" y="170638"/>
                    </a:cubicBezTo>
                    <a:cubicBezTo>
                      <a:pt x="172076" y="172057"/>
                      <a:pt x="172021" y="173598"/>
                      <a:pt x="171386" y="174974"/>
                    </a:cubicBezTo>
                    <a:cubicBezTo>
                      <a:pt x="170754" y="176354"/>
                      <a:pt x="169627" y="177399"/>
                      <a:pt x="168208" y="177929"/>
                    </a:cubicBezTo>
                    <a:cubicBezTo>
                      <a:pt x="156655" y="182215"/>
                      <a:pt x="149540" y="188336"/>
                      <a:pt x="147052" y="196122"/>
                    </a:cubicBezTo>
                    <a:cubicBezTo>
                      <a:pt x="142861" y="209262"/>
                      <a:pt x="152561" y="223689"/>
                      <a:pt x="152678" y="223806"/>
                    </a:cubicBezTo>
                    <a:cubicBezTo>
                      <a:pt x="181551" y="252101"/>
                      <a:pt x="237646" y="252908"/>
                      <a:pt x="240466" y="245055"/>
                    </a:cubicBezTo>
                    <a:cubicBezTo>
                      <a:pt x="242840" y="239227"/>
                      <a:pt x="244474" y="229974"/>
                      <a:pt x="238746" y="218983"/>
                    </a:cubicBezTo>
                    <a:cubicBezTo>
                      <a:pt x="229774" y="201772"/>
                      <a:pt x="199338" y="200704"/>
                      <a:pt x="199030" y="200688"/>
                    </a:cubicBezTo>
                    <a:cubicBezTo>
                      <a:pt x="195907" y="200603"/>
                      <a:pt x="193431" y="197987"/>
                      <a:pt x="193521" y="194871"/>
                    </a:cubicBezTo>
                    <a:cubicBezTo>
                      <a:pt x="193603" y="191830"/>
                      <a:pt x="196153" y="189354"/>
                      <a:pt x="199326" y="189354"/>
                    </a:cubicBezTo>
                    <a:lnTo>
                      <a:pt x="199326" y="189354"/>
                    </a:lnTo>
                    <a:cubicBezTo>
                      <a:pt x="200851" y="189397"/>
                      <a:pt x="236722" y="190574"/>
                      <a:pt x="248798" y="213742"/>
                    </a:cubicBezTo>
                    <a:cubicBezTo>
                      <a:pt x="255356" y="226317"/>
                      <a:pt x="254432" y="237507"/>
                      <a:pt x="252498" y="244701"/>
                    </a:cubicBezTo>
                    <a:cubicBezTo>
                      <a:pt x="252034" y="246631"/>
                      <a:pt x="252385" y="248580"/>
                      <a:pt x="253433" y="249918"/>
                    </a:cubicBezTo>
                    <a:cubicBezTo>
                      <a:pt x="254104" y="250760"/>
                      <a:pt x="255356" y="251766"/>
                      <a:pt x="257578" y="251766"/>
                    </a:cubicBezTo>
                    <a:cubicBezTo>
                      <a:pt x="257578" y="251766"/>
                      <a:pt x="277448" y="251894"/>
                      <a:pt x="293683" y="248518"/>
                    </a:cubicBezTo>
                    <a:cubicBezTo>
                      <a:pt x="295878" y="248066"/>
                      <a:pt x="297972" y="249688"/>
                      <a:pt x="298316" y="251891"/>
                    </a:cubicBezTo>
                    <a:cubicBezTo>
                      <a:pt x="298659" y="254101"/>
                      <a:pt x="297142" y="256176"/>
                      <a:pt x="294935" y="256519"/>
                    </a:cubicBezTo>
                    <a:cubicBezTo>
                      <a:pt x="271108" y="260246"/>
                      <a:pt x="250217" y="262110"/>
                      <a:pt x="232083" y="262110"/>
                    </a:cubicBezTo>
                    <a:cubicBezTo>
                      <a:pt x="210170" y="262110"/>
                      <a:pt x="192277" y="259385"/>
                      <a:pt x="178069" y="253930"/>
                    </a:cubicBezTo>
                    <a:cubicBezTo>
                      <a:pt x="178310" y="263947"/>
                      <a:pt x="181714" y="272681"/>
                      <a:pt x="187902" y="279828"/>
                    </a:cubicBezTo>
                    <a:cubicBezTo>
                      <a:pt x="187941" y="279886"/>
                      <a:pt x="187976" y="279928"/>
                      <a:pt x="188012" y="279983"/>
                    </a:cubicBezTo>
                    <a:cubicBezTo>
                      <a:pt x="190074" y="282155"/>
                      <a:pt x="193166" y="285227"/>
                      <a:pt x="195989" y="287801"/>
                    </a:cubicBezTo>
                    <a:cubicBezTo>
                      <a:pt x="198149" y="289770"/>
                      <a:pt x="208368" y="296281"/>
                      <a:pt x="211028" y="297888"/>
                    </a:cubicBezTo>
                    <a:cubicBezTo>
                      <a:pt x="216158" y="300882"/>
                      <a:pt x="239491" y="315238"/>
                      <a:pt x="241732" y="316681"/>
                    </a:cubicBezTo>
                    <a:cubicBezTo>
                      <a:pt x="252002" y="323298"/>
                      <a:pt x="255044" y="330480"/>
                      <a:pt x="255364" y="330909"/>
                    </a:cubicBezTo>
                    <a:cubicBezTo>
                      <a:pt x="256459" y="332359"/>
                      <a:pt x="257025" y="336664"/>
                      <a:pt x="257025" y="336664"/>
                    </a:cubicBezTo>
                    <a:cubicBezTo>
                      <a:pt x="257952" y="340524"/>
                      <a:pt x="261434" y="343393"/>
                      <a:pt x="265583" y="343381"/>
                    </a:cubicBezTo>
                    <a:cubicBezTo>
                      <a:pt x="270429" y="343370"/>
                      <a:pt x="274356" y="339428"/>
                      <a:pt x="274340" y="334578"/>
                    </a:cubicBezTo>
                    <a:cubicBezTo>
                      <a:pt x="274340" y="334578"/>
                      <a:pt x="274476" y="324717"/>
                      <a:pt x="270632" y="317960"/>
                    </a:cubicBezTo>
                    <a:cubicBezTo>
                      <a:pt x="270016" y="316708"/>
                      <a:pt x="261926" y="303451"/>
                      <a:pt x="252587" y="296250"/>
                    </a:cubicBezTo>
                    <a:cubicBezTo>
                      <a:pt x="249753" y="294063"/>
                      <a:pt x="243066" y="289174"/>
                      <a:pt x="243066" y="289174"/>
                    </a:cubicBezTo>
                    <a:lnTo>
                      <a:pt x="243027" y="289154"/>
                    </a:lnTo>
                    <a:cubicBezTo>
                      <a:pt x="242267" y="288635"/>
                      <a:pt x="242029" y="287614"/>
                      <a:pt x="242516" y="286822"/>
                    </a:cubicBezTo>
                    <a:cubicBezTo>
                      <a:pt x="243011" y="286019"/>
                      <a:pt x="244068" y="285762"/>
                      <a:pt x="244883" y="286257"/>
                    </a:cubicBezTo>
                    <a:cubicBezTo>
                      <a:pt x="244883" y="286257"/>
                      <a:pt x="264585" y="300095"/>
                      <a:pt x="276937" y="296652"/>
                    </a:cubicBezTo>
                    <a:cubicBezTo>
                      <a:pt x="295091" y="291595"/>
                      <a:pt x="318852" y="279656"/>
                      <a:pt x="318852" y="252791"/>
                    </a:cubicBezTo>
                    <a:cubicBezTo>
                      <a:pt x="318852" y="248799"/>
                      <a:pt x="318454" y="245044"/>
                      <a:pt x="317698" y="241507"/>
                    </a:cubicBezTo>
                    <a:cubicBezTo>
                      <a:pt x="320217" y="240166"/>
                      <a:pt x="322719" y="238649"/>
                      <a:pt x="325219" y="236906"/>
                    </a:cubicBezTo>
                    <a:cubicBezTo>
                      <a:pt x="328151" y="234559"/>
                      <a:pt x="329025" y="231651"/>
                      <a:pt x="329239" y="229623"/>
                    </a:cubicBezTo>
                    <a:cubicBezTo>
                      <a:pt x="329543" y="226722"/>
                      <a:pt x="328705" y="223650"/>
                      <a:pt x="327047" y="221622"/>
                    </a:cubicBezTo>
                    <a:lnTo>
                      <a:pt x="315085" y="206217"/>
                    </a:lnTo>
                    <a:lnTo>
                      <a:pt x="314945" y="206065"/>
                    </a:lnTo>
                    <a:cubicBezTo>
                      <a:pt x="312453" y="202899"/>
                      <a:pt x="309194" y="202237"/>
                      <a:pt x="306894" y="202237"/>
                    </a:cubicBezTo>
                    <a:cubicBezTo>
                      <a:pt x="304932" y="202237"/>
                      <a:pt x="303396" y="202708"/>
                      <a:pt x="302573" y="203020"/>
                    </a:cubicBezTo>
                    <a:cubicBezTo>
                      <a:pt x="298370" y="205141"/>
                      <a:pt x="293941" y="206880"/>
                      <a:pt x="289430" y="208186"/>
                    </a:cubicBezTo>
                    <a:cubicBezTo>
                      <a:pt x="286458" y="209040"/>
                      <a:pt x="283249" y="207235"/>
                      <a:pt x="282408" y="204310"/>
                    </a:cubicBezTo>
                    <a:cubicBezTo>
                      <a:pt x="281990" y="202856"/>
                      <a:pt x="282158" y="201324"/>
                      <a:pt x="282887" y="199998"/>
                    </a:cubicBezTo>
                    <a:cubicBezTo>
                      <a:pt x="283620" y="198672"/>
                      <a:pt x="284821" y="197713"/>
                      <a:pt x="286279" y="197296"/>
                    </a:cubicBezTo>
                    <a:cubicBezTo>
                      <a:pt x="296573" y="194321"/>
                      <a:pt x="315143" y="186110"/>
                      <a:pt x="323948" y="164536"/>
                    </a:cubicBezTo>
                    <a:cubicBezTo>
                      <a:pt x="324817" y="162392"/>
                      <a:pt x="326880" y="161007"/>
                      <a:pt x="329204" y="161007"/>
                    </a:cubicBezTo>
                    <a:cubicBezTo>
                      <a:pt x="329937" y="161007"/>
                      <a:pt x="330654" y="161148"/>
                      <a:pt x="331336" y="161429"/>
                    </a:cubicBezTo>
                    <a:cubicBezTo>
                      <a:pt x="334233" y="162606"/>
                      <a:pt x="335633" y="165925"/>
                      <a:pt x="334448" y="168821"/>
                    </a:cubicBezTo>
                    <a:cubicBezTo>
                      <a:pt x="331625" y="175742"/>
                      <a:pt x="327757" y="182008"/>
                      <a:pt x="322883" y="187553"/>
                    </a:cubicBezTo>
                    <a:cubicBezTo>
                      <a:pt x="320661" y="191140"/>
                      <a:pt x="320949" y="194856"/>
                      <a:pt x="323796" y="198945"/>
                    </a:cubicBezTo>
                    <a:lnTo>
                      <a:pt x="331609" y="209099"/>
                    </a:lnTo>
                    <a:cubicBezTo>
                      <a:pt x="331714" y="209243"/>
                      <a:pt x="331859" y="209344"/>
                      <a:pt x="332026" y="209387"/>
                    </a:cubicBezTo>
                    <a:cubicBezTo>
                      <a:pt x="332155" y="209426"/>
                      <a:pt x="335208" y="210288"/>
                      <a:pt x="339568" y="210288"/>
                    </a:cubicBezTo>
                    <a:cubicBezTo>
                      <a:pt x="345439" y="210288"/>
                      <a:pt x="353748" y="208693"/>
                      <a:pt x="359967" y="201074"/>
                    </a:cubicBezTo>
                    <a:cubicBezTo>
                      <a:pt x="375166" y="182901"/>
                      <a:pt x="375907" y="167176"/>
                      <a:pt x="376441" y="155693"/>
                    </a:cubicBezTo>
                    <a:cubicBezTo>
                      <a:pt x="376499" y="154551"/>
                      <a:pt x="376546" y="153440"/>
                      <a:pt x="376612" y="152254"/>
                    </a:cubicBezTo>
                    <a:cubicBezTo>
                      <a:pt x="375941" y="143844"/>
                      <a:pt x="370569" y="139574"/>
                      <a:pt x="368167" y="138069"/>
                    </a:cubicBezTo>
                    <a:close/>
                    <a:moveTo>
                      <a:pt x="135359" y="130537"/>
                    </a:moveTo>
                    <a:cubicBezTo>
                      <a:pt x="128048" y="137762"/>
                      <a:pt x="119981" y="143080"/>
                      <a:pt x="111391" y="146351"/>
                    </a:cubicBezTo>
                    <a:cubicBezTo>
                      <a:pt x="111294" y="146386"/>
                      <a:pt x="111212" y="146441"/>
                      <a:pt x="111142" y="146511"/>
                    </a:cubicBezTo>
                    <a:cubicBezTo>
                      <a:pt x="107188" y="148659"/>
                      <a:pt x="105808" y="151623"/>
                      <a:pt x="106544" y="156403"/>
                    </a:cubicBezTo>
                    <a:lnTo>
                      <a:pt x="109800" y="174935"/>
                    </a:lnTo>
                    <a:cubicBezTo>
                      <a:pt x="110093" y="176420"/>
                      <a:pt x="109789" y="177934"/>
                      <a:pt x="108943" y="179189"/>
                    </a:cubicBezTo>
                    <a:cubicBezTo>
                      <a:pt x="108097" y="180445"/>
                      <a:pt x="106817" y="181302"/>
                      <a:pt x="105328" y="181591"/>
                    </a:cubicBezTo>
                    <a:cubicBezTo>
                      <a:pt x="102267" y="182195"/>
                      <a:pt x="99261" y="180133"/>
                      <a:pt x="98668" y="177122"/>
                    </a:cubicBezTo>
                    <a:lnTo>
                      <a:pt x="95121" y="157120"/>
                    </a:lnTo>
                    <a:cubicBezTo>
                      <a:pt x="94036" y="152917"/>
                      <a:pt x="90001" y="150695"/>
                      <a:pt x="87385" y="150398"/>
                    </a:cubicBezTo>
                    <a:cubicBezTo>
                      <a:pt x="87279" y="150340"/>
                      <a:pt x="87155" y="150305"/>
                      <a:pt x="87022" y="150301"/>
                    </a:cubicBezTo>
                    <a:cubicBezTo>
                      <a:pt x="58836" y="149283"/>
                      <a:pt x="36276" y="131075"/>
                      <a:pt x="36050" y="130891"/>
                    </a:cubicBezTo>
                    <a:cubicBezTo>
                      <a:pt x="34880" y="129928"/>
                      <a:pt x="34151" y="128572"/>
                      <a:pt x="33999" y="127067"/>
                    </a:cubicBezTo>
                    <a:cubicBezTo>
                      <a:pt x="33851" y="125561"/>
                      <a:pt x="34299" y="124083"/>
                      <a:pt x="35254" y="122914"/>
                    </a:cubicBezTo>
                    <a:cubicBezTo>
                      <a:pt x="36334" y="121592"/>
                      <a:pt x="37937" y="120835"/>
                      <a:pt x="39645" y="120835"/>
                    </a:cubicBezTo>
                    <a:cubicBezTo>
                      <a:pt x="40943" y="120835"/>
                      <a:pt x="42218" y="121288"/>
                      <a:pt x="43228" y="122115"/>
                    </a:cubicBezTo>
                    <a:cubicBezTo>
                      <a:pt x="44082" y="122809"/>
                      <a:pt x="64419" y="139118"/>
                      <a:pt x="88827" y="139118"/>
                    </a:cubicBezTo>
                    <a:cubicBezTo>
                      <a:pt x="103231" y="139118"/>
                      <a:pt x="116207" y="133515"/>
                      <a:pt x="127393" y="122473"/>
                    </a:cubicBezTo>
                    <a:cubicBezTo>
                      <a:pt x="129545" y="120345"/>
                      <a:pt x="133281" y="120364"/>
                      <a:pt x="135409" y="122524"/>
                    </a:cubicBezTo>
                    <a:cubicBezTo>
                      <a:pt x="136474" y="123600"/>
                      <a:pt x="137055" y="125031"/>
                      <a:pt x="137043" y="126544"/>
                    </a:cubicBezTo>
                    <a:cubicBezTo>
                      <a:pt x="137039" y="128053"/>
                      <a:pt x="136439" y="129472"/>
                      <a:pt x="135359" y="130537"/>
                    </a:cubicBezTo>
                    <a:close/>
                    <a:moveTo>
                      <a:pt x="142833" y="91160"/>
                    </a:moveTo>
                    <a:cubicBezTo>
                      <a:pt x="125112" y="91160"/>
                      <a:pt x="112436" y="102124"/>
                      <a:pt x="111902" y="102588"/>
                    </a:cubicBezTo>
                    <a:cubicBezTo>
                      <a:pt x="110865" y="103496"/>
                      <a:pt x="109539" y="104000"/>
                      <a:pt x="108163" y="104000"/>
                    </a:cubicBezTo>
                    <a:cubicBezTo>
                      <a:pt x="106529" y="104000"/>
                      <a:pt x="104974" y="103298"/>
                      <a:pt x="103901" y="102074"/>
                    </a:cubicBezTo>
                    <a:cubicBezTo>
                      <a:pt x="102903" y="100935"/>
                      <a:pt x="102404" y="99477"/>
                      <a:pt x="102505" y="97964"/>
                    </a:cubicBezTo>
                    <a:cubicBezTo>
                      <a:pt x="102599" y="96455"/>
                      <a:pt x="103281" y="95071"/>
                      <a:pt x="104420" y="94073"/>
                    </a:cubicBezTo>
                    <a:cubicBezTo>
                      <a:pt x="112183" y="87249"/>
                      <a:pt x="126391" y="79962"/>
                      <a:pt x="142978" y="79962"/>
                    </a:cubicBezTo>
                    <a:cubicBezTo>
                      <a:pt x="154928" y="79962"/>
                      <a:pt x="166356" y="83752"/>
                      <a:pt x="176946" y="91230"/>
                    </a:cubicBezTo>
                    <a:cubicBezTo>
                      <a:pt x="178182" y="92104"/>
                      <a:pt x="179005" y="93406"/>
                      <a:pt x="179262" y="94899"/>
                    </a:cubicBezTo>
                    <a:cubicBezTo>
                      <a:pt x="179519" y="96388"/>
                      <a:pt x="179180" y="97894"/>
                      <a:pt x="178307" y="99130"/>
                    </a:cubicBezTo>
                    <a:cubicBezTo>
                      <a:pt x="177246" y="100635"/>
                      <a:pt x="175511" y="101531"/>
                      <a:pt x="173671" y="101531"/>
                    </a:cubicBezTo>
                    <a:cubicBezTo>
                      <a:pt x="172497" y="101531"/>
                      <a:pt x="171370" y="101173"/>
                      <a:pt x="170407" y="100490"/>
                    </a:cubicBezTo>
                    <a:cubicBezTo>
                      <a:pt x="161639" y="94299"/>
                      <a:pt x="152358" y="91160"/>
                      <a:pt x="142833" y="91160"/>
                    </a:cubicBezTo>
                    <a:close/>
                    <a:moveTo>
                      <a:pt x="274048" y="171535"/>
                    </a:moveTo>
                    <a:cubicBezTo>
                      <a:pt x="273073" y="172697"/>
                      <a:pt x="271704" y="173406"/>
                      <a:pt x="270199" y="173539"/>
                    </a:cubicBezTo>
                    <a:cubicBezTo>
                      <a:pt x="245780" y="175680"/>
                      <a:pt x="227587" y="170299"/>
                      <a:pt x="216521" y="157631"/>
                    </a:cubicBezTo>
                    <a:cubicBezTo>
                      <a:pt x="214794" y="155658"/>
                      <a:pt x="213211" y="153448"/>
                      <a:pt x="211823" y="151061"/>
                    </a:cubicBezTo>
                    <a:cubicBezTo>
                      <a:pt x="211791" y="151002"/>
                      <a:pt x="211745" y="150948"/>
                      <a:pt x="211702" y="150897"/>
                    </a:cubicBezTo>
                    <a:cubicBezTo>
                      <a:pt x="210232" y="149420"/>
                      <a:pt x="208220" y="148628"/>
                      <a:pt x="205717" y="148539"/>
                    </a:cubicBezTo>
                    <a:cubicBezTo>
                      <a:pt x="204832" y="148507"/>
                      <a:pt x="203896" y="148562"/>
                      <a:pt x="202855" y="148710"/>
                    </a:cubicBezTo>
                    <a:cubicBezTo>
                      <a:pt x="202742" y="148686"/>
                      <a:pt x="195681" y="150239"/>
                      <a:pt x="188748" y="150008"/>
                    </a:cubicBezTo>
                    <a:cubicBezTo>
                      <a:pt x="173121" y="149494"/>
                      <a:pt x="163073" y="142168"/>
                      <a:pt x="162656" y="141859"/>
                    </a:cubicBezTo>
                    <a:cubicBezTo>
                      <a:pt x="160137" y="140003"/>
                      <a:pt x="159603" y="136448"/>
                      <a:pt x="161459" y="133929"/>
                    </a:cubicBezTo>
                    <a:cubicBezTo>
                      <a:pt x="162566" y="132420"/>
                      <a:pt x="164352" y="131558"/>
                      <a:pt x="166223" y="131628"/>
                    </a:cubicBezTo>
                    <a:cubicBezTo>
                      <a:pt x="167358" y="131667"/>
                      <a:pt x="168442" y="132042"/>
                      <a:pt x="169366" y="132716"/>
                    </a:cubicBezTo>
                    <a:cubicBezTo>
                      <a:pt x="169682" y="132942"/>
                      <a:pt x="177230" y="137952"/>
                      <a:pt x="189053" y="138654"/>
                    </a:cubicBezTo>
                    <a:cubicBezTo>
                      <a:pt x="194769" y="138994"/>
                      <a:pt x="200375" y="137189"/>
                      <a:pt x="201058" y="136900"/>
                    </a:cubicBezTo>
                    <a:cubicBezTo>
                      <a:pt x="205429" y="135063"/>
                      <a:pt x="205265" y="130217"/>
                      <a:pt x="205050" y="128341"/>
                    </a:cubicBezTo>
                    <a:cubicBezTo>
                      <a:pt x="204122" y="117381"/>
                      <a:pt x="206064" y="108640"/>
                      <a:pt x="206142" y="108269"/>
                    </a:cubicBezTo>
                    <a:cubicBezTo>
                      <a:pt x="206817" y="105271"/>
                      <a:pt x="209893" y="103302"/>
                      <a:pt x="212922" y="103988"/>
                    </a:cubicBezTo>
                    <a:cubicBezTo>
                      <a:pt x="215960" y="104678"/>
                      <a:pt x="217886" y="107712"/>
                      <a:pt x="217204" y="110757"/>
                    </a:cubicBezTo>
                    <a:cubicBezTo>
                      <a:pt x="217149" y="111002"/>
                      <a:pt x="211986" y="135274"/>
                      <a:pt x="225103" y="150223"/>
                    </a:cubicBezTo>
                    <a:cubicBezTo>
                      <a:pt x="233669" y="159982"/>
                      <a:pt x="248598" y="164057"/>
                      <a:pt x="269213" y="162243"/>
                    </a:cubicBezTo>
                    <a:cubicBezTo>
                      <a:pt x="272394" y="161979"/>
                      <a:pt x="275089" y="164318"/>
                      <a:pt x="275354" y="167398"/>
                    </a:cubicBezTo>
                    <a:cubicBezTo>
                      <a:pt x="275483" y="168903"/>
                      <a:pt x="275023" y="170373"/>
                      <a:pt x="274048" y="171535"/>
                    </a:cubicBezTo>
                    <a:close/>
                    <a:moveTo>
                      <a:pt x="269595" y="83772"/>
                    </a:moveTo>
                    <a:cubicBezTo>
                      <a:pt x="259442" y="93507"/>
                      <a:pt x="254440" y="108994"/>
                      <a:pt x="256864" y="123234"/>
                    </a:cubicBezTo>
                    <a:cubicBezTo>
                      <a:pt x="257340" y="126006"/>
                      <a:pt x="255465" y="128650"/>
                      <a:pt x="252697" y="129121"/>
                    </a:cubicBezTo>
                    <a:cubicBezTo>
                      <a:pt x="252408" y="129172"/>
                      <a:pt x="252116" y="129196"/>
                      <a:pt x="251827" y="129196"/>
                    </a:cubicBezTo>
                    <a:cubicBezTo>
                      <a:pt x="249336" y="129196"/>
                      <a:pt x="247106" y="127429"/>
                      <a:pt x="246805" y="124949"/>
                    </a:cubicBezTo>
                    <a:cubicBezTo>
                      <a:pt x="244941" y="109735"/>
                      <a:pt x="249866" y="95691"/>
                      <a:pt x="249924" y="95547"/>
                    </a:cubicBezTo>
                    <a:cubicBezTo>
                      <a:pt x="250252" y="94747"/>
                      <a:pt x="250295" y="94053"/>
                      <a:pt x="250045" y="93484"/>
                    </a:cubicBezTo>
                    <a:cubicBezTo>
                      <a:pt x="249749" y="92782"/>
                      <a:pt x="249071" y="92396"/>
                      <a:pt x="248544" y="92189"/>
                    </a:cubicBezTo>
                    <a:cubicBezTo>
                      <a:pt x="233322" y="90505"/>
                      <a:pt x="205908" y="84711"/>
                      <a:pt x="193178" y="64841"/>
                    </a:cubicBezTo>
                    <a:cubicBezTo>
                      <a:pt x="191216" y="61952"/>
                      <a:pt x="186085" y="63434"/>
                      <a:pt x="177776" y="63422"/>
                    </a:cubicBezTo>
                    <a:cubicBezTo>
                      <a:pt x="140447" y="63360"/>
                      <a:pt x="135156" y="39385"/>
                      <a:pt x="134949" y="38363"/>
                    </a:cubicBezTo>
                    <a:cubicBezTo>
                      <a:pt x="134680" y="37030"/>
                      <a:pt x="134946" y="35665"/>
                      <a:pt x="135698" y="34530"/>
                    </a:cubicBezTo>
                    <a:cubicBezTo>
                      <a:pt x="136450" y="33392"/>
                      <a:pt x="137597" y="32616"/>
                      <a:pt x="138934" y="32347"/>
                    </a:cubicBezTo>
                    <a:cubicBezTo>
                      <a:pt x="139269" y="32277"/>
                      <a:pt x="139613" y="32242"/>
                      <a:pt x="139952" y="32242"/>
                    </a:cubicBezTo>
                    <a:cubicBezTo>
                      <a:pt x="142342" y="32242"/>
                      <a:pt x="144439" y="33942"/>
                      <a:pt x="144943" y="36281"/>
                    </a:cubicBezTo>
                    <a:cubicBezTo>
                      <a:pt x="145102" y="36967"/>
                      <a:pt x="149196" y="53203"/>
                      <a:pt x="177862" y="53203"/>
                    </a:cubicBezTo>
                    <a:cubicBezTo>
                      <a:pt x="179281" y="53203"/>
                      <a:pt x="180759" y="53164"/>
                      <a:pt x="182253" y="53082"/>
                    </a:cubicBezTo>
                    <a:cubicBezTo>
                      <a:pt x="185547" y="52680"/>
                      <a:pt x="187391" y="50945"/>
                      <a:pt x="187871" y="47787"/>
                    </a:cubicBezTo>
                    <a:cubicBezTo>
                      <a:pt x="188343" y="36741"/>
                      <a:pt x="196663" y="28530"/>
                      <a:pt x="201506" y="25422"/>
                    </a:cubicBezTo>
                    <a:cubicBezTo>
                      <a:pt x="202329" y="24892"/>
                      <a:pt x="203280" y="24611"/>
                      <a:pt x="204255" y="24611"/>
                    </a:cubicBezTo>
                    <a:cubicBezTo>
                      <a:pt x="206005" y="24611"/>
                      <a:pt x="207612" y="25488"/>
                      <a:pt x="208560" y="26958"/>
                    </a:cubicBezTo>
                    <a:cubicBezTo>
                      <a:pt x="209296" y="28105"/>
                      <a:pt x="209542" y="29469"/>
                      <a:pt x="209250" y="30799"/>
                    </a:cubicBezTo>
                    <a:cubicBezTo>
                      <a:pt x="208957" y="32132"/>
                      <a:pt x="208165" y="33271"/>
                      <a:pt x="207023" y="34008"/>
                    </a:cubicBezTo>
                    <a:cubicBezTo>
                      <a:pt x="206497" y="34355"/>
                      <a:pt x="194137" y="42617"/>
                      <a:pt x="199373" y="54813"/>
                    </a:cubicBezTo>
                    <a:cubicBezTo>
                      <a:pt x="208801" y="76781"/>
                      <a:pt x="240867" y="81444"/>
                      <a:pt x="254213" y="82426"/>
                    </a:cubicBezTo>
                    <a:cubicBezTo>
                      <a:pt x="255898" y="82294"/>
                      <a:pt x="257816" y="81287"/>
                      <a:pt x="259461" y="79666"/>
                    </a:cubicBezTo>
                    <a:cubicBezTo>
                      <a:pt x="260588" y="78367"/>
                      <a:pt x="261567" y="77322"/>
                      <a:pt x="262538" y="76394"/>
                    </a:cubicBezTo>
                    <a:cubicBezTo>
                      <a:pt x="275510" y="63960"/>
                      <a:pt x="276286" y="51788"/>
                      <a:pt x="276313" y="51276"/>
                    </a:cubicBezTo>
                    <a:cubicBezTo>
                      <a:pt x="276457" y="48469"/>
                      <a:pt x="278855" y="46286"/>
                      <a:pt x="281643" y="46430"/>
                    </a:cubicBezTo>
                    <a:cubicBezTo>
                      <a:pt x="284431" y="46555"/>
                      <a:pt x="286614" y="48922"/>
                      <a:pt x="286509" y="51705"/>
                    </a:cubicBezTo>
                    <a:cubicBezTo>
                      <a:pt x="286485" y="52384"/>
                      <a:pt x="285698" y="68339"/>
                      <a:pt x="269595" y="83772"/>
                    </a:cubicBezTo>
                    <a:close/>
                  </a:path>
                </a:pathLst>
              </a:custGeom>
              <a:solidFill>
                <a:srgbClr val="0078D4"/>
              </a:solidFill>
              <a:ln w="6112" cap="flat">
                <a:noFill/>
                <a:prstDash val="solid"/>
                <a:miter/>
              </a:ln>
            </p:spPr>
            <p:txBody>
              <a:bodyPr rtlCol="0" anchor="ctr"/>
              <a:lstStyle/>
              <a:p>
                <a:pPr defTabSz="914363"/>
                <a:endParaRPr lang="en-US">
                  <a:solidFill>
                    <a:srgbClr val="000000"/>
                  </a:solidFill>
                  <a:latin typeface="Segoe UI"/>
                </a:endParaRPr>
              </a:p>
            </p:txBody>
          </p:sp>
        </p:grpSp>
      </p:grpSp>
      <p:sp>
        <p:nvSpPr>
          <p:cNvPr id="32" name="TextBox 31">
            <a:extLst>
              <a:ext uri="{FF2B5EF4-FFF2-40B4-BE49-F238E27FC236}">
                <a16:creationId xmlns:a16="http://schemas.microsoft.com/office/drawing/2014/main" id="{6490F4C1-25E2-5023-4EB8-04CEB6498BFB}"/>
              </a:ext>
            </a:extLst>
          </p:cNvPr>
          <p:cNvSpPr txBox="1"/>
          <p:nvPr/>
        </p:nvSpPr>
        <p:spPr>
          <a:xfrm>
            <a:off x="9420532" y="1862273"/>
            <a:ext cx="1318260" cy="297454"/>
          </a:xfrm>
          <a:prstGeom prst="rect">
            <a:avLst/>
          </a:prstGeom>
          <a:noFill/>
        </p:spPr>
        <p:txBody>
          <a:bodyPr wrap="square">
            <a:spAutoFit/>
          </a:bodyPr>
          <a:lstStyle/>
          <a:p>
            <a:pPr algn="ctr" defTabSz="914363"/>
            <a:r>
              <a:rPr lang="en-US" sz="1333">
                <a:solidFill>
                  <a:srgbClr val="0078D4"/>
                </a:solidFill>
                <a:latin typeface="Segoe UI Semibold"/>
                <a:cs typeface="Segoe UI" panose="020B0502040204020203" pitchFamily="34" charset="0"/>
              </a:rPr>
              <a:t>Neurodiversity</a:t>
            </a:r>
          </a:p>
        </p:txBody>
      </p:sp>
      <p:sp>
        <p:nvSpPr>
          <p:cNvPr id="33" name="Left Bracket 32" descr="Bracket labeled &quot;Maintain current Windows 10 capabilities&quot;">
            <a:extLst>
              <a:ext uri="{FF2B5EF4-FFF2-40B4-BE49-F238E27FC236}">
                <a16:creationId xmlns:a16="http://schemas.microsoft.com/office/drawing/2014/main" id="{CFF99A4B-170E-2894-55B9-FF78AD5CC1B0}"/>
              </a:ext>
            </a:extLst>
          </p:cNvPr>
          <p:cNvSpPr/>
          <p:nvPr/>
        </p:nvSpPr>
        <p:spPr>
          <a:xfrm rot="5400000">
            <a:off x="6011060" y="-2731886"/>
            <a:ext cx="134160" cy="10505968"/>
          </a:xfrm>
          <a:prstGeom prst="leftBracket">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363"/>
            <a:endParaRPr lang="en-US">
              <a:solidFill>
                <a:srgbClr val="000000"/>
              </a:solidFill>
              <a:latin typeface="Segoe UI"/>
            </a:endParaRPr>
          </a:p>
        </p:txBody>
      </p:sp>
      <p:sp>
        <p:nvSpPr>
          <p:cNvPr id="34" name="TextBox 33">
            <a:extLst>
              <a:ext uri="{FF2B5EF4-FFF2-40B4-BE49-F238E27FC236}">
                <a16:creationId xmlns:a16="http://schemas.microsoft.com/office/drawing/2014/main" id="{831D8DE9-ED7C-343C-8B97-E9CE2F76D833}"/>
              </a:ext>
            </a:extLst>
          </p:cNvPr>
          <p:cNvSpPr txBox="1"/>
          <p:nvPr/>
        </p:nvSpPr>
        <p:spPr>
          <a:xfrm>
            <a:off x="4392449" y="2334173"/>
            <a:ext cx="3407103" cy="205121"/>
          </a:xfrm>
          <a:prstGeom prst="rect">
            <a:avLst/>
          </a:prstGeom>
          <a:solidFill>
            <a:srgbClr val="F0F0F0"/>
          </a:solidFill>
        </p:spPr>
        <p:txBody>
          <a:bodyPr wrap="square" lIns="0" tIns="0" rIns="0" bIns="0" rtlCol="0">
            <a:spAutoFit/>
          </a:bodyPr>
          <a:lstStyle/>
          <a:p>
            <a:pPr algn="ctr" defTabSz="914363"/>
            <a:r>
              <a:rPr lang="en-US" sz="1333">
                <a:gradFill>
                  <a:gsLst>
                    <a:gs pos="2917">
                      <a:srgbClr val="000000"/>
                    </a:gs>
                    <a:gs pos="30000">
                      <a:srgbClr val="000000"/>
                    </a:gs>
                  </a:gsLst>
                  <a:lin ang="5400000" scaled="0"/>
                </a:gradFill>
                <a:latin typeface="Segoe UI Semibold"/>
              </a:rPr>
              <a:t>Maintain current Windows 10 capabilities</a:t>
            </a:r>
          </a:p>
        </p:txBody>
      </p:sp>
      <p:sp>
        <p:nvSpPr>
          <p:cNvPr id="35" name="TextBox 34">
            <a:extLst>
              <a:ext uri="{FF2B5EF4-FFF2-40B4-BE49-F238E27FC236}">
                <a16:creationId xmlns:a16="http://schemas.microsoft.com/office/drawing/2014/main" id="{38996102-0152-97BE-C8FA-4211E96E7E68}"/>
              </a:ext>
            </a:extLst>
          </p:cNvPr>
          <p:cNvSpPr txBox="1"/>
          <p:nvPr/>
        </p:nvSpPr>
        <p:spPr>
          <a:xfrm>
            <a:off x="971284" y="2737249"/>
            <a:ext cx="2286000" cy="1654299"/>
          </a:xfrm>
          <a:prstGeom prst="rect">
            <a:avLst/>
          </a:prstGeom>
          <a:noFill/>
        </p:spPr>
        <p:txBody>
          <a:bodyPr wrap="square" lIns="0" tIns="0" rIns="0" bIns="0" rtlCol="0">
            <a:spAutoFit/>
          </a:bodyPr>
          <a:lstStyle/>
          <a:p>
            <a:pPr marL="152394" indent="-152394" defTabSz="914363">
              <a:spcAft>
                <a:spcPts val="250"/>
              </a:spcAft>
              <a:buFont typeface="Arial" panose="020B0604020202020204" pitchFamily="34" charset="0"/>
              <a:buChar char="•"/>
            </a:pPr>
            <a:r>
              <a:rPr lang="en-US" sz="1000">
                <a:gradFill>
                  <a:gsLst>
                    <a:gs pos="2917">
                      <a:srgbClr val="000000"/>
                    </a:gs>
                    <a:gs pos="30000">
                      <a:srgbClr val="000000"/>
                    </a:gs>
                  </a:gsLst>
                  <a:lin ang="5400000" scaled="0"/>
                </a:gradFill>
                <a:latin typeface="Segoe UI"/>
              </a:rPr>
              <a:t>Touch gestures for Windows </a:t>
            </a:r>
          </a:p>
          <a:p>
            <a:pPr marL="152394" indent="-152394" defTabSz="914363">
              <a:spcAft>
                <a:spcPts val="250"/>
              </a:spcAft>
              <a:buFont typeface="Arial" panose="020B0604020202020204" pitchFamily="34" charset="0"/>
              <a:buChar char="•"/>
            </a:pPr>
            <a:r>
              <a:rPr lang="en-US" sz="1000">
                <a:gradFill>
                  <a:gsLst>
                    <a:gs pos="2917">
                      <a:srgbClr val="000000"/>
                    </a:gs>
                    <a:gs pos="30000">
                      <a:srgbClr val="000000"/>
                    </a:gs>
                  </a:gsLst>
                  <a:lin ang="5400000" scaled="0"/>
                </a:gradFill>
                <a:latin typeface="Segoe UI"/>
              </a:rPr>
              <a:t>On-Screen Keyboard</a:t>
            </a:r>
          </a:p>
          <a:p>
            <a:pPr marL="152394" indent="-152394" defTabSz="914363">
              <a:spcAft>
                <a:spcPts val="250"/>
              </a:spcAft>
              <a:buFont typeface="Arial" panose="020B0604020202020204" pitchFamily="34" charset="0"/>
              <a:buChar char="•"/>
            </a:pPr>
            <a:r>
              <a:rPr lang="en-US" sz="1000">
                <a:gradFill>
                  <a:gsLst>
                    <a:gs pos="2917">
                      <a:srgbClr val="000000"/>
                    </a:gs>
                    <a:gs pos="30000">
                      <a:srgbClr val="000000"/>
                    </a:gs>
                  </a:gsLst>
                  <a:lin ang="5400000" scaled="0"/>
                </a:gradFill>
                <a:latin typeface="Segoe UI"/>
              </a:rPr>
              <a:t>Speech recognition commands </a:t>
            </a:r>
          </a:p>
          <a:p>
            <a:pPr marL="152394" indent="-152394" defTabSz="914363">
              <a:spcAft>
                <a:spcPts val="250"/>
              </a:spcAft>
              <a:buFont typeface="Arial" panose="020B0604020202020204" pitchFamily="34" charset="0"/>
              <a:buChar char="•"/>
            </a:pPr>
            <a:r>
              <a:rPr lang="en-US" sz="1000">
                <a:gradFill>
                  <a:gsLst>
                    <a:gs pos="2917">
                      <a:srgbClr val="000000"/>
                    </a:gs>
                    <a:gs pos="30000">
                      <a:srgbClr val="000000"/>
                    </a:gs>
                  </a:gsLst>
                  <a:lin ang="5400000" scaled="0"/>
                </a:gradFill>
                <a:latin typeface="Segoe UI"/>
              </a:rPr>
              <a:t>Voice recognition</a:t>
            </a:r>
          </a:p>
          <a:p>
            <a:pPr marL="152394" indent="-152394" defTabSz="914363">
              <a:spcAft>
                <a:spcPts val="250"/>
              </a:spcAft>
              <a:buFont typeface="Arial" panose="020B0604020202020204" pitchFamily="34" charset="0"/>
              <a:buChar char="•"/>
            </a:pPr>
            <a:r>
              <a:rPr lang="en-US" sz="1000">
                <a:gradFill>
                  <a:gsLst>
                    <a:gs pos="2917">
                      <a:srgbClr val="000000"/>
                    </a:gs>
                    <a:gs pos="30000">
                      <a:srgbClr val="000000"/>
                    </a:gs>
                  </a:gsLst>
                  <a:lin ang="5400000" scaled="0"/>
                </a:gradFill>
                <a:latin typeface="Segoe UI"/>
              </a:rPr>
              <a:t>Windows Hello</a:t>
            </a:r>
          </a:p>
          <a:p>
            <a:pPr marL="152394" indent="-152394" defTabSz="914363">
              <a:spcAft>
                <a:spcPts val="250"/>
              </a:spcAft>
              <a:buFont typeface="Arial" panose="020B0604020202020204" pitchFamily="34" charset="0"/>
              <a:buChar char="•"/>
            </a:pPr>
            <a:r>
              <a:rPr lang="en-US" sz="1000">
                <a:gradFill>
                  <a:gsLst>
                    <a:gs pos="2917">
                      <a:srgbClr val="000000"/>
                    </a:gs>
                    <a:gs pos="30000">
                      <a:srgbClr val="000000"/>
                    </a:gs>
                  </a:gsLst>
                  <a:lin ang="5400000" scaled="0"/>
                </a:gradFill>
                <a:latin typeface="Segoe UI"/>
              </a:rPr>
              <a:t>Improve usability of mouse, </a:t>
            </a:r>
            <a:br>
              <a:rPr lang="en-US" sz="1000">
                <a:gradFill>
                  <a:gsLst>
                    <a:gs pos="2917">
                      <a:srgbClr val="000000"/>
                    </a:gs>
                    <a:gs pos="30000">
                      <a:srgbClr val="000000"/>
                    </a:gs>
                  </a:gsLst>
                  <a:lin ang="5400000" scaled="0"/>
                </a:gradFill>
                <a:latin typeface="Segoe UI"/>
              </a:rPr>
            </a:br>
            <a:r>
              <a:rPr lang="en-US" sz="1000">
                <a:gradFill>
                  <a:gsLst>
                    <a:gs pos="2917">
                      <a:srgbClr val="000000"/>
                    </a:gs>
                    <a:gs pos="30000">
                      <a:srgbClr val="000000"/>
                    </a:gs>
                  </a:gsLst>
                  <a:lin ang="5400000" scaled="0"/>
                </a:gradFill>
                <a:latin typeface="Segoe UI"/>
              </a:rPr>
              <a:t>keyboard, and other input devices</a:t>
            </a:r>
          </a:p>
          <a:p>
            <a:pPr marL="152394" indent="-152394" defTabSz="914363">
              <a:spcAft>
                <a:spcPts val="250"/>
              </a:spcAft>
              <a:buFont typeface="Arial" panose="020B0604020202020204" pitchFamily="34" charset="0"/>
              <a:buChar char="•"/>
            </a:pPr>
            <a:r>
              <a:rPr lang="en-US" sz="1000">
                <a:gradFill>
                  <a:gsLst>
                    <a:gs pos="2917">
                      <a:srgbClr val="000000"/>
                    </a:gs>
                    <a:gs pos="30000">
                      <a:srgbClr val="000000"/>
                    </a:gs>
                  </a:gsLst>
                  <a:lin ang="5400000" scaled="0"/>
                </a:gradFill>
                <a:latin typeface="Segoe UI"/>
              </a:rPr>
              <a:t>Touch keyboard</a:t>
            </a:r>
          </a:p>
          <a:p>
            <a:pPr marL="152394" indent="-152394" defTabSz="914363">
              <a:spcAft>
                <a:spcPts val="250"/>
              </a:spcAft>
              <a:buFont typeface="Arial" panose="020B0604020202020204" pitchFamily="34" charset="0"/>
              <a:buChar char="•"/>
            </a:pPr>
            <a:r>
              <a:rPr lang="en-US" sz="1000">
                <a:gradFill>
                  <a:gsLst>
                    <a:gs pos="2917">
                      <a:srgbClr val="000000"/>
                    </a:gs>
                    <a:gs pos="30000">
                      <a:srgbClr val="000000"/>
                    </a:gs>
                  </a:gsLst>
                  <a:lin ang="5400000" scaled="0"/>
                </a:gradFill>
                <a:latin typeface="Segoe UI"/>
              </a:rPr>
              <a:t>Eye control</a:t>
            </a:r>
          </a:p>
        </p:txBody>
      </p:sp>
      <p:sp>
        <p:nvSpPr>
          <p:cNvPr id="36" name="TextBox 35">
            <a:extLst>
              <a:ext uri="{FF2B5EF4-FFF2-40B4-BE49-F238E27FC236}">
                <a16:creationId xmlns:a16="http://schemas.microsoft.com/office/drawing/2014/main" id="{3546A94A-1A7E-7CF9-1299-9A7E11953C16}"/>
              </a:ext>
            </a:extLst>
          </p:cNvPr>
          <p:cNvSpPr txBox="1"/>
          <p:nvPr/>
        </p:nvSpPr>
        <p:spPr>
          <a:xfrm>
            <a:off x="3625113" y="2737068"/>
            <a:ext cx="2286000" cy="1269578"/>
          </a:xfrm>
          <a:prstGeom prst="rect">
            <a:avLst/>
          </a:prstGeom>
          <a:noFill/>
        </p:spPr>
        <p:txBody>
          <a:bodyPr wrap="square" lIns="0" tIns="0" rIns="0" bIns="0" rtlCol="0" anchor="t">
            <a:spAutoFit/>
          </a:bodyPr>
          <a:lstStyle>
            <a:defPPr>
              <a:defRPr lang="en-US"/>
            </a:defPPr>
            <a:lvl1pPr marL="285750" indent="-285750">
              <a:buFont typeface="Arial" panose="020B0604020202020204" pitchFamily="34" charset="0"/>
              <a:buChar char="•"/>
              <a:defRPr sz="1200">
                <a:gradFill>
                  <a:gsLst>
                    <a:gs pos="2917">
                      <a:schemeClr val="tx1"/>
                    </a:gs>
                    <a:gs pos="30000">
                      <a:schemeClr val="tx1"/>
                    </a:gs>
                  </a:gsLst>
                  <a:lin ang="5400000" scaled="0"/>
                </a:gradFill>
              </a:defRPr>
            </a:lvl1pPr>
          </a:lstStyle>
          <a:p>
            <a:pPr marL="152394" indent="-152394" defTabSz="914363">
              <a:spcAft>
                <a:spcPts val="250"/>
              </a:spcAft>
            </a:pPr>
            <a:r>
              <a:rPr lang="en-US" sz="1000">
                <a:gradFill>
                  <a:gsLst>
                    <a:gs pos="2917">
                      <a:srgbClr val="000000"/>
                    </a:gs>
                    <a:gs pos="30000">
                      <a:srgbClr val="000000"/>
                    </a:gs>
                  </a:gsLst>
                  <a:lin ang="5400000" scaled="0"/>
                </a:gradFill>
                <a:latin typeface="Segoe UI"/>
              </a:rPr>
              <a:t>Support for third-party screen readers</a:t>
            </a:r>
          </a:p>
          <a:p>
            <a:pPr marL="152394" indent="-152394" defTabSz="914363">
              <a:spcAft>
                <a:spcPts val="250"/>
              </a:spcAft>
            </a:pPr>
            <a:r>
              <a:rPr lang="en-US" sz="1000">
                <a:gradFill>
                  <a:gsLst>
                    <a:gs pos="2917">
                      <a:srgbClr val="000000"/>
                    </a:gs>
                    <a:gs pos="30000">
                      <a:srgbClr val="000000"/>
                    </a:gs>
                  </a:gsLst>
                  <a:lin ang="5400000" scaled="0"/>
                </a:gradFill>
                <a:latin typeface="Segoe UI"/>
              </a:rPr>
              <a:t>Adjust screen display size and color</a:t>
            </a:r>
            <a:endParaRPr lang="en-US" sz="1000">
              <a:gradFill>
                <a:gsLst>
                  <a:gs pos="2917">
                    <a:srgbClr val="000000"/>
                  </a:gs>
                  <a:gs pos="30000">
                    <a:srgbClr val="000000"/>
                  </a:gs>
                </a:gsLst>
                <a:lin ang="5400000" scaled="0"/>
              </a:gradFill>
              <a:latin typeface="Segoe UI"/>
              <a:cs typeface="Segoe UI"/>
            </a:endParaRPr>
          </a:p>
          <a:p>
            <a:pPr marL="152394" indent="-152394" defTabSz="914363">
              <a:spcAft>
                <a:spcPts val="250"/>
              </a:spcAft>
            </a:pPr>
            <a:r>
              <a:rPr lang="en-US" sz="1000">
                <a:gradFill>
                  <a:gsLst>
                    <a:gs pos="2917">
                      <a:srgbClr val="000000"/>
                    </a:gs>
                    <a:gs pos="30000">
                      <a:srgbClr val="000000"/>
                    </a:gs>
                  </a:gsLst>
                  <a:lin ang="5400000" scaled="0"/>
                </a:gradFill>
                <a:latin typeface="Segoe UI"/>
              </a:rPr>
              <a:t>Make the mouse pointer more visible</a:t>
            </a:r>
          </a:p>
          <a:p>
            <a:pPr marL="152394" indent="-152394" defTabSz="914363">
              <a:spcAft>
                <a:spcPts val="250"/>
              </a:spcAft>
            </a:pPr>
            <a:r>
              <a:rPr lang="en-US" sz="1000">
                <a:gradFill>
                  <a:gsLst>
                    <a:gs pos="2917">
                      <a:srgbClr val="000000"/>
                    </a:gs>
                    <a:gs pos="30000">
                      <a:srgbClr val="000000"/>
                    </a:gs>
                  </a:gsLst>
                  <a:lin ang="5400000" scaled="0"/>
                </a:gradFill>
                <a:latin typeface="Segoe UI"/>
              </a:rPr>
              <a:t>Color filters</a:t>
            </a:r>
          </a:p>
          <a:p>
            <a:pPr marL="152394" indent="-152394" defTabSz="914363">
              <a:spcAft>
                <a:spcPts val="250"/>
              </a:spcAft>
            </a:pPr>
            <a:r>
              <a:rPr lang="en-US" sz="1000">
                <a:gradFill>
                  <a:gsLst>
                    <a:gs pos="2917">
                      <a:srgbClr val="000000"/>
                    </a:gs>
                    <a:gs pos="30000">
                      <a:srgbClr val="000000"/>
                    </a:gs>
                  </a:gsLst>
                  <a:lin ang="5400000" scaled="0"/>
                </a:gradFill>
                <a:latin typeface="Segoe UI"/>
              </a:rPr>
              <a:t>Magnifier</a:t>
            </a:r>
          </a:p>
          <a:p>
            <a:pPr marL="152394" indent="-152394" defTabSz="914363">
              <a:spcAft>
                <a:spcPts val="250"/>
              </a:spcAft>
            </a:pPr>
            <a:r>
              <a:rPr lang="en-US" sz="1000">
                <a:gradFill>
                  <a:gsLst>
                    <a:gs pos="2917">
                      <a:srgbClr val="000000"/>
                    </a:gs>
                    <a:gs pos="30000">
                      <a:srgbClr val="000000"/>
                    </a:gs>
                  </a:gsLst>
                  <a:lin ang="5400000" scaled="0"/>
                </a:gradFill>
                <a:latin typeface="Segoe UI"/>
              </a:rPr>
              <a:t>Keyboard shortcuts in Windows and across apps</a:t>
            </a:r>
            <a:endParaRPr lang="en-US" sz="1000">
              <a:gradFill>
                <a:gsLst>
                  <a:gs pos="2917">
                    <a:srgbClr val="000000"/>
                  </a:gs>
                  <a:gs pos="30000">
                    <a:srgbClr val="000000"/>
                  </a:gs>
                </a:gsLst>
                <a:lin ang="5400000" scaled="0"/>
              </a:gradFill>
              <a:latin typeface="Segoe UI"/>
              <a:cs typeface="Segoe UI"/>
            </a:endParaRPr>
          </a:p>
        </p:txBody>
      </p:sp>
      <p:sp>
        <p:nvSpPr>
          <p:cNvPr id="37" name="TextBox 36">
            <a:extLst>
              <a:ext uri="{FF2B5EF4-FFF2-40B4-BE49-F238E27FC236}">
                <a16:creationId xmlns:a16="http://schemas.microsoft.com/office/drawing/2014/main" id="{DA169FC2-D916-733B-32D9-0A9E7FBDB1D6}"/>
              </a:ext>
            </a:extLst>
          </p:cNvPr>
          <p:cNvSpPr txBox="1"/>
          <p:nvPr/>
        </p:nvSpPr>
        <p:spPr>
          <a:xfrm>
            <a:off x="6280888" y="2737069"/>
            <a:ext cx="2286000" cy="538609"/>
          </a:xfrm>
          <a:prstGeom prst="rect">
            <a:avLst/>
          </a:prstGeom>
          <a:noFill/>
        </p:spPr>
        <p:txBody>
          <a:bodyPr wrap="square" lIns="0" tIns="0" rIns="0" bIns="0" rtlCol="0">
            <a:spAutoFit/>
          </a:bodyPr>
          <a:lstStyle>
            <a:defPPr>
              <a:defRPr lang="en-US"/>
            </a:defPPr>
            <a:lvl1pPr marL="285750" indent="-285750">
              <a:buFont typeface="Arial" panose="020B0604020202020204" pitchFamily="34" charset="0"/>
              <a:buChar char="•"/>
              <a:defRPr sz="1200">
                <a:gradFill>
                  <a:gsLst>
                    <a:gs pos="2917">
                      <a:schemeClr val="tx1"/>
                    </a:gs>
                    <a:gs pos="30000">
                      <a:schemeClr val="tx1"/>
                    </a:gs>
                  </a:gsLst>
                  <a:lin ang="5400000" scaled="0"/>
                </a:gradFill>
              </a:defRPr>
            </a:lvl1pPr>
          </a:lstStyle>
          <a:p>
            <a:pPr marL="152394" indent="-152394" defTabSz="914363">
              <a:spcAft>
                <a:spcPts val="250"/>
              </a:spcAft>
            </a:pPr>
            <a:r>
              <a:rPr lang="en-US" sz="1000">
                <a:gradFill>
                  <a:gsLst>
                    <a:gs pos="2917">
                      <a:srgbClr val="000000"/>
                    </a:gs>
                    <a:gs pos="30000">
                      <a:srgbClr val="000000"/>
                    </a:gs>
                  </a:gsLst>
                  <a:lin ang="5400000" scaled="0"/>
                </a:gradFill>
                <a:latin typeface="Segoe UI"/>
              </a:rPr>
              <a:t>Hear all sounds in one channel </a:t>
            </a:r>
          </a:p>
          <a:p>
            <a:pPr marL="152394" indent="-152394" defTabSz="914363">
              <a:spcAft>
                <a:spcPts val="250"/>
              </a:spcAft>
            </a:pPr>
            <a:r>
              <a:rPr lang="en-US" sz="1000">
                <a:gradFill>
                  <a:gsLst>
                    <a:gs pos="2917">
                      <a:srgbClr val="000000"/>
                    </a:gs>
                    <a:gs pos="30000">
                      <a:srgbClr val="000000"/>
                    </a:gs>
                  </a:gsLst>
                  <a:lin ang="5400000" scaled="0"/>
                </a:gradFill>
                <a:latin typeface="Segoe UI"/>
              </a:rPr>
              <a:t>Display audio alerts visually </a:t>
            </a:r>
          </a:p>
          <a:p>
            <a:pPr marL="152394" indent="-152394" defTabSz="914363">
              <a:spcAft>
                <a:spcPts val="250"/>
              </a:spcAft>
            </a:pPr>
            <a:r>
              <a:rPr lang="en-US" sz="1000">
                <a:gradFill>
                  <a:gsLst>
                    <a:gs pos="2917">
                      <a:srgbClr val="000000"/>
                    </a:gs>
                    <a:gs pos="30000">
                      <a:srgbClr val="000000"/>
                    </a:gs>
                  </a:gsLst>
                  <a:lin ang="5400000" scaled="0"/>
                </a:gradFill>
                <a:latin typeface="Segoe UI"/>
              </a:rPr>
              <a:t>Extend notifications on screen</a:t>
            </a:r>
          </a:p>
        </p:txBody>
      </p:sp>
      <p:sp>
        <p:nvSpPr>
          <p:cNvPr id="38" name="TextBox 37">
            <a:extLst>
              <a:ext uri="{FF2B5EF4-FFF2-40B4-BE49-F238E27FC236}">
                <a16:creationId xmlns:a16="http://schemas.microsoft.com/office/drawing/2014/main" id="{DF5ECDA6-5A30-3334-ACA9-0331D6C1A1B3}"/>
              </a:ext>
            </a:extLst>
          </p:cNvPr>
          <p:cNvSpPr txBox="1"/>
          <p:nvPr/>
        </p:nvSpPr>
        <p:spPr>
          <a:xfrm>
            <a:off x="8936662" y="2737068"/>
            <a:ext cx="2286000" cy="1538883"/>
          </a:xfrm>
          <a:prstGeom prst="rect">
            <a:avLst/>
          </a:prstGeom>
          <a:noFill/>
        </p:spPr>
        <p:txBody>
          <a:bodyPr wrap="square" lIns="0" tIns="0" rIns="0" bIns="0" rtlCol="0">
            <a:spAutoFit/>
          </a:bodyPr>
          <a:lstStyle>
            <a:defPPr>
              <a:defRPr lang="en-US"/>
            </a:defPPr>
            <a:lvl1pPr marL="285750" indent="-285750">
              <a:buFont typeface="Arial" panose="020B0604020202020204" pitchFamily="34" charset="0"/>
              <a:buChar char="•"/>
              <a:defRPr sz="1200">
                <a:gradFill>
                  <a:gsLst>
                    <a:gs pos="2917">
                      <a:schemeClr val="tx1"/>
                    </a:gs>
                    <a:gs pos="30000">
                      <a:schemeClr val="tx1"/>
                    </a:gs>
                  </a:gsLst>
                  <a:lin ang="5400000" scaled="0"/>
                </a:gradFill>
              </a:defRPr>
            </a:lvl1pPr>
          </a:lstStyle>
          <a:p>
            <a:pPr marL="152394" indent="-152394" defTabSz="914363">
              <a:spcAft>
                <a:spcPts val="250"/>
              </a:spcAft>
            </a:pPr>
            <a:r>
              <a:rPr lang="en-US" sz="1000">
                <a:gradFill>
                  <a:gsLst>
                    <a:gs pos="2917">
                      <a:srgbClr val="000000"/>
                    </a:gs>
                    <a:gs pos="30000">
                      <a:srgbClr val="000000"/>
                    </a:gs>
                  </a:gsLst>
                  <a:lin ang="5400000" scaled="0"/>
                </a:gradFill>
                <a:latin typeface="Segoe UI"/>
              </a:rPr>
              <a:t>Enable text suggestions in Windows </a:t>
            </a:r>
          </a:p>
          <a:p>
            <a:pPr marL="152394" indent="-152394" defTabSz="914363">
              <a:spcAft>
                <a:spcPts val="250"/>
              </a:spcAft>
            </a:pPr>
            <a:r>
              <a:rPr lang="en-US" sz="1000">
                <a:gradFill>
                  <a:gsLst>
                    <a:gs pos="2917">
                      <a:srgbClr val="000000"/>
                    </a:gs>
                    <a:gs pos="30000">
                      <a:srgbClr val="000000"/>
                    </a:gs>
                  </a:gsLst>
                  <a:lin ang="5400000" scaled="0"/>
                </a:gradFill>
                <a:latin typeface="Segoe UI"/>
              </a:rPr>
              <a:t>Turn off animations, background images, and more </a:t>
            </a:r>
          </a:p>
          <a:p>
            <a:pPr marL="152394" indent="-152394" defTabSz="914363">
              <a:spcAft>
                <a:spcPts val="250"/>
              </a:spcAft>
            </a:pPr>
            <a:r>
              <a:rPr lang="en-US" sz="1000">
                <a:gradFill>
                  <a:gsLst>
                    <a:gs pos="2917">
                      <a:srgbClr val="000000"/>
                    </a:gs>
                    <a:gs pos="30000">
                      <a:srgbClr val="000000"/>
                    </a:gs>
                  </a:gsLst>
                  <a:lin ang="5400000" scaled="0"/>
                </a:gradFill>
                <a:latin typeface="Segoe UI"/>
              </a:rPr>
              <a:t>Make notifications stick around longer</a:t>
            </a:r>
          </a:p>
          <a:p>
            <a:pPr marL="152394" indent="-152394" defTabSz="914363">
              <a:spcAft>
                <a:spcPts val="250"/>
              </a:spcAft>
            </a:pPr>
            <a:r>
              <a:rPr lang="en-US" sz="1000">
                <a:gradFill>
                  <a:gsLst>
                    <a:gs pos="2917">
                      <a:srgbClr val="000000"/>
                    </a:gs>
                    <a:gs pos="30000">
                      <a:srgbClr val="000000"/>
                    </a:gs>
                  </a:gsLst>
                  <a:lin ang="5400000" scaled="0"/>
                </a:gradFill>
                <a:latin typeface="Segoe UI"/>
              </a:rPr>
              <a:t>Modify notification settings with Focus assist</a:t>
            </a:r>
          </a:p>
          <a:p>
            <a:pPr marL="152394" indent="-152394" defTabSz="914363">
              <a:spcAft>
                <a:spcPts val="250"/>
              </a:spcAft>
            </a:pPr>
            <a:r>
              <a:rPr lang="en-US" sz="1000">
                <a:gradFill>
                  <a:gsLst>
                    <a:gs pos="2917">
                      <a:srgbClr val="000000"/>
                    </a:gs>
                    <a:gs pos="30000">
                      <a:srgbClr val="000000"/>
                    </a:gs>
                  </a:gsLst>
                  <a:lin ang="5400000" scaled="0"/>
                </a:gradFill>
                <a:latin typeface="Segoe UI"/>
              </a:rPr>
              <a:t>Snap, order, and create multiple desktops</a:t>
            </a:r>
          </a:p>
        </p:txBody>
      </p:sp>
      <p:sp>
        <p:nvSpPr>
          <p:cNvPr id="39" name="Rectangle 38">
            <a:extLst>
              <a:ext uri="{FF2B5EF4-FFF2-40B4-BE49-F238E27FC236}">
                <a16:creationId xmlns:a16="http://schemas.microsoft.com/office/drawing/2014/main" id="{B6BD5DE8-E490-B477-9440-28A6D9EA66DE}"/>
              </a:ext>
              <a:ext uri="{C183D7F6-B498-43B3-948B-1728B52AA6E4}">
                <adec:decorative xmlns:adec="http://schemas.microsoft.com/office/drawing/2017/decorative" val="1"/>
              </a:ext>
            </a:extLst>
          </p:cNvPr>
          <p:cNvSpPr/>
          <p:nvPr/>
        </p:nvSpPr>
        <p:spPr bwMode="auto">
          <a:xfrm>
            <a:off x="666194" y="4553522"/>
            <a:ext cx="10859614" cy="1797929"/>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1667">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0" name="Left Bracket 39" descr="Bracket labeled &quot;Improve on Windows 10 capabilities&quot;">
            <a:extLst>
              <a:ext uri="{FF2B5EF4-FFF2-40B4-BE49-F238E27FC236}">
                <a16:creationId xmlns:a16="http://schemas.microsoft.com/office/drawing/2014/main" id="{21A51116-C90D-30CC-716C-027AA0C52F81}"/>
              </a:ext>
            </a:extLst>
          </p:cNvPr>
          <p:cNvSpPr/>
          <p:nvPr/>
        </p:nvSpPr>
        <p:spPr>
          <a:xfrm rot="5400000">
            <a:off x="6011060" y="-252216"/>
            <a:ext cx="134160" cy="10505968"/>
          </a:xfrm>
          <a:prstGeom prst="leftBracket">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363"/>
            <a:endParaRPr lang="en-US">
              <a:solidFill>
                <a:srgbClr val="000000"/>
              </a:solidFill>
              <a:latin typeface="Segoe UI"/>
            </a:endParaRPr>
          </a:p>
        </p:txBody>
      </p:sp>
      <p:sp>
        <p:nvSpPr>
          <p:cNvPr id="41" name="TextBox 40" descr="Bracket">
            <a:extLst>
              <a:ext uri="{FF2B5EF4-FFF2-40B4-BE49-F238E27FC236}">
                <a16:creationId xmlns:a16="http://schemas.microsoft.com/office/drawing/2014/main" id="{083E6489-A4B9-C54D-C7CF-7E725D9465B3}"/>
              </a:ext>
            </a:extLst>
          </p:cNvPr>
          <p:cNvSpPr txBox="1"/>
          <p:nvPr/>
        </p:nvSpPr>
        <p:spPr>
          <a:xfrm>
            <a:off x="4584216" y="4818228"/>
            <a:ext cx="3023569" cy="205121"/>
          </a:xfrm>
          <a:prstGeom prst="rect">
            <a:avLst/>
          </a:prstGeom>
          <a:solidFill>
            <a:srgbClr val="0078D4"/>
          </a:solidFill>
        </p:spPr>
        <p:txBody>
          <a:bodyPr wrap="square" lIns="0" tIns="0" rIns="0" bIns="0" rtlCol="0">
            <a:spAutoFit/>
          </a:bodyPr>
          <a:lstStyle/>
          <a:p>
            <a:pPr algn="ctr" defTabSz="914363"/>
            <a:r>
              <a:rPr lang="en-US" sz="1333">
                <a:solidFill>
                  <a:srgbClr val="FFFFFF"/>
                </a:solidFill>
                <a:latin typeface="Segoe UI Semibold"/>
              </a:rPr>
              <a:t>Improve on Windows 10 capabilities</a:t>
            </a:r>
          </a:p>
        </p:txBody>
      </p:sp>
      <p:sp>
        <p:nvSpPr>
          <p:cNvPr id="42" name="TextBox 41">
            <a:extLst>
              <a:ext uri="{FF2B5EF4-FFF2-40B4-BE49-F238E27FC236}">
                <a16:creationId xmlns:a16="http://schemas.microsoft.com/office/drawing/2014/main" id="{9209E6CE-CBDD-A681-762C-825BAF03CB31}"/>
              </a:ext>
            </a:extLst>
          </p:cNvPr>
          <p:cNvSpPr txBox="1"/>
          <p:nvPr/>
        </p:nvSpPr>
        <p:spPr>
          <a:xfrm>
            <a:off x="969339" y="5221123"/>
            <a:ext cx="2286000" cy="153888"/>
          </a:xfrm>
          <a:prstGeom prst="rect">
            <a:avLst/>
          </a:prstGeom>
          <a:noFill/>
        </p:spPr>
        <p:txBody>
          <a:bodyPr wrap="square" lIns="0" tIns="0" rIns="0" bIns="0" rtlCol="0">
            <a:spAutoFit/>
          </a:bodyPr>
          <a:lstStyle/>
          <a:p>
            <a:pPr marL="152394" indent="-152394" defTabSz="914363">
              <a:spcAft>
                <a:spcPts val="250"/>
              </a:spcAft>
              <a:buFont typeface="Arial" panose="020B0604020202020204" pitchFamily="34" charset="0"/>
              <a:buChar char="•"/>
            </a:pPr>
            <a:r>
              <a:rPr lang="en-US" sz="1000">
                <a:solidFill>
                  <a:srgbClr val="FFFFFF"/>
                </a:solidFill>
                <a:latin typeface="Segoe UI Semibold"/>
              </a:rPr>
              <a:t>Voice Typing</a:t>
            </a:r>
          </a:p>
        </p:txBody>
      </p:sp>
      <p:sp>
        <p:nvSpPr>
          <p:cNvPr id="43" name="TextBox 42">
            <a:extLst>
              <a:ext uri="{FF2B5EF4-FFF2-40B4-BE49-F238E27FC236}">
                <a16:creationId xmlns:a16="http://schemas.microsoft.com/office/drawing/2014/main" id="{108B5D80-99DD-D93A-338A-3A39101B8DEC}"/>
              </a:ext>
            </a:extLst>
          </p:cNvPr>
          <p:cNvSpPr txBox="1"/>
          <p:nvPr/>
        </p:nvSpPr>
        <p:spPr>
          <a:xfrm>
            <a:off x="3625113" y="5221124"/>
            <a:ext cx="2286000" cy="500137"/>
          </a:xfrm>
          <a:prstGeom prst="rect">
            <a:avLst/>
          </a:prstGeom>
          <a:noFill/>
        </p:spPr>
        <p:txBody>
          <a:bodyPr wrap="square" lIns="0" tIns="0" rIns="0" bIns="0" rtlCol="0">
            <a:spAutoFit/>
          </a:bodyPr>
          <a:lstStyle/>
          <a:p>
            <a:pPr marL="152394" indent="-152394" defTabSz="914363">
              <a:spcAft>
                <a:spcPts val="250"/>
              </a:spcAft>
              <a:buFont typeface="Arial" panose="020B0604020202020204" pitchFamily="34" charset="0"/>
              <a:buChar char="•"/>
            </a:pPr>
            <a:r>
              <a:rPr lang="en-US" sz="1000">
                <a:solidFill>
                  <a:srgbClr val="FFFFFF"/>
                </a:solidFill>
                <a:latin typeface="Segoe UI Semibold"/>
              </a:rPr>
              <a:t>Narrator</a:t>
            </a:r>
          </a:p>
          <a:p>
            <a:pPr marL="152394" indent="-152394" defTabSz="914363">
              <a:spcAft>
                <a:spcPts val="250"/>
              </a:spcAft>
              <a:buFont typeface="Arial" panose="020B0604020202020204" pitchFamily="34" charset="0"/>
              <a:buChar char="•"/>
            </a:pPr>
            <a:r>
              <a:rPr lang="en-US" sz="1000">
                <a:solidFill>
                  <a:srgbClr val="FFFFFF"/>
                </a:solidFill>
                <a:latin typeface="Segoe UI Semibold"/>
              </a:rPr>
              <a:t>Use a new, more attractive set of contrast themes</a:t>
            </a:r>
          </a:p>
        </p:txBody>
      </p:sp>
      <p:sp>
        <p:nvSpPr>
          <p:cNvPr id="44" name="TextBox 43">
            <a:extLst>
              <a:ext uri="{FF2B5EF4-FFF2-40B4-BE49-F238E27FC236}">
                <a16:creationId xmlns:a16="http://schemas.microsoft.com/office/drawing/2014/main" id="{15DE2200-B63C-EAA0-8599-2B2C860068B1}"/>
              </a:ext>
            </a:extLst>
          </p:cNvPr>
          <p:cNvSpPr txBox="1"/>
          <p:nvPr/>
        </p:nvSpPr>
        <p:spPr>
          <a:xfrm>
            <a:off x="6280888" y="5221124"/>
            <a:ext cx="2286000" cy="692497"/>
          </a:xfrm>
          <a:prstGeom prst="rect">
            <a:avLst/>
          </a:prstGeom>
          <a:noFill/>
        </p:spPr>
        <p:txBody>
          <a:bodyPr wrap="square" lIns="0" tIns="0" rIns="0" bIns="0" rtlCol="0">
            <a:spAutoFit/>
          </a:bodyPr>
          <a:lstStyle/>
          <a:p>
            <a:pPr marL="152394" indent="-152394" defTabSz="914363">
              <a:spcAft>
                <a:spcPts val="250"/>
              </a:spcAft>
              <a:buFont typeface="Arial" panose="020B0604020202020204" pitchFamily="34" charset="0"/>
              <a:buChar char="•"/>
            </a:pPr>
            <a:r>
              <a:rPr lang="en-US" sz="1000">
                <a:solidFill>
                  <a:srgbClr val="FFFFFF"/>
                </a:solidFill>
                <a:latin typeface="Segoe UI Semibold"/>
              </a:rPr>
              <a:t>Live captions</a:t>
            </a:r>
          </a:p>
          <a:p>
            <a:pPr marL="152394" indent="-152394" defTabSz="914363">
              <a:spcAft>
                <a:spcPts val="250"/>
              </a:spcAft>
              <a:buFont typeface="Arial" panose="020B0604020202020204" pitchFamily="34" charset="0"/>
              <a:buChar char="•"/>
            </a:pPr>
            <a:r>
              <a:rPr lang="en-US" sz="1000">
                <a:solidFill>
                  <a:srgbClr val="FFFFFF"/>
                </a:solidFill>
                <a:latin typeface="Segoe UI Semibold"/>
              </a:rPr>
              <a:t>Change Closed Caption themes</a:t>
            </a:r>
          </a:p>
          <a:p>
            <a:pPr marL="152394" indent="-152394" defTabSz="914363">
              <a:spcAft>
                <a:spcPts val="250"/>
              </a:spcAft>
              <a:buFont typeface="Arial" panose="020B0604020202020204" pitchFamily="34" charset="0"/>
              <a:buChar char="•"/>
            </a:pPr>
            <a:r>
              <a:rPr lang="en-US" sz="1000">
                <a:solidFill>
                  <a:srgbClr val="FFFFFF"/>
                </a:solidFill>
                <a:latin typeface="Segoe UI Semibold"/>
              </a:rPr>
              <a:t>Use text or other alternative to sound </a:t>
            </a:r>
          </a:p>
        </p:txBody>
      </p:sp>
      <p:sp>
        <p:nvSpPr>
          <p:cNvPr id="45" name="TextBox 44">
            <a:extLst>
              <a:ext uri="{FF2B5EF4-FFF2-40B4-BE49-F238E27FC236}">
                <a16:creationId xmlns:a16="http://schemas.microsoft.com/office/drawing/2014/main" id="{F6D5D966-D66A-45DE-7180-9FF4B59DDC9C}"/>
              </a:ext>
            </a:extLst>
          </p:cNvPr>
          <p:cNvSpPr txBox="1"/>
          <p:nvPr/>
        </p:nvSpPr>
        <p:spPr>
          <a:xfrm>
            <a:off x="8936662" y="5221124"/>
            <a:ext cx="2286000" cy="884858"/>
          </a:xfrm>
          <a:prstGeom prst="rect">
            <a:avLst/>
          </a:prstGeom>
          <a:noFill/>
        </p:spPr>
        <p:txBody>
          <a:bodyPr wrap="square" lIns="0" tIns="0" rIns="0" bIns="0" rtlCol="0">
            <a:spAutoFit/>
          </a:bodyPr>
          <a:lstStyle/>
          <a:p>
            <a:pPr marL="152394" indent="-152394" defTabSz="914363">
              <a:spcAft>
                <a:spcPts val="250"/>
              </a:spcAft>
              <a:buFont typeface="Arial" panose="020B0604020202020204" pitchFamily="34" charset="0"/>
              <a:buChar char="•"/>
            </a:pPr>
            <a:r>
              <a:rPr lang="en-US" sz="1000">
                <a:solidFill>
                  <a:srgbClr val="FFFFFF"/>
                </a:solidFill>
                <a:latin typeface="Segoe UI Semibold"/>
              </a:rPr>
              <a:t>Simplify the Start menu </a:t>
            </a:r>
          </a:p>
          <a:p>
            <a:pPr marL="152394" indent="-152394" defTabSz="914363">
              <a:spcAft>
                <a:spcPts val="250"/>
              </a:spcAft>
              <a:buFont typeface="Arial" panose="020B0604020202020204" pitchFamily="34" charset="0"/>
              <a:buChar char="•"/>
            </a:pPr>
            <a:r>
              <a:rPr lang="en-US" sz="1000">
                <a:solidFill>
                  <a:srgbClr val="FFFFFF"/>
                </a:solidFill>
                <a:latin typeface="Segoe UI Semibold"/>
              </a:rPr>
              <a:t>Read with fewer distractions</a:t>
            </a:r>
          </a:p>
          <a:p>
            <a:pPr marL="152394" indent="-152394" defTabSz="914363">
              <a:spcAft>
                <a:spcPts val="250"/>
              </a:spcAft>
              <a:buFont typeface="Arial" panose="020B0604020202020204" pitchFamily="34" charset="0"/>
              <a:buChar char="•"/>
            </a:pPr>
            <a:r>
              <a:rPr lang="en-US" sz="1000">
                <a:solidFill>
                  <a:srgbClr val="FFFFFF"/>
                </a:solidFill>
                <a:latin typeface="Segoe UI Semibold"/>
              </a:rPr>
              <a:t>Choose which apps display notifications</a:t>
            </a:r>
          </a:p>
          <a:p>
            <a:pPr marL="152394" indent="-152394" defTabSz="914363">
              <a:spcAft>
                <a:spcPts val="250"/>
              </a:spcAft>
              <a:buFont typeface="Arial" panose="020B0604020202020204" pitchFamily="34" charset="0"/>
              <a:buChar char="•"/>
            </a:pPr>
            <a:r>
              <a:rPr lang="en-US" sz="1000">
                <a:solidFill>
                  <a:srgbClr val="FFFFFF"/>
                </a:solidFill>
                <a:latin typeface="Segoe UI Semibold"/>
              </a:rPr>
              <a:t>Task bar personalization</a:t>
            </a:r>
          </a:p>
        </p:txBody>
      </p:sp>
      <p:sp>
        <p:nvSpPr>
          <p:cNvPr id="46" name="TextBox 45">
            <a:extLst>
              <a:ext uri="{FF2B5EF4-FFF2-40B4-BE49-F238E27FC236}">
                <a16:creationId xmlns:a16="http://schemas.microsoft.com/office/drawing/2014/main" id="{80E8E369-32DA-2644-F3F3-3743B7B8E07A}"/>
              </a:ext>
            </a:extLst>
          </p:cNvPr>
          <p:cNvSpPr txBox="1"/>
          <p:nvPr/>
        </p:nvSpPr>
        <p:spPr>
          <a:xfrm>
            <a:off x="584200" y="6661775"/>
            <a:ext cx="10744200" cy="102657"/>
          </a:xfrm>
          <a:prstGeom prst="rect">
            <a:avLst/>
          </a:prstGeom>
          <a:noFill/>
        </p:spPr>
        <p:txBody>
          <a:bodyPr wrap="square" lIns="76200" tIns="0" rIns="0" bIns="0" anchor="b">
            <a:spAutoFit/>
          </a:bodyPr>
          <a:lstStyle/>
          <a:p>
            <a:pPr defTabSz="914363">
              <a:spcBef>
                <a:spcPts val="600"/>
              </a:spcBef>
              <a:defRPr/>
            </a:pPr>
            <a:r>
              <a:rPr lang="en-US" sz="667" baseline="30000">
                <a:gradFill>
                  <a:gsLst>
                    <a:gs pos="2917">
                      <a:srgbClr val="000000"/>
                    </a:gs>
                    <a:gs pos="30000">
                      <a:srgbClr val="000000"/>
                    </a:gs>
                  </a:gsLst>
                  <a:lin ang="5400000" scaled="0"/>
                </a:gradFill>
                <a:latin typeface="Segoe UI"/>
              </a:rPr>
              <a:t>1</a:t>
            </a:r>
            <a:r>
              <a:rPr lang="en-US" sz="667">
                <a:gradFill>
                  <a:gsLst>
                    <a:gs pos="2917">
                      <a:srgbClr val="000000"/>
                    </a:gs>
                    <a:gs pos="30000">
                      <a:srgbClr val="000000"/>
                    </a:gs>
                  </a:gsLst>
                  <a:lin ang="5400000" scaled="0"/>
                </a:gradFill>
                <a:latin typeface="Segoe UI"/>
              </a:rPr>
              <a:t>Use Windows DVD player app with Narrator is a retired Windows 10 feature. </a:t>
            </a:r>
            <a:r>
              <a:rPr lang="en-US" sz="667" baseline="30000">
                <a:gradFill>
                  <a:gsLst>
                    <a:gs pos="2917">
                      <a:srgbClr val="000000"/>
                    </a:gs>
                    <a:gs pos="30000">
                      <a:srgbClr val="000000"/>
                    </a:gs>
                  </a:gsLst>
                  <a:lin ang="5400000" scaled="0"/>
                </a:gradFill>
                <a:latin typeface="Segoe UI"/>
              </a:rPr>
              <a:t>2</a:t>
            </a:r>
            <a:r>
              <a:rPr lang="en-US" sz="667">
                <a:gradFill>
                  <a:gsLst>
                    <a:gs pos="2917">
                      <a:srgbClr val="000000"/>
                    </a:gs>
                    <a:gs pos="30000">
                      <a:srgbClr val="000000"/>
                    </a:gs>
                  </a:gsLst>
                  <a:lin ang="5400000" scaled="0"/>
                </a:gradFill>
                <a:latin typeface="Segoe UI"/>
              </a:rPr>
              <a:t>Basic tasks with news and interests is a retired Windows 10 feature. Visit the </a:t>
            </a:r>
            <a:r>
              <a:rPr lang="en-US" sz="667">
                <a:solidFill>
                  <a:srgbClr val="0078D4"/>
                </a:solidFill>
                <a:latin typeface="Segoe UI"/>
                <a:hlinkClick r:id="rId3">
                  <a:extLst>
                    <a:ext uri="{A12FA001-AC4F-418D-AE19-62706E023703}">
                      <ahyp:hlinkClr xmlns:ahyp="http://schemas.microsoft.com/office/drawing/2018/hyperlinkcolor" val="tx"/>
                    </a:ext>
                  </a:extLst>
                </a:hlinkClick>
              </a:rPr>
              <a:t>Accessibility support for Windows</a:t>
            </a:r>
            <a:r>
              <a:rPr lang="en-US" sz="667">
                <a:gradFill>
                  <a:gsLst>
                    <a:gs pos="2917">
                      <a:srgbClr val="000000"/>
                    </a:gs>
                    <a:gs pos="30000">
                      <a:srgbClr val="000000"/>
                    </a:gs>
                  </a:gsLst>
                  <a:lin ang="5400000" scaled="0"/>
                </a:gradFill>
                <a:latin typeface="Segoe UI"/>
              </a:rPr>
              <a:t> support page for a full list of accessibility features across Windows versions.</a:t>
            </a:r>
          </a:p>
        </p:txBody>
      </p:sp>
    </p:spTree>
    <p:extLst>
      <p:ext uri="{BB962C8B-B14F-4D97-AF65-F5344CB8AC3E}">
        <p14:creationId xmlns:p14="http://schemas.microsoft.com/office/powerpoint/2010/main" val="2230797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4C872-D68A-968E-CAA0-709667715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FCE06-EBB7-E81A-2996-889C87889012}"/>
              </a:ext>
              <a:ext uri="{C183D7F6-B498-43B3-948B-1728B52AA6E4}">
                <adec:decorative xmlns:adec="http://schemas.microsoft.com/office/drawing/2017/decorative" val="1"/>
              </a:ext>
            </a:extLst>
          </p:cNvPr>
          <p:cNvSpPr txBox="1">
            <a:spLocks noGrp="1"/>
          </p:cNvSpPr>
          <p:nvPr>
            <p:ph type="title" idx="4294967295"/>
          </p:nvPr>
        </p:nvSpPr>
        <p:spPr>
          <a:xfrm>
            <a:off x="588263" y="457201"/>
            <a:ext cx="11018520" cy="487378"/>
          </a:xfrm>
          <a:prstGeom prst="rect">
            <a:avLst/>
          </a:prstGeom>
          <a:noFill/>
          <a:ln>
            <a:noFill/>
            <a:prstDash/>
          </a:ln>
          <a:effectLst/>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lvl1pPr algn="l" defTabSz="1119245" rtl="0" eaLnBrk="1" latinLnBrk="0" hangingPunct="1">
              <a:lnSpc>
                <a:spcPct val="110000"/>
              </a:lnSpc>
              <a:spcBef>
                <a:spcPct val="0"/>
              </a:spcBef>
              <a:spcAft>
                <a:spcPts val="1200"/>
              </a:spcAft>
              <a:buNone/>
              <a:defRPr lang="en-US" sz="3360" b="0" kern="1200" cap="none" spc="0" baseline="0">
                <a:ln w="3175">
                  <a:noFill/>
                </a:ln>
                <a:solidFill>
                  <a:srgbClr val="000000"/>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ct val="0"/>
              </a:spcBef>
              <a:spcAft>
                <a:spcPts val="0"/>
              </a:spcAft>
              <a:buClrTx/>
              <a:buSzTx/>
              <a:buFontTx/>
              <a:buNone/>
              <a:tabLst/>
              <a:defRPr/>
            </a:pPr>
            <a:r>
              <a:rPr kumimoji="0" lang="en-AU" sz="2667" b="0" i="0" u="none" strike="noStrike" kern="1200" cap="none" spc="0" normalizeH="0" baseline="0" noProof="0" dirty="0">
                <a:ln w="3175">
                  <a:noFill/>
                </a:ln>
                <a:solidFill>
                  <a:srgbClr val="8661C5"/>
                </a:solidFill>
                <a:effectLst/>
                <a:uLnTx/>
                <a:uFillTx/>
                <a:latin typeface="Segoe UI Semibold"/>
                <a:ea typeface="+mn-ea"/>
                <a:cs typeface="Segoe UI" pitchFamily="34" charset="0"/>
              </a:rPr>
              <a:t>Reimagined Accessibility Settings</a:t>
            </a:r>
          </a:p>
        </p:txBody>
      </p:sp>
      <p:sp>
        <p:nvSpPr>
          <p:cNvPr id="3" name="Text Placeholder 2">
            <a:extLst>
              <a:ext uri="{FF2B5EF4-FFF2-40B4-BE49-F238E27FC236}">
                <a16:creationId xmlns:a16="http://schemas.microsoft.com/office/drawing/2014/main" id="{712BE721-1F5A-2EAC-66CC-A84003013C15}"/>
              </a:ext>
              <a:ext uri="{C183D7F6-B498-43B3-948B-1728B52AA6E4}">
                <adec:decorative xmlns:adec="http://schemas.microsoft.com/office/drawing/2017/decorative" val="1"/>
              </a:ext>
            </a:extLst>
          </p:cNvPr>
          <p:cNvSpPr txBox="1">
            <a:spLocks/>
          </p:cNvSpPr>
          <p:nvPr/>
        </p:nvSpPr>
        <p:spPr>
          <a:xfrm>
            <a:off x="584200" y="1435498"/>
            <a:ext cx="5670550" cy="126803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500"/>
              </a:spcAft>
            </a:pPr>
            <a:r>
              <a:rPr lang="en-US" sz="1667">
                <a:solidFill>
                  <a:srgbClr val="1B1B1B"/>
                </a:solidFill>
                <a:latin typeface="Segoe UI" panose="020B0502040204020203" pitchFamily="34" charset="0"/>
              </a:rPr>
              <a:t>Easily identify the newly renamed Accessibility Settings (formerly “Ease of Access”)</a:t>
            </a:r>
          </a:p>
          <a:p>
            <a:pPr>
              <a:spcAft>
                <a:spcPts val="1500"/>
              </a:spcAft>
            </a:pPr>
            <a:r>
              <a:rPr lang="en-US" sz="1667">
                <a:solidFill>
                  <a:srgbClr val="1B1B1B"/>
                </a:solidFill>
                <a:latin typeface="Segoe UI" panose="020B0502040204020203" pitchFamily="34" charset="0"/>
              </a:rPr>
              <a:t>Personalize your Windows 11 experience for vision, hearing, and interaction method from just one menu</a:t>
            </a:r>
          </a:p>
        </p:txBody>
      </p:sp>
      <p:pic>
        <p:nvPicPr>
          <p:cNvPr id="4" name="Graphic 3">
            <a:extLst>
              <a:ext uri="{FF2B5EF4-FFF2-40B4-BE49-F238E27FC236}">
                <a16:creationId xmlns:a16="http://schemas.microsoft.com/office/drawing/2014/main" id="{9CCDFC67-F369-CC5F-695D-FADD6846B20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620" y="1651002"/>
            <a:ext cx="190500" cy="190500"/>
          </a:xfrm>
          <a:prstGeom prst="rect">
            <a:avLst/>
          </a:prstGeom>
        </p:spPr>
      </p:pic>
      <p:pic>
        <p:nvPicPr>
          <p:cNvPr id="5" name="Graphic 4">
            <a:extLst>
              <a:ext uri="{FF2B5EF4-FFF2-40B4-BE49-F238E27FC236}">
                <a16:creationId xmlns:a16="http://schemas.microsoft.com/office/drawing/2014/main" id="{DA9E3FF4-D350-1F93-5AA9-518C2A8021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620" y="2324748"/>
            <a:ext cx="190500" cy="190500"/>
          </a:xfrm>
          <a:prstGeom prst="rect">
            <a:avLst/>
          </a:prstGeom>
        </p:spPr>
      </p:pic>
      <p:cxnSp>
        <p:nvCxnSpPr>
          <p:cNvPr id="6" name="Straight Connector 5">
            <a:extLst>
              <a:ext uri="{FF2B5EF4-FFF2-40B4-BE49-F238E27FC236}">
                <a16:creationId xmlns:a16="http://schemas.microsoft.com/office/drawing/2014/main" id="{1E3E84FA-318D-3DC8-6817-AB37868A18B0}"/>
              </a:ext>
              <a:ext uri="{C183D7F6-B498-43B3-948B-1728B52AA6E4}">
                <adec:decorative xmlns:adec="http://schemas.microsoft.com/office/drawing/2017/decorative" val="1"/>
              </a:ext>
            </a:extLst>
          </p:cNvPr>
          <p:cNvCxnSpPr>
            <a:cxnSpLocks/>
          </p:cNvCxnSpPr>
          <p:nvPr/>
        </p:nvCxnSpPr>
        <p:spPr>
          <a:xfrm>
            <a:off x="521138" y="4358725"/>
            <a:ext cx="5557642" cy="0"/>
          </a:xfrm>
          <a:prstGeom prst="line">
            <a:avLst/>
          </a:prstGeom>
          <a:ln w="3810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BE26145-AFD3-3D95-6F9D-E2E26A33734B}"/>
              </a:ext>
              <a:ext uri="{C183D7F6-B498-43B3-948B-1728B52AA6E4}">
                <adec:decorative xmlns:adec="http://schemas.microsoft.com/office/drawing/2017/decorative" val="1"/>
              </a:ext>
            </a:extLst>
          </p:cNvPr>
          <p:cNvSpPr txBox="1"/>
          <p:nvPr/>
        </p:nvSpPr>
        <p:spPr>
          <a:xfrm>
            <a:off x="586381" y="4463213"/>
            <a:ext cx="5406831" cy="912814"/>
          </a:xfrm>
          <a:prstGeom prst="rect">
            <a:avLst/>
          </a:prstGeom>
          <a:noFill/>
        </p:spPr>
        <p:txBody>
          <a:bodyPr wrap="square">
            <a:spAutoFit/>
          </a:bodyPr>
          <a:lstStyle/>
          <a:p>
            <a:pPr defTabSz="914363">
              <a:spcAft>
                <a:spcPts val="333"/>
              </a:spcAft>
              <a:defRPr/>
            </a:pPr>
            <a:r>
              <a:rPr lang="en-US" sz="1333">
                <a:solidFill>
                  <a:srgbClr val="0078D4"/>
                </a:solidFill>
                <a:latin typeface="Segoe UI"/>
                <a:cs typeface="Segoe UI" panose="020B0502040204020203" pitchFamily="34" charset="0"/>
              </a:rPr>
              <a:t>The redesigned settings illustrate our overall approach to accessibility in Windows 11. It’s easier to find and control, incorporates feedback from users of various backgrounds and abilities, and, ultimately, celebrates the fullness of human ability.</a:t>
            </a:r>
          </a:p>
        </p:txBody>
      </p:sp>
      <p:grpSp>
        <p:nvGrpSpPr>
          <p:cNvPr id="8" name="Group 7">
            <a:extLst>
              <a:ext uri="{FF2B5EF4-FFF2-40B4-BE49-F238E27FC236}">
                <a16:creationId xmlns:a16="http://schemas.microsoft.com/office/drawing/2014/main" id="{3E64B8D5-F512-ABC6-6FD2-A05167BE0B23}"/>
              </a:ext>
              <a:ext uri="{C183D7F6-B498-43B3-948B-1728B52AA6E4}">
                <adec:decorative xmlns:adec="http://schemas.microsoft.com/office/drawing/2017/decorative" val="1"/>
              </a:ext>
            </a:extLst>
          </p:cNvPr>
          <p:cNvGrpSpPr/>
          <p:nvPr/>
        </p:nvGrpSpPr>
        <p:grpSpPr>
          <a:xfrm>
            <a:off x="6408719" y="1462633"/>
            <a:ext cx="5493136" cy="4002750"/>
            <a:chOff x="7786982" y="1755159"/>
            <a:chExt cx="6591763" cy="4803300"/>
          </a:xfrm>
        </p:grpSpPr>
        <p:pic>
          <p:nvPicPr>
            <p:cNvPr id="9" name="Picture 8">
              <a:extLst>
                <a:ext uri="{FF2B5EF4-FFF2-40B4-BE49-F238E27FC236}">
                  <a16:creationId xmlns:a16="http://schemas.microsoft.com/office/drawing/2014/main" id="{7D70D2B0-0A4D-E09F-7027-3AD9F25DAB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56682" y="2068539"/>
              <a:ext cx="6258907" cy="4178957"/>
            </a:xfrm>
            <a:prstGeom prst="rect">
              <a:avLst/>
            </a:prstGeom>
          </p:spPr>
        </p:pic>
        <p:pic>
          <p:nvPicPr>
            <p:cNvPr id="10" name="Picture 9" descr="A picture containing text, screenshot, electronics, monitor&#10;&#10;Description automatically generated">
              <a:extLst>
                <a:ext uri="{FF2B5EF4-FFF2-40B4-BE49-F238E27FC236}">
                  <a16:creationId xmlns:a16="http://schemas.microsoft.com/office/drawing/2014/main" id="{FEB496A9-0C0D-4729-A4D1-93019C25D5D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86982" y="1755159"/>
              <a:ext cx="6591763" cy="4803300"/>
            </a:xfrm>
            <a:custGeom>
              <a:avLst/>
              <a:gdLst>
                <a:gd name="connsiteX0" fmla="*/ 211564 w 8215952"/>
                <a:gd name="connsiteY0" fmla="*/ 390393 h 5986818"/>
                <a:gd name="connsiteX1" fmla="*/ 211564 w 8215952"/>
                <a:gd name="connsiteY1" fmla="*/ 5596425 h 5986818"/>
                <a:gd name="connsiteX2" fmla="*/ 8004388 w 8215952"/>
                <a:gd name="connsiteY2" fmla="*/ 5596425 h 5986818"/>
                <a:gd name="connsiteX3" fmla="*/ 8004388 w 8215952"/>
                <a:gd name="connsiteY3" fmla="*/ 390393 h 5986818"/>
                <a:gd name="connsiteX4" fmla="*/ 0 w 8215952"/>
                <a:gd name="connsiteY4" fmla="*/ 0 h 5986818"/>
                <a:gd name="connsiteX5" fmla="*/ 8215952 w 8215952"/>
                <a:gd name="connsiteY5" fmla="*/ 0 h 5986818"/>
                <a:gd name="connsiteX6" fmla="*/ 8215952 w 8215952"/>
                <a:gd name="connsiteY6" fmla="*/ 5986818 h 5986818"/>
                <a:gd name="connsiteX7" fmla="*/ 0 w 8215952"/>
                <a:gd name="connsiteY7" fmla="*/ 5986818 h 598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15952" h="5986818">
                  <a:moveTo>
                    <a:pt x="211564" y="390393"/>
                  </a:moveTo>
                  <a:lnTo>
                    <a:pt x="211564" y="5596425"/>
                  </a:lnTo>
                  <a:lnTo>
                    <a:pt x="8004388" y="5596425"/>
                  </a:lnTo>
                  <a:lnTo>
                    <a:pt x="8004388" y="390393"/>
                  </a:lnTo>
                  <a:close/>
                  <a:moveTo>
                    <a:pt x="0" y="0"/>
                  </a:moveTo>
                  <a:lnTo>
                    <a:pt x="8215952" y="0"/>
                  </a:lnTo>
                  <a:lnTo>
                    <a:pt x="8215952" y="5986818"/>
                  </a:lnTo>
                  <a:lnTo>
                    <a:pt x="0" y="5986818"/>
                  </a:lnTo>
                  <a:close/>
                </a:path>
              </a:pathLst>
            </a:custGeom>
          </p:spPr>
        </p:pic>
      </p:grpSp>
      <p:pic>
        <p:nvPicPr>
          <p:cNvPr id="11" name="Graphic 10">
            <a:extLst>
              <a:ext uri="{FF2B5EF4-FFF2-40B4-BE49-F238E27FC236}">
                <a16:creationId xmlns:a16="http://schemas.microsoft.com/office/drawing/2014/main" id="{12CBDD08-2ED1-BABF-6217-7CC7DE3C229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78732" y="6651227"/>
            <a:ext cx="137160" cy="137160"/>
          </a:xfrm>
          <a:prstGeom prst="rect">
            <a:avLst/>
          </a:prstGeom>
        </p:spPr>
      </p:pic>
      <p:sp>
        <p:nvSpPr>
          <p:cNvPr id="12" name="TextBox 11">
            <a:extLst>
              <a:ext uri="{FF2B5EF4-FFF2-40B4-BE49-F238E27FC236}">
                <a16:creationId xmlns:a16="http://schemas.microsoft.com/office/drawing/2014/main" id="{75279E1D-B2A7-3CF0-14BF-B3BFEA86D5F4}"/>
              </a:ext>
              <a:ext uri="{C183D7F6-B498-43B3-948B-1728B52AA6E4}">
                <adec:decorative xmlns:adec="http://schemas.microsoft.com/office/drawing/2017/decorative" val="1"/>
              </a:ext>
            </a:extLst>
          </p:cNvPr>
          <p:cNvSpPr txBox="1"/>
          <p:nvPr/>
        </p:nvSpPr>
        <p:spPr>
          <a:xfrm>
            <a:off x="10226870" y="6661775"/>
            <a:ext cx="1524000" cy="102657"/>
          </a:xfrm>
          <a:prstGeom prst="rect">
            <a:avLst/>
          </a:prstGeom>
          <a:noFill/>
        </p:spPr>
        <p:txBody>
          <a:bodyPr wrap="square" lIns="76200" tIns="0" rIns="0" bIns="0" anchor="b">
            <a:spAutoFit/>
          </a:bodyPr>
          <a:lstStyle/>
          <a:p>
            <a:pPr algn="r" defTabSz="914363"/>
            <a:r>
              <a:rPr lang="en-US" sz="667">
                <a:solidFill>
                  <a:srgbClr val="1B1B1B"/>
                </a:solidFill>
                <a:latin typeface="Segoe UI"/>
              </a:rPr>
              <a:t> =  Feature improved for Windows 11</a:t>
            </a:r>
          </a:p>
        </p:txBody>
      </p:sp>
    </p:spTree>
    <p:extLst>
      <p:ext uri="{BB962C8B-B14F-4D97-AF65-F5344CB8AC3E}">
        <p14:creationId xmlns:p14="http://schemas.microsoft.com/office/powerpoint/2010/main" val="767417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973B5-2DE9-E462-1DDB-377A82A285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837AE-B94E-582D-EC56-D53E639FF29F}"/>
              </a:ext>
            </a:extLst>
          </p:cNvPr>
          <p:cNvSpPr txBox="1">
            <a:spLocks noGrp="1"/>
          </p:cNvSpPr>
          <p:nvPr>
            <p:ph type="title" idx="4294967295"/>
          </p:nvPr>
        </p:nvSpPr>
        <p:spPr>
          <a:xfrm>
            <a:off x="588263" y="457201"/>
            <a:ext cx="11018520" cy="487378"/>
          </a:xfrm>
          <a:prstGeom prst="rect">
            <a:avLst/>
          </a:prstGeom>
          <a:noFill/>
          <a:ln>
            <a:noFill/>
            <a:prstDash/>
          </a:ln>
          <a:effectLst/>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lvl1pPr algn="l" defTabSz="1119245" rtl="0" eaLnBrk="1" latinLnBrk="0" hangingPunct="1">
              <a:lnSpc>
                <a:spcPct val="110000"/>
              </a:lnSpc>
              <a:spcBef>
                <a:spcPct val="0"/>
              </a:spcBef>
              <a:spcAft>
                <a:spcPts val="1200"/>
              </a:spcAft>
              <a:buNone/>
              <a:defRPr lang="en-US" sz="3360" b="0" kern="1200" cap="none" spc="0" baseline="0">
                <a:ln w="3175">
                  <a:noFill/>
                </a:ln>
                <a:solidFill>
                  <a:srgbClr val="000000"/>
                </a:solidFill>
                <a:effectLst/>
                <a:latin typeface="+mj-lt"/>
                <a:ea typeface="+mn-ea"/>
                <a:cs typeface="Segoe UI" pitchFamily="34" charset="0"/>
              </a:defRPr>
            </a:lvl1pPr>
          </a:lstStyle>
          <a:p>
            <a:pPr marL="0" marR="0" lvl="0" indent="0" algn="l" defTabSz="932667" rtl="0" eaLnBrk="1" fontAlgn="auto" latinLnBrk="0" hangingPunct="1">
              <a:lnSpc>
                <a:spcPct val="100000"/>
              </a:lnSpc>
              <a:spcBef>
                <a:spcPct val="0"/>
              </a:spcBef>
              <a:spcAft>
                <a:spcPts val="0"/>
              </a:spcAft>
              <a:buClrTx/>
              <a:buSzTx/>
              <a:buFontTx/>
              <a:buNone/>
              <a:tabLst/>
              <a:defRPr/>
            </a:pPr>
            <a:r>
              <a:rPr kumimoji="0" lang="en-US" sz="2667" b="0" i="0" u="none" strike="noStrike" kern="1200" cap="none" spc="0" normalizeH="0" baseline="0" noProof="0" dirty="0">
                <a:ln w="3175">
                  <a:noFill/>
                </a:ln>
                <a:solidFill>
                  <a:srgbClr val="8661C5"/>
                </a:solidFill>
                <a:effectLst/>
                <a:uLnTx/>
                <a:uFillTx/>
                <a:latin typeface="+mj-lt"/>
                <a:ea typeface="+mn-ea"/>
                <a:cs typeface="Segoe UI" pitchFamily="34" charset="0"/>
              </a:rPr>
              <a:t>Learn more about Windows 11 accessibility</a:t>
            </a:r>
          </a:p>
        </p:txBody>
      </p:sp>
      <p:sp>
        <p:nvSpPr>
          <p:cNvPr id="3" name="TextBox 2">
            <a:extLst>
              <a:ext uri="{FF2B5EF4-FFF2-40B4-BE49-F238E27FC236}">
                <a16:creationId xmlns:a16="http://schemas.microsoft.com/office/drawing/2014/main" id="{6041533A-2122-6812-0EE8-74351B6A3212}"/>
              </a:ext>
            </a:extLst>
          </p:cNvPr>
          <p:cNvSpPr txBox="1"/>
          <p:nvPr/>
        </p:nvSpPr>
        <p:spPr>
          <a:xfrm>
            <a:off x="588264" y="1487845"/>
            <a:ext cx="5205024" cy="4783169"/>
          </a:xfrm>
          <a:prstGeom prst="rect">
            <a:avLst/>
          </a:prstGeom>
          <a:noFill/>
        </p:spPr>
        <p:txBody>
          <a:bodyPr wrap="square" lIns="76200" tIns="38100" rIns="76200" bIns="38100" anchor="t">
            <a:spAutoFit/>
          </a:bodyPr>
          <a:lstStyle/>
          <a:p>
            <a:pPr defTabSz="914363">
              <a:spcAft>
                <a:spcPts val="500"/>
              </a:spcAft>
            </a:pPr>
            <a:r>
              <a:rPr lang="en-US" sz="1667">
                <a:solidFill>
                  <a:srgbClr val="1B1B1B"/>
                </a:solidFill>
                <a:latin typeface="Segoe UI Semibold"/>
                <a:cs typeface="Segoe UI" panose="020B0502040204020203" pitchFamily="34" charset="0"/>
              </a:rPr>
              <a:t>Websites</a:t>
            </a:r>
          </a:p>
          <a:p>
            <a:pPr defTabSz="914363">
              <a:spcAft>
                <a:spcPts val="1000"/>
              </a:spcAft>
            </a:pPr>
            <a:r>
              <a:rPr lang="en-US" sz="1500">
                <a:solidFill>
                  <a:srgbClr val="1B1B1B"/>
                </a:solidFill>
                <a:latin typeface="Segoe UI"/>
                <a:cs typeface="Segoe UI"/>
              </a:rPr>
              <a:t>Windows 11 accessibility homepage</a:t>
            </a:r>
            <a:br>
              <a:rPr lang="en-US" sz="1333">
                <a:solidFill>
                  <a:srgbClr val="0078D4"/>
                </a:solidFill>
                <a:latin typeface="Segoe UI"/>
                <a:cs typeface="Segoe UI"/>
              </a:rPr>
            </a:br>
            <a:r>
              <a:rPr lang="en-US" sz="1333">
                <a:solidFill>
                  <a:srgbClr val="0078D4"/>
                </a:solidFill>
                <a:latin typeface="Segoe UI"/>
                <a:ea typeface="+mn-lt"/>
                <a:cs typeface="Segoe UI"/>
                <a:hlinkClick r:id="rId3">
                  <a:extLst>
                    <a:ext uri="{A12FA001-AC4F-418D-AE19-62706E023703}">
                      <ahyp:hlinkClr xmlns:ahyp="http://schemas.microsoft.com/office/drawing/2018/hyperlinkcolor" val="tx"/>
                    </a:ext>
                  </a:extLst>
                </a:hlinkClick>
              </a:rPr>
              <a:t>microsoft.com/accessibility/windows</a:t>
            </a:r>
            <a:endParaRPr lang="en-US" sz="1333">
              <a:solidFill>
                <a:srgbClr val="0078D4"/>
              </a:solidFill>
              <a:latin typeface="Segoe UI"/>
              <a:cs typeface="Segoe UI"/>
            </a:endParaRPr>
          </a:p>
          <a:p>
            <a:pPr defTabSz="914363">
              <a:spcAft>
                <a:spcPts val="1000"/>
              </a:spcAft>
            </a:pPr>
            <a:r>
              <a:rPr lang="en-US" sz="1500">
                <a:solidFill>
                  <a:srgbClr val="1B1B1B"/>
                </a:solidFill>
                <a:latin typeface="Segoe UI"/>
                <a:cs typeface="Segoe UI"/>
              </a:rPr>
              <a:t>Accessibility support for Windows</a:t>
            </a:r>
            <a:br>
              <a:rPr lang="en-US" sz="1333">
                <a:solidFill>
                  <a:srgbClr val="0078D4"/>
                </a:solidFill>
                <a:latin typeface="Segoe UI"/>
                <a:cs typeface="Segoe UI"/>
              </a:rPr>
            </a:br>
            <a:r>
              <a:rPr lang="en-US" sz="1333">
                <a:solidFill>
                  <a:srgbClr val="0078D4"/>
                </a:solidFill>
                <a:latin typeface="Segoe UI"/>
                <a:ea typeface="+mn-lt"/>
                <a:cs typeface="Segoe UI"/>
                <a:hlinkClick r:id="rId4">
                  <a:extLst>
                    <a:ext uri="{A12FA001-AC4F-418D-AE19-62706E023703}">
                      <ahyp:hlinkClr xmlns:ahyp="http://schemas.microsoft.com/office/drawing/2018/hyperlinkcolor" val="tx"/>
                    </a:ext>
                  </a:extLst>
                </a:hlinkClick>
              </a:rPr>
              <a:t>aka.ms/Windows/</a:t>
            </a:r>
            <a:r>
              <a:rPr lang="en-US" sz="1333" err="1">
                <a:solidFill>
                  <a:srgbClr val="0078D4"/>
                </a:solidFill>
                <a:latin typeface="Segoe UI"/>
                <a:ea typeface="+mn-lt"/>
                <a:cs typeface="Segoe UI"/>
                <a:hlinkClick r:id="rId4">
                  <a:extLst>
                    <a:ext uri="{A12FA001-AC4F-418D-AE19-62706E023703}">
                      <ahyp:hlinkClr xmlns:ahyp="http://schemas.microsoft.com/office/drawing/2018/hyperlinkcolor" val="tx"/>
                    </a:ext>
                  </a:extLst>
                </a:hlinkClick>
              </a:rPr>
              <a:t>AccessibilitySupport</a:t>
            </a:r>
            <a:endParaRPr lang="en-US" sz="1333">
              <a:solidFill>
                <a:srgbClr val="0078D4"/>
              </a:solidFill>
              <a:latin typeface="Segoe UI"/>
              <a:ea typeface="+mn-lt"/>
              <a:cs typeface="Segoe UI"/>
              <a:hlinkClick r:id="rId5">
                <a:extLst>
                  <a:ext uri="{A12FA001-AC4F-418D-AE19-62706E023703}">
                    <ahyp:hlinkClr xmlns:ahyp="http://schemas.microsoft.com/office/drawing/2018/hyperlinkcolor" val="tx"/>
                  </a:ext>
                </a:extLst>
              </a:hlinkClick>
            </a:endParaRPr>
          </a:p>
          <a:p>
            <a:pPr defTabSz="914363">
              <a:spcAft>
                <a:spcPts val="1000"/>
              </a:spcAft>
            </a:pPr>
            <a:r>
              <a:rPr lang="en-US" sz="1500">
                <a:solidFill>
                  <a:srgbClr val="1B1B1B"/>
                </a:solidFill>
                <a:latin typeface="Segoe UI"/>
                <a:cs typeface="Segoe UI"/>
              </a:rPr>
              <a:t>Accessibility information for IT Professionals</a:t>
            </a:r>
            <a:br>
              <a:rPr lang="en-US" sz="1333">
                <a:solidFill>
                  <a:srgbClr val="0078D4"/>
                </a:solidFill>
                <a:latin typeface="Segoe UI"/>
                <a:cs typeface="Segoe UI"/>
              </a:rPr>
            </a:br>
            <a:r>
              <a:rPr lang="en-US" sz="1333">
                <a:solidFill>
                  <a:srgbClr val="0078D4"/>
                </a:solidFill>
                <a:latin typeface="Segoe UI"/>
                <a:ea typeface="+mn-lt"/>
                <a:cs typeface="Segoe UI"/>
                <a:hlinkClick r:id="rId6">
                  <a:extLst>
                    <a:ext uri="{A12FA001-AC4F-418D-AE19-62706E023703}">
                      <ahyp:hlinkClr xmlns:ahyp="http://schemas.microsoft.com/office/drawing/2018/hyperlinkcolor" val="tx"/>
                    </a:ext>
                  </a:extLst>
                </a:hlinkClick>
              </a:rPr>
              <a:t>aka.ms/</a:t>
            </a:r>
            <a:r>
              <a:rPr lang="en-US" sz="1333" err="1">
                <a:solidFill>
                  <a:srgbClr val="0078D4"/>
                </a:solidFill>
                <a:latin typeface="Segoe UI"/>
                <a:ea typeface="+mn-lt"/>
                <a:cs typeface="Segoe UI"/>
                <a:hlinkClick r:id="rId6">
                  <a:extLst>
                    <a:ext uri="{A12FA001-AC4F-418D-AE19-62706E023703}">
                      <ahyp:hlinkClr xmlns:ahyp="http://schemas.microsoft.com/office/drawing/2018/hyperlinkcolor" val="tx"/>
                    </a:ext>
                  </a:extLst>
                </a:hlinkClick>
              </a:rPr>
              <a:t>AccessibilityAdminGuide</a:t>
            </a:r>
            <a:r>
              <a:rPr lang="en-US" sz="1333">
                <a:solidFill>
                  <a:srgbClr val="0078D4"/>
                </a:solidFill>
                <a:latin typeface="Segoe UI"/>
                <a:ea typeface="+mn-lt"/>
                <a:cs typeface="Segoe UI"/>
                <a:hlinkClick r:id="rId6">
                  <a:extLst>
                    <a:ext uri="{A12FA001-AC4F-418D-AE19-62706E023703}">
                      <ahyp:hlinkClr xmlns:ahyp="http://schemas.microsoft.com/office/drawing/2018/hyperlinkcolor" val="tx"/>
                    </a:ext>
                  </a:extLst>
                </a:hlinkClick>
              </a:rPr>
              <a:t>-Windows</a:t>
            </a:r>
            <a:endParaRPr lang="en-US" sz="1333">
              <a:solidFill>
                <a:srgbClr val="0078D4"/>
              </a:solidFill>
              <a:latin typeface="Segoe UI"/>
              <a:ea typeface="+mn-lt"/>
              <a:cs typeface="Segoe UI"/>
            </a:endParaRPr>
          </a:p>
          <a:p>
            <a:pPr defTabSz="914363">
              <a:spcBef>
                <a:spcPts val="1000"/>
              </a:spcBef>
              <a:spcAft>
                <a:spcPts val="500"/>
              </a:spcAft>
            </a:pPr>
            <a:r>
              <a:rPr lang="en-US" sz="1667">
                <a:solidFill>
                  <a:srgbClr val="1B1B1B"/>
                </a:solidFill>
                <a:latin typeface="Segoe UI Semibold"/>
                <a:cs typeface="Segoe UI" panose="020B0502040204020203" pitchFamily="34" charset="0"/>
              </a:rPr>
              <a:t>Blogs</a:t>
            </a:r>
          </a:p>
          <a:p>
            <a:pPr defTabSz="914363">
              <a:spcAft>
                <a:spcPts val="1000"/>
              </a:spcAft>
            </a:pPr>
            <a:r>
              <a:rPr lang="en-US" sz="1500">
                <a:solidFill>
                  <a:srgbClr val="1B1B1B"/>
                </a:solidFill>
                <a:latin typeface="Segoe UI"/>
                <a:cs typeface="Segoe UI"/>
              </a:rPr>
              <a:t>New accessibility features coming to Windows 11</a:t>
            </a:r>
            <a:br>
              <a:rPr lang="en-US" sz="1333">
                <a:solidFill>
                  <a:srgbClr val="0078D4"/>
                </a:solidFill>
                <a:latin typeface="Segoe UI"/>
                <a:cs typeface="Segoe UI"/>
              </a:rPr>
            </a:br>
            <a:r>
              <a:rPr lang="en-US" sz="1333">
                <a:solidFill>
                  <a:srgbClr val="0078D4"/>
                </a:solidFill>
                <a:latin typeface="Segoe UI"/>
                <a:ea typeface="+mn-lt"/>
                <a:cs typeface="Segoe UI"/>
                <a:hlinkClick r:id="rId7">
                  <a:extLst>
                    <a:ext uri="{A12FA001-AC4F-418D-AE19-62706E023703}">
                      <ahyp:hlinkClr xmlns:ahyp="http://schemas.microsoft.com/office/drawing/2018/hyperlinkcolor" val="tx"/>
                    </a:ext>
                  </a:extLst>
                </a:hlinkClick>
              </a:rPr>
              <a:t>aka.ms/Windows/A11yBlog05-2022</a:t>
            </a:r>
            <a:endParaRPr lang="en-US" sz="1333">
              <a:solidFill>
                <a:srgbClr val="0078D4"/>
              </a:solidFill>
              <a:latin typeface="Segoe UI"/>
              <a:ea typeface="+mn-lt"/>
              <a:cs typeface="Segoe UI"/>
            </a:endParaRPr>
          </a:p>
          <a:p>
            <a:pPr defTabSz="914363">
              <a:spcAft>
                <a:spcPts val="1000"/>
              </a:spcAft>
            </a:pPr>
            <a:r>
              <a:rPr lang="en-US" sz="1500">
                <a:solidFill>
                  <a:srgbClr val="1B1B1B"/>
                </a:solidFill>
                <a:latin typeface="Segoe UI"/>
                <a:cs typeface="Segoe UI"/>
              </a:rPr>
              <a:t>Making Windows 11 the most inclusively designed version of Windows yet</a:t>
            </a:r>
            <a:br>
              <a:rPr lang="en-US" sz="1333">
                <a:solidFill>
                  <a:srgbClr val="0078D4"/>
                </a:solidFill>
                <a:latin typeface="Segoe UI"/>
                <a:cs typeface="Segoe UI"/>
              </a:rPr>
            </a:br>
            <a:r>
              <a:rPr lang="en-US" sz="1333">
                <a:solidFill>
                  <a:srgbClr val="0078D4"/>
                </a:solidFill>
                <a:latin typeface="Segoe UI"/>
                <a:ea typeface="+mn-lt"/>
                <a:cs typeface="Segoe UI"/>
                <a:hlinkClick r:id="rId8">
                  <a:extLst>
                    <a:ext uri="{A12FA001-AC4F-418D-AE19-62706E023703}">
                      <ahyp:hlinkClr xmlns:ahyp="http://schemas.microsoft.com/office/drawing/2018/hyperlinkcolor" val="tx"/>
                    </a:ext>
                  </a:extLst>
                </a:hlinkClick>
              </a:rPr>
              <a:t>aka.ms/Windows/A11yBlog10-2021</a:t>
            </a:r>
            <a:endParaRPr lang="en-US" sz="1333">
              <a:solidFill>
                <a:srgbClr val="0078D4"/>
              </a:solidFill>
              <a:latin typeface="Segoe UI"/>
              <a:ea typeface="+mn-lt"/>
              <a:cs typeface="Segoe UI"/>
            </a:endParaRPr>
          </a:p>
          <a:p>
            <a:pPr defTabSz="914363">
              <a:spcBef>
                <a:spcPts val="1000"/>
              </a:spcBef>
              <a:spcAft>
                <a:spcPts val="500"/>
              </a:spcAft>
            </a:pPr>
            <a:r>
              <a:rPr lang="en-US" sz="1667">
                <a:solidFill>
                  <a:srgbClr val="1B1B1B"/>
                </a:solidFill>
                <a:latin typeface="Segoe UI Semibold"/>
                <a:cs typeface="Segoe UI" panose="020B0502040204020203" pitchFamily="34" charset="0"/>
              </a:rPr>
              <a:t>Video</a:t>
            </a:r>
          </a:p>
          <a:p>
            <a:pPr defTabSz="914363">
              <a:spcAft>
                <a:spcPts val="1000"/>
              </a:spcAft>
            </a:pPr>
            <a:r>
              <a:rPr lang="en-US" sz="1500">
                <a:solidFill>
                  <a:srgbClr val="1B1B1B"/>
                </a:solidFill>
                <a:latin typeface="Segoe UI"/>
                <a:cs typeface="Segoe UI"/>
              </a:rPr>
              <a:t>Designing an inclusive Windows 11 for a hybrid world</a:t>
            </a:r>
            <a:br>
              <a:rPr lang="en-US" sz="1333">
                <a:solidFill>
                  <a:srgbClr val="1B1B1B"/>
                </a:solidFill>
                <a:latin typeface="Segoe UI"/>
                <a:cs typeface="Segoe UI"/>
              </a:rPr>
            </a:br>
            <a:r>
              <a:rPr lang="en-US" sz="1333">
                <a:solidFill>
                  <a:srgbClr val="0078D4"/>
                </a:solidFill>
                <a:latin typeface="Segoe UI"/>
                <a:ea typeface="+mn-lt"/>
                <a:cs typeface="Segoe UI"/>
                <a:hlinkClick r:id="rId9">
                  <a:extLst>
                    <a:ext uri="{A12FA001-AC4F-418D-AE19-62706E023703}">
                      <ahyp:hlinkClr xmlns:ahyp="http://schemas.microsoft.com/office/drawing/2018/hyperlinkcolor" val="tx"/>
                    </a:ext>
                  </a:extLst>
                </a:hlinkClick>
              </a:rPr>
              <a:t>aka.ms/Windows/Accessibility-Ignite2021</a:t>
            </a:r>
            <a:r>
              <a:rPr lang="en-US" sz="1333">
                <a:solidFill>
                  <a:srgbClr val="000000"/>
                </a:solidFill>
                <a:latin typeface="Segoe UI"/>
                <a:ea typeface="+mn-lt"/>
                <a:cs typeface="Segoe UI"/>
              </a:rPr>
              <a:t> or watch on next slide</a:t>
            </a:r>
          </a:p>
        </p:txBody>
      </p:sp>
      <p:pic>
        <p:nvPicPr>
          <p:cNvPr id="4" name="Picture 3" descr="Up-close image of someone with a hand disability working on a laptop">
            <a:extLst>
              <a:ext uri="{FF2B5EF4-FFF2-40B4-BE49-F238E27FC236}">
                <a16:creationId xmlns:a16="http://schemas.microsoft.com/office/drawing/2014/main" id="{612F5D02-B97B-56F9-24CA-9E0D0D126859}"/>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6096001" y="1330658"/>
            <a:ext cx="5449859" cy="5020793"/>
          </a:xfrm>
          <a:custGeom>
            <a:avLst/>
            <a:gdLst>
              <a:gd name="connsiteX0" fmla="*/ 0 w 6539831"/>
              <a:gd name="connsiteY0" fmla="*/ 0 h 6024951"/>
              <a:gd name="connsiteX1" fmla="*/ 6539831 w 6539831"/>
              <a:gd name="connsiteY1" fmla="*/ 0 h 6024951"/>
              <a:gd name="connsiteX2" fmla="*/ 6539831 w 6539831"/>
              <a:gd name="connsiteY2" fmla="*/ 6024951 h 6024951"/>
              <a:gd name="connsiteX3" fmla="*/ 0 w 6539831"/>
              <a:gd name="connsiteY3" fmla="*/ 6024951 h 6024951"/>
            </a:gdLst>
            <a:ahLst/>
            <a:cxnLst>
              <a:cxn ang="0">
                <a:pos x="connsiteX0" y="connsiteY0"/>
              </a:cxn>
              <a:cxn ang="0">
                <a:pos x="connsiteX1" y="connsiteY1"/>
              </a:cxn>
              <a:cxn ang="0">
                <a:pos x="connsiteX2" y="connsiteY2"/>
              </a:cxn>
              <a:cxn ang="0">
                <a:pos x="connsiteX3" y="connsiteY3"/>
              </a:cxn>
            </a:cxnLst>
            <a:rect l="l" t="t" r="r" b="b"/>
            <a:pathLst>
              <a:path w="6539831" h="6024951">
                <a:moveTo>
                  <a:pt x="0" y="0"/>
                </a:moveTo>
                <a:lnTo>
                  <a:pt x="6539831" y="0"/>
                </a:lnTo>
                <a:lnTo>
                  <a:pt x="6539831" y="6024951"/>
                </a:lnTo>
                <a:lnTo>
                  <a:pt x="0" y="6024951"/>
                </a:lnTo>
                <a:close/>
              </a:path>
            </a:pathLst>
          </a:custGeom>
        </p:spPr>
      </p:pic>
    </p:spTree>
    <p:extLst>
      <p:ext uri="{BB962C8B-B14F-4D97-AF65-F5344CB8AC3E}">
        <p14:creationId xmlns:p14="http://schemas.microsoft.com/office/powerpoint/2010/main" val="3355483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70137-1904-0867-041C-A9162735E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E5E7D-D05A-E74C-1DA7-C0675DC2D283}"/>
              </a:ext>
            </a:extLst>
          </p:cNvPr>
          <p:cNvSpPr>
            <a:spLocks noGrp="1"/>
          </p:cNvSpPr>
          <p:nvPr>
            <p:ph type="title"/>
          </p:nvPr>
        </p:nvSpPr>
        <p:spPr>
          <a:xfrm>
            <a:off x="270667" y="710400"/>
            <a:ext cx="9413084" cy="430887"/>
          </a:xfrm>
        </p:spPr>
        <p:txBody>
          <a:bodyPr/>
          <a:lstStyle/>
          <a:p>
            <a:pPr defTabSz="914400">
              <a:spcBef>
                <a:spcPts val="0"/>
              </a:spcBef>
              <a:spcAft>
                <a:spcPts val="1200"/>
              </a:spcAft>
              <a:defRPr/>
            </a:pPr>
            <a:r>
              <a:rPr lang="en-US" sz="2800" dirty="0">
                <a:gradFill>
                  <a:gsLst>
                    <a:gs pos="0">
                      <a:srgbClr val="0078D4"/>
                    </a:gs>
                    <a:gs pos="50000">
                      <a:srgbClr val="C03BC4"/>
                    </a:gs>
                    <a:gs pos="100000">
                      <a:srgbClr val="FFA38B"/>
                    </a:gs>
                  </a:gsLst>
                  <a:lin ang="0" scaled="0"/>
                </a:gradFill>
                <a:cs typeface="Segoe UI"/>
              </a:rPr>
              <a:t>Achieving more with accessibility – Inclusion in Action series  </a:t>
            </a:r>
          </a:p>
        </p:txBody>
      </p:sp>
      <p:pic>
        <p:nvPicPr>
          <p:cNvPr id="3" name="Picture 2" descr="Andrew and Mitra">
            <a:extLst>
              <a:ext uri="{FF2B5EF4-FFF2-40B4-BE49-F238E27FC236}">
                <a16:creationId xmlns:a16="http://schemas.microsoft.com/office/drawing/2014/main" id="{6CB47828-F685-DBE9-ED51-3F73B29CC3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0787" y="1634723"/>
            <a:ext cx="2857094" cy="16094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6501DD-A57A-04E3-3AA7-89209AE5D666}"/>
              </a:ext>
            </a:extLst>
          </p:cNvPr>
          <p:cNvSpPr/>
          <p:nvPr/>
        </p:nvSpPr>
        <p:spPr>
          <a:xfrm>
            <a:off x="596138" y="3322269"/>
            <a:ext cx="3019086" cy="531737"/>
          </a:xfrm>
          <a:prstGeom prst="rect">
            <a:avLst/>
          </a:prstGeom>
          <a:solidFill>
            <a:schemeClr val="bg1">
              <a:lumMod val="95000"/>
            </a:schemeClr>
          </a:solidFill>
        </p:spPr>
        <p:txBody>
          <a:bodyPr wrap="square">
            <a:spAutoFit/>
          </a:bodyPr>
          <a:lstStyle/>
          <a:p>
            <a:pPr defTabSz="914225" eaLnBrk="0" fontAlgn="base" hangingPunct="0">
              <a:spcBef>
                <a:spcPct val="0"/>
              </a:spcBef>
              <a:spcAft>
                <a:spcPct val="0"/>
              </a:spcAft>
              <a:defRPr/>
            </a:pPr>
            <a:r>
              <a:rPr lang="en-US" altLang="en-US" sz="1400" u="sng" dirty="0">
                <a:solidFill>
                  <a:srgbClr val="0078D7"/>
                </a:solidFill>
                <a:latin typeface="SegoeUI"/>
                <a:hlinkClick r:id="rId4"/>
              </a:rPr>
              <a:t>Andrew</a:t>
            </a:r>
            <a:r>
              <a:rPr lang="en-US" altLang="en-US" sz="1400" dirty="0">
                <a:solidFill>
                  <a:prstClr val="black"/>
                </a:solidFill>
                <a:latin typeface="SegoeUI"/>
              </a:rPr>
              <a:t>, a young boy who read for the first time with Learning Tools.</a:t>
            </a:r>
            <a:endParaRPr lang="en-US" altLang="en-US" sz="1400" dirty="0">
              <a:solidFill>
                <a:prstClr val="black"/>
              </a:solidFill>
              <a:latin typeface="Calibri" panose="020F0502020204030204"/>
            </a:endParaRPr>
          </a:p>
        </p:txBody>
      </p:sp>
      <p:pic>
        <p:nvPicPr>
          <p:cNvPr id="5" name="Picture 3" descr="Justin">
            <a:extLst>
              <a:ext uri="{FF2B5EF4-FFF2-40B4-BE49-F238E27FC236}">
                <a16:creationId xmlns:a16="http://schemas.microsoft.com/office/drawing/2014/main" id="{6310E68C-F635-BAF6-BA75-28B2586E1E6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43360" y="1634723"/>
            <a:ext cx="2857094" cy="16094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6"/>
            <a:extLst>
              <a:ext uri="{FF2B5EF4-FFF2-40B4-BE49-F238E27FC236}">
                <a16:creationId xmlns:a16="http://schemas.microsoft.com/office/drawing/2014/main" id="{E204C0D1-0B6F-708C-A9AE-8DB759172C39}"/>
              </a:ext>
            </a:extLst>
          </p:cNvPr>
          <p:cNvSpPr/>
          <p:nvPr/>
        </p:nvSpPr>
        <p:spPr>
          <a:xfrm>
            <a:off x="4767881" y="3306882"/>
            <a:ext cx="3141915" cy="531737"/>
          </a:xfrm>
          <a:prstGeom prst="rect">
            <a:avLst/>
          </a:prstGeom>
        </p:spPr>
        <p:txBody>
          <a:bodyPr wrap="square">
            <a:spAutoFit/>
          </a:bodyPr>
          <a:lstStyle/>
          <a:p>
            <a:pPr defTabSz="914225" eaLnBrk="0" fontAlgn="base" hangingPunct="0">
              <a:spcBef>
                <a:spcPct val="0"/>
              </a:spcBef>
              <a:spcAft>
                <a:spcPct val="0"/>
              </a:spcAft>
              <a:defRPr/>
            </a:pPr>
            <a:r>
              <a:rPr lang="en-US" altLang="en-US" sz="1400" u="sng">
                <a:solidFill>
                  <a:srgbClr val="0078D7"/>
                </a:solidFill>
                <a:latin typeface="SegoeUI"/>
                <a:hlinkClick r:id="rId6"/>
              </a:rPr>
              <a:t>Justin</a:t>
            </a:r>
            <a:r>
              <a:rPr lang="en-US" altLang="en-US" sz="1400">
                <a:solidFill>
                  <a:srgbClr val="2F2F2F"/>
                </a:solidFill>
                <a:latin typeface="SegoeUI"/>
              </a:rPr>
              <a:t>, </a:t>
            </a:r>
            <a:r>
              <a:rPr lang="en-US" altLang="en-US" sz="1400">
                <a:solidFill>
                  <a:prstClr val="black"/>
                </a:solidFill>
                <a:latin typeface="SegoeUI"/>
              </a:rPr>
              <a:t>a young man who uses Office 365 to communicate with the world.</a:t>
            </a:r>
            <a:endParaRPr lang="en-US" altLang="en-US" sz="1400">
              <a:solidFill>
                <a:prstClr val="black"/>
              </a:solidFill>
              <a:latin typeface="Calibri" panose="020F0502020204030204"/>
            </a:endParaRPr>
          </a:p>
        </p:txBody>
      </p:sp>
      <p:pic>
        <p:nvPicPr>
          <p:cNvPr id="7" name="Picture 4" descr="Veronica">
            <a:extLst>
              <a:ext uri="{FF2B5EF4-FFF2-40B4-BE49-F238E27FC236}">
                <a16:creationId xmlns:a16="http://schemas.microsoft.com/office/drawing/2014/main" id="{DB94516B-7612-35CA-6577-8763DE70589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674122" y="1656182"/>
            <a:ext cx="2857094" cy="15999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8"/>
            <a:extLst>
              <a:ext uri="{FF2B5EF4-FFF2-40B4-BE49-F238E27FC236}">
                <a16:creationId xmlns:a16="http://schemas.microsoft.com/office/drawing/2014/main" id="{03BCC273-DE2F-86D2-DB27-B9BB5B9FB38D}"/>
              </a:ext>
            </a:extLst>
          </p:cNvPr>
          <p:cNvSpPr/>
          <p:nvPr/>
        </p:nvSpPr>
        <p:spPr>
          <a:xfrm>
            <a:off x="8609234" y="3244220"/>
            <a:ext cx="2921741" cy="531737"/>
          </a:xfrm>
          <a:prstGeom prst="rect">
            <a:avLst/>
          </a:prstGeom>
        </p:spPr>
        <p:txBody>
          <a:bodyPr wrap="square">
            <a:spAutoFit/>
          </a:bodyPr>
          <a:lstStyle/>
          <a:p>
            <a:pPr defTabSz="914225" eaLnBrk="0" fontAlgn="base" hangingPunct="0">
              <a:spcBef>
                <a:spcPct val="0"/>
              </a:spcBef>
              <a:spcAft>
                <a:spcPct val="0"/>
              </a:spcAft>
              <a:defRPr/>
            </a:pPr>
            <a:r>
              <a:rPr lang="en-US" altLang="en-US" sz="1400" u="sng">
                <a:solidFill>
                  <a:srgbClr val="0078D7"/>
                </a:solidFill>
                <a:latin typeface="SegoeUI"/>
                <a:hlinkClick r:id="rId8"/>
              </a:rPr>
              <a:t>Veronica</a:t>
            </a:r>
            <a:r>
              <a:rPr lang="en-US" altLang="en-US" sz="1400">
                <a:solidFill>
                  <a:srgbClr val="2F2F2F"/>
                </a:solidFill>
                <a:latin typeface="SegoeUI"/>
              </a:rPr>
              <a:t>, </a:t>
            </a:r>
            <a:r>
              <a:rPr lang="en-US" altLang="en-US" sz="1400">
                <a:solidFill>
                  <a:prstClr val="black"/>
                </a:solidFill>
                <a:latin typeface="SegoeUI"/>
              </a:rPr>
              <a:t>a student with low vision who created a perfect Sway.</a:t>
            </a:r>
            <a:endParaRPr lang="en-US" altLang="en-US" sz="600">
              <a:solidFill>
                <a:prstClr val="black"/>
              </a:solidFill>
              <a:latin typeface="Calibri" panose="020F0502020204030204"/>
            </a:endParaRPr>
          </a:p>
        </p:txBody>
      </p:sp>
      <p:pic>
        <p:nvPicPr>
          <p:cNvPr id="9" name="Picture 5" descr="Cameron">
            <a:extLst>
              <a:ext uri="{FF2B5EF4-FFF2-40B4-BE49-F238E27FC236}">
                <a16:creationId xmlns:a16="http://schemas.microsoft.com/office/drawing/2014/main" id="{0A1BAF9A-5B8D-AE61-4A91-98294A8EF3E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0786" y="4245469"/>
            <a:ext cx="2857094" cy="16094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hlinkClick r:id="rId10"/>
            <a:extLst>
              <a:ext uri="{FF2B5EF4-FFF2-40B4-BE49-F238E27FC236}">
                <a16:creationId xmlns:a16="http://schemas.microsoft.com/office/drawing/2014/main" id="{581B6206-A500-6B37-FFE9-0A45308C2BE0}"/>
              </a:ext>
            </a:extLst>
          </p:cNvPr>
          <p:cNvSpPr/>
          <p:nvPr/>
        </p:nvSpPr>
        <p:spPr>
          <a:xfrm>
            <a:off x="596139" y="5854964"/>
            <a:ext cx="2932573" cy="736778"/>
          </a:xfrm>
          <a:prstGeom prst="rect">
            <a:avLst/>
          </a:prstGeom>
          <a:solidFill>
            <a:schemeClr val="bg1">
              <a:lumMod val="95000"/>
            </a:schemeClr>
          </a:solidFill>
        </p:spPr>
        <p:txBody>
          <a:bodyPr wrap="square">
            <a:spAutoFit/>
          </a:bodyPr>
          <a:lstStyle/>
          <a:p>
            <a:pPr defTabSz="914225" eaLnBrk="0" fontAlgn="base" hangingPunct="0">
              <a:spcBef>
                <a:spcPct val="0"/>
              </a:spcBef>
              <a:spcAft>
                <a:spcPct val="0"/>
              </a:spcAft>
              <a:defRPr/>
            </a:pPr>
            <a:r>
              <a:rPr lang="en-US" altLang="en-US" sz="1400" u="sng">
                <a:solidFill>
                  <a:srgbClr val="0078D7"/>
                </a:solidFill>
                <a:latin typeface="SegoeUI"/>
                <a:hlinkClick r:id="rId10"/>
              </a:rPr>
              <a:t>Cameron</a:t>
            </a:r>
            <a:r>
              <a:rPr lang="en-US" altLang="en-US" sz="1400">
                <a:solidFill>
                  <a:srgbClr val="2F2F2F"/>
                </a:solidFill>
                <a:latin typeface="SegoeUI"/>
              </a:rPr>
              <a:t>, </a:t>
            </a:r>
            <a:r>
              <a:rPr lang="en-US" altLang="en-US" sz="1400">
                <a:solidFill>
                  <a:prstClr val="black"/>
                </a:solidFill>
                <a:latin typeface="SegoeUI"/>
              </a:rPr>
              <a:t>a university lecturer who believes it is an exciting time to be a blind person with Seeing AI.</a:t>
            </a:r>
            <a:endParaRPr lang="en-US" altLang="en-US" sz="1400">
              <a:solidFill>
                <a:prstClr val="black"/>
              </a:solidFill>
              <a:latin typeface="Calibri" panose="020F0502020204030204"/>
            </a:endParaRPr>
          </a:p>
        </p:txBody>
      </p:sp>
      <p:pic>
        <p:nvPicPr>
          <p:cNvPr id="11" name="Picture 6" descr="Jack">
            <a:extLst>
              <a:ext uri="{FF2B5EF4-FFF2-40B4-BE49-F238E27FC236}">
                <a16:creationId xmlns:a16="http://schemas.microsoft.com/office/drawing/2014/main" id="{80E08909-0412-284D-C018-74A87C0B459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843360" y="4245469"/>
            <a:ext cx="2857094" cy="160949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hlinkClick r:id="rId12"/>
            <a:extLst>
              <a:ext uri="{FF2B5EF4-FFF2-40B4-BE49-F238E27FC236}">
                <a16:creationId xmlns:a16="http://schemas.microsoft.com/office/drawing/2014/main" id="{A6132673-6E0F-44C2-E9C0-3BA746EB7DBB}"/>
              </a:ext>
            </a:extLst>
          </p:cNvPr>
          <p:cNvSpPr/>
          <p:nvPr/>
        </p:nvSpPr>
        <p:spPr>
          <a:xfrm>
            <a:off x="4767881" y="5907745"/>
            <a:ext cx="2932573" cy="751445"/>
          </a:xfrm>
          <a:prstGeom prst="rect">
            <a:avLst/>
          </a:prstGeom>
        </p:spPr>
        <p:txBody>
          <a:bodyPr wrap="square">
            <a:spAutoFit/>
          </a:bodyPr>
          <a:lstStyle/>
          <a:p>
            <a:pPr defTabSz="914225" eaLnBrk="0" fontAlgn="base" hangingPunct="0">
              <a:spcBef>
                <a:spcPct val="0"/>
              </a:spcBef>
              <a:spcAft>
                <a:spcPct val="0"/>
              </a:spcAft>
              <a:defRPr/>
            </a:pPr>
            <a:r>
              <a:rPr lang="en-US" altLang="en-US" sz="1400" u="sng">
                <a:solidFill>
                  <a:srgbClr val="0078D7"/>
                </a:solidFill>
                <a:latin typeface="SegoeUI"/>
                <a:hlinkClick r:id="rId12"/>
              </a:rPr>
              <a:t>Jack</a:t>
            </a:r>
            <a:r>
              <a:rPr lang="en-US" altLang="en-US" sz="1400">
                <a:solidFill>
                  <a:srgbClr val="2F2F2F"/>
                </a:solidFill>
                <a:latin typeface="SegoeUI"/>
              </a:rPr>
              <a:t>, </a:t>
            </a:r>
            <a:r>
              <a:rPr lang="en-US" altLang="en-US" sz="1400">
                <a:solidFill>
                  <a:prstClr val="black"/>
                </a:solidFill>
                <a:latin typeface="SegoeUI"/>
              </a:rPr>
              <a:t>a teacher who shows students what is possible with Office 365 and Narrator.</a:t>
            </a:r>
            <a:endParaRPr lang="en-US" altLang="en-US" sz="1400">
              <a:solidFill>
                <a:prstClr val="black"/>
              </a:solidFill>
              <a:latin typeface="Calibri" panose="020F0502020204030204"/>
            </a:endParaRPr>
          </a:p>
        </p:txBody>
      </p:sp>
      <p:pic>
        <p:nvPicPr>
          <p:cNvPr id="13" name="Picture 7" descr="Steve">
            <a:extLst>
              <a:ext uri="{FF2B5EF4-FFF2-40B4-BE49-F238E27FC236}">
                <a16:creationId xmlns:a16="http://schemas.microsoft.com/office/drawing/2014/main" id="{2E609FCD-08D0-A729-5BDF-BC74C728B2D1}"/>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674122" y="4243703"/>
            <a:ext cx="2857094" cy="16094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hlinkClick r:id="rId14"/>
            <a:extLst>
              <a:ext uri="{FF2B5EF4-FFF2-40B4-BE49-F238E27FC236}">
                <a16:creationId xmlns:a16="http://schemas.microsoft.com/office/drawing/2014/main" id="{6AFD9867-5CF3-20DF-AFA4-5A098619754C}"/>
              </a:ext>
            </a:extLst>
          </p:cNvPr>
          <p:cNvSpPr/>
          <p:nvPr/>
        </p:nvSpPr>
        <p:spPr>
          <a:xfrm>
            <a:off x="8609236" y="5907745"/>
            <a:ext cx="2932573" cy="751445"/>
          </a:xfrm>
          <a:prstGeom prst="rect">
            <a:avLst/>
          </a:prstGeom>
        </p:spPr>
        <p:txBody>
          <a:bodyPr wrap="square">
            <a:spAutoFit/>
          </a:bodyPr>
          <a:lstStyle/>
          <a:p>
            <a:pPr defTabSz="914225" eaLnBrk="0" fontAlgn="base" hangingPunct="0">
              <a:spcBef>
                <a:spcPct val="0"/>
              </a:spcBef>
              <a:spcAft>
                <a:spcPct val="0"/>
              </a:spcAft>
              <a:defRPr/>
            </a:pPr>
            <a:r>
              <a:rPr lang="en-US" altLang="en-US" sz="1400" u="sng">
                <a:solidFill>
                  <a:srgbClr val="0078D7"/>
                </a:solidFill>
                <a:latin typeface="SegoeUI"/>
                <a:hlinkClick r:id="rId14"/>
              </a:rPr>
              <a:t>Steve</a:t>
            </a:r>
            <a:r>
              <a:rPr lang="en-US" altLang="en-US" sz="1400">
                <a:solidFill>
                  <a:prstClr val="black"/>
                </a:solidFill>
                <a:latin typeface="SegoeUI"/>
              </a:rPr>
              <a:t>, who navigated a medical crisis with OneNote to access printed documents.</a:t>
            </a:r>
            <a:endParaRPr lang="en-US" altLang="en-US" sz="1400">
              <a:solidFill>
                <a:prstClr val="black"/>
              </a:solidFill>
              <a:latin typeface="Calibri" panose="020F0502020204030204"/>
            </a:endParaRPr>
          </a:p>
        </p:txBody>
      </p:sp>
    </p:spTree>
    <p:extLst>
      <p:ext uri="{BB962C8B-B14F-4D97-AF65-F5344CB8AC3E}">
        <p14:creationId xmlns:p14="http://schemas.microsoft.com/office/powerpoint/2010/main" val="641925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98A12-A650-BC4A-1BC3-5229FA45E7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1974D-F44C-7BBF-B61F-997270D6DC97}"/>
              </a:ext>
            </a:extLst>
          </p:cNvPr>
          <p:cNvSpPr>
            <a:spLocks noGrp="1"/>
          </p:cNvSpPr>
          <p:nvPr>
            <p:ph type="title"/>
          </p:nvPr>
        </p:nvSpPr>
        <p:spPr>
          <a:xfrm>
            <a:off x="648929" y="629266"/>
            <a:ext cx="5127031" cy="1676603"/>
          </a:xfrm>
        </p:spPr>
        <p:txBody>
          <a:bodyPr>
            <a:normAutofit/>
          </a:bodyPr>
          <a:lstStyle/>
          <a:p>
            <a:r>
              <a:rPr lang="en-US">
                <a:latin typeface="Segoe UI Light" panose="020B0502040204020203" pitchFamily="34" charset="0"/>
                <a:cs typeface="Segoe UI Light" panose="020B0502040204020203" pitchFamily="34" charset="0"/>
              </a:rPr>
              <a:t>Accessibility Learning </a:t>
            </a:r>
            <a:br>
              <a:rPr lang="en-US">
                <a:latin typeface="Segoe UI Light" panose="020B0502040204020203" pitchFamily="34" charset="0"/>
                <a:cs typeface="Segoe UI Light" panose="020B0502040204020203" pitchFamily="34" charset="0"/>
              </a:rPr>
            </a:br>
            <a:r>
              <a:rPr lang="en-US">
                <a:latin typeface="Segoe UI Light" panose="020B0502040204020203" pitchFamily="34" charset="0"/>
                <a:cs typeface="Segoe UI Light" panose="020B0502040204020203" pitchFamily="34" charset="0"/>
              </a:rPr>
              <a:t>Webinar Series</a:t>
            </a:r>
          </a:p>
        </p:txBody>
      </p:sp>
      <p:sp>
        <p:nvSpPr>
          <p:cNvPr id="3" name="Content Placeholder 2">
            <a:extLst>
              <a:ext uri="{FF2B5EF4-FFF2-40B4-BE49-F238E27FC236}">
                <a16:creationId xmlns:a16="http://schemas.microsoft.com/office/drawing/2014/main" id="{FC56D5D8-3512-A64F-000F-AFD52276F23E}"/>
              </a:ext>
            </a:extLst>
          </p:cNvPr>
          <p:cNvSpPr txBox="1">
            <a:spLocks/>
          </p:cNvSpPr>
          <p:nvPr/>
        </p:nvSpPr>
        <p:spPr>
          <a:xfrm>
            <a:off x="648930" y="2438400"/>
            <a:ext cx="5127029" cy="3785419"/>
          </a:xfrm>
          <a:prstGeom prst="rect">
            <a:avLst/>
          </a:prstGeom>
        </p:spPr>
        <p:txBody>
          <a:bodyPr>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t>Interactive online event where anyone can learn about the latest Microsoft accessibility features, productivity tips for school and work, or technology that enables a more independent and full life. </a:t>
            </a:r>
          </a:p>
          <a:p>
            <a:r>
              <a:rPr lang="en-US" sz="2000"/>
              <a:t>Sign up for webinars: </a:t>
            </a:r>
            <a:br>
              <a:rPr lang="en-US" sz="2000"/>
            </a:br>
            <a:r>
              <a:rPr lang="en-US" sz="2000">
                <a:hlinkClick r:id="rId3"/>
              </a:rPr>
              <a:t>Accessibility Learning Webinars</a:t>
            </a:r>
            <a:endParaRPr lang="en-US" sz="2000"/>
          </a:p>
          <a:p>
            <a:r>
              <a:rPr lang="en-US" sz="2000">
                <a:hlinkClick r:id="rId4"/>
              </a:rPr>
              <a:t>Watch completed webinars </a:t>
            </a:r>
            <a:r>
              <a:rPr lang="en-US" sz="2000"/>
              <a:t>on YouTube</a:t>
            </a:r>
          </a:p>
          <a:p>
            <a:endParaRPr lang="en-US" sz="2000"/>
          </a:p>
        </p:txBody>
      </p:sp>
      <p:pic>
        <p:nvPicPr>
          <p:cNvPr id="4" name="Picture 3" descr="A person sitting at a table using a computer&#10;&#10;">
            <a:extLst>
              <a:ext uri="{FF2B5EF4-FFF2-40B4-BE49-F238E27FC236}">
                <a16:creationId xmlns:a16="http://schemas.microsoft.com/office/drawing/2014/main" id="{9C0E69B6-04FF-1FB6-A60A-981EDD044AF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
          <a:stretch/>
        </p:blipFill>
        <p:spPr>
          <a:xfrm>
            <a:off x="6090612" y="10"/>
            <a:ext cx="6101387" cy="6857990"/>
          </a:xfrm>
          <a:prstGeom prst="rect">
            <a:avLst/>
          </a:prstGeom>
          <a:effectLst/>
        </p:spPr>
      </p:pic>
      <p:sp>
        <p:nvSpPr>
          <p:cNvPr id="5" name="Slide Number Placeholder 4">
            <a:extLst>
              <a:ext uri="{FF2B5EF4-FFF2-40B4-BE49-F238E27FC236}">
                <a16:creationId xmlns:a16="http://schemas.microsoft.com/office/drawing/2014/main" id="{9A3C508F-1937-3ADD-6DD8-2C8368A14D41}"/>
              </a:ext>
            </a:extLst>
          </p:cNvPr>
          <p:cNvSpPr txBox="1">
            <a:spLocks/>
          </p:cNvSpPr>
          <p:nvPr/>
        </p:nvSpPr>
        <p:spPr>
          <a:xfrm>
            <a:off x="10853928" y="6356350"/>
            <a:ext cx="685800" cy="365125"/>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F69FC254-D4B8-4F5B-BE1D-2C2C6DA277C7}" type="slidenum">
              <a:rPr lang="en-US" sz="1000" smtClean="0">
                <a:solidFill>
                  <a:srgbClr val="FFFFFF"/>
                </a:solidFill>
                <a:latin typeface="Calibri" panose="020F0502020204030204"/>
              </a:rPr>
              <a:pPr>
                <a:spcAft>
                  <a:spcPts val="600"/>
                </a:spcAft>
                <a:defRPr/>
              </a:pPr>
              <a:t>48</a:t>
            </a:fld>
            <a:endParaRPr lang="en-US" sz="1000">
              <a:solidFill>
                <a:srgbClr val="FFFFFF"/>
              </a:solidFill>
              <a:latin typeface="Calibri" panose="020F0502020204030204"/>
            </a:endParaRPr>
          </a:p>
        </p:txBody>
      </p:sp>
    </p:spTree>
    <p:extLst>
      <p:ext uri="{BB962C8B-B14F-4D97-AF65-F5344CB8AC3E}">
        <p14:creationId xmlns:p14="http://schemas.microsoft.com/office/powerpoint/2010/main" val="385924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B35FD-5F8F-DEED-37C8-B5F4255B2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3B7CB-0BFF-5B41-AF59-BE2965DA5B9B}"/>
              </a:ext>
            </a:extLst>
          </p:cNvPr>
          <p:cNvSpPr>
            <a:spLocks noGrp="1"/>
          </p:cNvSpPr>
          <p:nvPr>
            <p:ph type="title"/>
          </p:nvPr>
        </p:nvSpPr>
        <p:spPr>
          <a:xfrm>
            <a:off x="648929" y="629266"/>
            <a:ext cx="5127031" cy="1676603"/>
          </a:xfrm>
        </p:spPr>
        <p:txBody>
          <a:bodyPr>
            <a:normAutofit/>
          </a:bodyPr>
          <a:lstStyle/>
          <a:p>
            <a:r>
              <a:rPr lang="en-US">
                <a:latin typeface="Segoe UI Light" panose="020B0502040204020203" pitchFamily="34" charset="0"/>
                <a:cs typeface="Segoe UI Light" panose="020B0502040204020203" pitchFamily="34" charset="0"/>
              </a:rPr>
              <a:t>Do-it-yourself accessibility</a:t>
            </a:r>
          </a:p>
        </p:txBody>
      </p:sp>
      <p:sp>
        <p:nvSpPr>
          <p:cNvPr id="3" name="Content Placeholder 2">
            <a:extLst>
              <a:ext uri="{FF2B5EF4-FFF2-40B4-BE49-F238E27FC236}">
                <a16:creationId xmlns:a16="http://schemas.microsoft.com/office/drawing/2014/main" id="{DB93A897-C5A9-E3D3-AE45-D09523A9F42D}"/>
              </a:ext>
            </a:extLst>
          </p:cNvPr>
          <p:cNvSpPr txBox="1">
            <a:spLocks/>
          </p:cNvSpPr>
          <p:nvPr/>
        </p:nvSpPr>
        <p:spPr>
          <a:xfrm>
            <a:off x="648930" y="2438400"/>
            <a:ext cx="5127029" cy="3785419"/>
          </a:xfrm>
          <a:prstGeom prst="rect">
            <a:avLst/>
          </a:prstGeom>
        </p:spPr>
        <p:txBody>
          <a:bodyPr>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t>A series of videos from Microsoft Customer Support covering eye control, text size, screen reader use, assistive technology, and more. </a:t>
            </a:r>
          </a:p>
          <a:p>
            <a:r>
              <a:rPr lang="en-US" sz="2000">
                <a:hlinkClick r:id="rId3"/>
              </a:rPr>
              <a:t>Accessibility videos</a:t>
            </a:r>
            <a:r>
              <a:rPr lang="en-US" sz="2000"/>
              <a:t> playlist</a:t>
            </a:r>
          </a:p>
        </p:txBody>
      </p:sp>
      <p:sp>
        <p:nvSpPr>
          <p:cNvPr id="6" name="TextBox 5">
            <a:extLst>
              <a:ext uri="{FF2B5EF4-FFF2-40B4-BE49-F238E27FC236}">
                <a16:creationId xmlns:a16="http://schemas.microsoft.com/office/drawing/2014/main" id="{A97949CD-4A96-97F0-756E-0F3D73A16862}"/>
              </a:ext>
            </a:extLst>
          </p:cNvPr>
          <p:cNvSpPr txBox="1"/>
          <p:nvPr/>
        </p:nvSpPr>
        <p:spPr>
          <a:xfrm>
            <a:off x="2686923" y="6231135"/>
            <a:ext cx="37811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Chitra with the Microsoft Accessibility team.</a:t>
            </a:r>
          </a:p>
        </p:txBody>
      </p:sp>
      <p:pic>
        <p:nvPicPr>
          <p:cNvPr id="4" name="Picture 3" descr="Chitra in a black shirt. She is with the Microsoft Accessibility team.&#10;&#10;">
            <a:extLst>
              <a:ext uri="{FF2B5EF4-FFF2-40B4-BE49-F238E27FC236}">
                <a16:creationId xmlns:a16="http://schemas.microsoft.com/office/drawing/2014/main" id="{76B06D95-9A08-A7F4-1934-17A729E67A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0612" y="10"/>
            <a:ext cx="6101387" cy="6857990"/>
          </a:xfrm>
          <a:prstGeom prst="rect">
            <a:avLst/>
          </a:prstGeom>
          <a:effectLst/>
        </p:spPr>
      </p:pic>
    </p:spTree>
    <p:extLst>
      <p:ext uri="{BB962C8B-B14F-4D97-AF65-F5344CB8AC3E}">
        <p14:creationId xmlns:p14="http://schemas.microsoft.com/office/powerpoint/2010/main" val="2730510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5288B-A222-B05D-28AE-170991DD8B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E1BF103-FD9C-AD9C-32F1-F3E1FB292FBD}"/>
              </a:ext>
            </a:extLst>
          </p:cNvPr>
          <p:cNvSpPr>
            <a:spLocks noGrp="1"/>
          </p:cNvSpPr>
          <p:nvPr>
            <p:ph type="title"/>
          </p:nvPr>
        </p:nvSpPr>
        <p:spPr>
          <a:xfrm>
            <a:off x="268080" y="994973"/>
            <a:ext cx="11655840" cy="577271"/>
          </a:xfrm>
        </p:spPr>
        <p:txBody>
          <a:bodyPr/>
          <a:lstStyle/>
          <a:p>
            <a:pPr algn="ctr"/>
            <a:r>
              <a:rPr lang="en-US" sz="3137">
                <a:solidFill>
                  <a:srgbClr val="5C2D8E"/>
                </a:solidFill>
                <a:latin typeface="Segoe UI Light" charset="0"/>
                <a:ea typeface="Segoe UI Light" charset="0"/>
                <a:cs typeface="Segoe UI Light" charset="0"/>
              </a:rPr>
              <a:t>Empowering every student with Microsoft Education</a:t>
            </a:r>
            <a:endParaRPr lang="en-US" sz="3137"/>
          </a:p>
        </p:txBody>
      </p:sp>
      <p:sp>
        <p:nvSpPr>
          <p:cNvPr id="3" name="Rectangle 2">
            <a:extLst>
              <a:ext uri="{FF2B5EF4-FFF2-40B4-BE49-F238E27FC236}">
                <a16:creationId xmlns:a16="http://schemas.microsoft.com/office/drawing/2014/main" id="{8139050A-8A96-9840-C996-7157CFBFA0EF}"/>
              </a:ext>
            </a:extLst>
          </p:cNvPr>
          <p:cNvSpPr/>
          <p:nvPr/>
        </p:nvSpPr>
        <p:spPr>
          <a:xfrm>
            <a:off x="-1160" y="1645978"/>
            <a:ext cx="12192000" cy="388055"/>
          </a:xfrm>
          <a:prstGeom prst="rect">
            <a:avLst/>
          </a:prstGeom>
        </p:spPr>
        <p:txBody>
          <a:bodyPr wrap="square">
            <a:spAutoFit/>
          </a:bodyPr>
          <a:lstStyle/>
          <a:p>
            <a:pPr algn="ctr" defTabSz="914142">
              <a:lnSpc>
                <a:spcPct val="120000"/>
              </a:lnSpc>
              <a:spcBef>
                <a:spcPts val="1568"/>
              </a:spcBef>
              <a:defRPr/>
            </a:pPr>
            <a:r>
              <a:rPr lang="en-US" sz="1765">
                <a:solidFill>
                  <a:srgbClr val="404041"/>
                </a:solidFill>
                <a:latin typeface="Segoe UI Light" charset="0"/>
                <a:ea typeface="Segoe UI Light" charset="0"/>
                <a:cs typeface="Segoe UI Light" charset="0"/>
              </a:rPr>
              <a:t>All students can achieve more when they have access to the right tools.</a:t>
            </a:r>
          </a:p>
        </p:txBody>
      </p:sp>
      <p:pic>
        <p:nvPicPr>
          <p:cNvPr id="4" name="Picture 3" descr="Illustration of a book and speacker icon" title="Icon Learning Tools">
            <a:extLst>
              <a:ext uri="{FF2B5EF4-FFF2-40B4-BE49-F238E27FC236}">
                <a16:creationId xmlns:a16="http://schemas.microsoft.com/office/drawing/2014/main" id="{8173887C-7AC3-C726-AA41-A9F0E7924358}"/>
              </a:ext>
            </a:extLst>
          </p:cNvPr>
          <p:cNvPicPr>
            <a:picLocks noChangeAspect="1"/>
          </p:cNvPicPr>
          <p:nvPr/>
        </p:nvPicPr>
        <p:blipFill>
          <a:blip r:embed="rId3"/>
          <a:stretch>
            <a:fillRect/>
          </a:stretch>
        </p:blipFill>
        <p:spPr>
          <a:xfrm>
            <a:off x="1053516" y="2990993"/>
            <a:ext cx="1004374" cy="798659"/>
          </a:xfrm>
          <a:prstGeom prst="rect">
            <a:avLst/>
          </a:prstGeom>
        </p:spPr>
      </p:pic>
      <p:sp>
        <p:nvSpPr>
          <p:cNvPr id="5" name="Rectangle 4">
            <a:extLst>
              <a:ext uri="{FF2B5EF4-FFF2-40B4-BE49-F238E27FC236}">
                <a16:creationId xmlns:a16="http://schemas.microsoft.com/office/drawing/2014/main" id="{E6CBCAB4-8950-FA39-494F-91D0E87AC838}"/>
              </a:ext>
            </a:extLst>
          </p:cNvPr>
          <p:cNvSpPr/>
          <p:nvPr/>
        </p:nvSpPr>
        <p:spPr>
          <a:xfrm>
            <a:off x="434956" y="3976959"/>
            <a:ext cx="2151758" cy="2108334"/>
          </a:xfrm>
          <a:prstGeom prst="rect">
            <a:avLst/>
          </a:prstGeom>
        </p:spPr>
        <p:txBody>
          <a:bodyPr wrap="square">
            <a:spAutoFit/>
          </a:bodyPr>
          <a:lstStyle/>
          <a:p>
            <a:pPr algn="ctr" defTabSz="914142">
              <a:lnSpc>
                <a:spcPct val="120000"/>
              </a:lnSpc>
              <a:spcBef>
                <a:spcPts val="1568"/>
              </a:spcBef>
              <a:defRPr/>
            </a:pPr>
            <a:r>
              <a:rPr lang="en-US" sz="1961">
                <a:solidFill>
                  <a:srgbClr val="404041"/>
                </a:solidFill>
                <a:latin typeface="Segoe UI Light" charset="0"/>
                <a:ea typeface="Segoe UI Light" charset="0"/>
                <a:cs typeface="Segoe UI Light" charset="0"/>
              </a:rPr>
              <a:t>Immersive Reader</a:t>
            </a:r>
          </a:p>
          <a:p>
            <a:pPr algn="ctr" defTabSz="914142">
              <a:lnSpc>
                <a:spcPct val="120000"/>
              </a:lnSpc>
              <a:spcBef>
                <a:spcPts val="1568"/>
              </a:spcBef>
              <a:defRPr/>
            </a:pPr>
            <a:r>
              <a:rPr lang="en-US" sz="1372">
                <a:solidFill>
                  <a:srgbClr val="404041"/>
                </a:solidFill>
                <a:latin typeface="Segoe UI Light" charset="0"/>
                <a:ea typeface="Segoe UI Light" charset="0"/>
                <a:cs typeface="Segoe UI Light" charset="0"/>
              </a:rPr>
              <a:t>Assist with</a:t>
            </a:r>
            <a:br>
              <a:rPr lang="en-US" sz="1372">
                <a:solidFill>
                  <a:srgbClr val="404041"/>
                </a:solidFill>
                <a:latin typeface="Segoe UI Light" charset="0"/>
                <a:ea typeface="Segoe UI Light" charset="0"/>
                <a:cs typeface="Segoe UI Light" charset="0"/>
              </a:rPr>
            </a:br>
            <a:r>
              <a:rPr lang="en-US" sz="1372">
                <a:solidFill>
                  <a:srgbClr val="404041"/>
                </a:solidFill>
                <a:latin typeface="Segoe UI Light" charset="0"/>
                <a:ea typeface="Segoe UI Light" charset="0"/>
                <a:cs typeface="Segoe UI Light" charset="0"/>
              </a:rPr>
              <a:t>comprehension, fluency, and decoding</a:t>
            </a:r>
          </a:p>
          <a:p>
            <a:pPr algn="ctr" defTabSz="914142">
              <a:lnSpc>
                <a:spcPct val="120000"/>
              </a:lnSpc>
              <a:spcBef>
                <a:spcPts val="1568"/>
              </a:spcBef>
              <a:defRPr/>
            </a:pPr>
            <a:r>
              <a:rPr lang="en-US" sz="1372">
                <a:solidFill>
                  <a:srgbClr val="404041"/>
                </a:solidFill>
                <a:latin typeface="Segoe UI Light" charset="0"/>
                <a:ea typeface="Segoe UI Light" charset="0"/>
                <a:cs typeface="Segoe UI Light" charset="0"/>
              </a:rPr>
              <a:t>Word, OneNote, Outlook Web Access, and Edge</a:t>
            </a:r>
          </a:p>
        </p:txBody>
      </p:sp>
      <p:pic>
        <p:nvPicPr>
          <p:cNvPr id="6" name="Picture 5" descr="Illustration of the letter A with an elipses" title="Icon Word Prediciton">
            <a:extLst>
              <a:ext uri="{FF2B5EF4-FFF2-40B4-BE49-F238E27FC236}">
                <a16:creationId xmlns:a16="http://schemas.microsoft.com/office/drawing/2014/main" id="{513524C8-12B7-071B-5E17-70CA79918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954" y="3040222"/>
            <a:ext cx="722120" cy="722120"/>
          </a:xfrm>
          <a:prstGeom prst="rect">
            <a:avLst/>
          </a:prstGeom>
        </p:spPr>
      </p:pic>
      <p:sp>
        <p:nvSpPr>
          <p:cNvPr id="7" name="Rectangle 6">
            <a:extLst>
              <a:ext uri="{FF2B5EF4-FFF2-40B4-BE49-F238E27FC236}">
                <a16:creationId xmlns:a16="http://schemas.microsoft.com/office/drawing/2014/main" id="{7895B175-26CC-64B9-5C61-AB023267DFF9}"/>
              </a:ext>
            </a:extLst>
          </p:cNvPr>
          <p:cNvSpPr/>
          <p:nvPr/>
        </p:nvSpPr>
        <p:spPr>
          <a:xfrm>
            <a:off x="2764266" y="4021815"/>
            <a:ext cx="2154217" cy="1868692"/>
          </a:xfrm>
          <a:prstGeom prst="rect">
            <a:avLst/>
          </a:prstGeom>
        </p:spPr>
        <p:txBody>
          <a:bodyPr wrap="square">
            <a:spAutoFit/>
          </a:bodyPr>
          <a:lstStyle/>
          <a:p>
            <a:pPr algn="ctr" defTabSz="914142">
              <a:lnSpc>
                <a:spcPct val="120000"/>
              </a:lnSpc>
              <a:spcBef>
                <a:spcPts val="1568"/>
              </a:spcBef>
              <a:defRPr/>
            </a:pPr>
            <a:r>
              <a:rPr lang="en-US" sz="1961">
                <a:solidFill>
                  <a:srgbClr val="404041"/>
                </a:solidFill>
                <a:latin typeface="Segoe UI Light" charset="0"/>
                <a:ea typeface="Segoe UI Light" charset="0"/>
                <a:cs typeface="Segoe UI Light" charset="0"/>
              </a:rPr>
              <a:t>Word Prediction</a:t>
            </a:r>
          </a:p>
          <a:p>
            <a:pPr algn="ctr" defTabSz="914142">
              <a:lnSpc>
                <a:spcPct val="120000"/>
              </a:lnSpc>
              <a:spcBef>
                <a:spcPts val="1568"/>
              </a:spcBef>
              <a:defRPr/>
            </a:pPr>
            <a:r>
              <a:rPr lang="en-US" sz="1372" spc="-49">
                <a:solidFill>
                  <a:srgbClr val="404041"/>
                </a:solidFill>
                <a:latin typeface="Segoe UI Light" charset="0"/>
                <a:ea typeface="Segoe UI Light" charset="0"/>
                <a:cs typeface="Segoe UI Light" charset="0"/>
              </a:rPr>
              <a:t>Save typing time and </a:t>
            </a:r>
            <a:br>
              <a:rPr lang="en-US" sz="1372" spc="-49">
                <a:solidFill>
                  <a:srgbClr val="404041"/>
                </a:solidFill>
                <a:latin typeface="Segoe UI Light" charset="0"/>
                <a:ea typeface="Segoe UI Light" charset="0"/>
                <a:cs typeface="Segoe UI Light" charset="0"/>
              </a:rPr>
            </a:br>
            <a:r>
              <a:rPr lang="en-US" sz="1372" spc="-49">
                <a:solidFill>
                  <a:srgbClr val="404041"/>
                </a:solidFill>
                <a:latin typeface="Segoe UI Light" charset="0"/>
                <a:ea typeface="Segoe UI Light" charset="0"/>
                <a:cs typeface="Segoe UI Light" charset="0"/>
              </a:rPr>
              <a:t>word input with predictive text in multiple languages</a:t>
            </a:r>
          </a:p>
          <a:p>
            <a:pPr algn="ctr" defTabSz="914142">
              <a:lnSpc>
                <a:spcPct val="120000"/>
              </a:lnSpc>
              <a:spcBef>
                <a:spcPts val="1568"/>
              </a:spcBef>
              <a:defRPr/>
            </a:pPr>
            <a:r>
              <a:rPr lang="en-US" sz="1372">
                <a:solidFill>
                  <a:srgbClr val="404041"/>
                </a:solidFill>
                <a:latin typeface="Segoe UI Light" charset="0"/>
                <a:ea typeface="Segoe UI Light" charset="0"/>
                <a:cs typeface="Segoe UI Light" charset="0"/>
              </a:rPr>
              <a:t>Windows 10</a:t>
            </a:r>
          </a:p>
        </p:txBody>
      </p:sp>
      <p:pic>
        <p:nvPicPr>
          <p:cNvPr id="8" name="Picture 7" descr="Illustration of a microphone" title="Icon Dictate">
            <a:extLst>
              <a:ext uri="{FF2B5EF4-FFF2-40B4-BE49-F238E27FC236}">
                <a16:creationId xmlns:a16="http://schemas.microsoft.com/office/drawing/2014/main" id="{B8735CCD-4106-361D-7065-AEAF8BB5F980}"/>
              </a:ext>
            </a:extLst>
          </p:cNvPr>
          <p:cNvPicPr>
            <a:picLocks noChangeAspect="1"/>
          </p:cNvPicPr>
          <p:nvPr/>
        </p:nvPicPr>
        <p:blipFill>
          <a:blip r:embed="rId5"/>
          <a:stretch>
            <a:fillRect/>
          </a:stretch>
        </p:blipFill>
        <p:spPr>
          <a:xfrm>
            <a:off x="5924586" y="3027296"/>
            <a:ext cx="411430" cy="726053"/>
          </a:xfrm>
          <a:prstGeom prst="rect">
            <a:avLst/>
          </a:prstGeom>
        </p:spPr>
      </p:pic>
      <p:sp>
        <p:nvSpPr>
          <p:cNvPr id="9" name="Rectangle 8">
            <a:extLst>
              <a:ext uri="{FF2B5EF4-FFF2-40B4-BE49-F238E27FC236}">
                <a16:creationId xmlns:a16="http://schemas.microsoft.com/office/drawing/2014/main" id="{5E0CC34C-1438-7B30-46B4-1D47FD4725D5}"/>
              </a:ext>
            </a:extLst>
          </p:cNvPr>
          <p:cNvSpPr/>
          <p:nvPr/>
        </p:nvSpPr>
        <p:spPr>
          <a:xfrm>
            <a:off x="5051167" y="3950046"/>
            <a:ext cx="2158270" cy="2122142"/>
          </a:xfrm>
          <a:prstGeom prst="rect">
            <a:avLst/>
          </a:prstGeom>
        </p:spPr>
        <p:txBody>
          <a:bodyPr wrap="square">
            <a:spAutoFit/>
          </a:bodyPr>
          <a:lstStyle/>
          <a:p>
            <a:pPr algn="ctr" defTabSz="914142">
              <a:lnSpc>
                <a:spcPct val="120000"/>
              </a:lnSpc>
              <a:spcBef>
                <a:spcPts val="1568"/>
              </a:spcBef>
              <a:defRPr/>
            </a:pPr>
            <a:r>
              <a:rPr lang="en-US" sz="1961">
                <a:solidFill>
                  <a:srgbClr val="404041"/>
                </a:solidFill>
                <a:latin typeface="Segoe UI Light" charset="0"/>
                <a:ea typeface="Segoe UI Light" charset="0"/>
                <a:cs typeface="Segoe UI Light" charset="0"/>
              </a:rPr>
              <a:t>Dictate</a:t>
            </a:r>
          </a:p>
          <a:p>
            <a:pPr algn="ctr" defTabSz="914142">
              <a:lnSpc>
                <a:spcPct val="120000"/>
              </a:lnSpc>
              <a:spcBef>
                <a:spcPts val="1568"/>
              </a:spcBef>
              <a:defRPr/>
            </a:pPr>
            <a:r>
              <a:rPr lang="en-US" sz="1372">
                <a:solidFill>
                  <a:srgbClr val="404041"/>
                </a:solidFill>
                <a:latin typeface="Segoe UI Light" charset="0"/>
                <a:ea typeface="Segoe UI Light" charset="0"/>
                <a:cs typeface="Segoe UI Light" charset="0"/>
              </a:rPr>
              <a:t>Use voice to dictate directly into documents</a:t>
            </a:r>
            <a:br>
              <a:rPr lang="en-US" sz="1372">
                <a:solidFill>
                  <a:srgbClr val="404041"/>
                </a:solidFill>
                <a:latin typeface="Segoe UI Light" charset="0"/>
                <a:ea typeface="Segoe UI Light" charset="0"/>
                <a:cs typeface="Segoe UI Light" charset="0"/>
              </a:rPr>
            </a:br>
            <a:endParaRPr lang="en-US" sz="1372">
              <a:solidFill>
                <a:srgbClr val="404041"/>
              </a:solidFill>
              <a:latin typeface="Segoe UI Light" charset="0"/>
              <a:ea typeface="Segoe UI Light" charset="0"/>
              <a:cs typeface="Segoe UI Light" charset="0"/>
            </a:endParaRPr>
          </a:p>
          <a:p>
            <a:pPr algn="ctr" defTabSz="914142">
              <a:lnSpc>
                <a:spcPct val="120000"/>
              </a:lnSpc>
              <a:spcBef>
                <a:spcPts val="1568"/>
              </a:spcBef>
              <a:defRPr/>
            </a:pPr>
            <a:r>
              <a:rPr lang="en-US" sz="1372">
                <a:solidFill>
                  <a:srgbClr val="404041"/>
                </a:solidFill>
                <a:latin typeface="Segoe UI Light" charset="0"/>
                <a:ea typeface="Segoe UI Light" charset="0"/>
                <a:cs typeface="Segoe UI Light" charset="0"/>
              </a:rPr>
              <a:t>Word, Excel, PowerPoint, OneNote, Outlook</a:t>
            </a:r>
          </a:p>
        </p:txBody>
      </p:sp>
      <p:pic>
        <p:nvPicPr>
          <p:cNvPr id="10" name="Picture 9" descr="Illustration of the letters A, B, and C with a checkmark" title="Icon Editor">
            <a:extLst>
              <a:ext uri="{FF2B5EF4-FFF2-40B4-BE49-F238E27FC236}">
                <a16:creationId xmlns:a16="http://schemas.microsoft.com/office/drawing/2014/main" id="{888118CA-053B-EEA5-6020-3F3298D07982}"/>
              </a:ext>
            </a:extLst>
          </p:cNvPr>
          <p:cNvPicPr>
            <a:picLocks noChangeAspect="1"/>
          </p:cNvPicPr>
          <p:nvPr/>
        </p:nvPicPr>
        <p:blipFill>
          <a:blip r:embed="rId6"/>
          <a:stretch>
            <a:fillRect/>
          </a:stretch>
        </p:blipFill>
        <p:spPr>
          <a:xfrm>
            <a:off x="8080406" y="3039571"/>
            <a:ext cx="653447" cy="713952"/>
          </a:xfrm>
          <a:prstGeom prst="rect">
            <a:avLst/>
          </a:prstGeom>
        </p:spPr>
      </p:pic>
      <p:sp>
        <p:nvSpPr>
          <p:cNvPr id="11" name="Rectangle 10">
            <a:extLst>
              <a:ext uri="{FF2B5EF4-FFF2-40B4-BE49-F238E27FC236}">
                <a16:creationId xmlns:a16="http://schemas.microsoft.com/office/drawing/2014/main" id="{E8547640-F4E4-9A06-783B-AABF850408BD}"/>
              </a:ext>
            </a:extLst>
          </p:cNvPr>
          <p:cNvSpPr/>
          <p:nvPr/>
        </p:nvSpPr>
        <p:spPr>
          <a:xfrm>
            <a:off x="7342120" y="3950046"/>
            <a:ext cx="2130021" cy="2122142"/>
          </a:xfrm>
          <a:prstGeom prst="rect">
            <a:avLst/>
          </a:prstGeom>
        </p:spPr>
        <p:txBody>
          <a:bodyPr wrap="square">
            <a:spAutoFit/>
          </a:bodyPr>
          <a:lstStyle/>
          <a:p>
            <a:pPr algn="ctr" defTabSz="914142">
              <a:lnSpc>
                <a:spcPct val="120000"/>
              </a:lnSpc>
              <a:spcBef>
                <a:spcPts val="1568"/>
              </a:spcBef>
              <a:defRPr/>
            </a:pPr>
            <a:r>
              <a:rPr lang="en-US" sz="1961">
                <a:solidFill>
                  <a:srgbClr val="404041"/>
                </a:solidFill>
                <a:latin typeface="Segoe UI Light" charset="0"/>
                <a:ea typeface="Segoe UI Light" charset="0"/>
                <a:cs typeface="Segoe UI Light" charset="0"/>
              </a:rPr>
              <a:t>Editor</a:t>
            </a:r>
          </a:p>
          <a:p>
            <a:pPr algn="ctr" defTabSz="914142">
              <a:lnSpc>
                <a:spcPct val="120000"/>
              </a:lnSpc>
              <a:spcBef>
                <a:spcPts val="1568"/>
              </a:spcBef>
              <a:defRPr/>
            </a:pPr>
            <a:r>
              <a:rPr lang="en-US" sz="1372">
                <a:solidFill>
                  <a:srgbClr val="404041"/>
                </a:solidFill>
                <a:latin typeface="Segoe UI Light" charset="0"/>
                <a:ea typeface="Segoe UI Light" charset="0"/>
                <a:cs typeface="Segoe UI Light" charset="0"/>
              </a:rPr>
              <a:t>Write easy-to-read documents</a:t>
            </a:r>
            <a:br>
              <a:rPr lang="en-US" sz="1372">
                <a:solidFill>
                  <a:srgbClr val="404041"/>
                </a:solidFill>
                <a:latin typeface="Segoe UI Light" charset="0"/>
                <a:ea typeface="Segoe UI Light" charset="0"/>
                <a:cs typeface="Segoe UI Light" charset="0"/>
              </a:rPr>
            </a:br>
            <a:endParaRPr lang="en-US" sz="1372">
              <a:solidFill>
                <a:srgbClr val="404041"/>
              </a:solidFill>
              <a:latin typeface="Segoe UI Light" charset="0"/>
              <a:ea typeface="Segoe UI Light" charset="0"/>
              <a:cs typeface="Segoe UI Light" charset="0"/>
            </a:endParaRPr>
          </a:p>
          <a:p>
            <a:pPr algn="ctr" defTabSz="914142">
              <a:lnSpc>
                <a:spcPct val="120000"/>
              </a:lnSpc>
              <a:spcBef>
                <a:spcPts val="1568"/>
              </a:spcBef>
              <a:defRPr/>
            </a:pPr>
            <a:r>
              <a:rPr lang="en-US" sz="1372">
                <a:solidFill>
                  <a:srgbClr val="404041"/>
                </a:solidFill>
                <a:latin typeface="Segoe UI Light" charset="0"/>
                <a:ea typeface="Segoe UI Light" charset="0"/>
                <a:cs typeface="Segoe UI Light" charset="0"/>
              </a:rPr>
              <a:t>Word, Excel, PowerPoint,</a:t>
            </a:r>
            <a:br>
              <a:rPr lang="en-US" sz="1372">
                <a:solidFill>
                  <a:srgbClr val="404041"/>
                </a:solidFill>
                <a:latin typeface="Segoe UI Light" charset="0"/>
                <a:ea typeface="Segoe UI Light" charset="0"/>
                <a:cs typeface="Segoe UI Light" charset="0"/>
              </a:rPr>
            </a:br>
            <a:r>
              <a:rPr lang="en-US" sz="1372">
                <a:solidFill>
                  <a:srgbClr val="404041"/>
                </a:solidFill>
                <a:latin typeface="Segoe UI Light" charset="0"/>
                <a:ea typeface="Segoe UI Light" charset="0"/>
                <a:cs typeface="Segoe UI Light" charset="0"/>
              </a:rPr>
              <a:t>OneNote, Outlook</a:t>
            </a:r>
          </a:p>
        </p:txBody>
      </p:sp>
      <p:pic>
        <p:nvPicPr>
          <p:cNvPr id="12" name="Picture 11" descr="Illustration of a circle with arrows" title="Icon Ease of Access">
            <a:extLst>
              <a:ext uri="{FF2B5EF4-FFF2-40B4-BE49-F238E27FC236}">
                <a16:creationId xmlns:a16="http://schemas.microsoft.com/office/drawing/2014/main" id="{A1B44EA9-8461-F45E-9672-3FC3991C7941}"/>
              </a:ext>
            </a:extLst>
          </p:cNvPr>
          <p:cNvPicPr>
            <a:picLocks noChangeAspect="1"/>
          </p:cNvPicPr>
          <p:nvPr/>
        </p:nvPicPr>
        <p:blipFill>
          <a:blip r:embed="rId7"/>
          <a:stretch>
            <a:fillRect/>
          </a:stretch>
        </p:blipFill>
        <p:spPr>
          <a:xfrm>
            <a:off x="10237837" y="2990390"/>
            <a:ext cx="863997" cy="756954"/>
          </a:xfrm>
          <a:prstGeom prst="rect">
            <a:avLst/>
          </a:prstGeom>
        </p:spPr>
      </p:pic>
      <p:sp>
        <p:nvSpPr>
          <p:cNvPr id="13" name="Rectangle 12">
            <a:extLst>
              <a:ext uri="{FF2B5EF4-FFF2-40B4-BE49-F238E27FC236}">
                <a16:creationId xmlns:a16="http://schemas.microsoft.com/office/drawing/2014/main" id="{C76BFFFE-4CC4-A436-004A-501FCC57C45B}"/>
              </a:ext>
            </a:extLst>
          </p:cNvPr>
          <p:cNvSpPr/>
          <p:nvPr/>
        </p:nvSpPr>
        <p:spPr>
          <a:xfrm>
            <a:off x="9604825" y="3950045"/>
            <a:ext cx="2130021" cy="2108334"/>
          </a:xfrm>
          <a:prstGeom prst="rect">
            <a:avLst/>
          </a:prstGeom>
        </p:spPr>
        <p:txBody>
          <a:bodyPr wrap="square">
            <a:spAutoFit/>
          </a:bodyPr>
          <a:lstStyle/>
          <a:p>
            <a:pPr algn="ctr" defTabSz="914142">
              <a:lnSpc>
                <a:spcPct val="120000"/>
              </a:lnSpc>
              <a:spcBef>
                <a:spcPts val="1568"/>
              </a:spcBef>
              <a:defRPr/>
            </a:pPr>
            <a:r>
              <a:rPr lang="en-US" sz="1961">
                <a:solidFill>
                  <a:srgbClr val="404041"/>
                </a:solidFill>
                <a:latin typeface="Segoe UI Light" charset="0"/>
                <a:ea typeface="Segoe UI Light" charset="0"/>
                <a:cs typeface="Segoe UI Light" charset="0"/>
              </a:rPr>
              <a:t>Ease of Access</a:t>
            </a:r>
          </a:p>
          <a:p>
            <a:pPr algn="ctr" defTabSz="914142">
              <a:lnSpc>
                <a:spcPct val="120000"/>
              </a:lnSpc>
              <a:spcBef>
                <a:spcPts val="1568"/>
              </a:spcBef>
              <a:defRPr/>
            </a:pPr>
            <a:r>
              <a:rPr lang="en-US" sz="1372">
                <a:solidFill>
                  <a:srgbClr val="404041"/>
                </a:solidFill>
                <a:latin typeface="Segoe UI Light" charset="0"/>
                <a:ea typeface="Segoe UI Light" charset="0"/>
                <a:cs typeface="Segoe UI Light" charset="0"/>
              </a:rPr>
              <a:t>Make accessibility</a:t>
            </a:r>
            <a:br>
              <a:rPr lang="en-US" sz="1372">
                <a:solidFill>
                  <a:srgbClr val="404041"/>
                </a:solidFill>
                <a:latin typeface="Segoe UI Light" charset="0"/>
                <a:ea typeface="Segoe UI Light" charset="0"/>
                <a:cs typeface="Segoe UI Light" charset="0"/>
              </a:rPr>
            </a:br>
            <a:r>
              <a:rPr lang="en-US" sz="1372">
                <a:solidFill>
                  <a:srgbClr val="404041"/>
                </a:solidFill>
                <a:latin typeface="Segoe UI Light" charset="0"/>
                <a:ea typeface="Segoe UI Light" charset="0"/>
                <a:cs typeface="Segoe UI Light" charset="0"/>
              </a:rPr>
              <a:t>easier to discover,</a:t>
            </a:r>
            <a:br>
              <a:rPr lang="en-US" sz="1372">
                <a:solidFill>
                  <a:srgbClr val="404041"/>
                </a:solidFill>
                <a:latin typeface="Segoe UI Light" charset="0"/>
                <a:ea typeface="Segoe UI Light" charset="0"/>
                <a:cs typeface="Segoe UI Light" charset="0"/>
              </a:rPr>
            </a:br>
            <a:r>
              <a:rPr lang="en-US" sz="1372">
                <a:solidFill>
                  <a:srgbClr val="404041"/>
                </a:solidFill>
                <a:latin typeface="Segoe UI Light" charset="0"/>
                <a:ea typeface="Segoe UI Light" charset="0"/>
                <a:cs typeface="Segoe UI Light" charset="0"/>
              </a:rPr>
              <a:t>learn, and use</a:t>
            </a:r>
          </a:p>
          <a:p>
            <a:pPr algn="ctr" defTabSz="914142">
              <a:lnSpc>
                <a:spcPct val="120000"/>
              </a:lnSpc>
              <a:spcBef>
                <a:spcPts val="1568"/>
              </a:spcBef>
              <a:defRPr/>
            </a:pPr>
            <a:r>
              <a:rPr lang="en-US" sz="1372">
                <a:solidFill>
                  <a:srgbClr val="404041"/>
                </a:solidFill>
                <a:latin typeface="Segoe UI Light" charset="0"/>
                <a:ea typeface="Segoe UI Light" charset="0"/>
                <a:cs typeface="Segoe UI Light" charset="0"/>
              </a:rPr>
              <a:t>Vision, hearing,</a:t>
            </a:r>
            <a:br>
              <a:rPr lang="en-US" sz="1372">
                <a:solidFill>
                  <a:srgbClr val="404041"/>
                </a:solidFill>
                <a:latin typeface="Segoe UI Light" charset="0"/>
                <a:ea typeface="Segoe UI Light" charset="0"/>
                <a:cs typeface="Segoe UI Light" charset="0"/>
              </a:rPr>
            </a:br>
            <a:r>
              <a:rPr lang="en-US" sz="1372">
                <a:solidFill>
                  <a:srgbClr val="404041"/>
                </a:solidFill>
                <a:latin typeface="Segoe UI Light" charset="0"/>
                <a:ea typeface="Segoe UI Light" charset="0"/>
                <a:cs typeface="Segoe UI Light" charset="0"/>
              </a:rPr>
              <a:t>mobility, cognition</a:t>
            </a:r>
          </a:p>
        </p:txBody>
      </p:sp>
    </p:spTree>
    <p:extLst>
      <p:ext uri="{BB962C8B-B14F-4D97-AF65-F5344CB8AC3E}">
        <p14:creationId xmlns:p14="http://schemas.microsoft.com/office/powerpoint/2010/main" val="3225225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D73FE-B1EE-6229-8AEE-914438FF9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C712C-3291-82B6-DABB-1D2BC3C670B0}"/>
              </a:ext>
            </a:extLst>
          </p:cNvPr>
          <p:cNvSpPr>
            <a:spLocks noGrp="1"/>
          </p:cNvSpPr>
          <p:nvPr>
            <p:ph type="title"/>
          </p:nvPr>
        </p:nvSpPr>
        <p:spPr>
          <a:xfrm>
            <a:off x="648929" y="629266"/>
            <a:ext cx="3651467" cy="1676603"/>
          </a:xfrm>
        </p:spPr>
        <p:txBody>
          <a:bodyPr>
            <a:normAutofit/>
          </a:bodyPr>
          <a:lstStyle/>
          <a:p>
            <a:r>
              <a:rPr lang="en-US">
                <a:latin typeface="Segoe UI Light" panose="020B0502040204020203" pitchFamily="34" charset="0"/>
                <a:cs typeface="Segoe UI Light" panose="020B0502040204020203" pitchFamily="34" charset="0"/>
              </a:rPr>
              <a:t>Accessibility At-A-Glance series</a:t>
            </a:r>
          </a:p>
        </p:txBody>
      </p:sp>
      <p:sp>
        <p:nvSpPr>
          <p:cNvPr id="3" name="Content Placeholder 2">
            <a:extLst>
              <a:ext uri="{FF2B5EF4-FFF2-40B4-BE49-F238E27FC236}">
                <a16:creationId xmlns:a16="http://schemas.microsoft.com/office/drawing/2014/main" id="{64B9C672-04F2-4362-C83C-CBA9199B694A}"/>
              </a:ext>
            </a:extLst>
          </p:cNvPr>
          <p:cNvSpPr txBox="1">
            <a:spLocks/>
          </p:cNvSpPr>
          <p:nvPr/>
        </p:nvSpPr>
        <p:spPr>
          <a:xfrm>
            <a:off x="648931" y="2438400"/>
            <a:ext cx="3651466" cy="3785419"/>
          </a:xfrm>
          <a:prstGeom prst="rect">
            <a:avLst/>
          </a:prstGeom>
        </p:spPr>
        <p:txBody>
          <a:bodyPr>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a:t>Accessibility at a Glance is a series of short videos built to help you learn how to create an inclusive digital experience for people with disabilities.</a:t>
            </a:r>
          </a:p>
          <a:p>
            <a:r>
              <a:rPr lang="en-US" sz="1800"/>
              <a:t>Watch </a:t>
            </a:r>
            <a:r>
              <a:rPr lang="en-US" sz="1800">
                <a:hlinkClick r:id="rId3"/>
              </a:rPr>
              <a:t>Accessibility At-A-Glance </a:t>
            </a:r>
            <a:r>
              <a:rPr lang="en-US" sz="1800"/>
              <a:t>videos</a:t>
            </a:r>
          </a:p>
        </p:txBody>
      </p:sp>
      <p:sp>
        <p:nvSpPr>
          <p:cNvPr id="6" name="TextBox 5">
            <a:extLst>
              <a:ext uri="{FF2B5EF4-FFF2-40B4-BE49-F238E27FC236}">
                <a16:creationId xmlns:a16="http://schemas.microsoft.com/office/drawing/2014/main" id="{6776C40E-3377-282C-B6E5-C5A1C99D98CF}"/>
              </a:ext>
            </a:extLst>
          </p:cNvPr>
          <p:cNvSpPr txBox="1"/>
          <p:nvPr/>
        </p:nvSpPr>
        <p:spPr>
          <a:xfrm>
            <a:off x="1753496" y="5854487"/>
            <a:ext cx="278623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An animated Guy Barker is among Microsoft employees featured in the Accessibility At-A-Glance series.</a:t>
            </a:r>
          </a:p>
        </p:txBody>
      </p:sp>
      <p:pic>
        <p:nvPicPr>
          <p:cNvPr id="4" name="Picture 3" descr="Cartoon drawing of Guy Barker, who is featured in the Accessibility At A Glance video series. He's known for the yellow and black striped sweater.">
            <a:extLst>
              <a:ext uri="{FF2B5EF4-FFF2-40B4-BE49-F238E27FC236}">
                <a16:creationId xmlns:a16="http://schemas.microsoft.com/office/drawing/2014/main" id="{B1C1875C-DF7C-2F5A-5786-05883B41D5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39056" y="10"/>
            <a:ext cx="7552944" cy="6857990"/>
          </a:xfrm>
          <a:prstGeom prst="rect">
            <a:avLst/>
          </a:prstGeom>
          <a:effectLst/>
        </p:spPr>
      </p:pic>
    </p:spTree>
    <p:extLst>
      <p:ext uri="{BB962C8B-B14F-4D97-AF65-F5344CB8AC3E}">
        <p14:creationId xmlns:p14="http://schemas.microsoft.com/office/powerpoint/2010/main" val="1421523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2CF07-9DBD-7873-9ADC-4C9309425F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3EAAE-1CCE-19D4-6954-887FB36F0831}"/>
              </a:ext>
            </a:extLst>
          </p:cNvPr>
          <p:cNvSpPr>
            <a:spLocks noGrp="1"/>
          </p:cNvSpPr>
          <p:nvPr>
            <p:ph type="title"/>
          </p:nvPr>
        </p:nvSpPr>
        <p:spPr>
          <a:xfrm>
            <a:off x="648929" y="629266"/>
            <a:ext cx="5127031" cy="1676603"/>
          </a:xfrm>
        </p:spPr>
        <p:txBody>
          <a:bodyPr>
            <a:normAutofit/>
          </a:bodyPr>
          <a:lstStyle/>
          <a:p>
            <a:r>
              <a:rPr lang="en-US">
                <a:latin typeface="Segoe UI Light" panose="020B0502040204020203" pitchFamily="34" charset="0"/>
                <a:cs typeface="Segoe UI Light" panose="020B0502040204020203" pitchFamily="34" charset="0"/>
              </a:rPr>
              <a:t>PDF Accessibility Training</a:t>
            </a:r>
          </a:p>
        </p:txBody>
      </p:sp>
      <p:sp>
        <p:nvSpPr>
          <p:cNvPr id="3" name="Content Placeholder 2">
            <a:extLst>
              <a:ext uri="{FF2B5EF4-FFF2-40B4-BE49-F238E27FC236}">
                <a16:creationId xmlns:a16="http://schemas.microsoft.com/office/drawing/2014/main" id="{8AC315A0-E324-62EF-674D-3D6EDE836491}"/>
              </a:ext>
            </a:extLst>
          </p:cNvPr>
          <p:cNvSpPr txBox="1">
            <a:spLocks/>
          </p:cNvSpPr>
          <p:nvPr/>
        </p:nvSpPr>
        <p:spPr>
          <a:xfrm>
            <a:off x="648930" y="2438400"/>
            <a:ext cx="5127029" cy="3785419"/>
          </a:xfrm>
          <a:prstGeom prst="rect">
            <a:avLst/>
          </a:prstGeom>
        </p:spPr>
        <p:txBody>
          <a:bodyPr>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t>Learn how to create accessible PDF documents in this series.</a:t>
            </a:r>
          </a:p>
          <a:p>
            <a:r>
              <a:rPr lang="en-US" sz="2000"/>
              <a:t>Watch the </a:t>
            </a:r>
            <a:r>
              <a:rPr lang="en-US" sz="2000">
                <a:hlinkClick r:id="rId3"/>
              </a:rPr>
              <a:t>PDF Accessibility Training </a:t>
            </a:r>
            <a:r>
              <a:rPr lang="en-US" sz="2000"/>
              <a:t>videos</a:t>
            </a:r>
          </a:p>
        </p:txBody>
      </p:sp>
      <p:pic>
        <p:nvPicPr>
          <p:cNvPr id="4" name="Picture 3" descr="Screenshot from PDF document in training video">
            <a:extLst>
              <a:ext uri="{FF2B5EF4-FFF2-40B4-BE49-F238E27FC236}">
                <a16:creationId xmlns:a16="http://schemas.microsoft.com/office/drawing/2014/main" id="{46554A26-EAEE-DBC7-1A8C-5C4AF942A7C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6090612" y="10"/>
            <a:ext cx="6101387" cy="6857990"/>
          </a:xfrm>
          <a:prstGeom prst="rect">
            <a:avLst/>
          </a:prstGeom>
          <a:effectLst/>
        </p:spPr>
      </p:pic>
      <p:sp>
        <p:nvSpPr>
          <p:cNvPr id="5" name="Slide Number Placeholder 4">
            <a:extLst>
              <a:ext uri="{FF2B5EF4-FFF2-40B4-BE49-F238E27FC236}">
                <a16:creationId xmlns:a16="http://schemas.microsoft.com/office/drawing/2014/main" id="{DE4BE6C8-18EF-831F-58FC-B3CD51B11D4C}"/>
              </a:ext>
            </a:extLst>
          </p:cNvPr>
          <p:cNvSpPr txBox="1">
            <a:spLocks/>
          </p:cNvSpPr>
          <p:nvPr/>
        </p:nvSpPr>
        <p:spPr>
          <a:xfrm>
            <a:off x="10853928" y="6356350"/>
            <a:ext cx="685800" cy="365125"/>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F69FC254-D4B8-4F5B-BE1D-2C2C6DA277C7}" type="slidenum">
              <a:rPr lang="en-US" sz="1000" smtClean="0">
                <a:solidFill>
                  <a:srgbClr val="FFFFFF"/>
                </a:solidFill>
                <a:latin typeface="Calibri" panose="020F0502020204030204"/>
              </a:rPr>
              <a:pPr>
                <a:spcAft>
                  <a:spcPts val="600"/>
                </a:spcAft>
                <a:defRPr/>
              </a:pPr>
              <a:t>51</a:t>
            </a:fld>
            <a:endParaRPr lang="en-US" sz="1000">
              <a:solidFill>
                <a:srgbClr val="FFFFFF"/>
              </a:solidFill>
              <a:latin typeface="Calibri" panose="020F0502020204030204"/>
            </a:endParaRPr>
          </a:p>
        </p:txBody>
      </p:sp>
    </p:spTree>
    <p:extLst>
      <p:ext uri="{BB962C8B-B14F-4D97-AF65-F5344CB8AC3E}">
        <p14:creationId xmlns:p14="http://schemas.microsoft.com/office/powerpoint/2010/main" val="2126588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D34D2-5B62-0437-8391-CF1A07A1F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6EB85-CB20-B18D-9DF0-B8622B401200}"/>
              </a:ext>
            </a:extLst>
          </p:cNvPr>
          <p:cNvSpPr>
            <a:spLocks noGrp="1"/>
          </p:cNvSpPr>
          <p:nvPr>
            <p:ph type="title"/>
          </p:nvPr>
        </p:nvSpPr>
        <p:spPr>
          <a:xfrm>
            <a:off x="648929" y="629266"/>
            <a:ext cx="3651467" cy="1676603"/>
          </a:xfrm>
        </p:spPr>
        <p:txBody>
          <a:bodyPr>
            <a:normAutofit/>
          </a:bodyPr>
          <a:lstStyle/>
          <a:p>
            <a:r>
              <a:rPr lang="en-US">
                <a:latin typeface="Segoe UI Light" panose="020B0502040204020203" pitchFamily="34" charset="0"/>
                <a:cs typeface="Segoe UI Light" panose="020B0502040204020203" pitchFamily="34" charset="0"/>
              </a:rPr>
              <a:t>Office Accessibility</a:t>
            </a:r>
          </a:p>
        </p:txBody>
      </p:sp>
      <p:sp>
        <p:nvSpPr>
          <p:cNvPr id="3" name="Content Placeholder 2">
            <a:extLst>
              <a:ext uri="{FF2B5EF4-FFF2-40B4-BE49-F238E27FC236}">
                <a16:creationId xmlns:a16="http://schemas.microsoft.com/office/drawing/2014/main" id="{7C83938A-DE57-EA9A-B18F-09AB2EBA2063}"/>
              </a:ext>
            </a:extLst>
          </p:cNvPr>
          <p:cNvSpPr txBox="1">
            <a:spLocks/>
          </p:cNvSpPr>
          <p:nvPr/>
        </p:nvSpPr>
        <p:spPr>
          <a:xfrm>
            <a:off x="648931" y="2438400"/>
            <a:ext cx="3651466" cy="3785419"/>
          </a:xfrm>
          <a:prstGeom prst="rect">
            <a:avLst/>
          </a:prstGeom>
        </p:spPr>
        <p:txBody>
          <a:bodyPr>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700"/>
              <a:t>Find resources for people with disabilities and how </a:t>
            </a:r>
            <a:br>
              <a:rPr lang="en-US" sz="1700"/>
            </a:br>
            <a:r>
              <a:rPr lang="en-US" sz="1700"/>
              <a:t>to make content accessible </a:t>
            </a:r>
            <a:br>
              <a:rPr lang="en-US" sz="1700"/>
            </a:br>
            <a:r>
              <a:rPr lang="en-US" sz="1700"/>
              <a:t>for everyone at the </a:t>
            </a:r>
            <a:r>
              <a:rPr lang="en-US" sz="1700">
                <a:hlinkClick r:id="rId3"/>
              </a:rPr>
              <a:t>Office Accessibility Center</a:t>
            </a:r>
            <a:endParaRPr lang="en-US" sz="1700"/>
          </a:p>
          <a:p>
            <a:r>
              <a:rPr lang="en-US" sz="1700"/>
              <a:t>Office 365 provides best-in-class </a:t>
            </a:r>
            <a:br>
              <a:rPr lang="en-US" sz="1700"/>
            </a:br>
            <a:r>
              <a:rPr lang="en-US" sz="1700"/>
              <a:t>apps and powerful cloud services with accessibility built-in. Learn about </a:t>
            </a:r>
            <a:r>
              <a:rPr lang="en-US" sz="1700">
                <a:hlinkClick r:id="rId4"/>
              </a:rPr>
              <a:t>accessibility capabilities in Office 365</a:t>
            </a:r>
            <a:endParaRPr lang="en-US" sz="1700"/>
          </a:p>
          <a:p>
            <a:r>
              <a:rPr lang="en-US" sz="1700"/>
              <a:t>Get </a:t>
            </a:r>
            <a:r>
              <a:rPr lang="en-US" sz="1700">
                <a:hlinkClick r:id="rId5"/>
              </a:rPr>
              <a:t>accessible templates </a:t>
            </a:r>
            <a:r>
              <a:rPr lang="en-US" sz="1700"/>
              <a:t>for Office</a:t>
            </a:r>
          </a:p>
          <a:p>
            <a:r>
              <a:rPr lang="en-US" sz="1700">
                <a:hlinkClick r:id="rId6"/>
              </a:rPr>
              <a:t>Office accessibility video training</a:t>
            </a:r>
            <a:endParaRPr lang="en-US" sz="1700"/>
          </a:p>
          <a:p>
            <a:endParaRPr lang="en-US" sz="1700"/>
          </a:p>
        </p:txBody>
      </p:sp>
      <p:pic>
        <p:nvPicPr>
          <p:cNvPr id="4" name="Picture 3" descr="Closeup of hands on surface keyboard">
            <a:extLst>
              <a:ext uri="{FF2B5EF4-FFF2-40B4-BE49-F238E27FC236}">
                <a16:creationId xmlns:a16="http://schemas.microsoft.com/office/drawing/2014/main" id="{D18026FC-A3E5-6B46-08B8-C9086F6D26D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39056" y="10"/>
            <a:ext cx="7552944" cy="6857990"/>
          </a:xfrm>
          <a:prstGeom prst="rect">
            <a:avLst/>
          </a:prstGeom>
          <a:effectLst/>
        </p:spPr>
      </p:pic>
      <p:sp>
        <p:nvSpPr>
          <p:cNvPr id="5" name="Slide Number Placeholder 4">
            <a:extLst>
              <a:ext uri="{FF2B5EF4-FFF2-40B4-BE49-F238E27FC236}">
                <a16:creationId xmlns:a16="http://schemas.microsoft.com/office/drawing/2014/main" id="{18ECB236-3FF8-0FA7-80ED-350E8D0982F0}"/>
              </a:ext>
            </a:extLst>
          </p:cNvPr>
          <p:cNvSpPr txBox="1">
            <a:spLocks/>
          </p:cNvSpPr>
          <p:nvPr/>
        </p:nvSpPr>
        <p:spPr>
          <a:xfrm>
            <a:off x="10853928" y="6356350"/>
            <a:ext cx="685800" cy="365125"/>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F69FC254-D4B8-4F5B-BE1D-2C2C6DA277C7}" type="slidenum">
              <a:rPr lang="en-US" sz="1000" smtClean="0">
                <a:solidFill>
                  <a:srgbClr val="FFFFFF"/>
                </a:solidFill>
                <a:latin typeface="Calibri" panose="020F0502020204030204"/>
              </a:rPr>
              <a:pPr>
                <a:spcAft>
                  <a:spcPts val="600"/>
                </a:spcAft>
                <a:defRPr/>
              </a:pPr>
              <a:t>52</a:t>
            </a:fld>
            <a:endParaRPr lang="en-US" sz="1000">
              <a:solidFill>
                <a:srgbClr val="FFFFFF"/>
              </a:solidFill>
              <a:latin typeface="Calibri" panose="020F0502020204030204"/>
            </a:endParaRPr>
          </a:p>
        </p:txBody>
      </p:sp>
    </p:spTree>
    <p:extLst>
      <p:ext uri="{BB962C8B-B14F-4D97-AF65-F5344CB8AC3E}">
        <p14:creationId xmlns:p14="http://schemas.microsoft.com/office/powerpoint/2010/main" val="1324549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6A7B1-F000-4D31-06F5-5D2D850CD07E}"/>
            </a:ext>
          </a:extLst>
        </p:cNvPr>
        <p:cNvGrpSpPr/>
        <p:nvPr/>
      </p:nvGrpSpPr>
      <p:grpSpPr>
        <a:xfrm>
          <a:off x="0" y="0"/>
          <a:ext cx="0" cy="0"/>
          <a:chOff x="0" y="0"/>
          <a:chExt cx="0" cy="0"/>
        </a:xfrm>
      </p:grpSpPr>
      <p:pic>
        <p:nvPicPr>
          <p:cNvPr id="2" name="Picture 1" descr="A picture of a youtube playlist showing accessibility videos">
            <a:extLst>
              <a:ext uri="{FF2B5EF4-FFF2-40B4-BE49-F238E27FC236}">
                <a16:creationId xmlns:a16="http://schemas.microsoft.com/office/drawing/2014/main" id="{23AE19FB-D48B-106A-0FCD-282AE52F5E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688" y="548640"/>
            <a:ext cx="10459330" cy="5802390"/>
          </a:xfrm>
          <a:prstGeom prst="rect">
            <a:avLst/>
          </a:prstGeom>
          <a:ln>
            <a:noFill/>
          </a:ln>
          <a:effectLst>
            <a:outerShdw blurRad="292100" dist="139700" dir="2700000" algn="tl" rotWithShape="0">
              <a:srgbClr val="333333">
                <a:alpha val="65000"/>
              </a:srgbClr>
            </a:outerShdw>
          </a:effectLst>
        </p:spPr>
      </p:pic>
      <p:sp>
        <p:nvSpPr>
          <p:cNvPr id="3" name="Title 4">
            <a:extLst>
              <a:ext uri="{FF2B5EF4-FFF2-40B4-BE49-F238E27FC236}">
                <a16:creationId xmlns:a16="http://schemas.microsoft.com/office/drawing/2014/main" id="{A11499A3-D85A-54DA-AF1F-E899940DA18D}"/>
              </a:ext>
            </a:extLst>
          </p:cNvPr>
          <p:cNvSpPr txBox="1">
            <a:spLocks noGrp="1"/>
          </p:cNvSpPr>
          <p:nvPr>
            <p:ph type="title" idx="4294967295"/>
          </p:nvPr>
        </p:nvSpPr>
        <p:spPr>
          <a:xfrm>
            <a:off x="5351604" y="5800551"/>
            <a:ext cx="6672262" cy="890880"/>
          </a:xfrm>
          <a:prstGeom prst="roundRect">
            <a:avLst/>
          </a:prstGeom>
          <a:solidFill>
            <a:srgbClr val="C5B4E3"/>
          </a:solidFill>
          <a:ln w="12700" cap="flat" cmpd="sng" algn="ctr">
            <a:solidFill>
              <a:srgbClr val="70AD47">
                <a:shade val="50000"/>
              </a:srgbClr>
            </a:solidFill>
            <a:prstDash val="solid"/>
            <a:miter lim="800000"/>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mn-cs"/>
              </a:rPr>
              <a:t>Learning Tools – </a:t>
            </a:r>
            <a:r>
              <a:rPr kumimoji="0" lang="en-AU" sz="2400" b="0" i="0" u="none" strike="noStrike" kern="0" cap="none" spc="0" normalizeH="0" baseline="0" noProof="0" dirty="0">
                <a:ln>
                  <a:noFill/>
                </a:ln>
                <a:solidFill>
                  <a:schemeClr val="bg1"/>
                </a:solidFill>
                <a:effectLst/>
                <a:uLnTx/>
                <a:uFillTx/>
                <a:latin typeface="Segoe UI Semibold" panose="020B0702040204020203" pitchFamily="34" charset="0"/>
                <a:ea typeface="+mn-ea"/>
                <a:cs typeface="+mn-cs"/>
                <a:hlinkClick r:id="rId4">
                  <a:extLst>
                    <a:ext uri="{A12FA001-AC4F-418D-AE19-62706E023703}">
                      <ahyp:hlinkClr xmlns:ahyp="http://schemas.microsoft.com/office/drawing/2018/hyperlinkcolor" val="tx"/>
                    </a:ext>
                  </a:extLst>
                </a:hlinkClick>
              </a:rPr>
              <a:t>Accessibility Playlist</a:t>
            </a:r>
            <a:endParaRPr kumimoji="0" lang="en-AU" sz="2400" b="0" i="0" u="none" strike="noStrike" kern="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992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D998E-E2FC-A6E6-52CF-2E4E88845764}"/>
            </a:ext>
          </a:extLst>
        </p:cNvPr>
        <p:cNvGrpSpPr/>
        <p:nvPr/>
      </p:nvGrpSpPr>
      <p:grpSpPr>
        <a:xfrm>
          <a:off x="0" y="0"/>
          <a:ext cx="0" cy="0"/>
          <a:chOff x="0" y="0"/>
          <a:chExt cx="0" cy="0"/>
        </a:xfrm>
      </p:grpSpPr>
      <p:pic>
        <p:nvPicPr>
          <p:cNvPr id="2" name="Picture 1" descr="A picture of a table showing where features are available.">
            <a:extLst>
              <a:ext uri="{FF2B5EF4-FFF2-40B4-BE49-F238E27FC236}">
                <a16:creationId xmlns:a16="http://schemas.microsoft.com/office/drawing/2014/main" id="{A6233C84-E24F-293D-A0EC-BD281AC2E0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700" y="1173870"/>
            <a:ext cx="9624386" cy="5413717"/>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234FE876-E4CF-FA0E-645A-4F673B908260}"/>
              </a:ext>
            </a:extLst>
          </p:cNvPr>
          <p:cNvSpPr txBox="1">
            <a:spLocks noGrp="1"/>
          </p:cNvSpPr>
          <p:nvPr>
            <p:ph type="title" idx="4294967295"/>
          </p:nvPr>
        </p:nvSpPr>
        <p:spPr>
          <a:xfrm>
            <a:off x="4575251" y="5569156"/>
            <a:ext cx="4930699" cy="676710"/>
          </a:xfrm>
          <a:prstGeom prst="roundRect">
            <a:avLst/>
          </a:prstGeom>
          <a:solidFill>
            <a:srgbClr val="C5B4E3"/>
          </a:solidFill>
          <a:ln w="12700" cap="flat" cmpd="sng" algn="ctr">
            <a:solidFill>
              <a:schemeClr val="accent6">
                <a:shade val="50000"/>
              </a:schemeClr>
            </a:solidFill>
            <a:prstDash val="solid"/>
            <a:miter lim="800000"/>
          </a:ln>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mn-cs"/>
              </a:rPr>
              <a:t>Learning Tools Flyer – </a:t>
            </a:r>
            <a:r>
              <a:rPr kumimoji="0" lang="en-AU" sz="240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mn-cs"/>
                <a:hlinkClick r:id="rId4">
                  <a:extLst>
                    <a:ext uri="{A12FA001-AC4F-418D-AE19-62706E023703}">
                      <ahyp:hlinkClr xmlns:ahyp="http://schemas.microsoft.com/office/drawing/2018/hyperlinkcolor" val="tx"/>
                    </a:ext>
                  </a:extLst>
                </a:hlinkClick>
              </a:rPr>
              <a:t>aka.ms/</a:t>
            </a:r>
            <a:r>
              <a:rPr kumimoji="0" lang="en-AU" sz="2400" b="0" i="0" u="none" strike="noStrike" kern="1200" cap="none" spc="0" normalizeH="0" baseline="0" noProof="0" dirty="0" err="1">
                <a:ln>
                  <a:noFill/>
                </a:ln>
                <a:solidFill>
                  <a:schemeClr val="bg1"/>
                </a:solidFill>
                <a:effectLst/>
                <a:uLnTx/>
                <a:uFillTx/>
                <a:latin typeface="Segoe UI Semibold" panose="020B0702040204020203" pitchFamily="34" charset="0"/>
                <a:ea typeface="+mn-ea"/>
                <a:cs typeface="+mn-cs"/>
                <a:hlinkClick r:id="rId4">
                  <a:extLst>
                    <a:ext uri="{A12FA001-AC4F-418D-AE19-62706E023703}">
                      <ahyp:hlinkClr xmlns:ahyp="http://schemas.microsoft.com/office/drawing/2018/hyperlinkcolor" val="tx"/>
                    </a:ext>
                  </a:extLst>
                </a:hlinkClick>
              </a:rPr>
              <a:t>learningtoolsflyer</a:t>
            </a:r>
            <a:endParaRPr kumimoji="0" lang="en-AU"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885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68421-A0DF-B41F-40ED-E68EC9E9B2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BBBE523-8962-5B3C-E8BF-6D4CE2D84B2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150" y="362989"/>
            <a:ext cx="9190694" cy="613202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3EA4FB1-4781-7D4D-AF81-D7AD3354DA58}"/>
              </a:ext>
            </a:extLst>
          </p:cNvPr>
          <p:cNvSpPr>
            <a:spLocks noGrp="1"/>
          </p:cNvSpPr>
          <p:nvPr>
            <p:ph type="title"/>
          </p:nvPr>
        </p:nvSpPr>
        <p:spPr>
          <a:xfrm>
            <a:off x="588263" y="-492443"/>
            <a:ext cx="11018520" cy="492443"/>
          </a:xfrm>
        </p:spPr>
        <p:txBody>
          <a:bodyPr vert="horz" wrap="square" lIns="0" tIns="0" rIns="0" bIns="0" rtlCol="0" anchor="b">
            <a:spAutoFit/>
          </a:bodyPr>
          <a:lstStyle/>
          <a:p>
            <a:r>
              <a:rPr lang="en-AU" dirty="0"/>
              <a:t>Be My AI</a:t>
            </a:r>
          </a:p>
        </p:txBody>
      </p:sp>
    </p:spTree>
    <p:extLst>
      <p:ext uri="{BB962C8B-B14F-4D97-AF65-F5344CB8AC3E}">
        <p14:creationId xmlns:p14="http://schemas.microsoft.com/office/powerpoint/2010/main" val="414890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1571-1EC0-4DE8-ABDC-3F60A37F7DA6}"/>
              </a:ext>
            </a:extLst>
          </p:cNvPr>
          <p:cNvSpPr>
            <a:spLocks noGrp="1"/>
          </p:cNvSpPr>
          <p:nvPr>
            <p:ph type="title"/>
          </p:nvPr>
        </p:nvSpPr>
        <p:spPr>
          <a:xfrm>
            <a:off x="648929" y="629266"/>
            <a:ext cx="3651467" cy="1676603"/>
          </a:xfrm>
        </p:spPr>
        <p:txBody>
          <a:bodyPr>
            <a:normAutofit/>
          </a:bodyPr>
          <a:lstStyle/>
          <a:p>
            <a:r>
              <a:rPr lang="en-US">
                <a:latin typeface="Segoe UI Light" panose="020B0502040204020203" pitchFamily="34" charset="0"/>
                <a:cs typeface="Segoe UI Light" panose="020B0502040204020203" pitchFamily="34" charset="0"/>
              </a:rPr>
              <a:t>Windows 10</a:t>
            </a:r>
          </a:p>
        </p:txBody>
      </p:sp>
      <p:sp>
        <p:nvSpPr>
          <p:cNvPr id="3" name="Content Placeholder 2">
            <a:extLst>
              <a:ext uri="{FF2B5EF4-FFF2-40B4-BE49-F238E27FC236}">
                <a16:creationId xmlns:a16="http://schemas.microsoft.com/office/drawing/2014/main" id="{4B5809A5-7FCE-4F1E-AA14-B2ACD0487E9A}"/>
              </a:ext>
            </a:extLst>
          </p:cNvPr>
          <p:cNvSpPr>
            <a:spLocks noGrp="1"/>
          </p:cNvSpPr>
          <p:nvPr>
            <p:ph idx="1"/>
          </p:nvPr>
        </p:nvSpPr>
        <p:spPr>
          <a:xfrm>
            <a:off x="648931" y="2438400"/>
            <a:ext cx="3651466" cy="3785419"/>
          </a:xfrm>
        </p:spPr>
        <p:txBody>
          <a:bodyPr>
            <a:normAutofit/>
          </a:bodyPr>
          <a:lstStyle/>
          <a:p>
            <a:pPr marL="0" indent="0">
              <a:buNone/>
            </a:pPr>
            <a:r>
              <a:rPr lang="en-US" sz="1800"/>
              <a:t>Get </a:t>
            </a:r>
            <a:r>
              <a:rPr lang="en-US" sz="1800">
                <a:hlinkClick r:id="rId2"/>
              </a:rPr>
              <a:t>Windows 10 </a:t>
            </a:r>
            <a:r>
              <a:rPr lang="en-US" sz="1800"/>
              <a:t>accessibility help</a:t>
            </a:r>
          </a:p>
          <a:p>
            <a:r>
              <a:rPr lang="en-US" sz="1800"/>
              <a:t>Learn about </a:t>
            </a:r>
            <a:r>
              <a:rPr lang="en-US" sz="1800">
                <a:hlinkClick r:id="rId3"/>
              </a:rPr>
              <a:t>Ease of Access </a:t>
            </a:r>
            <a:r>
              <a:rPr lang="en-US" sz="1800"/>
              <a:t>features</a:t>
            </a:r>
          </a:p>
          <a:p>
            <a:r>
              <a:rPr lang="en-US" sz="1800"/>
              <a:t>Complete guide to </a:t>
            </a:r>
            <a:r>
              <a:rPr lang="en-US" sz="1800">
                <a:hlinkClick r:id="rId4"/>
              </a:rPr>
              <a:t>Narrator</a:t>
            </a:r>
            <a:endParaRPr lang="en-US" sz="1800"/>
          </a:p>
          <a:p>
            <a:r>
              <a:rPr lang="en-US" sz="1800">
                <a:hlinkClick r:id="rId5"/>
              </a:rPr>
              <a:t>Color filters</a:t>
            </a:r>
            <a:endParaRPr lang="en-US" sz="1800"/>
          </a:p>
          <a:p>
            <a:r>
              <a:rPr lang="en-US" sz="1800"/>
              <a:t>Resources for </a:t>
            </a:r>
            <a:r>
              <a:rPr lang="en-US" sz="1800">
                <a:hlinkClick r:id="rId6"/>
              </a:rPr>
              <a:t>low vision</a:t>
            </a:r>
            <a:endParaRPr lang="en-US" sz="1800"/>
          </a:p>
          <a:p>
            <a:r>
              <a:rPr lang="en-US" sz="1800">
                <a:hlinkClick r:id="rId7"/>
              </a:rPr>
              <a:t>Closed caption</a:t>
            </a:r>
            <a:r>
              <a:rPr lang="en-US" sz="1800"/>
              <a:t> settings</a:t>
            </a:r>
          </a:p>
        </p:txBody>
      </p:sp>
      <p:pic>
        <p:nvPicPr>
          <p:cNvPr id="7" name="Picture 6" descr="A picture containing person, indoor, phone, cellphone&#10;&#10;">
            <a:extLst>
              <a:ext uri="{FF2B5EF4-FFF2-40B4-BE49-F238E27FC236}">
                <a16:creationId xmlns:a16="http://schemas.microsoft.com/office/drawing/2014/main" id="{11F2F838-17BD-410A-BEDD-0797ABD2B95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1"/>
          <a:stretch/>
        </p:blipFill>
        <p:spPr>
          <a:xfrm>
            <a:off x="4639056" y="10"/>
            <a:ext cx="7552944" cy="6857990"/>
          </a:xfrm>
          <a:prstGeom prst="rect">
            <a:avLst/>
          </a:prstGeom>
          <a:effectLst/>
        </p:spPr>
      </p:pic>
      <p:sp>
        <p:nvSpPr>
          <p:cNvPr id="5" name="Slide Number Placeholder 4">
            <a:extLst>
              <a:ext uri="{FF2B5EF4-FFF2-40B4-BE49-F238E27FC236}">
                <a16:creationId xmlns:a16="http://schemas.microsoft.com/office/drawing/2014/main" id="{DDA2D95C-AD48-4284-83F4-85E69E3A8AF8}"/>
              </a:ext>
            </a:extLst>
          </p:cNvPr>
          <p:cNvSpPr>
            <a:spLocks noGrp="1"/>
          </p:cNvSpPr>
          <p:nvPr>
            <p:ph type="sldNum" sz="quarter" idx="12"/>
          </p:nvPr>
        </p:nvSpPr>
        <p:spPr>
          <a:xfrm>
            <a:off x="10853928" y="6356350"/>
            <a:ext cx="6858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69FC254-D4B8-4F5B-BE1D-2C2C6DA277C7}" type="slidenum">
              <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56</a:t>
            </a:fld>
            <a:endPar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087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1571-1EC0-4DE8-ABDC-3F60A37F7DA6}"/>
              </a:ext>
            </a:extLst>
          </p:cNvPr>
          <p:cNvSpPr>
            <a:spLocks noGrp="1"/>
          </p:cNvSpPr>
          <p:nvPr>
            <p:ph type="title"/>
          </p:nvPr>
        </p:nvSpPr>
        <p:spPr>
          <a:xfrm>
            <a:off x="648929" y="629266"/>
            <a:ext cx="3651467" cy="1676603"/>
          </a:xfrm>
        </p:spPr>
        <p:txBody>
          <a:bodyPr>
            <a:normAutofit/>
          </a:bodyPr>
          <a:lstStyle/>
          <a:p>
            <a:r>
              <a:rPr lang="en-US">
                <a:latin typeface="Segoe UI Light" panose="020B0502040204020203" pitchFamily="34" charset="0"/>
                <a:cs typeface="Segoe UI Light" panose="020B0502040204020203" pitchFamily="34" charset="0"/>
              </a:rPr>
              <a:t>AI for Accessibility</a:t>
            </a:r>
          </a:p>
        </p:txBody>
      </p:sp>
      <p:sp>
        <p:nvSpPr>
          <p:cNvPr id="3" name="Content Placeholder 2">
            <a:extLst>
              <a:ext uri="{FF2B5EF4-FFF2-40B4-BE49-F238E27FC236}">
                <a16:creationId xmlns:a16="http://schemas.microsoft.com/office/drawing/2014/main" id="{4B5809A5-7FCE-4F1E-AA14-B2ACD0487E9A}"/>
              </a:ext>
            </a:extLst>
          </p:cNvPr>
          <p:cNvSpPr>
            <a:spLocks noGrp="1"/>
          </p:cNvSpPr>
          <p:nvPr>
            <p:ph idx="1"/>
          </p:nvPr>
        </p:nvSpPr>
        <p:spPr>
          <a:xfrm>
            <a:off x="648931" y="2438400"/>
            <a:ext cx="3651466" cy="3785419"/>
          </a:xfrm>
        </p:spPr>
        <p:txBody>
          <a:bodyPr>
            <a:normAutofit/>
          </a:bodyPr>
          <a:lstStyle/>
          <a:p>
            <a:pPr marL="0" indent="0">
              <a:buNone/>
            </a:pPr>
            <a:r>
              <a:rPr lang="en-US" sz="1800"/>
              <a:t>AI for Accessibility is a $25 million, </a:t>
            </a:r>
            <a:br>
              <a:rPr lang="en-US" sz="1800"/>
            </a:br>
            <a:r>
              <a:rPr lang="en-US" sz="1800"/>
              <a:t>5-year program to accelerate the development of accessible and intelligent AI solutions to benefit persons around the world with disabilities.</a:t>
            </a:r>
          </a:p>
          <a:p>
            <a:r>
              <a:rPr lang="en-US" sz="1800">
                <a:hlinkClick r:id="rId2"/>
              </a:rPr>
              <a:t>AI for Accessibility</a:t>
            </a:r>
            <a:r>
              <a:rPr lang="en-US" sz="1800"/>
              <a:t> website</a:t>
            </a:r>
          </a:p>
          <a:p>
            <a:r>
              <a:rPr lang="en-US" sz="1800"/>
              <a:t>Check out how our grantees are using AI powered technology to make the world more inclusive. </a:t>
            </a:r>
            <a:r>
              <a:rPr lang="en-US" sz="1800">
                <a:hlinkClick r:id="rId3"/>
              </a:rPr>
              <a:t>Accessibility Projects</a:t>
            </a:r>
            <a:endParaRPr lang="en-US" sz="1800">
              <a:hlinkClick r:id="rId4"/>
            </a:endParaRPr>
          </a:p>
        </p:txBody>
      </p:sp>
      <p:pic>
        <p:nvPicPr>
          <p:cNvPr id="6146" name="Picture 2" descr="A group of colleagues smile while sitting on a couch working together.">
            <a:extLst>
              <a:ext uri="{FF2B5EF4-FFF2-40B4-BE49-F238E27FC236}">
                <a16:creationId xmlns:a16="http://schemas.microsoft.com/office/drawing/2014/main" id="{75DFD47C-AA48-4CFA-8266-A26D78D0302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024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40B98-9114-7962-4C15-F12A669F23CE}"/>
            </a:ext>
          </a:extLst>
        </p:cNvPr>
        <p:cNvGrpSpPr/>
        <p:nvPr/>
      </p:nvGrpSpPr>
      <p:grpSpPr>
        <a:xfrm>
          <a:off x="0" y="0"/>
          <a:ext cx="0" cy="0"/>
          <a:chOff x="0" y="0"/>
          <a:chExt cx="0" cy="0"/>
        </a:xfrm>
      </p:grpSpPr>
      <p:sp>
        <p:nvSpPr>
          <p:cNvPr id="3" name="Title 10">
            <a:extLst>
              <a:ext uri="{FF2B5EF4-FFF2-40B4-BE49-F238E27FC236}">
                <a16:creationId xmlns:a16="http://schemas.microsoft.com/office/drawing/2014/main" id="{4D0362CE-FC91-984A-585B-83DA891A49BF}"/>
              </a:ext>
            </a:extLst>
          </p:cNvPr>
          <p:cNvSpPr txBox="1">
            <a:spLocks noGrp="1"/>
          </p:cNvSpPr>
          <p:nvPr>
            <p:ph type="title" idx="4294967295"/>
          </p:nvPr>
        </p:nvSpPr>
        <p:spPr>
          <a:xfrm>
            <a:off x="781051" y="803325"/>
            <a:ext cx="5314536"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AU" sz="6000" b="0" i="0" u="none" strike="noStrike" kern="1200" cap="none" spc="-50" normalizeH="0" baseline="0" noProof="0" dirty="0">
                <a:ln w="3175">
                  <a:noFill/>
                </a:ln>
                <a:gradFill>
                  <a:gsLst>
                    <a:gs pos="0">
                      <a:srgbClr val="0078D4"/>
                    </a:gs>
                    <a:gs pos="50000">
                      <a:srgbClr val="C03BC4"/>
                    </a:gs>
                    <a:gs pos="100000">
                      <a:srgbClr val="FFA38B"/>
                    </a:gs>
                  </a:gsLst>
                  <a:lin ang="0" scaled="0"/>
                </a:gradFill>
                <a:effectLst/>
                <a:uLnTx/>
                <a:uFillTx/>
                <a:latin typeface="Segoe UI Semibold"/>
                <a:ea typeface="+mn-ea"/>
                <a:cs typeface="Segoe UI"/>
              </a:rPr>
              <a:t>Thank you!</a:t>
            </a:r>
          </a:p>
        </p:txBody>
      </p:sp>
      <p:sp>
        <p:nvSpPr>
          <p:cNvPr id="6" name="Content Placeholder 4">
            <a:extLst>
              <a:ext uri="{FF2B5EF4-FFF2-40B4-BE49-F238E27FC236}">
                <a16:creationId xmlns:a16="http://schemas.microsoft.com/office/drawing/2014/main" id="{1A3BD10B-A1E6-3E5E-6460-2F5CC7F07B7C}"/>
              </a:ext>
            </a:extLst>
          </p:cNvPr>
          <p:cNvSpPr txBox="1">
            <a:spLocks/>
          </p:cNvSpPr>
          <p:nvPr/>
        </p:nvSpPr>
        <p:spPr>
          <a:xfrm>
            <a:off x="713448" y="1729246"/>
            <a:ext cx="6626351" cy="880716"/>
          </a:xfrm>
          <a:prstGeom prst="rect">
            <a:avLst/>
          </a:prstGeom>
        </p:spPr>
        <p:txBody>
          <a:bodyPr anchor="t">
            <a:normAutofit fontScale="25000" lnSpcReduction="20000"/>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20000"/>
              </a:lnSpc>
              <a:spcBef>
                <a:spcPct val="0"/>
              </a:spcBef>
              <a:spcAft>
                <a:spcPts val="0"/>
              </a:spcAft>
              <a:buClrTx/>
              <a:buSzPct val="90000"/>
              <a:buFont typeface="Wingdings" panose="05000000000000000000" pitchFamily="2" charset="2"/>
              <a:buNone/>
              <a:tabLst/>
              <a:defRPr/>
            </a:pPr>
            <a:r>
              <a:rPr kumimoji="0" lang="en-AU" sz="8000" b="0" i="0" u="none" strike="noStrike" kern="1200" cap="none" spc="-50" normalizeH="0" baseline="0" noProof="0">
                <a:ln w="3175">
                  <a:noFill/>
                </a:ln>
                <a:gradFill>
                  <a:gsLst>
                    <a:gs pos="0">
                      <a:srgbClr val="0078D4"/>
                    </a:gs>
                    <a:gs pos="50000">
                      <a:srgbClr val="C03BC4"/>
                    </a:gs>
                    <a:gs pos="100000">
                      <a:srgbClr val="FFA38B"/>
                    </a:gs>
                  </a:gsLst>
                  <a:lin ang="0" scaled="0"/>
                </a:gradFill>
                <a:effectLst/>
                <a:uLnTx/>
                <a:uFillTx/>
                <a:latin typeface="Segoe UI Semibold"/>
                <a:ea typeface="+mn-ea"/>
                <a:cs typeface="Segoe UI"/>
              </a:rPr>
              <a:t>Education Success Manager</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AU" sz="23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AU" sz="23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AU" sz="23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AU"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t>
            </a:r>
          </a:p>
        </p:txBody>
      </p:sp>
      <p:pic>
        <p:nvPicPr>
          <p:cNvPr id="9" name="Graphic 8">
            <a:extLst>
              <a:ext uri="{FF2B5EF4-FFF2-40B4-BE49-F238E27FC236}">
                <a16:creationId xmlns:a16="http://schemas.microsoft.com/office/drawing/2014/main" id="{1D466FCB-EA10-6F9C-86DD-93B085B33F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 y="3234230"/>
            <a:ext cx="822982" cy="822982"/>
          </a:xfrm>
          <a:prstGeom prst="rect">
            <a:avLst/>
          </a:prstGeom>
        </p:spPr>
      </p:pic>
      <p:sp>
        <p:nvSpPr>
          <p:cNvPr id="10" name="TextBox 9">
            <a:extLst>
              <a:ext uri="{FF2B5EF4-FFF2-40B4-BE49-F238E27FC236}">
                <a16:creationId xmlns:a16="http://schemas.microsoft.com/office/drawing/2014/main" id="{60B02530-6828-A9BA-FA2A-7486E52530F2}"/>
              </a:ext>
            </a:extLst>
          </p:cNvPr>
          <p:cNvSpPr txBox="1"/>
          <p:nvPr/>
        </p:nvSpPr>
        <p:spPr>
          <a:xfrm>
            <a:off x="1810353" y="3479025"/>
            <a:ext cx="5448887" cy="400110"/>
          </a:xfrm>
          <a:prstGeom prst="rect">
            <a:avLst/>
          </a:prstGeom>
          <a:noFill/>
        </p:spPr>
        <p:txBody>
          <a:bodyPr wrap="square">
            <a:sp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AU" sz="2000" b="0" i="0" u="none" strike="noStrike" kern="1200" cap="none" spc="-50" normalizeH="0" baseline="0" noProof="0" dirty="0">
                <a:ln w="3175">
                  <a:noFill/>
                </a:ln>
                <a:gradFill>
                  <a:gsLst>
                    <a:gs pos="0">
                      <a:srgbClr val="0078D4"/>
                    </a:gs>
                    <a:gs pos="50000">
                      <a:srgbClr val="C03BC4"/>
                    </a:gs>
                    <a:gs pos="100000">
                      <a:srgbClr val="FFA38B"/>
                    </a:gs>
                  </a:gsLst>
                  <a:lin ang="0" scaled="0"/>
                </a:gradFill>
                <a:effectLst/>
                <a:uLnTx/>
                <a:uFillTx/>
                <a:latin typeface="Segoe UI Semibold"/>
                <a:ea typeface="+mn-ea"/>
                <a:cs typeface="Segoe UI"/>
              </a:rPr>
              <a:t>Andrew.Balzer@microsoft.com</a:t>
            </a:r>
            <a:endParaRPr kumimoji="0" lang="en-AU"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8D49996-0C24-B662-94BD-8253E581BB08}"/>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46798" y="4195655"/>
            <a:ext cx="822982" cy="822982"/>
          </a:xfrm>
          <a:prstGeom prst="rect">
            <a:avLst/>
          </a:prstGeom>
        </p:spPr>
      </p:pic>
      <p:sp>
        <p:nvSpPr>
          <p:cNvPr id="14" name="TextBox 13">
            <a:extLst>
              <a:ext uri="{FF2B5EF4-FFF2-40B4-BE49-F238E27FC236}">
                <a16:creationId xmlns:a16="http://schemas.microsoft.com/office/drawing/2014/main" id="{C8CD25F4-DDE8-648D-3045-C7CD025A760F}"/>
              </a:ext>
            </a:extLst>
          </p:cNvPr>
          <p:cNvSpPr txBox="1"/>
          <p:nvPr/>
        </p:nvSpPr>
        <p:spPr>
          <a:xfrm>
            <a:off x="1810353" y="4407091"/>
            <a:ext cx="1912562" cy="400110"/>
          </a:xfrm>
          <a:prstGeom prst="rect">
            <a:avLst/>
          </a:prstGeom>
          <a:noFill/>
        </p:spPr>
        <p:txBody>
          <a:bodyPr wrap="square">
            <a:spAutoFit/>
          </a:bodyPr>
          <a:lstStyle/>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AU" sz="2000" b="0" i="0" u="none" strike="noStrike" kern="1200" cap="none" spc="-50" normalizeH="0" baseline="0" noProof="0">
                <a:ln w="3175">
                  <a:noFill/>
                </a:ln>
                <a:gradFill>
                  <a:gsLst>
                    <a:gs pos="0">
                      <a:srgbClr val="0078D4"/>
                    </a:gs>
                    <a:gs pos="50000">
                      <a:srgbClr val="C03BC4"/>
                    </a:gs>
                    <a:gs pos="100000">
                      <a:srgbClr val="FFA38B"/>
                    </a:gs>
                  </a:gsLst>
                  <a:lin ang="0" scaled="0"/>
                </a:gradFill>
                <a:effectLst/>
                <a:uLnTx/>
                <a:uFillTx/>
                <a:latin typeface="Segoe UI Semibold"/>
                <a:ea typeface="+mn-ea"/>
                <a:cs typeface="Segoe UI"/>
              </a:rPr>
              <a:t>@AlphaBalzer</a:t>
            </a:r>
            <a:endParaRPr kumimoji="0" lang="en-AU"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CA119B9-6DC7-A2F7-E588-F51758715635}"/>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846798" y="5157081"/>
            <a:ext cx="757235" cy="757235"/>
          </a:xfrm>
          <a:prstGeom prst="rect">
            <a:avLst/>
          </a:prstGeom>
        </p:spPr>
      </p:pic>
      <p:sp>
        <p:nvSpPr>
          <p:cNvPr id="11" name="TextBox 10">
            <a:extLst>
              <a:ext uri="{FF2B5EF4-FFF2-40B4-BE49-F238E27FC236}">
                <a16:creationId xmlns:a16="http://schemas.microsoft.com/office/drawing/2014/main" id="{22BE3D8B-9163-9C1B-9061-94E5AC0EE2AE}"/>
              </a:ext>
            </a:extLst>
          </p:cNvPr>
          <p:cNvSpPr txBox="1"/>
          <p:nvPr/>
        </p:nvSpPr>
        <p:spPr>
          <a:xfrm>
            <a:off x="1856735" y="5090040"/>
            <a:ext cx="6098146" cy="677108"/>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panose="020F050202020403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32742" rtl="0" eaLnBrk="1" fontAlgn="auto" latinLnBrk="0" hangingPunct="1">
              <a:lnSpc>
                <a:spcPct val="100000"/>
              </a:lnSpc>
              <a:spcBef>
                <a:spcPct val="0"/>
              </a:spcBef>
              <a:spcAft>
                <a:spcPts val="0"/>
              </a:spcAft>
              <a:buClrTx/>
              <a:buSzPct val="90000"/>
              <a:buFontTx/>
              <a:buNone/>
              <a:tabLst/>
              <a:defRPr/>
            </a:pPr>
            <a:r>
              <a:rPr kumimoji="0" lang="en-AU" sz="2000" b="0" i="0" u="none" strike="noStrike" kern="1200" cap="none" spc="-50" normalizeH="0" baseline="0" noProof="0">
                <a:ln w="3175">
                  <a:noFill/>
                </a:ln>
                <a:gradFill>
                  <a:gsLst>
                    <a:gs pos="0">
                      <a:srgbClr val="0078D4"/>
                    </a:gs>
                    <a:gs pos="50000">
                      <a:srgbClr val="C03BC4"/>
                    </a:gs>
                    <a:gs pos="100000">
                      <a:srgbClr val="FFA38B"/>
                    </a:gs>
                  </a:gsLst>
                  <a:lin ang="0" scaled="0"/>
                </a:gradFill>
                <a:effectLst/>
                <a:uLnTx/>
                <a:uFillTx/>
                <a:latin typeface="Segoe UI Semibold"/>
                <a:ea typeface="+mn-ea"/>
                <a:cs typeface="Segoe UI"/>
              </a:rPr>
              <a:t>Linkedin.com/in/andrew-balzer</a:t>
            </a:r>
          </a:p>
        </p:txBody>
      </p:sp>
      <p:pic>
        <p:nvPicPr>
          <p:cNvPr id="5" name="Picture 4" descr="Andrew Balzer - Make, mid 30's, brown hair blue eyes, spikey hair. ">
            <a:extLst>
              <a:ext uri="{FF2B5EF4-FFF2-40B4-BE49-F238E27FC236}">
                <a16:creationId xmlns:a16="http://schemas.microsoft.com/office/drawing/2014/main" id="{35452E5D-D8DE-9ADD-08A1-F9666C04DE7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795979" y="0"/>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390111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5BD34-81E1-E1E4-FDCC-B38926D6CD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D92B5-FC55-4B90-CBB7-D20BFD044046}"/>
              </a:ext>
            </a:extLst>
          </p:cNvPr>
          <p:cNvSpPr txBox="1">
            <a:spLocks noGrp="1"/>
          </p:cNvSpPr>
          <p:nvPr>
            <p:ph type="title" idx="4294967295"/>
          </p:nvPr>
        </p:nvSpPr>
        <p:spPr>
          <a:xfrm>
            <a:off x="588262" y="1060451"/>
            <a:ext cx="11018520" cy="1042465"/>
          </a:xfrm>
          <a:prstGeom prst="rect">
            <a:avLst/>
          </a:prstGeom>
          <a:noFill/>
          <a:ln>
            <a:noFill/>
            <a:prstDash/>
          </a:ln>
          <a:effectLst/>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lvl1pPr algn="l" defTabSz="1119245" rtl="0" eaLnBrk="1" latinLnBrk="0" hangingPunct="1">
              <a:lnSpc>
                <a:spcPct val="110000"/>
              </a:lnSpc>
              <a:spcBef>
                <a:spcPct val="0"/>
              </a:spcBef>
              <a:spcAft>
                <a:spcPts val="1200"/>
              </a:spcAft>
              <a:buNone/>
              <a:defRPr lang="en-US" sz="3360" b="0" kern="1200" cap="none" spc="0" baseline="0">
                <a:ln w="3175">
                  <a:noFill/>
                </a:ln>
                <a:solidFill>
                  <a:srgbClr val="000000"/>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137" b="0" i="0" u="none" strike="noStrike" kern="1200" cap="none" spc="-50" normalizeH="0" baseline="0" noProof="0" dirty="0">
                <a:ln w="3175">
                  <a:noFill/>
                </a:ln>
                <a:solidFill>
                  <a:srgbClr val="5C2D8E"/>
                </a:solidFill>
                <a:effectLst/>
                <a:uLnTx/>
                <a:uFillTx/>
                <a:latin typeface="Segoe UI Light" charset="0"/>
                <a:ea typeface="+mn-ea"/>
                <a:cs typeface="Segoe UI Light" charset="0"/>
              </a:rPr>
              <a:t>There are many different types of disabilities—and most are invisible</a:t>
            </a:r>
          </a:p>
        </p:txBody>
      </p:sp>
      <p:sp>
        <p:nvSpPr>
          <p:cNvPr id="3" name="Rectangle 2">
            <a:extLst>
              <a:ext uri="{FF2B5EF4-FFF2-40B4-BE49-F238E27FC236}">
                <a16:creationId xmlns:a16="http://schemas.microsoft.com/office/drawing/2014/main" id="{5DB042B5-2ECE-8870-5F80-3B52553CEB04}"/>
              </a:ext>
              <a:ext uri="{C183D7F6-B498-43B3-948B-1728B52AA6E4}">
                <adec:decorative xmlns:adec="http://schemas.microsoft.com/office/drawing/2017/decorative" val="1"/>
              </a:ext>
            </a:extLst>
          </p:cNvPr>
          <p:cNvSpPr/>
          <p:nvPr/>
        </p:nvSpPr>
        <p:spPr bwMode="auto">
          <a:xfrm>
            <a:off x="686245" y="2601518"/>
            <a:ext cx="10859614" cy="3193136"/>
          </a:xfrm>
          <a:prstGeom prst="rect">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1667">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C16F60DC-1F8F-28E9-5737-6FAD16E987CC}"/>
              </a:ext>
            </a:extLst>
          </p:cNvPr>
          <p:cNvSpPr txBox="1"/>
          <p:nvPr/>
        </p:nvSpPr>
        <p:spPr>
          <a:xfrm>
            <a:off x="794311" y="2789847"/>
            <a:ext cx="1188842" cy="1117935"/>
          </a:xfrm>
          <a:prstGeom prst="rect">
            <a:avLst/>
          </a:prstGeom>
          <a:noFill/>
        </p:spPr>
        <p:txBody>
          <a:bodyPr wrap="square">
            <a:spAutoFit/>
          </a:bodyPr>
          <a:lstStyle/>
          <a:p>
            <a:pPr defTabSz="914363"/>
            <a:r>
              <a:rPr lang="en-US" sz="1333">
                <a:solidFill>
                  <a:srgbClr val="1B1B1B"/>
                </a:solidFill>
                <a:latin typeface="Segoe UI Semibold"/>
                <a:cs typeface="Segoe UI" panose="020B0502040204020203" pitchFamily="34" charset="0"/>
              </a:rPr>
              <a:t>Per the World Health Organization (WHO):</a:t>
            </a:r>
          </a:p>
        </p:txBody>
      </p:sp>
      <p:sp>
        <p:nvSpPr>
          <p:cNvPr id="5" name="TextBox 4">
            <a:extLst>
              <a:ext uri="{FF2B5EF4-FFF2-40B4-BE49-F238E27FC236}">
                <a16:creationId xmlns:a16="http://schemas.microsoft.com/office/drawing/2014/main" id="{9665AA4A-EFAB-C4AA-FA3C-E062C0E1E66A}"/>
              </a:ext>
            </a:extLst>
          </p:cNvPr>
          <p:cNvSpPr txBox="1"/>
          <p:nvPr/>
        </p:nvSpPr>
        <p:spPr>
          <a:xfrm>
            <a:off x="2045848" y="2687255"/>
            <a:ext cx="3977810" cy="1117935"/>
          </a:xfrm>
          <a:prstGeom prst="rect">
            <a:avLst/>
          </a:prstGeom>
          <a:noFill/>
        </p:spPr>
        <p:txBody>
          <a:bodyPr wrap="square">
            <a:spAutoFit/>
          </a:bodyPr>
          <a:lstStyle/>
          <a:p>
            <a:pPr defTabSz="914363"/>
            <a:r>
              <a:rPr lang="en-US" sz="1333">
                <a:solidFill>
                  <a:srgbClr val="0078D4"/>
                </a:solidFill>
                <a:latin typeface="Segoe UI Semibold"/>
                <a:cs typeface="Segoe UI" panose="020B0502040204020203" pitchFamily="34" charset="0"/>
              </a:rPr>
              <a:t>“Disability results from the interaction between individuals with a health condition [and] personal and environmental factors including negative attitudes, inaccessible transportation… and limited social support.”</a:t>
            </a:r>
            <a:r>
              <a:rPr lang="en-US" sz="1333" baseline="30000">
                <a:solidFill>
                  <a:srgbClr val="0078D4"/>
                </a:solidFill>
                <a:latin typeface="Segoe UI Semibold"/>
                <a:cs typeface="Segoe UI" panose="020B0502040204020203" pitchFamily="34" charset="0"/>
              </a:rPr>
              <a:t>1</a:t>
            </a:r>
          </a:p>
        </p:txBody>
      </p:sp>
      <p:cxnSp>
        <p:nvCxnSpPr>
          <p:cNvPr id="6" name="Straight Connector 5">
            <a:extLst>
              <a:ext uri="{FF2B5EF4-FFF2-40B4-BE49-F238E27FC236}">
                <a16:creationId xmlns:a16="http://schemas.microsoft.com/office/drawing/2014/main" id="{406559E9-26F5-FE48-52C3-BD476A2DCD6F}"/>
              </a:ext>
              <a:ext uri="{C183D7F6-B498-43B3-948B-1728B52AA6E4}">
                <adec:decorative xmlns:adec="http://schemas.microsoft.com/office/drawing/2017/decorative" val="1"/>
              </a:ext>
            </a:extLst>
          </p:cNvPr>
          <p:cNvCxnSpPr>
            <a:cxnSpLocks/>
          </p:cNvCxnSpPr>
          <p:nvPr/>
        </p:nvCxnSpPr>
        <p:spPr>
          <a:xfrm>
            <a:off x="878508" y="3922168"/>
            <a:ext cx="5025228" cy="0"/>
          </a:xfrm>
          <a:prstGeom prst="line">
            <a:avLst/>
          </a:prstGeom>
          <a:ln>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3E4F209-BC99-B0DF-D2E1-232550925A1D}"/>
              </a:ext>
            </a:extLst>
          </p:cNvPr>
          <p:cNvSpPr txBox="1"/>
          <p:nvPr/>
        </p:nvSpPr>
        <p:spPr>
          <a:xfrm>
            <a:off x="794311" y="4054214"/>
            <a:ext cx="2423390" cy="297454"/>
          </a:xfrm>
          <a:prstGeom prst="rect">
            <a:avLst/>
          </a:prstGeom>
          <a:noFill/>
        </p:spPr>
        <p:txBody>
          <a:bodyPr wrap="square">
            <a:spAutoFit/>
          </a:bodyPr>
          <a:lstStyle/>
          <a:p>
            <a:pPr defTabSz="914363"/>
            <a:r>
              <a:rPr lang="en-US" sz="1333">
                <a:solidFill>
                  <a:srgbClr val="1B1B1B"/>
                </a:solidFill>
                <a:latin typeface="Segoe UI"/>
                <a:cs typeface="Segoe UI" panose="020B0502040204020203" pitchFamily="34" charset="0"/>
              </a:rPr>
              <a:t>Some types of disabilities:</a:t>
            </a:r>
          </a:p>
        </p:txBody>
      </p:sp>
      <p:grpSp>
        <p:nvGrpSpPr>
          <p:cNvPr id="8" name="Group 7" descr="Icon of a person in a wheelchair">
            <a:extLst>
              <a:ext uri="{FF2B5EF4-FFF2-40B4-BE49-F238E27FC236}">
                <a16:creationId xmlns:a16="http://schemas.microsoft.com/office/drawing/2014/main" id="{04CB7A85-0B6D-D6DF-7EA0-703481D44A75}"/>
              </a:ext>
            </a:extLst>
          </p:cNvPr>
          <p:cNvGrpSpPr/>
          <p:nvPr/>
        </p:nvGrpSpPr>
        <p:grpSpPr>
          <a:xfrm>
            <a:off x="1087761" y="4456654"/>
            <a:ext cx="823328" cy="823328"/>
            <a:chOff x="1060436" y="4423359"/>
            <a:chExt cx="1188720" cy="1188720"/>
          </a:xfrm>
        </p:grpSpPr>
        <p:sp>
          <p:nvSpPr>
            <p:cNvPr id="9" name="Oval 8">
              <a:extLst>
                <a:ext uri="{FF2B5EF4-FFF2-40B4-BE49-F238E27FC236}">
                  <a16:creationId xmlns:a16="http://schemas.microsoft.com/office/drawing/2014/main" id="{8DD8499B-1E04-2143-18C9-BBCE3E7CCB7D}"/>
                </a:ext>
              </a:extLst>
            </p:cNvPr>
            <p:cNvSpPr/>
            <p:nvPr/>
          </p:nvSpPr>
          <p:spPr bwMode="auto">
            <a:xfrm>
              <a:off x="1060436" y="4423359"/>
              <a:ext cx="1188720" cy="1188720"/>
            </a:xfrm>
            <a:prstGeom prst="ellipse">
              <a:avLst/>
            </a:prstGeom>
            <a:solidFill>
              <a:srgbClr val="F9F9F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0" name="Graphic 43" descr="Icon of a person on a wheelchair">
              <a:extLst>
                <a:ext uri="{FF2B5EF4-FFF2-40B4-BE49-F238E27FC236}">
                  <a16:creationId xmlns:a16="http://schemas.microsoft.com/office/drawing/2014/main" id="{7623280A-6FE0-D07B-47B2-35B5671D763D}"/>
                </a:ext>
              </a:extLst>
            </p:cNvPr>
            <p:cNvGrpSpPr/>
            <p:nvPr/>
          </p:nvGrpSpPr>
          <p:grpSpPr>
            <a:xfrm>
              <a:off x="1376681" y="4673236"/>
              <a:ext cx="556230" cy="688966"/>
              <a:chOff x="1380540" y="5119927"/>
              <a:chExt cx="556230" cy="688966"/>
            </a:xfrm>
          </p:grpSpPr>
          <p:sp>
            <p:nvSpPr>
              <p:cNvPr id="11" name="Freeform: Shape 10">
                <a:extLst>
                  <a:ext uri="{FF2B5EF4-FFF2-40B4-BE49-F238E27FC236}">
                    <a16:creationId xmlns:a16="http://schemas.microsoft.com/office/drawing/2014/main" id="{12FB99BA-8239-EEE0-CFB8-0F5875224B70}"/>
                  </a:ext>
                </a:extLst>
              </p:cNvPr>
              <p:cNvSpPr/>
              <p:nvPr/>
            </p:nvSpPr>
            <p:spPr>
              <a:xfrm>
                <a:off x="1431108" y="5461250"/>
                <a:ext cx="366606" cy="347643"/>
              </a:xfrm>
              <a:custGeom>
                <a:avLst/>
                <a:gdLst>
                  <a:gd name="connsiteX0" fmla="*/ 182556 w 366606"/>
                  <a:gd name="connsiteY0" fmla="*/ 304668 h 347643"/>
                  <a:gd name="connsiteX1" fmla="*/ 41552 w 366606"/>
                  <a:gd name="connsiteY1" fmla="*/ 163455 h 347643"/>
                  <a:gd name="connsiteX2" fmla="*/ 109172 w 366606"/>
                  <a:gd name="connsiteY2" fmla="*/ 43100 h 347643"/>
                  <a:gd name="connsiteX3" fmla="*/ 100442 w 366606"/>
                  <a:gd name="connsiteY3" fmla="*/ -608 h 347643"/>
                  <a:gd name="connsiteX4" fmla="*/ -747 w 366606"/>
                  <a:gd name="connsiteY4" fmla="*/ 163455 h 347643"/>
                  <a:gd name="connsiteX5" fmla="*/ 182556 w 366606"/>
                  <a:gd name="connsiteY5" fmla="*/ 347036 h 347643"/>
                  <a:gd name="connsiteX6" fmla="*/ 365859 w 366606"/>
                  <a:gd name="connsiteY6" fmla="*/ 163455 h 347643"/>
                  <a:gd name="connsiteX7" fmla="*/ 323560 w 366606"/>
                  <a:gd name="connsiteY7" fmla="*/ 163455 h 347643"/>
                  <a:gd name="connsiteX8" fmla="*/ 182556 w 366606"/>
                  <a:gd name="connsiteY8" fmla="*/ 304668 h 34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06" h="347643">
                    <a:moveTo>
                      <a:pt x="182556" y="304668"/>
                    </a:moveTo>
                    <a:cubicBezTo>
                      <a:pt x="104810" y="304668"/>
                      <a:pt x="41552" y="241321"/>
                      <a:pt x="41552" y="163455"/>
                    </a:cubicBezTo>
                    <a:cubicBezTo>
                      <a:pt x="41552" y="112522"/>
                      <a:pt x="68706" y="67947"/>
                      <a:pt x="109172" y="43100"/>
                    </a:cubicBezTo>
                    <a:lnTo>
                      <a:pt x="100442" y="-608"/>
                    </a:lnTo>
                    <a:cubicBezTo>
                      <a:pt x="40503" y="29612"/>
                      <a:pt x="-747" y="91783"/>
                      <a:pt x="-747" y="163455"/>
                    </a:cubicBezTo>
                    <a:cubicBezTo>
                      <a:pt x="-747" y="264682"/>
                      <a:pt x="81487" y="347036"/>
                      <a:pt x="182556" y="347036"/>
                    </a:cubicBezTo>
                    <a:cubicBezTo>
                      <a:pt x="283632" y="347036"/>
                      <a:pt x="365859" y="264682"/>
                      <a:pt x="365859" y="163455"/>
                    </a:cubicBezTo>
                    <a:lnTo>
                      <a:pt x="323560" y="163455"/>
                    </a:lnTo>
                    <a:cubicBezTo>
                      <a:pt x="323560" y="241321"/>
                      <a:pt x="260302" y="304668"/>
                      <a:pt x="182556" y="304668"/>
                    </a:cubicBezTo>
                    <a:close/>
                  </a:path>
                </a:pathLst>
              </a:custGeom>
              <a:solidFill>
                <a:srgbClr val="0078D4"/>
              </a:solidFill>
              <a:ln w="6278" cap="flat">
                <a:noFill/>
                <a:prstDash val="solid"/>
                <a:miter/>
              </a:ln>
            </p:spPr>
            <p:txBody>
              <a:bodyPr rtlCol="0" anchor="ctr"/>
              <a:lstStyle/>
              <a:p>
                <a:pPr defTabSz="914363"/>
                <a:endParaRPr lang="en-US">
                  <a:solidFill>
                    <a:srgbClr val="000000"/>
                  </a:solidFill>
                  <a:latin typeface="Segoe UI"/>
                </a:endParaRPr>
              </a:p>
            </p:txBody>
          </p:sp>
          <p:sp>
            <p:nvSpPr>
              <p:cNvPr id="12" name="Freeform: Shape 11">
                <a:extLst>
                  <a:ext uri="{FF2B5EF4-FFF2-40B4-BE49-F238E27FC236}">
                    <a16:creationId xmlns:a16="http://schemas.microsoft.com/office/drawing/2014/main" id="{9EA5AE6A-FEBF-0098-E60C-D1EED95E94A2}"/>
                  </a:ext>
                </a:extLst>
              </p:cNvPr>
              <p:cNvSpPr/>
              <p:nvPr/>
            </p:nvSpPr>
            <p:spPr>
              <a:xfrm>
                <a:off x="1519599" y="5119927"/>
                <a:ext cx="145378" cy="139057"/>
              </a:xfrm>
              <a:custGeom>
                <a:avLst/>
                <a:gdLst>
                  <a:gd name="connsiteX0" fmla="*/ 144631 w 145378"/>
                  <a:gd name="connsiteY0" fmla="*/ 68921 h 139057"/>
                  <a:gd name="connsiteX1" fmla="*/ 71942 w 145378"/>
                  <a:gd name="connsiteY1" fmla="*/ 138450 h 139057"/>
                  <a:gd name="connsiteX2" fmla="*/ -747 w 145378"/>
                  <a:gd name="connsiteY2" fmla="*/ 68921 h 139057"/>
                  <a:gd name="connsiteX3" fmla="*/ 71942 w 145378"/>
                  <a:gd name="connsiteY3" fmla="*/ -608 h 139057"/>
                  <a:gd name="connsiteX4" fmla="*/ 144631 w 145378"/>
                  <a:gd name="connsiteY4" fmla="*/ 68921 h 13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78" h="139057">
                    <a:moveTo>
                      <a:pt x="144631" y="68921"/>
                    </a:moveTo>
                    <a:cubicBezTo>
                      <a:pt x="144631" y="107320"/>
                      <a:pt x="112086" y="138450"/>
                      <a:pt x="71942" y="138450"/>
                    </a:cubicBezTo>
                    <a:cubicBezTo>
                      <a:pt x="31799" y="138450"/>
                      <a:pt x="-747" y="107320"/>
                      <a:pt x="-747" y="68921"/>
                    </a:cubicBezTo>
                    <a:cubicBezTo>
                      <a:pt x="-747" y="30522"/>
                      <a:pt x="31799" y="-608"/>
                      <a:pt x="71942" y="-608"/>
                    </a:cubicBezTo>
                    <a:cubicBezTo>
                      <a:pt x="112086" y="-608"/>
                      <a:pt x="144631" y="30522"/>
                      <a:pt x="144631" y="68921"/>
                    </a:cubicBezTo>
                    <a:close/>
                  </a:path>
                </a:pathLst>
              </a:custGeom>
              <a:solidFill>
                <a:srgbClr val="BFBFBF"/>
              </a:solidFill>
              <a:ln w="6278" cap="flat">
                <a:noFill/>
                <a:prstDash val="solid"/>
                <a:miter/>
              </a:ln>
            </p:spPr>
            <p:txBody>
              <a:bodyPr rtlCol="0" anchor="ctr"/>
              <a:lstStyle/>
              <a:p>
                <a:pPr defTabSz="914363"/>
                <a:endParaRPr lang="en-US">
                  <a:solidFill>
                    <a:srgbClr val="000000"/>
                  </a:solidFill>
                  <a:latin typeface="Segoe UI"/>
                </a:endParaRPr>
              </a:p>
            </p:txBody>
          </p:sp>
          <p:sp>
            <p:nvSpPr>
              <p:cNvPr id="13" name="Freeform: Shape 12">
                <a:extLst>
                  <a:ext uri="{FF2B5EF4-FFF2-40B4-BE49-F238E27FC236}">
                    <a16:creationId xmlns:a16="http://schemas.microsoft.com/office/drawing/2014/main" id="{0FCDBFC3-FAD7-BAAC-286C-7C153CA98A7A}"/>
                  </a:ext>
                </a:extLst>
              </p:cNvPr>
              <p:cNvSpPr/>
              <p:nvPr/>
            </p:nvSpPr>
            <p:spPr>
              <a:xfrm>
                <a:off x="1380540" y="5277949"/>
                <a:ext cx="556230" cy="499340"/>
              </a:xfrm>
              <a:custGeom>
                <a:avLst/>
                <a:gdLst>
                  <a:gd name="connsiteX0" fmla="*/ 554587 w 556230"/>
                  <a:gd name="connsiteY0" fmla="*/ 443274 h 499340"/>
                  <a:gd name="connsiteX1" fmla="*/ 519386 w 556230"/>
                  <a:gd name="connsiteY1" fmla="*/ 264939 h 499340"/>
                  <a:gd name="connsiteX2" fmla="*/ 474509 w 556230"/>
                  <a:gd name="connsiteY2" fmla="*/ 227665 h 499340"/>
                  <a:gd name="connsiteX3" fmla="*/ 330869 w 556230"/>
                  <a:gd name="connsiteY3" fmla="*/ 227665 h 499340"/>
                  <a:gd name="connsiteX4" fmla="*/ 297128 w 556230"/>
                  <a:gd name="connsiteY4" fmla="*/ 56744 h 499340"/>
                  <a:gd name="connsiteX5" fmla="*/ 214282 w 556230"/>
                  <a:gd name="connsiteY5" fmla="*/ 787 h 499340"/>
                  <a:gd name="connsiteX6" fmla="*/ 58556 w 556230"/>
                  <a:gd name="connsiteY6" fmla="*/ 32264 h 499340"/>
                  <a:gd name="connsiteX7" fmla="*/ 28349 w 556230"/>
                  <a:gd name="connsiteY7" fmla="*/ 62225 h 499340"/>
                  <a:gd name="connsiteX8" fmla="*/ 183 w 556230"/>
                  <a:gd name="connsiteY8" fmla="*/ 190619 h 499340"/>
                  <a:gd name="connsiteX9" fmla="*/ 29588 w 556230"/>
                  <a:gd name="connsiteY9" fmla="*/ 237431 h 499340"/>
                  <a:gd name="connsiteX10" fmla="*/ 38026 w 556230"/>
                  <a:gd name="connsiteY10" fmla="*/ 238373 h 499340"/>
                  <a:gd name="connsiteX11" fmla="*/ 75793 w 556230"/>
                  <a:gd name="connsiteY11" fmla="*/ 207641 h 499340"/>
                  <a:gd name="connsiteX12" fmla="*/ 98485 w 556230"/>
                  <a:gd name="connsiteY12" fmla="*/ 104195 h 499340"/>
                  <a:gd name="connsiteX13" fmla="*/ 160422 w 556230"/>
                  <a:gd name="connsiteY13" fmla="*/ 91648 h 499340"/>
                  <a:gd name="connsiteX14" fmla="*/ 194257 w 556230"/>
                  <a:gd name="connsiteY14" fmla="*/ 263049 h 499340"/>
                  <a:gd name="connsiteX15" fmla="*/ 263224 w 556230"/>
                  <a:gd name="connsiteY15" fmla="*/ 320411 h 499340"/>
                  <a:gd name="connsiteX16" fmla="*/ 436989 w 556230"/>
                  <a:gd name="connsiteY16" fmla="*/ 320398 h 499340"/>
                  <a:gd name="connsiteX17" fmla="*/ 464832 w 556230"/>
                  <a:gd name="connsiteY17" fmla="*/ 461446 h 499340"/>
                  <a:gd name="connsiteX18" fmla="*/ 509665 w 556230"/>
                  <a:gd name="connsiteY18" fmla="*/ 498733 h 499340"/>
                  <a:gd name="connsiteX19" fmla="*/ 518679 w 556230"/>
                  <a:gd name="connsiteY19" fmla="*/ 497829 h 499340"/>
                  <a:gd name="connsiteX20" fmla="*/ 554587 w 556230"/>
                  <a:gd name="connsiteY20" fmla="*/ 443274 h 49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230" h="499340">
                    <a:moveTo>
                      <a:pt x="554587" y="443274"/>
                    </a:moveTo>
                    <a:lnTo>
                      <a:pt x="519386" y="264939"/>
                    </a:lnTo>
                    <a:cubicBezTo>
                      <a:pt x="515113" y="243265"/>
                      <a:pt x="496328" y="227665"/>
                      <a:pt x="474509" y="227665"/>
                    </a:cubicBezTo>
                    <a:lnTo>
                      <a:pt x="330869" y="227665"/>
                    </a:lnTo>
                    <a:lnTo>
                      <a:pt x="297128" y="56744"/>
                    </a:lnTo>
                    <a:cubicBezTo>
                      <a:pt x="289512" y="18118"/>
                      <a:pt x="252421" y="-6925"/>
                      <a:pt x="214282" y="787"/>
                    </a:cubicBezTo>
                    <a:lnTo>
                      <a:pt x="58556" y="32264"/>
                    </a:lnTo>
                    <a:cubicBezTo>
                      <a:pt x="43519" y="35311"/>
                      <a:pt x="31680" y="47055"/>
                      <a:pt x="28349" y="62225"/>
                    </a:cubicBezTo>
                    <a:lnTo>
                      <a:pt x="183" y="190619"/>
                    </a:lnTo>
                    <a:cubicBezTo>
                      <a:pt x="-4456" y="211768"/>
                      <a:pt x="8704" y="232728"/>
                      <a:pt x="29588" y="237431"/>
                    </a:cubicBezTo>
                    <a:cubicBezTo>
                      <a:pt x="32420" y="238063"/>
                      <a:pt x="35239" y="238373"/>
                      <a:pt x="38026" y="238373"/>
                    </a:cubicBezTo>
                    <a:cubicBezTo>
                      <a:pt x="55775" y="238373"/>
                      <a:pt x="71779" y="225933"/>
                      <a:pt x="75793" y="207641"/>
                    </a:cubicBezTo>
                    <a:lnTo>
                      <a:pt x="98485" y="104195"/>
                    </a:lnTo>
                    <a:lnTo>
                      <a:pt x="160422" y="91648"/>
                    </a:lnTo>
                    <a:lnTo>
                      <a:pt x="194257" y="263049"/>
                    </a:lnTo>
                    <a:cubicBezTo>
                      <a:pt x="200951" y="296960"/>
                      <a:pt x="230343" y="320411"/>
                      <a:pt x="263224" y="320411"/>
                    </a:cubicBezTo>
                    <a:lnTo>
                      <a:pt x="436989" y="320398"/>
                    </a:lnTo>
                    <a:lnTo>
                      <a:pt x="464832" y="461446"/>
                    </a:lnTo>
                    <a:cubicBezTo>
                      <a:pt x="469187" y="483493"/>
                      <a:pt x="488294" y="498733"/>
                      <a:pt x="509665" y="498733"/>
                    </a:cubicBezTo>
                    <a:cubicBezTo>
                      <a:pt x="512642" y="498733"/>
                      <a:pt x="515664" y="498442"/>
                      <a:pt x="518679" y="497829"/>
                    </a:cubicBezTo>
                    <a:cubicBezTo>
                      <a:pt x="543469" y="492804"/>
                      <a:pt x="559543" y="468374"/>
                      <a:pt x="554587" y="443274"/>
                    </a:cubicBezTo>
                    <a:close/>
                  </a:path>
                </a:pathLst>
              </a:custGeom>
              <a:solidFill>
                <a:srgbClr val="BFBFBF"/>
              </a:solidFill>
              <a:ln w="6278" cap="flat">
                <a:noFill/>
                <a:prstDash val="solid"/>
                <a:miter/>
              </a:ln>
            </p:spPr>
            <p:txBody>
              <a:bodyPr rtlCol="0" anchor="ctr"/>
              <a:lstStyle/>
              <a:p>
                <a:pPr defTabSz="914363"/>
                <a:endParaRPr lang="en-US">
                  <a:solidFill>
                    <a:srgbClr val="000000"/>
                  </a:solidFill>
                  <a:latin typeface="Segoe UI"/>
                </a:endParaRPr>
              </a:p>
            </p:txBody>
          </p:sp>
        </p:grpSp>
      </p:grpSp>
      <p:sp>
        <p:nvSpPr>
          <p:cNvPr id="14" name="TextBox 13">
            <a:extLst>
              <a:ext uri="{FF2B5EF4-FFF2-40B4-BE49-F238E27FC236}">
                <a16:creationId xmlns:a16="http://schemas.microsoft.com/office/drawing/2014/main" id="{D1F9442B-0017-6353-E616-425B9B583CA0}"/>
              </a:ext>
            </a:extLst>
          </p:cNvPr>
          <p:cNvSpPr txBox="1"/>
          <p:nvPr/>
        </p:nvSpPr>
        <p:spPr>
          <a:xfrm>
            <a:off x="840294" y="5364094"/>
            <a:ext cx="1318260" cy="297454"/>
          </a:xfrm>
          <a:prstGeom prst="rect">
            <a:avLst/>
          </a:prstGeom>
          <a:noFill/>
        </p:spPr>
        <p:txBody>
          <a:bodyPr wrap="square">
            <a:spAutoFit/>
          </a:bodyPr>
          <a:lstStyle/>
          <a:p>
            <a:pPr algn="ctr" defTabSz="914363"/>
            <a:r>
              <a:rPr lang="en-US" sz="1333">
                <a:solidFill>
                  <a:srgbClr val="0078D4"/>
                </a:solidFill>
                <a:latin typeface="Segoe UI Semibold"/>
                <a:cs typeface="Segoe UI" panose="020B0502040204020203" pitchFamily="34" charset="0"/>
              </a:rPr>
              <a:t>Mobility</a:t>
            </a:r>
          </a:p>
        </p:txBody>
      </p:sp>
      <p:grpSp>
        <p:nvGrpSpPr>
          <p:cNvPr id="15" name="Group 14" descr="Icon of an eye">
            <a:extLst>
              <a:ext uri="{FF2B5EF4-FFF2-40B4-BE49-F238E27FC236}">
                <a16:creationId xmlns:a16="http://schemas.microsoft.com/office/drawing/2014/main" id="{28888318-7D9A-111E-ACB4-0252DAA9967E}"/>
              </a:ext>
            </a:extLst>
          </p:cNvPr>
          <p:cNvGrpSpPr/>
          <p:nvPr/>
        </p:nvGrpSpPr>
        <p:grpSpPr>
          <a:xfrm>
            <a:off x="2312143" y="4456654"/>
            <a:ext cx="823328" cy="823328"/>
            <a:chOff x="2498724" y="4423359"/>
            <a:chExt cx="1188720" cy="1188720"/>
          </a:xfrm>
        </p:grpSpPr>
        <p:sp>
          <p:nvSpPr>
            <p:cNvPr id="16" name="Oval 15">
              <a:extLst>
                <a:ext uri="{FF2B5EF4-FFF2-40B4-BE49-F238E27FC236}">
                  <a16:creationId xmlns:a16="http://schemas.microsoft.com/office/drawing/2014/main" id="{C40DB606-DB75-0217-93D4-A21C188DA431}"/>
                </a:ext>
              </a:extLst>
            </p:cNvPr>
            <p:cNvSpPr/>
            <p:nvPr/>
          </p:nvSpPr>
          <p:spPr bwMode="auto">
            <a:xfrm>
              <a:off x="2498724" y="4423359"/>
              <a:ext cx="1188720" cy="1188720"/>
            </a:xfrm>
            <a:prstGeom prst="ellipse">
              <a:avLst/>
            </a:prstGeom>
            <a:solidFill>
              <a:srgbClr val="F9F9F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7" name="Graphic 34" descr="Icon of an eye">
              <a:extLst>
                <a:ext uri="{FF2B5EF4-FFF2-40B4-BE49-F238E27FC236}">
                  <a16:creationId xmlns:a16="http://schemas.microsoft.com/office/drawing/2014/main" id="{924E8659-8004-239D-43DF-32749E23AD1C}"/>
                </a:ext>
              </a:extLst>
            </p:cNvPr>
            <p:cNvGrpSpPr/>
            <p:nvPr/>
          </p:nvGrpSpPr>
          <p:grpSpPr>
            <a:xfrm>
              <a:off x="2691051" y="4800009"/>
              <a:ext cx="804066" cy="435421"/>
              <a:chOff x="2716451" y="5235268"/>
              <a:chExt cx="804066" cy="435421"/>
            </a:xfrm>
          </p:grpSpPr>
          <p:sp>
            <p:nvSpPr>
              <p:cNvPr id="18" name="Freeform: Shape 17">
                <a:extLst>
                  <a:ext uri="{FF2B5EF4-FFF2-40B4-BE49-F238E27FC236}">
                    <a16:creationId xmlns:a16="http://schemas.microsoft.com/office/drawing/2014/main" id="{F20B926C-ABA8-A0A2-8FF0-D41FF5466B39}"/>
                  </a:ext>
                </a:extLst>
              </p:cNvPr>
              <p:cNvSpPr/>
              <p:nvPr/>
            </p:nvSpPr>
            <p:spPr>
              <a:xfrm>
                <a:off x="2716451" y="5235268"/>
                <a:ext cx="804066" cy="435421"/>
              </a:xfrm>
              <a:custGeom>
                <a:avLst/>
                <a:gdLst>
                  <a:gd name="connsiteX0" fmla="*/ 801415 w 804066"/>
                  <a:gd name="connsiteY0" fmla="*/ 210985 h 435421"/>
                  <a:gd name="connsiteX1" fmla="*/ 640440 w 804066"/>
                  <a:gd name="connsiteY1" fmla="*/ 70114 h 435421"/>
                  <a:gd name="connsiteX2" fmla="*/ 398979 w 804066"/>
                  <a:gd name="connsiteY2" fmla="*/ -319 h 435421"/>
                  <a:gd name="connsiteX3" fmla="*/ 160737 w 804066"/>
                  <a:gd name="connsiteY3" fmla="*/ 70114 h 435421"/>
                  <a:gd name="connsiteX4" fmla="*/ -237 w 804066"/>
                  <a:gd name="connsiteY4" fmla="*/ 210985 h 435421"/>
                  <a:gd name="connsiteX5" fmla="*/ 2983 w 804066"/>
                  <a:gd name="connsiteY5" fmla="*/ 223798 h 435421"/>
                  <a:gd name="connsiteX6" fmla="*/ 160737 w 804066"/>
                  <a:gd name="connsiteY6" fmla="*/ 361463 h 435421"/>
                  <a:gd name="connsiteX7" fmla="*/ 402199 w 804066"/>
                  <a:gd name="connsiteY7" fmla="*/ 435102 h 435421"/>
                  <a:gd name="connsiteX8" fmla="*/ 653318 w 804066"/>
                  <a:gd name="connsiteY8" fmla="*/ 358263 h 435421"/>
                  <a:gd name="connsiteX9" fmla="*/ 801415 w 804066"/>
                  <a:gd name="connsiteY9" fmla="*/ 223798 h 435421"/>
                  <a:gd name="connsiteX10" fmla="*/ 801415 w 804066"/>
                  <a:gd name="connsiteY10" fmla="*/ 210985 h 43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066" h="435421">
                    <a:moveTo>
                      <a:pt x="801415" y="210985"/>
                    </a:moveTo>
                    <a:cubicBezTo>
                      <a:pt x="759561" y="159764"/>
                      <a:pt x="711269" y="114942"/>
                      <a:pt x="640440" y="70114"/>
                    </a:cubicBezTo>
                    <a:cubicBezTo>
                      <a:pt x="559953" y="22092"/>
                      <a:pt x="482686" y="-319"/>
                      <a:pt x="398979" y="-319"/>
                    </a:cubicBezTo>
                    <a:cubicBezTo>
                      <a:pt x="305614" y="-319"/>
                      <a:pt x="244444" y="25292"/>
                      <a:pt x="160737" y="70114"/>
                    </a:cubicBezTo>
                    <a:cubicBezTo>
                      <a:pt x="96348" y="108536"/>
                      <a:pt x="38397" y="159764"/>
                      <a:pt x="-237" y="210985"/>
                    </a:cubicBezTo>
                    <a:cubicBezTo>
                      <a:pt x="-237" y="214192"/>
                      <a:pt x="-237" y="220591"/>
                      <a:pt x="2983" y="223798"/>
                    </a:cubicBezTo>
                    <a:cubicBezTo>
                      <a:pt x="44836" y="284625"/>
                      <a:pt x="83470" y="313441"/>
                      <a:pt x="160737" y="361463"/>
                    </a:cubicBezTo>
                    <a:cubicBezTo>
                      <a:pt x="244444" y="409491"/>
                      <a:pt x="324931" y="435102"/>
                      <a:pt x="402199" y="435102"/>
                    </a:cubicBezTo>
                    <a:cubicBezTo>
                      <a:pt x="489125" y="435102"/>
                      <a:pt x="572831" y="409491"/>
                      <a:pt x="653318" y="358263"/>
                    </a:cubicBezTo>
                    <a:cubicBezTo>
                      <a:pt x="714488" y="319841"/>
                      <a:pt x="766000" y="275019"/>
                      <a:pt x="801415" y="223798"/>
                    </a:cubicBezTo>
                    <a:cubicBezTo>
                      <a:pt x="804634" y="223798"/>
                      <a:pt x="804634" y="214192"/>
                      <a:pt x="801415" y="210985"/>
                    </a:cubicBezTo>
                    <a:close/>
                  </a:path>
                </a:pathLst>
              </a:custGeom>
              <a:solidFill>
                <a:srgbClr val="BFBFBF"/>
              </a:solidFill>
              <a:ln w="6558" cap="flat">
                <a:noFill/>
                <a:prstDash val="solid"/>
                <a:miter/>
              </a:ln>
            </p:spPr>
            <p:txBody>
              <a:bodyPr rtlCol="0" anchor="ctr"/>
              <a:lstStyle/>
              <a:p>
                <a:pPr defTabSz="914363"/>
                <a:endParaRPr lang="en-US">
                  <a:solidFill>
                    <a:srgbClr val="000000"/>
                  </a:solidFill>
                  <a:latin typeface="Segoe UI"/>
                </a:endParaRPr>
              </a:p>
            </p:txBody>
          </p:sp>
          <p:sp>
            <p:nvSpPr>
              <p:cNvPr id="19" name="Freeform: Shape 18">
                <a:extLst>
                  <a:ext uri="{FF2B5EF4-FFF2-40B4-BE49-F238E27FC236}">
                    <a16:creationId xmlns:a16="http://schemas.microsoft.com/office/drawing/2014/main" id="{550C8032-94A4-E2DC-FD56-41B035A2CCDF}"/>
                  </a:ext>
                </a:extLst>
              </p:cNvPr>
              <p:cNvSpPr/>
              <p:nvPr/>
            </p:nvSpPr>
            <p:spPr>
              <a:xfrm>
                <a:off x="2934162" y="5255059"/>
                <a:ext cx="376046" cy="382642"/>
              </a:xfrm>
              <a:custGeom>
                <a:avLst/>
                <a:gdLst>
                  <a:gd name="connsiteX0" fmla="*/ -237 w 376046"/>
                  <a:gd name="connsiteY0" fmla="*/ 191002 h 382642"/>
                  <a:gd name="connsiteX1" fmla="*/ 187786 w 376046"/>
                  <a:gd name="connsiteY1" fmla="*/ -319 h 382642"/>
                  <a:gd name="connsiteX2" fmla="*/ 375809 w 376046"/>
                  <a:gd name="connsiteY2" fmla="*/ 191002 h 382642"/>
                  <a:gd name="connsiteX3" fmla="*/ 187786 w 376046"/>
                  <a:gd name="connsiteY3" fmla="*/ 382324 h 382642"/>
                  <a:gd name="connsiteX4" fmla="*/ -237 w 376046"/>
                  <a:gd name="connsiteY4" fmla="*/ 191002 h 38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46" h="382642">
                    <a:moveTo>
                      <a:pt x="-237" y="191002"/>
                    </a:moveTo>
                    <a:cubicBezTo>
                      <a:pt x="-237" y="85340"/>
                      <a:pt x="83945" y="-319"/>
                      <a:pt x="187786" y="-319"/>
                    </a:cubicBezTo>
                    <a:cubicBezTo>
                      <a:pt x="291628" y="-319"/>
                      <a:pt x="375809" y="85340"/>
                      <a:pt x="375809" y="191002"/>
                    </a:cubicBezTo>
                    <a:cubicBezTo>
                      <a:pt x="375809" y="296664"/>
                      <a:pt x="291628" y="382324"/>
                      <a:pt x="187786" y="382324"/>
                    </a:cubicBezTo>
                    <a:cubicBezTo>
                      <a:pt x="83945" y="382324"/>
                      <a:pt x="-237" y="296664"/>
                      <a:pt x="-237" y="191002"/>
                    </a:cubicBezTo>
                    <a:close/>
                  </a:path>
                </a:pathLst>
              </a:custGeom>
              <a:solidFill>
                <a:srgbClr val="FFFFFF"/>
              </a:solidFill>
              <a:ln w="6558" cap="flat">
                <a:noFill/>
                <a:prstDash val="solid"/>
                <a:miter/>
              </a:ln>
            </p:spPr>
            <p:txBody>
              <a:bodyPr rtlCol="0" anchor="ctr"/>
              <a:lstStyle/>
              <a:p>
                <a:pPr defTabSz="914363"/>
                <a:endParaRPr lang="en-US">
                  <a:solidFill>
                    <a:srgbClr val="000000"/>
                  </a:solidFill>
                  <a:latin typeface="Segoe UI"/>
                </a:endParaRPr>
              </a:p>
            </p:txBody>
          </p:sp>
          <p:sp>
            <p:nvSpPr>
              <p:cNvPr id="20" name="Freeform: Shape 19">
                <a:extLst>
                  <a:ext uri="{FF2B5EF4-FFF2-40B4-BE49-F238E27FC236}">
                    <a16:creationId xmlns:a16="http://schemas.microsoft.com/office/drawing/2014/main" id="{B6DFC02A-33F3-CDE1-2040-E8D7FF371BB7}"/>
                  </a:ext>
                </a:extLst>
              </p:cNvPr>
              <p:cNvSpPr/>
              <p:nvPr/>
            </p:nvSpPr>
            <p:spPr>
              <a:xfrm>
                <a:off x="3052913" y="5380408"/>
                <a:ext cx="131946" cy="131945"/>
              </a:xfrm>
              <a:custGeom>
                <a:avLst/>
                <a:gdLst>
                  <a:gd name="connsiteX0" fmla="*/ -237 w 131946"/>
                  <a:gd name="connsiteY0" fmla="*/ 65654 h 131945"/>
                  <a:gd name="connsiteX1" fmla="*/ 65736 w 131946"/>
                  <a:gd name="connsiteY1" fmla="*/ -319 h 131945"/>
                  <a:gd name="connsiteX2" fmla="*/ 131709 w 131946"/>
                  <a:gd name="connsiteY2" fmla="*/ 65654 h 131945"/>
                  <a:gd name="connsiteX3" fmla="*/ 65736 w 131946"/>
                  <a:gd name="connsiteY3" fmla="*/ 131627 h 131945"/>
                  <a:gd name="connsiteX4" fmla="*/ -237 w 131946"/>
                  <a:gd name="connsiteY4" fmla="*/ 65654 h 131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46" h="131945">
                    <a:moveTo>
                      <a:pt x="-237" y="65654"/>
                    </a:moveTo>
                    <a:cubicBezTo>
                      <a:pt x="-237" y="29217"/>
                      <a:pt x="29299" y="-319"/>
                      <a:pt x="65736" y="-319"/>
                    </a:cubicBezTo>
                    <a:cubicBezTo>
                      <a:pt x="102173" y="-319"/>
                      <a:pt x="131709" y="29217"/>
                      <a:pt x="131709" y="65654"/>
                    </a:cubicBezTo>
                    <a:cubicBezTo>
                      <a:pt x="131709" y="102091"/>
                      <a:pt x="102173" y="131627"/>
                      <a:pt x="65736" y="131627"/>
                    </a:cubicBezTo>
                    <a:cubicBezTo>
                      <a:pt x="29299" y="131627"/>
                      <a:pt x="-237" y="102091"/>
                      <a:pt x="-237" y="65654"/>
                    </a:cubicBezTo>
                    <a:close/>
                  </a:path>
                </a:pathLst>
              </a:custGeom>
              <a:solidFill>
                <a:srgbClr val="0078D4"/>
              </a:solidFill>
              <a:ln w="6558" cap="flat">
                <a:noFill/>
                <a:prstDash val="solid"/>
                <a:miter/>
              </a:ln>
            </p:spPr>
            <p:txBody>
              <a:bodyPr rtlCol="0" anchor="ctr"/>
              <a:lstStyle/>
              <a:p>
                <a:pPr defTabSz="914363"/>
                <a:endParaRPr lang="en-US">
                  <a:solidFill>
                    <a:srgbClr val="000000"/>
                  </a:solidFill>
                  <a:latin typeface="Segoe UI"/>
                </a:endParaRPr>
              </a:p>
            </p:txBody>
          </p:sp>
        </p:grpSp>
      </p:grpSp>
      <p:sp>
        <p:nvSpPr>
          <p:cNvPr id="21" name="TextBox 20">
            <a:extLst>
              <a:ext uri="{FF2B5EF4-FFF2-40B4-BE49-F238E27FC236}">
                <a16:creationId xmlns:a16="http://schemas.microsoft.com/office/drawing/2014/main" id="{5844F07E-731B-FBA9-AB89-74DEA3EE060E}"/>
              </a:ext>
            </a:extLst>
          </p:cNvPr>
          <p:cNvSpPr txBox="1"/>
          <p:nvPr/>
        </p:nvSpPr>
        <p:spPr>
          <a:xfrm>
            <a:off x="2064676" y="5364094"/>
            <a:ext cx="1318260" cy="297454"/>
          </a:xfrm>
          <a:prstGeom prst="rect">
            <a:avLst/>
          </a:prstGeom>
          <a:noFill/>
        </p:spPr>
        <p:txBody>
          <a:bodyPr wrap="square">
            <a:spAutoFit/>
          </a:bodyPr>
          <a:lstStyle/>
          <a:p>
            <a:pPr algn="ctr" defTabSz="914363"/>
            <a:r>
              <a:rPr lang="en-US" sz="1333">
                <a:solidFill>
                  <a:srgbClr val="0078D4"/>
                </a:solidFill>
                <a:latin typeface="Segoe UI Semibold"/>
                <a:cs typeface="Segoe UI" panose="020B0502040204020203" pitchFamily="34" charset="0"/>
              </a:rPr>
              <a:t>Vision</a:t>
            </a:r>
          </a:p>
        </p:txBody>
      </p:sp>
      <p:grpSp>
        <p:nvGrpSpPr>
          <p:cNvPr id="22" name="Group 21" descr="Icon of a person wearing headphones">
            <a:extLst>
              <a:ext uri="{FF2B5EF4-FFF2-40B4-BE49-F238E27FC236}">
                <a16:creationId xmlns:a16="http://schemas.microsoft.com/office/drawing/2014/main" id="{3781AD46-951A-CBBB-0265-2DCBB00F5125}"/>
              </a:ext>
            </a:extLst>
          </p:cNvPr>
          <p:cNvGrpSpPr/>
          <p:nvPr/>
        </p:nvGrpSpPr>
        <p:grpSpPr>
          <a:xfrm>
            <a:off x="3536524" y="4456654"/>
            <a:ext cx="823328" cy="823328"/>
            <a:chOff x="3937012" y="4423359"/>
            <a:chExt cx="1188720" cy="1188720"/>
          </a:xfrm>
        </p:grpSpPr>
        <p:sp>
          <p:nvSpPr>
            <p:cNvPr id="23" name="Oval 22">
              <a:extLst>
                <a:ext uri="{FF2B5EF4-FFF2-40B4-BE49-F238E27FC236}">
                  <a16:creationId xmlns:a16="http://schemas.microsoft.com/office/drawing/2014/main" id="{76CE1484-7657-88BE-B651-DE3B9E4238D8}"/>
                </a:ext>
              </a:extLst>
            </p:cNvPr>
            <p:cNvSpPr/>
            <p:nvPr/>
          </p:nvSpPr>
          <p:spPr bwMode="auto">
            <a:xfrm>
              <a:off x="3937012" y="4423359"/>
              <a:ext cx="1188720" cy="1188720"/>
            </a:xfrm>
            <a:prstGeom prst="ellipse">
              <a:avLst/>
            </a:prstGeom>
            <a:solidFill>
              <a:srgbClr val="F9F9F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4" name="Graphic 37" descr="Icon of a person with a headset on">
              <a:extLst>
                <a:ext uri="{FF2B5EF4-FFF2-40B4-BE49-F238E27FC236}">
                  <a16:creationId xmlns:a16="http://schemas.microsoft.com/office/drawing/2014/main" id="{7EDD8171-BFE6-655E-742E-4A3B1FC34F88}"/>
                </a:ext>
              </a:extLst>
            </p:cNvPr>
            <p:cNvGrpSpPr/>
            <p:nvPr/>
          </p:nvGrpSpPr>
          <p:grpSpPr>
            <a:xfrm>
              <a:off x="4253257" y="4690934"/>
              <a:ext cx="556230" cy="653570"/>
              <a:chOff x="4273469" y="5058183"/>
              <a:chExt cx="556230" cy="653570"/>
            </a:xfrm>
          </p:grpSpPr>
          <p:sp>
            <p:nvSpPr>
              <p:cNvPr id="25" name="Freeform: Shape 24">
                <a:extLst>
                  <a:ext uri="{FF2B5EF4-FFF2-40B4-BE49-F238E27FC236}">
                    <a16:creationId xmlns:a16="http://schemas.microsoft.com/office/drawing/2014/main" id="{B9508C44-05B6-25C1-AC14-4FB5426B9D86}"/>
                  </a:ext>
                </a:extLst>
              </p:cNvPr>
              <p:cNvSpPr/>
              <p:nvPr/>
            </p:nvSpPr>
            <p:spPr>
              <a:xfrm>
                <a:off x="4273469" y="5433638"/>
                <a:ext cx="556230" cy="278115"/>
              </a:xfrm>
              <a:custGeom>
                <a:avLst/>
                <a:gdLst>
                  <a:gd name="connsiteX0" fmla="*/ -752 w 556230"/>
                  <a:gd name="connsiteY0" fmla="*/ 277810 h 278115"/>
                  <a:gd name="connsiteX1" fmla="*/ 81765 w 556230"/>
                  <a:gd name="connsiteY1" fmla="*/ 79159 h 278115"/>
                  <a:gd name="connsiteX2" fmla="*/ 277363 w 556230"/>
                  <a:gd name="connsiteY2" fmla="*/ -305 h 278115"/>
                  <a:gd name="connsiteX3" fmla="*/ 472961 w 556230"/>
                  <a:gd name="connsiteY3" fmla="*/ 79159 h 278115"/>
                  <a:gd name="connsiteX4" fmla="*/ 555478 w 556230"/>
                  <a:gd name="connsiteY4" fmla="*/ 277810 h 278115"/>
                  <a:gd name="connsiteX5" fmla="*/ -752 w 556230"/>
                  <a:gd name="connsiteY5" fmla="*/ 277810 h 27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230" h="278115">
                    <a:moveTo>
                      <a:pt x="-752" y="277810"/>
                    </a:moveTo>
                    <a:cubicBezTo>
                      <a:pt x="-752" y="204464"/>
                      <a:pt x="29813" y="134171"/>
                      <a:pt x="81765" y="79159"/>
                    </a:cubicBezTo>
                    <a:cubicBezTo>
                      <a:pt x="133724" y="27201"/>
                      <a:pt x="204017" y="-305"/>
                      <a:pt x="277363" y="-305"/>
                    </a:cubicBezTo>
                    <a:cubicBezTo>
                      <a:pt x="350709" y="-305"/>
                      <a:pt x="421002" y="27201"/>
                      <a:pt x="472961" y="79159"/>
                    </a:cubicBezTo>
                    <a:cubicBezTo>
                      <a:pt x="524913" y="134171"/>
                      <a:pt x="555478" y="204464"/>
                      <a:pt x="555478" y="277810"/>
                    </a:cubicBezTo>
                    <a:lnTo>
                      <a:pt x="-752" y="277810"/>
                    </a:lnTo>
                    <a:close/>
                  </a:path>
                </a:pathLst>
              </a:custGeom>
              <a:solidFill>
                <a:srgbClr val="BFBFBF"/>
              </a:solidFill>
              <a:ln w="6906" cap="flat">
                <a:noFill/>
                <a:prstDash val="solid"/>
                <a:miter/>
              </a:ln>
            </p:spPr>
            <p:txBody>
              <a:bodyPr rtlCol="0" anchor="ctr"/>
              <a:lstStyle/>
              <a:p>
                <a:pPr defTabSz="914363"/>
                <a:endParaRPr lang="en-US">
                  <a:solidFill>
                    <a:srgbClr val="000000"/>
                  </a:solidFill>
                  <a:latin typeface="Segoe UI"/>
                </a:endParaRPr>
              </a:p>
            </p:txBody>
          </p:sp>
          <p:sp>
            <p:nvSpPr>
              <p:cNvPr id="26" name="Freeform: Shape 25">
                <a:extLst>
                  <a:ext uri="{FF2B5EF4-FFF2-40B4-BE49-F238E27FC236}">
                    <a16:creationId xmlns:a16="http://schemas.microsoft.com/office/drawing/2014/main" id="{C36B680F-A1E6-5B95-A4A7-445615A8DAF4}"/>
                  </a:ext>
                </a:extLst>
              </p:cNvPr>
              <p:cNvSpPr/>
              <p:nvPr/>
            </p:nvSpPr>
            <p:spPr>
              <a:xfrm>
                <a:off x="4391667" y="5085994"/>
                <a:ext cx="312879" cy="312879"/>
              </a:xfrm>
              <a:custGeom>
                <a:avLst/>
                <a:gdLst>
                  <a:gd name="connsiteX0" fmla="*/ -752 w 312879"/>
                  <a:gd name="connsiteY0" fmla="*/ 156135 h 312879"/>
                  <a:gd name="connsiteX1" fmla="*/ 155688 w 312879"/>
                  <a:gd name="connsiteY1" fmla="*/ -305 h 312879"/>
                  <a:gd name="connsiteX2" fmla="*/ 312127 w 312879"/>
                  <a:gd name="connsiteY2" fmla="*/ 156135 h 312879"/>
                  <a:gd name="connsiteX3" fmla="*/ 155688 w 312879"/>
                  <a:gd name="connsiteY3" fmla="*/ 312575 h 312879"/>
                  <a:gd name="connsiteX4" fmla="*/ -752 w 312879"/>
                  <a:gd name="connsiteY4" fmla="*/ 156135 h 31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79" h="312879">
                    <a:moveTo>
                      <a:pt x="-752" y="156135"/>
                    </a:moveTo>
                    <a:cubicBezTo>
                      <a:pt x="-752" y="69738"/>
                      <a:pt x="69291" y="-305"/>
                      <a:pt x="155688" y="-305"/>
                    </a:cubicBezTo>
                    <a:cubicBezTo>
                      <a:pt x="242084" y="-305"/>
                      <a:pt x="312127" y="69738"/>
                      <a:pt x="312127" y="156135"/>
                    </a:cubicBezTo>
                    <a:cubicBezTo>
                      <a:pt x="312127" y="242531"/>
                      <a:pt x="242084" y="312575"/>
                      <a:pt x="155688" y="312575"/>
                    </a:cubicBezTo>
                    <a:cubicBezTo>
                      <a:pt x="69291" y="312575"/>
                      <a:pt x="-752" y="242531"/>
                      <a:pt x="-752" y="156135"/>
                    </a:cubicBezTo>
                    <a:close/>
                  </a:path>
                </a:pathLst>
              </a:custGeom>
              <a:solidFill>
                <a:srgbClr val="BFBFBF"/>
              </a:solidFill>
              <a:ln w="6906" cap="flat">
                <a:noFill/>
                <a:prstDash val="solid"/>
                <a:miter/>
              </a:ln>
            </p:spPr>
            <p:txBody>
              <a:bodyPr rtlCol="0" anchor="ctr"/>
              <a:lstStyle/>
              <a:p>
                <a:pPr defTabSz="914363"/>
                <a:endParaRPr lang="en-US">
                  <a:solidFill>
                    <a:srgbClr val="000000"/>
                  </a:solidFill>
                  <a:latin typeface="Segoe UI"/>
                </a:endParaRPr>
              </a:p>
            </p:txBody>
          </p:sp>
          <p:sp>
            <p:nvSpPr>
              <p:cNvPr id="27" name="Freeform: Shape 26">
                <a:extLst>
                  <a:ext uri="{FF2B5EF4-FFF2-40B4-BE49-F238E27FC236}">
                    <a16:creationId xmlns:a16="http://schemas.microsoft.com/office/drawing/2014/main" id="{023A35EE-071A-5AF1-28F9-C3262D2374A0}"/>
                  </a:ext>
                </a:extLst>
              </p:cNvPr>
              <p:cNvSpPr/>
              <p:nvPr/>
            </p:nvSpPr>
            <p:spPr>
              <a:xfrm>
                <a:off x="4361097" y="5058183"/>
                <a:ext cx="375455" cy="187727"/>
              </a:xfrm>
              <a:custGeom>
                <a:avLst/>
                <a:gdLst>
                  <a:gd name="connsiteX0" fmla="*/ -752 w 375455"/>
                  <a:gd name="connsiteY0" fmla="*/ 187423 h 187727"/>
                  <a:gd name="connsiteX1" fmla="*/ 186976 w 375455"/>
                  <a:gd name="connsiteY1" fmla="*/ -305 h 187727"/>
                  <a:gd name="connsiteX2" fmla="*/ 374703 w 375455"/>
                  <a:gd name="connsiteY2" fmla="*/ 187423 h 187727"/>
                  <a:gd name="connsiteX3" fmla="*/ 347531 w 375455"/>
                  <a:gd name="connsiteY3" fmla="*/ 187423 h 187727"/>
                  <a:gd name="connsiteX4" fmla="*/ 186976 w 375455"/>
                  <a:gd name="connsiteY4" fmla="*/ 26867 h 187727"/>
                  <a:gd name="connsiteX5" fmla="*/ 26420 w 375455"/>
                  <a:gd name="connsiteY5" fmla="*/ 187423 h 18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55" h="187727">
                    <a:moveTo>
                      <a:pt x="-752" y="187423"/>
                    </a:moveTo>
                    <a:cubicBezTo>
                      <a:pt x="-752" y="83742"/>
                      <a:pt x="83294" y="-305"/>
                      <a:pt x="186976" y="-305"/>
                    </a:cubicBezTo>
                    <a:cubicBezTo>
                      <a:pt x="290657" y="-305"/>
                      <a:pt x="374703" y="83742"/>
                      <a:pt x="374703" y="187423"/>
                    </a:cubicBezTo>
                    <a:lnTo>
                      <a:pt x="347531" y="187423"/>
                    </a:lnTo>
                    <a:cubicBezTo>
                      <a:pt x="347531" y="98753"/>
                      <a:pt x="275646" y="26867"/>
                      <a:pt x="186976" y="26867"/>
                    </a:cubicBezTo>
                    <a:cubicBezTo>
                      <a:pt x="98306" y="26867"/>
                      <a:pt x="26420" y="98753"/>
                      <a:pt x="26420" y="187423"/>
                    </a:cubicBezTo>
                    <a:close/>
                  </a:path>
                </a:pathLst>
              </a:custGeom>
              <a:solidFill>
                <a:srgbClr val="0078D4"/>
              </a:solidFill>
              <a:ln w="6906" cap="flat">
                <a:noFill/>
                <a:prstDash val="solid"/>
                <a:miter/>
              </a:ln>
            </p:spPr>
            <p:txBody>
              <a:bodyPr rtlCol="0" anchor="ctr"/>
              <a:lstStyle/>
              <a:p>
                <a:pPr defTabSz="914363"/>
                <a:endParaRPr lang="en-US">
                  <a:solidFill>
                    <a:srgbClr val="000000"/>
                  </a:solidFill>
                  <a:latin typeface="Segoe UI"/>
                </a:endParaRPr>
              </a:p>
            </p:txBody>
          </p:sp>
          <p:sp>
            <p:nvSpPr>
              <p:cNvPr id="28" name="Freeform: Shape 27">
                <a:extLst>
                  <a:ext uri="{FF2B5EF4-FFF2-40B4-BE49-F238E27FC236}">
                    <a16:creationId xmlns:a16="http://schemas.microsoft.com/office/drawing/2014/main" id="{B5255CDF-7AF5-A89D-AE31-5837D744E4CF}"/>
                  </a:ext>
                </a:extLst>
              </p:cNvPr>
              <p:cNvSpPr/>
              <p:nvPr/>
            </p:nvSpPr>
            <p:spPr>
              <a:xfrm>
                <a:off x="4697594" y="5197240"/>
                <a:ext cx="55623" cy="111246"/>
              </a:xfrm>
              <a:custGeom>
                <a:avLst/>
                <a:gdLst>
                  <a:gd name="connsiteX0" fmla="*/ -752 w 55623"/>
                  <a:gd name="connsiteY0" fmla="*/ 8963 h 111246"/>
                  <a:gd name="connsiteX1" fmla="*/ 8516 w 55623"/>
                  <a:gd name="connsiteY1" fmla="*/ -305 h 111246"/>
                  <a:gd name="connsiteX2" fmla="*/ 45603 w 55623"/>
                  <a:gd name="connsiteY2" fmla="*/ -305 h 111246"/>
                  <a:gd name="connsiteX3" fmla="*/ 54871 w 55623"/>
                  <a:gd name="connsiteY3" fmla="*/ 8963 h 111246"/>
                  <a:gd name="connsiteX4" fmla="*/ 54871 w 55623"/>
                  <a:gd name="connsiteY4" fmla="*/ 101673 h 111246"/>
                  <a:gd name="connsiteX5" fmla="*/ 45603 w 55623"/>
                  <a:gd name="connsiteY5" fmla="*/ 110941 h 111246"/>
                  <a:gd name="connsiteX6" fmla="*/ 8516 w 55623"/>
                  <a:gd name="connsiteY6" fmla="*/ 110941 h 111246"/>
                  <a:gd name="connsiteX7" fmla="*/ -752 w 55623"/>
                  <a:gd name="connsiteY7" fmla="*/ 101673 h 11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3" h="111246">
                    <a:moveTo>
                      <a:pt x="-752" y="8963"/>
                    </a:moveTo>
                    <a:cubicBezTo>
                      <a:pt x="-752" y="3846"/>
                      <a:pt x="3399" y="-305"/>
                      <a:pt x="8516" y="-305"/>
                    </a:cubicBezTo>
                    <a:lnTo>
                      <a:pt x="45603" y="-305"/>
                    </a:lnTo>
                    <a:cubicBezTo>
                      <a:pt x="50720" y="-305"/>
                      <a:pt x="54871" y="3846"/>
                      <a:pt x="54871" y="8963"/>
                    </a:cubicBezTo>
                    <a:lnTo>
                      <a:pt x="54871" y="101673"/>
                    </a:lnTo>
                    <a:cubicBezTo>
                      <a:pt x="54871" y="106790"/>
                      <a:pt x="50720" y="110941"/>
                      <a:pt x="45603" y="110941"/>
                    </a:cubicBezTo>
                    <a:lnTo>
                      <a:pt x="8516" y="110941"/>
                    </a:lnTo>
                    <a:cubicBezTo>
                      <a:pt x="3399" y="110941"/>
                      <a:pt x="-752" y="106790"/>
                      <a:pt x="-752" y="101673"/>
                    </a:cubicBezTo>
                    <a:close/>
                  </a:path>
                </a:pathLst>
              </a:custGeom>
              <a:solidFill>
                <a:srgbClr val="0078D4"/>
              </a:solidFill>
              <a:ln w="6906" cap="flat">
                <a:noFill/>
                <a:prstDash val="solid"/>
                <a:miter/>
              </a:ln>
            </p:spPr>
            <p:txBody>
              <a:bodyPr rtlCol="0" anchor="ctr"/>
              <a:lstStyle/>
              <a:p>
                <a:pPr defTabSz="914363"/>
                <a:endParaRPr lang="en-US">
                  <a:solidFill>
                    <a:srgbClr val="000000"/>
                  </a:solidFill>
                  <a:latin typeface="Segoe UI"/>
                </a:endParaRPr>
              </a:p>
            </p:txBody>
          </p:sp>
          <p:sp>
            <p:nvSpPr>
              <p:cNvPr id="29" name="Freeform: Shape 28">
                <a:extLst>
                  <a:ext uri="{FF2B5EF4-FFF2-40B4-BE49-F238E27FC236}">
                    <a16:creationId xmlns:a16="http://schemas.microsoft.com/office/drawing/2014/main" id="{80C7D91C-B174-5E40-719E-CC7E700EFF8E}"/>
                  </a:ext>
                </a:extLst>
              </p:cNvPr>
              <p:cNvSpPr/>
              <p:nvPr/>
            </p:nvSpPr>
            <p:spPr>
              <a:xfrm>
                <a:off x="4349950" y="5197240"/>
                <a:ext cx="55623" cy="111246"/>
              </a:xfrm>
              <a:custGeom>
                <a:avLst/>
                <a:gdLst>
                  <a:gd name="connsiteX0" fmla="*/ -752 w 55623"/>
                  <a:gd name="connsiteY0" fmla="*/ 8963 h 111246"/>
                  <a:gd name="connsiteX1" fmla="*/ 8516 w 55623"/>
                  <a:gd name="connsiteY1" fmla="*/ -305 h 111246"/>
                  <a:gd name="connsiteX2" fmla="*/ 45603 w 55623"/>
                  <a:gd name="connsiteY2" fmla="*/ -305 h 111246"/>
                  <a:gd name="connsiteX3" fmla="*/ 54871 w 55623"/>
                  <a:gd name="connsiteY3" fmla="*/ 8963 h 111246"/>
                  <a:gd name="connsiteX4" fmla="*/ 54871 w 55623"/>
                  <a:gd name="connsiteY4" fmla="*/ 101673 h 111246"/>
                  <a:gd name="connsiteX5" fmla="*/ 45603 w 55623"/>
                  <a:gd name="connsiteY5" fmla="*/ 110941 h 111246"/>
                  <a:gd name="connsiteX6" fmla="*/ 8516 w 55623"/>
                  <a:gd name="connsiteY6" fmla="*/ 110941 h 111246"/>
                  <a:gd name="connsiteX7" fmla="*/ -752 w 55623"/>
                  <a:gd name="connsiteY7" fmla="*/ 101673 h 11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3" h="111246">
                    <a:moveTo>
                      <a:pt x="-752" y="8963"/>
                    </a:moveTo>
                    <a:cubicBezTo>
                      <a:pt x="-752" y="3846"/>
                      <a:pt x="3399" y="-305"/>
                      <a:pt x="8516" y="-305"/>
                    </a:cubicBezTo>
                    <a:lnTo>
                      <a:pt x="45603" y="-305"/>
                    </a:lnTo>
                    <a:cubicBezTo>
                      <a:pt x="50720" y="-305"/>
                      <a:pt x="54871" y="3846"/>
                      <a:pt x="54871" y="8963"/>
                    </a:cubicBezTo>
                    <a:lnTo>
                      <a:pt x="54871" y="101673"/>
                    </a:lnTo>
                    <a:cubicBezTo>
                      <a:pt x="54871" y="106790"/>
                      <a:pt x="50720" y="110941"/>
                      <a:pt x="45603" y="110941"/>
                    </a:cubicBezTo>
                    <a:lnTo>
                      <a:pt x="8516" y="110941"/>
                    </a:lnTo>
                    <a:cubicBezTo>
                      <a:pt x="3399" y="110941"/>
                      <a:pt x="-752" y="106790"/>
                      <a:pt x="-752" y="101673"/>
                    </a:cubicBezTo>
                    <a:close/>
                  </a:path>
                </a:pathLst>
              </a:custGeom>
              <a:solidFill>
                <a:srgbClr val="0078D4"/>
              </a:solidFill>
              <a:ln w="6906" cap="flat">
                <a:noFill/>
                <a:prstDash val="solid"/>
                <a:miter/>
              </a:ln>
            </p:spPr>
            <p:txBody>
              <a:bodyPr rtlCol="0" anchor="ctr"/>
              <a:lstStyle/>
              <a:p>
                <a:pPr defTabSz="914363"/>
                <a:endParaRPr lang="en-US">
                  <a:solidFill>
                    <a:srgbClr val="000000"/>
                  </a:solidFill>
                  <a:latin typeface="Segoe UI"/>
                </a:endParaRPr>
              </a:p>
            </p:txBody>
          </p:sp>
        </p:grpSp>
      </p:grpSp>
      <p:sp>
        <p:nvSpPr>
          <p:cNvPr id="30" name="TextBox 29">
            <a:extLst>
              <a:ext uri="{FF2B5EF4-FFF2-40B4-BE49-F238E27FC236}">
                <a16:creationId xmlns:a16="http://schemas.microsoft.com/office/drawing/2014/main" id="{896BBC5B-9F14-0FFD-4646-9ABF94EA1667}"/>
              </a:ext>
            </a:extLst>
          </p:cNvPr>
          <p:cNvSpPr txBox="1"/>
          <p:nvPr/>
        </p:nvSpPr>
        <p:spPr>
          <a:xfrm>
            <a:off x="3289057" y="5364094"/>
            <a:ext cx="1318260" cy="297454"/>
          </a:xfrm>
          <a:prstGeom prst="rect">
            <a:avLst/>
          </a:prstGeom>
          <a:noFill/>
        </p:spPr>
        <p:txBody>
          <a:bodyPr wrap="square">
            <a:spAutoFit/>
          </a:bodyPr>
          <a:lstStyle/>
          <a:p>
            <a:pPr algn="ctr" defTabSz="914363"/>
            <a:r>
              <a:rPr lang="en-US" sz="1333">
                <a:solidFill>
                  <a:srgbClr val="0078D4"/>
                </a:solidFill>
                <a:latin typeface="Segoe UI Semibold"/>
                <a:cs typeface="Segoe UI" panose="020B0502040204020203" pitchFamily="34" charset="0"/>
              </a:rPr>
              <a:t>Hearing</a:t>
            </a:r>
          </a:p>
        </p:txBody>
      </p:sp>
      <p:grpSp>
        <p:nvGrpSpPr>
          <p:cNvPr id="31" name="Group 30" descr="Icon of a person with their brain highlighted">
            <a:extLst>
              <a:ext uri="{FF2B5EF4-FFF2-40B4-BE49-F238E27FC236}">
                <a16:creationId xmlns:a16="http://schemas.microsoft.com/office/drawing/2014/main" id="{0D1CA3FE-AB5F-37B3-01D8-B7DA417CDF9C}"/>
              </a:ext>
            </a:extLst>
          </p:cNvPr>
          <p:cNvGrpSpPr/>
          <p:nvPr/>
        </p:nvGrpSpPr>
        <p:grpSpPr>
          <a:xfrm>
            <a:off x="4760905" y="4456654"/>
            <a:ext cx="823328" cy="823328"/>
            <a:chOff x="5375299" y="4423359"/>
            <a:chExt cx="1188720" cy="1188720"/>
          </a:xfrm>
        </p:grpSpPr>
        <p:sp>
          <p:nvSpPr>
            <p:cNvPr id="32" name="Oval 31">
              <a:extLst>
                <a:ext uri="{FF2B5EF4-FFF2-40B4-BE49-F238E27FC236}">
                  <a16:creationId xmlns:a16="http://schemas.microsoft.com/office/drawing/2014/main" id="{E71C7798-23CB-813D-CBA6-931022E5BFBA}"/>
                </a:ext>
              </a:extLst>
            </p:cNvPr>
            <p:cNvSpPr/>
            <p:nvPr/>
          </p:nvSpPr>
          <p:spPr bwMode="auto">
            <a:xfrm>
              <a:off x="5375299" y="4423359"/>
              <a:ext cx="1188720" cy="1188720"/>
            </a:xfrm>
            <a:prstGeom prst="ellipse">
              <a:avLst/>
            </a:prstGeom>
            <a:solidFill>
              <a:srgbClr val="F9F9F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3" name="Graphic 40" descr="Icon showing intelligence of a person with a brain on">
              <a:extLst>
                <a:ext uri="{FF2B5EF4-FFF2-40B4-BE49-F238E27FC236}">
                  <a16:creationId xmlns:a16="http://schemas.microsoft.com/office/drawing/2014/main" id="{8557D1A9-D282-214D-0854-8BCCE757BA77}"/>
                </a:ext>
              </a:extLst>
            </p:cNvPr>
            <p:cNvGrpSpPr/>
            <p:nvPr/>
          </p:nvGrpSpPr>
          <p:grpSpPr>
            <a:xfrm>
              <a:off x="5686757" y="4672229"/>
              <a:ext cx="565804" cy="690981"/>
              <a:chOff x="5710575" y="5090858"/>
              <a:chExt cx="565804" cy="690981"/>
            </a:xfrm>
          </p:grpSpPr>
          <p:sp>
            <p:nvSpPr>
              <p:cNvPr id="34" name="Freeform: Shape 33">
                <a:extLst>
                  <a:ext uri="{FF2B5EF4-FFF2-40B4-BE49-F238E27FC236}">
                    <a16:creationId xmlns:a16="http://schemas.microsoft.com/office/drawing/2014/main" id="{DBF54EEF-B850-9EBC-FA0C-5DC8C6C5740C}"/>
                  </a:ext>
                </a:extLst>
              </p:cNvPr>
              <p:cNvSpPr/>
              <p:nvPr/>
            </p:nvSpPr>
            <p:spPr>
              <a:xfrm>
                <a:off x="5710575" y="5090858"/>
                <a:ext cx="565804" cy="690981"/>
              </a:xfrm>
              <a:custGeom>
                <a:avLst/>
                <a:gdLst>
                  <a:gd name="connsiteX0" fmla="*/ 375318 w 565804"/>
                  <a:gd name="connsiteY0" fmla="*/ 621874 h 690981"/>
                  <a:gd name="connsiteX1" fmla="*/ 337628 w 565804"/>
                  <a:gd name="connsiteY1" fmla="*/ 690696 h 690981"/>
                  <a:gd name="connsiteX2" fmla="*/ 124418 w 565804"/>
                  <a:gd name="connsiteY2" fmla="*/ 690696 h 690981"/>
                  <a:gd name="connsiteX3" fmla="*/ 90255 w 565804"/>
                  <a:gd name="connsiteY3" fmla="*/ 634506 h 690981"/>
                  <a:gd name="connsiteX4" fmla="*/ 110864 w 565804"/>
                  <a:gd name="connsiteY4" fmla="*/ 517615 h 690981"/>
                  <a:gd name="connsiteX5" fmla="*/ 78372 w 565804"/>
                  <a:gd name="connsiteY5" fmla="*/ 452680 h 690981"/>
                  <a:gd name="connsiteX6" fmla="*/ -1156 w 565804"/>
                  <a:gd name="connsiteY6" fmla="*/ 236735 h 690981"/>
                  <a:gd name="connsiteX7" fmla="*/ 74906 w 565804"/>
                  <a:gd name="connsiteY7" fmla="*/ 57218 h 690981"/>
                  <a:gd name="connsiteX8" fmla="*/ 460108 w 565804"/>
                  <a:gd name="connsiteY8" fmla="*/ 73297 h 690981"/>
                  <a:gd name="connsiteX9" fmla="*/ 519336 w 565804"/>
                  <a:gd name="connsiteY9" fmla="*/ 217809 h 690981"/>
                  <a:gd name="connsiteX10" fmla="*/ 507082 w 565804"/>
                  <a:gd name="connsiteY10" fmla="*/ 287565 h 690981"/>
                  <a:gd name="connsiteX11" fmla="*/ 559626 w 565804"/>
                  <a:gd name="connsiteY11" fmla="*/ 419972 h 690981"/>
                  <a:gd name="connsiteX12" fmla="*/ 517726 w 565804"/>
                  <a:gd name="connsiteY12" fmla="*/ 438508 h 690981"/>
                  <a:gd name="connsiteX13" fmla="*/ 509990 w 565804"/>
                  <a:gd name="connsiteY13" fmla="*/ 498714 h 690981"/>
                  <a:gd name="connsiteX14" fmla="*/ 494642 w 565804"/>
                  <a:gd name="connsiteY14" fmla="*/ 538633 h 690981"/>
                  <a:gd name="connsiteX15" fmla="*/ 498912 w 565804"/>
                  <a:gd name="connsiteY15" fmla="*/ 585805 h 690981"/>
                  <a:gd name="connsiteX16" fmla="*/ 455094 w 565804"/>
                  <a:gd name="connsiteY16" fmla="*/ 618278 h 690981"/>
                  <a:gd name="connsiteX17" fmla="*/ 375318 w 565804"/>
                  <a:gd name="connsiteY17" fmla="*/ 621874 h 69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804" h="690981">
                    <a:moveTo>
                      <a:pt x="375318" y="621874"/>
                    </a:moveTo>
                    <a:cubicBezTo>
                      <a:pt x="353596" y="621812"/>
                      <a:pt x="379527" y="689495"/>
                      <a:pt x="337628" y="690696"/>
                    </a:cubicBezTo>
                    <a:lnTo>
                      <a:pt x="124418" y="690696"/>
                    </a:lnTo>
                    <a:cubicBezTo>
                      <a:pt x="71316" y="690696"/>
                      <a:pt x="76206" y="655672"/>
                      <a:pt x="90255" y="634506"/>
                    </a:cubicBezTo>
                    <a:cubicBezTo>
                      <a:pt x="110245" y="604316"/>
                      <a:pt x="117177" y="565344"/>
                      <a:pt x="110864" y="517615"/>
                    </a:cubicBezTo>
                    <a:cubicBezTo>
                      <a:pt x="107831" y="494759"/>
                      <a:pt x="90874" y="471718"/>
                      <a:pt x="78372" y="452680"/>
                    </a:cubicBezTo>
                    <a:cubicBezTo>
                      <a:pt x="39382" y="393143"/>
                      <a:pt x="-3137" y="331779"/>
                      <a:pt x="-1156" y="236735"/>
                    </a:cubicBezTo>
                    <a:cubicBezTo>
                      <a:pt x="391" y="161539"/>
                      <a:pt x="31398" y="94977"/>
                      <a:pt x="74906" y="57218"/>
                    </a:cubicBezTo>
                    <a:cubicBezTo>
                      <a:pt x="163532" y="-19680"/>
                      <a:pt x="379527" y="-24402"/>
                      <a:pt x="460108" y="73297"/>
                    </a:cubicBezTo>
                    <a:cubicBezTo>
                      <a:pt x="490434" y="107912"/>
                      <a:pt x="516303" y="157553"/>
                      <a:pt x="519336" y="217809"/>
                    </a:cubicBezTo>
                    <a:cubicBezTo>
                      <a:pt x="517541" y="256583"/>
                      <a:pt x="517541" y="263539"/>
                      <a:pt x="507082" y="287565"/>
                    </a:cubicBezTo>
                    <a:cubicBezTo>
                      <a:pt x="494828" y="318931"/>
                      <a:pt x="586486" y="388495"/>
                      <a:pt x="559626" y="419972"/>
                    </a:cubicBezTo>
                    <a:cubicBezTo>
                      <a:pt x="544710" y="434912"/>
                      <a:pt x="533385" y="428698"/>
                      <a:pt x="517726" y="438508"/>
                    </a:cubicBezTo>
                    <a:cubicBezTo>
                      <a:pt x="502564" y="451839"/>
                      <a:pt x="522554" y="474942"/>
                      <a:pt x="509990" y="498714"/>
                    </a:cubicBezTo>
                    <a:cubicBezTo>
                      <a:pt x="507700" y="531107"/>
                      <a:pt x="497984" y="520901"/>
                      <a:pt x="494642" y="538633"/>
                    </a:cubicBezTo>
                    <a:cubicBezTo>
                      <a:pt x="492228" y="551475"/>
                      <a:pt x="504359" y="559886"/>
                      <a:pt x="498912" y="585805"/>
                    </a:cubicBezTo>
                    <a:cubicBezTo>
                      <a:pt x="494271" y="607925"/>
                      <a:pt x="479293" y="614596"/>
                      <a:pt x="455094" y="618278"/>
                    </a:cubicBezTo>
                    <a:cubicBezTo>
                      <a:pt x="422974" y="623131"/>
                      <a:pt x="407501" y="622803"/>
                      <a:pt x="375318" y="621874"/>
                    </a:cubicBezTo>
                    <a:close/>
                  </a:path>
                </a:pathLst>
              </a:custGeom>
              <a:solidFill>
                <a:srgbClr val="BFBFBF"/>
              </a:solidFill>
              <a:ln w="6112" cap="flat">
                <a:noFill/>
                <a:prstDash val="solid"/>
                <a:miter/>
              </a:ln>
            </p:spPr>
            <p:txBody>
              <a:bodyPr rtlCol="0" anchor="ctr"/>
              <a:lstStyle/>
              <a:p>
                <a:pPr defTabSz="914363"/>
                <a:endParaRPr lang="en-US">
                  <a:solidFill>
                    <a:srgbClr val="000000"/>
                  </a:solidFill>
                  <a:latin typeface="Segoe UI"/>
                </a:endParaRPr>
              </a:p>
            </p:txBody>
          </p:sp>
          <p:sp>
            <p:nvSpPr>
              <p:cNvPr id="35" name="Freeform: Shape 34">
                <a:extLst>
                  <a:ext uri="{FF2B5EF4-FFF2-40B4-BE49-F238E27FC236}">
                    <a16:creationId xmlns:a16="http://schemas.microsoft.com/office/drawing/2014/main" id="{D10A0C2A-8024-9E20-28AF-D2FC10E72B02}"/>
                  </a:ext>
                </a:extLst>
              </p:cNvPr>
              <p:cNvSpPr/>
              <p:nvPr/>
            </p:nvSpPr>
            <p:spPr>
              <a:xfrm rot="10800000" flipV="1">
                <a:off x="5770928" y="5162805"/>
                <a:ext cx="376585" cy="343369"/>
              </a:xfrm>
              <a:custGeom>
                <a:avLst/>
                <a:gdLst>
                  <a:gd name="connsiteX0" fmla="*/ 368167 w 376585"/>
                  <a:gd name="connsiteY0" fmla="*/ 138069 h 343369"/>
                  <a:gd name="connsiteX1" fmla="*/ 367816 w 376585"/>
                  <a:gd name="connsiteY1" fmla="*/ 137679 h 343369"/>
                  <a:gd name="connsiteX2" fmla="*/ 341268 w 376585"/>
                  <a:gd name="connsiteY2" fmla="*/ 130509 h 343369"/>
                  <a:gd name="connsiteX3" fmla="*/ 305131 w 376585"/>
                  <a:gd name="connsiteY3" fmla="*/ 143158 h 343369"/>
                  <a:gd name="connsiteX4" fmla="*/ 301864 w 376585"/>
                  <a:gd name="connsiteY4" fmla="*/ 144195 h 343369"/>
                  <a:gd name="connsiteX5" fmla="*/ 297224 w 376585"/>
                  <a:gd name="connsiteY5" fmla="*/ 141793 h 343369"/>
                  <a:gd name="connsiteX6" fmla="*/ 298592 w 376585"/>
                  <a:gd name="connsiteY6" fmla="*/ 133890 h 343369"/>
                  <a:gd name="connsiteX7" fmla="*/ 338780 w 376585"/>
                  <a:gd name="connsiteY7" fmla="*/ 118948 h 343369"/>
                  <a:gd name="connsiteX8" fmla="*/ 358228 w 376585"/>
                  <a:gd name="connsiteY8" fmla="*/ 122524 h 343369"/>
                  <a:gd name="connsiteX9" fmla="*/ 359125 w 376585"/>
                  <a:gd name="connsiteY9" fmla="*/ 122263 h 343369"/>
                  <a:gd name="connsiteX10" fmla="*/ 361706 w 376585"/>
                  <a:gd name="connsiteY10" fmla="*/ 99110 h 343369"/>
                  <a:gd name="connsiteX11" fmla="*/ 355082 w 376585"/>
                  <a:gd name="connsiteY11" fmla="*/ 85015 h 343369"/>
                  <a:gd name="connsiteX12" fmla="*/ 337918 w 376585"/>
                  <a:gd name="connsiteY12" fmla="*/ 75217 h 343369"/>
                  <a:gd name="connsiteX13" fmla="*/ 333477 w 376585"/>
                  <a:gd name="connsiteY13" fmla="*/ 75911 h 343369"/>
                  <a:gd name="connsiteX14" fmla="*/ 333099 w 376585"/>
                  <a:gd name="connsiteY14" fmla="*/ 76230 h 343369"/>
                  <a:gd name="connsiteX15" fmla="*/ 306593 w 376585"/>
                  <a:gd name="connsiteY15" fmla="*/ 100362 h 343369"/>
                  <a:gd name="connsiteX16" fmla="*/ 303685 w 376585"/>
                  <a:gd name="connsiteY16" fmla="*/ 101165 h 343369"/>
                  <a:gd name="connsiteX17" fmla="*/ 298815 w 376585"/>
                  <a:gd name="connsiteY17" fmla="*/ 98405 h 343369"/>
                  <a:gd name="connsiteX18" fmla="*/ 300768 w 376585"/>
                  <a:gd name="connsiteY18" fmla="*/ 90626 h 343369"/>
                  <a:gd name="connsiteX19" fmla="*/ 326728 w 376585"/>
                  <a:gd name="connsiteY19" fmla="*/ 64896 h 343369"/>
                  <a:gd name="connsiteX20" fmla="*/ 321222 w 376585"/>
                  <a:gd name="connsiteY20" fmla="*/ 42765 h 343369"/>
                  <a:gd name="connsiteX21" fmla="*/ 320209 w 376585"/>
                  <a:gd name="connsiteY21" fmla="*/ 41521 h 343369"/>
                  <a:gd name="connsiteX22" fmla="*/ 276750 w 376585"/>
                  <a:gd name="connsiteY22" fmla="*/ 14349 h 343369"/>
                  <a:gd name="connsiteX23" fmla="*/ 265364 w 376585"/>
                  <a:gd name="connsiteY23" fmla="*/ 12551 h 343369"/>
                  <a:gd name="connsiteX24" fmla="*/ 246872 w 376585"/>
                  <a:gd name="connsiteY24" fmla="*/ 17718 h 343369"/>
                  <a:gd name="connsiteX25" fmla="*/ 246567 w 376585"/>
                  <a:gd name="connsiteY25" fmla="*/ 18642 h 343369"/>
                  <a:gd name="connsiteX26" fmla="*/ 247581 w 376585"/>
                  <a:gd name="connsiteY26" fmla="*/ 42106 h 343369"/>
                  <a:gd name="connsiteX27" fmla="*/ 242165 w 376585"/>
                  <a:gd name="connsiteY27" fmla="*/ 46099 h 343369"/>
                  <a:gd name="connsiteX28" fmla="*/ 240481 w 376585"/>
                  <a:gd name="connsiteY28" fmla="*/ 45845 h 343369"/>
                  <a:gd name="connsiteX29" fmla="*/ 236750 w 376585"/>
                  <a:gd name="connsiteY29" fmla="*/ 38749 h 343369"/>
                  <a:gd name="connsiteX30" fmla="*/ 235311 w 376585"/>
                  <a:gd name="connsiteY30" fmla="*/ 19566 h 343369"/>
                  <a:gd name="connsiteX31" fmla="*/ 217777 w 376585"/>
                  <a:gd name="connsiteY31" fmla="*/ 3958 h 343369"/>
                  <a:gd name="connsiteX32" fmla="*/ 194257 w 376585"/>
                  <a:gd name="connsiteY32" fmla="*/ 12 h 343369"/>
                  <a:gd name="connsiteX33" fmla="*/ 115692 w 376585"/>
                  <a:gd name="connsiteY33" fmla="*/ 11807 h 343369"/>
                  <a:gd name="connsiteX34" fmla="*/ 108069 w 376585"/>
                  <a:gd name="connsiteY34" fmla="*/ 18201 h 343369"/>
                  <a:gd name="connsiteX35" fmla="*/ 108190 w 376585"/>
                  <a:gd name="connsiteY35" fmla="*/ 30963 h 343369"/>
                  <a:gd name="connsiteX36" fmla="*/ 108385 w 376585"/>
                  <a:gd name="connsiteY36" fmla="*/ 31528 h 343369"/>
                  <a:gd name="connsiteX37" fmla="*/ 114483 w 376585"/>
                  <a:gd name="connsiteY37" fmla="*/ 47900 h 343369"/>
                  <a:gd name="connsiteX38" fmla="*/ 114479 w 376585"/>
                  <a:gd name="connsiteY38" fmla="*/ 52240 h 343369"/>
                  <a:gd name="connsiteX39" fmla="*/ 111407 w 376585"/>
                  <a:gd name="connsiteY39" fmla="*/ 55304 h 343369"/>
                  <a:gd name="connsiteX40" fmla="*/ 109246 w 376585"/>
                  <a:gd name="connsiteY40" fmla="*/ 55733 h 343369"/>
                  <a:gd name="connsiteX41" fmla="*/ 103999 w 376585"/>
                  <a:gd name="connsiteY41" fmla="*/ 52220 h 343369"/>
                  <a:gd name="connsiteX42" fmla="*/ 97261 w 376585"/>
                  <a:gd name="connsiteY42" fmla="*/ 35532 h 343369"/>
                  <a:gd name="connsiteX43" fmla="*/ 87260 w 376585"/>
                  <a:gd name="connsiteY43" fmla="*/ 29395 h 343369"/>
                  <a:gd name="connsiteX44" fmla="*/ 66338 w 376585"/>
                  <a:gd name="connsiteY44" fmla="*/ 39435 h 343369"/>
                  <a:gd name="connsiteX45" fmla="*/ 49786 w 376585"/>
                  <a:gd name="connsiteY45" fmla="*/ 62178 h 343369"/>
                  <a:gd name="connsiteX46" fmla="*/ 52722 w 376585"/>
                  <a:gd name="connsiteY46" fmla="*/ 69333 h 343369"/>
                  <a:gd name="connsiteX47" fmla="*/ 72303 w 376585"/>
                  <a:gd name="connsiteY47" fmla="*/ 85776 h 343369"/>
                  <a:gd name="connsiteX48" fmla="*/ 72144 w 376585"/>
                  <a:gd name="connsiteY48" fmla="*/ 93811 h 343369"/>
                  <a:gd name="connsiteX49" fmla="*/ 68225 w 376585"/>
                  <a:gd name="connsiteY49" fmla="*/ 95383 h 343369"/>
                  <a:gd name="connsiteX50" fmla="*/ 64127 w 376585"/>
                  <a:gd name="connsiteY50" fmla="*/ 93632 h 343369"/>
                  <a:gd name="connsiteX51" fmla="*/ 32342 w 376585"/>
                  <a:gd name="connsiteY51" fmla="*/ 73942 h 343369"/>
                  <a:gd name="connsiteX52" fmla="*/ 28770 w 376585"/>
                  <a:gd name="connsiteY52" fmla="*/ 74336 h 343369"/>
                  <a:gd name="connsiteX53" fmla="*/ 16609 w 376585"/>
                  <a:gd name="connsiteY53" fmla="*/ 84138 h 343369"/>
                  <a:gd name="connsiteX54" fmla="*/ 108 w 376585"/>
                  <a:gd name="connsiteY54" fmla="*/ 131398 h 343369"/>
                  <a:gd name="connsiteX55" fmla="*/ 6421 w 376585"/>
                  <a:gd name="connsiteY55" fmla="*/ 160548 h 343369"/>
                  <a:gd name="connsiteX56" fmla="*/ 18812 w 376585"/>
                  <a:gd name="connsiteY56" fmla="*/ 173317 h 343369"/>
                  <a:gd name="connsiteX57" fmla="*/ 21015 w 376585"/>
                  <a:gd name="connsiteY57" fmla="*/ 173855 h 343369"/>
                  <a:gd name="connsiteX58" fmla="*/ 39403 w 376585"/>
                  <a:gd name="connsiteY58" fmla="*/ 167651 h 343369"/>
                  <a:gd name="connsiteX59" fmla="*/ 54040 w 376585"/>
                  <a:gd name="connsiteY59" fmla="*/ 169835 h 343369"/>
                  <a:gd name="connsiteX60" fmla="*/ 57374 w 376585"/>
                  <a:gd name="connsiteY60" fmla="*/ 172451 h 343369"/>
                  <a:gd name="connsiteX61" fmla="*/ 57873 w 376585"/>
                  <a:gd name="connsiteY61" fmla="*/ 176865 h 343369"/>
                  <a:gd name="connsiteX62" fmla="*/ 52430 w 376585"/>
                  <a:gd name="connsiteY62" fmla="*/ 180943 h 343369"/>
                  <a:gd name="connsiteX63" fmla="*/ 50839 w 376585"/>
                  <a:gd name="connsiteY63" fmla="*/ 180714 h 343369"/>
                  <a:gd name="connsiteX64" fmla="*/ 40460 w 376585"/>
                  <a:gd name="connsiteY64" fmla="*/ 179064 h 343369"/>
                  <a:gd name="connsiteX65" fmla="*/ 29160 w 376585"/>
                  <a:gd name="connsiteY65" fmla="*/ 182164 h 343369"/>
                  <a:gd name="connsiteX66" fmla="*/ 28899 w 376585"/>
                  <a:gd name="connsiteY66" fmla="*/ 182596 h 343369"/>
                  <a:gd name="connsiteX67" fmla="*/ 47907 w 376585"/>
                  <a:gd name="connsiteY67" fmla="*/ 203601 h 343369"/>
                  <a:gd name="connsiteX68" fmla="*/ 108845 w 376585"/>
                  <a:gd name="connsiteY68" fmla="*/ 209707 h 343369"/>
                  <a:gd name="connsiteX69" fmla="*/ 127143 w 376585"/>
                  <a:gd name="connsiteY69" fmla="*/ 209531 h 343369"/>
                  <a:gd name="connsiteX70" fmla="*/ 133164 w 376585"/>
                  <a:gd name="connsiteY70" fmla="*/ 206689 h 343369"/>
                  <a:gd name="connsiteX71" fmla="*/ 134707 w 376585"/>
                  <a:gd name="connsiteY71" fmla="*/ 201546 h 343369"/>
                  <a:gd name="connsiteX72" fmla="*/ 136205 w 376585"/>
                  <a:gd name="connsiteY72" fmla="*/ 192796 h 343369"/>
                  <a:gd name="connsiteX73" fmla="*/ 164262 w 376585"/>
                  <a:gd name="connsiteY73" fmla="*/ 167293 h 343369"/>
                  <a:gd name="connsiteX74" fmla="*/ 166235 w 376585"/>
                  <a:gd name="connsiteY74" fmla="*/ 166934 h 343369"/>
                  <a:gd name="connsiteX75" fmla="*/ 171550 w 376585"/>
                  <a:gd name="connsiteY75" fmla="*/ 170638 h 343369"/>
                  <a:gd name="connsiteX76" fmla="*/ 171386 w 376585"/>
                  <a:gd name="connsiteY76" fmla="*/ 174974 h 343369"/>
                  <a:gd name="connsiteX77" fmla="*/ 168208 w 376585"/>
                  <a:gd name="connsiteY77" fmla="*/ 177929 h 343369"/>
                  <a:gd name="connsiteX78" fmla="*/ 147052 w 376585"/>
                  <a:gd name="connsiteY78" fmla="*/ 196122 h 343369"/>
                  <a:gd name="connsiteX79" fmla="*/ 152678 w 376585"/>
                  <a:gd name="connsiteY79" fmla="*/ 223806 h 343369"/>
                  <a:gd name="connsiteX80" fmla="*/ 240466 w 376585"/>
                  <a:gd name="connsiteY80" fmla="*/ 245055 h 343369"/>
                  <a:gd name="connsiteX81" fmla="*/ 238746 w 376585"/>
                  <a:gd name="connsiteY81" fmla="*/ 218983 h 343369"/>
                  <a:gd name="connsiteX82" fmla="*/ 199030 w 376585"/>
                  <a:gd name="connsiteY82" fmla="*/ 200688 h 343369"/>
                  <a:gd name="connsiteX83" fmla="*/ 193521 w 376585"/>
                  <a:gd name="connsiteY83" fmla="*/ 194871 h 343369"/>
                  <a:gd name="connsiteX84" fmla="*/ 199326 w 376585"/>
                  <a:gd name="connsiteY84" fmla="*/ 189354 h 343369"/>
                  <a:gd name="connsiteX85" fmla="*/ 199326 w 376585"/>
                  <a:gd name="connsiteY85" fmla="*/ 189354 h 343369"/>
                  <a:gd name="connsiteX86" fmla="*/ 248798 w 376585"/>
                  <a:gd name="connsiteY86" fmla="*/ 213742 h 343369"/>
                  <a:gd name="connsiteX87" fmla="*/ 252498 w 376585"/>
                  <a:gd name="connsiteY87" fmla="*/ 244701 h 343369"/>
                  <a:gd name="connsiteX88" fmla="*/ 253433 w 376585"/>
                  <a:gd name="connsiteY88" fmla="*/ 249918 h 343369"/>
                  <a:gd name="connsiteX89" fmla="*/ 257578 w 376585"/>
                  <a:gd name="connsiteY89" fmla="*/ 251766 h 343369"/>
                  <a:gd name="connsiteX90" fmla="*/ 293683 w 376585"/>
                  <a:gd name="connsiteY90" fmla="*/ 248518 h 343369"/>
                  <a:gd name="connsiteX91" fmla="*/ 298316 w 376585"/>
                  <a:gd name="connsiteY91" fmla="*/ 251891 h 343369"/>
                  <a:gd name="connsiteX92" fmla="*/ 294935 w 376585"/>
                  <a:gd name="connsiteY92" fmla="*/ 256519 h 343369"/>
                  <a:gd name="connsiteX93" fmla="*/ 232083 w 376585"/>
                  <a:gd name="connsiteY93" fmla="*/ 262110 h 343369"/>
                  <a:gd name="connsiteX94" fmla="*/ 178069 w 376585"/>
                  <a:gd name="connsiteY94" fmla="*/ 253930 h 343369"/>
                  <a:gd name="connsiteX95" fmla="*/ 187902 w 376585"/>
                  <a:gd name="connsiteY95" fmla="*/ 279828 h 343369"/>
                  <a:gd name="connsiteX96" fmla="*/ 188012 w 376585"/>
                  <a:gd name="connsiteY96" fmla="*/ 279983 h 343369"/>
                  <a:gd name="connsiteX97" fmla="*/ 195989 w 376585"/>
                  <a:gd name="connsiteY97" fmla="*/ 287801 h 343369"/>
                  <a:gd name="connsiteX98" fmla="*/ 211028 w 376585"/>
                  <a:gd name="connsiteY98" fmla="*/ 297888 h 343369"/>
                  <a:gd name="connsiteX99" fmla="*/ 241732 w 376585"/>
                  <a:gd name="connsiteY99" fmla="*/ 316681 h 343369"/>
                  <a:gd name="connsiteX100" fmla="*/ 255364 w 376585"/>
                  <a:gd name="connsiteY100" fmla="*/ 330909 h 343369"/>
                  <a:gd name="connsiteX101" fmla="*/ 257025 w 376585"/>
                  <a:gd name="connsiteY101" fmla="*/ 336664 h 343369"/>
                  <a:gd name="connsiteX102" fmla="*/ 265583 w 376585"/>
                  <a:gd name="connsiteY102" fmla="*/ 343381 h 343369"/>
                  <a:gd name="connsiteX103" fmla="*/ 274340 w 376585"/>
                  <a:gd name="connsiteY103" fmla="*/ 334578 h 343369"/>
                  <a:gd name="connsiteX104" fmla="*/ 270632 w 376585"/>
                  <a:gd name="connsiteY104" fmla="*/ 317960 h 343369"/>
                  <a:gd name="connsiteX105" fmla="*/ 252587 w 376585"/>
                  <a:gd name="connsiteY105" fmla="*/ 296250 h 343369"/>
                  <a:gd name="connsiteX106" fmla="*/ 243066 w 376585"/>
                  <a:gd name="connsiteY106" fmla="*/ 289174 h 343369"/>
                  <a:gd name="connsiteX107" fmla="*/ 243027 w 376585"/>
                  <a:gd name="connsiteY107" fmla="*/ 289154 h 343369"/>
                  <a:gd name="connsiteX108" fmla="*/ 242516 w 376585"/>
                  <a:gd name="connsiteY108" fmla="*/ 286822 h 343369"/>
                  <a:gd name="connsiteX109" fmla="*/ 244883 w 376585"/>
                  <a:gd name="connsiteY109" fmla="*/ 286257 h 343369"/>
                  <a:gd name="connsiteX110" fmla="*/ 276937 w 376585"/>
                  <a:gd name="connsiteY110" fmla="*/ 296652 h 343369"/>
                  <a:gd name="connsiteX111" fmla="*/ 318852 w 376585"/>
                  <a:gd name="connsiteY111" fmla="*/ 252791 h 343369"/>
                  <a:gd name="connsiteX112" fmla="*/ 317698 w 376585"/>
                  <a:gd name="connsiteY112" fmla="*/ 241507 h 343369"/>
                  <a:gd name="connsiteX113" fmla="*/ 325219 w 376585"/>
                  <a:gd name="connsiteY113" fmla="*/ 236906 h 343369"/>
                  <a:gd name="connsiteX114" fmla="*/ 329239 w 376585"/>
                  <a:gd name="connsiteY114" fmla="*/ 229623 h 343369"/>
                  <a:gd name="connsiteX115" fmla="*/ 327047 w 376585"/>
                  <a:gd name="connsiteY115" fmla="*/ 221622 h 343369"/>
                  <a:gd name="connsiteX116" fmla="*/ 315085 w 376585"/>
                  <a:gd name="connsiteY116" fmla="*/ 206217 h 343369"/>
                  <a:gd name="connsiteX117" fmla="*/ 314945 w 376585"/>
                  <a:gd name="connsiteY117" fmla="*/ 206065 h 343369"/>
                  <a:gd name="connsiteX118" fmla="*/ 306894 w 376585"/>
                  <a:gd name="connsiteY118" fmla="*/ 202237 h 343369"/>
                  <a:gd name="connsiteX119" fmla="*/ 302573 w 376585"/>
                  <a:gd name="connsiteY119" fmla="*/ 203020 h 343369"/>
                  <a:gd name="connsiteX120" fmla="*/ 289430 w 376585"/>
                  <a:gd name="connsiteY120" fmla="*/ 208186 h 343369"/>
                  <a:gd name="connsiteX121" fmla="*/ 282408 w 376585"/>
                  <a:gd name="connsiteY121" fmla="*/ 204310 h 343369"/>
                  <a:gd name="connsiteX122" fmla="*/ 282887 w 376585"/>
                  <a:gd name="connsiteY122" fmla="*/ 199998 h 343369"/>
                  <a:gd name="connsiteX123" fmla="*/ 286279 w 376585"/>
                  <a:gd name="connsiteY123" fmla="*/ 197296 h 343369"/>
                  <a:gd name="connsiteX124" fmla="*/ 323948 w 376585"/>
                  <a:gd name="connsiteY124" fmla="*/ 164536 h 343369"/>
                  <a:gd name="connsiteX125" fmla="*/ 329204 w 376585"/>
                  <a:gd name="connsiteY125" fmla="*/ 161007 h 343369"/>
                  <a:gd name="connsiteX126" fmla="*/ 331336 w 376585"/>
                  <a:gd name="connsiteY126" fmla="*/ 161429 h 343369"/>
                  <a:gd name="connsiteX127" fmla="*/ 334448 w 376585"/>
                  <a:gd name="connsiteY127" fmla="*/ 168821 h 343369"/>
                  <a:gd name="connsiteX128" fmla="*/ 322883 w 376585"/>
                  <a:gd name="connsiteY128" fmla="*/ 187553 h 343369"/>
                  <a:gd name="connsiteX129" fmla="*/ 323796 w 376585"/>
                  <a:gd name="connsiteY129" fmla="*/ 198945 h 343369"/>
                  <a:gd name="connsiteX130" fmla="*/ 331609 w 376585"/>
                  <a:gd name="connsiteY130" fmla="*/ 209099 h 343369"/>
                  <a:gd name="connsiteX131" fmla="*/ 332026 w 376585"/>
                  <a:gd name="connsiteY131" fmla="*/ 209387 h 343369"/>
                  <a:gd name="connsiteX132" fmla="*/ 339568 w 376585"/>
                  <a:gd name="connsiteY132" fmla="*/ 210288 h 343369"/>
                  <a:gd name="connsiteX133" fmla="*/ 359967 w 376585"/>
                  <a:gd name="connsiteY133" fmla="*/ 201074 h 343369"/>
                  <a:gd name="connsiteX134" fmla="*/ 376441 w 376585"/>
                  <a:gd name="connsiteY134" fmla="*/ 155693 h 343369"/>
                  <a:gd name="connsiteX135" fmla="*/ 376612 w 376585"/>
                  <a:gd name="connsiteY135" fmla="*/ 152254 h 343369"/>
                  <a:gd name="connsiteX136" fmla="*/ 368167 w 376585"/>
                  <a:gd name="connsiteY136" fmla="*/ 138069 h 343369"/>
                  <a:gd name="connsiteX137" fmla="*/ 135359 w 376585"/>
                  <a:gd name="connsiteY137" fmla="*/ 130537 h 343369"/>
                  <a:gd name="connsiteX138" fmla="*/ 111391 w 376585"/>
                  <a:gd name="connsiteY138" fmla="*/ 146351 h 343369"/>
                  <a:gd name="connsiteX139" fmla="*/ 111142 w 376585"/>
                  <a:gd name="connsiteY139" fmla="*/ 146511 h 343369"/>
                  <a:gd name="connsiteX140" fmla="*/ 106544 w 376585"/>
                  <a:gd name="connsiteY140" fmla="*/ 156403 h 343369"/>
                  <a:gd name="connsiteX141" fmla="*/ 109800 w 376585"/>
                  <a:gd name="connsiteY141" fmla="*/ 174935 h 343369"/>
                  <a:gd name="connsiteX142" fmla="*/ 108943 w 376585"/>
                  <a:gd name="connsiteY142" fmla="*/ 179189 h 343369"/>
                  <a:gd name="connsiteX143" fmla="*/ 105328 w 376585"/>
                  <a:gd name="connsiteY143" fmla="*/ 181591 h 343369"/>
                  <a:gd name="connsiteX144" fmla="*/ 98668 w 376585"/>
                  <a:gd name="connsiteY144" fmla="*/ 177122 h 343369"/>
                  <a:gd name="connsiteX145" fmla="*/ 95121 w 376585"/>
                  <a:gd name="connsiteY145" fmla="*/ 157120 h 343369"/>
                  <a:gd name="connsiteX146" fmla="*/ 87385 w 376585"/>
                  <a:gd name="connsiteY146" fmla="*/ 150398 h 343369"/>
                  <a:gd name="connsiteX147" fmla="*/ 87022 w 376585"/>
                  <a:gd name="connsiteY147" fmla="*/ 150301 h 343369"/>
                  <a:gd name="connsiteX148" fmla="*/ 36050 w 376585"/>
                  <a:gd name="connsiteY148" fmla="*/ 130891 h 343369"/>
                  <a:gd name="connsiteX149" fmla="*/ 33999 w 376585"/>
                  <a:gd name="connsiteY149" fmla="*/ 127067 h 343369"/>
                  <a:gd name="connsiteX150" fmla="*/ 35254 w 376585"/>
                  <a:gd name="connsiteY150" fmla="*/ 122914 h 343369"/>
                  <a:gd name="connsiteX151" fmla="*/ 39645 w 376585"/>
                  <a:gd name="connsiteY151" fmla="*/ 120835 h 343369"/>
                  <a:gd name="connsiteX152" fmla="*/ 43228 w 376585"/>
                  <a:gd name="connsiteY152" fmla="*/ 122115 h 343369"/>
                  <a:gd name="connsiteX153" fmla="*/ 88827 w 376585"/>
                  <a:gd name="connsiteY153" fmla="*/ 139118 h 343369"/>
                  <a:gd name="connsiteX154" fmla="*/ 127393 w 376585"/>
                  <a:gd name="connsiteY154" fmla="*/ 122473 h 343369"/>
                  <a:gd name="connsiteX155" fmla="*/ 135409 w 376585"/>
                  <a:gd name="connsiteY155" fmla="*/ 122524 h 343369"/>
                  <a:gd name="connsiteX156" fmla="*/ 137043 w 376585"/>
                  <a:gd name="connsiteY156" fmla="*/ 126544 h 343369"/>
                  <a:gd name="connsiteX157" fmla="*/ 135359 w 376585"/>
                  <a:gd name="connsiteY157" fmla="*/ 130537 h 343369"/>
                  <a:gd name="connsiteX158" fmla="*/ 142833 w 376585"/>
                  <a:gd name="connsiteY158" fmla="*/ 91160 h 343369"/>
                  <a:gd name="connsiteX159" fmla="*/ 111902 w 376585"/>
                  <a:gd name="connsiteY159" fmla="*/ 102588 h 343369"/>
                  <a:gd name="connsiteX160" fmla="*/ 108163 w 376585"/>
                  <a:gd name="connsiteY160" fmla="*/ 104000 h 343369"/>
                  <a:gd name="connsiteX161" fmla="*/ 103901 w 376585"/>
                  <a:gd name="connsiteY161" fmla="*/ 102074 h 343369"/>
                  <a:gd name="connsiteX162" fmla="*/ 102505 w 376585"/>
                  <a:gd name="connsiteY162" fmla="*/ 97964 h 343369"/>
                  <a:gd name="connsiteX163" fmla="*/ 104420 w 376585"/>
                  <a:gd name="connsiteY163" fmla="*/ 94073 h 343369"/>
                  <a:gd name="connsiteX164" fmla="*/ 142978 w 376585"/>
                  <a:gd name="connsiteY164" fmla="*/ 79962 h 343369"/>
                  <a:gd name="connsiteX165" fmla="*/ 176946 w 376585"/>
                  <a:gd name="connsiteY165" fmla="*/ 91230 h 343369"/>
                  <a:gd name="connsiteX166" fmla="*/ 179262 w 376585"/>
                  <a:gd name="connsiteY166" fmla="*/ 94899 h 343369"/>
                  <a:gd name="connsiteX167" fmla="*/ 178307 w 376585"/>
                  <a:gd name="connsiteY167" fmla="*/ 99130 h 343369"/>
                  <a:gd name="connsiteX168" fmla="*/ 173671 w 376585"/>
                  <a:gd name="connsiteY168" fmla="*/ 101531 h 343369"/>
                  <a:gd name="connsiteX169" fmla="*/ 170407 w 376585"/>
                  <a:gd name="connsiteY169" fmla="*/ 100490 h 343369"/>
                  <a:gd name="connsiteX170" fmla="*/ 142833 w 376585"/>
                  <a:gd name="connsiteY170" fmla="*/ 91160 h 343369"/>
                  <a:gd name="connsiteX171" fmla="*/ 274048 w 376585"/>
                  <a:gd name="connsiteY171" fmla="*/ 171535 h 343369"/>
                  <a:gd name="connsiteX172" fmla="*/ 270199 w 376585"/>
                  <a:gd name="connsiteY172" fmla="*/ 173539 h 343369"/>
                  <a:gd name="connsiteX173" fmla="*/ 216521 w 376585"/>
                  <a:gd name="connsiteY173" fmla="*/ 157631 h 343369"/>
                  <a:gd name="connsiteX174" fmla="*/ 211823 w 376585"/>
                  <a:gd name="connsiteY174" fmla="*/ 151061 h 343369"/>
                  <a:gd name="connsiteX175" fmla="*/ 211702 w 376585"/>
                  <a:gd name="connsiteY175" fmla="*/ 150897 h 343369"/>
                  <a:gd name="connsiteX176" fmla="*/ 205717 w 376585"/>
                  <a:gd name="connsiteY176" fmla="*/ 148539 h 343369"/>
                  <a:gd name="connsiteX177" fmla="*/ 202855 w 376585"/>
                  <a:gd name="connsiteY177" fmla="*/ 148710 h 343369"/>
                  <a:gd name="connsiteX178" fmla="*/ 188748 w 376585"/>
                  <a:gd name="connsiteY178" fmla="*/ 150008 h 343369"/>
                  <a:gd name="connsiteX179" fmla="*/ 162656 w 376585"/>
                  <a:gd name="connsiteY179" fmla="*/ 141859 h 343369"/>
                  <a:gd name="connsiteX180" fmla="*/ 161459 w 376585"/>
                  <a:gd name="connsiteY180" fmla="*/ 133929 h 343369"/>
                  <a:gd name="connsiteX181" fmla="*/ 166223 w 376585"/>
                  <a:gd name="connsiteY181" fmla="*/ 131628 h 343369"/>
                  <a:gd name="connsiteX182" fmla="*/ 169366 w 376585"/>
                  <a:gd name="connsiteY182" fmla="*/ 132716 h 343369"/>
                  <a:gd name="connsiteX183" fmla="*/ 189053 w 376585"/>
                  <a:gd name="connsiteY183" fmla="*/ 138654 h 343369"/>
                  <a:gd name="connsiteX184" fmla="*/ 201058 w 376585"/>
                  <a:gd name="connsiteY184" fmla="*/ 136900 h 343369"/>
                  <a:gd name="connsiteX185" fmla="*/ 205050 w 376585"/>
                  <a:gd name="connsiteY185" fmla="*/ 128341 h 343369"/>
                  <a:gd name="connsiteX186" fmla="*/ 206142 w 376585"/>
                  <a:gd name="connsiteY186" fmla="*/ 108269 h 343369"/>
                  <a:gd name="connsiteX187" fmla="*/ 212922 w 376585"/>
                  <a:gd name="connsiteY187" fmla="*/ 103988 h 343369"/>
                  <a:gd name="connsiteX188" fmla="*/ 217204 w 376585"/>
                  <a:gd name="connsiteY188" fmla="*/ 110757 h 343369"/>
                  <a:gd name="connsiteX189" fmla="*/ 225103 w 376585"/>
                  <a:gd name="connsiteY189" fmla="*/ 150223 h 343369"/>
                  <a:gd name="connsiteX190" fmla="*/ 269213 w 376585"/>
                  <a:gd name="connsiteY190" fmla="*/ 162243 h 343369"/>
                  <a:gd name="connsiteX191" fmla="*/ 275354 w 376585"/>
                  <a:gd name="connsiteY191" fmla="*/ 167398 h 343369"/>
                  <a:gd name="connsiteX192" fmla="*/ 274048 w 376585"/>
                  <a:gd name="connsiteY192" fmla="*/ 171535 h 343369"/>
                  <a:gd name="connsiteX193" fmla="*/ 269595 w 376585"/>
                  <a:gd name="connsiteY193" fmla="*/ 83772 h 343369"/>
                  <a:gd name="connsiteX194" fmla="*/ 256864 w 376585"/>
                  <a:gd name="connsiteY194" fmla="*/ 123234 h 343369"/>
                  <a:gd name="connsiteX195" fmla="*/ 252697 w 376585"/>
                  <a:gd name="connsiteY195" fmla="*/ 129121 h 343369"/>
                  <a:gd name="connsiteX196" fmla="*/ 251827 w 376585"/>
                  <a:gd name="connsiteY196" fmla="*/ 129196 h 343369"/>
                  <a:gd name="connsiteX197" fmla="*/ 246805 w 376585"/>
                  <a:gd name="connsiteY197" fmla="*/ 124949 h 343369"/>
                  <a:gd name="connsiteX198" fmla="*/ 249924 w 376585"/>
                  <a:gd name="connsiteY198" fmla="*/ 95547 h 343369"/>
                  <a:gd name="connsiteX199" fmla="*/ 250045 w 376585"/>
                  <a:gd name="connsiteY199" fmla="*/ 93484 h 343369"/>
                  <a:gd name="connsiteX200" fmla="*/ 248544 w 376585"/>
                  <a:gd name="connsiteY200" fmla="*/ 92189 h 343369"/>
                  <a:gd name="connsiteX201" fmla="*/ 193178 w 376585"/>
                  <a:gd name="connsiteY201" fmla="*/ 64841 h 343369"/>
                  <a:gd name="connsiteX202" fmla="*/ 177776 w 376585"/>
                  <a:gd name="connsiteY202" fmla="*/ 63422 h 343369"/>
                  <a:gd name="connsiteX203" fmla="*/ 134949 w 376585"/>
                  <a:gd name="connsiteY203" fmla="*/ 38363 h 343369"/>
                  <a:gd name="connsiteX204" fmla="*/ 135698 w 376585"/>
                  <a:gd name="connsiteY204" fmla="*/ 34530 h 343369"/>
                  <a:gd name="connsiteX205" fmla="*/ 138934 w 376585"/>
                  <a:gd name="connsiteY205" fmla="*/ 32347 h 343369"/>
                  <a:gd name="connsiteX206" fmla="*/ 139952 w 376585"/>
                  <a:gd name="connsiteY206" fmla="*/ 32242 h 343369"/>
                  <a:gd name="connsiteX207" fmla="*/ 144943 w 376585"/>
                  <a:gd name="connsiteY207" fmla="*/ 36281 h 343369"/>
                  <a:gd name="connsiteX208" fmla="*/ 177862 w 376585"/>
                  <a:gd name="connsiteY208" fmla="*/ 53203 h 343369"/>
                  <a:gd name="connsiteX209" fmla="*/ 182253 w 376585"/>
                  <a:gd name="connsiteY209" fmla="*/ 53082 h 343369"/>
                  <a:gd name="connsiteX210" fmla="*/ 187871 w 376585"/>
                  <a:gd name="connsiteY210" fmla="*/ 47787 h 343369"/>
                  <a:gd name="connsiteX211" fmla="*/ 201506 w 376585"/>
                  <a:gd name="connsiteY211" fmla="*/ 25422 h 343369"/>
                  <a:gd name="connsiteX212" fmla="*/ 204255 w 376585"/>
                  <a:gd name="connsiteY212" fmla="*/ 24611 h 343369"/>
                  <a:gd name="connsiteX213" fmla="*/ 208560 w 376585"/>
                  <a:gd name="connsiteY213" fmla="*/ 26958 h 343369"/>
                  <a:gd name="connsiteX214" fmla="*/ 209250 w 376585"/>
                  <a:gd name="connsiteY214" fmla="*/ 30799 h 343369"/>
                  <a:gd name="connsiteX215" fmla="*/ 207023 w 376585"/>
                  <a:gd name="connsiteY215" fmla="*/ 34008 h 343369"/>
                  <a:gd name="connsiteX216" fmla="*/ 199373 w 376585"/>
                  <a:gd name="connsiteY216" fmla="*/ 54813 h 343369"/>
                  <a:gd name="connsiteX217" fmla="*/ 254213 w 376585"/>
                  <a:gd name="connsiteY217" fmla="*/ 82426 h 343369"/>
                  <a:gd name="connsiteX218" fmla="*/ 259461 w 376585"/>
                  <a:gd name="connsiteY218" fmla="*/ 79666 h 343369"/>
                  <a:gd name="connsiteX219" fmla="*/ 262538 w 376585"/>
                  <a:gd name="connsiteY219" fmla="*/ 76394 h 343369"/>
                  <a:gd name="connsiteX220" fmla="*/ 276313 w 376585"/>
                  <a:gd name="connsiteY220" fmla="*/ 51276 h 343369"/>
                  <a:gd name="connsiteX221" fmla="*/ 281643 w 376585"/>
                  <a:gd name="connsiteY221" fmla="*/ 46430 h 343369"/>
                  <a:gd name="connsiteX222" fmla="*/ 286509 w 376585"/>
                  <a:gd name="connsiteY222" fmla="*/ 51705 h 343369"/>
                  <a:gd name="connsiteX223" fmla="*/ 269595 w 376585"/>
                  <a:gd name="connsiteY223" fmla="*/ 83772 h 34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376585" h="343369">
                    <a:moveTo>
                      <a:pt x="368167" y="138069"/>
                    </a:moveTo>
                    <a:cubicBezTo>
                      <a:pt x="368097" y="137906"/>
                      <a:pt x="367980" y="137769"/>
                      <a:pt x="367816" y="137679"/>
                    </a:cubicBezTo>
                    <a:cubicBezTo>
                      <a:pt x="359394" y="132923"/>
                      <a:pt x="350461" y="130509"/>
                      <a:pt x="341268" y="130509"/>
                    </a:cubicBezTo>
                    <a:cubicBezTo>
                      <a:pt x="329181" y="130509"/>
                      <a:pt x="317019" y="134767"/>
                      <a:pt x="305131" y="143158"/>
                    </a:cubicBezTo>
                    <a:cubicBezTo>
                      <a:pt x="304164" y="143836"/>
                      <a:pt x="303037" y="144195"/>
                      <a:pt x="301864" y="144195"/>
                    </a:cubicBezTo>
                    <a:cubicBezTo>
                      <a:pt x="300015" y="144195"/>
                      <a:pt x="298284" y="143298"/>
                      <a:pt x="297224" y="141793"/>
                    </a:cubicBezTo>
                    <a:cubicBezTo>
                      <a:pt x="295422" y="139239"/>
                      <a:pt x="296031" y="135695"/>
                      <a:pt x="298592" y="133890"/>
                    </a:cubicBezTo>
                    <a:cubicBezTo>
                      <a:pt x="312836" y="123834"/>
                      <a:pt x="325983" y="118948"/>
                      <a:pt x="338780" y="118948"/>
                    </a:cubicBezTo>
                    <a:cubicBezTo>
                      <a:pt x="345034" y="118948"/>
                      <a:pt x="351389" y="120114"/>
                      <a:pt x="358228" y="122524"/>
                    </a:cubicBezTo>
                    <a:cubicBezTo>
                      <a:pt x="358552" y="122637"/>
                      <a:pt x="358914" y="122532"/>
                      <a:pt x="359125" y="122263"/>
                    </a:cubicBezTo>
                    <a:cubicBezTo>
                      <a:pt x="359348" y="121990"/>
                      <a:pt x="364463" y="115326"/>
                      <a:pt x="361706" y="99110"/>
                    </a:cubicBezTo>
                    <a:cubicBezTo>
                      <a:pt x="360486" y="93285"/>
                      <a:pt x="358248" y="88528"/>
                      <a:pt x="355082" y="85015"/>
                    </a:cubicBezTo>
                    <a:cubicBezTo>
                      <a:pt x="348699" y="76917"/>
                      <a:pt x="342226" y="75217"/>
                      <a:pt x="337918" y="75217"/>
                    </a:cubicBezTo>
                    <a:cubicBezTo>
                      <a:pt x="335243" y="75217"/>
                      <a:pt x="333551" y="75884"/>
                      <a:pt x="333477" y="75911"/>
                    </a:cubicBezTo>
                    <a:cubicBezTo>
                      <a:pt x="333321" y="75974"/>
                      <a:pt x="333189" y="76082"/>
                      <a:pt x="333099" y="76230"/>
                    </a:cubicBezTo>
                    <a:cubicBezTo>
                      <a:pt x="326907" y="85966"/>
                      <a:pt x="319721" y="92505"/>
                      <a:pt x="306593" y="100362"/>
                    </a:cubicBezTo>
                    <a:cubicBezTo>
                      <a:pt x="305708" y="100888"/>
                      <a:pt x="304706" y="101165"/>
                      <a:pt x="303685" y="101165"/>
                    </a:cubicBezTo>
                    <a:cubicBezTo>
                      <a:pt x="301696" y="101165"/>
                      <a:pt x="299836" y="100109"/>
                      <a:pt x="298815" y="98405"/>
                    </a:cubicBezTo>
                    <a:cubicBezTo>
                      <a:pt x="297208" y="95722"/>
                      <a:pt x="298085" y="92233"/>
                      <a:pt x="300768" y="90626"/>
                    </a:cubicBezTo>
                    <a:cubicBezTo>
                      <a:pt x="316614" y="81143"/>
                      <a:pt x="322914" y="74909"/>
                      <a:pt x="326728" y="64896"/>
                    </a:cubicBezTo>
                    <a:cubicBezTo>
                      <a:pt x="328654" y="57831"/>
                      <a:pt x="326279" y="48302"/>
                      <a:pt x="321222" y="42765"/>
                    </a:cubicBezTo>
                    <a:lnTo>
                      <a:pt x="320209" y="41521"/>
                    </a:lnTo>
                    <a:cubicBezTo>
                      <a:pt x="314458" y="34445"/>
                      <a:pt x="303770" y="21270"/>
                      <a:pt x="276750" y="14349"/>
                    </a:cubicBezTo>
                    <a:cubicBezTo>
                      <a:pt x="272999" y="13156"/>
                      <a:pt x="269170" y="12551"/>
                      <a:pt x="265364" y="12551"/>
                    </a:cubicBezTo>
                    <a:cubicBezTo>
                      <a:pt x="254354" y="12551"/>
                      <a:pt x="247172" y="17507"/>
                      <a:pt x="246872" y="17718"/>
                    </a:cubicBezTo>
                    <a:cubicBezTo>
                      <a:pt x="246575" y="17924"/>
                      <a:pt x="246454" y="18302"/>
                      <a:pt x="246567" y="18642"/>
                    </a:cubicBezTo>
                    <a:cubicBezTo>
                      <a:pt x="247640" y="21792"/>
                      <a:pt x="250907" y="31376"/>
                      <a:pt x="247581" y="42106"/>
                    </a:cubicBezTo>
                    <a:cubicBezTo>
                      <a:pt x="246844" y="44496"/>
                      <a:pt x="244660" y="46099"/>
                      <a:pt x="242165" y="46099"/>
                    </a:cubicBezTo>
                    <a:cubicBezTo>
                      <a:pt x="241596" y="46099"/>
                      <a:pt x="241031" y="46017"/>
                      <a:pt x="240481" y="45845"/>
                    </a:cubicBezTo>
                    <a:cubicBezTo>
                      <a:pt x="237498" y="44917"/>
                      <a:pt x="235821" y="41736"/>
                      <a:pt x="236750" y="38749"/>
                    </a:cubicBezTo>
                    <a:cubicBezTo>
                      <a:pt x="238952" y="31641"/>
                      <a:pt x="238481" y="25364"/>
                      <a:pt x="235311" y="19566"/>
                    </a:cubicBezTo>
                    <a:cubicBezTo>
                      <a:pt x="231166" y="11978"/>
                      <a:pt x="225419" y="6870"/>
                      <a:pt x="217777" y="3958"/>
                    </a:cubicBezTo>
                    <a:cubicBezTo>
                      <a:pt x="210482" y="854"/>
                      <a:pt x="198921" y="164"/>
                      <a:pt x="194257" y="12"/>
                    </a:cubicBezTo>
                    <a:cubicBezTo>
                      <a:pt x="164216" y="176"/>
                      <a:pt x="142798" y="2110"/>
                      <a:pt x="115692" y="11807"/>
                    </a:cubicBezTo>
                    <a:cubicBezTo>
                      <a:pt x="112221" y="12937"/>
                      <a:pt x="109516" y="15210"/>
                      <a:pt x="108069" y="18201"/>
                    </a:cubicBezTo>
                    <a:cubicBezTo>
                      <a:pt x="106361" y="21741"/>
                      <a:pt x="106400" y="26155"/>
                      <a:pt x="108190" y="30963"/>
                    </a:cubicBezTo>
                    <a:cubicBezTo>
                      <a:pt x="108214" y="31021"/>
                      <a:pt x="108276" y="31216"/>
                      <a:pt x="108385" y="31528"/>
                    </a:cubicBezTo>
                    <a:cubicBezTo>
                      <a:pt x="110482" y="37665"/>
                      <a:pt x="112533" y="43171"/>
                      <a:pt x="114483" y="47900"/>
                    </a:cubicBezTo>
                    <a:cubicBezTo>
                      <a:pt x="115060" y="49300"/>
                      <a:pt x="115060" y="50840"/>
                      <a:pt x="114479" y="52240"/>
                    </a:cubicBezTo>
                    <a:cubicBezTo>
                      <a:pt x="113898" y="53636"/>
                      <a:pt x="112806" y="54727"/>
                      <a:pt x="111407" y="55304"/>
                    </a:cubicBezTo>
                    <a:cubicBezTo>
                      <a:pt x="110713" y="55589"/>
                      <a:pt x="109987" y="55733"/>
                      <a:pt x="109246" y="55733"/>
                    </a:cubicBezTo>
                    <a:cubicBezTo>
                      <a:pt x="106958" y="55733"/>
                      <a:pt x="104899" y="54353"/>
                      <a:pt x="103999" y="52220"/>
                    </a:cubicBezTo>
                    <a:cubicBezTo>
                      <a:pt x="102372" y="48341"/>
                      <a:pt x="97308" y="35649"/>
                      <a:pt x="97261" y="35532"/>
                    </a:cubicBezTo>
                    <a:cubicBezTo>
                      <a:pt x="97167" y="35283"/>
                      <a:pt x="94820" y="29395"/>
                      <a:pt x="87260" y="29395"/>
                    </a:cubicBezTo>
                    <a:cubicBezTo>
                      <a:pt x="81583" y="29395"/>
                      <a:pt x="74537" y="32776"/>
                      <a:pt x="66338" y="39435"/>
                    </a:cubicBezTo>
                    <a:cubicBezTo>
                      <a:pt x="55432" y="47884"/>
                      <a:pt x="49864" y="55538"/>
                      <a:pt x="49786" y="62178"/>
                    </a:cubicBezTo>
                    <a:cubicBezTo>
                      <a:pt x="49732" y="66862"/>
                      <a:pt x="52527" y="69181"/>
                      <a:pt x="52722" y="69333"/>
                    </a:cubicBezTo>
                    <a:cubicBezTo>
                      <a:pt x="54972" y="70768"/>
                      <a:pt x="67196" y="80087"/>
                      <a:pt x="72303" y="85776"/>
                    </a:cubicBezTo>
                    <a:cubicBezTo>
                      <a:pt x="74440" y="88150"/>
                      <a:pt x="74370" y="91682"/>
                      <a:pt x="72144" y="93811"/>
                    </a:cubicBezTo>
                    <a:cubicBezTo>
                      <a:pt x="71083" y="94825"/>
                      <a:pt x="69691" y="95383"/>
                      <a:pt x="68225" y="95383"/>
                    </a:cubicBezTo>
                    <a:cubicBezTo>
                      <a:pt x="66661" y="95383"/>
                      <a:pt x="65207" y="94759"/>
                      <a:pt x="64127" y="93632"/>
                    </a:cubicBezTo>
                    <a:cubicBezTo>
                      <a:pt x="51447" y="80387"/>
                      <a:pt x="41052" y="73942"/>
                      <a:pt x="32342" y="73942"/>
                    </a:cubicBezTo>
                    <a:cubicBezTo>
                      <a:pt x="31118" y="73942"/>
                      <a:pt x="29917" y="74074"/>
                      <a:pt x="28770" y="74336"/>
                    </a:cubicBezTo>
                    <a:cubicBezTo>
                      <a:pt x="25390" y="75111"/>
                      <a:pt x="19908" y="79007"/>
                      <a:pt x="16609" y="84138"/>
                    </a:cubicBezTo>
                    <a:cubicBezTo>
                      <a:pt x="4978" y="99251"/>
                      <a:pt x="1181" y="111108"/>
                      <a:pt x="108" y="131398"/>
                    </a:cubicBezTo>
                    <a:cubicBezTo>
                      <a:pt x="-539" y="143544"/>
                      <a:pt x="2740" y="155397"/>
                      <a:pt x="6421" y="160548"/>
                    </a:cubicBezTo>
                    <a:cubicBezTo>
                      <a:pt x="11595" y="167784"/>
                      <a:pt x="16828" y="171882"/>
                      <a:pt x="18812" y="173317"/>
                    </a:cubicBezTo>
                    <a:cubicBezTo>
                      <a:pt x="18812" y="173317"/>
                      <a:pt x="20407" y="174330"/>
                      <a:pt x="21015" y="173855"/>
                    </a:cubicBezTo>
                    <a:cubicBezTo>
                      <a:pt x="26193" y="169788"/>
                      <a:pt x="32124" y="167651"/>
                      <a:pt x="39403" y="167651"/>
                    </a:cubicBezTo>
                    <a:cubicBezTo>
                      <a:pt x="43758" y="167651"/>
                      <a:pt x="48683" y="168385"/>
                      <a:pt x="54040" y="169835"/>
                    </a:cubicBezTo>
                    <a:cubicBezTo>
                      <a:pt x="55459" y="170221"/>
                      <a:pt x="56645" y="171149"/>
                      <a:pt x="57374" y="172451"/>
                    </a:cubicBezTo>
                    <a:cubicBezTo>
                      <a:pt x="58122" y="173785"/>
                      <a:pt x="58306" y="175395"/>
                      <a:pt x="57873" y="176865"/>
                    </a:cubicBezTo>
                    <a:cubicBezTo>
                      <a:pt x="57171" y="179267"/>
                      <a:pt x="54937" y="180943"/>
                      <a:pt x="52430" y="180943"/>
                    </a:cubicBezTo>
                    <a:cubicBezTo>
                      <a:pt x="51892" y="180943"/>
                      <a:pt x="51358" y="180862"/>
                      <a:pt x="50839" y="180714"/>
                    </a:cubicBezTo>
                    <a:cubicBezTo>
                      <a:pt x="47096" y="179621"/>
                      <a:pt x="43602" y="179158"/>
                      <a:pt x="40460" y="179064"/>
                    </a:cubicBezTo>
                    <a:cubicBezTo>
                      <a:pt x="37364" y="178982"/>
                      <a:pt x="31718" y="179275"/>
                      <a:pt x="29160" y="182164"/>
                    </a:cubicBezTo>
                    <a:cubicBezTo>
                      <a:pt x="29043" y="182296"/>
                      <a:pt x="28938" y="182429"/>
                      <a:pt x="28899" y="182596"/>
                    </a:cubicBezTo>
                    <a:cubicBezTo>
                      <a:pt x="28864" y="182757"/>
                      <a:pt x="28260" y="196559"/>
                      <a:pt x="47907" y="203601"/>
                    </a:cubicBezTo>
                    <a:cubicBezTo>
                      <a:pt x="64407" y="209512"/>
                      <a:pt x="72985" y="209707"/>
                      <a:pt x="108845" y="209707"/>
                    </a:cubicBezTo>
                    <a:cubicBezTo>
                      <a:pt x="114132" y="209707"/>
                      <a:pt x="119950" y="209652"/>
                      <a:pt x="127143" y="209531"/>
                    </a:cubicBezTo>
                    <a:cubicBezTo>
                      <a:pt x="128956" y="209481"/>
                      <a:pt x="131526" y="208588"/>
                      <a:pt x="133164" y="206689"/>
                    </a:cubicBezTo>
                    <a:cubicBezTo>
                      <a:pt x="134411" y="205246"/>
                      <a:pt x="134946" y="203437"/>
                      <a:pt x="134707" y="201546"/>
                    </a:cubicBezTo>
                    <a:cubicBezTo>
                      <a:pt x="134688" y="198501"/>
                      <a:pt x="135160" y="195721"/>
                      <a:pt x="136205" y="192796"/>
                    </a:cubicBezTo>
                    <a:cubicBezTo>
                      <a:pt x="140501" y="180756"/>
                      <a:pt x="149154" y="172896"/>
                      <a:pt x="164262" y="167293"/>
                    </a:cubicBezTo>
                    <a:cubicBezTo>
                      <a:pt x="164902" y="167055"/>
                      <a:pt x="165560" y="166934"/>
                      <a:pt x="166235" y="166934"/>
                    </a:cubicBezTo>
                    <a:cubicBezTo>
                      <a:pt x="168594" y="166934"/>
                      <a:pt x="170727" y="168424"/>
                      <a:pt x="171550" y="170638"/>
                    </a:cubicBezTo>
                    <a:cubicBezTo>
                      <a:pt x="172076" y="172057"/>
                      <a:pt x="172021" y="173598"/>
                      <a:pt x="171386" y="174974"/>
                    </a:cubicBezTo>
                    <a:cubicBezTo>
                      <a:pt x="170754" y="176354"/>
                      <a:pt x="169627" y="177399"/>
                      <a:pt x="168208" y="177929"/>
                    </a:cubicBezTo>
                    <a:cubicBezTo>
                      <a:pt x="156655" y="182215"/>
                      <a:pt x="149540" y="188336"/>
                      <a:pt x="147052" y="196122"/>
                    </a:cubicBezTo>
                    <a:cubicBezTo>
                      <a:pt x="142861" y="209262"/>
                      <a:pt x="152561" y="223689"/>
                      <a:pt x="152678" y="223806"/>
                    </a:cubicBezTo>
                    <a:cubicBezTo>
                      <a:pt x="181551" y="252101"/>
                      <a:pt x="237646" y="252908"/>
                      <a:pt x="240466" y="245055"/>
                    </a:cubicBezTo>
                    <a:cubicBezTo>
                      <a:pt x="242840" y="239227"/>
                      <a:pt x="244474" y="229974"/>
                      <a:pt x="238746" y="218983"/>
                    </a:cubicBezTo>
                    <a:cubicBezTo>
                      <a:pt x="229774" y="201772"/>
                      <a:pt x="199338" y="200704"/>
                      <a:pt x="199030" y="200688"/>
                    </a:cubicBezTo>
                    <a:cubicBezTo>
                      <a:pt x="195907" y="200603"/>
                      <a:pt x="193431" y="197987"/>
                      <a:pt x="193521" y="194871"/>
                    </a:cubicBezTo>
                    <a:cubicBezTo>
                      <a:pt x="193603" y="191830"/>
                      <a:pt x="196153" y="189354"/>
                      <a:pt x="199326" y="189354"/>
                    </a:cubicBezTo>
                    <a:lnTo>
                      <a:pt x="199326" y="189354"/>
                    </a:lnTo>
                    <a:cubicBezTo>
                      <a:pt x="200851" y="189397"/>
                      <a:pt x="236722" y="190574"/>
                      <a:pt x="248798" y="213742"/>
                    </a:cubicBezTo>
                    <a:cubicBezTo>
                      <a:pt x="255356" y="226317"/>
                      <a:pt x="254432" y="237507"/>
                      <a:pt x="252498" y="244701"/>
                    </a:cubicBezTo>
                    <a:cubicBezTo>
                      <a:pt x="252034" y="246631"/>
                      <a:pt x="252385" y="248580"/>
                      <a:pt x="253433" y="249918"/>
                    </a:cubicBezTo>
                    <a:cubicBezTo>
                      <a:pt x="254104" y="250760"/>
                      <a:pt x="255356" y="251766"/>
                      <a:pt x="257578" y="251766"/>
                    </a:cubicBezTo>
                    <a:cubicBezTo>
                      <a:pt x="257578" y="251766"/>
                      <a:pt x="277448" y="251894"/>
                      <a:pt x="293683" y="248518"/>
                    </a:cubicBezTo>
                    <a:cubicBezTo>
                      <a:pt x="295878" y="248066"/>
                      <a:pt x="297972" y="249688"/>
                      <a:pt x="298316" y="251891"/>
                    </a:cubicBezTo>
                    <a:cubicBezTo>
                      <a:pt x="298659" y="254101"/>
                      <a:pt x="297142" y="256176"/>
                      <a:pt x="294935" y="256519"/>
                    </a:cubicBezTo>
                    <a:cubicBezTo>
                      <a:pt x="271108" y="260246"/>
                      <a:pt x="250217" y="262110"/>
                      <a:pt x="232083" y="262110"/>
                    </a:cubicBezTo>
                    <a:cubicBezTo>
                      <a:pt x="210170" y="262110"/>
                      <a:pt x="192277" y="259385"/>
                      <a:pt x="178069" y="253930"/>
                    </a:cubicBezTo>
                    <a:cubicBezTo>
                      <a:pt x="178310" y="263947"/>
                      <a:pt x="181714" y="272681"/>
                      <a:pt x="187902" y="279828"/>
                    </a:cubicBezTo>
                    <a:cubicBezTo>
                      <a:pt x="187941" y="279886"/>
                      <a:pt x="187976" y="279928"/>
                      <a:pt x="188012" y="279983"/>
                    </a:cubicBezTo>
                    <a:cubicBezTo>
                      <a:pt x="190074" y="282155"/>
                      <a:pt x="193166" y="285227"/>
                      <a:pt x="195989" y="287801"/>
                    </a:cubicBezTo>
                    <a:cubicBezTo>
                      <a:pt x="198149" y="289770"/>
                      <a:pt x="208368" y="296281"/>
                      <a:pt x="211028" y="297888"/>
                    </a:cubicBezTo>
                    <a:cubicBezTo>
                      <a:pt x="216158" y="300882"/>
                      <a:pt x="239491" y="315238"/>
                      <a:pt x="241732" y="316681"/>
                    </a:cubicBezTo>
                    <a:cubicBezTo>
                      <a:pt x="252002" y="323298"/>
                      <a:pt x="255044" y="330480"/>
                      <a:pt x="255364" y="330909"/>
                    </a:cubicBezTo>
                    <a:cubicBezTo>
                      <a:pt x="256459" y="332359"/>
                      <a:pt x="257025" y="336664"/>
                      <a:pt x="257025" y="336664"/>
                    </a:cubicBezTo>
                    <a:cubicBezTo>
                      <a:pt x="257952" y="340524"/>
                      <a:pt x="261434" y="343393"/>
                      <a:pt x="265583" y="343381"/>
                    </a:cubicBezTo>
                    <a:cubicBezTo>
                      <a:pt x="270429" y="343370"/>
                      <a:pt x="274356" y="339428"/>
                      <a:pt x="274340" y="334578"/>
                    </a:cubicBezTo>
                    <a:cubicBezTo>
                      <a:pt x="274340" y="334578"/>
                      <a:pt x="274476" y="324717"/>
                      <a:pt x="270632" y="317960"/>
                    </a:cubicBezTo>
                    <a:cubicBezTo>
                      <a:pt x="270016" y="316708"/>
                      <a:pt x="261926" y="303451"/>
                      <a:pt x="252587" y="296250"/>
                    </a:cubicBezTo>
                    <a:cubicBezTo>
                      <a:pt x="249753" y="294063"/>
                      <a:pt x="243066" y="289174"/>
                      <a:pt x="243066" y="289174"/>
                    </a:cubicBezTo>
                    <a:lnTo>
                      <a:pt x="243027" y="289154"/>
                    </a:lnTo>
                    <a:cubicBezTo>
                      <a:pt x="242267" y="288635"/>
                      <a:pt x="242029" y="287614"/>
                      <a:pt x="242516" y="286822"/>
                    </a:cubicBezTo>
                    <a:cubicBezTo>
                      <a:pt x="243011" y="286019"/>
                      <a:pt x="244068" y="285762"/>
                      <a:pt x="244883" y="286257"/>
                    </a:cubicBezTo>
                    <a:cubicBezTo>
                      <a:pt x="244883" y="286257"/>
                      <a:pt x="264585" y="300095"/>
                      <a:pt x="276937" y="296652"/>
                    </a:cubicBezTo>
                    <a:cubicBezTo>
                      <a:pt x="295091" y="291595"/>
                      <a:pt x="318852" y="279656"/>
                      <a:pt x="318852" y="252791"/>
                    </a:cubicBezTo>
                    <a:cubicBezTo>
                      <a:pt x="318852" y="248799"/>
                      <a:pt x="318454" y="245044"/>
                      <a:pt x="317698" y="241507"/>
                    </a:cubicBezTo>
                    <a:cubicBezTo>
                      <a:pt x="320217" y="240166"/>
                      <a:pt x="322719" y="238649"/>
                      <a:pt x="325219" y="236906"/>
                    </a:cubicBezTo>
                    <a:cubicBezTo>
                      <a:pt x="328151" y="234559"/>
                      <a:pt x="329025" y="231651"/>
                      <a:pt x="329239" y="229623"/>
                    </a:cubicBezTo>
                    <a:cubicBezTo>
                      <a:pt x="329543" y="226722"/>
                      <a:pt x="328705" y="223650"/>
                      <a:pt x="327047" y="221622"/>
                    </a:cubicBezTo>
                    <a:lnTo>
                      <a:pt x="315085" y="206217"/>
                    </a:lnTo>
                    <a:lnTo>
                      <a:pt x="314945" y="206065"/>
                    </a:lnTo>
                    <a:cubicBezTo>
                      <a:pt x="312453" y="202899"/>
                      <a:pt x="309194" y="202237"/>
                      <a:pt x="306894" y="202237"/>
                    </a:cubicBezTo>
                    <a:cubicBezTo>
                      <a:pt x="304932" y="202237"/>
                      <a:pt x="303396" y="202708"/>
                      <a:pt x="302573" y="203020"/>
                    </a:cubicBezTo>
                    <a:cubicBezTo>
                      <a:pt x="298370" y="205141"/>
                      <a:pt x="293941" y="206880"/>
                      <a:pt x="289430" y="208186"/>
                    </a:cubicBezTo>
                    <a:cubicBezTo>
                      <a:pt x="286458" y="209040"/>
                      <a:pt x="283249" y="207235"/>
                      <a:pt x="282408" y="204310"/>
                    </a:cubicBezTo>
                    <a:cubicBezTo>
                      <a:pt x="281990" y="202856"/>
                      <a:pt x="282158" y="201324"/>
                      <a:pt x="282887" y="199998"/>
                    </a:cubicBezTo>
                    <a:cubicBezTo>
                      <a:pt x="283620" y="198672"/>
                      <a:pt x="284821" y="197713"/>
                      <a:pt x="286279" y="197296"/>
                    </a:cubicBezTo>
                    <a:cubicBezTo>
                      <a:pt x="296573" y="194321"/>
                      <a:pt x="315143" y="186110"/>
                      <a:pt x="323948" y="164536"/>
                    </a:cubicBezTo>
                    <a:cubicBezTo>
                      <a:pt x="324817" y="162392"/>
                      <a:pt x="326880" y="161007"/>
                      <a:pt x="329204" y="161007"/>
                    </a:cubicBezTo>
                    <a:cubicBezTo>
                      <a:pt x="329937" y="161007"/>
                      <a:pt x="330654" y="161148"/>
                      <a:pt x="331336" y="161429"/>
                    </a:cubicBezTo>
                    <a:cubicBezTo>
                      <a:pt x="334233" y="162606"/>
                      <a:pt x="335633" y="165925"/>
                      <a:pt x="334448" y="168821"/>
                    </a:cubicBezTo>
                    <a:cubicBezTo>
                      <a:pt x="331625" y="175742"/>
                      <a:pt x="327757" y="182008"/>
                      <a:pt x="322883" y="187553"/>
                    </a:cubicBezTo>
                    <a:cubicBezTo>
                      <a:pt x="320661" y="191140"/>
                      <a:pt x="320949" y="194856"/>
                      <a:pt x="323796" y="198945"/>
                    </a:cubicBezTo>
                    <a:lnTo>
                      <a:pt x="331609" y="209099"/>
                    </a:lnTo>
                    <a:cubicBezTo>
                      <a:pt x="331714" y="209243"/>
                      <a:pt x="331859" y="209344"/>
                      <a:pt x="332026" y="209387"/>
                    </a:cubicBezTo>
                    <a:cubicBezTo>
                      <a:pt x="332155" y="209426"/>
                      <a:pt x="335208" y="210288"/>
                      <a:pt x="339568" y="210288"/>
                    </a:cubicBezTo>
                    <a:cubicBezTo>
                      <a:pt x="345439" y="210288"/>
                      <a:pt x="353748" y="208693"/>
                      <a:pt x="359967" y="201074"/>
                    </a:cubicBezTo>
                    <a:cubicBezTo>
                      <a:pt x="375166" y="182901"/>
                      <a:pt x="375907" y="167176"/>
                      <a:pt x="376441" y="155693"/>
                    </a:cubicBezTo>
                    <a:cubicBezTo>
                      <a:pt x="376499" y="154551"/>
                      <a:pt x="376546" y="153440"/>
                      <a:pt x="376612" y="152254"/>
                    </a:cubicBezTo>
                    <a:cubicBezTo>
                      <a:pt x="375941" y="143844"/>
                      <a:pt x="370569" y="139574"/>
                      <a:pt x="368167" y="138069"/>
                    </a:cubicBezTo>
                    <a:close/>
                    <a:moveTo>
                      <a:pt x="135359" y="130537"/>
                    </a:moveTo>
                    <a:cubicBezTo>
                      <a:pt x="128048" y="137762"/>
                      <a:pt x="119981" y="143080"/>
                      <a:pt x="111391" y="146351"/>
                    </a:cubicBezTo>
                    <a:cubicBezTo>
                      <a:pt x="111294" y="146386"/>
                      <a:pt x="111212" y="146441"/>
                      <a:pt x="111142" y="146511"/>
                    </a:cubicBezTo>
                    <a:cubicBezTo>
                      <a:pt x="107188" y="148659"/>
                      <a:pt x="105808" y="151623"/>
                      <a:pt x="106544" y="156403"/>
                    </a:cubicBezTo>
                    <a:lnTo>
                      <a:pt x="109800" y="174935"/>
                    </a:lnTo>
                    <a:cubicBezTo>
                      <a:pt x="110093" y="176420"/>
                      <a:pt x="109789" y="177934"/>
                      <a:pt x="108943" y="179189"/>
                    </a:cubicBezTo>
                    <a:cubicBezTo>
                      <a:pt x="108097" y="180445"/>
                      <a:pt x="106817" y="181302"/>
                      <a:pt x="105328" y="181591"/>
                    </a:cubicBezTo>
                    <a:cubicBezTo>
                      <a:pt x="102267" y="182195"/>
                      <a:pt x="99261" y="180133"/>
                      <a:pt x="98668" y="177122"/>
                    </a:cubicBezTo>
                    <a:lnTo>
                      <a:pt x="95121" y="157120"/>
                    </a:lnTo>
                    <a:cubicBezTo>
                      <a:pt x="94036" y="152917"/>
                      <a:pt x="90001" y="150695"/>
                      <a:pt x="87385" y="150398"/>
                    </a:cubicBezTo>
                    <a:cubicBezTo>
                      <a:pt x="87279" y="150340"/>
                      <a:pt x="87155" y="150305"/>
                      <a:pt x="87022" y="150301"/>
                    </a:cubicBezTo>
                    <a:cubicBezTo>
                      <a:pt x="58836" y="149283"/>
                      <a:pt x="36276" y="131075"/>
                      <a:pt x="36050" y="130891"/>
                    </a:cubicBezTo>
                    <a:cubicBezTo>
                      <a:pt x="34880" y="129928"/>
                      <a:pt x="34151" y="128572"/>
                      <a:pt x="33999" y="127067"/>
                    </a:cubicBezTo>
                    <a:cubicBezTo>
                      <a:pt x="33851" y="125561"/>
                      <a:pt x="34299" y="124083"/>
                      <a:pt x="35254" y="122914"/>
                    </a:cubicBezTo>
                    <a:cubicBezTo>
                      <a:pt x="36334" y="121592"/>
                      <a:pt x="37937" y="120835"/>
                      <a:pt x="39645" y="120835"/>
                    </a:cubicBezTo>
                    <a:cubicBezTo>
                      <a:pt x="40943" y="120835"/>
                      <a:pt x="42218" y="121288"/>
                      <a:pt x="43228" y="122115"/>
                    </a:cubicBezTo>
                    <a:cubicBezTo>
                      <a:pt x="44082" y="122809"/>
                      <a:pt x="64419" y="139118"/>
                      <a:pt x="88827" y="139118"/>
                    </a:cubicBezTo>
                    <a:cubicBezTo>
                      <a:pt x="103231" y="139118"/>
                      <a:pt x="116207" y="133515"/>
                      <a:pt x="127393" y="122473"/>
                    </a:cubicBezTo>
                    <a:cubicBezTo>
                      <a:pt x="129545" y="120345"/>
                      <a:pt x="133281" y="120364"/>
                      <a:pt x="135409" y="122524"/>
                    </a:cubicBezTo>
                    <a:cubicBezTo>
                      <a:pt x="136474" y="123600"/>
                      <a:pt x="137055" y="125031"/>
                      <a:pt x="137043" y="126544"/>
                    </a:cubicBezTo>
                    <a:cubicBezTo>
                      <a:pt x="137039" y="128053"/>
                      <a:pt x="136439" y="129472"/>
                      <a:pt x="135359" y="130537"/>
                    </a:cubicBezTo>
                    <a:close/>
                    <a:moveTo>
                      <a:pt x="142833" y="91160"/>
                    </a:moveTo>
                    <a:cubicBezTo>
                      <a:pt x="125112" y="91160"/>
                      <a:pt x="112436" y="102124"/>
                      <a:pt x="111902" y="102588"/>
                    </a:cubicBezTo>
                    <a:cubicBezTo>
                      <a:pt x="110865" y="103496"/>
                      <a:pt x="109539" y="104000"/>
                      <a:pt x="108163" y="104000"/>
                    </a:cubicBezTo>
                    <a:cubicBezTo>
                      <a:pt x="106529" y="104000"/>
                      <a:pt x="104974" y="103298"/>
                      <a:pt x="103901" y="102074"/>
                    </a:cubicBezTo>
                    <a:cubicBezTo>
                      <a:pt x="102903" y="100935"/>
                      <a:pt x="102404" y="99477"/>
                      <a:pt x="102505" y="97964"/>
                    </a:cubicBezTo>
                    <a:cubicBezTo>
                      <a:pt x="102599" y="96455"/>
                      <a:pt x="103281" y="95071"/>
                      <a:pt x="104420" y="94073"/>
                    </a:cubicBezTo>
                    <a:cubicBezTo>
                      <a:pt x="112183" y="87249"/>
                      <a:pt x="126391" y="79962"/>
                      <a:pt x="142978" y="79962"/>
                    </a:cubicBezTo>
                    <a:cubicBezTo>
                      <a:pt x="154928" y="79962"/>
                      <a:pt x="166356" y="83752"/>
                      <a:pt x="176946" y="91230"/>
                    </a:cubicBezTo>
                    <a:cubicBezTo>
                      <a:pt x="178182" y="92104"/>
                      <a:pt x="179005" y="93406"/>
                      <a:pt x="179262" y="94899"/>
                    </a:cubicBezTo>
                    <a:cubicBezTo>
                      <a:pt x="179519" y="96388"/>
                      <a:pt x="179180" y="97894"/>
                      <a:pt x="178307" y="99130"/>
                    </a:cubicBezTo>
                    <a:cubicBezTo>
                      <a:pt x="177246" y="100635"/>
                      <a:pt x="175511" y="101531"/>
                      <a:pt x="173671" y="101531"/>
                    </a:cubicBezTo>
                    <a:cubicBezTo>
                      <a:pt x="172497" y="101531"/>
                      <a:pt x="171370" y="101173"/>
                      <a:pt x="170407" y="100490"/>
                    </a:cubicBezTo>
                    <a:cubicBezTo>
                      <a:pt x="161639" y="94299"/>
                      <a:pt x="152358" y="91160"/>
                      <a:pt x="142833" y="91160"/>
                    </a:cubicBezTo>
                    <a:close/>
                    <a:moveTo>
                      <a:pt x="274048" y="171535"/>
                    </a:moveTo>
                    <a:cubicBezTo>
                      <a:pt x="273073" y="172697"/>
                      <a:pt x="271704" y="173406"/>
                      <a:pt x="270199" y="173539"/>
                    </a:cubicBezTo>
                    <a:cubicBezTo>
                      <a:pt x="245780" y="175680"/>
                      <a:pt x="227587" y="170299"/>
                      <a:pt x="216521" y="157631"/>
                    </a:cubicBezTo>
                    <a:cubicBezTo>
                      <a:pt x="214794" y="155658"/>
                      <a:pt x="213211" y="153448"/>
                      <a:pt x="211823" y="151061"/>
                    </a:cubicBezTo>
                    <a:cubicBezTo>
                      <a:pt x="211791" y="151002"/>
                      <a:pt x="211745" y="150948"/>
                      <a:pt x="211702" y="150897"/>
                    </a:cubicBezTo>
                    <a:cubicBezTo>
                      <a:pt x="210232" y="149420"/>
                      <a:pt x="208220" y="148628"/>
                      <a:pt x="205717" y="148539"/>
                    </a:cubicBezTo>
                    <a:cubicBezTo>
                      <a:pt x="204832" y="148507"/>
                      <a:pt x="203896" y="148562"/>
                      <a:pt x="202855" y="148710"/>
                    </a:cubicBezTo>
                    <a:cubicBezTo>
                      <a:pt x="202742" y="148686"/>
                      <a:pt x="195681" y="150239"/>
                      <a:pt x="188748" y="150008"/>
                    </a:cubicBezTo>
                    <a:cubicBezTo>
                      <a:pt x="173121" y="149494"/>
                      <a:pt x="163073" y="142168"/>
                      <a:pt x="162656" y="141859"/>
                    </a:cubicBezTo>
                    <a:cubicBezTo>
                      <a:pt x="160137" y="140003"/>
                      <a:pt x="159603" y="136448"/>
                      <a:pt x="161459" y="133929"/>
                    </a:cubicBezTo>
                    <a:cubicBezTo>
                      <a:pt x="162566" y="132420"/>
                      <a:pt x="164352" y="131558"/>
                      <a:pt x="166223" y="131628"/>
                    </a:cubicBezTo>
                    <a:cubicBezTo>
                      <a:pt x="167358" y="131667"/>
                      <a:pt x="168442" y="132042"/>
                      <a:pt x="169366" y="132716"/>
                    </a:cubicBezTo>
                    <a:cubicBezTo>
                      <a:pt x="169682" y="132942"/>
                      <a:pt x="177230" y="137952"/>
                      <a:pt x="189053" y="138654"/>
                    </a:cubicBezTo>
                    <a:cubicBezTo>
                      <a:pt x="194769" y="138994"/>
                      <a:pt x="200375" y="137189"/>
                      <a:pt x="201058" y="136900"/>
                    </a:cubicBezTo>
                    <a:cubicBezTo>
                      <a:pt x="205429" y="135063"/>
                      <a:pt x="205265" y="130217"/>
                      <a:pt x="205050" y="128341"/>
                    </a:cubicBezTo>
                    <a:cubicBezTo>
                      <a:pt x="204122" y="117381"/>
                      <a:pt x="206064" y="108640"/>
                      <a:pt x="206142" y="108269"/>
                    </a:cubicBezTo>
                    <a:cubicBezTo>
                      <a:pt x="206817" y="105271"/>
                      <a:pt x="209893" y="103302"/>
                      <a:pt x="212922" y="103988"/>
                    </a:cubicBezTo>
                    <a:cubicBezTo>
                      <a:pt x="215960" y="104678"/>
                      <a:pt x="217886" y="107712"/>
                      <a:pt x="217204" y="110757"/>
                    </a:cubicBezTo>
                    <a:cubicBezTo>
                      <a:pt x="217149" y="111002"/>
                      <a:pt x="211986" y="135274"/>
                      <a:pt x="225103" y="150223"/>
                    </a:cubicBezTo>
                    <a:cubicBezTo>
                      <a:pt x="233669" y="159982"/>
                      <a:pt x="248598" y="164057"/>
                      <a:pt x="269213" y="162243"/>
                    </a:cubicBezTo>
                    <a:cubicBezTo>
                      <a:pt x="272394" y="161979"/>
                      <a:pt x="275089" y="164318"/>
                      <a:pt x="275354" y="167398"/>
                    </a:cubicBezTo>
                    <a:cubicBezTo>
                      <a:pt x="275483" y="168903"/>
                      <a:pt x="275023" y="170373"/>
                      <a:pt x="274048" y="171535"/>
                    </a:cubicBezTo>
                    <a:close/>
                    <a:moveTo>
                      <a:pt x="269595" y="83772"/>
                    </a:moveTo>
                    <a:cubicBezTo>
                      <a:pt x="259442" y="93507"/>
                      <a:pt x="254440" y="108994"/>
                      <a:pt x="256864" y="123234"/>
                    </a:cubicBezTo>
                    <a:cubicBezTo>
                      <a:pt x="257340" y="126006"/>
                      <a:pt x="255465" y="128650"/>
                      <a:pt x="252697" y="129121"/>
                    </a:cubicBezTo>
                    <a:cubicBezTo>
                      <a:pt x="252408" y="129172"/>
                      <a:pt x="252116" y="129196"/>
                      <a:pt x="251827" y="129196"/>
                    </a:cubicBezTo>
                    <a:cubicBezTo>
                      <a:pt x="249336" y="129196"/>
                      <a:pt x="247106" y="127429"/>
                      <a:pt x="246805" y="124949"/>
                    </a:cubicBezTo>
                    <a:cubicBezTo>
                      <a:pt x="244941" y="109735"/>
                      <a:pt x="249866" y="95691"/>
                      <a:pt x="249924" y="95547"/>
                    </a:cubicBezTo>
                    <a:cubicBezTo>
                      <a:pt x="250252" y="94747"/>
                      <a:pt x="250295" y="94053"/>
                      <a:pt x="250045" y="93484"/>
                    </a:cubicBezTo>
                    <a:cubicBezTo>
                      <a:pt x="249749" y="92782"/>
                      <a:pt x="249071" y="92396"/>
                      <a:pt x="248544" y="92189"/>
                    </a:cubicBezTo>
                    <a:cubicBezTo>
                      <a:pt x="233322" y="90505"/>
                      <a:pt x="205908" y="84711"/>
                      <a:pt x="193178" y="64841"/>
                    </a:cubicBezTo>
                    <a:cubicBezTo>
                      <a:pt x="191216" y="61952"/>
                      <a:pt x="186085" y="63434"/>
                      <a:pt x="177776" y="63422"/>
                    </a:cubicBezTo>
                    <a:cubicBezTo>
                      <a:pt x="140447" y="63360"/>
                      <a:pt x="135156" y="39385"/>
                      <a:pt x="134949" y="38363"/>
                    </a:cubicBezTo>
                    <a:cubicBezTo>
                      <a:pt x="134680" y="37030"/>
                      <a:pt x="134946" y="35665"/>
                      <a:pt x="135698" y="34530"/>
                    </a:cubicBezTo>
                    <a:cubicBezTo>
                      <a:pt x="136450" y="33392"/>
                      <a:pt x="137597" y="32616"/>
                      <a:pt x="138934" y="32347"/>
                    </a:cubicBezTo>
                    <a:cubicBezTo>
                      <a:pt x="139269" y="32277"/>
                      <a:pt x="139613" y="32242"/>
                      <a:pt x="139952" y="32242"/>
                    </a:cubicBezTo>
                    <a:cubicBezTo>
                      <a:pt x="142342" y="32242"/>
                      <a:pt x="144439" y="33942"/>
                      <a:pt x="144943" y="36281"/>
                    </a:cubicBezTo>
                    <a:cubicBezTo>
                      <a:pt x="145102" y="36967"/>
                      <a:pt x="149196" y="53203"/>
                      <a:pt x="177862" y="53203"/>
                    </a:cubicBezTo>
                    <a:cubicBezTo>
                      <a:pt x="179281" y="53203"/>
                      <a:pt x="180759" y="53164"/>
                      <a:pt x="182253" y="53082"/>
                    </a:cubicBezTo>
                    <a:cubicBezTo>
                      <a:pt x="185547" y="52680"/>
                      <a:pt x="187391" y="50945"/>
                      <a:pt x="187871" y="47787"/>
                    </a:cubicBezTo>
                    <a:cubicBezTo>
                      <a:pt x="188343" y="36741"/>
                      <a:pt x="196663" y="28530"/>
                      <a:pt x="201506" y="25422"/>
                    </a:cubicBezTo>
                    <a:cubicBezTo>
                      <a:pt x="202329" y="24892"/>
                      <a:pt x="203280" y="24611"/>
                      <a:pt x="204255" y="24611"/>
                    </a:cubicBezTo>
                    <a:cubicBezTo>
                      <a:pt x="206005" y="24611"/>
                      <a:pt x="207612" y="25488"/>
                      <a:pt x="208560" y="26958"/>
                    </a:cubicBezTo>
                    <a:cubicBezTo>
                      <a:pt x="209296" y="28105"/>
                      <a:pt x="209542" y="29469"/>
                      <a:pt x="209250" y="30799"/>
                    </a:cubicBezTo>
                    <a:cubicBezTo>
                      <a:pt x="208957" y="32132"/>
                      <a:pt x="208165" y="33271"/>
                      <a:pt x="207023" y="34008"/>
                    </a:cubicBezTo>
                    <a:cubicBezTo>
                      <a:pt x="206497" y="34355"/>
                      <a:pt x="194137" y="42617"/>
                      <a:pt x="199373" y="54813"/>
                    </a:cubicBezTo>
                    <a:cubicBezTo>
                      <a:pt x="208801" y="76781"/>
                      <a:pt x="240867" y="81444"/>
                      <a:pt x="254213" y="82426"/>
                    </a:cubicBezTo>
                    <a:cubicBezTo>
                      <a:pt x="255898" y="82294"/>
                      <a:pt x="257816" y="81287"/>
                      <a:pt x="259461" y="79666"/>
                    </a:cubicBezTo>
                    <a:cubicBezTo>
                      <a:pt x="260588" y="78367"/>
                      <a:pt x="261567" y="77322"/>
                      <a:pt x="262538" y="76394"/>
                    </a:cubicBezTo>
                    <a:cubicBezTo>
                      <a:pt x="275510" y="63960"/>
                      <a:pt x="276286" y="51788"/>
                      <a:pt x="276313" y="51276"/>
                    </a:cubicBezTo>
                    <a:cubicBezTo>
                      <a:pt x="276457" y="48469"/>
                      <a:pt x="278855" y="46286"/>
                      <a:pt x="281643" y="46430"/>
                    </a:cubicBezTo>
                    <a:cubicBezTo>
                      <a:pt x="284431" y="46555"/>
                      <a:pt x="286614" y="48922"/>
                      <a:pt x="286509" y="51705"/>
                    </a:cubicBezTo>
                    <a:cubicBezTo>
                      <a:pt x="286485" y="52384"/>
                      <a:pt x="285698" y="68339"/>
                      <a:pt x="269595" y="83772"/>
                    </a:cubicBezTo>
                    <a:close/>
                  </a:path>
                </a:pathLst>
              </a:custGeom>
              <a:solidFill>
                <a:srgbClr val="0078D4"/>
              </a:solidFill>
              <a:ln w="6112" cap="flat">
                <a:noFill/>
                <a:prstDash val="solid"/>
                <a:miter/>
              </a:ln>
            </p:spPr>
            <p:txBody>
              <a:bodyPr rtlCol="0" anchor="ctr"/>
              <a:lstStyle/>
              <a:p>
                <a:pPr defTabSz="914363"/>
                <a:endParaRPr lang="en-US">
                  <a:solidFill>
                    <a:srgbClr val="000000"/>
                  </a:solidFill>
                  <a:latin typeface="Segoe UI"/>
                </a:endParaRPr>
              </a:p>
            </p:txBody>
          </p:sp>
        </p:grpSp>
      </p:grpSp>
      <p:sp>
        <p:nvSpPr>
          <p:cNvPr id="36" name="TextBox 35">
            <a:extLst>
              <a:ext uri="{FF2B5EF4-FFF2-40B4-BE49-F238E27FC236}">
                <a16:creationId xmlns:a16="http://schemas.microsoft.com/office/drawing/2014/main" id="{E9291C74-2B1B-376F-90AF-7C0611336FA4}"/>
              </a:ext>
            </a:extLst>
          </p:cNvPr>
          <p:cNvSpPr txBox="1"/>
          <p:nvPr/>
        </p:nvSpPr>
        <p:spPr>
          <a:xfrm>
            <a:off x="4513438" y="5364094"/>
            <a:ext cx="1318260" cy="297454"/>
          </a:xfrm>
          <a:prstGeom prst="rect">
            <a:avLst/>
          </a:prstGeom>
          <a:noFill/>
        </p:spPr>
        <p:txBody>
          <a:bodyPr wrap="square">
            <a:spAutoFit/>
          </a:bodyPr>
          <a:lstStyle/>
          <a:p>
            <a:pPr algn="ctr" defTabSz="914363"/>
            <a:r>
              <a:rPr lang="en-US" sz="1333">
                <a:solidFill>
                  <a:srgbClr val="0078D4"/>
                </a:solidFill>
                <a:latin typeface="Segoe UI Semibold"/>
                <a:cs typeface="Segoe UI" panose="020B0502040204020203" pitchFamily="34" charset="0"/>
              </a:rPr>
              <a:t>Neurodiversity</a:t>
            </a:r>
          </a:p>
        </p:txBody>
      </p:sp>
      <p:sp>
        <p:nvSpPr>
          <p:cNvPr id="37" name="Rectangle 36">
            <a:extLst>
              <a:ext uri="{FF2B5EF4-FFF2-40B4-BE49-F238E27FC236}">
                <a16:creationId xmlns:a16="http://schemas.microsoft.com/office/drawing/2014/main" id="{B4F66121-62A1-F86B-9FED-886FF9FC7F2B}"/>
              </a:ext>
              <a:ext uri="{C183D7F6-B498-43B3-948B-1728B52AA6E4}">
                <adec:decorative xmlns:adec="http://schemas.microsoft.com/office/drawing/2017/decorative" val="1"/>
              </a:ext>
            </a:extLst>
          </p:cNvPr>
          <p:cNvSpPr/>
          <p:nvPr/>
        </p:nvSpPr>
        <p:spPr bwMode="auto">
          <a:xfrm>
            <a:off x="6095999" y="2601518"/>
            <a:ext cx="5449859" cy="3193133"/>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defTabSz="777029" fontAlgn="base">
              <a:spcBef>
                <a:spcPct val="0"/>
              </a:spcBef>
              <a:spcAft>
                <a:spcPct val="0"/>
              </a:spcAft>
            </a:pPr>
            <a:endParaRPr lang="en-US" sz="1667">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8" name="TextBox 37">
            <a:extLst>
              <a:ext uri="{FF2B5EF4-FFF2-40B4-BE49-F238E27FC236}">
                <a16:creationId xmlns:a16="http://schemas.microsoft.com/office/drawing/2014/main" id="{7F025FE5-C9AA-6BBE-158F-15D5BC35CE11}"/>
              </a:ext>
            </a:extLst>
          </p:cNvPr>
          <p:cNvSpPr txBox="1"/>
          <p:nvPr/>
        </p:nvSpPr>
        <p:spPr>
          <a:xfrm>
            <a:off x="6375483" y="2943706"/>
            <a:ext cx="4890891" cy="348878"/>
          </a:xfrm>
          <a:prstGeom prst="rect">
            <a:avLst/>
          </a:prstGeom>
          <a:noFill/>
        </p:spPr>
        <p:txBody>
          <a:bodyPr wrap="square">
            <a:spAutoFit/>
          </a:bodyPr>
          <a:lstStyle/>
          <a:p>
            <a:pPr algn="ctr" defTabSz="914363"/>
            <a:r>
              <a:rPr lang="en-US" sz="1667">
                <a:solidFill>
                  <a:srgbClr val="FFFFFF"/>
                </a:solidFill>
                <a:latin typeface="Segoe UI Semibold"/>
                <a:cs typeface="Segoe UI" panose="020B0502040204020203" pitchFamily="34" charset="0"/>
              </a:rPr>
              <a:t>Disability is everywhere, even if not in plain sight</a:t>
            </a:r>
          </a:p>
        </p:txBody>
      </p:sp>
      <p:sp>
        <p:nvSpPr>
          <p:cNvPr id="39" name="TextBox 38">
            <a:extLst>
              <a:ext uri="{FF2B5EF4-FFF2-40B4-BE49-F238E27FC236}">
                <a16:creationId xmlns:a16="http://schemas.microsoft.com/office/drawing/2014/main" id="{A716B760-3D87-EA61-DA39-7FC1177E67AE}"/>
              </a:ext>
            </a:extLst>
          </p:cNvPr>
          <p:cNvSpPr txBox="1"/>
          <p:nvPr/>
        </p:nvSpPr>
        <p:spPr>
          <a:xfrm>
            <a:off x="6191670" y="3590985"/>
            <a:ext cx="1564384" cy="784830"/>
          </a:xfrm>
          <a:prstGeom prst="rect">
            <a:avLst/>
          </a:prstGeom>
          <a:noFill/>
        </p:spPr>
        <p:txBody>
          <a:bodyPr wrap="square">
            <a:spAutoFit/>
          </a:bodyPr>
          <a:lstStyle/>
          <a:p>
            <a:pPr algn="ctr" defTabSz="914363"/>
            <a:r>
              <a:rPr lang="en-US" sz="4500">
                <a:solidFill>
                  <a:srgbClr val="FFFFFF"/>
                </a:solidFill>
                <a:latin typeface="Segoe UI Semibold"/>
                <a:cs typeface="Segoe UI" panose="020B0502040204020203" pitchFamily="34" charset="0"/>
              </a:rPr>
              <a:t>62%</a:t>
            </a:r>
          </a:p>
        </p:txBody>
      </p:sp>
      <p:sp>
        <p:nvSpPr>
          <p:cNvPr id="40" name="TextBox 39">
            <a:extLst>
              <a:ext uri="{FF2B5EF4-FFF2-40B4-BE49-F238E27FC236}">
                <a16:creationId xmlns:a16="http://schemas.microsoft.com/office/drawing/2014/main" id="{502BE9B0-77C8-04D4-981F-0F6024C45BC1}"/>
              </a:ext>
            </a:extLst>
          </p:cNvPr>
          <p:cNvSpPr txBox="1"/>
          <p:nvPr/>
        </p:nvSpPr>
        <p:spPr>
          <a:xfrm>
            <a:off x="6361002" y="4347417"/>
            <a:ext cx="1295400" cy="1528175"/>
          </a:xfrm>
          <a:prstGeom prst="rect">
            <a:avLst/>
          </a:prstGeom>
          <a:noFill/>
        </p:spPr>
        <p:txBody>
          <a:bodyPr wrap="square">
            <a:spAutoFit/>
          </a:bodyPr>
          <a:lstStyle/>
          <a:p>
            <a:pPr defTabSz="914363"/>
            <a:r>
              <a:rPr lang="en-US" sz="1333">
                <a:solidFill>
                  <a:srgbClr val="FFFFFF"/>
                </a:solidFill>
                <a:latin typeface="Segoe UI"/>
                <a:cs typeface="Segoe UI" panose="020B0502040204020203" pitchFamily="34" charset="0"/>
              </a:rPr>
              <a:t>of employees with disabilities in one study classified their disabilities as invisible</a:t>
            </a:r>
            <a:r>
              <a:rPr lang="en-US" sz="1333" baseline="30000">
                <a:solidFill>
                  <a:srgbClr val="FFFFFF"/>
                </a:solidFill>
                <a:latin typeface="Segoe UI"/>
                <a:cs typeface="Segoe UI" panose="020B0502040204020203" pitchFamily="34" charset="0"/>
              </a:rPr>
              <a:t>2</a:t>
            </a:r>
          </a:p>
        </p:txBody>
      </p:sp>
      <p:cxnSp>
        <p:nvCxnSpPr>
          <p:cNvPr id="41" name="Straight Connector 40">
            <a:extLst>
              <a:ext uri="{FF2B5EF4-FFF2-40B4-BE49-F238E27FC236}">
                <a16:creationId xmlns:a16="http://schemas.microsoft.com/office/drawing/2014/main" id="{9D9FEDB5-EDB5-A60C-F549-2CF47E325203}"/>
              </a:ext>
              <a:ext uri="{C183D7F6-B498-43B3-948B-1728B52AA6E4}">
                <adec:decorative xmlns:adec="http://schemas.microsoft.com/office/drawing/2017/decorative" val="1"/>
              </a:ext>
            </a:extLst>
          </p:cNvPr>
          <p:cNvCxnSpPr>
            <a:cxnSpLocks/>
          </p:cNvCxnSpPr>
          <p:nvPr/>
        </p:nvCxnSpPr>
        <p:spPr>
          <a:xfrm>
            <a:off x="7894457" y="3778143"/>
            <a:ext cx="0" cy="1792496"/>
          </a:xfrm>
          <a:prstGeom prst="line">
            <a:avLst/>
          </a:prstGeom>
          <a:ln>
            <a:solidFill>
              <a:srgbClr val="F9F9F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459A128-3828-AFDE-F0EB-3EBEE7233187}"/>
              </a:ext>
            </a:extLst>
          </p:cNvPr>
          <p:cNvSpPr txBox="1"/>
          <p:nvPr/>
        </p:nvSpPr>
        <p:spPr>
          <a:xfrm>
            <a:off x="8032860" y="3590985"/>
            <a:ext cx="1564384" cy="784830"/>
          </a:xfrm>
          <a:prstGeom prst="rect">
            <a:avLst/>
          </a:prstGeom>
          <a:noFill/>
        </p:spPr>
        <p:txBody>
          <a:bodyPr wrap="square">
            <a:spAutoFit/>
          </a:bodyPr>
          <a:lstStyle/>
          <a:p>
            <a:pPr algn="ctr" defTabSz="914363"/>
            <a:r>
              <a:rPr lang="en-US" sz="4500">
                <a:solidFill>
                  <a:srgbClr val="FFFFFF"/>
                </a:solidFill>
                <a:latin typeface="Segoe UI Semibold"/>
                <a:cs typeface="Segoe UI" panose="020B0502040204020203" pitchFamily="34" charset="0"/>
              </a:rPr>
              <a:t>&gt;1B</a:t>
            </a:r>
          </a:p>
        </p:txBody>
      </p:sp>
      <p:sp>
        <p:nvSpPr>
          <p:cNvPr id="43" name="TextBox 42">
            <a:extLst>
              <a:ext uri="{FF2B5EF4-FFF2-40B4-BE49-F238E27FC236}">
                <a16:creationId xmlns:a16="http://schemas.microsoft.com/office/drawing/2014/main" id="{E3948C41-3079-8A72-C342-3A68CBF41347}"/>
              </a:ext>
            </a:extLst>
          </p:cNvPr>
          <p:cNvSpPr txBox="1"/>
          <p:nvPr/>
        </p:nvSpPr>
        <p:spPr>
          <a:xfrm>
            <a:off x="8313595" y="4347417"/>
            <a:ext cx="1295400" cy="1117935"/>
          </a:xfrm>
          <a:prstGeom prst="rect">
            <a:avLst/>
          </a:prstGeom>
          <a:noFill/>
        </p:spPr>
        <p:txBody>
          <a:bodyPr wrap="square">
            <a:spAutoFit/>
          </a:bodyPr>
          <a:lstStyle/>
          <a:p>
            <a:pPr defTabSz="914363"/>
            <a:r>
              <a:rPr lang="en-US" sz="1333">
                <a:solidFill>
                  <a:srgbClr val="FFFFFF"/>
                </a:solidFill>
                <a:latin typeface="Segoe UI"/>
                <a:cs typeface="Segoe UI" panose="020B0502040204020203" pitchFamily="34" charset="0"/>
              </a:rPr>
              <a:t>of people today experience some form </a:t>
            </a:r>
            <a:br>
              <a:rPr lang="en-US" sz="1333">
                <a:solidFill>
                  <a:srgbClr val="FFFFFF"/>
                </a:solidFill>
                <a:latin typeface="Segoe UI"/>
                <a:cs typeface="Segoe UI" panose="020B0502040204020203" pitchFamily="34" charset="0"/>
              </a:rPr>
            </a:br>
            <a:r>
              <a:rPr lang="en-US" sz="1333">
                <a:solidFill>
                  <a:srgbClr val="FFFFFF"/>
                </a:solidFill>
                <a:latin typeface="Segoe UI"/>
                <a:cs typeface="Segoe UI" panose="020B0502040204020203" pitchFamily="34" charset="0"/>
              </a:rPr>
              <a:t>of disability</a:t>
            </a:r>
            <a:r>
              <a:rPr lang="en-US" sz="1333" baseline="30000">
                <a:solidFill>
                  <a:srgbClr val="FFFFFF"/>
                </a:solidFill>
                <a:latin typeface="Segoe UI"/>
                <a:cs typeface="Segoe UI" panose="020B0502040204020203" pitchFamily="34" charset="0"/>
              </a:rPr>
              <a:t>3</a:t>
            </a:r>
          </a:p>
        </p:txBody>
      </p:sp>
      <p:cxnSp>
        <p:nvCxnSpPr>
          <p:cNvPr id="44" name="Straight Connector 43">
            <a:extLst>
              <a:ext uri="{FF2B5EF4-FFF2-40B4-BE49-F238E27FC236}">
                <a16:creationId xmlns:a16="http://schemas.microsoft.com/office/drawing/2014/main" id="{5BE5A3FE-9394-EAA3-7A0D-DDD757E6B3DF}"/>
              </a:ext>
              <a:ext uri="{C183D7F6-B498-43B3-948B-1728B52AA6E4}">
                <adec:decorative xmlns:adec="http://schemas.microsoft.com/office/drawing/2017/decorative" val="1"/>
              </a:ext>
            </a:extLst>
          </p:cNvPr>
          <p:cNvCxnSpPr>
            <a:cxnSpLocks/>
          </p:cNvCxnSpPr>
          <p:nvPr/>
        </p:nvCxnSpPr>
        <p:spPr>
          <a:xfrm>
            <a:off x="9747398" y="3778143"/>
            <a:ext cx="0" cy="1792496"/>
          </a:xfrm>
          <a:prstGeom prst="line">
            <a:avLst/>
          </a:prstGeom>
          <a:ln>
            <a:solidFill>
              <a:srgbClr val="F9F9F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F9D22BD-9F1F-598B-763A-CA2F52C7EE78}"/>
              </a:ext>
            </a:extLst>
          </p:cNvPr>
          <p:cNvSpPr txBox="1"/>
          <p:nvPr/>
        </p:nvSpPr>
        <p:spPr>
          <a:xfrm>
            <a:off x="9885803" y="3590985"/>
            <a:ext cx="1564384" cy="784830"/>
          </a:xfrm>
          <a:prstGeom prst="rect">
            <a:avLst/>
          </a:prstGeom>
          <a:noFill/>
        </p:spPr>
        <p:txBody>
          <a:bodyPr wrap="square">
            <a:spAutoFit/>
          </a:bodyPr>
          <a:lstStyle/>
          <a:p>
            <a:pPr algn="ctr" defTabSz="914363"/>
            <a:r>
              <a:rPr lang="en-US" sz="4500">
                <a:solidFill>
                  <a:srgbClr val="FFFFFF"/>
                </a:solidFill>
                <a:latin typeface="Segoe UI Semibold"/>
                <a:cs typeface="Segoe UI" panose="020B0502040204020203" pitchFamily="34" charset="0"/>
              </a:rPr>
              <a:t>10%</a:t>
            </a:r>
          </a:p>
        </p:txBody>
      </p:sp>
      <p:sp>
        <p:nvSpPr>
          <p:cNvPr id="46" name="TextBox 45">
            <a:extLst>
              <a:ext uri="{FF2B5EF4-FFF2-40B4-BE49-F238E27FC236}">
                <a16:creationId xmlns:a16="http://schemas.microsoft.com/office/drawing/2014/main" id="{56394B67-CAD9-DD5E-E636-555CD28931E8}"/>
              </a:ext>
            </a:extLst>
          </p:cNvPr>
          <p:cNvSpPr txBox="1"/>
          <p:nvPr/>
        </p:nvSpPr>
        <p:spPr>
          <a:xfrm>
            <a:off x="10090783" y="4347417"/>
            <a:ext cx="1295400" cy="1117935"/>
          </a:xfrm>
          <a:prstGeom prst="rect">
            <a:avLst/>
          </a:prstGeom>
          <a:noFill/>
        </p:spPr>
        <p:txBody>
          <a:bodyPr wrap="square">
            <a:spAutoFit/>
          </a:bodyPr>
          <a:lstStyle/>
          <a:p>
            <a:pPr defTabSz="914363"/>
            <a:r>
              <a:rPr lang="en-US" sz="1333">
                <a:solidFill>
                  <a:srgbClr val="FFFFFF"/>
                </a:solidFill>
                <a:latin typeface="Segoe UI"/>
                <a:cs typeface="Segoe UI" panose="020B0502040204020203" pitchFamily="34" charset="0"/>
              </a:rPr>
              <a:t>of people </a:t>
            </a:r>
            <a:br>
              <a:rPr lang="en-US" sz="1333">
                <a:solidFill>
                  <a:srgbClr val="FFFFFF"/>
                </a:solidFill>
                <a:latin typeface="Segoe UI"/>
                <a:cs typeface="Segoe UI" panose="020B0502040204020203" pitchFamily="34" charset="0"/>
              </a:rPr>
            </a:br>
            <a:r>
              <a:rPr lang="en-US" sz="1333">
                <a:solidFill>
                  <a:srgbClr val="FFFFFF"/>
                </a:solidFill>
                <a:latin typeface="Segoe UI"/>
                <a:cs typeface="Segoe UI" panose="020B0502040204020203" pitchFamily="34" charset="0"/>
              </a:rPr>
              <a:t>have access </a:t>
            </a:r>
            <a:br>
              <a:rPr lang="en-US" sz="1333">
                <a:solidFill>
                  <a:srgbClr val="FFFFFF"/>
                </a:solidFill>
                <a:latin typeface="Segoe UI"/>
                <a:cs typeface="Segoe UI" panose="020B0502040204020203" pitchFamily="34" charset="0"/>
              </a:rPr>
            </a:br>
            <a:r>
              <a:rPr lang="en-US" sz="1333">
                <a:solidFill>
                  <a:srgbClr val="FFFFFF"/>
                </a:solidFill>
                <a:latin typeface="Segoe UI"/>
                <a:cs typeface="Segoe UI" panose="020B0502040204020203" pitchFamily="34" charset="0"/>
              </a:rPr>
              <a:t>to the assistive devices they need</a:t>
            </a:r>
            <a:r>
              <a:rPr lang="en-US" sz="1333" baseline="30000">
                <a:solidFill>
                  <a:srgbClr val="FFFFFF"/>
                </a:solidFill>
                <a:latin typeface="Segoe UI"/>
                <a:cs typeface="Segoe UI" panose="020B0502040204020203" pitchFamily="34" charset="0"/>
              </a:rPr>
              <a:t>3</a:t>
            </a:r>
          </a:p>
        </p:txBody>
      </p:sp>
      <p:sp>
        <p:nvSpPr>
          <p:cNvPr id="47" name="TextBox 46">
            <a:extLst>
              <a:ext uri="{FF2B5EF4-FFF2-40B4-BE49-F238E27FC236}">
                <a16:creationId xmlns:a16="http://schemas.microsoft.com/office/drawing/2014/main" id="{B1746E35-761D-DE2E-5FB1-1F5A270E6E3C}"/>
              </a:ext>
            </a:extLst>
          </p:cNvPr>
          <p:cNvSpPr txBox="1"/>
          <p:nvPr/>
        </p:nvSpPr>
        <p:spPr>
          <a:xfrm>
            <a:off x="801658" y="6661839"/>
            <a:ext cx="10744200" cy="102657"/>
          </a:xfrm>
          <a:prstGeom prst="rect">
            <a:avLst/>
          </a:prstGeom>
          <a:noFill/>
        </p:spPr>
        <p:txBody>
          <a:bodyPr wrap="square" lIns="0" tIns="0" rIns="0" bIns="0">
            <a:spAutoFit/>
          </a:bodyPr>
          <a:lstStyle/>
          <a:p>
            <a:pPr defTabSz="914363"/>
            <a:r>
              <a:rPr lang="en-US" sz="667" baseline="30000">
                <a:solidFill>
                  <a:srgbClr val="1B1B1B"/>
                </a:solidFill>
                <a:latin typeface="Segoe UI"/>
              </a:rPr>
              <a:t>1</a:t>
            </a:r>
            <a:r>
              <a:rPr lang="en-US" sz="667">
                <a:solidFill>
                  <a:srgbClr val="1B1B1B"/>
                </a:solidFill>
                <a:latin typeface="Segoe UI"/>
              </a:rPr>
              <a:t>WHO. </a:t>
            </a:r>
            <a:r>
              <a:rPr lang="en-US" sz="667">
                <a:solidFill>
                  <a:srgbClr val="0078D4"/>
                </a:solidFill>
                <a:latin typeface="Segoe UI"/>
                <a:hlinkClick r:id="rId3">
                  <a:extLst>
                    <a:ext uri="{A12FA001-AC4F-418D-AE19-62706E023703}">
                      <ahyp:hlinkClr xmlns:ahyp="http://schemas.microsoft.com/office/drawing/2018/hyperlinkcolor" val="tx"/>
                    </a:ext>
                  </a:extLst>
                </a:hlinkClick>
              </a:rPr>
              <a:t>“Disability and health.”</a:t>
            </a:r>
            <a:r>
              <a:rPr lang="en-US" sz="667">
                <a:solidFill>
                  <a:srgbClr val="1B1B1B"/>
                </a:solidFill>
                <a:latin typeface="Segoe UI"/>
              </a:rPr>
              <a:t> November 24, 2021. </a:t>
            </a:r>
            <a:r>
              <a:rPr lang="en-US" sz="667" baseline="30000">
                <a:solidFill>
                  <a:srgbClr val="1B1B1B"/>
                </a:solidFill>
                <a:latin typeface="Segoe UI"/>
              </a:rPr>
              <a:t>2</a:t>
            </a:r>
            <a:r>
              <a:rPr lang="en-US" sz="667">
                <a:solidFill>
                  <a:srgbClr val="1B1B1B"/>
                </a:solidFill>
                <a:latin typeface="Segoe UI"/>
              </a:rPr>
              <a:t>Center for Talent Innovation. </a:t>
            </a:r>
            <a:r>
              <a:rPr lang="en-US" sz="667">
                <a:solidFill>
                  <a:srgbClr val="0078D4"/>
                </a:solidFill>
                <a:latin typeface="Segoe UI"/>
                <a:hlinkClick r:id="rId4">
                  <a:extLst>
                    <a:ext uri="{A12FA001-AC4F-418D-AE19-62706E023703}">
                      <ahyp:hlinkClr xmlns:ahyp="http://schemas.microsoft.com/office/drawing/2018/hyperlinkcolor" val="tx"/>
                    </a:ext>
                  </a:extLst>
                </a:hlinkClick>
              </a:rPr>
              <a:t>“Disabilities and Inclusion: US findings.”</a:t>
            </a:r>
            <a:r>
              <a:rPr lang="en-US" sz="667">
                <a:solidFill>
                  <a:srgbClr val="1B1B1B"/>
                </a:solidFill>
                <a:latin typeface="Segoe UI"/>
              </a:rPr>
              <a:t> </a:t>
            </a:r>
            <a:r>
              <a:rPr lang="en-US" sz="667" err="1">
                <a:solidFill>
                  <a:srgbClr val="1B1B1B"/>
                </a:solidFill>
                <a:latin typeface="Segoe UI"/>
              </a:rPr>
              <a:t>Sherbin</a:t>
            </a:r>
            <a:r>
              <a:rPr lang="en-US" sz="667">
                <a:solidFill>
                  <a:srgbClr val="1B1B1B"/>
                </a:solidFill>
                <a:latin typeface="Segoe UI"/>
              </a:rPr>
              <a:t>, L., Kennedy, J. T., Jain-Link, P., &amp; </a:t>
            </a:r>
            <a:r>
              <a:rPr lang="en-US" sz="667" err="1">
                <a:solidFill>
                  <a:srgbClr val="1B1B1B"/>
                </a:solidFill>
                <a:latin typeface="Segoe UI"/>
              </a:rPr>
              <a:t>Ihezie</a:t>
            </a:r>
            <a:r>
              <a:rPr lang="en-US" sz="667">
                <a:solidFill>
                  <a:srgbClr val="1B1B1B"/>
                </a:solidFill>
                <a:latin typeface="Segoe UI"/>
              </a:rPr>
              <a:t>, K. 2017. </a:t>
            </a:r>
            <a:r>
              <a:rPr lang="en-US" sz="667" baseline="30000">
                <a:solidFill>
                  <a:srgbClr val="1B1B1B"/>
                </a:solidFill>
                <a:latin typeface="Segoe UI"/>
              </a:rPr>
              <a:t>3</a:t>
            </a:r>
            <a:r>
              <a:rPr lang="en-US" sz="667">
                <a:solidFill>
                  <a:srgbClr val="1B1B1B"/>
                </a:solidFill>
                <a:latin typeface="Segoe UI"/>
              </a:rPr>
              <a:t>WHO. </a:t>
            </a:r>
            <a:r>
              <a:rPr lang="en-US" sz="667">
                <a:solidFill>
                  <a:srgbClr val="0078D4"/>
                </a:solidFill>
                <a:latin typeface="Segoe UI"/>
                <a:hlinkClick r:id="rId5">
                  <a:extLst>
                    <a:ext uri="{A12FA001-AC4F-418D-AE19-62706E023703}">
                      <ahyp:hlinkClr xmlns:ahyp="http://schemas.microsoft.com/office/drawing/2018/hyperlinkcolor" val="tx"/>
                    </a:ext>
                  </a:extLst>
                </a:hlinkClick>
              </a:rPr>
              <a:t>“Assistive technology.”</a:t>
            </a:r>
            <a:r>
              <a:rPr lang="en-US" sz="667">
                <a:solidFill>
                  <a:srgbClr val="1B1B1B"/>
                </a:solidFill>
                <a:latin typeface="Segoe UI"/>
              </a:rPr>
              <a:t> May 18, 2018.</a:t>
            </a:r>
          </a:p>
        </p:txBody>
      </p:sp>
    </p:spTree>
    <p:extLst>
      <p:ext uri="{BB962C8B-B14F-4D97-AF65-F5344CB8AC3E}">
        <p14:creationId xmlns:p14="http://schemas.microsoft.com/office/powerpoint/2010/main" val="3686276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D6BFE4-2FEE-B71B-6D4F-C2794646899E}"/>
              </a:ext>
              <a:ext uri="{C183D7F6-B498-43B3-948B-1728B52AA6E4}">
                <adec:decorative xmlns:adec="http://schemas.microsoft.com/office/drawing/2017/decorative" val="1"/>
              </a:ext>
            </a:extLst>
          </p:cNvPr>
          <p:cNvGrpSpPr/>
          <p:nvPr/>
        </p:nvGrpSpPr>
        <p:grpSpPr>
          <a:xfrm>
            <a:off x="588258" y="1723097"/>
            <a:ext cx="11018525" cy="4545939"/>
            <a:chOff x="588258" y="1723097"/>
            <a:chExt cx="11018525" cy="4545939"/>
          </a:xfrm>
        </p:grpSpPr>
        <p:sp>
          <p:nvSpPr>
            <p:cNvPr id="12" name="Rectangle: Single Corner Rounded 11">
              <a:extLst>
                <a:ext uri="{FF2B5EF4-FFF2-40B4-BE49-F238E27FC236}">
                  <a16:creationId xmlns:a16="http://schemas.microsoft.com/office/drawing/2014/main" id="{CAEEC347-3CBE-36A0-4D62-0054B2E3CADB}"/>
                </a:ext>
              </a:extLst>
            </p:cNvPr>
            <p:cNvSpPr/>
            <p:nvPr/>
          </p:nvSpPr>
          <p:spPr bwMode="auto">
            <a:xfrm flipH="1" flipV="1">
              <a:off x="588258" y="1723097"/>
              <a:ext cx="3517016" cy="4545935"/>
            </a:xfrm>
            <a:prstGeom prst="round1Rect">
              <a:avLst>
                <a:gd name="adj" fmla="val 14951"/>
              </a:avLst>
            </a:prstGeom>
            <a:solidFill>
              <a:schemeClr val="bg1"/>
            </a:solidFill>
            <a:ln>
              <a:solidFill>
                <a:schemeClr val="bg1">
                  <a:lumMod val="95000"/>
                  <a:alpha val="65000"/>
                </a:schemeClr>
              </a:solidFill>
              <a:headEnd type="none" w="med" len="med"/>
              <a:tailEnd type="none" w="med" len="med"/>
            </a:ln>
            <a:effectLst>
              <a:outerShdw blurRad="177800" dist="88900" dir="4500000" algn="l" rotWithShape="0">
                <a:prstClr val="black">
                  <a:alpha val="1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3" name="Rectangle: Single Corner Rounded 12">
              <a:extLst>
                <a:ext uri="{FF2B5EF4-FFF2-40B4-BE49-F238E27FC236}">
                  <a16:creationId xmlns:a16="http://schemas.microsoft.com/office/drawing/2014/main" id="{D0A51C61-DFE6-DEA6-A608-F55232AC5C81}"/>
                </a:ext>
              </a:extLst>
            </p:cNvPr>
            <p:cNvSpPr/>
            <p:nvPr/>
          </p:nvSpPr>
          <p:spPr bwMode="auto">
            <a:xfrm>
              <a:off x="7837488" y="1723101"/>
              <a:ext cx="3769295" cy="4545935"/>
            </a:xfrm>
            <a:prstGeom prst="round1Rect">
              <a:avLst>
                <a:gd name="adj" fmla="val 14345"/>
              </a:avLst>
            </a:prstGeom>
            <a:solidFill>
              <a:srgbClr val="AFD4E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Segoe UI"/>
                <a:ea typeface="+mn-ea"/>
                <a:cs typeface="+mn-cs"/>
              </a:endParaRPr>
            </a:p>
          </p:txBody>
        </p:sp>
      </p:grpSp>
      <p:sp>
        <p:nvSpPr>
          <p:cNvPr id="2" name="Title 1">
            <a:extLst>
              <a:ext uri="{FF2B5EF4-FFF2-40B4-BE49-F238E27FC236}">
                <a16:creationId xmlns:a16="http://schemas.microsoft.com/office/drawing/2014/main" id="{E2738832-8F01-644F-9C68-F70A87DC224E}"/>
              </a:ext>
            </a:extLst>
          </p:cNvPr>
          <p:cNvSpPr>
            <a:spLocks noGrp="1"/>
          </p:cNvSpPr>
          <p:nvPr>
            <p:ph type="title"/>
          </p:nvPr>
        </p:nvSpPr>
        <p:spPr>
          <a:xfrm>
            <a:off x="588262" y="223620"/>
            <a:ext cx="9838437" cy="553998"/>
          </a:xfrm>
        </p:spPr>
        <p:txBody>
          <a:bodyPr vert="horz" wrap="square" lIns="0" tIns="0" rIns="0" bIns="0" rtlCol="0" anchor="t">
            <a:spAutoFit/>
          </a:bodyPr>
          <a:lstStyle/>
          <a:p>
            <a:r>
              <a:rPr lang="en-US"/>
              <a:t>The impact of Generative AI on Accessibility </a:t>
            </a:r>
          </a:p>
        </p:txBody>
      </p:sp>
      <p:sp>
        <p:nvSpPr>
          <p:cNvPr id="9" name="Text Placeholder 2">
            <a:extLst>
              <a:ext uri="{FF2B5EF4-FFF2-40B4-BE49-F238E27FC236}">
                <a16:creationId xmlns:a16="http://schemas.microsoft.com/office/drawing/2014/main" id="{8A027BFD-1ABD-6C7A-7D89-6B0191000936}"/>
              </a:ext>
            </a:extLst>
          </p:cNvPr>
          <p:cNvSpPr>
            <a:spLocks noGrp="1"/>
          </p:cNvSpPr>
          <p:nvPr>
            <p:ph type="body" sz="quarter" idx="10"/>
          </p:nvPr>
        </p:nvSpPr>
        <p:spPr>
          <a:xfrm>
            <a:off x="798310" y="2148246"/>
            <a:ext cx="3247380" cy="3365208"/>
          </a:xfrm>
        </p:spPr>
        <p:txBody>
          <a:bodyPr>
            <a:normAutofit fontScale="92500" lnSpcReduction="20000"/>
          </a:bodyPr>
          <a:lstStyle/>
          <a:p>
            <a:pPr>
              <a:lnSpc>
                <a:spcPct val="100000"/>
              </a:lnSpc>
              <a:spcBef>
                <a:spcPts val="600"/>
              </a:spcBef>
            </a:pPr>
            <a:r>
              <a:rPr lang="en-US" sz="2000">
                <a:latin typeface="Segoe UI" panose="020B0502040204020203" pitchFamily="34" charset="0"/>
                <a:cs typeface="Segoe UI" panose="020B0502040204020203" pitchFamily="34" charset="0"/>
              </a:rPr>
              <a:t>From virtual assistants and job seeking to speech and productivity, AI has the opportunity to: </a:t>
            </a:r>
          </a:p>
          <a:p>
            <a:endParaRPr lang="en-US" sz="2000">
              <a:latin typeface="Segoe UI" panose="020B0502040204020203" pitchFamily="34" charset="0"/>
              <a:cs typeface="Segoe UI" panose="020B0502040204020203" pitchFamily="34" charset="0"/>
            </a:endParaRPr>
          </a:p>
          <a:p>
            <a:pPr marL="342900" indent="-342900">
              <a:spcBef>
                <a:spcPts val="600"/>
              </a:spcBef>
              <a:buFont typeface="Arial" panose="020B0604020202020204" pitchFamily="34" charset="0"/>
              <a:buChar char="•"/>
            </a:pPr>
            <a:r>
              <a:rPr lang="en-US" sz="2000">
                <a:latin typeface="Segoe UI" panose="020B0502040204020203" pitchFamily="34" charset="0"/>
                <a:cs typeface="Segoe UI" panose="020B0502040204020203" pitchFamily="34" charset="0"/>
              </a:rPr>
              <a:t>Revolutionize accessible technology</a:t>
            </a:r>
          </a:p>
          <a:p>
            <a:pPr marL="342900" indent="-342900">
              <a:buFont typeface="Arial" panose="020B0604020202020204" pitchFamily="34" charset="0"/>
              <a:buChar char="•"/>
            </a:pPr>
            <a:r>
              <a:rPr lang="en-US" sz="2000">
                <a:latin typeface="Segoe UI" panose="020B0502040204020203" pitchFamily="34" charset="0"/>
                <a:cs typeface="Segoe UI" panose="020B0502040204020203" pitchFamily="34" charset="0"/>
              </a:rPr>
              <a:t>Create more inclusive digital experiences</a:t>
            </a:r>
          </a:p>
          <a:p>
            <a:pPr marL="342900" indent="-342900">
              <a:buFont typeface="Arial" panose="020B0604020202020204" pitchFamily="34" charset="0"/>
              <a:buChar char="•"/>
            </a:pPr>
            <a:r>
              <a:rPr lang="en-US" sz="2000">
                <a:latin typeface="Segoe UI" panose="020B0502040204020203" pitchFamily="34" charset="0"/>
                <a:cs typeface="Segoe UI" panose="020B0502040204020203" pitchFamily="34" charset="0"/>
              </a:rPr>
              <a:t>Empower the 1.3+ billion people in the world with disabilities </a:t>
            </a:r>
          </a:p>
        </p:txBody>
      </p:sp>
      <p:pic>
        <p:nvPicPr>
          <p:cNvPr id="6" name="Picture 5" descr="A screenshot of a mobile phone displaying a &quot;Be My Eyes&quot; app session with a virtual volunteer answering the question, &quot;How can I change the sound output on this device?&quot; ">
            <a:extLst>
              <a:ext uri="{FF2B5EF4-FFF2-40B4-BE49-F238E27FC236}">
                <a16:creationId xmlns:a16="http://schemas.microsoft.com/office/drawing/2014/main" id="{AC4E29B5-56BD-33BC-FA05-AEA2FB7383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4750" y="1466717"/>
            <a:ext cx="2864061" cy="5230025"/>
          </a:xfrm>
          <a:prstGeom prst="rect">
            <a:avLst/>
          </a:prstGeom>
        </p:spPr>
      </p:pic>
      <p:grpSp>
        <p:nvGrpSpPr>
          <p:cNvPr id="17" name="Group 16" descr="Logos for be my eyes, seeing AI, mentra, and natural synthetic voice">
            <a:extLst>
              <a:ext uri="{FF2B5EF4-FFF2-40B4-BE49-F238E27FC236}">
                <a16:creationId xmlns:a16="http://schemas.microsoft.com/office/drawing/2014/main" id="{0C9F64CE-F8B5-08AC-DB08-914E0C994568}"/>
              </a:ext>
            </a:extLst>
          </p:cNvPr>
          <p:cNvGrpSpPr/>
          <p:nvPr/>
        </p:nvGrpSpPr>
        <p:grpSpPr>
          <a:xfrm>
            <a:off x="8529058" y="1815962"/>
            <a:ext cx="2371508" cy="4360204"/>
            <a:chOff x="8477115" y="276428"/>
            <a:chExt cx="3464913" cy="6372022"/>
          </a:xfrm>
        </p:grpSpPr>
        <p:pic>
          <p:nvPicPr>
            <p:cNvPr id="1026" name="Picture 2" descr="Be My Eyes logo">
              <a:extLst>
                <a:ext uri="{FF2B5EF4-FFF2-40B4-BE49-F238E27FC236}">
                  <a16:creationId xmlns:a16="http://schemas.microsoft.com/office/drawing/2014/main" id="{362FC0A3-762B-CDED-538B-0BEEAC7BF5A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9257" t="36771" r="6200" b="39230"/>
            <a:stretch/>
          </p:blipFill>
          <p:spPr bwMode="auto">
            <a:xfrm>
              <a:off x="8477115" y="276428"/>
              <a:ext cx="3464913" cy="1916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descr="Seeing AI logo">
              <a:extLst>
                <a:ext uri="{FF2B5EF4-FFF2-40B4-BE49-F238E27FC236}">
                  <a16:creationId xmlns:a16="http://schemas.microsoft.com/office/drawing/2014/main" id="{4DAAC561-A887-15E5-EECB-2C74197430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77115" y="2358355"/>
              <a:ext cx="3464913" cy="2607260"/>
            </a:xfrm>
            <a:prstGeom prst="rect">
              <a:avLst/>
            </a:prstGeom>
            <a:ln>
              <a:noFill/>
            </a:ln>
            <a:effectLst>
              <a:outerShdw blurRad="292100" dist="139700" dir="2700000" algn="tl" rotWithShape="0">
                <a:srgbClr val="333333">
                  <a:alpha val="65000"/>
                </a:srgbClr>
              </a:outerShdw>
            </a:effectLst>
          </p:spPr>
        </p:pic>
        <p:pic>
          <p:nvPicPr>
            <p:cNvPr id="1028" name="Picture 4" descr="Mentra Logo">
              <a:extLst>
                <a:ext uri="{FF2B5EF4-FFF2-40B4-BE49-F238E27FC236}">
                  <a16:creationId xmlns:a16="http://schemas.microsoft.com/office/drawing/2014/main" id="{728C1888-A3EA-C05E-37B9-12745AA8364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77115" y="5139012"/>
              <a:ext cx="1525326" cy="1509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Custom Neural Voice on Microsoft Azure">
              <a:extLst>
                <a:ext uri="{FF2B5EF4-FFF2-40B4-BE49-F238E27FC236}">
                  <a16:creationId xmlns:a16="http://schemas.microsoft.com/office/drawing/2014/main" id="{617DDCE8-D7A1-F0AF-44F9-675576BF5661}"/>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565601" y="5139013"/>
              <a:ext cx="1376427" cy="1509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3ACD9B1F-9F65-F809-3C63-9C22FCA02D2A}"/>
              </a:ext>
            </a:extLst>
          </p:cNvPr>
          <p:cNvSpPr txBox="1"/>
          <p:nvPr/>
        </p:nvSpPr>
        <p:spPr>
          <a:xfrm>
            <a:off x="588268" y="1340900"/>
            <a:ext cx="11018519" cy="369332"/>
          </a:xfrm>
          <a:prstGeom prst="rect">
            <a:avLst/>
          </a:prstGeom>
        </p:spPr>
        <p:txBody>
          <a:bodyPr vert="horz" wrap="square" lIns="0" tIns="0" rIns="0" bIns="0" rtlCol="0" anchor="t">
            <a:spAutoFit/>
          </a:bodyPr>
          <a:lstStyle>
            <a:lvl1pPr defTabSz="930441">
              <a:lnSpc>
                <a:spcPct val="100000"/>
              </a:lnSpc>
              <a:spcBef>
                <a:spcPct val="0"/>
              </a:spcBef>
              <a:buNone/>
              <a:defRPr lang="en-US" sz="3198" b="0" cap="none" spc="-51" baseline="0">
                <a:ln w="3175">
                  <a:noFill/>
                </a:ln>
                <a:solidFill>
                  <a:schemeClr val="bg1"/>
                </a:solidFill>
                <a:effectLst/>
                <a:cs typeface="Segoe UI" pitchFamily="34" charset="0"/>
              </a:defRPr>
            </a:lvl1pPr>
          </a:lstStyle>
          <a:p>
            <a:pPr marL="0" marR="0" lvl="0" indent="0" algn="l" defTabSz="930441"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1" normalizeH="0" baseline="0" noProof="0">
                <a:ln>
                  <a:noFill/>
                </a:ln>
                <a:solidFill>
                  <a:srgbClr val="0078D4"/>
                </a:solidFill>
                <a:effectLst/>
                <a:uLnTx/>
                <a:uFillTx/>
                <a:latin typeface="Segoe UI Semibold"/>
                <a:ea typeface="+mn-ea"/>
                <a:cs typeface="Segoe UI" pitchFamily="34" charset="0"/>
              </a:rPr>
              <a:t>Paradigm shifting innovation</a:t>
            </a:r>
            <a:endParaRPr kumimoji="0" lang="en-IN" sz="2400" b="0" i="0" u="none" strike="noStrike" kern="1200" cap="none" spc="-51" normalizeH="0" baseline="0" noProof="0">
              <a:ln>
                <a:noFill/>
              </a:ln>
              <a:solidFill>
                <a:srgbClr val="0078D4"/>
              </a:solidFill>
              <a:effectLst/>
              <a:uLnTx/>
              <a:uFillTx/>
              <a:latin typeface="Segoe UI Semibold"/>
              <a:ea typeface="+mn-ea"/>
              <a:cs typeface="Segoe UI" pitchFamily="34" charset="0"/>
            </a:endParaRPr>
          </a:p>
        </p:txBody>
      </p:sp>
    </p:spTree>
    <p:custDataLst>
      <p:tags r:id="rId1"/>
    </p:custDataLst>
    <p:extLst>
      <p:ext uri="{BB962C8B-B14F-4D97-AF65-F5344CB8AC3E}">
        <p14:creationId xmlns:p14="http://schemas.microsoft.com/office/powerpoint/2010/main" val="2954396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F446BF-1BC2-D3AB-894F-C9E712AAC427}"/>
              </a:ext>
            </a:extLst>
          </p:cNvPr>
          <p:cNvSpPr txBox="1">
            <a:spLocks noGrp="1"/>
          </p:cNvSpPr>
          <p:nvPr>
            <p:ph type="title" idx="4294967295"/>
          </p:nvPr>
        </p:nvSpPr>
        <p:spPr>
          <a:xfrm>
            <a:off x="5555543" y="358491"/>
            <a:ext cx="3236140" cy="1200329"/>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defTabSz="914400">
              <a:spcBef>
                <a:spcPts val="0"/>
              </a:spcBef>
              <a:spcAft>
                <a:spcPts val="1200"/>
              </a:spcAft>
              <a:defRPr/>
            </a:pPr>
            <a:r>
              <a:rPr lang="en-US">
                <a:gradFill>
                  <a:gsLst>
                    <a:gs pos="0">
                      <a:srgbClr val="0078D4"/>
                    </a:gs>
                    <a:gs pos="50000">
                      <a:srgbClr val="C03BC4"/>
                    </a:gs>
                    <a:gs pos="100000">
                      <a:srgbClr val="FFA38B"/>
                    </a:gs>
                  </a:gsLst>
                  <a:lin ang="0" scaled="0"/>
                </a:gradFill>
                <a:cs typeface="Segoe UI"/>
              </a:rPr>
              <a:t>Accessible AI is Responsible AI</a:t>
            </a:r>
            <a:endParaRPr lang="en-IN">
              <a:gradFill>
                <a:gsLst>
                  <a:gs pos="0">
                    <a:srgbClr val="0078D4"/>
                  </a:gs>
                  <a:gs pos="50000">
                    <a:srgbClr val="C03BC4"/>
                  </a:gs>
                  <a:gs pos="100000">
                    <a:srgbClr val="FFA38B"/>
                  </a:gs>
                </a:gsLst>
                <a:lin ang="0" scaled="0"/>
              </a:gradFill>
              <a:cs typeface="Segoe UI"/>
            </a:endParaRPr>
          </a:p>
        </p:txBody>
      </p:sp>
      <p:pic>
        <p:nvPicPr>
          <p:cNvPr id="4" name="Picture 3" descr="digital waves hover over a city">
            <a:extLst>
              <a:ext uri="{FF2B5EF4-FFF2-40B4-BE49-F238E27FC236}">
                <a16:creationId xmlns:a16="http://schemas.microsoft.com/office/drawing/2014/main" id="{B1982B1B-F68B-31D2-7E56-CFC42207C99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93688" y="292100"/>
            <a:ext cx="4724701" cy="6272213"/>
          </a:xfrm>
          <a:prstGeom prst="roundRect">
            <a:avLst>
              <a:gd name="adj" fmla="val 2395"/>
            </a:avLst>
          </a:prstGeom>
        </p:spPr>
      </p:pic>
      <p:sp>
        <p:nvSpPr>
          <p:cNvPr id="11" name="TextBox 10">
            <a:extLst>
              <a:ext uri="{FF2B5EF4-FFF2-40B4-BE49-F238E27FC236}">
                <a16:creationId xmlns:a16="http://schemas.microsoft.com/office/drawing/2014/main" id="{95083599-E665-7D1C-BD32-F746478A9EDE}"/>
              </a:ext>
            </a:extLst>
          </p:cNvPr>
          <p:cNvSpPr txBox="1"/>
          <p:nvPr/>
        </p:nvSpPr>
        <p:spPr>
          <a:xfrm>
            <a:off x="6885760" y="2030938"/>
            <a:ext cx="5942828" cy="1015663"/>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3000" spc="-50">
                <a:ln w="3175">
                  <a:noFill/>
                </a:ln>
                <a:gradFill>
                  <a:gsLst>
                    <a:gs pos="0">
                      <a:srgbClr val="0078D4"/>
                    </a:gs>
                    <a:gs pos="50000">
                      <a:srgbClr val="C03BC4"/>
                    </a:gs>
                    <a:gs pos="100000">
                      <a:srgbClr val="FFA38B"/>
                    </a:gs>
                  </a:gsLst>
                  <a:lin ang="0" scaled="0"/>
                </a:gradFill>
                <a:latin typeface="+mj-lt"/>
                <a:cs typeface="Segoe UI"/>
              </a:rPr>
              <a:t>Be Accessible: Inclusive </a:t>
            </a:r>
            <a:br>
              <a:rPr lang="en-US" sz="3000" spc="-50">
                <a:ln w="3175">
                  <a:noFill/>
                </a:ln>
                <a:gradFill>
                  <a:gsLst>
                    <a:gs pos="0">
                      <a:srgbClr val="0078D4"/>
                    </a:gs>
                    <a:gs pos="50000">
                      <a:srgbClr val="C03BC4"/>
                    </a:gs>
                    <a:gs pos="100000">
                      <a:srgbClr val="FFA38B"/>
                    </a:gs>
                  </a:gsLst>
                  <a:lin ang="0" scaled="0"/>
                </a:gradFill>
                <a:latin typeface="+mj-lt"/>
                <a:cs typeface="Segoe UI"/>
              </a:rPr>
            </a:br>
            <a:r>
              <a:rPr lang="en-US" sz="3000" spc="-50">
                <a:ln w="3175">
                  <a:noFill/>
                </a:ln>
                <a:gradFill>
                  <a:gsLst>
                    <a:gs pos="0">
                      <a:srgbClr val="0078D4"/>
                    </a:gs>
                    <a:gs pos="50000">
                      <a:srgbClr val="C03BC4"/>
                    </a:gs>
                    <a:gs pos="100000">
                      <a:srgbClr val="FFA38B"/>
                    </a:gs>
                  </a:gsLst>
                  <a:lin ang="0" scaled="0"/>
                </a:gradFill>
                <a:latin typeface="+mj-lt"/>
                <a:cs typeface="Segoe UI"/>
              </a:rPr>
              <a:t>and accessible by design</a:t>
            </a:r>
          </a:p>
        </p:txBody>
      </p:sp>
      <p:sp>
        <p:nvSpPr>
          <p:cNvPr id="8" name="TextBox 7">
            <a:extLst>
              <a:ext uri="{FF2B5EF4-FFF2-40B4-BE49-F238E27FC236}">
                <a16:creationId xmlns:a16="http://schemas.microsoft.com/office/drawing/2014/main" id="{02A6CC97-819C-7A9C-9B21-789B51D03C73}"/>
              </a:ext>
            </a:extLst>
          </p:cNvPr>
          <p:cNvSpPr txBox="1"/>
          <p:nvPr/>
        </p:nvSpPr>
        <p:spPr>
          <a:xfrm>
            <a:off x="6885760" y="3448501"/>
            <a:ext cx="5942828" cy="1015663"/>
          </a:xfrm>
          <a:prstGeom prst="rect">
            <a:avLst/>
          </a:prstGeom>
        </p:spPr>
        <p:txBody>
          <a:bodyPr wrap="square" lIns="0">
            <a:spAutoFit/>
          </a:bodyPr>
          <a:lstStyle/>
          <a:p>
            <a:pPr>
              <a:spcAft>
                <a:spcPts val="1200"/>
              </a:spcAft>
              <a:defRPr/>
            </a:pPr>
            <a:r>
              <a:rPr lang="en-US" sz="3000" spc="-50">
                <a:ln w="3175">
                  <a:noFill/>
                </a:ln>
                <a:gradFill>
                  <a:gsLst>
                    <a:gs pos="0">
                      <a:srgbClr val="0078D4"/>
                    </a:gs>
                    <a:gs pos="50000">
                      <a:srgbClr val="C03BC4"/>
                    </a:gs>
                    <a:gs pos="100000">
                      <a:srgbClr val="FFA38B"/>
                    </a:gs>
                  </a:gsLst>
                  <a:lin ang="0" scaled="0"/>
                </a:gradFill>
                <a:latin typeface="+mj-lt"/>
                <a:cs typeface="Segoe UI"/>
              </a:rPr>
              <a:t>Incorporate Disability Data </a:t>
            </a:r>
            <a:br>
              <a:rPr lang="en-US" sz="3000" spc="-50">
                <a:ln w="3175">
                  <a:noFill/>
                </a:ln>
                <a:gradFill>
                  <a:gsLst>
                    <a:gs pos="0">
                      <a:srgbClr val="0078D4"/>
                    </a:gs>
                    <a:gs pos="50000">
                      <a:srgbClr val="C03BC4"/>
                    </a:gs>
                    <a:gs pos="100000">
                      <a:srgbClr val="FFA38B"/>
                    </a:gs>
                  </a:gsLst>
                  <a:lin ang="0" scaled="0"/>
                </a:gradFill>
                <a:latin typeface="+mj-lt"/>
                <a:cs typeface="Segoe UI"/>
              </a:rPr>
            </a:br>
            <a:r>
              <a:rPr lang="en-US" sz="3000" spc="-50">
                <a:ln w="3175">
                  <a:noFill/>
                </a:ln>
                <a:gradFill>
                  <a:gsLst>
                    <a:gs pos="0">
                      <a:srgbClr val="0078D4"/>
                    </a:gs>
                    <a:gs pos="50000">
                      <a:srgbClr val="C03BC4"/>
                    </a:gs>
                    <a:gs pos="100000">
                      <a:srgbClr val="FFA38B"/>
                    </a:gs>
                  </a:gsLst>
                  <a:lin ang="0" scaled="0"/>
                </a:gradFill>
                <a:latin typeface="+mj-lt"/>
                <a:cs typeface="Segoe UI"/>
              </a:rPr>
              <a:t>and protect against ableism</a:t>
            </a:r>
          </a:p>
        </p:txBody>
      </p:sp>
      <p:sp>
        <p:nvSpPr>
          <p:cNvPr id="9" name="TextBox 8">
            <a:extLst>
              <a:ext uri="{FF2B5EF4-FFF2-40B4-BE49-F238E27FC236}">
                <a16:creationId xmlns:a16="http://schemas.microsoft.com/office/drawing/2014/main" id="{8F432025-89B0-1547-EAC6-DA02F82D0C41}"/>
              </a:ext>
            </a:extLst>
          </p:cNvPr>
          <p:cNvSpPr txBox="1"/>
          <p:nvPr/>
        </p:nvSpPr>
        <p:spPr>
          <a:xfrm>
            <a:off x="6885760" y="4866064"/>
            <a:ext cx="5942828" cy="1477328"/>
          </a:xfrm>
          <a:prstGeom prst="rect">
            <a:avLst/>
          </a:prstGeom>
        </p:spPr>
        <p:txBody>
          <a:bodyPr wrap="square" lIns="0">
            <a:spAutoFit/>
          </a:bodyPr>
          <a:lstStyle/>
          <a:p>
            <a:pPr marR="0" lvl="0" indent="0" fontAlgn="auto">
              <a:lnSpc>
                <a:spcPct val="100000"/>
              </a:lnSpc>
              <a:spcBef>
                <a:spcPts val="0"/>
              </a:spcBef>
              <a:spcAft>
                <a:spcPts val="1200"/>
              </a:spcAft>
              <a:buClrTx/>
              <a:buSzTx/>
              <a:buFontTx/>
              <a:buNone/>
              <a:tabLst/>
              <a:defRPr/>
            </a:pPr>
            <a:r>
              <a:rPr lang="en-US" sz="3000" spc="-50">
                <a:ln w="3175">
                  <a:noFill/>
                </a:ln>
                <a:gradFill>
                  <a:gsLst>
                    <a:gs pos="0">
                      <a:srgbClr val="0078D4"/>
                    </a:gs>
                    <a:gs pos="50000">
                      <a:srgbClr val="C03BC4"/>
                    </a:gs>
                    <a:gs pos="100000">
                      <a:srgbClr val="FFA38B"/>
                    </a:gs>
                  </a:gsLst>
                  <a:lin ang="0" scaled="0"/>
                </a:gradFill>
                <a:latin typeface="+mj-lt"/>
                <a:cs typeface="Segoe UI"/>
              </a:rPr>
              <a:t>Foster Innovation: Push for </a:t>
            </a:r>
            <a:br>
              <a:rPr lang="en-US" sz="3000" spc="-50">
                <a:ln w="3175">
                  <a:noFill/>
                </a:ln>
                <a:gradFill>
                  <a:gsLst>
                    <a:gs pos="0">
                      <a:srgbClr val="0078D4"/>
                    </a:gs>
                    <a:gs pos="50000">
                      <a:srgbClr val="C03BC4"/>
                    </a:gs>
                    <a:gs pos="100000">
                      <a:srgbClr val="FFA38B"/>
                    </a:gs>
                  </a:gsLst>
                  <a:lin ang="0" scaled="0"/>
                </a:gradFill>
                <a:latin typeface="+mj-lt"/>
                <a:cs typeface="Segoe UI"/>
              </a:rPr>
            </a:br>
            <a:r>
              <a:rPr lang="en-US" sz="3000" spc="-50">
                <a:ln w="3175">
                  <a:noFill/>
                </a:ln>
                <a:gradFill>
                  <a:gsLst>
                    <a:gs pos="0">
                      <a:srgbClr val="0078D4"/>
                    </a:gs>
                    <a:gs pos="50000">
                      <a:srgbClr val="C03BC4"/>
                    </a:gs>
                    <a:gs pos="100000">
                      <a:srgbClr val="FFA38B"/>
                    </a:gs>
                  </a:gsLst>
                  <a:lin ang="0" scaled="0"/>
                </a:gradFill>
                <a:latin typeface="+mj-lt"/>
                <a:cs typeface="Segoe UI"/>
              </a:rPr>
              <a:t>paradigm shifts to empower disabled</a:t>
            </a:r>
          </a:p>
        </p:txBody>
      </p:sp>
      <p:grpSp>
        <p:nvGrpSpPr>
          <p:cNvPr id="18" name="Group 17">
            <a:extLst>
              <a:ext uri="{FF2B5EF4-FFF2-40B4-BE49-F238E27FC236}">
                <a16:creationId xmlns:a16="http://schemas.microsoft.com/office/drawing/2014/main" id="{8FC1F580-6762-AEA0-42A5-E6BEDF0E47CB}"/>
              </a:ext>
              <a:ext uri="{C183D7F6-B498-43B3-948B-1728B52AA6E4}">
                <adec:decorative xmlns:adec="http://schemas.microsoft.com/office/drawing/2017/decorative" val="1"/>
              </a:ext>
            </a:extLst>
          </p:cNvPr>
          <p:cNvGrpSpPr/>
          <p:nvPr/>
        </p:nvGrpSpPr>
        <p:grpSpPr>
          <a:xfrm>
            <a:off x="5666559" y="2077076"/>
            <a:ext cx="738721" cy="738721"/>
            <a:chOff x="5666559" y="2077076"/>
            <a:chExt cx="738721" cy="738721"/>
          </a:xfrm>
        </p:grpSpPr>
        <p:sp>
          <p:nvSpPr>
            <p:cNvPr id="2" name="Oval 1" descr="4">
              <a:extLst>
                <a:ext uri="{FF2B5EF4-FFF2-40B4-BE49-F238E27FC236}">
                  <a16:creationId xmlns:a16="http://schemas.microsoft.com/office/drawing/2014/main" id="{02C53925-B0DA-D41B-5E21-C0AA75E3057D}"/>
                </a:ext>
              </a:extLst>
            </p:cNvPr>
            <p:cNvSpPr/>
            <p:nvPr/>
          </p:nvSpPr>
          <p:spPr>
            <a:xfrm>
              <a:off x="5666559" y="2077076"/>
              <a:ext cx="738721" cy="738721"/>
            </a:xfrm>
            <a:prstGeom prst="ellipse">
              <a:avLst/>
            </a:prstGeom>
            <a:gradFill flip="none" rotWithShape="1">
              <a:gsLst>
                <a:gs pos="35000">
                  <a:srgbClr val="8DC8E8"/>
                </a:gs>
                <a:gs pos="10000">
                  <a:srgbClr val="D59ED7"/>
                </a:gs>
              </a:gsLst>
              <a:path path="circle">
                <a:fillToRect l="100000" t="100000"/>
              </a:path>
              <a:tileRect r="-100000" b="-100000"/>
            </a:gradFill>
            <a:ln>
              <a:noFill/>
              <a:headEnd type="none" w="med" len="med"/>
              <a:tailEnd type="none" w="med" len="med"/>
            </a:ln>
            <a:effectLst>
              <a:outerShdw blurRad="63500" dist="1270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w="3175">
                  <a:noFill/>
                </a:ln>
                <a:gradFill>
                  <a:gsLst>
                    <a:gs pos="55747">
                      <a:srgbClr val="000000"/>
                    </a:gs>
                    <a:gs pos="37000">
                      <a:srgbClr val="000000"/>
                    </a:gs>
                  </a:gsLst>
                  <a:lin ang="5400000" scaled="1"/>
                </a:gradFill>
                <a:effectLst/>
                <a:uLnTx/>
                <a:uFillTx/>
                <a:latin typeface="Segoe UI Semibold"/>
                <a:ea typeface="+mn-ea"/>
                <a:cs typeface="Segoe UI" pitchFamily="34" charset="0"/>
              </a:endParaRPr>
            </a:p>
          </p:txBody>
        </p:sp>
        <p:pic>
          <p:nvPicPr>
            <p:cNvPr id="13" name="Graphic 12" descr="Wheelchair with solid fill">
              <a:extLst>
                <a:ext uri="{FF2B5EF4-FFF2-40B4-BE49-F238E27FC236}">
                  <a16:creationId xmlns:a16="http://schemas.microsoft.com/office/drawing/2014/main" id="{FAB9FAF5-56C0-B5BC-1D27-C7525BF15C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804877" y="2215394"/>
              <a:ext cx="462085" cy="462085"/>
            </a:xfrm>
            <a:prstGeom prst="rect">
              <a:avLst/>
            </a:prstGeom>
          </p:spPr>
        </p:pic>
      </p:grpSp>
      <p:grpSp>
        <p:nvGrpSpPr>
          <p:cNvPr id="19" name="Group 18">
            <a:extLst>
              <a:ext uri="{FF2B5EF4-FFF2-40B4-BE49-F238E27FC236}">
                <a16:creationId xmlns:a16="http://schemas.microsoft.com/office/drawing/2014/main" id="{04EE7829-64A0-0017-199A-01B706BA4368}"/>
              </a:ext>
              <a:ext uri="{C183D7F6-B498-43B3-948B-1728B52AA6E4}">
                <adec:decorative xmlns:adec="http://schemas.microsoft.com/office/drawing/2017/decorative" val="1"/>
              </a:ext>
            </a:extLst>
          </p:cNvPr>
          <p:cNvGrpSpPr/>
          <p:nvPr/>
        </p:nvGrpSpPr>
        <p:grpSpPr>
          <a:xfrm>
            <a:off x="5666559" y="3494639"/>
            <a:ext cx="738721" cy="738721"/>
            <a:chOff x="5666559" y="3494639"/>
            <a:chExt cx="738721" cy="738721"/>
          </a:xfrm>
        </p:grpSpPr>
        <p:sp>
          <p:nvSpPr>
            <p:cNvPr id="10" name="Oval 9" descr="4">
              <a:extLst>
                <a:ext uri="{FF2B5EF4-FFF2-40B4-BE49-F238E27FC236}">
                  <a16:creationId xmlns:a16="http://schemas.microsoft.com/office/drawing/2014/main" id="{58F78EA5-4E0C-59A1-7767-BC612E808B52}"/>
                </a:ext>
              </a:extLst>
            </p:cNvPr>
            <p:cNvSpPr/>
            <p:nvPr/>
          </p:nvSpPr>
          <p:spPr>
            <a:xfrm>
              <a:off x="5666559" y="3494639"/>
              <a:ext cx="738721" cy="738721"/>
            </a:xfrm>
            <a:prstGeom prst="ellipse">
              <a:avLst/>
            </a:prstGeom>
            <a:gradFill flip="none" rotWithShape="1">
              <a:gsLst>
                <a:gs pos="35000">
                  <a:srgbClr val="8DC8E8"/>
                </a:gs>
                <a:gs pos="10000">
                  <a:srgbClr val="D59ED7"/>
                </a:gs>
              </a:gsLst>
              <a:path path="circle">
                <a:fillToRect l="100000" t="100000"/>
              </a:path>
              <a:tileRect r="-100000" b="-100000"/>
            </a:gradFill>
            <a:ln>
              <a:noFill/>
              <a:headEnd type="none" w="med" len="med"/>
              <a:tailEnd type="none" w="med" len="med"/>
            </a:ln>
            <a:effectLst>
              <a:outerShdw blurRad="63500" dist="1270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w="3175">
                  <a:noFill/>
                </a:ln>
                <a:gradFill>
                  <a:gsLst>
                    <a:gs pos="55747">
                      <a:srgbClr val="000000"/>
                    </a:gs>
                    <a:gs pos="37000">
                      <a:srgbClr val="000000"/>
                    </a:gs>
                  </a:gsLst>
                  <a:lin ang="5400000" scaled="1"/>
                </a:gradFill>
                <a:effectLst/>
                <a:uLnTx/>
                <a:uFillTx/>
                <a:latin typeface="Segoe UI Semibold"/>
                <a:ea typeface="+mn-ea"/>
                <a:cs typeface="Segoe UI" pitchFamily="34" charset="0"/>
              </a:endParaRPr>
            </a:p>
          </p:txBody>
        </p:sp>
        <p:pic>
          <p:nvPicPr>
            <p:cNvPr id="14" name="Graphic 13" descr="Cheers with solid fill">
              <a:extLst>
                <a:ext uri="{FF2B5EF4-FFF2-40B4-BE49-F238E27FC236}">
                  <a16:creationId xmlns:a16="http://schemas.microsoft.com/office/drawing/2014/main" id="{71BC1934-74AB-DE79-0C93-7CFEF01733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779379" y="3607459"/>
              <a:ext cx="513080" cy="513080"/>
            </a:xfrm>
            <a:prstGeom prst="rect">
              <a:avLst/>
            </a:prstGeom>
          </p:spPr>
        </p:pic>
      </p:grpSp>
      <p:grpSp>
        <p:nvGrpSpPr>
          <p:cNvPr id="20" name="Group 19">
            <a:extLst>
              <a:ext uri="{FF2B5EF4-FFF2-40B4-BE49-F238E27FC236}">
                <a16:creationId xmlns:a16="http://schemas.microsoft.com/office/drawing/2014/main" id="{F41F66F8-F31E-C7E5-20B3-F10D292C257B}"/>
              </a:ext>
              <a:ext uri="{C183D7F6-B498-43B3-948B-1728B52AA6E4}">
                <adec:decorative xmlns:adec="http://schemas.microsoft.com/office/drawing/2017/decorative" val="1"/>
              </a:ext>
            </a:extLst>
          </p:cNvPr>
          <p:cNvGrpSpPr/>
          <p:nvPr/>
        </p:nvGrpSpPr>
        <p:grpSpPr>
          <a:xfrm>
            <a:off x="5666559" y="4912202"/>
            <a:ext cx="738721" cy="738721"/>
            <a:chOff x="5666559" y="4912202"/>
            <a:chExt cx="738721" cy="738721"/>
          </a:xfrm>
        </p:grpSpPr>
        <p:sp>
          <p:nvSpPr>
            <p:cNvPr id="12" name="Oval 11" descr="4">
              <a:extLst>
                <a:ext uri="{FF2B5EF4-FFF2-40B4-BE49-F238E27FC236}">
                  <a16:creationId xmlns:a16="http://schemas.microsoft.com/office/drawing/2014/main" id="{FD6B6AB4-7E03-B89E-C72B-4A6FF5167D0C}"/>
                </a:ext>
              </a:extLst>
            </p:cNvPr>
            <p:cNvSpPr/>
            <p:nvPr/>
          </p:nvSpPr>
          <p:spPr>
            <a:xfrm>
              <a:off x="5666559" y="4912202"/>
              <a:ext cx="738721" cy="738721"/>
            </a:xfrm>
            <a:prstGeom prst="ellipse">
              <a:avLst/>
            </a:prstGeom>
            <a:gradFill flip="none" rotWithShape="1">
              <a:gsLst>
                <a:gs pos="35000">
                  <a:srgbClr val="8DC8E8"/>
                </a:gs>
                <a:gs pos="10000">
                  <a:srgbClr val="D59ED7"/>
                </a:gs>
              </a:gsLst>
              <a:path path="circle">
                <a:fillToRect l="100000" t="100000"/>
              </a:path>
              <a:tileRect r="-100000" b="-100000"/>
            </a:gradFill>
            <a:ln>
              <a:noFill/>
              <a:headEnd type="none" w="med" len="med"/>
              <a:tailEnd type="none" w="med" len="med"/>
            </a:ln>
            <a:effectLst>
              <a:outerShdw blurRad="63500" dist="1270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w="3175">
                  <a:noFill/>
                </a:ln>
                <a:gradFill>
                  <a:gsLst>
                    <a:gs pos="55747">
                      <a:srgbClr val="000000"/>
                    </a:gs>
                    <a:gs pos="37000">
                      <a:srgbClr val="000000"/>
                    </a:gs>
                  </a:gsLst>
                  <a:lin ang="5400000" scaled="1"/>
                </a:gradFill>
                <a:effectLst/>
                <a:uLnTx/>
                <a:uFillTx/>
                <a:latin typeface="Segoe UI Semibold"/>
                <a:ea typeface="+mn-ea"/>
                <a:cs typeface="Segoe UI" pitchFamily="34" charset="0"/>
              </a:endParaRPr>
            </a:p>
          </p:txBody>
        </p:sp>
        <p:pic>
          <p:nvPicPr>
            <p:cNvPr id="17" name="Graphic 16" descr="Lightbulb and gear with solid fill">
              <a:extLst>
                <a:ext uri="{FF2B5EF4-FFF2-40B4-BE49-F238E27FC236}">
                  <a16:creationId xmlns:a16="http://schemas.microsoft.com/office/drawing/2014/main" id="{D7736972-6121-6028-4F29-90F045D43F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796716" y="5042359"/>
              <a:ext cx="478408" cy="478408"/>
            </a:xfrm>
            <a:prstGeom prst="rect">
              <a:avLst/>
            </a:prstGeom>
          </p:spPr>
        </p:pic>
      </p:grpSp>
    </p:spTree>
    <p:custDataLst>
      <p:tags r:id="rId1"/>
    </p:custDataLst>
    <p:extLst>
      <p:ext uri="{BB962C8B-B14F-4D97-AF65-F5344CB8AC3E}">
        <p14:creationId xmlns:p14="http://schemas.microsoft.com/office/powerpoint/2010/main" val="25642536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35BCF-66C4-F289-3610-4F6373FD1F8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
            <a:ext cx="4191000" cy="6858000"/>
          </a:xfrm>
          <a:prstGeom prst="rect">
            <a:avLst/>
          </a:prstGeom>
        </p:spPr>
      </p:pic>
      <p:sp>
        <p:nvSpPr>
          <p:cNvPr id="4" name="Title 3">
            <a:extLst>
              <a:ext uri="{FF2B5EF4-FFF2-40B4-BE49-F238E27FC236}">
                <a16:creationId xmlns:a16="http://schemas.microsoft.com/office/drawing/2014/main" id="{1F6A4CA0-B0DF-4DA2-B8DF-13F48627BE26}"/>
              </a:ext>
            </a:extLst>
          </p:cNvPr>
          <p:cNvSpPr>
            <a:spLocks noGrp="1"/>
          </p:cNvSpPr>
          <p:nvPr>
            <p:ph type="title"/>
          </p:nvPr>
        </p:nvSpPr>
        <p:spPr>
          <a:xfrm>
            <a:off x="228747" y="2744136"/>
            <a:ext cx="3733507" cy="1369727"/>
          </a:xfrm>
        </p:spPr>
        <p:txBody>
          <a:bodyPr/>
          <a:lstStyle/>
          <a:p>
            <a:pPr defTabSz="914400">
              <a:spcBef>
                <a:spcPts val="0"/>
              </a:spcBef>
              <a:spcAft>
                <a:spcPts val="1200"/>
              </a:spcAft>
              <a:defRPr/>
            </a:pPr>
            <a:r>
              <a:rPr lang="en-US" sz="3600">
                <a:gradFill>
                  <a:gsLst>
                    <a:gs pos="0">
                      <a:srgbClr val="0078D4"/>
                    </a:gs>
                    <a:gs pos="50000">
                      <a:srgbClr val="C03BC4"/>
                    </a:gs>
                    <a:gs pos="100000">
                      <a:srgbClr val="FFA38B"/>
                    </a:gs>
                  </a:gsLst>
                  <a:lin ang="0" scaled="0"/>
                </a:gradFill>
                <a:latin typeface="+mj-lt"/>
                <a:cs typeface="Segoe UI"/>
              </a:rPr>
              <a:t>Disability Support</a:t>
            </a:r>
          </a:p>
        </p:txBody>
      </p:sp>
      <p:sp>
        <p:nvSpPr>
          <p:cNvPr id="3" name="Text Placeholder 2" descr="Creating Accessible Content&#10;">
            <a:extLst>
              <a:ext uri="{FF2B5EF4-FFF2-40B4-BE49-F238E27FC236}">
                <a16:creationId xmlns:a16="http://schemas.microsoft.com/office/drawing/2014/main" id="{2ED31525-AF12-4B32-9DA9-72704288ECB5}"/>
              </a:ext>
            </a:extLst>
          </p:cNvPr>
          <p:cNvSpPr>
            <a:spLocks noGrp="1"/>
          </p:cNvSpPr>
          <p:nvPr>
            <p:ph type="body" sz="quarter" idx="11"/>
          </p:nvPr>
        </p:nvSpPr>
        <p:spPr>
          <a:xfrm>
            <a:off x="317937" y="3652622"/>
            <a:ext cx="3329127" cy="598053"/>
          </a:xfrm>
        </p:spPr>
        <p:txBody>
          <a:bodyPr>
            <a:normAutofit/>
          </a:bodyPr>
          <a:lstStyle/>
          <a:p>
            <a:pPr marL="0" indent="0">
              <a:buNone/>
            </a:pPr>
            <a:r>
              <a:rPr lang="en-US">
                <a:solidFill>
                  <a:srgbClr val="8661C5"/>
                </a:solidFill>
              </a:rPr>
              <a:t>Disability Answer Desk</a:t>
            </a:r>
          </a:p>
        </p:txBody>
      </p:sp>
      <p:pic>
        <p:nvPicPr>
          <p:cNvPr id="6" name="Picture 5" descr="A person in a headset talking on a phone">
            <a:extLst>
              <a:ext uri="{FF2B5EF4-FFF2-40B4-BE49-F238E27FC236}">
                <a16:creationId xmlns:a16="http://schemas.microsoft.com/office/drawing/2014/main" id="{1637B050-C303-48E3-833D-258EE08678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91000" y="-2"/>
            <a:ext cx="8001000" cy="6858000"/>
          </a:xfrm>
          <a:prstGeom prst="rect">
            <a:avLst/>
          </a:prstGeom>
        </p:spPr>
      </p:pic>
    </p:spTree>
    <p:extLst>
      <p:ext uri="{BB962C8B-B14F-4D97-AF65-F5344CB8AC3E}">
        <p14:creationId xmlns:p14="http://schemas.microsoft.com/office/powerpoint/2010/main" val="3265838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579dd098-ecbc-4587-8b8a-fa3250baf3ff&quot;,&quot;TimeStamp&quot;:&quot;2018-06-18T14:47:37.4546249+10:00&quot;}"/>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83e36101-5a20-4cc5-9197-bd67235e3507&quot;,&quot;TimeStamp&quot;:&quot;2018-11-12T11:05:53.2866879-08:00&quot;}"/>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__MICROSOFT_TRANSLATOR_CLM_SLIDEINFO" val="{&quot;Guid&quot;:&quot;3c606056-b4a0-4c14-87f3-2f4ad59c8abe&quot;,&quot;TimeStamp&quot;:&quot;2017-11-30T21:02:08.224095-08:00&quot;}"/>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icrosoft Build 16:9 Template Light">
  <a:themeElements>
    <a:clrScheme name="Custom 90">
      <a:dk1>
        <a:srgbClr val="000000"/>
      </a:dk1>
      <a:lt1>
        <a:srgbClr val="FFFFFF"/>
      </a:lt1>
      <a:dk2>
        <a:srgbClr val="463668"/>
      </a:dk2>
      <a:lt2>
        <a:srgbClr val="E8E6DF"/>
      </a:lt2>
      <a:accent1>
        <a:srgbClr val="463668"/>
      </a:accent1>
      <a:accent2>
        <a:srgbClr val="C5B4E3"/>
      </a:accent2>
      <a:accent3>
        <a:srgbClr val="0078D4"/>
      </a:accent3>
      <a:accent4>
        <a:srgbClr val="8C8279"/>
      </a:accent4>
      <a:accent5>
        <a:srgbClr val="8DE971"/>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3_16-9 Event-template.potx" id="{D98A8582-D9E9-4D2A-A4F4-342A0FDF4A6D}" vid="{F977E625-A620-4C4E-89B5-C781EF529699}"/>
    </a:ext>
  </a:extLst>
</a:theme>
</file>

<file path=ppt/theme/theme2.xml><?xml version="1.0" encoding="utf-8"?>
<a:theme xmlns:a="http://schemas.openxmlformats.org/drawingml/2006/main" name="Microsoft AI Tour 16:9 Template Light">
  <a:themeElements>
    <a:clrScheme name="Custom 139">
      <a:dk1>
        <a:srgbClr val="000000"/>
      </a:dk1>
      <a:lt1>
        <a:srgbClr val="FFFFFF"/>
      </a:lt1>
      <a:dk2>
        <a:srgbClr val="2A446F"/>
      </a:dk2>
      <a:lt2>
        <a:srgbClr val="E8E6DF"/>
      </a:lt2>
      <a:accent1>
        <a:srgbClr val="0078D4"/>
      </a:accent1>
      <a:accent2>
        <a:srgbClr val="2A446F"/>
      </a:accent2>
      <a:accent3>
        <a:srgbClr val="C03BC4"/>
      </a:accent3>
      <a:accent4>
        <a:srgbClr val="8C8279"/>
      </a:accent4>
      <a:accent5>
        <a:srgbClr val="49C5B1"/>
      </a:accent5>
      <a:accent6>
        <a:srgbClr val="D7D2CB"/>
      </a:accent6>
      <a:hlink>
        <a:srgbClr val="C03BC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FT-AI-Tour_2023_16-9_Event-template.potx" id="{99690924-F63D-412C-9B18-8FAFEB2F9CED}" vid="{3958BC9A-7AA3-4CFF-B652-4E1B2DCBB85A}"/>
    </a:ext>
  </a:extLst>
</a:theme>
</file>

<file path=ppt/theme/theme3.xml><?xml version="1.0" encoding="utf-8"?>
<a:theme xmlns:a="http://schemas.openxmlformats.org/drawingml/2006/main" name="Azure 2023 Template">
  <a:themeElements>
    <a:clrScheme name="Custom 4">
      <a:dk1>
        <a:srgbClr val="000000"/>
      </a:dk1>
      <a:lt1>
        <a:srgbClr val="FFFFFF"/>
      </a:lt1>
      <a:dk2>
        <a:srgbClr val="0078D4"/>
      </a:dk2>
      <a:lt2>
        <a:srgbClr val="E8E6DF"/>
      </a:lt2>
      <a:accent1>
        <a:srgbClr val="0078D4"/>
      </a:accent1>
      <a:accent2>
        <a:srgbClr val="2A446F"/>
      </a:accent2>
      <a:accent3>
        <a:srgbClr val="49C5B1"/>
      </a:accent3>
      <a:accent4>
        <a:srgbClr val="8DE971"/>
      </a:accent4>
      <a:accent5>
        <a:srgbClr val="F4364F"/>
      </a:accent5>
      <a:accent6>
        <a:srgbClr val="C03BC4"/>
      </a:accent6>
      <a:hlink>
        <a:srgbClr val="091F2C"/>
      </a:hlink>
      <a:folHlink>
        <a:srgbClr val="091F2C"/>
      </a:folHlink>
    </a:clrScheme>
    <a:fontScheme name="Custom 4">
      <a:majorFont>
        <a:latin typeface="Segoe Sans Text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662DC8C9-CFC0-405F-82A1-B248626FCAE6}" vid="{49C91371-712F-49B7-AFEB-59DA86371DF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137</TotalTime>
  <Words>4564</Words>
  <Application>Microsoft Office PowerPoint</Application>
  <PresentationFormat>Widescreen</PresentationFormat>
  <Paragraphs>549</Paragraphs>
  <Slides>58</Slides>
  <Notes>41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58</vt:i4>
      </vt:variant>
    </vt:vector>
  </HeadingPairs>
  <TitlesOfParts>
    <vt:vector size="77" baseType="lpstr">
      <vt:lpstr>Aptos</vt:lpstr>
      <vt:lpstr>Aptos Display</vt:lpstr>
      <vt:lpstr>Arial</vt:lpstr>
      <vt:lpstr>Calibri</vt:lpstr>
      <vt:lpstr>Consolas</vt:lpstr>
      <vt:lpstr>Segoe Sans Display</vt:lpstr>
      <vt:lpstr>Segoe Sans Display Semibold</vt:lpstr>
      <vt:lpstr>Segoe Sans Text</vt:lpstr>
      <vt:lpstr>Segoe Sans Text Semibold</vt:lpstr>
      <vt:lpstr>Segoe UI</vt:lpstr>
      <vt:lpstr>Segoe UI Light</vt:lpstr>
      <vt:lpstr>Segoe UI Semibold</vt:lpstr>
      <vt:lpstr>Segoe UI Semilight</vt:lpstr>
      <vt:lpstr>SegoeUI</vt:lpstr>
      <vt:lpstr>Wingdings</vt:lpstr>
      <vt:lpstr>Microsoft Build 16:9 Template Light</vt:lpstr>
      <vt:lpstr>Microsoft AI Tour 16:9 Template Light</vt:lpstr>
      <vt:lpstr>Azure 2023 Template</vt:lpstr>
      <vt:lpstr>Office Theme</vt:lpstr>
      <vt:lpstr>ADCET Webinar: Accessibility in Office 365 - Inclusive isn’t elusive (Refresher)</vt:lpstr>
      <vt:lpstr>Andrew Balzer</vt:lpstr>
      <vt:lpstr>"Our mission is to empower every person and every organisation on the planet to achieve more."</vt:lpstr>
      <vt:lpstr>Promoting independent learning</vt:lpstr>
      <vt:lpstr>Empowering every student with Microsoft Education</vt:lpstr>
      <vt:lpstr>There are many different types of disabilities—and most are invisible</vt:lpstr>
      <vt:lpstr>The impact of Generative AI on Accessibility </vt:lpstr>
      <vt:lpstr>Accessible AI is Responsible AI</vt:lpstr>
      <vt:lpstr>Disability Support</vt:lpstr>
      <vt:lpstr>Accessibility tips</vt:lpstr>
      <vt:lpstr>Accessibility for enterprise customers</vt:lpstr>
      <vt:lpstr>Ask Microsoft Accessibility</vt:lpstr>
      <vt:lpstr>Accessibility help and learning</vt:lpstr>
      <vt:lpstr>AI has incredible potential to improve the lives of people with disabilities</vt:lpstr>
      <vt:lpstr>Alt Text</vt:lpstr>
      <vt:lpstr>Artificial Intelligence</vt:lpstr>
      <vt:lpstr>Built-in AI Cognitive Services for Microsoft 365</vt:lpstr>
      <vt:lpstr>AI-powered assistant enabling an accessible workforce</vt:lpstr>
      <vt:lpstr>Microsoft 365 Copilot</vt:lpstr>
      <vt:lpstr>Video – Click to play on YouTube</vt:lpstr>
      <vt:lpstr>Efficiencies with Copilot</vt:lpstr>
      <vt:lpstr>A day in the life of a person who is blind</vt:lpstr>
      <vt:lpstr>A day in the life of a person with a mobility disability</vt:lpstr>
      <vt:lpstr>A day in the life of a person who is Dyslexic (neurodivergent)</vt:lpstr>
      <vt:lpstr>A day in the life of a person who is autistic (neurodivergent)</vt:lpstr>
      <vt:lpstr>A day in the life with focus on your mental well-being</vt:lpstr>
      <vt:lpstr>Access Microsoft Copilot in five places</vt:lpstr>
      <vt:lpstr>Copilot – Your AI digital assistant: Go Mobile</vt:lpstr>
      <vt:lpstr>Creating Accessible Content</vt:lpstr>
      <vt:lpstr>Microsoft Learning Tools Availability. </vt:lpstr>
      <vt:lpstr>Accessibility tools improve outcomes  </vt:lpstr>
      <vt:lpstr>Quotes from Aditi, data scientist at Microsoft who uses a screen reader</vt:lpstr>
      <vt:lpstr>Picture of 9 year old old student writing sample</vt:lpstr>
      <vt:lpstr>Crazy Creatures Story</vt:lpstr>
      <vt:lpstr>A student Before and After with Dictate</vt:lpstr>
      <vt:lpstr>AI is sprinkled throughout Office</vt:lpstr>
      <vt:lpstr>Windows  accessibility</vt:lpstr>
      <vt:lpstr>Microsoft’s inclusive design principles</vt:lpstr>
      <vt:lpstr>Christine Douglas – The way you see it video</vt:lpstr>
      <vt:lpstr>Christine Douglas – Inclusive isn’t elusive video</vt:lpstr>
      <vt:lpstr>Windows 11 inclusive design video</vt:lpstr>
      <vt:lpstr>Redesigned for productivity, creativity, and ease—for everyone</vt:lpstr>
      <vt:lpstr>Make your PC easier to use - Windows 10 Ease of Access</vt:lpstr>
      <vt:lpstr>Windows 11 builds on the strengths of Windows 10</vt:lpstr>
      <vt:lpstr>Reimagined Accessibility Settings</vt:lpstr>
      <vt:lpstr>Learn more about Windows 11 accessibility</vt:lpstr>
      <vt:lpstr>Achieving more with accessibility – Inclusion in Action series  </vt:lpstr>
      <vt:lpstr>Accessibility Learning  Webinar Series</vt:lpstr>
      <vt:lpstr>Do-it-yourself accessibility</vt:lpstr>
      <vt:lpstr>Accessibility At-A-Glance series</vt:lpstr>
      <vt:lpstr>PDF Accessibility Training</vt:lpstr>
      <vt:lpstr>Office Accessibility</vt:lpstr>
      <vt:lpstr>Learning Tools – Accessibility Playlist</vt:lpstr>
      <vt:lpstr>Learning Tools Flyer – aka.ms/learningtoolsflyer</vt:lpstr>
      <vt:lpstr>Be My AI</vt:lpstr>
      <vt:lpstr>Windows 10</vt:lpstr>
      <vt:lpstr>AI for Accessibility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Ford</dc:creator>
  <cp:lastModifiedBy>Kylie Geard</cp:lastModifiedBy>
  <cp:revision>37</cp:revision>
  <dcterms:created xsi:type="dcterms:W3CDTF">2024-10-20T21:26:15Z</dcterms:created>
  <dcterms:modified xsi:type="dcterms:W3CDTF">2024-11-15T06:03:49Z</dcterms:modified>
</cp:coreProperties>
</file>