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21"/>
  </p:notesMasterIdLst>
  <p:handoutMasterIdLst>
    <p:handoutMasterId r:id="rId22"/>
  </p:handoutMasterIdLst>
  <p:sldIdLst>
    <p:sldId id="295" r:id="rId5"/>
    <p:sldId id="292" r:id="rId6"/>
    <p:sldId id="261" r:id="rId7"/>
    <p:sldId id="293" r:id="rId8"/>
    <p:sldId id="296" r:id="rId9"/>
    <p:sldId id="267" r:id="rId10"/>
    <p:sldId id="268" r:id="rId11"/>
    <p:sldId id="301" r:id="rId12"/>
    <p:sldId id="302" r:id="rId13"/>
    <p:sldId id="299" r:id="rId14"/>
    <p:sldId id="298" r:id="rId15"/>
    <p:sldId id="300" r:id="rId16"/>
    <p:sldId id="297" r:id="rId17"/>
    <p:sldId id="276" r:id="rId18"/>
    <p:sldId id="270" r:id="rId19"/>
    <p:sldId id="263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88AD1-3753-DF4C-9364-BA301D214FBB}" v="824" dt="2024-09-03T01:52:12.576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 autoAdjust="0"/>
    <p:restoredTop sz="94903" autoAdjust="0"/>
  </p:normalViewPr>
  <p:slideViewPr>
    <p:cSldViewPr snapToGrid="0" snapToObjects="1">
      <p:cViewPr>
        <p:scale>
          <a:sx n="80" d="100"/>
          <a:sy n="80" d="100"/>
        </p:scale>
        <p:origin x="30" y="10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251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 JONES" userId="385dbd67-adcd-4123-bf54-bf93ff3ae599" providerId="ADAL" clId="{95188AD1-3753-DF4C-9364-BA301D214FBB}"/>
    <pc:docChg chg="undo custSel addSld delSld modSld sldOrd">
      <pc:chgData name="Ange JONES" userId="385dbd67-adcd-4123-bf54-bf93ff3ae599" providerId="ADAL" clId="{95188AD1-3753-DF4C-9364-BA301D214FBB}" dt="2024-09-03T02:41:01.538" v="5698" actId="14100"/>
      <pc:docMkLst>
        <pc:docMk/>
      </pc:docMkLst>
      <pc:sldChg chg="modSp del">
        <pc:chgData name="Ange JONES" userId="385dbd67-adcd-4123-bf54-bf93ff3ae599" providerId="ADAL" clId="{95188AD1-3753-DF4C-9364-BA301D214FBB}" dt="2024-09-03T00:44:41.277" v="5" actId="2696"/>
        <pc:sldMkLst>
          <pc:docMk/>
          <pc:sldMk cId="680489687" sldId="260"/>
        </pc:sldMkLst>
        <pc:spChg chg="mod">
          <ac:chgData name="Ange JONES" userId="385dbd67-adcd-4123-bf54-bf93ff3ae599" providerId="ADAL" clId="{95188AD1-3753-DF4C-9364-BA301D214FBB}" dt="2024-09-03T00:43:49.504" v="0"/>
          <ac:spMkLst>
            <pc:docMk/>
            <pc:sldMk cId="680489687" sldId="260"/>
            <ac:spMk id="4" creationId="{00000000-0000-0000-0000-000000000000}"/>
          </ac:spMkLst>
        </pc:spChg>
      </pc:sldChg>
      <pc:sldChg chg="modSp mod">
        <pc:chgData name="Ange JONES" userId="385dbd67-adcd-4123-bf54-bf93ff3ae599" providerId="ADAL" clId="{95188AD1-3753-DF4C-9364-BA301D214FBB}" dt="2024-09-03T02:37:29.445" v="5678" actId="27636"/>
        <pc:sldMkLst>
          <pc:docMk/>
          <pc:sldMk cId="401001111" sldId="261"/>
        </pc:sldMkLst>
        <pc:spChg chg="mod">
          <ac:chgData name="Ange JONES" userId="385dbd67-adcd-4123-bf54-bf93ff3ae599" providerId="ADAL" clId="{95188AD1-3753-DF4C-9364-BA301D214FBB}" dt="2024-09-03T00:53:35.715" v="148" actId="20577"/>
          <ac:spMkLst>
            <pc:docMk/>
            <pc:sldMk cId="401001111" sldId="261"/>
            <ac:spMk id="5" creationId="{00000000-0000-0000-0000-000000000000}"/>
          </ac:spMkLst>
        </pc:spChg>
        <pc:spChg chg="mod">
          <ac:chgData name="Ange JONES" userId="385dbd67-adcd-4123-bf54-bf93ff3ae599" providerId="ADAL" clId="{95188AD1-3753-DF4C-9364-BA301D214FBB}" dt="2024-09-03T02:37:29.445" v="5678" actId="27636"/>
          <ac:spMkLst>
            <pc:docMk/>
            <pc:sldMk cId="401001111" sldId="261"/>
            <ac:spMk id="6" creationId="{00000000-0000-0000-0000-000000000000}"/>
          </ac:spMkLst>
        </pc:spChg>
      </pc:sldChg>
      <pc:sldChg chg="modSp del">
        <pc:chgData name="Ange JONES" userId="385dbd67-adcd-4123-bf54-bf93ff3ae599" providerId="ADAL" clId="{95188AD1-3753-DF4C-9364-BA301D214FBB}" dt="2024-09-03T00:44:40.134" v="4" actId="2696"/>
        <pc:sldMkLst>
          <pc:docMk/>
          <pc:sldMk cId="1455395372" sldId="262"/>
        </pc:sldMkLst>
        <pc:spChg chg="mod">
          <ac:chgData name="Ange JONES" userId="385dbd67-adcd-4123-bf54-bf93ff3ae599" providerId="ADAL" clId="{95188AD1-3753-DF4C-9364-BA301D214FBB}" dt="2024-09-03T00:43:49.504" v="0"/>
          <ac:spMkLst>
            <pc:docMk/>
            <pc:sldMk cId="1455395372" sldId="262"/>
            <ac:spMk id="5" creationId="{00000000-0000-0000-0000-000000000000}"/>
          </ac:spMkLst>
        </pc:spChg>
      </pc:sldChg>
      <pc:sldChg chg="addSp delSp modSp mod">
        <pc:chgData name="Ange JONES" userId="385dbd67-adcd-4123-bf54-bf93ff3ae599" providerId="ADAL" clId="{95188AD1-3753-DF4C-9364-BA301D214FBB}" dt="2024-09-03T02:16:43.731" v="5601" actId="20577"/>
        <pc:sldMkLst>
          <pc:docMk/>
          <pc:sldMk cId="2107154420" sldId="263"/>
        </pc:sldMkLst>
        <pc:spChg chg="add mod">
          <ac:chgData name="Ange JONES" userId="385dbd67-adcd-4123-bf54-bf93ff3ae599" providerId="ADAL" clId="{95188AD1-3753-DF4C-9364-BA301D214FBB}" dt="2024-09-03T02:16:43.731" v="5601" actId="20577"/>
          <ac:spMkLst>
            <pc:docMk/>
            <pc:sldMk cId="2107154420" sldId="263"/>
            <ac:spMk id="3" creationId="{D4CA94E1-2AB8-7848-3769-2E6AE39B4279}"/>
          </ac:spMkLst>
        </pc:spChg>
        <pc:spChg chg="del mod">
          <ac:chgData name="Ange JONES" userId="385dbd67-adcd-4123-bf54-bf93ff3ae599" providerId="ADAL" clId="{95188AD1-3753-DF4C-9364-BA301D214FBB}" dt="2024-09-03T00:46:44.919" v="57" actId="478"/>
          <ac:spMkLst>
            <pc:docMk/>
            <pc:sldMk cId="2107154420" sldId="263"/>
            <ac:spMk id="5" creationId="{00000000-0000-0000-0000-000000000000}"/>
          </ac:spMkLst>
        </pc:spChg>
      </pc:sldChg>
      <pc:sldChg chg="modSp mod">
        <pc:chgData name="Ange JONES" userId="385dbd67-adcd-4123-bf54-bf93ff3ae599" providerId="ADAL" clId="{95188AD1-3753-DF4C-9364-BA301D214FBB}" dt="2024-09-03T02:31:13.801" v="5613" actId="2711"/>
        <pc:sldMkLst>
          <pc:docMk/>
          <pc:sldMk cId="3090215449" sldId="267"/>
        </pc:sldMkLst>
        <pc:spChg chg="mod">
          <ac:chgData name="Ange JONES" userId="385dbd67-adcd-4123-bf54-bf93ff3ae599" providerId="ADAL" clId="{95188AD1-3753-DF4C-9364-BA301D214FBB}" dt="2024-09-03T02:31:13.801" v="5613" actId="2711"/>
          <ac:spMkLst>
            <pc:docMk/>
            <pc:sldMk cId="3090215449" sldId="267"/>
            <ac:spMk id="3" creationId="{FBA90C53-1D86-B827-5946-4F521EA5366A}"/>
          </ac:spMkLst>
        </pc:spChg>
        <pc:spChg chg="mod">
          <ac:chgData name="Ange JONES" userId="385dbd67-adcd-4123-bf54-bf93ff3ae599" providerId="ADAL" clId="{95188AD1-3753-DF4C-9364-BA301D214FBB}" dt="2024-09-03T01:28:05.151" v="2047" actId="20577"/>
          <ac:spMkLst>
            <pc:docMk/>
            <pc:sldMk cId="3090215449" sldId="267"/>
            <ac:spMk id="4" creationId="{B6728FBF-B159-288A-B5F6-AC0CCED4F7CB}"/>
          </ac:spMkLst>
        </pc:spChg>
        <pc:graphicFrameChg chg="mod">
          <ac:chgData name="Ange JONES" userId="385dbd67-adcd-4123-bf54-bf93ff3ae599" providerId="ADAL" clId="{95188AD1-3753-DF4C-9364-BA301D214FBB}" dt="2024-09-03T01:50:44.414" v="3775" actId="962"/>
          <ac:graphicFrameMkLst>
            <pc:docMk/>
            <pc:sldMk cId="3090215449" sldId="267"/>
            <ac:graphicFrameMk id="5" creationId="{52BD8DCC-5F5E-CA03-AA4F-A45CB0F7168F}"/>
          </ac:graphicFrameMkLst>
        </pc:graphicFrameChg>
      </pc:sldChg>
      <pc:sldChg chg="delSp modSp mod ord">
        <pc:chgData name="Ange JONES" userId="385dbd67-adcd-4123-bf54-bf93ff3ae599" providerId="ADAL" clId="{95188AD1-3753-DF4C-9364-BA301D214FBB}" dt="2024-09-03T02:31:33.165" v="5618" actId="27636"/>
        <pc:sldMkLst>
          <pc:docMk/>
          <pc:sldMk cId="2866921713" sldId="268"/>
        </pc:sldMkLst>
        <pc:spChg chg="mod">
          <ac:chgData name="Ange JONES" userId="385dbd67-adcd-4123-bf54-bf93ff3ae599" providerId="ADAL" clId="{95188AD1-3753-DF4C-9364-BA301D214FBB}" dt="2024-09-03T02:31:33.165" v="5618" actId="27636"/>
          <ac:spMkLst>
            <pc:docMk/>
            <pc:sldMk cId="2866921713" sldId="268"/>
            <ac:spMk id="3" creationId="{C2FD4331-BAF6-B781-172A-491E3F0223F9}"/>
          </ac:spMkLst>
        </pc:spChg>
        <pc:spChg chg="mod">
          <ac:chgData name="Ange JONES" userId="385dbd67-adcd-4123-bf54-bf93ff3ae599" providerId="ADAL" clId="{95188AD1-3753-DF4C-9364-BA301D214FBB}" dt="2024-09-03T02:07:58.900" v="5306" actId="2711"/>
          <ac:spMkLst>
            <pc:docMk/>
            <pc:sldMk cId="2866921713" sldId="268"/>
            <ac:spMk id="4" creationId="{0FE399F7-F7B0-478F-271C-915F5FA8636A}"/>
          </ac:spMkLst>
        </pc:spChg>
        <pc:picChg chg="del">
          <ac:chgData name="Ange JONES" userId="385dbd67-adcd-4123-bf54-bf93ff3ae599" providerId="ADAL" clId="{95188AD1-3753-DF4C-9364-BA301D214FBB}" dt="2024-09-03T01:28:41.875" v="2052" actId="478"/>
          <ac:picMkLst>
            <pc:docMk/>
            <pc:sldMk cId="2866921713" sldId="268"/>
            <ac:picMk id="1026" creationId="{4C8EC2BF-A8D6-0150-0934-3D635BEA3603}"/>
          </ac:picMkLst>
        </pc:picChg>
      </pc:sldChg>
      <pc:sldChg chg="addSp delSp modSp del mod">
        <pc:chgData name="Ange JONES" userId="385dbd67-adcd-4123-bf54-bf93ff3ae599" providerId="ADAL" clId="{95188AD1-3753-DF4C-9364-BA301D214FBB}" dt="2024-09-03T02:01:48.018" v="4570" actId="2696"/>
        <pc:sldMkLst>
          <pc:docMk/>
          <pc:sldMk cId="881255816" sldId="269"/>
        </pc:sldMkLst>
        <pc:spChg chg="mod">
          <ac:chgData name="Ange JONES" userId="385dbd67-adcd-4123-bf54-bf93ff3ae599" providerId="ADAL" clId="{95188AD1-3753-DF4C-9364-BA301D214FBB}" dt="2024-09-03T00:43:49.504" v="0"/>
          <ac:spMkLst>
            <pc:docMk/>
            <pc:sldMk cId="881255816" sldId="269"/>
            <ac:spMk id="4" creationId="{878A7C41-5C2B-29EA-B1C2-9DB9E753E109}"/>
          </ac:spMkLst>
        </pc:spChg>
        <pc:spChg chg="add del mod">
          <ac:chgData name="Ange JONES" userId="385dbd67-adcd-4123-bf54-bf93ff3ae599" providerId="ADAL" clId="{95188AD1-3753-DF4C-9364-BA301D214FBB}" dt="2024-09-03T00:46:08.819" v="53" actId="478"/>
          <ac:spMkLst>
            <pc:docMk/>
            <pc:sldMk cId="881255816" sldId="269"/>
            <ac:spMk id="5" creationId="{6A1ABC9E-42BE-06CC-0C34-A306DBF48149}"/>
          </ac:spMkLst>
        </pc:spChg>
        <pc:picChg chg="del mod">
          <ac:chgData name="Ange JONES" userId="385dbd67-adcd-4123-bf54-bf93ff3ae599" providerId="ADAL" clId="{95188AD1-3753-DF4C-9364-BA301D214FBB}" dt="2024-09-03T00:46:07.303" v="52" actId="478"/>
          <ac:picMkLst>
            <pc:docMk/>
            <pc:sldMk cId="881255816" sldId="269"/>
            <ac:picMk id="6" creationId="{CEC3EDB6-A794-B35D-94BD-9AFFF3C144FD}"/>
          </ac:picMkLst>
        </pc:picChg>
      </pc:sldChg>
      <pc:sldChg chg="addSp delSp modSp mod">
        <pc:chgData name="Ange JONES" userId="385dbd67-adcd-4123-bf54-bf93ff3ae599" providerId="ADAL" clId="{95188AD1-3753-DF4C-9364-BA301D214FBB}" dt="2024-09-03T02:15:51.437" v="5591" actId="27636"/>
        <pc:sldMkLst>
          <pc:docMk/>
          <pc:sldMk cId="3815950333" sldId="270"/>
        </pc:sldMkLst>
        <pc:spChg chg="mod">
          <ac:chgData name="Ange JONES" userId="385dbd67-adcd-4123-bf54-bf93ff3ae599" providerId="ADAL" clId="{95188AD1-3753-DF4C-9364-BA301D214FBB}" dt="2024-09-03T02:15:51.437" v="5591" actId="27636"/>
          <ac:spMkLst>
            <pc:docMk/>
            <pc:sldMk cId="3815950333" sldId="270"/>
            <ac:spMk id="3" creationId="{DA96FACC-57D7-E6A8-A686-C9CB1F222B93}"/>
          </ac:spMkLst>
        </pc:spChg>
        <pc:spChg chg="add del mod">
          <ac:chgData name="Ange JONES" userId="385dbd67-adcd-4123-bf54-bf93ff3ae599" providerId="ADAL" clId="{95188AD1-3753-DF4C-9364-BA301D214FBB}" dt="2024-09-03T02:15:49.059" v="5589" actId="478"/>
          <ac:spMkLst>
            <pc:docMk/>
            <pc:sldMk cId="3815950333" sldId="270"/>
            <ac:spMk id="4" creationId="{9B86C13D-7C5D-F73C-6662-DA786E1E250C}"/>
          </ac:spMkLst>
        </pc:spChg>
        <pc:spChg chg="mod">
          <ac:chgData name="Ange JONES" userId="385dbd67-adcd-4123-bf54-bf93ff3ae599" providerId="ADAL" clId="{95188AD1-3753-DF4C-9364-BA301D214FBB}" dt="2024-09-03T02:15:41.296" v="5586" actId="20577"/>
          <ac:spMkLst>
            <pc:docMk/>
            <pc:sldMk cId="3815950333" sldId="270"/>
            <ac:spMk id="16" creationId="{E5D09213-7160-6294-B979-2067492910D8}"/>
          </ac:spMkLst>
        </pc:spChg>
        <pc:picChg chg="del mod">
          <ac:chgData name="Ange JONES" userId="385dbd67-adcd-4123-bf54-bf93ff3ae599" providerId="ADAL" clId="{95188AD1-3753-DF4C-9364-BA301D214FBB}" dt="2024-09-03T02:15:43.137" v="5588" actId="478"/>
          <ac:picMkLst>
            <pc:docMk/>
            <pc:sldMk cId="3815950333" sldId="270"/>
            <ac:picMk id="10" creationId="{33E956ED-AEC0-4A22-1622-F5D78178AF6F}"/>
          </ac:picMkLst>
        </pc:picChg>
      </pc:sldChg>
      <pc:sldChg chg="modSp del">
        <pc:chgData name="Ange JONES" userId="385dbd67-adcd-4123-bf54-bf93ff3ae599" providerId="ADAL" clId="{95188AD1-3753-DF4C-9364-BA301D214FBB}" dt="2024-09-03T00:46:26.528" v="54" actId="2696"/>
        <pc:sldMkLst>
          <pc:docMk/>
          <pc:sldMk cId="1671968347" sldId="271"/>
        </pc:sldMkLst>
        <pc:spChg chg="mod">
          <ac:chgData name="Ange JONES" userId="385dbd67-adcd-4123-bf54-bf93ff3ae599" providerId="ADAL" clId="{95188AD1-3753-DF4C-9364-BA301D214FBB}" dt="2024-09-03T00:43:49.504" v="0"/>
          <ac:spMkLst>
            <pc:docMk/>
            <pc:sldMk cId="1671968347" sldId="271"/>
            <ac:spMk id="4" creationId="{58905F67-CE64-97E4-B069-8FA61E954C95}"/>
          </ac:spMkLst>
        </pc:spChg>
        <pc:picChg chg="mod">
          <ac:chgData name="Ange JONES" userId="385dbd67-adcd-4123-bf54-bf93ff3ae599" providerId="ADAL" clId="{95188AD1-3753-DF4C-9364-BA301D214FBB}" dt="2024-09-03T00:43:49.504" v="0"/>
          <ac:picMkLst>
            <pc:docMk/>
            <pc:sldMk cId="1671968347" sldId="271"/>
            <ac:picMk id="6" creationId="{53AEABE6-8784-C687-2926-1ECB0B1C88C9}"/>
          </ac:picMkLst>
        </pc:picChg>
      </pc:sldChg>
      <pc:sldChg chg="modSp del">
        <pc:chgData name="Ange JONES" userId="385dbd67-adcd-4123-bf54-bf93ff3ae599" providerId="ADAL" clId="{95188AD1-3753-DF4C-9364-BA301D214FBB}" dt="2024-09-03T00:44:34.275" v="3" actId="2696"/>
        <pc:sldMkLst>
          <pc:docMk/>
          <pc:sldMk cId="837320734" sldId="273"/>
        </pc:sldMkLst>
        <pc:picChg chg="mod">
          <ac:chgData name="Ange JONES" userId="385dbd67-adcd-4123-bf54-bf93ff3ae599" providerId="ADAL" clId="{95188AD1-3753-DF4C-9364-BA301D214FBB}" dt="2024-09-03T00:43:49.504" v="0"/>
          <ac:picMkLst>
            <pc:docMk/>
            <pc:sldMk cId="837320734" sldId="273"/>
            <ac:picMk id="3" creationId="{6A50D5CD-256B-F877-C5FA-4EEC3B9973D9}"/>
          </ac:picMkLst>
        </pc:picChg>
      </pc:sldChg>
      <pc:sldChg chg="addSp delSp modSp mod">
        <pc:chgData name="Ange JONES" userId="385dbd67-adcd-4123-bf54-bf93ff3ae599" providerId="ADAL" clId="{95188AD1-3753-DF4C-9364-BA301D214FBB}" dt="2024-09-03T02:31:26.406" v="5616" actId="14100"/>
        <pc:sldMkLst>
          <pc:docMk/>
          <pc:sldMk cId="124129208" sldId="274"/>
        </pc:sldMkLst>
        <pc:spChg chg="add del mod">
          <ac:chgData name="Ange JONES" userId="385dbd67-adcd-4123-bf54-bf93ff3ae599" providerId="ADAL" clId="{95188AD1-3753-DF4C-9364-BA301D214FBB}" dt="2024-09-03T01:26:52.783" v="2024" actId="478"/>
          <ac:spMkLst>
            <pc:docMk/>
            <pc:sldMk cId="124129208" sldId="274"/>
            <ac:spMk id="2" creationId="{BC997750-FEB3-29D3-55E6-E1D525BC510B}"/>
          </ac:spMkLst>
        </pc:spChg>
        <pc:spChg chg="mod">
          <ac:chgData name="Ange JONES" userId="385dbd67-adcd-4123-bf54-bf93ff3ae599" providerId="ADAL" clId="{95188AD1-3753-DF4C-9364-BA301D214FBB}" dt="2024-09-03T02:31:26.406" v="5616" actId="14100"/>
          <ac:spMkLst>
            <pc:docMk/>
            <pc:sldMk cId="124129208" sldId="274"/>
            <ac:spMk id="8" creationId="{BAAEA3F7-C906-E02F-5E30-B45883156807}"/>
          </ac:spMkLst>
        </pc:spChg>
        <pc:spChg chg="mod">
          <ac:chgData name="Ange JONES" userId="385dbd67-adcd-4123-bf54-bf93ff3ae599" providerId="ADAL" clId="{95188AD1-3753-DF4C-9364-BA301D214FBB}" dt="2024-09-03T01:28:18.703" v="2050" actId="1076"/>
          <ac:spMkLst>
            <pc:docMk/>
            <pc:sldMk cId="124129208" sldId="274"/>
            <ac:spMk id="9" creationId="{6EC8921F-323E-2898-63B6-C06B55D2E2FB}"/>
          </ac:spMkLst>
        </pc:spChg>
        <pc:graphicFrameChg chg="mod">
          <ac:chgData name="Ange JONES" userId="385dbd67-adcd-4123-bf54-bf93ff3ae599" providerId="ADAL" clId="{95188AD1-3753-DF4C-9364-BA301D214FBB}" dt="2024-09-03T01:49:47.342" v="3537" actId="962"/>
          <ac:graphicFrameMkLst>
            <pc:docMk/>
            <pc:sldMk cId="124129208" sldId="274"/>
            <ac:graphicFrameMk id="5" creationId="{E4E8062D-2C89-8ED9-3051-C462A4C702B0}"/>
          </ac:graphicFrameMkLst>
        </pc:graphicFrameChg>
      </pc:sldChg>
      <pc:sldChg chg="modSp del mod">
        <pc:chgData name="Ange JONES" userId="385dbd67-adcd-4123-bf54-bf93ff3ae599" providerId="ADAL" clId="{95188AD1-3753-DF4C-9364-BA301D214FBB}" dt="2024-09-03T01:51:31.697" v="3798" actId="2696"/>
        <pc:sldMkLst>
          <pc:docMk/>
          <pc:sldMk cId="1452676175" sldId="275"/>
        </pc:sldMkLst>
        <pc:spChg chg="mod">
          <ac:chgData name="Ange JONES" userId="385dbd67-adcd-4123-bf54-bf93ff3ae599" providerId="ADAL" clId="{95188AD1-3753-DF4C-9364-BA301D214FBB}" dt="2024-09-03T00:43:49.504" v="0"/>
          <ac:spMkLst>
            <pc:docMk/>
            <pc:sldMk cId="1452676175" sldId="275"/>
            <ac:spMk id="11" creationId="{8D7F204E-BE6B-F100-2CBA-5BC1CAA138A7}"/>
          </ac:spMkLst>
        </pc:spChg>
        <pc:picChg chg="mod">
          <ac:chgData name="Ange JONES" userId="385dbd67-adcd-4123-bf54-bf93ff3ae599" providerId="ADAL" clId="{95188AD1-3753-DF4C-9364-BA301D214FBB}" dt="2024-09-03T00:45:59.654" v="51" actId="1076"/>
          <ac:picMkLst>
            <pc:docMk/>
            <pc:sldMk cId="1452676175" sldId="275"/>
            <ac:picMk id="6" creationId="{F609C7F5-4C9C-279A-3EFE-970343829AB2}"/>
          </ac:picMkLst>
        </pc:picChg>
      </pc:sldChg>
      <pc:sldChg chg="modSp ord">
        <pc:chgData name="Ange JONES" userId="385dbd67-adcd-4123-bf54-bf93ff3ae599" providerId="ADAL" clId="{95188AD1-3753-DF4C-9364-BA301D214FBB}" dt="2024-09-03T02:16:03.002" v="5592" actId="20578"/>
        <pc:sldMkLst>
          <pc:docMk/>
          <pc:sldMk cId="2148273282" sldId="276"/>
        </pc:sldMkLst>
        <pc:spChg chg="mod">
          <ac:chgData name="Ange JONES" userId="385dbd67-adcd-4123-bf54-bf93ff3ae599" providerId="ADAL" clId="{95188AD1-3753-DF4C-9364-BA301D214FBB}" dt="2024-09-03T00:43:49.504" v="0"/>
          <ac:spMkLst>
            <pc:docMk/>
            <pc:sldMk cId="2148273282" sldId="276"/>
            <ac:spMk id="4" creationId="{7452FBEC-75DC-CD3C-5207-E376A37BA61A}"/>
          </ac:spMkLst>
        </pc:spChg>
      </pc:sldChg>
      <pc:sldChg chg="modSp del">
        <pc:chgData name="Ange JONES" userId="385dbd67-adcd-4123-bf54-bf93ff3ae599" providerId="ADAL" clId="{95188AD1-3753-DF4C-9364-BA301D214FBB}" dt="2024-09-03T00:46:38.776" v="55" actId="2696"/>
        <pc:sldMkLst>
          <pc:docMk/>
          <pc:sldMk cId="992339603" sldId="278"/>
        </pc:sldMkLst>
        <pc:spChg chg="mod">
          <ac:chgData name="Ange JONES" userId="385dbd67-adcd-4123-bf54-bf93ff3ae599" providerId="ADAL" clId="{95188AD1-3753-DF4C-9364-BA301D214FBB}" dt="2024-09-03T00:43:49.504" v="0"/>
          <ac:spMkLst>
            <pc:docMk/>
            <pc:sldMk cId="992339603" sldId="278"/>
            <ac:spMk id="4" creationId="{2759C66E-BC10-90AA-506D-EF30CEE748EC}"/>
          </ac:spMkLst>
        </pc:spChg>
        <pc:picChg chg="mod">
          <ac:chgData name="Ange JONES" userId="385dbd67-adcd-4123-bf54-bf93ff3ae599" providerId="ADAL" clId="{95188AD1-3753-DF4C-9364-BA301D214FBB}" dt="2024-09-03T00:43:49.504" v="0"/>
          <ac:picMkLst>
            <pc:docMk/>
            <pc:sldMk cId="992339603" sldId="278"/>
            <ac:picMk id="5" creationId="{AEC61928-E929-32BF-58D5-A6B64B60523D}"/>
          </ac:picMkLst>
        </pc:picChg>
      </pc:sldChg>
      <pc:sldChg chg="modSp mod">
        <pc:chgData name="Ange JONES" userId="385dbd67-adcd-4123-bf54-bf93ff3ae599" providerId="ADAL" clId="{95188AD1-3753-DF4C-9364-BA301D214FBB}" dt="2024-09-03T02:30:30.710" v="5602" actId="2711"/>
        <pc:sldMkLst>
          <pc:docMk/>
          <pc:sldMk cId="480253325" sldId="293"/>
        </pc:sldMkLst>
        <pc:spChg chg="mod">
          <ac:chgData name="Ange JONES" userId="385dbd67-adcd-4123-bf54-bf93ff3ae599" providerId="ADAL" clId="{95188AD1-3753-DF4C-9364-BA301D214FBB}" dt="2024-09-03T02:30:30.710" v="5602" actId="2711"/>
          <ac:spMkLst>
            <pc:docMk/>
            <pc:sldMk cId="480253325" sldId="293"/>
            <ac:spMk id="2" creationId="{E712D1E4-C50B-5FFA-5B39-0B7925AA1229}"/>
          </ac:spMkLst>
        </pc:spChg>
        <pc:spChg chg="mod">
          <ac:chgData name="Ange JONES" userId="385dbd67-adcd-4123-bf54-bf93ff3ae599" providerId="ADAL" clId="{95188AD1-3753-DF4C-9364-BA301D214FBB}" dt="2024-09-03T01:27:44.261" v="2037" actId="2711"/>
          <ac:spMkLst>
            <pc:docMk/>
            <pc:sldMk cId="480253325" sldId="293"/>
            <ac:spMk id="3" creationId="{DBF283AE-54D4-83E1-0062-8113CC029CCF}"/>
          </ac:spMkLst>
        </pc:spChg>
      </pc:sldChg>
      <pc:sldChg chg="modSp del">
        <pc:chgData name="Ange JONES" userId="385dbd67-adcd-4123-bf54-bf93ff3ae599" providerId="ADAL" clId="{95188AD1-3753-DF4C-9364-BA301D214FBB}" dt="2024-09-03T00:44:43.952" v="6" actId="2696"/>
        <pc:sldMkLst>
          <pc:docMk/>
          <pc:sldMk cId="1551067032" sldId="294"/>
        </pc:sldMkLst>
        <pc:picChg chg="mod">
          <ac:chgData name="Ange JONES" userId="385dbd67-adcd-4123-bf54-bf93ff3ae599" providerId="ADAL" clId="{95188AD1-3753-DF4C-9364-BA301D214FBB}" dt="2024-09-03T00:43:49.504" v="0"/>
          <ac:picMkLst>
            <pc:docMk/>
            <pc:sldMk cId="1551067032" sldId="294"/>
            <ac:picMk id="16" creationId="{050BF024-8528-600D-AB48-ABBA8A90D4F5}"/>
          </ac:picMkLst>
        </pc:picChg>
      </pc:sldChg>
      <pc:sldChg chg="modSp mod">
        <pc:chgData name="Ange JONES" userId="385dbd67-adcd-4123-bf54-bf93ff3ae599" providerId="ADAL" clId="{95188AD1-3753-DF4C-9364-BA301D214FBB}" dt="2024-09-03T02:41:01.538" v="5698" actId="14100"/>
        <pc:sldMkLst>
          <pc:docMk/>
          <pc:sldMk cId="3013496347" sldId="295"/>
        </pc:sldMkLst>
        <pc:spChg chg="mod">
          <ac:chgData name="Ange JONES" userId="385dbd67-adcd-4123-bf54-bf93ff3ae599" providerId="ADAL" clId="{95188AD1-3753-DF4C-9364-BA301D214FBB}" dt="2024-09-03T02:41:01.538" v="5698" actId="14100"/>
          <ac:spMkLst>
            <pc:docMk/>
            <pc:sldMk cId="3013496347" sldId="295"/>
            <ac:spMk id="3" creationId="{00000000-0000-0000-0000-000000000000}"/>
          </ac:spMkLst>
        </pc:spChg>
        <pc:spChg chg="mod">
          <ac:chgData name="Ange JONES" userId="385dbd67-adcd-4123-bf54-bf93ff3ae599" providerId="ADAL" clId="{95188AD1-3753-DF4C-9364-BA301D214FBB}" dt="2024-09-03T00:43:49.504" v="0"/>
          <ac:spMkLst>
            <pc:docMk/>
            <pc:sldMk cId="3013496347" sldId="295"/>
            <ac:spMk id="4" creationId="{00000000-0000-0000-0000-000000000000}"/>
          </ac:spMkLst>
        </pc:spChg>
      </pc:sldChg>
      <pc:sldChg chg="addSp delSp modSp new mod">
        <pc:chgData name="Ange JONES" userId="385dbd67-adcd-4123-bf54-bf93ff3ae599" providerId="ADAL" clId="{95188AD1-3753-DF4C-9364-BA301D214FBB}" dt="2024-09-03T02:31:06.879" v="5612" actId="27636"/>
        <pc:sldMkLst>
          <pc:docMk/>
          <pc:sldMk cId="3685493461" sldId="296"/>
        </pc:sldMkLst>
        <pc:spChg chg="del">
          <ac:chgData name="Ange JONES" userId="385dbd67-adcd-4123-bf54-bf93ff3ae599" providerId="ADAL" clId="{95188AD1-3753-DF4C-9364-BA301D214FBB}" dt="2024-09-03T00:50:59.708" v="59" actId="478"/>
          <ac:spMkLst>
            <pc:docMk/>
            <pc:sldMk cId="3685493461" sldId="296"/>
            <ac:spMk id="2" creationId="{F9C520AC-4270-62DA-B499-633D7C324316}"/>
          </ac:spMkLst>
        </pc:spChg>
        <pc:spChg chg="mod">
          <ac:chgData name="Ange JONES" userId="385dbd67-adcd-4123-bf54-bf93ff3ae599" providerId="ADAL" clId="{95188AD1-3753-DF4C-9364-BA301D214FBB}" dt="2024-09-03T02:31:06.879" v="5612" actId="27636"/>
          <ac:spMkLst>
            <pc:docMk/>
            <pc:sldMk cId="3685493461" sldId="296"/>
            <ac:spMk id="3" creationId="{1AD8FF6D-E22F-6F6B-A1E8-A3AA3B606225}"/>
          </ac:spMkLst>
        </pc:spChg>
        <pc:spChg chg="mod">
          <ac:chgData name="Ange JONES" userId="385dbd67-adcd-4123-bf54-bf93ff3ae599" providerId="ADAL" clId="{95188AD1-3753-DF4C-9364-BA301D214FBB}" dt="2024-09-03T01:27:37.657" v="2036" actId="20577"/>
          <ac:spMkLst>
            <pc:docMk/>
            <pc:sldMk cId="3685493461" sldId="296"/>
            <ac:spMk id="4" creationId="{DE92CC12-FFFE-0A59-3CA9-D4DFD268887E}"/>
          </ac:spMkLst>
        </pc:spChg>
        <pc:spChg chg="add del mod">
          <ac:chgData name="Ange JONES" userId="385dbd67-adcd-4123-bf54-bf93ff3ae599" providerId="ADAL" clId="{95188AD1-3753-DF4C-9364-BA301D214FBB}" dt="2024-09-03T00:51:27.907" v="76"/>
          <ac:spMkLst>
            <pc:docMk/>
            <pc:sldMk cId="3685493461" sldId="296"/>
            <ac:spMk id="5" creationId="{79152808-EE09-C8C5-A973-BCC5F7FD5D3D}"/>
          </ac:spMkLst>
        </pc:spChg>
      </pc:sldChg>
      <pc:sldChg chg="addSp delSp modSp new mod">
        <pc:chgData name="Ange JONES" userId="385dbd67-adcd-4123-bf54-bf93ff3ae599" providerId="ADAL" clId="{95188AD1-3753-DF4C-9364-BA301D214FBB}" dt="2024-09-03T01:44:31.770" v="2780" actId="20577"/>
        <pc:sldMkLst>
          <pc:docMk/>
          <pc:sldMk cId="1881734984" sldId="297"/>
        </pc:sldMkLst>
        <pc:spChg chg="del">
          <ac:chgData name="Ange JONES" userId="385dbd67-adcd-4123-bf54-bf93ff3ae599" providerId="ADAL" clId="{95188AD1-3753-DF4C-9364-BA301D214FBB}" dt="2024-09-03T00:58:04.596" v="367" actId="478"/>
          <ac:spMkLst>
            <pc:docMk/>
            <pc:sldMk cId="1881734984" sldId="297"/>
            <ac:spMk id="2" creationId="{E6E37C46-6E49-5B10-F6A2-635FB2CD5E82}"/>
          </ac:spMkLst>
        </pc:spChg>
        <pc:spChg chg="del">
          <ac:chgData name="Ange JONES" userId="385dbd67-adcd-4123-bf54-bf93ff3ae599" providerId="ADAL" clId="{95188AD1-3753-DF4C-9364-BA301D214FBB}" dt="2024-09-03T01:14:54.268" v="1602" actId="478"/>
          <ac:spMkLst>
            <pc:docMk/>
            <pc:sldMk cId="1881734984" sldId="297"/>
            <ac:spMk id="3" creationId="{BD85E825-B377-5D52-3372-2B056FE0340B}"/>
          </ac:spMkLst>
        </pc:spChg>
        <pc:spChg chg="mod">
          <ac:chgData name="Ange JONES" userId="385dbd67-adcd-4123-bf54-bf93ff3ae599" providerId="ADAL" clId="{95188AD1-3753-DF4C-9364-BA301D214FBB}" dt="2024-09-03T01:44:31.770" v="2780" actId="20577"/>
          <ac:spMkLst>
            <pc:docMk/>
            <pc:sldMk cId="1881734984" sldId="297"/>
            <ac:spMk id="4" creationId="{A37502EF-12D4-6EBD-6886-830B58EB2ECF}"/>
          </ac:spMkLst>
        </pc:spChg>
        <pc:spChg chg="add del mod">
          <ac:chgData name="Ange JONES" userId="385dbd67-adcd-4123-bf54-bf93ff3ae599" providerId="ADAL" clId="{95188AD1-3753-DF4C-9364-BA301D214FBB}" dt="2024-09-03T01:13:01.597" v="1497"/>
          <ac:spMkLst>
            <pc:docMk/>
            <pc:sldMk cId="1881734984" sldId="297"/>
            <ac:spMk id="6" creationId="{E05E2EF3-2C11-1D33-1CD8-B900A43AD320}"/>
          </ac:spMkLst>
        </pc:spChg>
        <pc:graphicFrameChg chg="add mod modGraphic">
          <ac:chgData name="Ange JONES" userId="385dbd67-adcd-4123-bf54-bf93ff3ae599" providerId="ADAL" clId="{95188AD1-3753-DF4C-9364-BA301D214FBB}" dt="2024-09-03T01:18:29.521" v="1644"/>
          <ac:graphicFrameMkLst>
            <pc:docMk/>
            <pc:sldMk cId="1881734984" sldId="297"/>
            <ac:graphicFrameMk id="5" creationId="{29E0B6BB-DDEF-AE08-6392-DB1FD8ABB5D8}"/>
          </ac:graphicFrameMkLst>
        </pc:graphicFrameChg>
      </pc:sldChg>
      <pc:sldChg chg="delSp modSp new mod modNotesTx">
        <pc:chgData name="Ange JONES" userId="385dbd67-adcd-4123-bf54-bf93ff3ae599" providerId="ADAL" clId="{95188AD1-3753-DF4C-9364-BA301D214FBB}" dt="2024-09-03T02:36:12.147" v="5669" actId="255"/>
        <pc:sldMkLst>
          <pc:docMk/>
          <pc:sldMk cId="1120095515" sldId="298"/>
        </pc:sldMkLst>
        <pc:spChg chg="del">
          <ac:chgData name="Ange JONES" userId="385dbd67-adcd-4123-bf54-bf93ff3ae599" providerId="ADAL" clId="{95188AD1-3753-DF4C-9364-BA301D214FBB}" dt="2024-09-03T01:33:53.957" v="2158" actId="478"/>
          <ac:spMkLst>
            <pc:docMk/>
            <pc:sldMk cId="1120095515" sldId="298"/>
            <ac:spMk id="2" creationId="{79443E55-A29F-93AE-56CC-6F0C3C8D592F}"/>
          </ac:spMkLst>
        </pc:spChg>
        <pc:spChg chg="mod">
          <ac:chgData name="Ange JONES" userId="385dbd67-adcd-4123-bf54-bf93ff3ae599" providerId="ADAL" clId="{95188AD1-3753-DF4C-9364-BA301D214FBB}" dt="2024-09-03T02:36:12.147" v="5669" actId="255"/>
          <ac:spMkLst>
            <pc:docMk/>
            <pc:sldMk cId="1120095515" sldId="298"/>
            <ac:spMk id="3" creationId="{9A4EC32A-7B0B-2D1B-DB83-0312DA60DEAF}"/>
          </ac:spMkLst>
        </pc:spChg>
        <pc:spChg chg="mod">
          <ac:chgData name="Ange JONES" userId="385dbd67-adcd-4123-bf54-bf93ff3ae599" providerId="ADAL" clId="{95188AD1-3753-DF4C-9364-BA301D214FBB}" dt="2024-09-03T02:08:17.544" v="5309" actId="2711"/>
          <ac:spMkLst>
            <pc:docMk/>
            <pc:sldMk cId="1120095515" sldId="298"/>
            <ac:spMk id="4" creationId="{E2A12253-AC73-73A4-CBA2-290A0DA2D8E3}"/>
          </ac:spMkLst>
        </pc:spChg>
      </pc:sldChg>
      <pc:sldChg chg="addSp delSp modSp new mod ord modNotesTx">
        <pc:chgData name="Ange JONES" userId="385dbd67-adcd-4123-bf54-bf93ff3ae599" providerId="ADAL" clId="{95188AD1-3753-DF4C-9364-BA301D214FBB}" dt="2024-09-03T02:35:34.303" v="5661" actId="1076"/>
        <pc:sldMkLst>
          <pc:docMk/>
          <pc:sldMk cId="2415403757" sldId="299"/>
        </pc:sldMkLst>
        <pc:spChg chg="del">
          <ac:chgData name="Ange JONES" userId="385dbd67-adcd-4123-bf54-bf93ff3ae599" providerId="ADAL" clId="{95188AD1-3753-DF4C-9364-BA301D214FBB}" dt="2024-09-03T01:29:49.283" v="2061" actId="478"/>
          <ac:spMkLst>
            <pc:docMk/>
            <pc:sldMk cId="2415403757" sldId="299"/>
            <ac:spMk id="2" creationId="{74DDA205-A155-494C-4A92-AE4ABF42C4FA}"/>
          </ac:spMkLst>
        </pc:spChg>
        <pc:spChg chg="mod">
          <ac:chgData name="Ange JONES" userId="385dbd67-adcd-4123-bf54-bf93ff3ae599" providerId="ADAL" clId="{95188AD1-3753-DF4C-9364-BA301D214FBB}" dt="2024-09-03T02:35:34.303" v="5661" actId="1076"/>
          <ac:spMkLst>
            <pc:docMk/>
            <pc:sldMk cId="2415403757" sldId="299"/>
            <ac:spMk id="3" creationId="{FACFF7F6-50C1-6116-E9BE-FA65D21F3E3C}"/>
          </ac:spMkLst>
        </pc:spChg>
        <pc:spChg chg="mod">
          <ac:chgData name="Ange JONES" userId="385dbd67-adcd-4123-bf54-bf93ff3ae599" providerId="ADAL" clId="{95188AD1-3753-DF4C-9364-BA301D214FBB}" dt="2024-09-03T02:08:13.615" v="5308" actId="2711"/>
          <ac:spMkLst>
            <pc:docMk/>
            <pc:sldMk cId="2415403757" sldId="299"/>
            <ac:spMk id="4" creationId="{D3EF2104-CEBA-F9F1-2AFF-194EB2C53FE1}"/>
          </ac:spMkLst>
        </pc:spChg>
        <pc:picChg chg="add mod">
          <ac:chgData name="Ange JONES" userId="385dbd67-adcd-4123-bf54-bf93ff3ae599" providerId="ADAL" clId="{95188AD1-3753-DF4C-9364-BA301D214FBB}" dt="2024-09-03T01:48:37.924" v="3065" actId="962"/>
          <ac:picMkLst>
            <pc:docMk/>
            <pc:sldMk cId="2415403757" sldId="299"/>
            <ac:picMk id="5" creationId="{A75D0BAD-E986-1CB4-C7A5-5EF7B392C168}"/>
          </ac:picMkLst>
        </pc:picChg>
      </pc:sldChg>
      <pc:sldChg chg="addSp delSp modSp new mod">
        <pc:chgData name="Ange JONES" userId="385dbd67-adcd-4123-bf54-bf93ff3ae599" providerId="ADAL" clId="{95188AD1-3753-DF4C-9364-BA301D214FBB}" dt="2024-09-03T02:36:26.940" v="5670" actId="255"/>
        <pc:sldMkLst>
          <pc:docMk/>
          <pc:sldMk cId="1001958320" sldId="300"/>
        </pc:sldMkLst>
        <pc:spChg chg="del">
          <ac:chgData name="Ange JONES" userId="385dbd67-adcd-4123-bf54-bf93ff3ae599" providerId="ADAL" clId="{95188AD1-3753-DF4C-9364-BA301D214FBB}" dt="2024-09-03T01:52:08.826" v="3811" actId="478"/>
          <ac:spMkLst>
            <pc:docMk/>
            <pc:sldMk cId="1001958320" sldId="300"/>
            <ac:spMk id="2" creationId="{1D01635D-6664-896B-7D86-4072EB2E4D8B}"/>
          </ac:spMkLst>
        </pc:spChg>
        <pc:spChg chg="del">
          <ac:chgData name="Ange JONES" userId="385dbd67-adcd-4123-bf54-bf93ff3ae599" providerId="ADAL" clId="{95188AD1-3753-DF4C-9364-BA301D214FBB}" dt="2024-09-03T01:52:21.555" v="3815" actId="478"/>
          <ac:spMkLst>
            <pc:docMk/>
            <pc:sldMk cId="1001958320" sldId="300"/>
            <ac:spMk id="3" creationId="{55F47B8C-7C86-73A8-3CD2-3591A9F50A87}"/>
          </ac:spMkLst>
        </pc:spChg>
        <pc:spChg chg="mod">
          <ac:chgData name="Ange JONES" userId="385dbd67-adcd-4123-bf54-bf93ff3ae599" providerId="ADAL" clId="{95188AD1-3753-DF4C-9364-BA301D214FBB}" dt="2024-09-03T02:07:49.282" v="5305" actId="2711"/>
          <ac:spMkLst>
            <pc:docMk/>
            <pc:sldMk cId="1001958320" sldId="300"/>
            <ac:spMk id="4" creationId="{9DF27AFE-A8B2-B2F6-F695-BC68850506D9}"/>
          </ac:spMkLst>
        </pc:spChg>
        <pc:spChg chg="add mod">
          <ac:chgData name="Ange JONES" userId="385dbd67-adcd-4123-bf54-bf93ff3ae599" providerId="ADAL" clId="{95188AD1-3753-DF4C-9364-BA301D214FBB}" dt="2024-09-03T02:36:26.940" v="5670" actId="255"/>
          <ac:spMkLst>
            <pc:docMk/>
            <pc:sldMk cId="1001958320" sldId="300"/>
            <ac:spMk id="5" creationId="{95400317-172E-5E50-CCDE-D0D5A35B4E1D}"/>
          </ac:spMkLst>
        </pc:spChg>
      </pc:sldChg>
      <pc:sldChg chg="delSp modSp new mod">
        <pc:chgData name="Ange JONES" userId="385dbd67-adcd-4123-bf54-bf93ff3ae599" providerId="ADAL" clId="{95188AD1-3753-DF4C-9364-BA301D214FBB}" dt="2024-09-03T02:33:58.855" v="5652" actId="20577"/>
        <pc:sldMkLst>
          <pc:docMk/>
          <pc:sldMk cId="385266312" sldId="301"/>
        </pc:sldMkLst>
        <pc:spChg chg="del">
          <ac:chgData name="Ange JONES" userId="385dbd67-adcd-4123-bf54-bf93ff3ae599" providerId="ADAL" clId="{95188AD1-3753-DF4C-9364-BA301D214FBB}" dt="2024-09-03T02:09:42.672" v="5311" actId="478"/>
          <ac:spMkLst>
            <pc:docMk/>
            <pc:sldMk cId="385266312" sldId="301"/>
            <ac:spMk id="2" creationId="{6E0EB4F6-E442-9200-272F-E0642B541DB3}"/>
          </ac:spMkLst>
        </pc:spChg>
        <pc:spChg chg="mod">
          <ac:chgData name="Ange JONES" userId="385dbd67-adcd-4123-bf54-bf93ff3ae599" providerId="ADAL" clId="{95188AD1-3753-DF4C-9364-BA301D214FBB}" dt="2024-09-03T02:33:58.855" v="5652" actId="20577"/>
          <ac:spMkLst>
            <pc:docMk/>
            <pc:sldMk cId="385266312" sldId="301"/>
            <ac:spMk id="3" creationId="{B544FC1C-C50E-781D-3C8E-A121AD80AE74}"/>
          </ac:spMkLst>
        </pc:spChg>
        <pc:spChg chg="mod">
          <ac:chgData name="Ange JONES" userId="385dbd67-adcd-4123-bf54-bf93ff3ae599" providerId="ADAL" clId="{95188AD1-3753-DF4C-9364-BA301D214FBB}" dt="2024-09-03T02:10:20.945" v="5372" actId="20577"/>
          <ac:spMkLst>
            <pc:docMk/>
            <pc:sldMk cId="385266312" sldId="301"/>
            <ac:spMk id="4" creationId="{A5493625-2ED2-18B8-773A-6C4AF94EEF8E}"/>
          </ac:spMkLst>
        </pc:spChg>
      </pc:sldChg>
      <pc:sldChg chg="delSp modSp new mod">
        <pc:chgData name="Ange JONES" userId="385dbd67-adcd-4123-bf54-bf93ff3ae599" providerId="ADAL" clId="{95188AD1-3753-DF4C-9364-BA301D214FBB}" dt="2024-09-03T02:35:05.407" v="5657" actId="20577"/>
        <pc:sldMkLst>
          <pc:docMk/>
          <pc:sldMk cId="2424726265" sldId="302"/>
        </pc:sldMkLst>
        <pc:spChg chg="del">
          <ac:chgData name="Ange JONES" userId="385dbd67-adcd-4123-bf54-bf93ff3ae599" providerId="ADAL" clId="{95188AD1-3753-DF4C-9364-BA301D214FBB}" dt="2024-09-03T02:12:31.474" v="5467" actId="478"/>
          <ac:spMkLst>
            <pc:docMk/>
            <pc:sldMk cId="2424726265" sldId="302"/>
            <ac:spMk id="2" creationId="{71F97DA9-15D9-25EA-7784-BB6A5EC6ED1A}"/>
          </ac:spMkLst>
        </pc:spChg>
        <pc:spChg chg="mod">
          <ac:chgData name="Ange JONES" userId="385dbd67-adcd-4123-bf54-bf93ff3ae599" providerId="ADAL" clId="{95188AD1-3753-DF4C-9364-BA301D214FBB}" dt="2024-09-03T02:35:05.407" v="5657" actId="20577"/>
          <ac:spMkLst>
            <pc:docMk/>
            <pc:sldMk cId="2424726265" sldId="302"/>
            <ac:spMk id="3" creationId="{8319295C-6510-1712-4B9F-9B48FEA402F4}"/>
          </ac:spMkLst>
        </pc:spChg>
        <pc:spChg chg="mod">
          <ac:chgData name="Ange JONES" userId="385dbd67-adcd-4123-bf54-bf93ff3ae599" providerId="ADAL" clId="{95188AD1-3753-DF4C-9364-BA301D214FBB}" dt="2024-09-03T02:13:00.997" v="5516" actId="20577"/>
          <ac:spMkLst>
            <pc:docMk/>
            <pc:sldMk cId="2424726265" sldId="302"/>
            <ac:spMk id="4" creationId="{B943F6D2-E80C-C3B4-0F4E-5826545B7D4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navin\Downloads\Overall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1'!$B$7:$G$7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'Sheet 1'!$B$8:$G$8</c:f>
              <c:numCache>
                <c:formatCode>0%</c:formatCode>
                <c:ptCount val="6"/>
                <c:pt idx="0">
                  <c:v>7.1929005137786078E-2</c:v>
                </c:pt>
                <c:pt idx="1">
                  <c:v>7.6311605723370424E-2</c:v>
                </c:pt>
                <c:pt idx="2">
                  <c:v>7.8103837471783302E-2</c:v>
                </c:pt>
                <c:pt idx="3">
                  <c:v>9.4919786096256689E-2</c:v>
                </c:pt>
                <c:pt idx="4">
                  <c:v>0.12818532818532818</c:v>
                </c:pt>
                <c:pt idx="5">
                  <c:v>0.14792387543252594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3D-4EE8-905C-1B4CFAC44E8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37575520"/>
        <c:axId val="1137576352"/>
      </c:lineChart>
      <c:catAx>
        <c:axId val="11375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7576352"/>
        <c:crosses val="autoZero"/>
        <c:auto val="1"/>
        <c:lblAlgn val="ctr"/>
        <c:lblOffset val="100"/>
        <c:noMultiLvlLbl val="0"/>
      </c:catAx>
      <c:valAx>
        <c:axId val="113757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757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A7BF7-90E7-7C4F-837C-C3442D9C57AC}" type="doc">
      <dgm:prSet loTypeId="urn:microsoft.com/office/officeart/2005/8/layout/cycle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6F15F4B-56F4-9646-B83F-CA696ADFE158}">
      <dgm:prSet phldrT="[Text]" custT="1"/>
      <dgm:spPr>
        <a:solidFill>
          <a:schemeClr val="accent2">
            <a:lumMod val="75000"/>
            <a:alpha val="51192"/>
          </a:schemeClr>
        </a:solidFill>
      </dgm:spPr>
      <dgm:t>
        <a:bodyPr/>
        <a:lstStyle/>
        <a:p>
          <a:r>
            <a:rPr lang="en-A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Student demonstrates the academic literacy:</a:t>
          </a:r>
        </a:p>
      </dgm:t>
      <dgm:extLst>
        <a:ext uri="{E40237B7-FDA0-4F09-8148-C483321AD2D9}">
          <dgm14:cNvPr xmlns:dgm14="http://schemas.microsoft.com/office/drawing/2010/diagram" id="0" name="" descr="5. Student demonstrates the academic literacy:&#10;- Given multiple ways to demonstrate literacy&#10;"/>
        </a:ext>
      </dgm:extLst>
    </dgm:pt>
    <dgm:pt modelId="{115B6AB1-7E89-ED40-9DE4-57E0121BDB4F}" type="parTrans" cxnId="{9EC33CBF-778B-3448-BC52-3FF59FDCC33A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278338F2-C701-2742-8F86-E001829FCE28}" type="sibTrans" cxnId="{9EC33CBF-778B-3448-BC52-3FF59FDCC33A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1B657DFC-02F6-DF46-803A-84E9BC9B205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en-A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Practitioner Provide</a:t>
          </a:r>
          <a:endParaRPr lang="en-GB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2. Practitioner Provide&#10;- The Context (the what, why and how), &#10;- Explicit instruction&#10;- Multiple was of explaining&#10;"/>
        </a:ext>
      </dgm:extLst>
    </dgm:pt>
    <dgm:pt modelId="{8F46DB02-CECB-FE47-82D3-667874810244}" type="parTrans" cxnId="{7F07CCAB-1589-0344-9254-030770225CF7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2B9B274B-486D-F740-93EE-DBD3791D6E5E}" type="sibTrans" cxnId="{7F07CCAB-1589-0344-9254-030770225CF7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AC45D7CE-8390-3B4E-AF51-755AFC6FBEB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A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Context (the what, why and how), </a:t>
          </a:r>
        </a:p>
      </dgm:t>
    </dgm:pt>
    <dgm:pt modelId="{A859211A-EA50-5741-A01B-22804ABC7ACC}" type="parTrans" cxnId="{136588AD-8C5D-4C43-B885-11F068BE87D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ED931AAD-6839-B046-BB4D-BB3BB1BD52C7}" type="sibTrans" cxnId="{136588AD-8C5D-4C43-B885-11F068BE87D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32688B60-501B-1B4B-AE88-98CCE8D9839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A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Practitioner and Student Understanding of  student's:</a:t>
          </a:r>
          <a:endParaRPr lang="en-GB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1. Practitioner and Student Understanding of  student's:&#10;- Learning style/preference &#10;- Neurodivergent literacies (hyper fixations, passions, skills and knowledge to use as cognitive pegs)&#10;- Cognitive processing time&#10;- Create 'Passion Pot'&#10;"/>
        </a:ext>
      </dgm:extLst>
    </dgm:pt>
    <dgm:pt modelId="{EE5AB4FE-9349-DC4C-96F6-AF7DD1D46A43}" type="parTrans" cxnId="{1503F232-C27F-EF42-9631-A6BBEF652D8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65A02698-0035-2D45-9B92-A4B9050BFD98}" type="sibTrans" cxnId="{1503F232-C27F-EF42-9631-A6BBEF652D8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451A92C-8A72-D147-8A2D-24BA678294F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A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Learning style/preference </a:t>
          </a:r>
        </a:p>
      </dgm:t>
    </dgm:pt>
    <dgm:pt modelId="{FB3EDC22-69B5-8646-B14C-1DE1FC9493BC}" type="parTrans" cxnId="{87770708-941C-CB4C-A490-501C936A44B5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59E280E9-E08F-0D4B-AD00-84FCB624C966}" type="sibTrans" cxnId="{87770708-941C-CB4C-A490-501C936A44B5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9EC1A2A0-F80C-8342-B456-30C8A510BEF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A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Neurodivergent literacies (hyper fixations, passions, skills and knowledge to use as cognitive pegs)</a:t>
          </a:r>
        </a:p>
      </dgm:t>
    </dgm:pt>
    <dgm:pt modelId="{A8643D47-43E5-9D41-9DFC-6DABE4463DF2}" type="parTrans" cxnId="{236CFE09-C259-F443-B893-8F2D1C82F572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20B843B9-B6A5-CA4A-AC93-82A9D3ECB1E8}" type="sibTrans" cxnId="{236CFE09-C259-F443-B893-8F2D1C82F572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F58602AE-7F8F-D74C-B1D9-817DEB242464}">
      <dgm:prSet custT="1"/>
      <dgm:spPr>
        <a:solidFill>
          <a:schemeClr val="accent2">
            <a:lumMod val="75000"/>
            <a:alpha val="51192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Given multiple ways to demonstrate literacy</a:t>
          </a:r>
        </a:p>
      </dgm:t>
    </dgm:pt>
    <dgm:pt modelId="{0A134DF4-A07F-3548-B995-4DBD22966D65}" type="parTrans" cxnId="{6E8C55A1-E646-AD4E-8885-3D1BAE44F618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B052F8B8-E2BA-8748-A90B-128907DFA667}" type="sibTrans" cxnId="{6E8C55A1-E646-AD4E-8885-3D1BAE44F618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A8D01F4D-1577-1E4F-93C7-A63561F4885C}">
      <dgm:prSet custT="1"/>
      <dgm:spPr>
        <a:solidFill>
          <a:schemeClr val="accent2">
            <a:lumMod val="60000"/>
            <a:lumOff val="40000"/>
            <a:alpha val="86000"/>
          </a:schemeClr>
        </a:solidFill>
      </dgm:spPr>
      <dgm:t>
        <a:bodyPr/>
        <a:lstStyle/>
        <a:p>
          <a:r>
            <a: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GB" sz="10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Student and Practitioner:</a:t>
          </a:r>
        </a:p>
      </dgm:t>
      <dgm:extLst>
        <a:ext uri="{E40237B7-FDA0-4F09-8148-C483321AD2D9}">
          <dgm14:cNvPr xmlns:dgm14="http://schemas.microsoft.com/office/drawing/2010/diagram" id="0" name="" descr="3. Student and Practitioner:&#10;- Using the 'passion pot' the practitioner models and links to neurodivergent literacy&#10;- Student engages with skill using 'passion pot' - neurodivergent literacy&#10;"/>
        </a:ext>
      </dgm:extLst>
    </dgm:pt>
    <dgm:pt modelId="{5FC57963-2E51-7A46-9D80-8EF90DEAC3FC}" type="parTrans" cxnId="{21E71F0F-FEF0-4A4B-8D6D-361C36F2A032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200F54E6-8B99-DB4E-8A37-8DB15B343C90}" type="sibTrans" cxnId="{21E71F0F-FEF0-4A4B-8D6D-361C36F2A032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EC923149-22E3-7F4A-8C9A-4AB6C2594A16}">
      <dgm:prSet custT="1"/>
      <dgm:spPr>
        <a:solidFill>
          <a:schemeClr val="accent2">
            <a:lumMod val="60000"/>
            <a:lumOff val="40000"/>
            <a:alpha val="86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Student engages with skill using 'passion pot' - neurodivergent literacy</a:t>
          </a:r>
        </a:p>
      </dgm:t>
    </dgm:pt>
    <dgm:pt modelId="{AD10287B-4596-564D-82F1-EBACCD8885D3}" type="parTrans" cxnId="{A27D1ED4-75CD-CF45-928D-D02C6C8A7947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2C69CC0E-2F55-554E-985D-A289DA4A6F74}" type="sibTrans" cxnId="{A27D1ED4-75CD-CF45-928D-D02C6C8A7947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FD9FC0FC-3647-5A40-9E00-776C9FAE085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A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Cognitive processing time</a:t>
          </a:r>
        </a:p>
      </dgm:t>
    </dgm:pt>
    <dgm:pt modelId="{BF54AEDE-BBBA-B84D-AD2A-EF56BEC9C6BF}" type="parTrans" cxnId="{D860D32A-6B13-D443-8629-A988FB49D5A0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DED2B109-DEF2-154D-8D62-805C44621A89}" type="sibTrans" cxnId="{D860D32A-6B13-D443-8629-A988FB49D5A0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A4EF94D7-9B06-FF4A-A773-FB5FD5B1845A}">
      <dgm:prSet custT="1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Student and Practitioner:</a:t>
          </a:r>
        </a:p>
      </dgm:t>
      <dgm:extLst>
        <a:ext uri="{E40237B7-FDA0-4F09-8148-C483321AD2D9}">
          <dgm14:cNvPr xmlns:dgm14="http://schemas.microsoft.com/office/drawing/2010/diagram" id="0" name="" descr="4. Student and Practitioner:&#10;- Identify attributes of the academic literacy&#10;- Relate it back to unit specific academic/disciplinary content&#10;- Create new cognitive peg&#10;"/>
        </a:ext>
      </dgm:extLst>
    </dgm:pt>
    <dgm:pt modelId="{66A308C3-FB0D-F241-B457-4D2BAFEDCCE6}" type="parTrans" cxnId="{DE3E904A-D3B4-5142-B234-914475FADCE3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BCC03F89-D61D-7045-A440-2E0302874440}" type="sibTrans" cxnId="{DE3E904A-D3B4-5142-B234-914475FADCE3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3CFFAFD7-C4AC-494A-9D52-63B89AB86D4E}">
      <dgm:prSet custT="1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Relate it back to unit specific academic/disciplinary content</a:t>
          </a:r>
        </a:p>
      </dgm:t>
    </dgm:pt>
    <dgm:pt modelId="{000E05D9-5E34-7E41-97E0-46B7FF5A01D3}" type="parTrans" cxnId="{D111051C-895A-2D40-978B-0DCF7A16F0A8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E5DFFFE5-5847-7946-8DC9-65C6F5012B29}" type="sibTrans" cxnId="{D111051C-895A-2D40-978B-0DCF7A16F0A8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E7BC6A9F-E428-9142-ACAD-D0C39848CF7D}">
      <dgm:prSet custT="1"/>
      <dgm:spPr>
        <a:solidFill>
          <a:schemeClr val="accent2">
            <a:lumMod val="60000"/>
            <a:lumOff val="40000"/>
            <a:alpha val="86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Using the 'passion pot' the practitioner models and links to neurodivergent literacy</a:t>
          </a:r>
        </a:p>
      </dgm:t>
    </dgm:pt>
    <dgm:pt modelId="{8EAAE384-9E26-1741-9A1D-A471CF2FBC47}" type="parTrans" cxnId="{EDBBC59C-072E-ED4D-B811-B19311F9AA9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B210CC60-D57B-EC49-9636-B21064859250}" type="sibTrans" cxnId="{EDBBC59C-072E-ED4D-B811-B19311F9AA9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B2D179DF-B91D-7E45-8576-B3F6F4FE7B0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A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Multiple was of explaining</a:t>
          </a:r>
        </a:p>
      </dgm:t>
    </dgm:pt>
    <dgm:pt modelId="{D827ADBD-1566-C24E-9317-71BD42166D66}" type="parTrans" cxnId="{233B5AC7-7F76-074F-B7BD-E27AF3DA313F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AE125889-7A5D-0145-82AB-D4F5F796BEF0}" type="sibTrans" cxnId="{233B5AC7-7F76-074F-B7BD-E27AF3DA313F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FA0A424A-5D32-E142-B4EF-F6D150CB8F8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A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Explicit instruction</a:t>
          </a:r>
        </a:p>
      </dgm:t>
    </dgm:pt>
    <dgm:pt modelId="{B156F24B-01CC-5A42-AC42-393FADC676CD}" type="parTrans" cxnId="{C3091A7A-CE9E-4E43-A340-CB46DD28BAAA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30C1881A-1C61-7F44-9487-3D97F1A43146}" type="sibTrans" cxnId="{C3091A7A-CE9E-4E43-A340-CB46DD28BAAA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3A30D894-122D-D148-A780-44407992F13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A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Create 'Passion Pot'</a:t>
          </a:r>
        </a:p>
      </dgm:t>
    </dgm:pt>
    <dgm:pt modelId="{6D3AB2E0-F63D-064F-82D2-8F8BF534CBF5}" type="parTrans" cxnId="{4E5BF26D-8373-F54B-BC30-D6D11E886BCA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7449D6AF-A000-3C44-B463-EE7E2E623E40}" type="sibTrans" cxnId="{4E5BF26D-8373-F54B-BC30-D6D11E886BCA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B48F2A56-C2EC-C643-AFCC-FB1EBF6F4B7A}">
      <dgm:prSet custT="1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attributes of the academic literacy</a:t>
          </a:r>
        </a:p>
      </dgm:t>
    </dgm:pt>
    <dgm:pt modelId="{92AFE959-687F-6E4E-9D91-14C038A5CB37}" type="parTrans" cxnId="{E4AC9D29-FC16-934E-B8FA-F05797647C3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F17B657C-1E64-7242-9B2D-1446A79E0C64}" type="sibTrans" cxnId="{E4AC9D29-FC16-934E-B8FA-F05797647C3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A7A137A4-2DAE-4E42-8C6B-23DC975A1D5C}">
      <dgm:prSet custT="1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en-GB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Create new cognitive peg</a:t>
          </a:r>
        </a:p>
      </dgm:t>
    </dgm:pt>
    <dgm:pt modelId="{64175DCE-DB1C-054E-B960-1B46527BDE9D}" type="parTrans" cxnId="{2128E51C-BA54-DA42-BD60-022DBC2A5116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33DE8CCF-B922-D64D-A45A-C1FC3C44B7D3}" type="sibTrans" cxnId="{2128E51C-BA54-DA42-BD60-022DBC2A5116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F4EF7BD6-69E2-3446-B412-EEC6936AA04A}" type="pres">
      <dgm:prSet presAssocID="{8F8A7BF7-90E7-7C4F-837C-C3442D9C57AC}" presName="Name0" presStyleCnt="0">
        <dgm:presLayoutVars>
          <dgm:dir/>
          <dgm:resizeHandles val="exact"/>
        </dgm:presLayoutVars>
      </dgm:prSet>
      <dgm:spPr/>
    </dgm:pt>
    <dgm:pt modelId="{59858D5F-9A3B-C04A-BF99-EC0A1E8EB0D2}" type="pres">
      <dgm:prSet presAssocID="{8F8A7BF7-90E7-7C4F-837C-C3442D9C57AC}" presName="cycle" presStyleCnt="0"/>
      <dgm:spPr/>
    </dgm:pt>
    <dgm:pt modelId="{271F5E1B-C8B0-F24B-8358-C3944897A762}" type="pres">
      <dgm:prSet presAssocID="{32688B60-501B-1B4B-AE88-98CCE8D98392}" presName="nodeFirstNode" presStyleLbl="node1" presStyleIdx="0" presStyleCnt="5" custScaleY="177325" custRadScaleRad="83036" custRadScaleInc="2423">
        <dgm:presLayoutVars>
          <dgm:bulletEnabled val="1"/>
        </dgm:presLayoutVars>
      </dgm:prSet>
      <dgm:spPr/>
    </dgm:pt>
    <dgm:pt modelId="{2C2B5FFC-7575-CC40-9AE7-E69B86958A60}" type="pres">
      <dgm:prSet presAssocID="{65A02698-0035-2D45-9B92-A4B9050BFD98}" presName="sibTransFirstNode" presStyleLbl="bgShp" presStyleIdx="0" presStyleCnt="1" custLinFactNeighborX="1797" custLinFactNeighborY="-5167"/>
      <dgm:spPr/>
    </dgm:pt>
    <dgm:pt modelId="{001BC225-D5C2-E04A-93DF-878FF56A3C1F}" type="pres">
      <dgm:prSet presAssocID="{1B657DFC-02F6-DF46-803A-84E9BC9B205C}" presName="nodeFollowingNodes" presStyleLbl="node1" presStyleIdx="1" presStyleCnt="5" custScaleX="107941" custRadScaleRad="164941" custRadScaleInc="15556">
        <dgm:presLayoutVars>
          <dgm:bulletEnabled val="1"/>
        </dgm:presLayoutVars>
      </dgm:prSet>
      <dgm:spPr/>
    </dgm:pt>
    <dgm:pt modelId="{74F9FA7A-78C4-E942-90E7-4E2FFC575EA1}" type="pres">
      <dgm:prSet presAssocID="{A8D01F4D-1577-1E4F-93C7-A63561F4885C}" presName="nodeFollowingNodes" presStyleLbl="node1" presStyleIdx="2" presStyleCnt="5" custScaleX="140248" custScaleY="101821" custRadScaleRad="179563" custRadScaleInc="-48171">
        <dgm:presLayoutVars>
          <dgm:bulletEnabled val="1"/>
        </dgm:presLayoutVars>
      </dgm:prSet>
      <dgm:spPr/>
    </dgm:pt>
    <dgm:pt modelId="{6ECA5B6E-2666-0B47-B3E5-52D8352A07A2}" type="pres">
      <dgm:prSet presAssocID="{A4EF94D7-9B06-FF4A-A773-FB5FD5B1845A}" presName="nodeFollowingNodes" presStyleLbl="node1" presStyleIdx="3" presStyleCnt="5" custScaleX="103672" custScaleY="108267" custRadScaleRad="156045" custRadScaleInc="40651">
        <dgm:presLayoutVars>
          <dgm:bulletEnabled val="1"/>
        </dgm:presLayoutVars>
      </dgm:prSet>
      <dgm:spPr/>
    </dgm:pt>
    <dgm:pt modelId="{6B0FE322-5ABE-5947-B358-3083DEF9450D}" type="pres">
      <dgm:prSet presAssocID="{56F15F4B-56F4-9646-B83F-CA696ADFE158}" presName="nodeFollowingNodes" presStyleLbl="node1" presStyleIdx="4" presStyleCnt="5" custRadScaleRad="156450" custRadScaleInc="-15417">
        <dgm:presLayoutVars>
          <dgm:bulletEnabled val="1"/>
        </dgm:presLayoutVars>
      </dgm:prSet>
      <dgm:spPr/>
    </dgm:pt>
  </dgm:ptLst>
  <dgm:cxnLst>
    <dgm:cxn modelId="{87770708-941C-CB4C-A490-501C936A44B5}" srcId="{32688B60-501B-1B4B-AE88-98CCE8D98392}" destId="{B451A92C-8A72-D147-8A2D-24BA678294FF}" srcOrd="0" destOrd="0" parTransId="{FB3EDC22-69B5-8646-B14C-1DE1FC9493BC}" sibTransId="{59E280E9-E08F-0D4B-AD00-84FCB624C966}"/>
    <dgm:cxn modelId="{33FC2008-930E-524B-B001-F5E58F75CB24}" type="presOf" srcId="{3CFFAFD7-C4AC-494A-9D52-63B89AB86D4E}" destId="{6ECA5B6E-2666-0B47-B3E5-52D8352A07A2}" srcOrd="0" destOrd="2" presId="urn:microsoft.com/office/officeart/2005/8/layout/cycle3"/>
    <dgm:cxn modelId="{236CFE09-C259-F443-B893-8F2D1C82F572}" srcId="{32688B60-501B-1B4B-AE88-98CCE8D98392}" destId="{9EC1A2A0-F80C-8342-B456-30C8A510BEF4}" srcOrd="1" destOrd="0" parTransId="{A8643D47-43E5-9D41-9DFC-6DABE4463DF2}" sibTransId="{20B843B9-B6A5-CA4A-AC93-82A9D3ECB1E8}"/>
    <dgm:cxn modelId="{21E71F0F-FEF0-4A4B-8D6D-361C36F2A032}" srcId="{8F8A7BF7-90E7-7C4F-837C-C3442D9C57AC}" destId="{A8D01F4D-1577-1E4F-93C7-A63561F4885C}" srcOrd="2" destOrd="0" parTransId="{5FC57963-2E51-7A46-9D80-8EF90DEAC3FC}" sibTransId="{200F54E6-8B99-DB4E-8A37-8DB15B343C90}"/>
    <dgm:cxn modelId="{ADFC2119-47E8-8A41-AED1-FD2A8B84BE19}" type="presOf" srcId="{B451A92C-8A72-D147-8A2D-24BA678294FF}" destId="{271F5E1B-C8B0-F24B-8358-C3944897A762}" srcOrd="0" destOrd="1" presId="urn:microsoft.com/office/officeart/2005/8/layout/cycle3"/>
    <dgm:cxn modelId="{D111051C-895A-2D40-978B-0DCF7A16F0A8}" srcId="{A4EF94D7-9B06-FF4A-A773-FB5FD5B1845A}" destId="{3CFFAFD7-C4AC-494A-9D52-63B89AB86D4E}" srcOrd="1" destOrd="0" parTransId="{000E05D9-5E34-7E41-97E0-46B7FF5A01D3}" sibTransId="{E5DFFFE5-5847-7946-8DC9-65C6F5012B29}"/>
    <dgm:cxn modelId="{2128E51C-BA54-DA42-BD60-022DBC2A5116}" srcId="{A4EF94D7-9B06-FF4A-A773-FB5FD5B1845A}" destId="{A7A137A4-2DAE-4E42-8C6B-23DC975A1D5C}" srcOrd="2" destOrd="0" parTransId="{64175DCE-DB1C-054E-B960-1B46527BDE9D}" sibTransId="{33DE8CCF-B922-D64D-A45A-C1FC3C44B7D3}"/>
    <dgm:cxn modelId="{D974831D-2635-974B-9894-40F31F29994E}" type="presOf" srcId="{B2D179DF-B91D-7E45-8576-B3F6F4FE7B0E}" destId="{001BC225-D5C2-E04A-93DF-878FF56A3C1F}" srcOrd="0" destOrd="3" presId="urn:microsoft.com/office/officeart/2005/8/layout/cycle3"/>
    <dgm:cxn modelId="{CF9F3122-430F-AB40-B1B5-A8C5DA94C7F3}" type="presOf" srcId="{56F15F4B-56F4-9646-B83F-CA696ADFE158}" destId="{6B0FE322-5ABE-5947-B358-3083DEF9450D}" srcOrd="0" destOrd="0" presId="urn:microsoft.com/office/officeart/2005/8/layout/cycle3"/>
    <dgm:cxn modelId="{F1455025-2DF4-CC42-B362-24A64237BA9C}" type="presOf" srcId="{AC45D7CE-8390-3B4E-AF51-755AFC6FBEBF}" destId="{001BC225-D5C2-E04A-93DF-878FF56A3C1F}" srcOrd="0" destOrd="1" presId="urn:microsoft.com/office/officeart/2005/8/layout/cycle3"/>
    <dgm:cxn modelId="{3E9A8527-79EA-C143-8458-3460198746CC}" type="presOf" srcId="{9EC1A2A0-F80C-8342-B456-30C8A510BEF4}" destId="{271F5E1B-C8B0-F24B-8358-C3944897A762}" srcOrd="0" destOrd="2" presId="urn:microsoft.com/office/officeart/2005/8/layout/cycle3"/>
    <dgm:cxn modelId="{E4AC9D29-FC16-934E-B8FA-F05797647C39}" srcId="{A4EF94D7-9B06-FF4A-A773-FB5FD5B1845A}" destId="{B48F2A56-C2EC-C643-AFCC-FB1EBF6F4B7A}" srcOrd="0" destOrd="0" parTransId="{92AFE959-687F-6E4E-9D91-14C038A5CB37}" sibTransId="{F17B657C-1E64-7242-9B2D-1446A79E0C64}"/>
    <dgm:cxn modelId="{D860D32A-6B13-D443-8629-A988FB49D5A0}" srcId="{32688B60-501B-1B4B-AE88-98CCE8D98392}" destId="{FD9FC0FC-3647-5A40-9E00-776C9FAE085A}" srcOrd="2" destOrd="0" parTransId="{BF54AEDE-BBBA-B84D-AD2A-EF56BEC9C6BF}" sibTransId="{DED2B109-DEF2-154D-8D62-805C44621A89}"/>
    <dgm:cxn modelId="{1503F232-C27F-EF42-9631-A6BBEF652D81}" srcId="{8F8A7BF7-90E7-7C4F-837C-C3442D9C57AC}" destId="{32688B60-501B-1B4B-AE88-98CCE8D98392}" srcOrd="0" destOrd="0" parTransId="{EE5AB4FE-9349-DC4C-96F6-AF7DD1D46A43}" sibTransId="{65A02698-0035-2D45-9B92-A4B9050BFD98}"/>
    <dgm:cxn modelId="{81650A3B-E974-D34F-BD6D-F5B3607ABF72}" type="presOf" srcId="{1B657DFC-02F6-DF46-803A-84E9BC9B205C}" destId="{001BC225-D5C2-E04A-93DF-878FF56A3C1F}" srcOrd="0" destOrd="0" presId="urn:microsoft.com/office/officeart/2005/8/layout/cycle3"/>
    <dgm:cxn modelId="{56BB783B-9FC0-B64A-8FEA-1CF1E24E2933}" type="presOf" srcId="{8F8A7BF7-90E7-7C4F-837C-C3442D9C57AC}" destId="{F4EF7BD6-69E2-3446-B412-EEC6936AA04A}" srcOrd="0" destOrd="0" presId="urn:microsoft.com/office/officeart/2005/8/layout/cycle3"/>
    <dgm:cxn modelId="{750E9E3D-2506-A445-A04A-80A3075E9B6F}" type="presOf" srcId="{65A02698-0035-2D45-9B92-A4B9050BFD98}" destId="{2C2B5FFC-7575-CC40-9AE7-E69B86958A60}" srcOrd="0" destOrd="0" presId="urn:microsoft.com/office/officeart/2005/8/layout/cycle3"/>
    <dgm:cxn modelId="{BB18935C-F1BA-A849-A9D6-7A13BDCB8784}" type="presOf" srcId="{A7A137A4-2DAE-4E42-8C6B-23DC975A1D5C}" destId="{6ECA5B6E-2666-0B47-B3E5-52D8352A07A2}" srcOrd="0" destOrd="3" presId="urn:microsoft.com/office/officeart/2005/8/layout/cycle3"/>
    <dgm:cxn modelId="{6A661C41-B86D-5C4F-9CA1-A25CB68B8068}" type="presOf" srcId="{F58602AE-7F8F-D74C-B1D9-817DEB242464}" destId="{6B0FE322-5ABE-5947-B358-3083DEF9450D}" srcOrd="0" destOrd="1" presId="urn:microsoft.com/office/officeart/2005/8/layout/cycle3"/>
    <dgm:cxn modelId="{80E73E62-CD38-1045-BF36-45158662F79B}" type="presOf" srcId="{FA0A424A-5D32-E142-B4EF-F6D150CB8F83}" destId="{001BC225-D5C2-E04A-93DF-878FF56A3C1F}" srcOrd="0" destOrd="2" presId="urn:microsoft.com/office/officeart/2005/8/layout/cycle3"/>
    <dgm:cxn modelId="{45412164-BB22-5B42-AD99-7877F287BAC2}" type="presOf" srcId="{EC923149-22E3-7F4A-8C9A-4AB6C2594A16}" destId="{74F9FA7A-78C4-E942-90E7-4E2FFC575EA1}" srcOrd="0" destOrd="2" presId="urn:microsoft.com/office/officeart/2005/8/layout/cycle3"/>
    <dgm:cxn modelId="{DE3E904A-D3B4-5142-B234-914475FADCE3}" srcId="{8F8A7BF7-90E7-7C4F-837C-C3442D9C57AC}" destId="{A4EF94D7-9B06-FF4A-A773-FB5FD5B1845A}" srcOrd="3" destOrd="0" parTransId="{66A308C3-FB0D-F241-B457-4D2BAFEDCCE6}" sibTransId="{BCC03F89-D61D-7045-A440-2E0302874440}"/>
    <dgm:cxn modelId="{4E5BF26D-8373-F54B-BC30-D6D11E886BCA}" srcId="{32688B60-501B-1B4B-AE88-98CCE8D98392}" destId="{3A30D894-122D-D148-A780-44407992F132}" srcOrd="3" destOrd="0" parTransId="{6D3AB2E0-F63D-064F-82D2-8F8BF534CBF5}" sibTransId="{7449D6AF-A000-3C44-B463-EE7E2E623E40}"/>
    <dgm:cxn modelId="{38A03773-BAB4-5E47-A24A-74194AD0D4E6}" type="presOf" srcId="{E7BC6A9F-E428-9142-ACAD-D0C39848CF7D}" destId="{74F9FA7A-78C4-E942-90E7-4E2FFC575EA1}" srcOrd="0" destOrd="1" presId="urn:microsoft.com/office/officeart/2005/8/layout/cycle3"/>
    <dgm:cxn modelId="{FD178D59-69B4-6A49-AE42-D40799318BD6}" type="presOf" srcId="{3A30D894-122D-D148-A780-44407992F132}" destId="{271F5E1B-C8B0-F24B-8358-C3944897A762}" srcOrd="0" destOrd="4" presId="urn:microsoft.com/office/officeart/2005/8/layout/cycle3"/>
    <dgm:cxn modelId="{C3091A7A-CE9E-4E43-A340-CB46DD28BAAA}" srcId="{AC45D7CE-8390-3B4E-AF51-755AFC6FBEBF}" destId="{FA0A424A-5D32-E142-B4EF-F6D150CB8F83}" srcOrd="0" destOrd="0" parTransId="{B156F24B-01CC-5A42-AC42-393FADC676CD}" sibTransId="{30C1881A-1C61-7F44-9487-3D97F1A43146}"/>
    <dgm:cxn modelId="{EDBBC59C-072E-ED4D-B811-B19311F9AA91}" srcId="{A8D01F4D-1577-1E4F-93C7-A63561F4885C}" destId="{E7BC6A9F-E428-9142-ACAD-D0C39848CF7D}" srcOrd="0" destOrd="0" parTransId="{8EAAE384-9E26-1741-9A1D-A471CF2FBC47}" sibTransId="{B210CC60-D57B-EC49-9636-B21064859250}"/>
    <dgm:cxn modelId="{5BEDC29F-B53E-E34D-B8EE-161428DCC0B4}" type="presOf" srcId="{B48F2A56-C2EC-C643-AFCC-FB1EBF6F4B7A}" destId="{6ECA5B6E-2666-0B47-B3E5-52D8352A07A2}" srcOrd="0" destOrd="1" presId="urn:microsoft.com/office/officeart/2005/8/layout/cycle3"/>
    <dgm:cxn modelId="{9D7CCCA0-1900-6641-B4F3-B27156DEDABA}" type="presOf" srcId="{A8D01F4D-1577-1E4F-93C7-A63561F4885C}" destId="{74F9FA7A-78C4-E942-90E7-4E2FFC575EA1}" srcOrd="0" destOrd="0" presId="urn:microsoft.com/office/officeart/2005/8/layout/cycle3"/>
    <dgm:cxn modelId="{6E8C55A1-E646-AD4E-8885-3D1BAE44F618}" srcId="{56F15F4B-56F4-9646-B83F-CA696ADFE158}" destId="{F58602AE-7F8F-D74C-B1D9-817DEB242464}" srcOrd="0" destOrd="0" parTransId="{0A134DF4-A07F-3548-B995-4DBD22966D65}" sibTransId="{B052F8B8-E2BA-8748-A90B-128907DFA667}"/>
    <dgm:cxn modelId="{7F07CCAB-1589-0344-9254-030770225CF7}" srcId="{8F8A7BF7-90E7-7C4F-837C-C3442D9C57AC}" destId="{1B657DFC-02F6-DF46-803A-84E9BC9B205C}" srcOrd="1" destOrd="0" parTransId="{8F46DB02-CECB-FE47-82D3-667874810244}" sibTransId="{2B9B274B-486D-F740-93EE-DBD3791D6E5E}"/>
    <dgm:cxn modelId="{136588AD-8C5D-4C43-B885-11F068BE87D9}" srcId="{1B657DFC-02F6-DF46-803A-84E9BC9B205C}" destId="{AC45D7CE-8390-3B4E-AF51-755AFC6FBEBF}" srcOrd="0" destOrd="0" parTransId="{A859211A-EA50-5741-A01B-22804ABC7ACC}" sibTransId="{ED931AAD-6839-B046-BB4D-BB3BB1BD52C7}"/>
    <dgm:cxn modelId="{9EC33CBF-778B-3448-BC52-3FF59FDCC33A}" srcId="{8F8A7BF7-90E7-7C4F-837C-C3442D9C57AC}" destId="{56F15F4B-56F4-9646-B83F-CA696ADFE158}" srcOrd="4" destOrd="0" parTransId="{115B6AB1-7E89-ED40-9DE4-57E0121BDB4F}" sibTransId="{278338F2-C701-2742-8F86-E001829FCE28}"/>
    <dgm:cxn modelId="{233B5AC7-7F76-074F-B7BD-E27AF3DA313F}" srcId="{AC45D7CE-8390-3B4E-AF51-755AFC6FBEBF}" destId="{B2D179DF-B91D-7E45-8576-B3F6F4FE7B0E}" srcOrd="1" destOrd="0" parTransId="{D827ADBD-1566-C24E-9317-71BD42166D66}" sibTransId="{AE125889-7A5D-0145-82AB-D4F5F796BEF0}"/>
    <dgm:cxn modelId="{CAB0E0CE-78A1-C54C-811D-C76EBD4C809B}" type="presOf" srcId="{A4EF94D7-9B06-FF4A-A773-FB5FD5B1845A}" destId="{6ECA5B6E-2666-0B47-B3E5-52D8352A07A2}" srcOrd="0" destOrd="0" presId="urn:microsoft.com/office/officeart/2005/8/layout/cycle3"/>
    <dgm:cxn modelId="{A27D1ED4-75CD-CF45-928D-D02C6C8A7947}" srcId="{A8D01F4D-1577-1E4F-93C7-A63561F4885C}" destId="{EC923149-22E3-7F4A-8C9A-4AB6C2594A16}" srcOrd="1" destOrd="0" parTransId="{AD10287B-4596-564D-82F1-EBACCD8885D3}" sibTransId="{2C69CC0E-2F55-554E-985D-A289DA4A6F74}"/>
    <dgm:cxn modelId="{BBB99ED8-3565-6A46-9960-C255795D5988}" type="presOf" srcId="{32688B60-501B-1B4B-AE88-98CCE8D98392}" destId="{271F5E1B-C8B0-F24B-8358-C3944897A762}" srcOrd="0" destOrd="0" presId="urn:microsoft.com/office/officeart/2005/8/layout/cycle3"/>
    <dgm:cxn modelId="{41799DFE-A8AE-684A-B297-0987B29EB617}" type="presOf" srcId="{FD9FC0FC-3647-5A40-9E00-776C9FAE085A}" destId="{271F5E1B-C8B0-F24B-8358-C3944897A762}" srcOrd="0" destOrd="3" presId="urn:microsoft.com/office/officeart/2005/8/layout/cycle3"/>
    <dgm:cxn modelId="{91687C3F-149A-4741-A43F-5C3751F64363}" type="presParOf" srcId="{F4EF7BD6-69E2-3446-B412-EEC6936AA04A}" destId="{59858D5F-9A3B-C04A-BF99-EC0A1E8EB0D2}" srcOrd="0" destOrd="0" presId="urn:microsoft.com/office/officeart/2005/8/layout/cycle3"/>
    <dgm:cxn modelId="{2E96452E-BA85-8444-9EA4-0ED58238D6B3}" type="presParOf" srcId="{59858D5F-9A3B-C04A-BF99-EC0A1E8EB0D2}" destId="{271F5E1B-C8B0-F24B-8358-C3944897A762}" srcOrd="0" destOrd="0" presId="urn:microsoft.com/office/officeart/2005/8/layout/cycle3"/>
    <dgm:cxn modelId="{7BAAC614-C182-2C4E-9FFF-9E1D4CD7895C}" type="presParOf" srcId="{59858D5F-9A3B-C04A-BF99-EC0A1E8EB0D2}" destId="{2C2B5FFC-7575-CC40-9AE7-E69B86958A60}" srcOrd="1" destOrd="0" presId="urn:microsoft.com/office/officeart/2005/8/layout/cycle3"/>
    <dgm:cxn modelId="{264F8BC0-F77F-9040-9302-79D2F957B259}" type="presParOf" srcId="{59858D5F-9A3B-C04A-BF99-EC0A1E8EB0D2}" destId="{001BC225-D5C2-E04A-93DF-878FF56A3C1F}" srcOrd="2" destOrd="0" presId="urn:microsoft.com/office/officeart/2005/8/layout/cycle3"/>
    <dgm:cxn modelId="{52137A7B-F7B7-F141-BF66-87941D97099B}" type="presParOf" srcId="{59858D5F-9A3B-C04A-BF99-EC0A1E8EB0D2}" destId="{74F9FA7A-78C4-E942-90E7-4E2FFC575EA1}" srcOrd="3" destOrd="0" presId="urn:microsoft.com/office/officeart/2005/8/layout/cycle3"/>
    <dgm:cxn modelId="{23F4A275-E231-AA49-A1C9-D798EAF177C8}" type="presParOf" srcId="{59858D5F-9A3B-C04A-BF99-EC0A1E8EB0D2}" destId="{6ECA5B6E-2666-0B47-B3E5-52D8352A07A2}" srcOrd="4" destOrd="0" presId="urn:microsoft.com/office/officeart/2005/8/layout/cycle3"/>
    <dgm:cxn modelId="{C797DC71-2460-8A4B-8158-F84E32F5AE0B}" type="presParOf" srcId="{59858D5F-9A3B-C04A-BF99-EC0A1E8EB0D2}" destId="{6B0FE322-5ABE-5947-B358-3083DEF9450D}" srcOrd="5" destOrd="0" presId="urn:microsoft.com/office/officeart/2005/8/layout/cycle3"/>
  </dgm:cxnLst>
  <dgm:bg/>
  <dgm:whole>
    <a:ln w="857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B5FFC-7575-CC40-9AE7-E69B86958A60}">
      <dsp:nvSpPr>
        <dsp:cNvPr id="0" name=""/>
        <dsp:cNvSpPr/>
      </dsp:nvSpPr>
      <dsp:spPr>
        <a:xfrm>
          <a:off x="2530959" y="230511"/>
          <a:ext cx="4153444" cy="4153444"/>
        </a:xfrm>
        <a:prstGeom prst="circularArrow">
          <a:avLst>
            <a:gd name="adj1" fmla="val 5544"/>
            <a:gd name="adj2" fmla="val 330680"/>
            <a:gd name="adj3" fmla="val 13755780"/>
            <a:gd name="adj4" fmla="val 1739823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F5E1B-C8B0-F24B-8358-C3944897A762}">
      <dsp:nvSpPr>
        <dsp:cNvPr id="0" name=""/>
        <dsp:cNvSpPr/>
      </dsp:nvSpPr>
      <dsp:spPr>
        <a:xfrm>
          <a:off x="3552155" y="93005"/>
          <a:ext cx="1961779" cy="173936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Practitioner and Student Understanding of  student's:</a:t>
          </a:r>
          <a:endParaRPr lang="en-GB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A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Learning style/preference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A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Neurodivergent literacies (hyper fixations, passions, skills and knowledge to use as cognitive pegs)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A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Cognitive processing time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A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Create 'Passion Pot'</a:t>
          </a:r>
        </a:p>
      </dsp:txBody>
      <dsp:txXfrm>
        <a:off x="3637064" y="177914"/>
        <a:ext cx="1791961" cy="1569544"/>
      </dsp:txXfrm>
    </dsp:sp>
    <dsp:sp modelId="{001BC225-D5C2-E04A-93DF-878FF56A3C1F}">
      <dsp:nvSpPr>
        <dsp:cNvPr id="0" name=""/>
        <dsp:cNvSpPr/>
      </dsp:nvSpPr>
      <dsp:spPr>
        <a:xfrm>
          <a:off x="6325014" y="1502292"/>
          <a:ext cx="2117564" cy="98088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Practitioner Provide</a:t>
          </a:r>
          <a:endParaRPr lang="en-GB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A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Context (the what, why and how), 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A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Explicit instruction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AU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Multiple was of explaining</a:t>
          </a:r>
        </a:p>
      </dsp:txBody>
      <dsp:txXfrm>
        <a:off x="6372897" y="1550175"/>
        <a:ext cx="2021798" cy="885123"/>
      </dsp:txXfrm>
    </dsp:sp>
    <dsp:sp modelId="{74F9FA7A-78C4-E942-90E7-4E2FFC575EA1}">
      <dsp:nvSpPr>
        <dsp:cNvPr id="0" name=""/>
        <dsp:cNvSpPr/>
      </dsp:nvSpPr>
      <dsp:spPr>
        <a:xfrm>
          <a:off x="6000189" y="3282559"/>
          <a:ext cx="2751356" cy="998751"/>
        </a:xfrm>
        <a:prstGeom prst="roundRect">
          <a:avLst/>
        </a:prstGeom>
        <a:solidFill>
          <a:schemeClr val="accent2">
            <a:lumMod val="60000"/>
            <a:lumOff val="40000"/>
            <a:alpha val="86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Student and Practitioner: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Using the 'passion pot' the practitioner models and links to neurodivergent literacy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Student engages with skill using 'passion pot' - neurodivergent literacy</a:t>
          </a:r>
        </a:p>
      </dsp:txBody>
      <dsp:txXfrm>
        <a:off x="6048944" y="3331314"/>
        <a:ext cx="2653846" cy="901241"/>
      </dsp:txXfrm>
    </dsp:sp>
    <dsp:sp modelId="{6ECA5B6E-2666-0B47-B3E5-52D8352A07A2}">
      <dsp:nvSpPr>
        <dsp:cNvPr id="0" name=""/>
        <dsp:cNvSpPr/>
      </dsp:nvSpPr>
      <dsp:spPr>
        <a:xfrm>
          <a:off x="1075888" y="3267529"/>
          <a:ext cx="2033815" cy="1061979"/>
        </a:xfrm>
        <a:prstGeom prst="roundRect">
          <a:avLst/>
        </a:prstGeom>
        <a:solidFill>
          <a:schemeClr val="accent2">
            <a:lumMod val="7500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Student and Practitioner: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attributes of the academic literacy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Relate it back to unit specific academic/disciplinary content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Create new cognitive peg</a:t>
          </a:r>
        </a:p>
      </dsp:txBody>
      <dsp:txXfrm>
        <a:off x="1127730" y="3319371"/>
        <a:ext cx="1930131" cy="958295"/>
      </dsp:txXfrm>
    </dsp:sp>
    <dsp:sp modelId="{6B0FE322-5ABE-5947-B358-3083DEF9450D}">
      <dsp:nvSpPr>
        <dsp:cNvPr id="0" name=""/>
        <dsp:cNvSpPr/>
      </dsp:nvSpPr>
      <dsp:spPr>
        <a:xfrm>
          <a:off x="776061" y="1520966"/>
          <a:ext cx="1961779" cy="980889"/>
        </a:xfrm>
        <a:prstGeom prst="roundRect">
          <a:avLst/>
        </a:prstGeom>
        <a:solidFill>
          <a:schemeClr val="accent2">
            <a:lumMod val="75000"/>
            <a:alpha val="51192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Student demonstrates the academic literacy: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Given multiple ways to demonstrate literacy</a:t>
          </a:r>
        </a:p>
      </dsp:txBody>
      <dsp:txXfrm>
        <a:off x="823944" y="1568849"/>
        <a:ext cx="1866013" cy="88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203B3-A0E4-0F4B-B1B6-74A4145EFC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BC3C-2385-1947-9105-333D8DF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7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134E8-B235-5A4A-886D-94062B59BC6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98F4-E49E-0C4A-95A0-3D4224C6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598F4-E49E-0C4A-95A0-3D4224C6B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2A159654-4F3E-B641-B9F7-D78F9BAEB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64527F9D-544D-7844-8D5E-11D001DCCC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Yu Gothic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E27B7BBC-2294-1346-BB1B-C62F314E8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146E4D-F891-304A-A1E0-3695858CD05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7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98F4-E49E-0C4A-95A0-3D4224C6B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598F4-E49E-0C4A-95A0-3D4224C6B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1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598F4-E49E-0C4A-95A0-3D4224C6B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8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598F4-E49E-0C4A-95A0-3D4224C6B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0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98F4-E49E-0C4A-95A0-3D4224C6B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6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93" y="105325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4935850" y="214584"/>
            <a:ext cx="2968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AU" sz="1200" b="1" dirty="0">
                <a:solidFill>
                  <a:schemeClr val="bg1"/>
                </a:solidFill>
                <a:latin typeface="Arial"/>
                <a:cs typeface="Arial"/>
              </a:rPr>
              <a:t>Edith Cowan University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78494" y="2040526"/>
            <a:ext cx="5187012" cy="134819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Aft>
                <a:spcPts val="450"/>
              </a:spcAft>
              <a:defRPr sz="2400" b="1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Cover Option A: Click to </a:t>
            </a:r>
            <a:br>
              <a:rPr lang="en-US" dirty="0"/>
            </a:br>
            <a:r>
              <a:rPr lang="en-US" dirty="0"/>
              <a:t>add heading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216577" y="427039"/>
            <a:ext cx="2687339" cy="312781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[Your school or </a:t>
            </a:r>
            <a:r>
              <a:rPr lang="en-US" dirty="0" err="1"/>
              <a:t>centre</a:t>
            </a:r>
            <a:r>
              <a:rPr lang="en-US" dirty="0"/>
              <a:t> name]</a:t>
            </a:r>
          </a:p>
        </p:txBody>
      </p:sp>
    </p:spTree>
    <p:extLst>
      <p:ext uri="{BB962C8B-B14F-4D97-AF65-F5344CB8AC3E}">
        <p14:creationId xmlns:p14="http://schemas.microsoft.com/office/powerpoint/2010/main" val="185380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70422"/>
            <a:ext cx="9144000" cy="76076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86678" y="669946"/>
            <a:ext cx="8570645" cy="76124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Aft>
                <a:spcPts val="450"/>
              </a:spcAft>
              <a:defRPr sz="21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Cover Option B without sub heading: Click to add heading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431190"/>
            <a:ext cx="9144000" cy="371231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Click this icon to insert image</a:t>
            </a:r>
          </a:p>
        </p:txBody>
      </p:sp>
      <p:pic>
        <p:nvPicPr>
          <p:cNvPr id="18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99" y="-2381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 userDrawn="1"/>
        </p:nvSpPr>
        <p:spPr bwMode="auto">
          <a:xfrm>
            <a:off x="5715000" y="137575"/>
            <a:ext cx="2296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AU" sz="1200" b="1" dirty="0">
                <a:solidFill>
                  <a:srgbClr val="000000"/>
                </a:solidFill>
                <a:latin typeface="Arial"/>
                <a:cs typeface="Arial"/>
              </a:rPr>
              <a:t>Edith Cowan University</a:t>
            </a:r>
            <a:endParaRPr lang="en-AU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100660" y="367208"/>
            <a:ext cx="3919490" cy="255587"/>
          </a:xfrm>
        </p:spPr>
        <p:txBody>
          <a:bodyPr/>
          <a:lstStyle>
            <a:lvl1pPr algn="r" eaLnBrk="1" hangingPunct="1">
              <a:spcBef>
                <a:spcPct val="50000"/>
              </a:spcBef>
              <a:defRPr sz="1200"/>
            </a:lvl1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AU" sz="1050" dirty="0">
                <a:solidFill>
                  <a:srgbClr val="000000"/>
                </a:solidFill>
                <a:latin typeface="Arial"/>
                <a:cs typeface="Arial"/>
              </a:rPr>
              <a:t>[Your School</a:t>
            </a:r>
            <a:r>
              <a:rPr lang="en-AU" sz="1050" baseline="0" dirty="0">
                <a:solidFill>
                  <a:srgbClr val="000000"/>
                </a:solidFill>
                <a:latin typeface="Arial"/>
                <a:cs typeface="Arial"/>
              </a:rPr>
              <a:t> or Centre Name]</a:t>
            </a:r>
            <a:endParaRPr lang="en-AU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47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670422"/>
            <a:ext cx="9144000" cy="76076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6678" y="669946"/>
            <a:ext cx="8570645" cy="50539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Aft>
                <a:spcPts val="450"/>
              </a:spcAft>
              <a:defRPr sz="2100" b="1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Cover Option B with sub heading: Click to add heading</a:t>
            </a:r>
          </a:p>
        </p:txBody>
      </p:sp>
      <p:sp>
        <p:nvSpPr>
          <p:cNvPr id="5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431190"/>
            <a:ext cx="9144000" cy="371231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Click this icon to insert image</a:t>
            </a:r>
          </a:p>
        </p:txBody>
      </p:sp>
      <p:pic>
        <p:nvPicPr>
          <p:cNvPr id="6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99" y="-2381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5715000" y="137575"/>
            <a:ext cx="2296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AU" sz="1200" b="1" dirty="0">
                <a:solidFill>
                  <a:srgbClr val="000000"/>
                </a:solidFill>
                <a:latin typeface="Arial"/>
                <a:cs typeface="Arial"/>
              </a:rPr>
              <a:t>Edith Cowan University</a:t>
            </a:r>
            <a:endParaRPr lang="en-AU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100660" y="367208"/>
            <a:ext cx="3919490" cy="255587"/>
          </a:xfrm>
        </p:spPr>
        <p:txBody>
          <a:bodyPr/>
          <a:lstStyle>
            <a:lvl1pPr algn="r" eaLnBrk="1" hangingPunct="1">
              <a:spcBef>
                <a:spcPct val="50000"/>
              </a:spcBef>
              <a:defRPr sz="1200"/>
            </a:lvl1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AU" sz="1050" dirty="0">
                <a:solidFill>
                  <a:srgbClr val="000000"/>
                </a:solidFill>
                <a:latin typeface="Arial"/>
                <a:cs typeface="Arial"/>
              </a:rPr>
              <a:t>[Your School</a:t>
            </a:r>
            <a:r>
              <a:rPr lang="en-AU" sz="1050" baseline="0" dirty="0">
                <a:solidFill>
                  <a:srgbClr val="000000"/>
                </a:solidFill>
                <a:latin typeface="Arial"/>
                <a:cs typeface="Arial"/>
              </a:rPr>
              <a:t> or Centre Name]</a:t>
            </a:r>
            <a:endParaRPr lang="en-AU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86678" y="1131878"/>
            <a:ext cx="8570645" cy="29931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r>
              <a:rPr lang="en-US" dirty="0"/>
              <a:t>add sub heading</a:t>
            </a:r>
          </a:p>
        </p:txBody>
      </p:sp>
    </p:spTree>
    <p:extLst>
      <p:ext uri="{BB962C8B-B14F-4D97-AF65-F5344CB8AC3E}">
        <p14:creationId xmlns:p14="http://schemas.microsoft.com/office/powerpoint/2010/main" val="100185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5067058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200" b="0" baseline="0"/>
            </a:lvl1pPr>
          </a:lstStyle>
          <a:p>
            <a:r>
              <a:rPr lang="en-US" dirty="0"/>
              <a:t>Click this icon to insert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86457" y="3219450"/>
            <a:ext cx="3607831" cy="64611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 heading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285950" y="2254509"/>
            <a:ext cx="3608239" cy="9282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450"/>
              </a:spcAft>
              <a:defRPr sz="21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Cover Option C:</a:t>
            </a:r>
            <a:br>
              <a:rPr lang="en-US" dirty="0"/>
            </a:br>
            <a:r>
              <a:rPr lang="en-US" dirty="0"/>
              <a:t>Click to add heading</a:t>
            </a:r>
          </a:p>
        </p:txBody>
      </p:sp>
      <p:pic>
        <p:nvPicPr>
          <p:cNvPr id="9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93" y="105325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4935850" y="214584"/>
            <a:ext cx="2968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AU" sz="1200" b="1" dirty="0">
                <a:solidFill>
                  <a:schemeClr val="bg1"/>
                </a:solidFill>
                <a:latin typeface="Arial"/>
                <a:cs typeface="Arial"/>
              </a:rPr>
              <a:t>Edith Cowan University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216577" y="427039"/>
            <a:ext cx="2687339" cy="312781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[Your school or </a:t>
            </a:r>
            <a:r>
              <a:rPr lang="en-US" dirty="0" err="1"/>
              <a:t>centre</a:t>
            </a:r>
            <a:r>
              <a:rPr lang="en-US" dirty="0"/>
              <a:t> name]</a:t>
            </a:r>
          </a:p>
        </p:txBody>
      </p:sp>
    </p:spTree>
    <p:extLst>
      <p:ext uri="{BB962C8B-B14F-4D97-AF65-F5344CB8AC3E}">
        <p14:creationId xmlns:p14="http://schemas.microsoft.com/office/powerpoint/2010/main" val="85244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98" y="889907"/>
            <a:ext cx="6198340" cy="37428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99" y="-2381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" y="0"/>
            <a:ext cx="8232499" cy="6699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5798" y="-2381"/>
            <a:ext cx="7886700" cy="672327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1 column text only slide. Click to add title. </a:t>
            </a:r>
          </a:p>
        </p:txBody>
      </p:sp>
    </p:spTree>
    <p:extLst>
      <p:ext uri="{BB962C8B-B14F-4D97-AF65-F5344CB8AC3E}">
        <p14:creationId xmlns:p14="http://schemas.microsoft.com/office/powerpoint/2010/main" val="150004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99" y="889907"/>
            <a:ext cx="3886200" cy="37428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9960" y="889907"/>
            <a:ext cx="3886200" cy="37428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99" y="-2381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0"/>
            <a:ext cx="8232499" cy="6699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5799" y="-2381"/>
            <a:ext cx="7886700" cy="672327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 column text only slide. Click to add title. </a:t>
            </a:r>
          </a:p>
        </p:txBody>
      </p:sp>
    </p:spTree>
    <p:extLst>
      <p:ext uri="{BB962C8B-B14F-4D97-AF65-F5344CB8AC3E}">
        <p14:creationId xmlns:p14="http://schemas.microsoft.com/office/powerpoint/2010/main" val="17914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1302" y="889907"/>
            <a:ext cx="3886200" cy="37428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99" y="-2381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0"/>
            <a:ext cx="8232499" cy="6699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5799" y="-2381"/>
            <a:ext cx="7886700" cy="672327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 column: text with image on right. Click to add title.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852689" y="889398"/>
            <a:ext cx="3886200" cy="374332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Click this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92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1302" y="889398"/>
            <a:ext cx="3886200" cy="374332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200" b="0"/>
            </a:lvl1pPr>
          </a:lstStyle>
          <a:p>
            <a:r>
              <a:rPr lang="en-US" dirty="0"/>
              <a:t>Click this icon to insert image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52689" y="889907"/>
            <a:ext cx="3886200" cy="37428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99" y="-2381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0"/>
            <a:ext cx="8232499" cy="6699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5799" y="-2381"/>
            <a:ext cx="7886700" cy="672327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 column: text with image on left. Click to add title.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13" descr="ECU_AUS_logo_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99" y="-2381"/>
            <a:ext cx="911501" cy="67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cover: 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3031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08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5" r:id="rId3"/>
    <p:sldLayoutId id="2147483655" r:id="rId4"/>
    <p:sldLayoutId id="2147483672" r:id="rId5"/>
    <p:sldLayoutId id="2147483652" r:id="rId6"/>
    <p:sldLayoutId id="2147483654" r:id="rId7"/>
    <p:sldLayoutId id="2147483674" r:id="rId8"/>
    <p:sldLayoutId id="2147483658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50705" y="2127689"/>
            <a:ext cx="6997555" cy="888121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UNMASKING LITERACIES:</a:t>
            </a:r>
            <a:br>
              <a:rPr lang="en-AU" sz="4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</a:br>
            <a:br>
              <a:rPr lang="en-AU" sz="4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</a:br>
            <a:r>
              <a:rPr lang="en-AU" sz="4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 model for developing literacy in the neurodiverse classroom. </a:t>
            </a:r>
            <a:br>
              <a:rPr lang="en-US" sz="4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Dr Angela Jones</a:t>
            </a:r>
            <a:r>
              <a:rPr lang="en-AU" sz="2000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Access and Equity</a:t>
            </a:r>
          </a:p>
        </p:txBody>
      </p:sp>
    </p:spTree>
    <p:extLst>
      <p:ext uri="{BB962C8B-B14F-4D97-AF65-F5344CB8AC3E}">
        <p14:creationId xmlns:p14="http://schemas.microsoft.com/office/powerpoint/2010/main" val="301349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F2104-CEBA-F9F1-2AFF-194EB2C5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Action: Example teaching academic reading in a learning skills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F7F6-50C1-6116-E9BE-FA65D21F3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442" y="847418"/>
            <a:ext cx="5206482" cy="3742815"/>
          </a:xfrm>
        </p:spPr>
        <p:txBody>
          <a:bodyPr>
            <a:normAutofit fontScale="92500" lnSpcReduction="10000"/>
          </a:bodyPr>
          <a:lstStyle/>
          <a:p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 developed a series of activities to create psychological safety and understand my learners, their passions and literacies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co-created a 'passion pot' - a collection of readings, activities, memes, songs etc. that focused on these interests and skill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 developed a PowerPoint focused on the learning intention for a particular academic literacy with explicit instruction. </a:t>
            </a:r>
          </a:p>
        </p:txBody>
      </p:sp>
      <p:pic>
        <p:nvPicPr>
          <p:cNvPr id="5" name="Picture 4" descr="A passion pot exploding with various objects such as musical instruments, animals, sporting equipment, and technology &#10;">
            <a:extLst>
              <a:ext uri="{FF2B5EF4-FFF2-40B4-BE49-F238E27FC236}">
                <a16:creationId xmlns:a16="http://schemas.microsoft.com/office/drawing/2014/main" id="{A75D0BAD-E986-1CB4-C7A5-5EF7B392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45" y="1357843"/>
            <a:ext cx="2711313" cy="27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A12253-AC73-73A4-CBA2-290A0DA2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9" y="68290"/>
            <a:ext cx="7886700" cy="67232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Action: Teaching Academic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C32A-7B0B-2D1B-DB83-0312DA60D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799" y="740617"/>
            <a:ext cx="8393090" cy="4111301"/>
          </a:xfrm>
        </p:spPr>
        <p:txBody>
          <a:bodyPr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 used multiple ways (diagrams, texts, pictures, oral) to explain the context, breaking down the elements of academic reading:</a:t>
            </a:r>
          </a:p>
          <a:p>
            <a:pPr lvl="1"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 we read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-scholarly texts that are written with particular structures and voice.</a:t>
            </a:r>
          </a:p>
          <a:p>
            <a:pPr lvl="1"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Why we need to read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to gather data for a particular academic purpose (provide examples),</a:t>
            </a:r>
          </a:p>
          <a:p>
            <a:pPr lvl="1"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How we read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with intention, framed by questions, look for particular attributes and using a method that we are going to discover in class together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 returned to the 'passion pot with the student to choose a passion or skill – example dogs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Once an understanding or the elements or an academic reading was demonstrated, we shifted back to the unit's academic readings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 modelled the process again to create “cognitive pegs” (Jones, Olds &amp;Lisciandro, 2016).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demonstrate the literacy the students were then asked to repeat the process using a unit reading and their preferred/choice of communication method – spoken, written and diagrammatic (Cast, 2024). </a:t>
            </a:r>
          </a:p>
        </p:txBody>
      </p:sp>
    </p:spTree>
    <p:extLst>
      <p:ext uri="{BB962C8B-B14F-4D97-AF65-F5344CB8AC3E}">
        <p14:creationId xmlns:p14="http://schemas.microsoft.com/office/powerpoint/2010/main" val="112009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27AFE-A8B2-B2F6-F695-BC688505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0317-172E-5E50-CCDE-D0D5A35B4E1D}"/>
              </a:ext>
            </a:extLst>
          </p:cNvPr>
          <p:cNvSpPr txBox="1"/>
          <p:nvPr/>
        </p:nvSpPr>
        <p:spPr>
          <a:xfrm>
            <a:off x="625151" y="793896"/>
            <a:ext cx="80336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goal of this action research was to reflect on my own pedagogies for teaching academic literacies. Thus, the analysis focused on my auto-ethnographic reflections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Spending time in understanding the learners created strong trust and relationship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While it took time to create the passion pot early on it was useful for teaching academic literacies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Some literacies took longer than others to develop, and I recognised the need to have an awareness of student processing time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While I drew no multiple literacies and passions to teach academic literacies I needed a clear process to stick to, so I and the students didn’t get stuck in the land of passions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 a model/cycle to follow’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Next Steps – research application of the model in other units</a:t>
            </a:r>
          </a:p>
        </p:txBody>
      </p:sp>
    </p:spTree>
    <p:extLst>
      <p:ext uri="{BB962C8B-B14F-4D97-AF65-F5344CB8AC3E}">
        <p14:creationId xmlns:p14="http://schemas.microsoft.com/office/powerpoint/2010/main" val="100195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502EF-12D4-6EBD-6886-830B58EB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07" y="37322"/>
            <a:ext cx="7886700" cy="672327"/>
          </a:xfrm>
        </p:spPr>
        <p:txBody>
          <a:bodyPr/>
          <a:lstStyle/>
          <a:p>
            <a:r>
              <a:rPr lang="en-A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Conclusion: The </a:t>
            </a:r>
            <a:r>
              <a:rPr lang="en-AU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AU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AU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AU" sz="1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AU" sz="180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AU" sz="18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AU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AU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A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Toolkit for Inclusive Practice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 descr="Cyclical flowchart outline with points 1 to 5">
            <a:extLst>
              <a:ext uri="{FF2B5EF4-FFF2-40B4-BE49-F238E27FC236}">
                <a16:creationId xmlns:a16="http://schemas.microsoft.com/office/drawing/2014/main" id="{29E0B6BB-DDEF-AE08-6392-DB1FD8ABB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63406"/>
              </p:ext>
            </p:extLst>
          </p:nvPr>
        </p:nvGraphicFramePr>
        <p:xfrm>
          <a:off x="74644" y="709649"/>
          <a:ext cx="9069355" cy="418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173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52FBEC-75DC-CD3C-5207-E376A37B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Tips – a UDL approach for Curriculum and Pedagogy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0CA5-1626-E85A-DEE6-463347F9A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465" y="669946"/>
            <a:ext cx="7438915" cy="43423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AU" sz="1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Embracing the </a:t>
            </a:r>
            <a:r>
              <a:rPr lang="en-AU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AU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AU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AU" sz="1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AU" sz="180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AU" sz="18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AU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AU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AU" sz="1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AU" sz="1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Multiple ways of explaining and presenting information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Simple and not overwhelming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Conscious choice of colours and contrast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Knowing your learners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Creating psychological and physical safety without creating a trauma dump</a:t>
            </a:r>
          </a:p>
        </p:txBody>
      </p:sp>
    </p:spTree>
    <p:extLst>
      <p:ext uri="{BB962C8B-B14F-4D97-AF65-F5344CB8AC3E}">
        <p14:creationId xmlns:p14="http://schemas.microsoft.com/office/powerpoint/2010/main" val="214827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E5D09213-7160-6294-B979-20674929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b="1" dirty="0">
                <a:solidFill>
                  <a:schemeClr val="bg1"/>
                </a:solidFill>
              </a:rPr>
              <a:t>Adding to your toolkit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FACC-57D7-E6A8-A686-C9CB1F222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798" y="889907"/>
            <a:ext cx="5924373" cy="3978184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spcAft>
                <a:spcPts val="600"/>
              </a:spcAft>
            </a:pPr>
            <a:r>
              <a:rPr lang="en-AU" sz="1800" dirty="0"/>
              <a:t>Being conscious</a:t>
            </a:r>
          </a:p>
          <a:p>
            <a:pPr marL="800100" lvl="1" indent="-285750">
              <a:spcAft>
                <a:spcPts val="600"/>
              </a:spcAft>
            </a:pPr>
            <a:r>
              <a:rPr lang="en-AU" sz="1800" dirty="0"/>
              <a:t>Explicit instruction</a:t>
            </a:r>
          </a:p>
          <a:p>
            <a:pPr marL="800100" lvl="1" indent="-285750">
              <a:spcAft>
                <a:spcPts val="600"/>
              </a:spcAft>
            </a:pPr>
            <a:r>
              <a:rPr lang="en-AU" sz="1800" dirty="0"/>
              <a:t>Multiple ways of explaining</a:t>
            </a:r>
          </a:p>
          <a:p>
            <a:pPr marL="800100" lvl="1" indent="-285750">
              <a:spcAft>
                <a:spcPts val="600"/>
              </a:spcAft>
            </a:pPr>
            <a:r>
              <a:rPr lang="en-AU" sz="1800" dirty="0"/>
              <a:t>Classroom dynamics/management</a:t>
            </a:r>
          </a:p>
          <a:p>
            <a:pPr marL="800100" lvl="1" indent="-285750">
              <a:spcAft>
                <a:spcPts val="600"/>
              </a:spcAft>
            </a:pPr>
            <a:r>
              <a:rPr lang="en-AU" sz="1800" dirty="0"/>
              <a:t>One-on-one</a:t>
            </a:r>
          </a:p>
          <a:p>
            <a:pPr marL="171450" indent="-171450">
              <a:spcAft>
                <a:spcPts val="600"/>
              </a:spcAft>
            </a:pPr>
            <a:r>
              <a:rPr lang="en-AU" sz="1800" dirty="0"/>
              <a:t>Communication</a:t>
            </a:r>
          </a:p>
          <a:p>
            <a:pPr marL="800100" lvl="1" indent="-285750">
              <a:spcAft>
                <a:spcPts val="600"/>
              </a:spcAft>
            </a:pPr>
            <a:r>
              <a:rPr lang="en-AU" sz="1800" dirty="0"/>
              <a:t>Turn taking</a:t>
            </a:r>
          </a:p>
          <a:p>
            <a:pPr marL="800100" lvl="1" indent="-285750">
              <a:spcAft>
                <a:spcPts val="600"/>
              </a:spcAft>
            </a:pPr>
            <a:r>
              <a:rPr lang="en-AU" sz="1800" dirty="0"/>
              <a:t>Impulsivity</a:t>
            </a:r>
          </a:p>
          <a:p>
            <a:pPr marL="171450" indent="-171450">
              <a:spcAft>
                <a:spcPts val="600"/>
              </a:spcAft>
            </a:pPr>
            <a:r>
              <a:rPr lang="en-AU" sz="1800" dirty="0"/>
              <a:t>Sound in videos</a:t>
            </a:r>
          </a:p>
          <a:p>
            <a:pPr marL="800100" lvl="1" indent="-285750">
              <a:spcAft>
                <a:spcPts val="600"/>
              </a:spcAft>
            </a:pPr>
            <a:r>
              <a:rPr lang="en-AU" sz="1800" dirty="0"/>
              <a:t>Pre-watching videos for sound levels</a:t>
            </a:r>
          </a:p>
          <a:p>
            <a:pPr marL="800100" lvl="1" indent="-285750">
              <a:spcAft>
                <a:spcPts val="600"/>
              </a:spcAft>
            </a:pPr>
            <a:r>
              <a:rPr lang="en-AU" sz="1800" dirty="0"/>
              <a:t>Warnings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95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CA94E1-2AB8-7848-3769-2E6AE39B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0715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25FE1423-7F2E-7548-915A-6C7006D68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44" y="36902"/>
            <a:ext cx="7886700" cy="67232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Acknowledgment of Country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76547-47D0-417F-A528-B30D4C84C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27" y="896433"/>
            <a:ext cx="4059286" cy="3751767"/>
          </a:xfrm>
          <a:prstGeom prst="rect">
            <a:avLst/>
          </a:prstGeom>
        </p:spPr>
      </p:pic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0DAC3E17-87ED-794B-9154-E93EBBBC3BD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237713" y="896433"/>
            <a:ext cx="4675089" cy="3670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 respectfully acknowledge the past and present traditional custodians of this land on which we will be meeting: The </a:t>
            </a:r>
            <a:r>
              <a:rPr lang="en-US" alt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Nyoongar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Elders and people</a:t>
            </a:r>
            <a:r>
              <a:rPr lang="en-US" altLang="en-US" sz="2100" dirty="0">
                <a:latin typeface="Arial"/>
                <a:cs typeface="Arial"/>
              </a:rPr>
              <a:t>.</a:t>
            </a: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5546D7CE-2A5C-C04C-9AEF-3CB50B678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713" y="3231404"/>
            <a:ext cx="49047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/>
              <a:t>Edith Cowan University is committed to reconciliation and recognises and respects the significance of Aboriginal and Torres Strait Islander peoples’ communities, cultures and histories.</a:t>
            </a:r>
          </a:p>
        </p:txBody>
      </p:sp>
    </p:spTree>
    <p:extLst>
      <p:ext uri="{BB962C8B-B14F-4D97-AF65-F5344CB8AC3E}">
        <p14:creationId xmlns:p14="http://schemas.microsoft.com/office/powerpoint/2010/main" val="5156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06"/>
    </mc:Choice>
    <mc:Fallback xmlns="">
      <p:transition spd="slow" advTm="888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461" y="2672"/>
            <a:ext cx="7886700" cy="672327"/>
          </a:xfrm>
        </p:spPr>
        <p:txBody>
          <a:bodyPr anchor="ctr">
            <a:normAutofit/>
          </a:bodyPr>
          <a:lstStyle/>
          <a:p>
            <a:r>
              <a:rPr lang="en-US" dirty="0"/>
              <a:t>Overview: A model for developing literacies in the neurodiverse classroom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3797" y="805988"/>
            <a:ext cx="6279558" cy="4334840"/>
          </a:xfrm>
        </p:spPr>
        <p:txBody>
          <a:bodyPr>
            <a:normAutofit fontScale="92500" lnSpcReduction="20000"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positionality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Context:</a:t>
            </a:r>
          </a:p>
          <a:p>
            <a:pPr marL="685800" lvl="1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enabling space</a:t>
            </a:r>
          </a:p>
          <a:p>
            <a:pPr marL="685800" lvl="1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goal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research project</a:t>
            </a:r>
          </a:p>
          <a:p>
            <a:pPr marL="685800" lvl="1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Planning </a:t>
            </a:r>
          </a:p>
          <a:p>
            <a:pPr marL="1028700" lvl="2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UniPrep Context</a:t>
            </a:r>
          </a:p>
          <a:p>
            <a:pPr marL="1028700" lvl="2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Understanding Literacy</a:t>
            </a:r>
          </a:p>
          <a:p>
            <a:pPr marL="1028700" lvl="2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Understanding Neurodivergence</a:t>
            </a:r>
          </a:p>
          <a:p>
            <a:pPr marL="685800" lvl="1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  <a:p>
            <a:pPr marL="1028700" lvl="2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Example of Learning Skills Unit</a:t>
            </a:r>
          </a:p>
          <a:p>
            <a:pPr marL="685800" lvl="1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marL="1028700" lvl="2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Autoethnographic reflections</a:t>
            </a:r>
          </a:p>
          <a:p>
            <a:pPr marL="685800" lvl="1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1028700" lvl="2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model</a:t>
            </a:r>
          </a:p>
          <a:p>
            <a:pPr marL="1028700" lvl="2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40100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F283AE-54D4-83E1-0062-8113CC02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Positionality Statement: Awareness, advocation and reflection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12D1E4-C50B-5FFA-5B39-0B7925AA1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889907"/>
            <a:ext cx="4537166" cy="40304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Experience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 am an enabling educator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 have a research focus on student wellbeing, anxiety and social emotional learning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 have taught students with disclosed autism, ADHD, dyslexia and other neurodivergences from enabling to postgraduate </a:t>
            </a:r>
          </a:p>
          <a:p>
            <a:pPr>
              <a:lnSpc>
                <a:spcPct val="9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Lived Experience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 have ADHD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 grew up in a neurodiverse household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Neurotypical mother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Neurodivergent father and brother with ADHD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 have lived experience raising a daughter with, anxiety and AUDHD for 19 years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 have worked with an autism specialist for 12 years on techniques for communication, engaging learning and de-escalation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 am an inclusive practitioner who strives to live my ethos</a:t>
            </a:r>
          </a:p>
        </p:txBody>
      </p:sp>
      <p:pic>
        <p:nvPicPr>
          <p:cNvPr id="6" name="Picture Placeholder 5" descr="A desk with a computer and a lamp on it with text above reading &quot;But, I'm not an expert!&quot;">
            <a:extLst>
              <a:ext uri="{FF2B5EF4-FFF2-40B4-BE49-F238E27FC236}">
                <a16:creationId xmlns:a16="http://schemas.microsoft.com/office/drawing/2014/main" id="{55FA040B-871C-6CFD-6359-5B0B27CA78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485" r="22486" b="1"/>
          <a:stretch/>
        </p:blipFill>
        <p:spPr>
          <a:xfrm>
            <a:off x="4946086" y="889907"/>
            <a:ext cx="3886200" cy="3655967"/>
          </a:xfrm>
          <a:noFill/>
        </p:spPr>
      </p:pic>
    </p:spTree>
    <p:extLst>
      <p:ext uri="{BB962C8B-B14F-4D97-AF65-F5344CB8AC3E}">
        <p14:creationId xmlns:p14="http://schemas.microsoft.com/office/powerpoint/2010/main" val="48025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2CC12-FFFE-0A59-3CA9-D4DFD268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Wider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FF6D-E22F-6F6B-A1E8-A3AA3B60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799" y="871246"/>
            <a:ext cx="7649164" cy="3915358"/>
          </a:xfrm>
        </p:spPr>
        <p:txBody>
          <a:bodyPr>
            <a:normAutofit fontScale="85000" lnSpcReduction="10000"/>
          </a:bodyPr>
          <a:lstStyle/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THE ENABLING SPACE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Pre-university enabling programs are part of a widening participation strategy in higher education to provide people from under-represented backgrounds entry to university</a:t>
            </a:r>
          </a:p>
          <a:p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ENABLING STUDENTS: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Often commence their educational journey with mental health challenges such as anxiety and depression. (Crawford &amp; Johns, 2018; Jones, Lisciandro &amp; Olds, 2016; Lisciandro &amp; Gibbs, 2016)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Disclosure of neurodivergence is now growing in enabling cohorts (Jones, 2023).</a:t>
            </a: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THE GOAL: 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Embrace the “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Brainbow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”: to develop students’ academic literacy and self efficacy for a smooth transition to undergraduate studies.</a:t>
            </a:r>
          </a:p>
        </p:txBody>
      </p:sp>
    </p:spTree>
    <p:extLst>
      <p:ext uri="{BB962C8B-B14F-4D97-AF65-F5344CB8AC3E}">
        <p14:creationId xmlns:p14="http://schemas.microsoft.com/office/powerpoint/2010/main" val="368549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728FBF-B159-288A-B5F6-AC0CCED4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1. Planning: The UniPrep Pathways context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B3B57-F7C5-64DE-C919-8E682DDD2F43}"/>
              </a:ext>
            </a:extLst>
          </p:cNvPr>
          <p:cNvSpPr txBox="1"/>
          <p:nvPr/>
        </p:nvSpPr>
        <p:spPr>
          <a:xfrm>
            <a:off x="562488" y="889907"/>
            <a:ext cx="3726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1: Proportion of students with disability in C28, 2018-2023</a:t>
            </a:r>
            <a:r>
              <a:rPr lang="en-AU" dirty="0">
                <a:effectLst/>
              </a:rPr>
              <a:t>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90C53-1D86-B827-5946-4F521EA536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a higher proportion of students identifying with disability in 2023 than previous years, which has been increasing over time. </a:t>
            </a:r>
          </a:p>
          <a:p>
            <a:endParaRPr lang="en-A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There is a significant portion of these students who are neurodivergent</a:t>
            </a:r>
          </a:p>
        </p:txBody>
      </p:sp>
      <p:graphicFrame>
        <p:nvGraphicFramePr>
          <p:cNvPr id="2" name="Chart 1" descr="A graph showing the proportion of student identifyign with disability from 7% in 2018 to 15% in 2023">
            <a:extLst>
              <a:ext uri="{FF2B5EF4-FFF2-40B4-BE49-F238E27FC236}">
                <a16:creationId xmlns:a16="http://schemas.microsoft.com/office/drawing/2014/main" id="{9B78DD64-F0E8-BF1B-0A0D-6AED5C146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386116"/>
              </p:ext>
            </p:extLst>
          </p:nvPr>
        </p:nvGraphicFramePr>
        <p:xfrm>
          <a:off x="564651" y="1686333"/>
          <a:ext cx="3554503" cy="246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21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399F7-F7B0-478F-271C-915F5FA8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Planning: UniPrep Pathways Context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4331-BAF6-B781-172A-491E3F022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176" y="889907"/>
            <a:ext cx="8472195" cy="4117522"/>
          </a:xfrm>
        </p:spPr>
        <p:txBody>
          <a:bodyPr>
            <a:normAutofit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Context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 enabling/pathway students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10192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Multiple students shared they were “neuro-spicy” early in the semester</a:t>
            </a:r>
          </a:p>
          <a:p>
            <a:pPr marL="685800" marR="0" lvl="1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Autism </a:t>
            </a:r>
          </a:p>
          <a:p>
            <a:pPr marL="685800" marR="0" lvl="1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Autism and ADHD</a:t>
            </a:r>
          </a:p>
          <a:p>
            <a:pPr marL="685800" marR="0" lvl="1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Autism, ADHD, Dissociative disorder, PTSD</a:t>
            </a:r>
          </a:p>
          <a:p>
            <a:pPr marL="685800" marR="0" lvl="1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ADHD Anxiety and Depression</a:t>
            </a:r>
          </a:p>
          <a:p>
            <a:pPr marL="685800" marR="0" lvl="1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10192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Small amount of students shared OC, ADHD  mid-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toward the end of semester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10192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019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18 students engaged with the classroom in a neurotypical way</a:t>
            </a:r>
          </a:p>
        </p:txBody>
      </p:sp>
    </p:spTree>
    <p:extLst>
      <p:ext uri="{BB962C8B-B14F-4D97-AF65-F5344CB8AC3E}">
        <p14:creationId xmlns:p14="http://schemas.microsoft.com/office/powerpoint/2010/main" val="286692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FC1C-C50E-781D-3C8E-A121AD80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799" y="544675"/>
            <a:ext cx="8602258" cy="3742815"/>
          </a:xfrm>
        </p:spPr>
        <p:txBody>
          <a:bodyPr>
            <a:noAutofit/>
          </a:bodyPr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Literacy: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Develop the knowledge, skills and dispositions to interpret and use language confidently for learning and communicating in and out of school and for participating effectively in society (ACARA, 2024).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New Literacy studies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views literacy as a “social practice”, including autonomous and ideological models (Street, 2003).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Ideological model of literacy: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The plurality of literacies “contingent no time and place and developed with specific purposes in mind” (Bailey 2023, p.122).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Neurodivergent literacies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 the ideological model of literacy + concept of neurodiversity (Bailey 2023, p.122).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93625-2ED2-18B8-773A-6C4AF94E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Planning: Understanding literacy</a:t>
            </a:r>
          </a:p>
        </p:txBody>
      </p:sp>
    </p:spTree>
    <p:extLst>
      <p:ext uri="{BB962C8B-B14F-4D97-AF65-F5344CB8AC3E}">
        <p14:creationId xmlns:p14="http://schemas.microsoft.com/office/powerpoint/2010/main" val="38526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43F6D2-E80C-C3B4-0F4E-5826545B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Planning: Understanding Neurodivergence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9295C-6510-1712-4B9F-9B48FEA40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861" y="889907"/>
            <a:ext cx="6858000" cy="3742815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Neurodivergent = Diverse from dominant societal standards.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Recognising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overlapping diversity under this umbrella (Jane, 2023)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Neurotypical Classroom = Diverse people with diverse brains, with diverse learning needs often placed in an environment that is designed for neurotypical students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Embracing the </a:t>
            </a:r>
            <a:r>
              <a:rPr lang="en-AU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AU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AU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AU" sz="1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AU" sz="180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AU" sz="18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AU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AU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Diverse brains + neurodivergent literacies (Jones, 2023)</a:t>
            </a:r>
          </a:p>
        </p:txBody>
      </p:sp>
    </p:spTree>
    <p:extLst>
      <p:ext uri="{BB962C8B-B14F-4D97-AF65-F5344CB8AC3E}">
        <p14:creationId xmlns:p14="http://schemas.microsoft.com/office/powerpoint/2010/main" val="242472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U Corp Colours">
      <a:dk1>
        <a:srgbClr val="101920"/>
      </a:dk1>
      <a:lt1>
        <a:srgbClr val="FFFFFF"/>
      </a:lt1>
      <a:dk2>
        <a:srgbClr val="404140"/>
      </a:dk2>
      <a:lt2>
        <a:srgbClr val="FFFFFF"/>
      </a:lt2>
      <a:accent1>
        <a:srgbClr val="004B85"/>
      </a:accent1>
      <a:accent2>
        <a:srgbClr val="BE2F36"/>
      </a:accent2>
      <a:accent3>
        <a:srgbClr val="FFC658"/>
      </a:accent3>
      <a:accent4>
        <a:srgbClr val="004B85"/>
      </a:accent4>
      <a:accent5>
        <a:srgbClr val="FFC658"/>
      </a:accent5>
      <a:accent6>
        <a:srgbClr val="BE2F36"/>
      </a:accent6>
      <a:hlink>
        <a:srgbClr val="004B85"/>
      </a:hlink>
      <a:folHlink>
        <a:srgbClr val="BE2F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F5F1C6E-E61A-6F46-B732-B7FAB47572AB}" vid="{ECDA3CE9-988D-E54B-816B-CC4C71C9F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AE8F979A5324F9717D0F082CD1FF8" ma:contentTypeVersion="3" ma:contentTypeDescription="Create a new document." ma:contentTypeScope="" ma:versionID="bfe9301b01ad21b36d6429d3a214bdef">
  <xsd:schema xmlns:xsd="http://www.w3.org/2001/XMLSchema" xmlns:xs="http://www.w3.org/2001/XMLSchema" xmlns:p="http://schemas.microsoft.com/office/2006/metadata/properties" xmlns:ns2="35df44ec-826a-44a3-8da8-a2f072cc5bb3" targetNamespace="http://schemas.microsoft.com/office/2006/metadata/properties" ma:root="true" ma:fieldsID="709916ff1c0e6d599b002cd7a8c4cfee" ns2:_="">
    <xsd:import namespace="35df44ec-826a-44a3-8da8-a2f072cc5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f44ec-826a-44a3-8da8-a2f072cc5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EA802-0E64-4FBE-93BB-311DDC5D3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df44ec-826a-44a3-8da8-a2f072cc5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EA1A43-0711-44A7-9392-A7E7FF5C0AF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35df44ec-826a-44a3-8da8-a2f072cc5bb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9C036B-6673-470F-9D9C-21045DD3BA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13350</TotalTime>
  <Words>1259</Words>
  <Application>Microsoft Office PowerPoint</Application>
  <PresentationFormat>On-screen Show (16:9)</PresentationFormat>
  <Paragraphs>158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Yu Gothic</vt:lpstr>
      <vt:lpstr>Arial</vt:lpstr>
      <vt:lpstr>Calibri</vt:lpstr>
      <vt:lpstr>Symbol</vt:lpstr>
      <vt:lpstr>Office Theme</vt:lpstr>
      <vt:lpstr>UNMASKING LITERACIES:  A model for developing literacy in the neurodiverse classroom.   Dr Angela Jones </vt:lpstr>
      <vt:lpstr>Acknowledgment of Country</vt:lpstr>
      <vt:lpstr>Overview: A model for developing literacies in the neurodiverse classroom</vt:lpstr>
      <vt:lpstr>Positionality Statement: Awareness, advocation and reflection</vt:lpstr>
      <vt:lpstr>The Wider Context</vt:lpstr>
      <vt:lpstr>1. Planning: The UniPrep Pathways context</vt:lpstr>
      <vt:lpstr>1. Planning: UniPrep Pathways Context cont.</vt:lpstr>
      <vt:lpstr>1. Planning: Understanding literacy</vt:lpstr>
      <vt:lpstr>2. Planning: Understanding Neurodivergence</vt:lpstr>
      <vt:lpstr>2. Action: Example teaching academic reading in a learning skills unit</vt:lpstr>
      <vt:lpstr>2. Action: Teaching Academic Reading</vt:lpstr>
      <vt:lpstr>3. Analysis</vt:lpstr>
      <vt:lpstr>4. Conclusion: The Brainbow Toolkit for Inclusive Practice</vt:lpstr>
      <vt:lpstr>Tips – a UDL approach for Curriculum and Pedagogy</vt:lpstr>
      <vt:lpstr>Adding to your toolkit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Neurodiversity in the Classroom </dc:title>
  <dc:creator>Ange JONES</dc:creator>
  <cp:lastModifiedBy>Kylie Geard</cp:lastModifiedBy>
  <cp:revision>19</cp:revision>
  <dcterms:created xsi:type="dcterms:W3CDTF">2023-07-11T01:28:40Z</dcterms:created>
  <dcterms:modified xsi:type="dcterms:W3CDTF">2024-09-10T02:24:56Z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0x010100EE5AE8F979A5324F9717D0F082CD1FF8</vt:lpwstr>
  </property>
  <property fmtid="{D5CDD505-2E9C-101B-9397-08002B2CF9AE}" pid="3" name="Order">
    <vt:r8>5000</vt:r8>
  </property>
  <property fmtid="{D5CDD505-2E9C-101B-9397-08002B2CF9AE}" pid="4" name="MediaServiceImageTags">
    <vt:lpwstr/>
  </property>
</Properties>
</file>