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13"/>
  </p:notesMasterIdLst>
  <p:sldIdLst>
    <p:sldId id="256" r:id="rId5"/>
    <p:sldId id="263" r:id="rId6"/>
    <p:sldId id="262" r:id="rId7"/>
    <p:sldId id="257" r:id="rId8"/>
    <p:sldId id="258" r:id="rId9"/>
    <p:sldId id="259" r:id="rId10"/>
    <p:sldId id="261" r:id="rId11"/>
    <p:sldId id="264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jcK8uhIGb10Pq9S/MubNBJc6lP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41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67" autoAdjust="0"/>
    <p:restoredTop sz="86392" autoAdjust="0"/>
  </p:normalViewPr>
  <p:slideViewPr>
    <p:cSldViewPr snapToGrid="0">
      <p:cViewPr varScale="1">
        <p:scale>
          <a:sx n="88" d="100"/>
          <a:sy n="88" d="100"/>
        </p:scale>
        <p:origin x="480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customschemas.google.com/relationships/presentationmetadata" Target="meta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e Hawkeswood" userId="63bada2e-462c-4af3-bfba-3429ca74680e" providerId="ADAL" clId="{43FE44B7-E8E5-4E0E-BFD9-6CFB8642CB1C}"/>
    <pc:docChg chg="modSld">
      <pc:chgData name="Jane Hawkeswood" userId="63bada2e-462c-4af3-bfba-3429ca74680e" providerId="ADAL" clId="{43FE44B7-E8E5-4E0E-BFD9-6CFB8642CB1C}" dt="2024-07-17T23:38:41.493" v="27"/>
      <pc:docMkLst>
        <pc:docMk/>
      </pc:docMkLst>
      <pc:sldChg chg="modSp">
        <pc:chgData name="Jane Hawkeswood" userId="63bada2e-462c-4af3-bfba-3429ca74680e" providerId="ADAL" clId="{43FE44B7-E8E5-4E0E-BFD9-6CFB8642CB1C}" dt="2024-07-17T23:38:41.493" v="27"/>
        <pc:sldMkLst>
          <pc:docMk/>
          <pc:sldMk cId="0" sldId="256"/>
        </pc:sldMkLst>
        <pc:spChg chg="mod">
          <ac:chgData name="Jane Hawkeswood" userId="63bada2e-462c-4af3-bfba-3429ca74680e" providerId="ADAL" clId="{43FE44B7-E8E5-4E0E-BFD9-6CFB8642CB1C}" dt="2024-07-17T23:37:04.269" v="1" actId="962"/>
          <ac:spMkLst>
            <pc:docMk/>
            <pc:sldMk cId="0" sldId="256"/>
            <ac:spMk id="85" creationId="{00000000-0000-0000-0000-000000000000}"/>
          </ac:spMkLst>
        </pc:spChg>
        <pc:picChg chg="mod">
          <ac:chgData name="Jane Hawkeswood" userId="63bada2e-462c-4af3-bfba-3429ca74680e" providerId="ADAL" clId="{43FE44B7-E8E5-4E0E-BFD9-6CFB8642CB1C}" dt="2024-07-17T23:38:25.242" v="18"/>
          <ac:picMkLst>
            <pc:docMk/>
            <pc:sldMk cId="0" sldId="256"/>
            <ac:picMk id="8" creationId="{0B5F0FF1-3DD3-7059-D955-F39633AE6869}"/>
          </ac:picMkLst>
        </pc:picChg>
        <pc:picChg chg="mod">
          <ac:chgData name="Jane Hawkeswood" userId="63bada2e-462c-4af3-bfba-3429ca74680e" providerId="ADAL" clId="{43FE44B7-E8E5-4E0E-BFD9-6CFB8642CB1C}" dt="2024-07-17T23:38:32.776" v="22"/>
          <ac:picMkLst>
            <pc:docMk/>
            <pc:sldMk cId="0" sldId="256"/>
            <ac:picMk id="12" creationId="{C33A3786-7841-17D4-0539-69E61241B40A}"/>
          </ac:picMkLst>
        </pc:picChg>
        <pc:picChg chg="mod">
          <ac:chgData name="Jane Hawkeswood" userId="63bada2e-462c-4af3-bfba-3429ca74680e" providerId="ADAL" clId="{43FE44B7-E8E5-4E0E-BFD9-6CFB8642CB1C}" dt="2024-07-17T23:38:37.893" v="25"/>
          <ac:picMkLst>
            <pc:docMk/>
            <pc:sldMk cId="0" sldId="256"/>
            <ac:picMk id="14" creationId="{D405B9F2-9E55-506E-BC2E-97D012162DF8}"/>
          </ac:picMkLst>
        </pc:picChg>
        <pc:picChg chg="mod">
          <ac:chgData name="Jane Hawkeswood" userId="63bada2e-462c-4af3-bfba-3429ca74680e" providerId="ADAL" clId="{43FE44B7-E8E5-4E0E-BFD9-6CFB8642CB1C}" dt="2024-07-17T23:38:41.493" v="27"/>
          <ac:picMkLst>
            <pc:docMk/>
            <pc:sldMk cId="0" sldId="256"/>
            <ac:picMk id="16" creationId="{C7D2A524-78FF-8AFF-4866-E702A57BBF56}"/>
          </ac:picMkLst>
        </pc:picChg>
      </pc:sldChg>
    </pc:docChg>
  </pc:docChgLst>
  <pc:docChgLst>
    <pc:chgData name="Kylie Geard" userId="b930dff3-5db0-4b18-9d4c-f929b90677dc" providerId="ADAL" clId="{1457AD5E-6472-4D4E-AEE0-48F8DC7100EC}"/>
    <pc:docChg chg="undo custSel modSld">
      <pc:chgData name="Kylie Geard" userId="b930dff3-5db0-4b18-9d4c-f929b90677dc" providerId="ADAL" clId="{1457AD5E-6472-4D4E-AEE0-48F8DC7100EC}" dt="2024-07-22T01:43:57.259" v="17" actId="13244"/>
      <pc:docMkLst>
        <pc:docMk/>
      </pc:docMkLst>
      <pc:sldChg chg="modSp mod">
        <pc:chgData name="Kylie Geard" userId="b930dff3-5db0-4b18-9d4c-f929b90677dc" providerId="ADAL" clId="{1457AD5E-6472-4D4E-AEE0-48F8DC7100EC}" dt="2024-07-22T01:39:57.571" v="8" actId="13244"/>
        <pc:sldMkLst>
          <pc:docMk/>
          <pc:sldMk cId="0" sldId="256"/>
        </pc:sldMkLst>
        <pc:spChg chg="ord">
          <ac:chgData name="Kylie Geard" userId="b930dff3-5db0-4b18-9d4c-f929b90677dc" providerId="ADAL" clId="{1457AD5E-6472-4D4E-AEE0-48F8DC7100EC}" dt="2024-07-22T01:37:51.459" v="1" actId="13244"/>
          <ac:spMkLst>
            <pc:docMk/>
            <pc:sldMk cId="0" sldId="256"/>
            <ac:spMk id="3" creationId="{5C6A28F3-967A-D57F-F461-662CD4F66027}"/>
          </ac:spMkLst>
        </pc:spChg>
        <pc:spChg chg="ord">
          <ac:chgData name="Kylie Geard" userId="b930dff3-5db0-4b18-9d4c-f929b90677dc" providerId="ADAL" clId="{1457AD5E-6472-4D4E-AEE0-48F8DC7100EC}" dt="2024-07-22T01:39:57.571" v="8" actId="13244"/>
          <ac:spMkLst>
            <pc:docMk/>
            <pc:sldMk cId="0" sldId="256"/>
            <ac:spMk id="4" creationId="{81AA0A8D-4C08-06F5-DA52-C2D478E23CBB}"/>
          </ac:spMkLst>
        </pc:spChg>
        <pc:spChg chg="ord">
          <ac:chgData name="Kylie Geard" userId="b930dff3-5db0-4b18-9d4c-f929b90677dc" providerId="ADAL" clId="{1457AD5E-6472-4D4E-AEE0-48F8DC7100EC}" dt="2024-07-22T01:39:33.753" v="2" actId="13244"/>
          <ac:spMkLst>
            <pc:docMk/>
            <pc:sldMk cId="0" sldId="256"/>
            <ac:spMk id="5" creationId="{87C402C0-72C5-ACFA-0BB6-A12771F9911F}"/>
          </ac:spMkLst>
        </pc:spChg>
        <pc:spChg chg="ord">
          <ac:chgData name="Kylie Geard" userId="b930dff3-5db0-4b18-9d4c-f929b90677dc" providerId="ADAL" clId="{1457AD5E-6472-4D4E-AEE0-48F8DC7100EC}" dt="2024-07-22T01:39:36.397" v="3" actId="13244"/>
          <ac:spMkLst>
            <pc:docMk/>
            <pc:sldMk cId="0" sldId="256"/>
            <ac:spMk id="6" creationId="{B97022F3-1920-CACF-AC6D-1781837C3920}"/>
          </ac:spMkLst>
        </pc:spChg>
        <pc:spChg chg="mod">
          <ac:chgData name="Kylie Geard" userId="b930dff3-5db0-4b18-9d4c-f929b90677dc" providerId="ADAL" clId="{1457AD5E-6472-4D4E-AEE0-48F8DC7100EC}" dt="2024-07-22T01:39:47.085" v="7" actId="1038"/>
          <ac:spMkLst>
            <pc:docMk/>
            <pc:sldMk cId="0" sldId="256"/>
            <ac:spMk id="85" creationId="{00000000-0000-0000-0000-000000000000}"/>
          </ac:spMkLst>
        </pc:spChg>
        <pc:spChg chg="ord">
          <ac:chgData name="Kylie Geard" userId="b930dff3-5db0-4b18-9d4c-f929b90677dc" providerId="ADAL" clId="{1457AD5E-6472-4D4E-AEE0-48F8DC7100EC}" dt="2024-07-22T01:37:47.520" v="0" actId="13244"/>
          <ac:spMkLst>
            <pc:docMk/>
            <pc:sldMk cId="0" sldId="256"/>
            <ac:spMk id="87" creationId="{00000000-0000-0000-0000-000000000000}"/>
          </ac:spMkLst>
        </pc:spChg>
      </pc:sldChg>
      <pc:sldChg chg="modSp mod">
        <pc:chgData name="Kylie Geard" userId="b930dff3-5db0-4b18-9d4c-f929b90677dc" providerId="ADAL" clId="{1457AD5E-6472-4D4E-AEE0-48F8DC7100EC}" dt="2024-07-22T01:43:57.259" v="17" actId="13244"/>
        <pc:sldMkLst>
          <pc:docMk/>
          <pc:sldMk cId="0" sldId="257"/>
        </pc:sldMkLst>
        <pc:spChg chg="ord">
          <ac:chgData name="Kylie Geard" userId="b930dff3-5db0-4b18-9d4c-f929b90677dc" providerId="ADAL" clId="{1457AD5E-6472-4D4E-AEE0-48F8DC7100EC}" dt="2024-07-22T01:43:13.192" v="11" actId="13244"/>
          <ac:spMkLst>
            <pc:docMk/>
            <pc:sldMk cId="0" sldId="257"/>
            <ac:spMk id="99" creationId="{00000000-0000-0000-0000-000000000000}"/>
          </ac:spMkLst>
        </pc:spChg>
        <pc:spChg chg="ord">
          <ac:chgData name="Kylie Geard" userId="b930dff3-5db0-4b18-9d4c-f929b90677dc" providerId="ADAL" clId="{1457AD5E-6472-4D4E-AEE0-48F8DC7100EC}" dt="2024-07-22T01:43:47.538" v="16" actId="13244"/>
          <ac:spMkLst>
            <pc:docMk/>
            <pc:sldMk cId="0" sldId="257"/>
            <ac:spMk id="106" creationId="{00000000-0000-0000-0000-000000000000}"/>
          </ac:spMkLst>
        </pc:spChg>
        <pc:spChg chg="ord">
          <ac:chgData name="Kylie Geard" userId="b930dff3-5db0-4b18-9d4c-f929b90677dc" providerId="ADAL" clId="{1457AD5E-6472-4D4E-AEE0-48F8DC7100EC}" dt="2024-07-22T01:43:57.259" v="17" actId="13244"/>
          <ac:spMkLst>
            <pc:docMk/>
            <pc:sldMk cId="0" sldId="257"/>
            <ac:spMk id="107" creationId="{00000000-0000-0000-0000-000000000000}"/>
          </ac:spMkLst>
        </pc:spChg>
        <pc:spChg chg="ord">
          <ac:chgData name="Kylie Geard" userId="b930dff3-5db0-4b18-9d4c-f929b90677dc" providerId="ADAL" clId="{1457AD5E-6472-4D4E-AEE0-48F8DC7100EC}" dt="2024-07-22T01:43:41.690" v="15" actId="13244"/>
          <ac:spMkLst>
            <pc:docMk/>
            <pc:sldMk cId="0" sldId="257"/>
            <ac:spMk id="108" creationId="{00000000-0000-0000-0000-000000000000}"/>
          </ac:spMkLst>
        </pc:spChg>
        <pc:picChg chg="ord">
          <ac:chgData name="Kylie Geard" userId="b930dff3-5db0-4b18-9d4c-f929b90677dc" providerId="ADAL" clId="{1457AD5E-6472-4D4E-AEE0-48F8DC7100EC}" dt="2024-07-22T01:43:10.439" v="10" actId="13244"/>
          <ac:picMkLst>
            <pc:docMk/>
            <pc:sldMk cId="0" sldId="257"/>
            <ac:picMk id="4" creationId="{82F0B320-1191-530F-B8B2-DEF617910FC3}"/>
          </ac:picMkLst>
        </pc:picChg>
        <pc:picChg chg="ord">
          <ac:chgData name="Kylie Geard" userId="b930dff3-5db0-4b18-9d4c-f929b90677dc" providerId="ADAL" clId="{1457AD5E-6472-4D4E-AEE0-48F8DC7100EC}" dt="2024-07-22T01:43:15.519" v="12" actId="13244"/>
          <ac:picMkLst>
            <pc:docMk/>
            <pc:sldMk cId="0" sldId="257"/>
            <ac:picMk id="100" creationId="{00000000-0000-0000-0000-000000000000}"/>
          </ac:picMkLst>
        </pc:picChg>
        <pc:picChg chg="ord">
          <ac:chgData name="Kylie Geard" userId="b930dff3-5db0-4b18-9d4c-f929b90677dc" providerId="ADAL" clId="{1457AD5E-6472-4D4E-AEE0-48F8DC7100EC}" dt="2024-07-22T01:43:22.957" v="13" actId="13244"/>
          <ac:picMkLst>
            <pc:docMk/>
            <pc:sldMk cId="0" sldId="257"/>
            <ac:picMk id="101" creationId="{00000000-0000-0000-0000-000000000000}"/>
          </ac:picMkLst>
        </pc:picChg>
        <pc:picChg chg="ord">
          <ac:chgData name="Kylie Geard" userId="b930dff3-5db0-4b18-9d4c-f929b90677dc" providerId="ADAL" clId="{1457AD5E-6472-4D4E-AEE0-48F8DC7100EC}" dt="2024-07-22T01:43:27.005" v="14" actId="13244"/>
          <ac:picMkLst>
            <pc:docMk/>
            <pc:sldMk cId="0" sldId="257"/>
            <ac:picMk id="104" creationId="{00000000-0000-0000-0000-000000000000}"/>
          </ac:picMkLst>
        </pc:picChg>
      </pc:sldChg>
      <pc:sldChg chg="modSp mod">
        <pc:chgData name="Kylie Geard" userId="b930dff3-5db0-4b18-9d4c-f929b90677dc" providerId="ADAL" clId="{1457AD5E-6472-4D4E-AEE0-48F8DC7100EC}" dt="2024-07-22T01:42:50.175" v="9" actId="13244"/>
        <pc:sldMkLst>
          <pc:docMk/>
          <pc:sldMk cId="0" sldId="259"/>
        </pc:sldMkLst>
        <pc:picChg chg="ord">
          <ac:chgData name="Kylie Geard" userId="b930dff3-5db0-4b18-9d4c-f929b90677dc" providerId="ADAL" clId="{1457AD5E-6472-4D4E-AEE0-48F8DC7100EC}" dt="2024-07-22T01:42:50.175" v="9" actId="13244"/>
          <ac:picMkLst>
            <pc:docMk/>
            <pc:sldMk cId="0" sldId="259"/>
            <ac:picMk id="131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2814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2483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 rot="5400000">
            <a:off x="3920335" y="-1256505"/>
            <a:ext cx="4351336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 rot="5400000">
            <a:off x="7133436" y="1956596"/>
            <a:ext cx="5811834" cy="2628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 rot="5400000">
            <a:off x="1799434" y="-596102"/>
            <a:ext cx="5811834" cy="7734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98989"/>
              </a:buClr>
              <a:buSzPts val="2400"/>
              <a:buNone/>
              <a:defRPr sz="2400">
                <a:solidFill>
                  <a:srgbClr val="898989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5181603" cy="4351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body" idx="2"/>
          </p:nvPr>
        </p:nvSpPr>
        <p:spPr>
          <a:xfrm>
            <a:off x="6172200" y="1825627"/>
            <a:ext cx="5181603" cy="4351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 b="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2"/>
          </p:nvPr>
        </p:nvSpPr>
        <p:spPr>
          <a:xfrm>
            <a:off x="839784" y="2505071"/>
            <a:ext cx="5157782" cy="3684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 b="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4"/>
          </p:nvPr>
        </p:nvSpPr>
        <p:spPr>
          <a:xfrm>
            <a:off x="6172200" y="2505071"/>
            <a:ext cx="5183184" cy="3684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5183184" y="987423"/>
            <a:ext cx="6172200" cy="487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>
            <a:spLocks noGrp="1"/>
          </p:cNvSpPr>
          <p:nvPr>
            <p:ph type="pic" idx="2"/>
          </p:nvPr>
        </p:nvSpPr>
        <p:spPr>
          <a:xfrm>
            <a:off x="5183184" y="987423"/>
            <a:ext cx="6172200" cy="4873623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839784" y="2057400"/>
            <a:ext cx="3932240" cy="3811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5D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084858" y="293295"/>
            <a:ext cx="6513897" cy="76940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597"/>
              </a:buClr>
              <a:buSzPts val="4400"/>
              <a:buFont typeface="Calibri"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Text to speech options?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7" descr="Image of a hand holding a reader pen">
            <a:extLst>
              <a:ext uri="{FF2B5EF4-FFF2-40B4-BE49-F238E27FC236}">
                <a16:creationId xmlns:a16="http://schemas.microsoft.com/office/drawing/2014/main" id="{0B5F0FF1-3DD3-7059-D955-F39633AE6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355" y="1150374"/>
            <a:ext cx="1758905" cy="2109226"/>
          </a:xfrm>
          <a:prstGeom prst="rect">
            <a:avLst/>
          </a:prstGeom>
        </p:spPr>
      </p:pic>
      <p:sp>
        <p:nvSpPr>
          <p:cNvPr id="87" name="Google Shape;87;p1"/>
          <p:cNvSpPr txBox="1"/>
          <p:nvPr/>
        </p:nvSpPr>
        <p:spPr>
          <a:xfrm>
            <a:off x="-177491" y="3229649"/>
            <a:ext cx="381542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GB" sz="3200" dirty="0">
                <a:solidFill>
                  <a:srgbClr val="424166"/>
                </a:solidFill>
                <a:latin typeface="Calibri"/>
                <a:ea typeface="Calibri"/>
                <a:cs typeface="Calibri"/>
                <a:sym typeface="Calibri"/>
              </a:rPr>
              <a:t>Physical reader pen</a:t>
            </a:r>
            <a:endParaRPr lang="en-GB" sz="3200" b="0" i="0" u="none" strike="noStrike" cap="none" dirty="0">
              <a:solidFill>
                <a:srgbClr val="4241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Picture 11" descr="A screen shot of text-to-speech software with a yellow background.">
            <a:extLst>
              <a:ext uri="{FF2B5EF4-FFF2-40B4-BE49-F238E27FC236}">
                <a16:creationId xmlns:a16="http://schemas.microsoft.com/office/drawing/2014/main" id="{C33A3786-7841-17D4-0539-69E61241B4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6447" y="1267409"/>
            <a:ext cx="3146024" cy="1941402"/>
          </a:xfrm>
          <a:prstGeom prst="rect">
            <a:avLst/>
          </a:prstGeom>
        </p:spPr>
      </p:pic>
      <p:sp>
        <p:nvSpPr>
          <p:cNvPr id="3" name="Google Shape;87;p1">
            <a:extLst>
              <a:ext uri="{FF2B5EF4-FFF2-40B4-BE49-F238E27FC236}">
                <a16:creationId xmlns:a16="http://schemas.microsoft.com/office/drawing/2014/main" id="{5C6A28F3-967A-D57F-F461-662CD4F66027}"/>
              </a:ext>
            </a:extLst>
          </p:cNvPr>
          <p:cNvSpPr txBox="1"/>
          <p:nvPr/>
        </p:nvSpPr>
        <p:spPr>
          <a:xfrm>
            <a:off x="4372898" y="3259600"/>
            <a:ext cx="344620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GB" sz="3200" dirty="0">
                <a:solidFill>
                  <a:srgbClr val="424166"/>
                </a:solidFill>
                <a:latin typeface="Calibri"/>
                <a:ea typeface="Calibri"/>
                <a:cs typeface="Calibri"/>
                <a:sym typeface="Calibri"/>
              </a:rPr>
              <a:t>Computer Software</a:t>
            </a:r>
            <a:endParaRPr lang="en-GB" sz="3200" b="0" i="0" u="none" strike="noStrike" cap="none" dirty="0">
              <a:solidFill>
                <a:srgbClr val="4241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Picture 13" descr="An image of a mobile phone showing text-to-speech">
            <a:extLst>
              <a:ext uri="{FF2B5EF4-FFF2-40B4-BE49-F238E27FC236}">
                <a16:creationId xmlns:a16="http://schemas.microsoft.com/office/drawing/2014/main" id="{D405B9F2-9E55-506E-BC2E-97D012162D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49" b="98984" l="8140" r="92636">
                        <a14:foregroundMark x1="86822" y1="95935" x2="93798" y2="82114"/>
                        <a14:foregroundMark x1="93798" y1="82114" x2="87597" y2="48577"/>
                        <a14:foregroundMark x1="87597" y1="48577" x2="89922" y2="16870"/>
                        <a14:foregroundMark x1="89922" y1="16870" x2="72868" y2="5488"/>
                        <a14:foregroundMark x1="72868" y1="5488" x2="16279" y2="5285"/>
                        <a14:foregroundMark x1="16279" y1="5285" x2="5814" y2="30488"/>
                        <a14:foregroundMark x1="5814" y1="30488" x2="12016" y2="84146"/>
                        <a14:foregroundMark x1="12016" y1="84146" x2="23256" y2="97967"/>
                        <a14:foregroundMark x1="23256" y1="97967" x2="49225" y2="98984"/>
                        <a14:foregroundMark x1="49225" y1="98984" x2="86047" y2="95528"/>
                        <a14:foregroundMark x1="70543" y1="5894" x2="24419" y2="6301"/>
                        <a14:foregroundMark x1="17829" y1="5081" x2="6589" y2="16463"/>
                        <a14:foregroundMark x1="6589" y1="16463" x2="5814" y2="95325"/>
                        <a14:foregroundMark x1="5814" y1="95325" x2="63953" y2="99187"/>
                        <a14:foregroundMark x1="63953" y1="99187" x2="90698" y2="98171"/>
                        <a14:foregroundMark x1="90698" y1="98171" x2="87984" y2="4472"/>
                        <a14:foregroundMark x1="87984" y1="4472" x2="35659" y2="3252"/>
                        <a14:foregroundMark x1="35659" y1="3252" x2="16667" y2="5285"/>
                        <a14:foregroundMark x1="92636" y1="12195" x2="91473" y2="61585"/>
                        <a14:foregroundMark x1="93023" y1="13211" x2="86047" y2="6098"/>
                        <a14:foregroundMark x1="8140" y1="69512" x2="8140" y2="9207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04359" y="1431696"/>
            <a:ext cx="886383" cy="1690313"/>
          </a:xfrm>
          <a:prstGeom prst="rect">
            <a:avLst/>
          </a:prstGeom>
        </p:spPr>
      </p:pic>
      <p:sp>
        <p:nvSpPr>
          <p:cNvPr id="4" name="Google Shape;87;p1">
            <a:extLst>
              <a:ext uri="{FF2B5EF4-FFF2-40B4-BE49-F238E27FC236}">
                <a16:creationId xmlns:a16="http://schemas.microsoft.com/office/drawing/2014/main" id="{81AA0A8D-4C08-06F5-DA52-C2D478E23CBB}"/>
              </a:ext>
            </a:extLst>
          </p:cNvPr>
          <p:cNvSpPr txBox="1"/>
          <p:nvPr/>
        </p:nvSpPr>
        <p:spPr>
          <a:xfrm>
            <a:off x="8554065" y="3214652"/>
            <a:ext cx="350323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GB" sz="3200" dirty="0">
                <a:solidFill>
                  <a:srgbClr val="424166"/>
                </a:solidFill>
                <a:latin typeface="Calibri"/>
                <a:ea typeface="Calibri"/>
                <a:cs typeface="Calibri"/>
                <a:sym typeface="Calibri"/>
              </a:rPr>
              <a:t>iOS &amp; Android app</a:t>
            </a:r>
            <a:endParaRPr lang="en-GB" sz="3200" b="0" i="0" u="none" strike="noStrike" cap="none" dirty="0">
              <a:solidFill>
                <a:srgbClr val="4241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Picture 15" descr="A screenshot of a browser extension enlarging text with a green background.">
            <a:extLst>
              <a:ext uri="{FF2B5EF4-FFF2-40B4-BE49-F238E27FC236}">
                <a16:creationId xmlns:a16="http://schemas.microsoft.com/office/drawing/2014/main" id="{C7D2A524-78FF-8AFF-4866-E702A57BBF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4260" y="4452041"/>
            <a:ext cx="3163083" cy="1699272"/>
          </a:xfrm>
          <a:prstGeom prst="rect">
            <a:avLst/>
          </a:prstGeom>
        </p:spPr>
      </p:pic>
      <p:sp>
        <p:nvSpPr>
          <p:cNvPr id="5" name="Google Shape;87;p1">
            <a:extLst>
              <a:ext uri="{FF2B5EF4-FFF2-40B4-BE49-F238E27FC236}">
                <a16:creationId xmlns:a16="http://schemas.microsoft.com/office/drawing/2014/main" id="{87C402C0-72C5-ACFA-0BB6-A12771F9911F}"/>
              </a:ext>
            </a:extLst>
          </p:cNvPr>
          <p:cNvSpPr txBox="1"/>
          <p:nvPr/>
        </p:nvSpPr>
        <p:spPr>
          <a:xfrm>
            <a:off x="2482647" y="6158321"/>
            <a:ext cx="344620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GB" sz="3200" dirty="0">
                <a:solidFill>
                  <a:srgbClr val="424166"/>
                </a:solidFill>
                <a:latin typeface="Calibri"/>
                <a:ea typeface="Calibri"/>
                <a:cs typeface="Calibri"/>
                <a:sym typeface="Calibri"/>
              </a:rPr>
              <a:t>Browser extension </a:t>
            </a:r>
            <a:endParaRPr lang="en-GB" sz="3200" b="0" i="0" u="none" strike="noStrike" cap="none" dirty="0">
              <a:solidFill>
                <a:srgbClr val="4241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102;p2" descr="A screenshot of TextAid reading text with highlighting in green.">
            <a:extLst>
              <a:ext uri="{FF2B5EF4-FFF2-40B4-BE49-F238E27FC236}">
                <a16:creationId xmlns:a16="http://schemas.microsoft.com/office/drawing/2014/main" id="{0FCCFD9A-7FDF-5BBC-9634-5DBC55DBE342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205566" y="4474017"/>
            <a:ext cx="3328221" cy="156109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87;p1">
            <a:extLst>
              <a:ext uri="{FF2B5EF4-FFF2-40B4-BE49-F238E27FC236}">
                <a16:creationId xmlns:a16="http://schemas.microsoft.com/office/drawing/2014/main" id="{B97022F3-1920-CACF-AC6D-1781837C3920}"/>
              </a:ext>
            </a:extLst>
          </p:cNvPr>
          <p:cNvSpPr txBox="1"/>
          <p:nvPr/>
        </p:nvSpPr>
        <p:spPr>
          <a:xfrm>
            <a:off x="7656374" y="6115398"/>
            <a:ext cx="242660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GB" sz="3200" dirty="0">
                <a:solidFill>
                  <a:srgbClr val="424166"/>
                </a:solidFill>
                <a:latin typeface="Calibri"/>
                <a:ea typeface="Calibri"/>
                <a:cs typeface="Calibri"/>
                <a:sym typeface="Calibri"/>
              </a:rPr>
              <a:t>Web app </a:t>
            </a:r>
            <a:endParaRPr lang="en-GB" sz="3200" b="0" i="0" u="none" strike="noStrike" cap="none" dirty="0">
              <a:solidFill>
                <a:srgbClr val="4241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6F576FE-F17B-A107-F875-25B8AEF85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41988" y="1430713"/>
            <a:ext cx="9399638" cy="213219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6600"/>
              </a:solidFill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title" idx="4294967295"/>
          </p:nvPr>
        </p:nvSpPr>
        <p:spPr>
          <a:xfrm>
            <a:off x="4036115" y="186775"/>
            <a:ext cx="5357094" cy="76944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597"/>
              </a:buClr>
              <a:buSzPts val="4400"/>
              <a:buFont typeface="Calibri"/>
              <a:buNone/>
              <a:tabLst/>
              <a:defRPr/>
            </a:pPr>
            <a:r>
              <a:rPr kumimoji="0" lang="en-AU" sz="4400" b="0" i="0" u="none" strike="noStrike" kern="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What is a web app?</a:t>
            </a:r>
            <a:endParaRPr kumimoji="0" lang="en-A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1840593" y="1587645"/>
            <a:ext cx="9201033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GB" sz="4800" dirty="0">
                <a:solidFill>
                  <a:srgbClr val="424166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GB" sz="4800" b="0" i="0" u="none" strike="noStrike" cap="none" dirty="0">
                <a:solidFill>
                  <a:srgbClr val="424166"/>
                </a:solidFill>
                <a:latin typeface="Calibri"/>
                <a:ea typeface="Calibri"/>
                <a:cs typeface="Calibri"/>
                <a:sym typeface="Calibri"/>
              </a:rPr>
              <a:t> web app is technology which is accessed on a website.</a:t>
            </a:r>
          </a:p>
        </p:txBody>
      </p:sp>
      <p:pic>
        <p:nvPicPr>
          <p:cNvPr id="102" name="Google Shape;102;p2" descr="A screenshot of TextAid reading text with highlighting in green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28104" y="3953443"/>
            <a:ext cx="5427406" cy="2633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7611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6F576FE-F17B-A107-F875-25B8AEF85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5909" y="1174508"/>
            <a:ext cx="10953136" cy="268900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6600"/>
              </a:solidFill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title" idx="4294967295"/>
          </p:nvPr>
        </p:nvSpPr>
        <p:spPr>
          <a:xfrm>
            <a:off x="4036114" y="186775"/>
            <a:ext cx="6189433" cy="76940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597"/>
              </a:buClr>
              <a:buSzPts val="4400"/>
              <a:buFont typeface="Calibri"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What are the benefits?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955690" y="1432117"/>
            <a:ext cx="11049497" cy="2431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ü"/>
            </a:pPr>
            <a:r>
              <a:rPr lang="en-GB" sz="3200" dirty="0">
                <a:solidFill>
                  <a:srgbClr val="424166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GB" sz="3200" b="0" i="0" u="none" strike="noStrike" cap="none" dirty="0">
                <a:solidFill>
                  <a:srgbClr val="424166"/>
                </a:solidFill>
                <a:latin typeface="Calibri"/>
                <a:ea typeface="Calibri"/>
                <a:cs typeface="Calibri"/>
                <a:sym typeface="Calibri"/>
              </a:rPr>
              <a:t>an be used on any device : Windows, MacBook, iPad, phone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ü"/>
            </a:pPr>
            <a:r>
              <a:rPr lang="en-GB" sz="3200" dirty="0">
                <a:solidFill>
                  <a:srgbClr val="424166"/>
                </a:solidFill>
                <a:latin typeface="Calibri"/>
                <a:ea typeface="Calibri"/>
                <a:cs typeface="Calibri"/>
                <a:sym typeface="Calibri"/>
              </a:rPr>
              <a:t>No need to download so doesn’t use any memory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ü"/>
            </a:pPr>
            <a:r>
              <a:rPr lang="en-GB" sz="3200" b="0" i="0" u="none" strike="noStrike" cap="none" dirty="0">
                <a:solidFill>
                  <a:srgbClr val="424166"/>
                </a:solidFill>
                <a:latin typeface="Calibri"/>
                <a:ea typeface="Calibri"/>
                <a:cs typeface="Calibri"/>
                <a:sym typeface="Calibri"/>
              </a:rPr>
              <a:t>Automatic updates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ü"/>
            </a:pPr>
            <a:r>
              <a:rPr lang="en-GB" sz="3200" b="0" i="0" u="none" strike="noStrike" cap="none" dirty="0">
                <a:solidFill>
                  <a:srgbClr val="424166"/>
                </a:solidFill>
                <a:latin typeface="Calibri"/>
                <a:ea typeface="Calibri"/>
                <a:cs typeface="Calibri"/>
                <a:sym typeface="Calibri"/>
              </a:rPr>
              <a:t>Multi device use e.g. </a:t>
            </a:r>
            <a:r>
              <a:rPr lang="en-GB" sz="3200" dirty="0">
                <a:solidFill>
                  <a:srgbClr val="424166"/>
                </a:solidFill>
                <a:latin typeface="Calibri"/>
                <a:ea typeface="Calibri"/>
                <a:cs typeface="Calibri"/>
                <a:sym typeface="Calibri"/>
              </a:rPr>
              <a:t>image to text</a:t>
            </a:r>
            <a:endParaRPr lang="en-GB" sz="3200" b="0" i="0" u="none" strike="noStrike" cap="none" dirty="0">
              <a:solidFill>
                <a:srgbClr val="4241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424166"/>
              </a:solidFill>
            </a:endParaRPr>
          </a:p>
        </p:txBody>
      </p:sp>
      <p:pic>
        <p:nvPicPr>
          <p:cNvPr id="84" name="Google Shape;84;p1" descr="Image showing a laptop, tablet and pho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35320" y="4329809"/>
            <a:ext cx="4149212" cy="22772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9871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>
            <a:spLocks noGrp="1"/>
          </p:cNvSpPr>
          <p:nvPr>
            <p:ph type="title" idx="4294967295"/>
          </p:nvPr>
        </p:nvSpPr>
        <p:spPr>
          <a:xfrm>
            <a:off x="4477295" y="207139"/>
            <a:ext cx="5357094" cy="76944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597"/>
              </a:buClr>
              <a:buSzPts val="4400"/>
              <a:buFont typeface="Calibri"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Reading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2" descr="Aventido blue logo and TextAid in orange and blu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365" y="111648"/>
            <a:ext cx="3367149" cy="1131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02;p2" descr="A screenshot of TextAid reading text with highlighting in green.">
            <a:extLst>
              <a:ext uri="{FF2B5EF4-FFF2-40B4-BE49-F238E27FC236}">
                <a16:creationId xmlns:a16="http://schemas.microsoft.com/office/drawing/2014/main" id="{82F0B320-1191-530F-B8B2-DEF617910FC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191" y="1253326"/>
            <a:ext cx="2784018" cy="1442232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"/>
          <p:cNvSpPr txBox="1"/>
          <p:nvPr/>
        </p:nvSpPr>
        <p:spPr>
          <a:xfrm>
            <a:off x="530679" y="2808098"/>
            <a:ext cx="176616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Reading with highlighting</a:t>
            </a:r>
            <a:endParaRPr dirty="0"/>
          </a:p>
        </p:txBody>
      </p:sp>
      <p:pic>
        <p:nvPicPr>
          <p:cNvPr id="101" name="Google Shape;101;p2" descr="An image showing Text Mode. The same paragraph of text with white, yellow, black and pink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4190" y="3083815"/>
            <a:ext cx="2784018" cy="1554772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"/>
          <p:cNvSpPr txBox="1"/>
          <p:nvPr/>
        </p:nvSpPr>
        <p:spPr>
          <a:xfrm>
            <a:off x="530679" y="4638587"/>
            <a:ext cx="127556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Text Mode</a:t>
            </a:r>
            <a:endParaRPr dirty="0"/>
          </a:p>
        </p:txBody>
      </p:sp>
      <p:pic>
        <p:nvPicPr>
          <p:cNvPr id="104" name="Google Shape;104;p2" descr="Image showing the page mask with a purple background and pink background for one line of text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0064" y="5026844"/>
            <a:ext cx="2819802" cy="1442232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"/>
          <p:cNvSpPr txBox="1"/>
          <p:nvPr/>
        </p:nvSpPr>
        <p:spPr>
          <a:xfrm>
            <a:off x="490064" y="6469076"/>
            <a:ext cx="142997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Page mask</a:t>
            </a:r>
            <a:endParaRPr dirty="0"/>
          </a:p>
        </p:txBody>
      </p:sp>
      <p:sp>
        <p:nvSpPr>
          <p:cNvPr id="99" name="Google Shape;99;p2"/>
          <p:cNvSpPr txBox="1"/>
          <p:nvPr/>
        </p:nvSpPr>
        <p:spPr>
          <a:xfrm>
            <a:off x="3248208" y="1640998"/>
            <a:ext cx="7372677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Award winning, natural sounding voices including with highlighting</a:t>
            </a:r>
            <a:endParaRPr dirty="0"/>
          </a:p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Text Mode makes any document easier to read</a:t>
            </a:r>
            <a:endParaRPr dirty="0"/>
          </a:p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Documents are automatically accessible because it OCRs as you open it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Translates very quickly – full documents or selected text</a:t>
            </a:r>
            <a:endParaRPr dirty="0"/>
          </a:p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Webpages read on a tablet or phone</a:t>
            </a:r>
            <a:endParaRPr dirty="0"/>
          </a:p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Screen ruler and page mask to help focus</a:t>
            </a:r>
            <a:endParaRPr dirty="0"/>
          </a:p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Save a document as an audio file to listen away from a screen</a:t>
            </a:r>
            <a:endParaRPr dirty="0"/>
          </a:p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Listen to text in images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2" descr="A list of languages with flags "/>
          <p:cNvPicPr preferRelativeResize="0"/>
          <p:nvPr/>
        </p:nvPicPr>
        <p:blipFill rotWithShape="1">
          <a:blip r:embed="rId7">
            <a:alphaModFix/>
          </a:blip>
          <a:srcRect l="4311"/>
          <a:stretch/>
        </p:blipFill>
        <p:spPr>
          <a:xfrm>
            <a:off x="10399748" y="2453051"/>
            <a:ext cx="1419128" cy="2462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 descr="Image of a musical note and play button. This is the audio file from TextAi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376103" y="5570424"/>
            <a:ext cx="2266662" cy="1037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 descr="Image of a page of a book. You can't read the text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516265" y="4987892"/>
            <a:ext cx="1055983" cy="1699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 txBox="1">
            <a:spLocks noGrp="1"/>
          </p:cNvSpPr>
          <p:nvPr>
            <p:ph type="title" idx="4294967295"/>
          </p:nvPr>
        </p:nvSpPr>
        <p:spPr>
          <a:xfrm>
            <a:off x="4444642" y="182651"/>
            <a:ext cx="5357094" cy="76944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597"/>
              </a:buClr>
              <a:buSzPts val="4400"/>
              <a:buFont typeface="Calibri"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Writing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p3" descr="Aventido blue logo and TextAid in orange and blu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365" y="111648"/>
            <a:ext cx="3367149" cy="1131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3" descr="Image showing spell checker. A list of suggested words, ignore and ignore all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4365" y="1444362"/>
            <a:ext cx="2384286" cy="2828998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3"/>
          <p:cNvSpPr txBox="1"/>
          <p:nvPr/>
        </p:nvSpPr>
        <p:spPr>
          <a:xfrm>
            <a:off x="3011911" y="1813149"/>
            <a:ext cx="6238226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Very easy and quick  to look up the meaning of a word, translate and correct spellings</a:t>
            </a:r>
            <a:endParaRPr lang="en-GB" dirty="0">
              <a:ea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Word prediction helps find the words you need</a:t>
            </a:r>
            <a:endParaRPr dirty="0"/>
          </a:p>
          <a:p>
            <a:pPr marL="285750" lvl="0" indent="-285750">
              <a:spcAft>
                <a:spcPts val="600"/>
              </a:spcAft>
              <a:buSzPts val="1800"/>
              <a:buFont typeface="Arial"/>
              <a:buChar char="•"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Spell checker helps to correct errors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285750" lvl="0" indent="-285750">
              <a:spcAft>
                <a:spcPts val="600"/>
              </a:spcAft>
              <a:buSzPts val="1800"/>
              <a:buFont typeface="Arial"/>
              <a:buChar char="•"/>
            </a:pPr>
            <a:r>
              <a:rPr lang="en-AU" sz="1800" dirty="0" err="1">
                <a:latin typeface="Calibri"/>
                <a:ea typeface="Calibri"/>
                <a:cs typeface="Calibri"/>
                <a:sym typeface="Calibri"/>
              </a:rPr>
              <a:t>TextAid</a:t>
            </a:r>
            <a:r>
              <a:rPr lang="en-AU" sz="1800" dirty="0">
                <a:latin typeface="Calibri"/>
                <a:ea typeface="Calibri"/>
                <a:cs typeface="Calibri"/>
                <a:sym typeface="Calibri"/>
              </a:rPr>
              <a:t> will read back letters, words and sentences so you can proofread straight away and correct errors</a:t>
            </a: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3" descr="Writing assistance tools image. Text highlighted in yellow and a pink backgroun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4234" y="4563836"/>
            <a:ext cx="2598645" cy="1912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3" descr="AN image showing words beginning with b including be, been, because and a speaker image to help you find the correct wor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59809" y="2266207"/>
            <a:ext cx="1950889" cy="3254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"/>
          <p:cNvSpPr txBox="1">
            <a:spLocks noGrp="1"/>
          </p:cNvSpPr>
          <p:nvPr>
            <p:ph type="title" idx="4294967295"/>
          </p:nvPr>
        </p:nvSpPr>
        <p:spPr>
          <a:xfrm>
            <a:off x="4477295" y="215304"/>
            <a:ext cx="5357094" cy="76944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597"/>
              </a:buClr>
              <a:buSzPts val="4400"/>
              <a:buFont typeface="Calibri"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Study Skills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p4" descr="Aventido blue logo and TextAid in orange and blu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365" y="111648"/>
            <a:ext cx="3367149" cy="1131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4" descr="A screen shot of the TextAid toolbar with Download as mp3 circled in red."/>
          <p:cNvPicPr preferRelativeResize="0"/>
          <p:nvPr/>
        </p:nvPicPr>
        <p:blipFill rotWithShape="1">
          <a:blip r:embed="rId4">
            <a:alphaModFix/>
          </a:blip>
          <a:srcRect r="33163"/>
          <a:stretch/>
        </p:blipFill>
        <p:spPr>
          <a:xfrm>
            <a:off x="117546" y="1143301"/>
            <a:ext cx="1727583" cy="355115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4"/>
          <p:cNvSpPr txBox="1"/>
          <p:nvPr/>
        </p:nvSpPr>
        <p:spPr>
          <a:xfrm>
            <a:off x="2103423" y="1476079"/>
            <a:ext cx="7652897" cy="1122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Annotate a document with text, post-its, shapes etc on any device and complete forms without anxiety</a:t>
            </a:r>
            <a:endParaRPr/>
          </a:p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Automatically keeps your tabs open for next time</a:t>
            </a:r>
            <a:endParaRPr/>
          </a:p>
        </p:txBody>
      </p:sp>
      <p:sp>
        <p:nvSpPr>
          <p:cNvPr id="133" name="Google Shape;133;p4"/>
          <p:cNvSpPr txBox="1"/>
          <p:nvPr/>
        </p:nvSpPr>
        <p:spPr>
          <a:xfrm>
            <a:off x="2103423" y="2862718"/>
            <a:ext cx="60946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Capture using border styles as well as colours to help with revision and summarising</a:t>
            </a:r>
            <a:endParaRPr dirty="0"/>
          </a:p>
        </p:txBody>
      </p:sp>
      <p:pic>
        <p:nvPicPr>
          <p:cNvPr id="132" name="Google Shape;132;p4" descr="Screen shot of TextAid showing the annotations tool. There's a post it note, highlighting, and red text on a text documen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30117" y="4403029"/>
            <a:ext cx="5218928" cy="2158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4" descr="Screenshot of TextAid showing some text highlighted in purple, red, green and yellow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97455" y="4366260"/>
            <a:ext cx="4639372" cy="21952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"/>
          <p:cNvSpPr txBox="1">
            <a:spLocks noGrp="1"/>
          </p:cNvSpPr>
          <p:nvPr>
            <p:ph type="title" idx="4294967295"/>
          </p:nvPr>
        </p:nvSpPr>
        <p:spPr>
          <a:xfrm>
            <a:off x="4056287" y="217782"/>
            <a:ext cx="5357094" cy="76944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597"/>
              </a:buClr>
              <a:buSzPts val="4400"/>
              <a:buFont typeface="Calibri"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Overall Advantages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5"/>
          <p:cNvSpPr txBox="1"/>
          <p:nvPr/>
        </p:nvSpPr>
        <p:spPr>
          <a:xfrm>
            <a:off x="1440202" y="1553845"/>
            <a:ext cx="8778836" cy="4985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 in </a:t>
            </a:r>
            <a:r>
              <a:rPr lang="en-GB" sz="2000" b="0" i="0" u="none" strike="noStrike" cap="none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any browser 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 any device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 </a:t>
            </a:r>
            <a:r>
              <a:rPr lang="en-GB" sz="2000" b="0" i="0" u="none" strike="noStrike" cap="none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Text Mode 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 it’s easier to read (background colour, spacing etc)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Natural, </a:t>
            </a:r>
            <a:r>
              <a:rPr lang="en-GB" sz="2000" b="0" i="0" u="none" strike="noStrike" cap="none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award-winning voices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Page mask 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and reading ruler helps to follow text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Easy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to find tools and automatically OCRs, saves and updates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Sentences and individual word </a:t>
            </a:r>
            <a:r>
              <a:rPr lang="en-GB" sz="2000" b="0" i="0" u="none" strike="noStrike" cap="none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highlighting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including on websites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Easily to use on </a:t>
            </a:r>
            <a:r>
              <a:rPr lang="en-GB" sz="2000" b="0" i="0" u="none" strike="noStrike" cap="none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multiple devices 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(especially for image to text and save to MP3)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Just one click and it </a:t>
            </a:r>
            <a:r>
              <a:rPr lang="en-GB" sz="2000" b="0" i="0" u="none" strike="noStrike" cap="none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translates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Annotate 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any document including forms and worksheets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Extract key information 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 revision and summarising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5" descr="Aventido blue logo and TextAid in orange and blu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365" y="111648"/>
            <a:ext cx="3367149" cy="1131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 descr="Image of the TextAid toolbar showing the buttons.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7586" t="2070" r="6643" b="3997"/>
          <a:stretch/>
        </p:blipFill>
        <p:spPr>
          <a:xfrm>
            <a:off x="10341403" y="1045210"/>
            <a:ext cx="1576232" cy="5494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146B0CD-A611-C1D1-5547-E28531D3C0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97762" y="640080"/>
            <a:ext cx="6251110" cy="35661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Calibri"/>
              </a:rPr>
              <a:t>For more information contact Mary Wilcox at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Calibri"/>
              </a:rPr>
              <a:t>Aventido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Calibri"/>
              </a:rPr>
              <a:t>mary.wilcox@aventido.com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pic>
        <p:nvPicPr>
          <p:cNvPr id="9" name="Picture 8" descr="Image of Mary with blue eyes and brown hair.">
            <a:extLst>
              <a:ext uri="{FF2B5EF4-FFF2-40B4-BE49-F238E27FC236}">
                <a16:creationId xmlns:a16="http://schemas.microsoft.com/office/drawing/2014/main" id="{8AD2511D-31C2-AA4E-BFE0-46D3894FAD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" b="8706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>
            <a:softEdge rad="112500"/>
          </a:effectLst>
        </p:spPr>
      </p:pic>
      <p:sp>
        <p:nvSpPr>
          <p:cNvPr id="16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42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17389f-58e4-49c5-9807-a75b64a65690">
      <Terms xmlns="http://schemas.microsoft.com/office/infopath/2007/PartnerControls"/>
    </lcf76f155ced4ddcb4097134ff3c332f>
    <TaxCatchAll xmlns="2d221494-178b-4357-bea6-3a87c5967eb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6766DE7D4B1242B60D5F644306D5FE" ma:contentTypeVersion="18" ma:contentTypeDescription="Create a new document." ma:contentTypeScope="" ma:versionID="166017569fd9e32adafd380bcddd2a23">
  <xsd:schema xmlns:xsd="http://www.w3.org/2001/XMLSchema" xmlns:xs="http://www.w3.org/2001/XMLSchema" xmlns:p="http://schemas.microsoft.com/office/2006/metadata/properties" xmlns:ns2="2617389f-58e4-49c5-9807-a75b64a65690" xmlns:ns3="4fbe84ba-42ff-48fc-84b2-90bec8d5fc41" xmlns:ns4="2d221494-178b-4357-bea6-3a87c5967eb4" targetNamespace="http://schemas.microsoft.com/office/2006/metadata/properties" ma:root="true" ma:fieldsID="0c59f7ed95da361545dc3648cbc43c51" ns2:_="" ns3:_="" ns4:_="">
    <xsd:import namespace="2617389f-58e4-49c5-9807-a75b64a65690"/>
    <xsd:import namespace="4fbe84ba-42ff-48fc-84b2-90bec8d5fc41"/>
    <xsd:import namespace="2d221494-178b-4357-bea6-3a87c5967e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17389f-58e4-49c5-9807-a75b64a656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be76f96-e7f0-4e7c-b4d8-bf0f4c547e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be84ba-42ff-48fc-84b2-90bec8d5fc4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221494-178b-4357-bea6-3a87c5967eb4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6749e8a7-8d61-44ed-9808-8b61a4cad994}" ma:internalName="TaxCatchAll" ma:showField="CatchAllData" ma:web="4fbe84ba-42ff-48fc-84b2-90bec8d5fc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5E7F1A-A540-49C1-9425-CB89AD7B3831}">
  <ds:schemaRefs>
    <ds:schemaRef ds:uri="http://purl.org/dc/elements/1.1/"/>
    <ds:schemaRef ds:uri="2617389f-58e4-49c5-9807-a75b64a65690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terms/"/>
    <ds:schemaRef ds:uri="2d221494-178b-4357-bea6-3a87c5967eb4"/>
    <ds:schemaRef ds:uri="http://schemas.microsoft.com/office/2006/documentManagement/types"/>
    <ds:schemaRef ds:uri="http://schemas.openxmlformats.org/package/2006/metadata/core-properties"/>
    <ds:schemaRef ds:uri="4fbe84ba-42ff-48fc-84b2-90bec8d5fc41"/>
  </ds:schemaRefs>
</ds:datastoreItem>
</file>

<file path=customXml/itemProps2.xml><?xml version="1.0" encoding="utf-8"?>
<ds:datastoreItem xmlns:ds="http://schemas.openxmlformats.org/officeDocument/2006/customXml" ds:itemID="{DFD7E564-73A1-4DF3-B148-AA86485349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FB82D1-8CD2-4159-AA83-038BDEAAB4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17389f-58e4-49c5-9807-a75b64a65690"/>
    <ds:schemaRef ds:uri="4fbe84ba-42ff-48fc-84b2-90bec8d5fc41"/>
    <ds:schemaRef ds:uri="2d221494-178b-4357-bea6-3a87c5967e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354</Words>
  <Application>Microsoft Office PowerPoint</Application>
  <PresentationFormat>Widescreen</PresentationFormat>
  <Paragraphs>48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Office Theme</vt:lpstr>
      <vt:lpstr>Text to speech options?</vt:lpstr>
      <vt:lpstr>What is a web app?</vt:lpstr>
      <vt:lpstr>What are the benefits?</vt:lpstr>
      <vt:lpstr>Reading</vt:lpstr>
      <vt:lpstr>Writing</vt:lpstr>
      <vt:lpstr>Study Skills</vt:lpstr>
      <vt:lpstr>Overall Advantages</vt:lpstr>
      <vt:lpstr>For more information contact Mary Wilcox at Aventido   mary.wilcox@aventido.com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Mary Wilcox</dc:creator>
  <cp:lastModifiedBy>Kylie Geard</cp:lastModifiedBy>
  <cp:revision>5</cp:revision>
  <dcterms:created xsi:type="dcterms:W3CDTF">2022-03-17T14:51:22Z</dcterms:created>
  <dcterms:modified xsi:type="dcterms:W3CDTF">2024-07-22T01:44:00Z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0x0101003E6766DE7D4B1242B60D5F644306D5FE</vt:lpwstr>
  </property>
  <property fmtid="{D5CDD505-2E9C-101B-9397-08002B2CF9AE}" pid="3" name="MediaServiceImageTags">
    <vt:lpwstr/>
  </property>
</Properties>
</file>