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2" r:id="rId4"/>
    <p:sldMasterId id="2147483713" r:id="rId5"/>
    <p:sldMasterId id="2147483720" r:id="rId6"/>
    <p:sldMasterId id="2147483725" r:id="rId7"/>
    <p:sldMasterId id="2147483763" r:id="rId8"/>
    <p:sldMasterId id="2147483750" r:id="rId9"/>
    <p:sldMasterId id="2147483648" r:id="rId10"/>
  </p:sldMasterIdLst>
  <p:notesMasterIdLst>
    <p:notesMasterId r:id="rId21"/>
  </p:notesMasterIdLst>
  <p:sldIdLst>
    <p:sldId id="353" r:id="rId11"/>
    <p:sldId id="402" r:id="rId12"/>
    <p:sldId id="434" r:id="rId13"/>
    <p:sldId id="433" r:id="rId14"/>
    <p:sldId id="428" r:id="rId15"/>
    <p:sldId id="426" r:id="rId16"/>
    <p:sldId id="429" r:id="rId17"/>
    <p:sldId id="430" r:id="rId18"/>
    <p:sldId id="423" r:id="rId19"/>
    <p:sldId id="416" r:id="rId20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BE4"/>
    <a:srgbClr val="94D7CD"/>
    <a:srgbClr val="C9F2EC"/>
    <a:srgbClr val="87C5BB"/>
    <a:srgbClr val="DFF6F6"/>
    <a:srgbClr val="DFF6F3"/>
    <a:srgbClr val="E2FFFC"/>
    <a:srgbClr val="DEFDFF"/>
    <a:srgbClr val="E7FFFF"/>
    <a:srgbClr val="CDEA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1" autoAdjust="0"/>
    <p:restoredTop sz="94660"/>
  </p:normalViewPr>
  <p:slideViewPr>
    <p:cSldViewPr snapToGrid="0">
      <p:cViewPr varScale="1">
        <p:scale>
          <a:sx n="99" d="100"/>
          <a:sy n="99" d="100"/>
        </p:scale>
        <p:origin x="25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 Hawkeswood" userId="63bada2e-462c-4af3-bfba-3429ca74680e" providerId="ADAL" clId="{9E190D09-6733-4D6B-899E-3102334C2FC2}"/>
    <pc:docChg chg="modSld">
      <pc:chgData name="Jane Hawkeswood" userId="63bada2e-462c-4af3-bfba-3429ca74680e" providerId="ADAL" clId="{9E190D09-6733-4D6B-899E-3102334C2FC2}" dt="2024-06-19T01:30:56.308" v="83" actId="962"/>
      <pc:docMkLst>
        <pc:docMk/>
      </pc:docMkLst>
      <pc:sldChg chg="modSp mod">
        <pc:chgData name="Jane Hawkeswood" userId="63bada2e-462c-4af3-bfba-3429ca74680e" providerId="ADAL" clId="{9E190D09-6733-4D6B-899E-3102334C2FC2}" dt="2024-06-19T01:30:56.308" v="83" actId="962"/>
        <pc:sldMkLst>
          <pc:docMk/>
          <pc:sldMk cId="2413420135" sldId="426"/>
        </pc:sldMkLst>
        <pc:picChg chg="mod">
          <ac:chgData name="Jane Hawkeswood" userId="63bada2e-462c-4af3-bfba-3429ca74680e" providerId="ADAL" clId="{9E190D09-6733-4D6B-899E-3102334C2FC2}" dt="2024-06-19T01:30:56.308" v="83" actId="962"/>
          <ac:picMkLst>
            <pc:docMk/>
            <pc:sldMk cId="2413420135" sldId="426"/>
            <ac:picMk id="3" creationId="{5CC9861E-5B68-9818-CD88-9C148B5828D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53762-C138-0D4D-98BD-E45749408AA7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451B1-F1C2-C342-9482-CA419A1AF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12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13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74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32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cs typeface="Calibri"/>
            </a:endParaRPr>
          </a:p>
          <a:p>
            <a:endParaRPr lang="en-AU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71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58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214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91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29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hyperlink" Target="mailto:first.last@sydney.edu.au" TargetMode="External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rgbClr val="87C5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526C391-EC2F-854E-3FAC-8EDA85399D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033" y="574675"/>
            <a:ext cx="5533967" cy="1066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/>
              <a:t>Heading sits here</a:t>
            </a:r>
          </a:p>
          <a:p>
            <a:r>
              <a:rPr lang="en-GB"/>
              <a:t>1-2 lines of copy 28pt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EC1A71F-2256-88FB-1073-78B7D8E702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500" y="1812923"/>
            <a:ext cx="5533967" cy="1066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800" b="0" i="1">
                <a:solidFill>
                  <a:schemeClr val="tx1"/>
                </a:solidFill>
                <a:latin typeface="Times" pitchFamily="2" charset="0"/>
              </a:defRPr>
            </a:lvl1pPr>
          </a:lstStyle>
          <a:p>
            <a:r>
              <a:rPr lang="en-GB"/>
              <a:t>Presentation subheading </a:t>
            </a:r>
            <a:br>
              <a:rPr lang="en-GB"/>
            </a:br>
            <a:r>
              <a:rPr lang="en-GB"/>
              <a:t>can go over 2 lines 28pt</a:t>
            </a:r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A5ABDE1-C8DD-9C86-C1BA-029E99357D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2033" y="3108324"/>
            <a:ext cx="5533967" cy="6064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Presented by 14pt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2845E8-E21B-1585-9AF6-BBB77FE87561}"/>
              </a:ext>
            </a:extLst>
          </p:cNvPr>
          <p:cNvSpPr txBox="1"/>
          <p:nvPr userDrawn="1"/>
        </p:nvSpPr>
        <p:spPr>
          <a:xfrm rot="16200000">
            <a:off x="7940202" y="3646041"/>
            <a:ext cx="183026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/>
              <a:t>CRICOS 00026A    TEQSA PRV12057</a:t>
            </a:r>
          </a:p>
        </p:txBody>
      </p:sp>
      <p:pic>
        <p:nvPicPr>
          <p:cNvPr id="11" name="Picture">
            <a:extLst>
              <a:ext uri="{FF2B5EF4-FFF2-40B4-BE49-F238E27FC236}">
                <a16:creationId xmlns:a16="http://schemas.microsoft.com/office/drawing/2014/main" id="{026371A5-B0B4-75FD-EDA9-FAF993970A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352" y="4083808"/>
            <a:ext cx="1867689" cy="656911"/>
          </a:xfrm>
          <a:prstGeom prst="rect">
            <a:avLst/>
          </a:prstGeom>
        </p:spPr>
      </p:pic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294DCB0-B5EC-D044-C287-CD623136A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4400" y="4204920"/>
            <a:ext cx="3502275" cy="414686"/>
          </a:xfrm>
          <a:prstGeom prst="rect">
            <a:avLst/>
          </a:prstGeom>
        </p:spPr>
        <p:txBody>
          <a:bodyPr anchor="b" anchorCtr="0"/>
          <a:lstStyle>
            <a:lvl1pPr marL="0" indent="0" algn="r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sydney.edu.au</a:t>
            </a:r>
            <a:r>
              <a:rPr lang="en-GB"/>
              <a:t>/</a:t>
            </a:r>
            <a:r>
              <a:rPr lang="en-GB" err="1"/>
              <a:t>xxxxx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98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break 1">
    <p:bg>
      <p:bgPr>
        <a:solidFill>
          <a:srgbClr val="87C5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0A2F580-458B-6978-E5C4-D439F8A8EF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4966" y="574675"/>
            <a:ext cx="8032750" cy="62305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Times" pitchFamily="2" charset="0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sz="2800">
                <a:solidFill>
                  <a:srgbClr val="000000"/>
                </a:solidFill>
                <a:latin typeface="Arial"/>
                <a:cs typeface="Arial"/>
              </a:rPr>
              <a:t>Chapter break headline 28pt</a:t>
            </a:r>
            <a:endParaRPr lang="en-AU" b="0" i="1">
              <a:latin typeface="Times" pitchFamily="2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3DE63B7-3D2D-E116-E58F-2358C7026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966" y="1047750"/>
            <a:ext cx="8032750" cy="62305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800" b="0" i="1">
                <a:solidFill>
                  <a:schemeClr val="tx1"/>
                </a:solidFill>
                <a:latin typeface="Times" pitchFamily="2" charset="0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b="0" i="1">
                <a:solidFill>
                  <a:srgbClr val="000000"/>
                </a:solidFill>
                <a:latin typeface="Times" pitchFamily="2" charset="0"/>
              </a:rPr>
              <a:t>1-2 lines of copy</a:t>
            </a:r>
            <a:endParaRPr lang="en-AU" b="0" i="1">
              <a:latin typeface="Times" pitchFamily="2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7931C68-5A57-D921-2A9C-73B3990F83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033" y="3028950"/>
            <a:ext cx="5533967" cy="1901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Presented by 14pt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09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brea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367AE0-0B1A-C793-8FD0-6C83B3BAF9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4966" y="574675"/>
            <a:ext cx="8032750" cy="62305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sz="2800">
                <a:solidFill>
                  <a:srgbClr val="000000"/>
                </a:solidFill>
                <a:latin typeface="Arial"/>
                <a:cs typeface="Arial"/>
              </a:rPr>
              <a:t>Chapter break headline 28pt</a:t>
            </a:r>
            <a:endParaRPr lang="en-AU" b="0" i="1">
              <a:latin typeface="Times" pitchFamily="2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21066835-3577-7EA9-7C60-12C9BC765B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966" y="1047750"/>
            <a:ext cx="8032750" cy="62305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800" b="0" i="1">
                <a:solidFill>
                  <a:schemeClr val="bg1"/>
                </a:solidFill>
                <a:latin typeface="Times" pitchFamily="2" charset="0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b="0" i="1">
                <a:solidFill>
                  <a:srgbClr val="000000"/>
                </a:solidFill>
                <a:latin typeface="Times" pitchFamily="2" charset="0"/>
              </a:rPr>
              <a:t>1-2 lines of copy</a:t>
            </a:r>
            <a:endParaRPr lang="en-AU" b="0" i="1">
              <a:latin typeface="Times" pitchFamily="2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5AAED2F-1B70-12A0-8666-145503BFBB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033" y="3028950"/>
            <a:ext cx="5533967" cy="1901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Presented by 14pt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439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break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6D0B820-7965-14E8-72F1-2EE5EF1CB3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4966" y="574675"/>
            <a:ext cx="8032750" cy="62305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sz="2800">
                <a:solidFill>
                  <a:srgbClr val="000000"/>
                </a:solidFill>
                <a:latin typeface="Arial"/>
                <a:cs typeface="Arial"/>
              </a:rPr>
              <a:t>Chapter break headline 28pt</a:t>
            </a:r>
            <a:endParaRPr lang="en-AU" b="0" i="1">
              <a:latin typeface="Times" pitchFamily="2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FC22782-CE95-2810-1D92-2B7EA357B8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966" y="1047750"/>
            <a:ext cx="8032750" cy="62305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800" b="0" i="1">
                <a:solidFill>
                  <a:schemeClr val="bg1"/>
                </a:solidFill>
                <a:latin typeface="Times" pitchFamily="2" charset="0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b="0" i="1">
                <a:solidFill>
                  <a:srgbClr val="000000"/>
                </a:solidFill>
                <a:latin typeface="Times" pitchFamily="2" charset="0"/>
              </a:rPr>
              <a:t>1-2 lines of copy</a:t>
            </a:r>
            <a:endParaRPr lang="en-AU" b="0" i="1">
              <a:latin typeface="Times" pitchFamily="2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F8263D2-F9BE-3D44-C629-FD1F86B3E1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033" y="3028950"/>
            <a:ext cx="5533967" cy="1901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Presented by 14pt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53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A9A93A07-E57F-5770-834F-CFEF4A2F1EA7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" y="0"/>
            <a:ext cx="9144000" cy="5143500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663CD1C2-E224-8DF3-9A0D-E3EFD27C1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500"/>
            <a:ext cx="4572000" cy="4000500"/>
          </a:xfrm>
          <a:custGeom>
            <a:avLst/>
            <a:gdLst/>
            <a:ahLst/>
            <a:cxnLst/>
            <a:rect l="l" t="t" r="r" b="b"/>
            <a:pathLst>
              <a:path w="4572000" h="4000500">
                <a:moveTo>
                  <a:pt x="4572000" y="0"/>
                </a:moveTo>
                <a:lnTo>
                  <a:pt x="0" y="0"/>
                </a:lnTo>
                <a:lnTo>
                  <a:pt x="0" y="4000500"/>
                </a:lnTo>
                <a:lnTo>
                  <a:pt x="4572000" y="4000500"/>
                </a:lnTo>
                <a:lnTo>
                  <a:pt x="45720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EC0E1D8-33A4-65CC-8895-783ED3E741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137" y="937577"/>
            <a:ext cx="3966985" cy="94657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/>
              <a:t>Heading sits here 28pt</a:t>
            </a:r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9C36DF5-DD75-D71F-723C-8EF6CC84B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627" y="1981961"/>
            <a:ext cx="3966984" cy="753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AU" sz="1400">
                <a:latin typeface="Arial"/>
                <a:cs typeface="Arial"/>
              </a:rPr>
              <a:t>Intro</a:t>
            </a:r>
            <a:r>
              <a:rPr lang="en-AU" sz="1400" spc="-2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text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14pt,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to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sit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here.</a:t>
            </a:r>
            <a:r>
              <a:rPr lang="en-AU" sz="1400" spc="-10">
                <a:latin typeface="Arial"/>
                <a:cs typeface="Arial"/>
              </a:rPr>
              <a:t> </a:t>
            </a:r>
            <a:br>
              <a:rPr lang="en-AU" sz="1400" spc="-10">
                <a:latin typeface="Arial"/>
                <a:cs typeface="Arial"/>
              </a:rPr>
            </a:br>
            <a:r>
              <a:rPr lang="en-AU" sz="1400">
                <a:latin typeface="Arial"/>
                <a:cs typeface="Arial"/>
              </a:rPr>
              <a:t>2–3</a:t>
            </a:r>
            <a:r>
              <a:rPr lang="en-AU" sz="1400" spc="-10">
                <a:latin typeface="Arial"/>
                <a:cs typeface="Arial"/>
              </a:rPr>
              <a:t> lines </a:t>
            </a:r>
            <a:r>
              <a:rPr lang="en-AU" sz="1400">
                <a:latin typeface="Arial"/>
                <a:cs typeface="Arial"/>
              </a:rPr>
              <a:t>of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25">
                <a:latin typeface="Arial"/>
                <a:cs typeface="Arial"/>
              </a:rPr>
              <a:t>copy.</a:t>
            </a:r>
            <a:r>
              <a:rPr lang="en-AU" sz="1400" spc="-8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Am </a:t>
            </a:r>
            <a:r>
              <a:rPr lang="en-AU" sz="1400" err="1">
                <a:latin typeface="Arial"/>
                <a:cs typeface="Arial"/>
              </a:rPr>
              <a:t>quo’xnkaln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ium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aute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fuidesteI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eces</a:t>
            </a:r>
            <a:r>
              <a:rPr lang="en-AU" sz="1400">
                <a:latin typeface="Arial"/>
                <a:cs typeface="Arial"/>
              </a:rPr>
              <a:t>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Cas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cus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opubli</a:t>
            </a:r>
            <a:r>
              <a:rPr lang="en-AU" sz="1400" spc="-10">
                <a:latin typeface="Arial"/>
                <a:cs typeface="Arial"/>
              </a:rPr>
              <a:t>.</a:t>
            </a:r>
            <a:endParaRPr lang="en-AU" sz="1400">
              <a:latin typeface="Arial"/>
              <a:cs typeface="Arial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3294DCB0-B5EC-D044-C287-CD623136A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137" y="2787410"/>
            <a:ext cx="3502275" cy="41468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sydney.edu.au</a:t>
            </a:r>
            <a:r>
              <a:rPr lang="en-GB"/>
              <a:t>/</a:t>
            </a:r>
            <a:r>
              <a:rPr lang="en-GB" err="1"/>
              <a:t>xxxxx</a:t>
            </a:r>
            <a:endParaRPr lang="en-US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026371A5-B0B4-75FD-EDA9-FAF993970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3941" y="3611228"/>
            <a:ext cx="1558620" cy="54820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CC6CB602-C08B-320B-4B19-B03FD0E5432F}"/>
              </a:ext>
            </a:extLst>
          </p:cNvPr>
          <p:cNvSpPr txBox="1"/>
          <p:nvPr userDrawn="1"/>
        </p:nvSpPr>
        <p:spPr>
          <a:xfrm rot="16200000">
            <a:off x="3535157" y="3553180"/>
            <a:ext cx="183026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/>
              <a:t>CRICOS 00026A    TEQSA PRV12057</a:t>
            </a:r>
          </a:p>
        </p:txBody>
      </p:sp>
    </p:spTree>
    <p:extLst>
      <p:ext uri="{BB962C8B-B14F-4D97-AF65-F5344CB8AC3E}">
        <p14:creationId xmlns:p14="http://schemas.microsoft.com/office/powerpoint/2010/main" val="1295241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entre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50296C6E-3B64-67D7-F619-28187B129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B06A1B-395E-4CB0-3B0C-D14FDE9BA0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339" y="2261198"/>
            <a:ext cx="1829323" cy="63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37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entre och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3E466C-1ADC-0DA2-E815-89094AED25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338" y="2261197"/>
            <a:ext cx="1829323" cy="6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97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solidFill>
          <a:srgbClr val="DAA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E8375F2-9EFB-E2E0-D249-EBD6EB92736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8200" y="819150"/>
            <a:ext cx="7391400" cy="3505200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noAutofit/>
          </a:bodyPr>
          <a:lstStyle>
            <a:lvl1pPr algn="ctr">
              <a:defRPr sz="3800" b="0" i="0">
                <a:solidFill>
                  <a:schemeClr val="tx1"/>
                </a:solidFill>
                <a:latin typeface="Times" pitchFamily="2" charset="0"/>
              </a:defRPr>
            </a:lvl1pPr>
          </a:lstStyle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3800">
                <a:solidFill>
                  <a:srgbClr val="000000"/>
                </a:solidFill>
              </a:rPr>
              <a:t>“Insert quote </a:t>
            </a:r>
            <a:r>
              <a:rPr sz="3800" spc="-10">
                <a:solidFill>
                  <a:srgbClr val="000000"/>
                </a:solidFill>
              </a:rPr>
              <a:t>here</a:t>
            </a:r>
            <a:r>
              <a:rPr lang="en-AU" sz="3800" spc="-10">
                <a:solidFill>
                  <a:srgbClr val="000000"/>
                </a:solidFill>
              </a:rPr>
              <a:t>. </a:t>
            </a:r>
            <a:br>
              <a:rPr lang="en-AU" sz="3800" spc="-10">
                <a:solidFill>
                  <a:srgbClr val="000000"/>
                </a:solidFill>
              </a:rPr>
            </a:br>
            <a:r>
              <a:rPr lang="en-AU" sz="3800" spc="-10" err="1">
                <a:solidFill>
                  <a:srgbClr val="000000"/>
                </a:solidFill>
              </a:rPr>
              <a:t>Unti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cuptasitae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velluptatur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suntem</a:t>
            </a:r>
            <a:r>
              <a:rPr lang="en-AU" sz="3800" spc="-10">
                <a:solidFill>
                  <a:srgbClr val="000000"/>
                </a:solidFill>
              </a:rPr>
              <a:t> as </a:t>
            </a:r>
            <a:r>
              <a:rPr lang="en-AU" sz="3800" spc="-10" err="1">
                <a:solidFill>
                  <a:srgbClr val="000000"/>
                </a:solidFill>
              </a:rPr>
              <a:t>derempo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rposten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dignisqui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omnissum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eiur</a:t>
            </a:r>
            <a:r>
              <a:rPr lang="en-AU" sz="3800" spc="-10">
                <a:solidFill>
                  <a:srgbClr val="000000"/>
                </a:solidFill>
              </a:rPr>
              <a:t>, </a:t>
            </a:r>
            <a:r>
              <a:rPr lang="en-AU" sz="3800" spc="-10" err="1">
                <a:solidFill>
                  <a:srgbClr val="000000"/>
                </a:solidFill>
              </a:rPr>
              <a:t>earchit</a:t>
            </a:r>
            <a:r>
              <a:rPr lang="en-AU" sz="3800" spc="-10">
                <a:solidFill>
                  <a:srgbClr val="000000"/>
                </a:solidFill>
              </a:rPr>
              <a:t> ab </a:t>
            </a:r>
            <a:r>
              <a:rPr lang="en-AU" sz="3800" spc="-10" err="1">
                <a:solidFill>
                  <a:srgbClr val="000000"/>
                </a:solidFill>
              </a:rPr>
              <a:t>ipidici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llorum</a:t>
            </a:r>
            <a:r>
              <a:rPr lang="en-AU" sz="3800" spc="-10">
                <a:solidFill>
                  <a:srgbClr val="000000"/>
                </a:solidFill>
              </a:rPr>
              <a:t>, </a:t>
            </a:r>
            <a:r>
              <a:rPr lang="en-AU" sz="3800" spc="-10" err="1">
                <a:solidFill>
                  <a:srgbClr val="000000"/>
                </a:solidFill>
              </a:rPr>
              <a:t>coreriae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quia</a:t>
            </a:r>
            <a:r>
              <a:rPr lang="en-AU" sz="3800" spc="-10">
                <a:solidFill>
                  <a:srgbClr val="000000"/>
                </a:solidFill>
              </a:rPr>
              <a:t>.”</a:t>
            </a:r>
            <a:endParaRPr sz="3800"/>
          </a:p>
        </p:txBody>
      </p:sp>
    </p:spTree>
    <p:extLst>
      <p:ext uri="{BB962C8B-B14F-4D97-AF65-F5344CB8AC3E}">
        <p14:creationId xmlns:p14="http://schemas.microsoft.com/office/powerpoint/2010/main" val="1356158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1">
    <p:bg>
      <p:bgPr>
        <a:solidFill>
          <a:srgbClr val="CA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E8375F2-9EFB-E2E0-D249-EBD6EB92736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8200" y="819150"/>
            <a:ext cx="7391400" cy="3505200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noAutofit/>
          </a:bodyPr>
          <a:lstStyle>
            <a:lvl1pPr algn="ctr">
              <a:defRPr sz="3800" b="0" i="0">
                <a:solidFill>
                  <a:schemeClr val="tx1"/>
                </a:solidFill>
                <a:latin typeface="Times" pitchFamily="2" charset="0"/>
              </a:defRPr>
            </a:lvl1pPr>
          </a:lstStyle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3800">
                <a:solidFill>
                  <a:srgbClr val="000000"/>
                </a:solidFill>
              </a:rPr>
              <a:t>“Insert quote </a:t>
            </a:r>
            <a:r>
              <a:rPr sz="3800" spc="-10">
                <a:solidFill>
                  <a:srgbClr val="000000"/>
                </a:solidFill>
              </a:rPr>
              <a:t>here</a:t>
            </a:r>
            <a:r>
              <a:rPr lang="en-AU" sz="3800" spc="-10">
                <a:solidFill>
                  <a:srgbClr val="000000"/>
                </a:solidFill>
              </a:rPr>
              <a:t>. </a:t>
            </a:r>
            <a:br>
              <a:rPr lang="en-AU" sz="3800" spc="-10">
                <a:solidFill>
                  <a:srgbClr val="000000"/>
                </a:solidFill>
              </a:rPr>
            </a:br>
            <a:r>
              <a:rPr lang="en-AU" sz="3800" spc="-10" err="1">
                <a:solidFill>
                  <a:srgbClr val="000000"/>
                </a:solidFill>
              </a:rPr>
              <a:t>Unti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cuptasitae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velluptatur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suntem</a:t>
            </a:r>
            <a:r>
              <a:rPr lang="en-AU" sz="3800" spc="-10">
                <a:solidFill>
                  <a:srgbClr val="000000"/>
                </a:solidFill>
              </a:rPr>
              <a:t> as </a:t>
            </a:r>
            <a:r>
              <a:rPr lang="en-AU" sz="3800" spc="-10" err="1">
                <a:solidFill>
                  <a:srgbClr val="000000"/>
                </a:solidFill>
              </a:rPr>
              <a:t>derempo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rposten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dignisqui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omnissum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eiur</a:t>
            </a:r>
            <a:r>
              <a:rPr lang="en-AU" sz="3800" spc="-10">
                <a:solidFill>
                  <a:srgbClr val="000000"/>
                </a:solidFill>
              </a:rPr>
              <a:t>, </a:t>
            </a:r>
            <a:r>
              <a:rPr lang="en-AU" sz="3800" spc="-10" err="1">
                <a:solidFill>
                  <a:srgbClr val="000000"/>
                </a:solidFill>
              </a:rPr>
              <a:t>earchit</a:t>
            </a:r>
            <a:r>
              <a:rPr lang="en-AU" sz="3800" spc="-10">
                <a:solidFill>
                  <a:srgbClr val="000000"/>
                </a:solidFill>
              </a:rPr>
              <a:t> ab </a:t>
            </a:r>
            <a:r>
              <a:rPr lang="en-AU" sz="3800" spc="-10" err="1">
                <a:solidFill>
                  <a:srgbClr val="000000"/>
                </a:solidFill>
              </a:rPr>
              <a:t>ipidici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llorum</a:t>
            </a:r>
            <a:r>
              <a:rPr lang="en-AU" sz="3800" spc="-10">
                <a:solidFill>
                  <a:srgbClr val="000000"/>
                </a:solidFill>
              </a:rPr>
              <a:t>, </a:t>
            </a:r>
            <a:r>
              <a:rPr lang="en-AU" sz="3800" spc="-10" err="1">
                <a:solidFill>
                  <a:srgbClr val="000000"/>
                </a:solidFill>
              </a:rPr>
              <a:t>coreriae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quia</a:t>
            </a:r>
            <a:r>
              <a:rPr lang="en-AU" sz="3800" spc="-10">
                <a:solidFill>
                  <a:srgbClr val="000000"/>
                </a:solidFill>
              </a:rPr>
              <a:t>.”</a:t>
            </a:r>
            <a:endParaRPr sz="3800"/>
          </a:p>
        </p:txBody>
      </p:sp>
    </p:spTree>
    <p:extLst>
      <p:ext uri="{BB962C8B-B14F-4D97-AF65-F5344CB8AC3E}">
        <p14:creationId xmlns:p14="http://schemas.microsoft.com/office/powerpoint/2010/main" val="3483540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1">
    <p:bg>
      <p:bgPr>
        <a:solidFill>
          <a:srgbClr val="FFE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A097E-185C-39F4-467B-3196A19AD66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8200" y="819150"/>
            <a:ext cx="7391400" cy="3505200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noAutofit/>
          </a:bodyPr>
          <a:lstStyle>
            <a:lvl1pPr algn="ctr">
              <a:defRPr sz="3800" b="0" i="0">
                <a:solidFill>
                  <a:schemeClr val="accent1"/>
                </a:solidFill>
                <a:latin typeface="Times" pitchFamily="2" charset="0"/>
              </a:defRPr>
            </a:lvl1pPr>
          </a:lstStyle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3800">
                <a:solidFill>
                  <a:srgbClr val="000000"/>
                </a:solidFill>
              </a:rPr>
              <a:t>“Insert quote </a:t>
            </a:r>
            <a:r>
              <a:rPr sz="3800" spc="-10">
                <a:solidFill>
                  <a:srgbClr val="000000"/>
                </a:solidFill>
              </a:rPr>
              <a:t>here</a:t>
            </a:r>
            <a:r>
              <a:rPr lang="en-AU" sz="3800" spc="-10">
                <a:solidFill>
                  <a:srgbClr val="000000"/>
                </a:solidFill>
              </a:rPr>
              <a:t>. </a:t>
            </a:r>
            <a:br>
              <a:rPr lang="en-AU" sz="3800" spc="-10">
                <a:solidFill>
                  <a:srgbClr val="000000"/>
                </a:solidFill>
              </a:rPr>
            </a:br>
            <a:r>
              <a:rPr lang="en-AU" sz="3800" spc="-10" err="1">
                <a:solidFill>
                  <a:srgbClr val="000000"/>
                </a:solidFill>
              </a:rPr>
              <a:t>Unti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cuptasitae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velluptatur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suntem</a:t>
            </a:r>
            <a:r>
              <a:rPr lang="en-AU" sz="3800" spc="-10">
                <a:solidFill>
                  <a:srgbClr val="000000"/>
                </a:solidFill>
              </a:rPr>
              <a:t> as </a:t>
            </a:r>
            <a:r>
              <a:rPr lang="en-AU" sz="3800" spc="-10" err="1">
                <a:solidFill>
                  <a:srgbClr val="000000"/>
                </a:solidFill>
              </a:rPr>
              <a:t>derempo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rposten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dignisqui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omnissum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eiur</a:t>
            </a:r>
            <a:r>
              <a:rPr lang="en-AU" sz="3800" spc="-10">
                <a:solidFill>
                  <a:srgbClr val="000000"/>
                </a:solidFill>
              </a:rPr>
              <a:t>, </a:t>
            </a:r>
            <a:r>
              <a:rPr lang="en-AU" sz="3800" spc="-10" err="1">
                <a:solidFill>
                  <a:srgbClr val="000000"/>
                </a:solidFill>
              </a:rPr>
              <a:t>earchit</a:t>
            </a:r>
            <a:r>
              <a:rPr lang="en-AU" sz="3800" spc="-10">
                <a:solidFill>
                  <a:srgbClr val="000000"/>
                </a:solidFill>
              </a:rPr>
              <a:t> ab </a:t>
            </a:r>
            <a:r>
              <a:rPr lang="en-AU" sz="3800" spc="-10" err="1">
                <a:solidFill>
                  <a:srgbClr val="000000"/>
                </a:solidFill>
              </a:rPr>
              <a:t>ipidici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llorum</a:t>
            </a:r>
            <a:r>
              <a:rPr lang="en-AU" sz="3800" spc="-10">
                <a:solidFill>
                  <a:srgbClr val="000000"/>
                </a:solidFill>
              </a:rPr>
              <a:t>, </a:t>
            </a:r>
            <a:r>
              <a:rPr lang="en-AU" sz="3800" spc="-10" err="1">
                <a:solidFill>
                  <a:srgbClr val="000000"/>
                </a:solidFill>
              </a:rPr>
              <a:t>coreriae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quia</a:t>
            </a:r>
            <a:r>
              <a:rPr lang="en-AU" sz="3800" spc="-10">
                <a:solidFill>
                  <a:srgbClr val="000000"/>
                </a:solidFill>
              </a:rPr>
              <a:t>.”</a:t>
            </a:r>
            <a:endParaRPr sz="3800"/>
          </a:p>
        </p:txBody>
      </p:sp>
    </p:spTree>
    <p:extLst>
      <p:ext uri="{BB962C8B-B14F-4D97-AF65-F5344CB8AC3E}">
        <p14:creationId xmlns:p14="http://schemas.microsoft.com/office/powerpoint/2010/main" val="349125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1">
            <a:extLst>
              <a:ext uri="{FF2B5EF4-FFF2-40B4-BE49-F238E27FC236}">
                <a16:creationId xmlns:a16="http://schemas.microsoft.com/office/drawing/2014/main" id="{69D3DD68-72FE-5430-2CCD-62A73AAF985C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51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A7B6FB2-6FB1-E8EE-71E2-F3031BBC4C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033" y="574675"/>
            <a:ext cx="5533967" cy="1066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/>
              <a:t>Heading sits here</a:t>
            </a:r>
          </a:p>
          <a:p>
            <a:r>
              <a:rPr lang="en-GB"/>
              <a:t>1-2 lines of copy 28pt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73DE4E7-C9AA-0998-373D-DCFBF8D610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2033" y="1813272"/>
            <a:ext cx="5533967" cy="1901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Presented by 14pt</a:t>
            </a:r>
            <a:endParaRPr lang="en-US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3294DCB0-B5EC-D044-C287-CD623136A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4400" y="4204920"/>
            <a:ext cx="3502275" cy="414686"/>
          </a:xfrm>
          <a:prstGeom prst="rect">
            <a:avLst/>
          </a:prstGeom>
        </p:spPr>
        <p:txBody>
          <a:bodyPr anchor="b" anchorCtr="0"/>
          <a:lstStyle>
            <a:lvl1pPr marL="0" indent="0" algn="r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sydney.edu.au</a:t>
            </a:r>
            <a:r>
              <a:rPr lang="en-GB"/>
              <a:t>/</a:t>
            </a:r>
            <a:r>
              <a:rPr lang="en-GB" err="1"/>
              <a:t>xxxxx</a:t>
            </a:r>
            <a:endParaRPr lang="en-US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026371A5-B0B4-75FD-EDA9-FAF993970A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352" y="4083808"/>
            <a:ext cx="1867689" cy="65691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D0328F7-E70B-70FE-8296-A6A9465B3C0D}"/>
              </a:ext>
            </a:extLst>
          </p:cNvPr>
          <p:cNvSpPr txBox="1"/>
          <p:nvPr userDrawn="1"/>
        </p:nvSpPr>
        <p:spPr>
          <a:xfrm rot="16200000">
            <a:off x="7940202" y="3646041"/>
            <a:ext cx="183026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/>
              <a:t>CRICOS 00026A    TEQSA PRV12057</a:t>
            </a:r>
          </a:p>
        </p:txBody>
      </p:sp>
    </p:spTree>
    <p:extLst>
      <p:ext uri="{BB962C8B-B14F-4D97-AF65-F5344CB8AC3E}">
        <p14:creationId xmlns:p14="http://schemas.microsoft.com/office/powerpoint/2010/main" val="1613954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44173-B046-E632-8483-B2707C81E7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3333750"/>
            <a:ext cx="5829300" cy="10048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Times" pitchFamily="2" charset="0"/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DE0EA6B-E5AC-3B11-BD85-9AE2F2B2B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40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9FF160-6414-B7D0-2DD1-0585D58A2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41"/>
            <a:ext cx="9141620" cy="5144841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E3B0390-CE09-F982-4224-39703DE91A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3333750"/>
            <a:ext cx="5829300" cy="10048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Times" pitchFamily="2" charset="0"/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61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1">
            <a:extLst>
              <a:ext uri="{FF2B5EF4-FFF2-40B4-BE49-F238E27FC236}">
                <a16:creationId xmlns:a16="http://schemas.microsoft.com/office/drawing/2014/main" id="{3DE60E2F-8D86-E014-B1B6-8CC60B835BB9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18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2">
            <a:extLst>
              <a:ext uri="{FF2B5EF4-FFF2-40B4-BE49-F238E27FC236}">
                <a16:creationId xmlns:a16="http://schemas.microsoft.com/office/drawing/2014/main" id="{A3A6835A-E678-9758-9D77-104E4690DC81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34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67EFA4-5A0B-BEF2-9D70-1A347D686B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3333750"/>
            <a:ext cx="5829300" cy="10048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Times" pitchFamily="2" charset="0"/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38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D3558D7F-D425-CB58-246D-476403851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DBF24C0-EEA2-4E54-D028-0224BD962CC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3333750"/>
            <a:ext cx="5829300" cy="10048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Times" pitchFamily="2" charset="0"/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44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>
            <a:extLst>
              <a:ext uri="{FF2B5EF4-FFF2-40B4-BE49-F238E27FC236}">
                <a16:creationId xmlns:a16="http://schemas.microsoft.com/office/drawing/2014/main" id="{28B85562-1D3A-B537-DAF4-3A657A3D4AE6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33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A0A86295-3799-4055-1C7A-59CAA363CB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640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CED1024-5DA2-8840-7AC2-C7FC158C7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640647"/>
            <a:ext cx="9144000" cy="459740"/>
          </a:xfrm>
          <a:custGeom>
            <a:avLst/>
            <a:gdLst/>
            <a:ahLst/>
            <a:cxnLst/>
            <a:rect l="l" t="t" r="r" b="b"/>
            <a:pathLst>
              <a:path w="9144000" h="459739">
                <a:moveTo>
                  <a:pt x="9144000" y="0"/>
                </a:moveTo>
                <a:lnTo>
                  <a:pt x="0" y="0"/>
                </a:lnTo>
                <a:lnTo>
                  <a:pt x="0" y="459739"/>
                </a:lnTo>
                <a:lnTo>
                  <a:pt x="9144000" y="459739"/>
                </a:lnTo>
                <a:lnTo>
                  <a:pt x="9144000" y="0"/>
                </a:lnTo>
                <a:close/>
              </a:path>
            </a:pathLst>
          </a:custGeom>
          <a:solidFill>
            <a:srgbClr val="E64626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3399B2A-36AB-AE15-E217-C1D472E7E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100387"/>
            <a:ext cx="9144000" cy="2043430"/>
          </a:xfrm>
          <a:custGeom>
            <a:avLst/>
            <a:gdLst/>
            <a:ahLst/>
            <a:cxnLst/>
            <a:rect l="l" t="t" r="r" b="b"/>
            <a:pathLst>
              <a:path w="9144000" h="2043429">
                <a:moveTo>
                  <a:pt x="9144000" y="0"/>
                </a:moveTo>
                <a:lnTo>
                  <a:pt x="0" y="0"/>
                </a:lnTo>
                <a:lnTo>
                  <a:pt x="0" y="2043112"/>
                </a:lnTo>
                <a:lnTo>
                  <a:pt x="9144000" y="2043112"/>
                </a:lnTo>
                <a:lnTo>
                  <a:pt x="91440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31B0B21C-FA2D-826B-7943-A68F827AB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72443" y="3403748"/>
            <a:ext cx="0" cy="1219200"/>
          </a:xfrm>
          <a:custGeom>
            <a:avLst/>
            <a:gdLst/>
            <a:ahLst/>
            <a:cxnLst/>
            <a:rect l="l" t="t" r="r" b="b"/>
            <a:pathLst>
              <a:path h="1219200">
                <a:moveTo>
                  <a:pt x="0" y="0"/>
                </a:moveTo>
                <a:lnTo>
                  <a:pt x="0" y="1219199"/>
                </a:lnTo>
              </a:path>
            </a:pathLst>
          </a:custGeom>
          <a:ln w="254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8E3BADCE-997C-7AED-BF38-6CE000F80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18200" y="3403748"/>
            <a:ext cx="0" cy="1219200"/>
          </a:xfrm>
          <a:custGeom>
            <a:avLst/>
            <a:gdLst/>
            <a:ahLst/>
            <a:cxnLst/>
            <a:rect l="l" t="t" r="r" b="b"/>
            <a:pathLst>
              <a:path h="1219200">
                <a:moveTo>
                  <a:pt x="0" y="0"/>
                </a:moveTo>
                <a:lnTo>
                  <a:pt x="0" y="1219199"/>
                </a:lnTo>
              </a:path>
            </a:pathLst>
          </a:custGeom>
          <a:ln w="254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Holder 1">
            <a:extLst>
              <a:ext uri="{FF2B5EF4-FFF2-40B4-BE49-F238E27FC236}">
                <a16:creationId xmlns:a16="http://schemas.microsoft.com/office/drawing/2014/main" id="{A750FE79-0F06-BEC8-114A-CEEB0654F5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98676" y="3357000"/>
            <a:ext cx="1945974" cy="1530203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AU"/>
              <a:t>Click to add text 10pt</a:t>
            </a:r>
            <a:endParaRPr/>
          </a:p>
        </p:txBody>
      </p:sp>
      <p:sp>
        <p:nvSpPr>
          <p:cNvPr id="13" name="Holder 2">
            <a:extLst>
              <a:ext uri="{FF2B5EF4-FFF2-40B4-BE49-F238E27FC236}">
                <a16:creationId xmlns:a16="http://schemas.microsoft.com/office/drawing/2014/main" id="{816E88B2-2440-D778-EE70-7C9542EC020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615997" y="3357000"/>
            <a:ext cx="1945974" cy="1530203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en-AU"/>
              <a:t>Click to add text 10pt</a:t>
            </a:r>
          </a:p>
          <a:p>
            <a:endParaRPr/>
          </a:p>
        </p:txBody>
      </p:sp>
      <p:sp>
        <p:nvSpPr>
          <p:cNvPr id="14" name="Holder 3">
            <a:extLst>
              <a:ext uri="{FF2B5EF4-FFF2-40B4-BE49-F238E27FC236}">
                <a16:creationId xmlns:a16="http://schemas.microsoft.com/office/drawing/2014/main" id="{52D6ACAB-5609-38FC-D3ED-9C642272FE3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33318" y="3357000"/>
            <a:ext cx="1945974" cy="1530203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en-AU"/>
              <a:t>Click to add text 10pt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8858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tex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A0A86295-3799-4055-1C7A-59CAA363CB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640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CED1024-5DA2-8840-7AC2-C7FC158C7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640647"/>
            <a:ext cx="9144000" cy="459740"/>
          </a:xfrm>
          <a:custGeom>
            <a:avLst/>
            <a:gdLst/>
            <a:ahLst/>
            <a:cxnLst/>
            <a:rect l="l" t="t" r="r" b="b"/>
            <a:pathLst>
              <a:path w="9144000" h="459739">
                <a:moveTo>
                  <a:pt x="9144000" y="0"/>
                </a:moveTo>
                <a:lnTo>
                  <a:pt x="0" y="0"/>
                </a:lnTo>
                <a:lnTo>
                  <a:pt x="0" y="459739"/>
                </a:lnTo>
                <a:lnTo>
                  <a:pt x="9144000" y="459739"/>
                </a:lnTo>
                <a:lnTo>
                  <a:pt x="9144000" y="0"/>
                </a:lnTo>
                <a:close/>
              </a:path>
            </a:pathLst>
          </a:custGeom>
          <a:solidFill>
            <a:srgbClr val="87C5BB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3399B2A-36AB-AE15-E217-C1D472E7E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100387"/>
            <a:ext cx="9144000" cy="2043430"/>
          </a:xfrm>
          <a:custGeom>
            <a:avLst/>
            <a:gdLst/>
            <a:ahLst/>
            <a:cxnLst/>
            <a:rect l="l" t="t" r="r" b="b"/>
            <a:pathLst>
              <a:path w="9144000" h="2043429">
                <a:moveTo>
                  <a:pt x="9144000" y="0"/>
                </a:moveTo>
                <a:lnTo>
                  <a:pt x="0" y="0"/>
                </a:lnTo>
                <a:lnTo>
                  <a:pt x="0" y="2043112"/>
                </a:lnTo>
                <a:lnTo>
                  <a:pt x="9144000" y="2043112"/>
                </a:lnTo>
                <a:lnTo>
                  <a:pt x="9144000" y="0"/>
                </a:lnTo>
                <a:close/>
              </a:path>
            </a:pathLst>
          </a:custGeom>
          <a:solidFill>
            <a:srgbClr val="87C5BB">
              <a:alpha val="560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31B0B21C-FA2D-826B-7943-A68F827AB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72443" y="3403748"/>
            <a:ext cx="0" cy="1219200"/>
          </a:xfrm>
          <a:custGeom>
            <a:avLst/>
            <a:gdLst/>
            <a:ahLst/>
            <a:cxnLst/>
            <a:rect l="l" t="t" r="r" b="b"/>
            <a:pathLst>
              <a:path h="1219200">
                <a:moveTo>
                  <a:pt x="0" y="0"/>
                </a:moveTo>
                <a:lnTo>
                  <a:pt x="0" y="1219199"/>
                </a:lnTo>
              </a:path>
            </a:pathLst>
          </a:custGeom>
          <a:ln w="25400">
            <a:solidFill>
              <a:srgbClr val="87C5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8E3BADCE-997C-7AED-BF38-6CE000F80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18200" y="3403748"/>
            <a:ext cx="0" cy="1219200"/>
          </a:xfrm>
          <a:custGeom>
            <a:avLst/>
            <a:gdLst/>
            <a:ahLst/>
            <a:cxnLst/>
            <a:rect l="l" t="t" r="r" b="b"/>
            <a:pathLst>
              <a:path h="1219200">
                <a:moveTo>
                  <a:pt x="0" y="0"/>
                </a:moveTo>
                <a:lnTo>
                  <a:pt x="0" y="1219199"/>
                </a:lnTo>
              </a:path>
            </a:pathLst>
          </a:custGeom>
          <a:ln w="25400">
            <a:solidFill>
              <a:srgbClr val="87C5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Holder 1">
            <a:extLst>
              <a:ext uri="{FF2B5EF4-FFF2-40B4-BE49-F238E27FC236}">
                <a16:creationId xmlns:a16="http://schemas.microsoft.com/office/drawing/2014/main" id="{A750FE79-0F06-BEC8-114A-CEEB0654F5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98676" y="3357000"/>
            <a:ext cx="1945974" cy="1530203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AU"/>
              <a:t>Click to add text 10pt</a:t>
            </a:r>
            <a:endParaRPr/>
          </a:p>
        </p:txBody>
      </p:sp>
      <p:sp>
        <p:nvSpPr>
          <p:cNvPr id="13" name="Holder 2">
            <a:extLst>
              <a:ext uri="{FF2B5EF4-FFF2-40B4-BE49-F238E27FC236}">
                <a16:creationId xmlns:a16="http://schemas.microsoft.com/office/drawing/2014/main" id="{816E88B2-2440-D778-EE70-7C9542EC020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615997" y="3357000"/>
            <a:ext cx="1945974" cy="1530203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en-AU"/>
              <a:t>Click to add text 10pt</a:t>
            </a:r>
          </a:p>
          <a:p>
            <a:endParaRPr/>
          </a:p>
        </p:txBody>
      </p:sp>
      <p:sp>
        <p:nvSpPr>
          <p:cNvPr id="14" name="Holder 3">
            <a:extLst>
              <a:ext uri="{FF2B5EF4-FFF2-40B4-BE49-F238E27FC236}">
                <a16:creationId xmlns:a16="http://schemas.microsoft.com/office/drawing/2014/main" id="{52D6ACAB-5609-38FC-D3ED-9C642272FE3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33318" y="3357000"/>
            <a:ext cx="1945974" cy="1530203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en-AU"/>
              <a:t>Click to add text 10pt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472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tex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A0A86295-3799-4055-1C7A-59CAA363CB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640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CED1024-5DA2-8840-7AC2-C7FC158C7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640647"/>
            <a:ext cx="9144000" cy="459740"/>
          </a:xfrm>
          <a:custGeom>
            <a:avLst/>
            <a:gdLst/>
            <a:ahLst/>
            <a:cxnLst/>
            <a:rect l="l" t="t" r="r" b="b"/>
            <a:pathLst>
              <a:path w="9144000" h="459739">
                <a:moveTo>
                  <a:pt x="9144000" y="0"/>
                </a:moveTo>
                <a:lnTo>
                  <a:pt x="0" y="0"/>
                </a:lnTo>
                <a:lnTo>
                  <a:pt x="0" y="459739"/>
                </a:lnTo>
                <a:lnTo>
                  <a:pt x="9144000" y="459739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3399B2A-36AB-AE15-E217-C1D472E7E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100387"/>
            <a:ext cx="9144000" cy="2043430"/>
          </a:xfrm>
          <a:custGeom>
            <a:avLst/>
            <a:gdLst/>
            <a:ahLst/>
            <a:cxnLst/>
            <a:rect l="l" t="t" r="r" b="b"/>
            <a:pathLst>
              <a:path w="9144000" h="2043429">
                <a:moveTo>
                  <a:pt x="9144000" y="0"/>
                </a:moveTo>
                <a:lnTo>
                  <a:pt x="0" y="0"/>
                </a:lnTo>
                <a:lnTo>
                  <a:pt x="0" y="2043112"/>
                </a:lnTo>
                <a:lnTo>
                  <a:pt x="9144000" y="2043112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31B0B21C-FA2D-826B-7943-A68F827AB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72443" y="3403748"/>
            <a:ext cx="0" cy="1219200"/>
          </a:xfrm>
          <a:custGeom>
            <a:avLst/>
            <a:gdLst/>
            <a:ahLst/>
            <a:cxnLst/>
            <a:rect l="l" t="t" r="r" b="b"/>
            <a:pathLst>
              <a:path h="1219200">
                <a:moveTo>
                  <a:pt x="0" y="0"/>
                </a:moveTo>
                <a:lnTo>
                  <a:pt x="0" y="1219199"/>
                </a:lnTo>
              </a:path>
            </a:pathLst>
          </a:custGeom>
          <a:ln w="2540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8E3BADCE-997C-7AED-BF38-6CE000F80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18200" y="3403748"/>
            <a:ext cx="0" cy="1219200"/>
          </a:xfrm>
          <a:custGeom>
            <a:avLst/>
            <a:gdLst/>
            <a:ahLst/>
            <a:cxnLst/>
            <a:rect l="l" t="t" r="r" b="b"/>
            <a:pathLst>
              <a:path h="1219200">
                <a:moveTo>
                  <a:pt x="0" y="0"/>
                </a:moveTo>
                <a:lnTo>
                  <a:pt x="0" y="1219199"/>
                </a:lnTo>
              </a:path>
            </a:pathLst>
          </a:custGeom>
          <a:ln w="2540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Holder 1">
            <a:extLst>
              <a:ext uri="{FF2B5EF4-FFF2-40B4-BE49-F238E27FC236}">
                <a16:creationId xmlns:a16="http://schemas.microsoft.com/office/drawing/2014/main" id="{A750FE79-0F06-BEC8-114A-CEEB0654F5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98676" y="3357000"/>
            <a:ext cx="1945974" cy="1530203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AU"/>
              <a:t>Click to add text 10pt</a:t>
            </a:r>
            <a:endParaRPr/>
          </a:p>
        </p:txBody>
      </p:sp>
      <p:sp>
        <p:nvSpPr>
          <p:cNvPr id="13" name="Holder 2">
            <a:extLst>
              <a:ext uri="{FF2B5EF4-FFF2-40B4-BE49-F238E27FC236}">
                <a16:creationId xmlns:a16="http://schemas.microsoft.com/office/drawing/2014/main" id="{816E88B2-2440-D778-EE70-7C9542EC020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615997" y="3357000"/>
            <a:ext cx="1945974" cy="1530203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en-AU"/>
              <a:t>Click to add text 10pt</a:t>
            </a:r>
          </a:p>
          <a:p>
            <a:endParaRPr/>
          </a:p>
        </p:txBody>
      </p:sp>
      <p:sp>
        <p:nvSpPr>
          <p:cNvPr id="14" name="Holder 3">
            <a:extLst>
              <a:ext uri="{FF2B5EF4-FFF2-40B4-BE49-F238E27FC236}">
                <a16:creationId xmlns:a16="http://schemas.microsoft.com/office/drawing/2014/main" id="{52D6ACAB-5609-38FC-D3ED-9C642272FE3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33318" y="3357000"/>
            <a:ext cx="1945974" cy="1530203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en-AU"/>
              <a:t>Click to add text 10pt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513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84C3413-144B-3E34-A5A7-2A85DAA636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013" y="1657350"/>
            <a:ext cx="3152775" cy="2362200"/>
          </a:xfrm>
          <a:prstGeom prst="rect">
            <a:avLst/>
          </a:prstGeom>
        </p:spPr>
        <p:txBody>
          <a:bodyPr lIns="0" anchor="b" anchorCtr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>
              <a:buNone/>
              <a:defRPr sz="10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1000">
                <a:solidFill>
                  <a:schemeClr val="tx1"/>
                </a:solidFill>
              </a:defRPr>
            </a:lvl4pPr>
            <a:lvl5pPr>
              <a:buNone/>
              <a:defRPr sz="1000">
                <a:solidFill>
                  <a:schemeClr val="tx1"/>
                </a:solidFill>
              </a:defRPr>
            </a:lvl5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sz="1000" b="1">
                <a:latin typeface="Arial"/>
                <a:cs typeface="Arial"/>
              </a:rPr>
              <a:t>Insert team/discipline </a:t>
            </a:r>
            <a:r>
              <a:rPr lang="en-AU" sz="1000" b="1" spc="-20">
                <a:latin typeface="Arial"/>
                <a:cs typeface="Arial"/>
              </a:rPr>
              <a:t>area</a:t>
            </a:r>
            <a:endParaRPr lang="en-AU" sz="1000">
              <a:latin typeface="Arial"/>
              <a:cs typeface="Arial"/>
            </a:endParaRPr>
          </a:p>
          <a:p>
            <a:pPr marL="12700" marR="711200">
              <a:lnSpc>
                <a:spcPct val="100000"/>
              </a:lnSpc>
            </a:pPr>
            <a:r>
              <a:rPr lang="en-AU" sz="1000">
                <a:latin typeface="Arial"/>
                <a:cs typeface="Arial"/>
              </a:rPr>
              <a:t>Name</a:t>
            </a:r>
            <a:r>
              <a:rPr lang="en-AU" sz="1000" spc="-20">
                <a:latin typeface="Arial"/>
                <a:cs typeface="Arial"/>
              </a:rPr>
              <a:t> </a:t>
            </a:r>
            <a:r>
              <a:rPr lang="en-AU" sz="1000" spc="-10">
                <a:latin typeface="Arial"/>
                <a:cs typeface="Arial"/>
              </a:rPr>
              <a:t>Surname Title</a:t>
            </a:r>
            <a:endParaRPr lang="en-AU"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AU" sz="1000">
                <a:latin typeface="Arial"/>
                <a:cs typeface="Arial"/>
              </a:rPr>
              <a:t>+61</a:t>
            </a:r>
            <a:r>
              <a:rPr lang="en-AU" sz="1000" spc="-10">
                <a:latin typeface="Arial"/>
                <a:cs typeface="Arial"/>
              </a:rPr>
              <a:t> </a:t>
            </a:r>
            <a:r>
              <a:rPr lang="en-AU" sz="1000">
                <a:latin typeface="Arial"/>
                <a:cs typeface="Arial"/>
              </a:rPr>
              <a:t>2</a:t>
            </a:r>
            <a:r>
              <a:rPr lang="en-AU" sz="1000" spc="-5">
                <a:latin typeface="Arial"/>
                <a:cs typeface="Arial"/>
              </a:rPr>
              <a:t> </a:t>
            </a:r>
            <a:r>
              <a:rPr lang="en-AU" sz="1000">
                <a:latin typeface="Arial"/>
                <a:cs typeface="Arial"/>
              </a:rPr>
              <a:t>1234</a:t>
            </a:r>
            <a:r>
              <a:rPr lang="en-AU" sz="1000" spc="-10">
                <a:latin typeface="Arial"/>
                <a:cs typeface="Arial"/>
              </a:rPr>
              <a:t> </a:t>
            </a:r>
            <a:r>
              <a:rPr lang="en-AU" sz="1000" spc="-20">
                <a:latin typeface="Arial"/>
                <a:cs typeface="Arial"/>
              </a:rPr>
              <a:t>5678</a:t>
            </a:r>
            <a:endParaRPr lang="en-AU"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AU" sz="1000" spc="-10">
                <a:latin typeface="Arial"/>
                <a:cs typeface="Arial"/>
                <a:hlinkClick r:id="rId2"/>
              </a:rPr>
              <a:t>first.last@sydney.edu.au</a:t>
            </a:r>
            <a:endParaRPr lang="en-AU"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en-AU"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AU" sz="1000" b="1" spc="-10" err="1">
                <a:latin typeface="Arial"/>
                <a:cs typeface="Arial"/>
              </a:rPr>
              <a:t>sydney.edu.au</a:t>
            </a:r>
            <a:r>
              <a:rPr lang="en-AU" sz="1000" b="1" spc="-10">
                <a:latin typeface="Arial"/>
                <a:cs typeface="Arial"/>
              </a:rPr>
              <a:t>/</a:t>
            </a:r>
            <a:r>
              <a:rPr lang="en-AU" sz="1000" b="1" spc="-10" err="1">
                <a:latin typeface="Arial"/>
                <a:cs typeface="Arial"/>
              </a:rPr>
              <a:t>xxxx</a:t>
            </a:r>
            <a:endParaRPr lang="en-AU" sz="1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8735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7">
            <a:extLst>
              <a:ext uri="{FF2B5EF4-FFF2-40B4-BE49-F238E27FC236}">
                <a16:creationId xmlns:a16="http://schemas.microsoft.com/office/drawing/2014/main" id="{5682CEC0-2F2F-E2FD-4FDE-2AF1F4D1A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310" y="0"/>
            <a:ext cx="9155310" cy="5143500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663CD1C2-E224-8DF3-9A0D-E3EFD27C1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500"/>
            <a:ext cx="4572000" cy="4000500"/>
          </a:xfrm>
          <a:custGeom>
            <a:avLst/>
            <a:gdLst/>
            <a:ahLst/>
            <a:cxnLst/>
            <a:rect l="l" t="t" r="r" b="b"/>
            <a:pathLst>
              <a:path w="4572000" h="4000500">
                <a:moveTo>
                  <a:pt x="4572000" y="0"/>
                </a:moveTo>
                <a:lnTo>
                  <a:pt x="0" y="0"/>
                </a:lnTo>
                <a:lnTo>
                  <a:pt x="0" y="4000500"/>
                </a:lnTo>
                <a:lnTo>
                  <a:pt x="4572000" y="4000500"/>
                </a:lnTo>
                <a:lnTo>
                  <a:pt x="45720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EC0E1D8-33A4-65CC-8895-783ED3E741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137" y="937577"/>
            <a:ext cx="3966985" cy="94657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/>
              <a:t>Heading sits here 28pt</a:t>
            </a:r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9C36DF5-DD75-D71F-723C-8EF6CC84B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627" y="1981961"/>
            <a:ext cx="3966984" cy="753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AU" sz="1400">
                <a:latin typeface="Arial"/>
                <a:cs typeface="Arial"/>
              </a:rPr>
              <a:t>Intro</a:t>
            </a:r>
            <a:r>
              <a:rPr lang="en-AU" sz="1400" spc="-2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text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14pt,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to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sit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here.</a:t>
            </a:r>
            <a:r>
              <a:rPr lang="en-AU" sz="1400" spc="-10">
                <a:latin typeface="Arial"/>
                <a:cs typeface="Arial"/>
              </a:rPr>
              <a:t> </a:t>
            </a:r>
            <a:br>
              <a:rPr lang="en-AU" sz="1400" spc="-10">
                <a:latin typeface="Arial"/>
                <a:cs typeface="Arial"/>
              </a:rPr>
            </a:br>
            <a:r>
              <a:rPr lang="en-AU" sz="1400">
                <a:latin typeface="Arial"/>
                <a:cs typeface="Arial"/>
              </a:rPr>
              <a:t>2–3</a:t>
            </a:r>
            <a:r>
              <a:rPr lang="en-AU" sz="1400" spc="-10">
                <a:latin typeface="Arial"/>
                <a:cs typeface="Arial"/>
              </a:rPr>
              <a:t> lines </a:t>
            </a:r>
            <a:r>
              <a:rPr lang="en-AU" sz="1400">
                <a:latin typeface="Arial"/>
                <a:cs typeface="Arial"/>
              </a:rPr>
              <a:t>of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25">
                <a:latin typeface="Arial"/>
                <a:cs typeface="Arial"/>
              </a:rPr>
              <a:t>copy.</a:t>
            </a:r>
            <a:r>
              <a:rPr lang="en-AU" sz="1400" spc="-8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Am </a:t>
            </a:r>
            <a:r>
              <a:rPr lang="en-AU" sz="1400" err="1">
                <a:latin typeface="Arial"/>
                <a:cs typeface="Arial"/>
              </a:rPr>
              <a:t>quo’xnkaln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ium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aute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fuidesteI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eces</a:t>
            </a:r>
            <a:r>
              <a:rPr lang="en-AU" sz="1400">
                <a:latin typeface="Arial"/>
                <a:cs typeface="Arial"/>
              </a:rPr>
              <a:t>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Cas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cus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opubli</a:t>
            </a:r>
            <a:r>
              <a:rPr lang="en-AU" sz="1400" spc="-10">
                <a:latin typeface="Arial"/>
                <a:cs typeface="Arial"/>
              </a:rPr>
              <a:t>.</a:t>
            </a:r>
            <a:endParaRPr lang="en-AU" sz="1400">
              <a:latin typeface="Arial"/>
              <a:cs typeface="Arial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3294DCB0-B5EC-D044-C287-CD623136A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137" y="2787410"/>
            <a:ext cx="3502275" cy="41468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sydney.edu.au</a:t>
            </a:r>
            <a:r>
              <a:rPr lang="en-GB"/>
              <a:t>/</a:t>
            </a:r>
            <a:r>
              <a:rPr lang="en-GB" err="1"/>
              <a:t>xxxxx</a:t>
            </a:r>
            <a:endParaRPr lang="en-US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026371A5-B0B4-75FD-EDA9-FAF993970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3941" y="3611228"/>
            <a:ext cx="1558620" cy="54820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CC6CB602-C08B-320B-4B19-B03FD0E5432F}"/>
              </a:ext>
            </a:extLst>
          </p:cNvPr>
          <p:cNvSpPr txBox="1"/>
          <p:nvPr userDrawn="1"/>
        </p:nvSpPr>
        <p:spPr>
          <a:xfrm rot="16200000">
            <a:off x="3535157" y="3553180"/>
            <a:ext cx="183026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/>
              <a:t>CRICOS 00026A    TEQSA PRV12057</a:t>
            </a:r>
          </a:p>
        </p:txBody>
      </p:sp>
    </p:spTree>
    <p:extLst>
      <p:ext uri="{BB962C8B-B14F-4D97-AF65-F5344CB8AC3E}">
        <p14:creationId xmlns:p14="http://schemas.microsoft.com/office/powerpoint/2010/main" val="3005223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E2758-F157-1D83-F1DD-DD9702157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406766-59A9-0F20-C073-B580F1F6D1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0F3A9-92A1-F40A-C481-1803636CF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F54B-0F94-2B42-8E05-6D1FAC85BAB0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4B71B-9A15-B27F-4841-596BC1F7D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6EB5-26EB-7A32-B88A-644D18A9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64A1-E516-5443-93FB-9410312D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006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8703D-EC25-19DB-51BA-487ADD71D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DF7B0-8592-8B84-1374-0C09EDFC3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68DF8-BDC5-06FC-BB36-634E0E612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F54B-0F94-2B42-8E05-6D1FAC85BAB0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1737E-9F3B-1E99-4F42-8A2775DE9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FC99A-5A05-1647-7713-54CDAE2FA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64A1-E516-5443-93FB-9410312D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52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52119-551C-25D4-D74E-86736C803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1BAA5-0E5E-38E9-35D9-BA9060801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FD7A3-291B-7A31-EC4E-B566C69C5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F54B-0F94-2B42-8E05-6D1FAC85BAB0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20D0E-4B7C-7C0C-C3D3-01A65904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F4A44-C22B-0870-E628-63F512DF7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64A1-E516-5443-93FB-9410312D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985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1BA49-E4B7-DC60-B2D5-8CB0A784F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CB0FB-179C-AE25-94F7-4E519DB408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2C792E-3EAB-6D2A-EC5F-7451C251F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5300F-4B90-88D8-92CD-A140EE40E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F54B-0F94-2B42-8E05-6D1FAC85BAB0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922930-9CC0-3549-B4E1-C25616C19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385C9-99EB-73A9-D6EE-CD382A3A7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64A1-E516-5443-93FB-9410312D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86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83BA-1C77-9FFC-F57A-A2583CC5A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A67F4-DA5B-1469-8012-8A0C9EF24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12AFC-CD84-2E06-F9C2-FB89C336A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9ED21A-23D1-7062-E51C-432F737971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601D33-CDB2-272C-F0D6-51CDFA283F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50ADBF-FB8B-BD2A-1668-978B02178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F54B-0F94-2B42-8E05-6D1FAC85BAB0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8ABB99-8028-61D7-1C72-B32933E0F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F54E26-7726-3B6F-A7AD-0AD1D8B7A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64A1-E516-5443-93FB-9410312D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957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3D7DB-A500-5DF2-0D1E-52C540AB2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FEC6C-DEA1-4D4C-DC00-DE13C7BE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F54B-0F94-2B42-8E05-6D1FAC85BAB0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3657FD-96EA-B147-98C1-4110699C4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9A5847-91B7-AE9F-CCA5-3AAF51B7E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64A1-E516-5443-93FB-9410312D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626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EFD24-2D16-4802-A90A-5434AF1EB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F54B-0F94-2B42-8E05-6D1FAC85BAB0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00AAB9-B8C4-6AA8-E94B-B3844332B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A222-4BC0-38B1-6303-34F80C7F9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64A1-E516-5443-93FB-9410312D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60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49F09-EB96-4C47-6476-40D9CD336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6C40D-E3B8-EAA9-4827-09933AFBB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9814C-3044-E229-BED0-656810736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19E1E8-3F10-E47D-065C-5302A5DAA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F54B-0F94-2B42-8E05-6D1FAC85BAB0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ECAC46-2CEC-5DCB-7906-3B716EBC9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6036A-76A8-6A43-DBDB-FEC02232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64A1-E516-5443-93FB-9410312D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906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9D137-5A21-3321-11B2-20EF12D9A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649A09-DA94-0A86-4B76-405FCFA93A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E21EE6-0AB2-286B-8936-3A66D836E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281D50-DE7A-093C-F378-BDFCD89AC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F54B-0F94-2B42-8E05-6D1FAC85BAB0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57822-2BE4-D5F8-4540-11BE897D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5EBDA-1FFE-5DDC-E699-98252B021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64A1-E516-5443-93FB-9410312D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368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F7028-FDE4-6521-C902-29A466140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7D4E51-3ADE-A492-9817-E119EC77A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87108-0C05-52B1-77E1-CD29BE902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F54B-0F94-2B42-8E05-6D1FAC85BAB0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7AC00-9B8A-6DE9-88EF-A2C5D890E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8F02E-9230-9F4A-5B35-0E59536BA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64A1-E516-5443-93FB-9410312D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26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6">
            <a:extLst>
              <a:ext uri="{FF2B5EF4-FFF2-40B4-BE49-F238E27FC236}">
                <a16:creationId xmlns:a16="http://schemas.microsoft.com/office/drawing/2014/main" id="{351BF546-A7D6-4DDD-D34D-2811CA1DFCD1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663CD1C2-E224-8DF3-9A0D-E3EFD27C1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500"/>
            <a:ext cx="4572000" cy="4000500"/>
          </a:xfrm>
          <a:custGeom>
            <a:avLst/>
            <a:gdLst/>
            <a:ahLst/>
            <a:cxnLst/>
            <a:rect l="l" t="t" r="r" b="b"/>
            <a:pathLst>
              <a:path w="4572000" h="4000500">
                <a:moveTo>
                  <a:pt x="4572000" y="0"/>
                </a:moveTo>
                <a:lnTo>
                  <a:pt x="0" y="0"/>
                </a:lnTo>
                <a:lnTo>
                  <a:pt x="0" y="4000500"/>
                </a:lnTo>
                <a:lnTo>
                  <a:pt x="4572000" y="4000500"/>
                </a:lnTo>
                <a:lnTo>
                  <a:pt x="45720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EC0E1D8-33A4-65CC-8895-783ED3E741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137" y="937577"/>
            <a:ext cx="3966985" cy="94657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/>
              <a:t>Heading sits here 28pt</a:t>
            </a:r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9C36DF5-DD75-D71F-723C-8EF6CC84B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627" y="1981961"/>
            <a:ext cx="3966984" cy="753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AU" sz="1400">
                <a:latin typeface="Arial"/>
                <a:cs typeface="Arial"/>
              </a:rPr>
              <a:t>Intro</a:t>
            </a:r>
            <a:r>
              <a:rPr lang="en-AU" sz="1400" spc="-2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text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14pt,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to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sit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here.</a:t>
            </a:r>
            <a:r>
              <a:rPr lang="en-AU" sz="1400" spc="-10">
                <a:latin typeface="Arial"/>
                <a:cs typeface="Arial"/>
              </a:rPr>
              <a:t> </a:t>
            </a:r>
            <a:br>
              <a:rPr lang="en-AU" sz="1400" spc="-10">
                <a:latin typeface="Arial"/>
                <a:cs typeface="Arial"/>
              </a:rPr>
            </a:br>
            <a:r>
              <a:rPr lang="en-AU" sz="1400">
                <a:latin typeface="Arial"/>
                <a:cs typeface="Arial"/>
              </a:rPr>
              <a:t>2–3</a:t>
            </a:r>
            <a:r>
              <a:rPr lang="en-AU" sz="1400" spc="-10">
                <a:latin typeface="Arial"/>
                <a:cs typeface="Arial"/>
              </a:rPr>
              <a:t> lines </a:t>
            </a:r>
            <a:r>
              <a:rPr lang="en-AU" sz="1400">
                <a:latin typeface="Arial"/>
                <a:cs typeface="Arial"/>
              </a:rPr>
              <a:t>of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25">
                <a:latin typeface="Arial"/>
                <a:cs typeface="Arial"/>
              </a:rPr>
              <a:t>copy.</a:t>
            </a:r>
            <a:r>
              <a:rPr lang="en-AU" sz="1400" spc="-8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Am </a:t>
            </a:r>
            <a:r>
              <a:rPr lang="en-AU" sz="1400" err="1">
                <a:latin typeface="Arial"/>
                <a:cs typeface="Arial"/>
              </a:rPr>
              <a:t>quo’xnkaln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ium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aute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fuidesteI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eces</a:t>
            </a:r>
            <a:r>
              <a:rPr lang="en-AU" sz="1400">
                <a:latin typeface="Arial"/>
                <a:cs typeface="Arial"/>
              </a:rPr>
              <a:t>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Cas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cus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opubli</a:t>
            </a:r>
            <a:r>
              <a:rPr lang="en-AU" sz="1400" spc="-10">
                <a:latin typeface="Arial"/>
                <a:cs typeface="Arial"/>
              </a:rPr>
              <a:t>.</a:t>
            </a:r>
            <a:endParaRPr lang="en-AU" sz="1400">
              <a:latin typeface="Arial"/>
              <a:cs typeface="Arial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3294DCB0-B5EC-D044-C287-CD623136A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137" y="2787410"/>
            <a:ext cx="3502275" cy="41468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sydney.edu.au</a:t>
            </a:r>
            <a:r>
              <a:rPr lang="en-GB"/>
              <a:t>/</a:t>
            </a:r>
            <a:r>
              <a:rPr lang="en-GB" err="1"/>
              <a:t>xxxxx</a:t>
            </a:r>
            <a:endParaRPr lang="en-US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026371A5-B0B4-75FD-EDA9-FAF993970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3941" y="3611228"/>
            <a:ext cx="1558620" cy="54820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CC6CB602-C08B-320B-4B19-B03FD0E5432F}"/>
              </a:ext>
            </a:extLst>
          </p:cNvPr>
          <p:cNvSpPr txBox="1"/>
          <p:nvPr userDrawn="1"/>
        </p:nvSpPr>
        <p:spPr>
          <a:xfrm rot="16200000">
            <a:off x="3535157" y="3553180"/>
            <a:ext cx="183026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/>
              <a:t>CRICOS 00026A    TEQSA PRV12057</a:t>
            </a:r>
          </a:p>
        </p:txBody>
      </p:sp>
    </p:spTree>
    <p:extLst>
      <p:ext uri="{BB962C8B-B14F-4D97-AF65-F5344CB8AC3E}">
        <p14:creationId xmlns:p14="http://schemas.microsoft.com/office/powerpoint/2010/main" val="1240103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14E3D5-0EBD-419B-49F8-B45513114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B68764-52AE-87C2-C131-337DD2793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16DA0-63E4-BDF9-4559-B27ACF065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F54B-0F94-2B42-8E05-6D1FAC85BAB0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5406F-F2D7-0557-2253-074B3DBFC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4543E-13AD-34E2-0901-0246C133E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64A1-E516-5443-93FB-9410312D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796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02998-8430-B84A-03EE-6C8CF2A67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3B573F-E5CD-F16A-19D7-CD65F8841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9F74B-F07A-E0F7-CD8C-C527E5FC1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735C3-CFB4-4E46-B573-F6886E280D1E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8F0AA-FE2A-A42B-0ECE-4748BDD4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93A13-882C-A323-C057-2DDB31D82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72B4-19B8-4946-BCD4-B4CC8CFE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10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00B43-E4C6-98FE-CB58-7BC926784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FF1CE-8FFF-5970-6CB6-01017BCE4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63575-A04B-7CE8-6110-B82E6DEC2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735C3-CFB4-4E46-B573-F6886E280D1E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C1A15-8CE4-3EE1-4CED-DDEACECCE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A95B4-B79B-C26B-06AE-EB5E32BA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72B4-19B8-4946-BCD4-B4CC8CFE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055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8832-148B-3AF9-0291-5B08F93B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E75B3-C0F5-0F35-C18C-95AE5F27A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62D39-F070-2205-F1FD-B6C46F6E5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735C3-CFB4-4E46-B573-F6886E280D1E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55EF3-07EC-E8D0-AEE8-CD48C93A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C9697-4C1E-397D-92A4-36C20783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72B4-19B8-4946-BCD4-B4CC8CFE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31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4D63B-62CC-5F48-53C7-414C95E20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476BE-C88E-7303-FB8E-8F8594F7C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E59CB2-B1DA-1FC1-1EBE-294887B44D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CD688-0D9A-6E78-1AA6-F838DCC36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735C3-CFB4-4E46-B573-F6886E280D1E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EB6FF-943C-70C1-056D-4E6974C35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7C18B-3290-AF7E-A002-304BF09E6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72B4-19B8-4946-BCD4-B4CC8CFE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558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11E20-FB7A-721F-8A6D-7593867B2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0CAE7-D17D-D7CA-ED79-9E423655E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940E0-F79B-1721-B55D-2EAAFACEB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04B52-AD12-38BA-829B-8E6B4E3389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8D983D-6C28-E6D1-F99C-F00C733ADB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243FBB-1AE2-FE8D-4C80-A1B3D84F9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735C3-CFB4-4E46-B573-F6886E280D1E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1B0CF3-1361-FAFA-7DB5-1C41F9FB7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5B9365-A679-DE16-54E9-19B490F81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72B4-19B8-4946-BCD4-B4CC8CFE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953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1D692-ABD6-243B-013E-D994E3957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D21A35-60FC-5F56-4EDA-485738AC6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735C3-CFB4-4E46-B573-F6886E280D1E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24F32-3DC7-3912-5564-46F16C78F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09646-D21E-0772-2F08-02BFA3F42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72B4-19B8-4946-BCD4-B4CC8CFE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919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3F4238-FC2D-CEA2-796C-0343BDABA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735C3-CFB4-4E46-B573-F6886E280D1E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CEBE2C-B416-4535-9850-E6A669D41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3384A-5E9C-D0FE-5601-8D6402B0C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72B4-19B8-4946-BCD4-B4CC8CFE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140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86DC8-75C7-0565-4CF3-1DACC955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5D397-1D64-8CB8-EDE7-EF9E3413E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5B06D7-97F7-B9DB-E142-B5C1964DB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D96985-2226-438E-99D5-504CA1F16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735C3-CFB4-4E46-B573-F6886E280D1E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6D95D-A3B1-0510-96A1-62013554E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7D89E-049D-11E5-AF9A-45B295B0F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72B4-19B8-4946-BCD4-B4CC8CFE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529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E5431-6D22-37DA-418E-45FA0B030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E0A4B4-77EF-2064-E2A5-D8ED5FB51D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C2407-BA31-AA3F-235E-AEED08528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8974B-860D-B988-31EA-EB952F5C9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735C3-CFB4-4E46-B573-F6886E280D1E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FA809-3F99-7506-9B1A-8B6F2B8F2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D3AB4-E613-1DA2-8B01-594E220AE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72B4-19B8-4946-BCD4-B4CC8CFE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71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A9A93A07-E57F-5770-834F-CFEF4A2F1EA7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" y="0"/>
            <a:ext cx="9144000" cy="5143500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663CD1C2-E224-8DF3-9A0D-E3EFD27C1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500"/>
            <a:ext cx="4572000" cy="4000500"/>
          </a:xfrm>
          <a:custGeom>
            <a:avLst/>
            <a:gdLst/>
            <a:ahLst/>
            <a:cxnLst/>
            <a:rect l="l" t="t" r="r" b="b"/>
            <a:pathLst>
              <a:path w="4572000" h="4000500">
                <a:moveTo>
                  <a:pt x="4572000" y="0"/>
                </a:moveTo>
                <a:lnTo>
                  <a:pt x="0" y="0"/>
                </a:lnTo>
                <a:lnTo>
                  <a:pt x="0" y="4000500"/>
                </a:lnTo>
                <a:lnTo>
                  <a:pt x="4572000" y="4000500"/>
                </a:lnTo>
                <a:lnTo>
                  <a:pt x="45720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EC0E1D8-33A4-65CC-8895-783ED3E741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137" y="937577"/>
            <a:ext cx="3966985" cy="94657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/>
              <a:t>Heading sits here 28pt</a:t>
            </a:r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9C36DF5-DD75-D71F-723C-8EF6CC84B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627" y="1981961"/>
            <a:ext cx="3966984" cy="753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AU" sz="1400">
                <a:latin typeface="Arial"/>
                <a:cs typeface="Arial"/>
              </a:rPr>
              <a:t>Intro</a:t>
            </a:r>
            <a:r>
              <a:rPr lang="en-AU" sz="1400" spc="-2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text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14pt,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to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sit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here.</a:t>
            </a:r>
            <a:r>
              <a:rPr lang="en-AU" sz="1400" spc="-10">
                <a:latin typeface="Arial"/>
                <a:cs typeface="Arial"/>
              </a:rPr>
              <a:t> </a:t>
            </a:r>
            <a:br>
              <a:rPr lang="en-AU" sz="1400" spc="-10">
                <a:latin typeface="Arial"/>
                <a:cs typeface="Arial"/>
              </a:rPr>
            </a:br>
            <a:r>
              <a:rPr lang="en-AU" sz="1400">
                <a:latin typeface="Arial"/>
                <a:cs typeface="Arial"/>
              </a:rPr>
              <a:t>2–3</a:t>
            </a:r>
            <a:r>
              <a:rPr lang="en-AU" sz="1400" spc="-10">
                <a:latin typeface="Arial"/>
                <a:cs typeface="Arial"/>
              </a:rPr>
              <a:t> lines </a:t>
            </a:r>
            <a:r>
              <a:rPr lang="en-AU" sz="1400">
                <a:latin typeface="Arial"/>
                <a:cs typeface="Arial"/>
              </a:rPr>
              <a:t>of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25">
                <a:latin typeface="Arial"/>
                <a:cs typeface="Arial"/>
              </a:rPr>
              <a:t>copy.</a:t>
            </a:r>
            <a:r>
              <a:rPr lang="en-AU" sz="1400" spc="-8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Am </a:t>
            </a:r>
            <a:r>
              <a:rPr lang="en-AU" sz="1400" err="1">
                <a:latin typeface="Arial"/>
                <a:cs typeface="Arial"/>
              </a:rPr>
              <a:t>quo’xnkaln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ium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aute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fuidesteI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eces</a:t>
            </a:r>
            <a:r>
              <a:rPr lang="en-AU" sz="1400">
                <a:latin typeface="Arial"/>
                <a:cs typeface="Arial"/>
              </a:rPr>
              <a:t>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Cas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cus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opubli</a:t>
            </a:r>
            <a:r>
              <a:rPr lang="en-AU" sz="1400" spc="-10">
                <a:latin typeface="Arial"/>
                <a:cs typeface="Arial"/>
              </a:rPr>
              <a:t>.</a:t>
            </a:r>
            <a:endParaRPr lang="en-AU" sz="1400">
              <a:latin typeface="Arial"/>
              <a:cs typeface="Arial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3294DCB0-B5EC-D044-C287-CD623136A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137" y="2787410"/>
            <a:ext cx="3502275" cy="41468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sydney.edu.au</a:t>
            </a:r>
            <a:r>
              <a:rPr lang="en-GB"/>
              <a:t>/</a:t>
            </a:r>
            <a:r>
              <a:rPr lang="en-GB" err="1"/>
              <a:t>xxxxx</a:t>
            </a:r>
            <a:endParaRPr lang="en-US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026371A5-B0B4-75FD-EDA9-FAF993970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3941" y="3611228"/>
            <a:ext cx="1558620" cy="54820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CC6CB602-C08B-320B-4B19-B03FD0E5432F}"/>
              </a:ext>
            </a:extLst>
          </p:cNvPr>
          <p:cNvSpPr txBox="1"/>
          <p:nvPr userDrawn="1"/>
        </p:nvSpPr>
        <p:spPr>
          <a:xfrm rot="16200000">
            <a:off x="3535157" y="3553180"/>
            <a:ext cx="183026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/>
              <a:t>CRICOS 00026A    TEQSA PRV12057</a:t>
            </a:r>
          </a:p>
        </p:txBody>
      </p:sp>
    </p:spTree>
    <p:extLst>
      <p:ext uri="{BB962C8B-B14F-4D97-AF65-F5344CB8AC3E}">
        <p14:creationId xmlns:p14="http://schemas.microsoft.com/office/powerpoint/2010/main" val="3706379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56DFC-0E4F-8708-68A5-22ACDCA52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E0434-5DEC-424E-FF17-3A8BB844AB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6B759-3541-7506-130A-A28AEE4DC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735C3-CFB4-4E46-B573-F6886E280D1E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7FE98-FBB0-F67F-8D15-25449BD30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3669C-C9CC-C0E6-3AF5-DCD8CDDD7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72B4-19B8-4946-BCD4-B4CC8CFE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002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24946F-A48A-DCD4-227D-26BE64CEDD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895E2-C0BA-8B9D-DA38-2952C34153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3CC9F-0226-9919-B767-BB162113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735C3-CFB4-4E46-B573-F6886E280D1E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57C35-4A25-AE09-3421-9FB4CB48A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4F21D-C70B-7B9F-7E99-2669593AB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72B4-19B8-4946-BCD4-B4CC8CFE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057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accent1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/>
              <a:t>Title only</a:t>
            </a:r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 title (line and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7F195D-1D75-7971-7AE4-F2EDDB4FE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912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7BF0C12-4EFA-AA48-3CFD-E595F2CE757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846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 - Sandstone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accent1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/>
              <a:t>Title only – Sandstone background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174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 - Light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accent1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/>
              <a:t>Title only – light grey background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9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small body copy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/>
              <a:t>Title and 1 column text box</a:t>
            </a:r>
            <a:br>
              <a:rPr lang="en-US"/>
            </a:br>
            <a:r>
              <a:rPr lang="en-US"/>
              <a:t>Small body copy</a:t>
            </a:r>
            <a:endParaRPr/>
          </a:p>
        </p:txBody>
      </p:sp>
      <p:sp>
        <p:nvSpPr>
          <p:cNvPr id="8" name="Placeholder text 2">
            <a:extLst>
              <a:ext uri="{FF2B5EF4-FFF2-40B4-BE49-F238E27FC236}">
                <a16:creationId xmlns:a16="http://schemas.microsoft.com/office/drawing/2014/main" id="{4750A85D-7EC4-4F3C-A957-3387FB72175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92300" y="1803399"/>
            <a:ext cx="6673850" cy="2781300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171450" indent="-171450">
              <a:buFont typeface="System Font Regular"/>
              <a:buChar char="-"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  <a:lvl2pPr marL="628650" indent="-171450">
              <a:buFont typeface="System Font Regular"/>
              <a:buChar char="-"/>
              <a:defRPr sz="1000"/>
            </a:lvl2pPr>
          </a:lstStyle>
          <a:p>
            <a:r>
              <a:rPr lang="en-AU"/>
              <a:t>Click to add text</a:t>
            </a:r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small body copy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/>
              <a:t>Title and 2 column text box</a:t>
            </a:r>
            <a:br>
              <a:rPr lang="en-US"/>
            </a:br>
            <a:r>
              <a:rPr lang="en-US"/>
              <a:t>Small body copy</a:t>
            </a:r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8B76861-0B8E-1907-DDCC-D9BE0F7299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92300" y="1803399"/>
            <a:ext cx="6673850" cy="2781300"/>
          </a:xfrm>
          <a:prstGeom prst="rect">
            <a:avLst/>
          </a:prstGeom>
        </p:spPr>
        <p:txBody>
          <a:bodyPr lIns="0" tIns="0" rIns="0" bIns="0" numCol="2" spcCol="252000"/>
          <a:lstStyle>
            <a:lvl1pPr marL="171450" indent="-171450">
              <a:buFont typeface="System Font Regular"/>
              <a:buChar char="-"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  <a:lvl2pPr marL="628650" indent="-171450">
              <a:buFont typeface="System Font Regular"/>
              <a:buChar char="-"/>
              <a:defRPr sz="1000"/>
            </a:lvl2pPr>
          </a:lstStyle>
          <a:p>
            <a:r>
              <a:rPr lang="en-AU"/>
              <a:t>Click to add text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43364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>
            <a:extLst>
              <a:ext uri="{FF2B5EF4-FFF2-40B4-BE49-F238E27FC236}">
                <a16:creationId xmlns:a16="http://schemas.microsoft.com/office/drawing/2014/main" id="{3F48FE3D-1F01-EEB6-6A4A-4F4B29D064A5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663CD1C2-E224-8DF3-9A0D-E3EFD27C1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500"/>
            <a:ext cx="4572000" cy="4000500"/>
          </a:xfrm>
          <a:custGeom>
            <a:avLst/>
            <a:gdLst/>
            <a:ahLst/>
            <a:cxnLst/>
            <a:rect l="l" t="t" r="r" b="b"/>
            <a:pathLst>
              <a:path w="4572000" h="4000500">
                <a:moveTo>
                  <a:pt x="4572000" y="0"/>
                </a:moveTo>
                <a:lnTo>
                  <a:pt x="0" y="0"/>
                </a:lnTo>
                <a:lnTo>
                  <a:pt x="0" y="4000500"/>
                </a:lnTo>
                <a:lnTo>
                  <a:pt x="4572000" y="4000500"/>
                </a:lnTo>
                <a:lnTo>
                  <a:pt x="45720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EC0E1D8-33A4-65CC-8895-783ED3E741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137" y="937577"/>
            <a:ext cx="3966985" cy="94657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/>
              <a:t>Heading sits here 28pt</a:t>
            </a:r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9C36DF5-DD75-D71F-723C-8EF6CC84B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627" y="1981961"/>
            <a:ext cx="3966984" cy="753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AU" sz="1400">
                <a:latin typeface="Arial"/>
                <a:cs typeface="Arial"/>
              </a:rPr>
              <a:t>Intro</a:t>
            </a:r>
            <a:r>
              <a:rPr lang="en-AU" sz="1400" spc="-2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text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14pt,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to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sit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here.</a:t>
            </a:r>
            <a:r>
              <a:rPr lang="en-AU" sz="1400" spc="-10">
                <a:latin typeface="Arial"/>
                <a:cs typeface="Arial"/>
              </a:rPr>
              <a:t> </a:t>
            </a:r>
            <a:br>
              <a:rPr lang="en-AU" sz="1400" spc="-10">
                <a:latin typeface="Arial"/>
                <a:cs typeface="Arial"/>
              </a:rPr>
            </a:br>
            <a:r>
              <a:rPr lang="en-AU" sz="1400">
                <a:latin typeface="Arial"/>
                <a:cs typeface="Arial"/>
              </a:rPr>
              <a:t>2–3</a:t>
            </a:r>
            <a:r>
              <a:rPr lang="en-AU" sz="1400" spc="-10">
                <a:latin typeface="Arial"/>
                <a:cs typeface="Arial"/>
              </a:rPr>
              <a:t> lines </a:t>
            </a:r>
            <a:r>
              <a:rPr lang="en-AU" sz="1400">
                <a:latin typeface="Arial"/>
                <a:cs typeface="Arial"/>
              </a:rPr>
              <a:t>of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25">
                <a:latin typeface="Arial"/>
                <a:cs typeface="Arial"/>
              </a:rPr>
              <a:t>copy.</a:t>
            </a:r>
            <a:r>
              <a:rPr lang="en-AU" sz="1400" spc="-8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Am </a:t>
            </a:r>
            <a:r>
              <a:rPr lang="en-AU" sz="1400" err="1">
                <a:latin typeface="Arial"/>
                <a:cs typeface="Arial"/>
              </a:rPr>
              <a:t>quo’xnkaln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ium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aute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fuidesteI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eces</a:t>
            </a:r>
            <a:r>
              <a:rPr lang="en-AU" sz="1400">
                <a:latin typeface="Arial"/>
                <a:cs typeface="Arial"/>
              </a:rPr>
              <a:t>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Cas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cus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opubli</a:t>
            </a:r>
            <a:r>
              <a:rPr lang="en-AU" sz="1400" spc="-10">
                <a:latin typeface="Arial"/>
                <a:cs typeface="Arial"/>
              </a:rPr>
              <a:t>.</a:t>
            </a:r>
            <a:endParaRPr lang="en-AU" sz="1400">
              <a:latin typeface="Arial"/>
              <a:cs typeface="Arial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3294DCB0-B5EC-D044-C287-CD623136A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137" y="2787410"/>
            <a:ext cx="3502275" cy="41468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sydney.edu.au</a:t>
            </a:r>
            <a:r>
              <a:rPr lang="en-GB"/>
              <a:t>/</a:t>
            </a:r>
            <a:r>
              <a:rPr lang="en-GB" err="1"/>
              <a:t>xxxxx</a:t>
            </a:r>
            <a:endParaRPr lang="en-US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026371A5-B0B4-75FD-EDA9-FAF993970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3941" y="3611228"/>
            <a:ext cx="1558620" cy="54820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CC6CB602-C08B-320B-4B19-B03FD0E5432F}"/>
              </a:ext>
            </a:extLst>
          </p:cNvPr>
          <p:cNvSpPr txBox="1"/>
          <p:nvPr userDrawn="1"/>
        </p:nvSpPr>
        <p:spPr>
          <a:xfrm rot="16200000">
            <a:off x="3535157" y="3553180"/>
            <a:ext cx="183026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/>
              <a:t>CRICOS 00026A    TEQSA PRV12057</a:t>
            </a:r>
          </a:p>
        </p:txBody>
      </p:sp>
    </p:spTree>
    <p:extLst>
      <p:ext uri="{BB962C8B-B14F-4D97-AF65-F5344CB8AC3E}">
        <p14:creationId xmlns:p14="http://schemas.microsoft.com/office/powerpoint/2010/main" val="178918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, small body copy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/>
              <a:t>Title and 3 column text box</a:t>
            </a:r>
            <a:br>
              <a:rPr lang="en-US"/>
            </a:br>
            <a:r>
              <a:rPr lang="en-US"/>
              <a:t>Small body copy</a:t>
            </a:r>
            <a:endParaRPr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691CD0B-A249-E00E-D26B-FCB09FEB612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92300" y="1803399"/>
            <a:ext cx="6673850" cy="2781300"/>
          </a:xfrm>
          <a:prstGeom prst="rect">
            <a:avLst/>
          </a:prstGeom>
        </p:spPr>
        <p:txBody>
          <a:bodyPr lIns="0" tIns="0" rIns="0" bIns="0" numCol="3" spcCol="252000"/>
          <a:lstStyle>
            <a:lvl1pPr marL="171450" indent="-171450">
              <a:buFont typeface="System Font Regular"/>
              <a:buChar char="-"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  <a:lvl2pPr marL="628650" indent="-171450">
              <a:buFont typeface="System Font Regular"/>
              <a:buChar char="-"/>
              <a:defRPr sz="1000"/>
            </a:lvl2pPr>
          </a:lstStyle>
          <a:p>
            <a:r>
              <a:rPr lang="en-AU"/>
              <a:t>Text Placeholder 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73710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medium body copy 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/>
              <a:t>Title and 1 column text box</a:t>
            </a:r>
            <a:br>
              <a:rPr lang="en-US"/>
            </a:br>
            <a:r>
              <a:rPr lang="en-US"/>
              <a:t>Medium body copy</a:t>
            </a:r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025C77E-CD2E-BA7A-975E-54EF9CC46D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1188" y="1809750"/>
            <a:ext cx="6684962" cy="27559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270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medium body copy 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/>
              <a:t>Title and 2 column text box</a:t>
            </a:r>
            <a:br>
              <a:rPr lang="en-US"/>
            </a:br>
            <a:r>
              <a:rPr lang="en-US"/>
              <a:t>Medium body copy</a:t>
            </a:r>
            <a:endParaRPr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AE129D5-BC83-5BC6-7696-A62ABBA706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1188" y="1809750"/>
            <a:ext cx="3224212" cy="27559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EE874E2-82AB-542D-E56B-2FB8466A88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30969" y="1809750"/>
            <a:ext cx="3224212" cy="27559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344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, medium body copy 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738664"/>
          </a:xfrm>
        </p:spPr>
        <p:txBody>
          <a:bodyPr lIns="0" tIns="0" rIns="0" bIns="0"/>
          <a:lstStyle>
            <a:lvl1pPr>
              <a:defRPr sz="2400" b="0" i="0">
                <a:solidFill>
                  <a:schemeClr val="accent6">
                    <a:lumMod val="75000"/>
                  </a:schemeClr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/>
              <a:t>Title and 3 column text box</a:t>
            </a:r>
            <a:br>
              <a:rPr lang="en-US"/>
            </a:br>
            <a:r>
              <a:rPr lang="en-US"/>
              <a:t>Medium body copy</a:t>
            </a:r>
            <a:endParaRPr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89C3E4A-3CEE-6A06-BFB0-526F77478D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1188" y="1814829"/>
            <a:ext cx="1954832" cy="27559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DFC8A7E-2401-E620-E338-5D28D25068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50315" y="1814829"/>
            <a:ext cx="1954832" cy="27559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104634B-900F-6E88-EAFF-FBF5C77F1A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44627" y="1814829"/>
            <a:ext cx="1954832" cy="27559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400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large body copy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/>
              <a:t>Title and 1 column text box</a:t>
            </a:r>
            <a:br>
              <a:rPr lang="en-US"/>
            </a:br>
            <a:r>
              <a:rPr lang="en-US"/>
              <a:t>Large body copy</a:t>
            </a:r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025C77E-CD2E-BA7A-975E-54EF9CC46D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1188" y="1809750"/>
            <a:ext cx="6684962" cy="27559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latin typeface="+mn-lt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latin typeface="+mn-lt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latin typeface="+mn-lt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latin typeface="+mn-lt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093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3"/>
          <p:cNvSpPr/>
          <p:nvPr/>
        </p:nvSpPr>
        <p:spPr>
          <a:xfrm>
            <a:off x="571500" y="576262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91440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646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/>
              <a:t>Title and 1 object</a:t>
            </a:r>
            <a:endParaRPr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7CDED4A-4823-EF24-3881-13F93D52660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881188" y="1802292"/>
            <a:ext cx="6684962" cy="276335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>
              <a:buFont typeface="System Font Regular"/>
              <a:buNone/>
              <a:defRPr sz="1000"/>
            </a:lvl1pPr>
            <a:lvl2pPr>
              <a:defRPr sz="1000"/>
            </a:lvl2pPr>
          </a:lstStyle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stem Font Regular"/>
              <a:buChar char="-"/>
              <a:tabLst/>
              <a:defRPr/>
            </a:pPr>
            <a:r>
              <a:rPr lang="en-AU"/>
              <a:t>Click to add text or click on icon </a:t>
            </a:r>
            <a:br>
              <a:rPr lang="en-AU"/>
            </a:br>
            <a:r>
              <a:rPr lang="en-AU"/>
              <a:t>below to add object’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072B83BE-F949-7430-0580-E28A8377541C}"/>
              </a:ext>
            </a:extLst>
          </p:cNvPr>
          <p:cNvSpPr txBox="1"/>
          <p:nvPr userDrawn="1"/>
        </p:nvSpPr>
        <p:spPr>
          <a:xfrm>
            <a:off x="568325" y="4725643"/>
            <a:ext cx="942975" cy="1181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650">
                <a:solidFill>
                  <a:srgbClr val="3C3C3B"/>
                </a:solidFill>
                <a:latin typeface="Arial"/>
                <a:cs typeface="Arial"/>
              </a:rPr>
              <a:t>The</a:t>
            </a:r>
            <a:r>
              <a:rPr sz="650" spc="1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3C3C3B"/>
                </a:solidFill>
                <a:latin typeface="Arial"/>
                <a:cs typeface="Arial"/>
              </a:rPr>
              <a:t>University</a:t>
            </a:r>
            <a:r>
              <a:rPr sz="650" spc="1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650">
                <a:solidFill>
                  <a:srgbClr val="3C3C3B"/>
                </a:solidFill>
                <a:latin typeface="Arial"/>
                <a:cs typeface="Arial"/>
              </a:rPr>
              <a:t>of</a:t>
            </a:r>
            <a:r>
              <a:rPr sz="650" spc="1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3C3C3B"/>
                </a:solidFill>
                <a:latin typeface="Arial"/>
                <a:cs typeface="Arial"/>
              </a:rPr>
              <a:t>Sydney</a:t>
            </a:r>
            <a:endParaRPr sz="6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7048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/>
              <a:t>Title and 2 objects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sz="half" idx="2" hasCustomPrompt="1"/>
          </p:nvPr>
        </p:nvSpPr>
        <p:spPr>
          <a:xfrm>
            <a:off x="1881188" y="1802292"/>
            <a:ext cx="3148012" cy="276335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>
              <a:buFont typeface="System Font Regular"/>
              <a:buNone/>
              <a:defRPr sz="1000"/>
            </a:lvl1pPr>
            <a:lvl2pPr>
              <a:defRPr sz="1000"/>
            </a:lvl2pPr>
          </a:lstStyle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stem Font Regular"/>
              <a:buChar char="-"/>
              <a:tabLst/>
              <a:defRPr/>
            </a:pPr>
            <a:r>
              <a:rPr lang="en-AU"/>
              <a:t>Click to add text or click on icon </a:t>
            </a:r>
            <a:br>
              <a:rPr lang="en-AU"/>
            </a:br>
            <a:r>
              <a:rPr lang="en-AU"/>
              <a:t>below to add object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CF546AC-A09B-3B79-BF41-C9B5E391B8D5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418138" y="1802292"/>
            <a:ext cx="3148012" cy="276335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>
              <a:buFont typeface="System Font Regular"/>
              <a:buNone/>
              <a:defRPr sz="1000"/>
            </a:lvl1pPr>
            <a:lvl2pPr>
              <a:defRPr sz="1000"/>
            </a:lvl2pPr>
          </a:lstStyle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stem Font Regular"/>
              <a:buChar char="-"/>
              <a:tabLst/>
              <a:defRPr/>
            </a:pPr>
            <a:r>
              <a:rPr lang="en-AU"/>
              <a:t>Click to add text or click on icon </a:t>
            </a:r>
            <a:br>
              <a:rPr lang="en-AU"/>
            </a:br>
            <a:r>
              <a:rPr lang="en-AU"/>
              <a:t>below to add object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93909B7-37E7-FB1F-A3FB-7C585D474988}"/>
              </a:ext>
            </a:extLst>
          </p:cNvPr>
          <p:cNvSpPr txBox="1"/>
          <p:nvPr userDrawn="1"/>
        </p:nvSpPr>
        <p:spPr>
          <a:xfrm>
            <a:off x="568325" y="4725643"/>
            <a:ext cx="942975" cy="1181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650">
                <a:solidFill>
                  <a:srgbClr val="3C3C3B"/>
                </a:solidFill>
                <a:latin typeface="Arial"/>
                <a:cs typeface="Arial"/>
              </a:rPr>
              <a:t>The</a:t>
            </a:r>
            <a:r>
              <a:rPr sz="650" spc="1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3C3C3B"/>
                </a:solidFill>
                <a:latin typeface="Arial"/>
                <a:cs typeface="Arial"/>
              </a:rPr>
              <a:t>University</a:t>
            </a:r>
            <a:r>
              <a:rPr sz="650" spc="1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650">
                <a:solidFill>
                  <a:srgbClr val="3C3C3B"/>
                </a:solidFill>
                <a:latin typeface="Arial"/>
                <a:cs typeface="Arial"/>
              </a:rPr>
              <a:t>of</a:t>
            </a:r>
            <a:r>
              <a:rPr sz="650" spc="1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3C3C3B"/>
                </a:solidFill>
                <a:latin typeface="Arial"/>
                <a:cs typeface="Arial"/>
              </a:rPr>
              <a:t>Sydney</a:t>
            </a:r>
            <a:endParaRPr sz="650">
              <a:latin typeface="Arial"/>
              <a:cs typeface="Arial"/>
            </a:endParaRPr>
          </a:p>
        </p:txBody>
      </p:sp>
      <p:sp>
        <p:nvSpPr>
          <p:cNvPr id="16" name="bg object"/>
          <p:cNvSpPr/>
          <p:nvPr/>
        </p:nvSpPr>
        <p:spPr>
          <a:xfrm>
            <a:off x="571500" y="576262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91440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646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image, small body copy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567055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/>
              <a:t>Title, text box and image</a:t>
            </a:r>
            <a:br>
              <a:rPr lang="en-US"/>
            </a:br>
            <a:r>
              <a:rPr lang="en-US"/>
              <a:t>Small body copy</a:t>
            </a:r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0FAA322-1959-4F66-2CF0-5AB1E42AA9C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92300" y="1803399"/>
            <a:ext cx="4356100" cy="27813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System Font Regular"/>
              <a:buChar char="-"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  <a:lvl2pPr>
              <a:buFont typeface="System Font Regular"/>
              <a:buChar char="-"/>
              <a:defRPr sz="1000"/>
            </a:lvl2pPr>
          </a:lstStyle>
          <a:p>
            <a:r>
              <a:rPr lang="en-AU"/>
              <a:t>Click to add text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130F62FA-786C-07E8-C52D-1D109342AD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95810" y="0"/>
            <a:ext cx="2648190" cy="51435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981248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image, medium body copy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567055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/>
              <a:t>Title, text box and image</a:t>
            </a:r>
            <a:br>
              <a:rPr lang="en-US"/>
            </a:br>
            <a:r>
              <a:rPr lang="en-US"/>
              <a:t>Medium body copy</a:t>
            </a:r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0FAA322-1959-4F66-2CF0-5AB1E42AA9C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92300" y="1803399"/>
            <a:ext cx="4356100" cy="27813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System Font Regular"/>
              <a:buChar char="-"/>
              <a:defRPr sz="1300" b="0" i="0">
                <a:solidFill>
                  <a:srgbClr val="3C3C3B"/>
                </a:solidFill>
                <a:latin typeface="Arial"/>
                <a:cs typeface="Arial"/>
              </a:defRPr>
            </a:lvl1pPr>
            <a:lvl2pPr>
              <a:buFont typeface="System Font Regular"/>
              <a:buChar char="-"/>
              <a:defRPr sz="1000"/>
            </a:lvl2pPr>
          </a:lstStyle>
          <a:p>
            <a:r>
              <a:rPr lang="en-AU"/>
              <a:t>Click to add text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130F62FA-786C-07E8-C52D-1D109342AD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95810" y="0"/>
            <a:ext cx="2648190" cy="51435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2647319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image, large body copy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567055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/>
              <a:t>Title, text box and image</a:t>
            </a:r>
            <a:br>
              <a:rPr lang="en-US"/>
            </a:br>
            <a:r>
              <a:rPr lang="en-US"/>
              <a:t>Large body copy</a:t>
            </a:r>
            <a:endParaRPr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B0FAA322-1959-4F66-2CF0-5AB1E42AA9C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92300" y="1803399"/>
            <a:ext cx="4356100" cy="27813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System Font Regular"/>
              <a:buChar char="-"/>
              <a:defRPr sz="1800" b="0" i="0">
                <a:solidFill>
                  <a:srgbClr val="3C3C3B"/>
                </a:solidFill>
                <a:latin typeface="Arial"/>
                <a:cs typeface="Arial"/>
              </a:defRPr>
            </a:lvl1pPr>
            <a:lvl2pPr>
              <a:buFont typeface="System Font Regular"/>
              <a:buChar char="-"/>
              <a:defRPr sz="1000"/>
            </a:lvl2pPr>
          </a:lstStyle>
          <a:p>
            <a:r>
              <a:rPr lang="en-AU"/>
              <a:t>Click to add text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130F62FA-786C-07E8-C52D-1D109342AD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95810" y="0"/>
            <a:ext cx="2648190" cy="51435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25748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A4A031B-81B7-43E9-D4FB-AF1716EB702F}"/>
              </a:ext>
            </a:extLst>
          </p:cNvPr>
          <p:cNvSpPr txBox="1"/>
          <p:nvPr userDrawn="1"/>
        </p:nvSpPr>
        <p:spPr>
          <a:xfrm>
            <a:off x="577851" y="985576"/>
            <a:ext cx="5518149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 marR="5080" indent="-9525" algn="l">
              <a:lnSpc>
                <a:spcPct val="100000"/>
              </a:lnSpc>
              <a:spcBef>
                <a:spcPts val="100"/>
              </a:spcBef>
            </a:pPr>
            <a:r>
              <a:rPr lang="en-AU" sz="1800">
                <a:solidFill>
                  <a:schemeClr val="tx1"/>
                </a:solidFill>
                <a:latin typeface="Arial"/>
                <a:cs typeface="Arial"/>
              </a:rPr>
              <a:t>We recognise and pay respect to the Elders and communities – past, present, and emerging – of the lands that the University of Sydney's campuses stand on. For thousands of years they have shared and exchanged knowledges across innumerable generations for the benefit of all.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6E1B4E01-527A-D1AA-EA18-50F1CA440C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3941" y="3611228"/>
            <a:ext cx="1558620" cy="54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25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339949" y="763150"/>
            <a:ext cx="3055938" cy="1107996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/>
              <a:t>Heading 1</a:t>
            </a:r>
            <a:br>
              <a:rPr lang="en-AU"/>
            </a:br>
            <a:r>
              <a:rPr lang="en-US"/>
              <a:t>Title, text box and image</a:t>
            </a:r>
            <a:br>
              <a:rPr lang="en-US"/>
            </a:br>
            <a:r>
              <a:rPr lang="en-US"/>
              <a:t>Medium body copy</a:t>
            </a:r>
            <a:endParaRPr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CA7413FA-6408-3254-1779-682CAAAE9ECF}"/>
              </a:ext>
            </a:extLst>
          </p:cNvPr>
          <p:cNvSpPr/>
          <p:nvPr userDrawn="1"/>
        </p:nvSpPr>
        <p:spPr>
          <a:xfrm>
            <a:off x="5339949" y="574675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91440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646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3E7C6475-9E09-2C25-60AA-C01FFE5493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4571999" cy="51435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690FE27-A077-176C-683F-060F8B919B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39948" y="2130182"/>
            <a:ext cx="3055937" cy="20701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226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763150"/>
            <a:ext cx="3055938" cy="1107996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/>
              <a:t>Heading 2</a:t>
            </a:r>
            <a:br>
              <a:rPr lang="en-AU"/>
            </a:br>
            <a:r>
              <a:rPr lang="en-US"/>
              <a:t>Title, text box and image</a:t>
            </a:r>
            <a:br>
              <a:rPr lang="en-US"/>
            </a:br>
            <a:r>
              <a:rPr lang="en-US"/>
              <a:t>Medium body copy</a:t>
            </a:r>
            <a:endParaRPr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63C846B-3BBC-0A9B-343F-8DA8440D4F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1501" y="2130182"/>
            <a:ext cx="3055937" cy="20701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9223EA41-0E53-E4BC-82D3-F2D428AADB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2082" y="0"/>
            <a:ext cx="4581917" cy="51435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1334476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imag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06AF4810-CD2A-169B-7819-02D6EDE18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62082" cy="5143500"/>
          </a:xfrm>
          <a:prstGeom prst="rect">
            <a:avLst/>
          </a:prstGeom>
          <a:solidFill>
            <a:srgbClr val="CAEB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F473830-12BA-DF64-1A9E-1CAE3632CA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2082" y="0"/>
            <a:ext cx="4581918" cy="51435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" name="Title: 1"/>
          <p:cNvSpPr>
            <a:spLocks noGrp="1"/>
          </p:cNvSpPr>
          <p:nvPr>
            <p:ph type="title" hasCustomPrompt="1"/>
          </p:nvPr>
        </p:nvSpPr>
        <p:spPr>
          <a:xfrm>
            <a:off x="571500" y="763150"/>
            <a:ext cx="3055938" cy="1107996"/>
          </a:xfrm>
        </p:spPr>
        <p:txBody>
          <a:bodyPr lIns="0" tIns="0" rIns="0" bIns="0"/>
          <a:lstStyle>
            <a:lvl1pPr>
              <a:defRPr sz="2400" b="0" i="0">
                <a:solidFill>
                  <a:schemeClr val="accent6">
                    <a:lumMod val="75000"/>
                  </a:schemeClr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/>
              <a:t>Heading 3</a:t>
            </a:r>
            <a:br>
              <a:rPr lang="en-AU"/>
            </a:br>
            <a:r>
              <a:rPr lang="en-US"/>
              <a:t>Title, text box and image</a:t>
            </a:r>
            <a:br>
              <a:rPr lang="en-US"/>
            </a:br>
            <a:r>
              <a:rPr lang="en-US"/>
              <a:t>Medium body copy</a:t>
            </a:r>
            <a:endParaRPr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A9B2E54-042A-B95A-337E-B5C4C9A5CC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1500" y="2130182"/>
            <a:ext cx="3055937" cy="20701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12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image 4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0">
            <a:extLst>
              <a:ext uri="{FF2B5EF4-FFF2-40B4-BE49-F238E27FC236}">
                <a16:creationId xmlns:a16="http://schemas.microsoft.com/office/drawing/2014/main" id="{CA7413FA-6408-3254-1779-682CAAAE9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71500" y="59055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91440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646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Rectangle 0">
            <a:extLst>
              <a:ext uri="{FF2B5EF4-FFF2-40B4-BE49-F238E27FC236}">
                <a16:creationId xmlns:a16="http://schemas.microsoft.com/office/drawing/2014/main" id="{D01AF305-2512-8B00-F76B-C57D23274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62082" cy="5143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: 1"/>
          <p:cNvSpPr>
            <a:spLocks noGrp="1"/>
          </p:cNvSpPr>
          <p:nvPr>
            <p:ph type="title" hasCustomPrompt="1"/>
          </p:nvPr>
        </p:nvSpPr>
        <p:spPr>
          <a:xfrm>
            <a:off x="571500" y="779025"/>
            <a:ext cx="3055938" cy="1107996"/>
          </a:xfrm>
        </p:spPr>
        <p:txBody>
          <a:bodyPr lIns="0" tIns="0" rIns="0" bIns="0"/>
          <a:lstStyle>
            <a:lvl1pPr>
              <a:defRPr sz="2400" b="0" i="0">
                <a:solidFill>
                  <a:schemeClr val="accent6">
                    <a:lumMod val="75000"/>
                  </a:schemeClr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/>
              <a:t>Heading 4</a:t>
            </a:r>
            <a:br>
              <a:rPr lang="en-AU"/>
            </a:br>
            <a:r>
              <a:rPr lang="en-US"/>
              <a:t>Title, text box and image</a:t>
            </a:r>
            <a:br>
              <a:rPr lang="en-US"/>
            </a:br>
            <a:r>
              <a:rPr lang="en-US"/>
              <a:t>Medium body copy</a:t>
            </a:r>
            <a:endParaRPr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A1A2B76-7231-1188-47F7-90C1CBB052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1501" y="2146057"/>
            <a:ext cx="3055937" cy="2070100"/>
          </a:xfrm>
        </p:spPr>
        <p:txBody>
          <a:bodyPr/>
          <a:lstStyle>
            <a:lvl1pPr marL="171450" indent="-171450">
              <a:buClr>
                <a:schemeClr val="bg1"/>
              </a:buClr>
              <a:buFont typeface="System Font Regular"/>
              <a:buChar char="-"/>
              <a:defRPr sz="1300">
                <a:solidFill>
                  <a:schemeClr val="accent6">
                    <a:lumMod val="75000"/>
                  </a:schemeClr>
                </a:solidFill>
              </a:defRPr>
            </a:lvl1pPr>
            <a:lvl2pPr marL="628650" indent="-171450">
              <a:buClr>
                <a:schemeClr val="bg1"/>
              </a:buClr>
              <a:buFont typeface="System Font Regular"/>
              <a:buChar char="-"/>
              <a:defRPr sz="1300">
                <a:solidFill>
                  <a:schemeClr val="accent6">
                    <a:lumMod val="75000"/>
                  </a:schemeClr>
                </a:solidFill>
              </a:defRPr>
            </a:lvl2pPr>
            <a:lvl3pPr marL="1085850" indent="-171450">
              <a:buClr>
                <a:schemeClr val="bg1"/>
              </a:buClr>
              <a:buFont typeface="System Font Regular"/>
              <a:buChar char="-"/>
              <a:defRPr sz="1300">
                <a:solidFill>
                  <a:schemeClr val="accent6">
                    <a:lumMod val="75000"/>
                  </a:schemeClr>
                </a:solidFill>
              </a:defRPr>
            </a:lvl3pPr>
            <a:lvl4pPr marL="1543050" indent="-171450">
              <a:buClr>
                <a:schemeClr val="bg1"/>
              </a:buClr>
              <a:buFont typeface="System Font Regular"/>
              <a:buChar char="-"/>
              <a:defRPr sz="1300">
                <a:solidFill>
                  <a:schemeClr val="accent6">
                    <a:lumMod val="75000"/>
                  </a:schemeClr>
                </a:solidFill>
              </a:defRPr>
            </a:lvl4pPr>
            <a:lvl5pPr marL="2000250" indent="-171450">
              <a:buClr>
                <a:schemeClr val="bg1"/>
              </a:buClr>
              <a:buFont typeface="System Font Regular"/>
              <a:buChar char="-"/>
              <a:defRPr sz="1300"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E01BB514-CFB3-0A62-D442-0367254D28E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2082" y="0"/>
            <a:ext cx="4581918" cy="51435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8456319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imag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8585A7-12B9-F7BC-085D-8B7FD93EC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2842" y="0"/>
            <a:ext cx="5261158" cy="5143500"/>
          </a:xfrm>
          <a:prstGeom prst="rect">
            <a:avLst/>
          </a:prstGeom>
          <a:solidFill>
            <a:srgbClr val="87C5BB">
              <a:alpha val="7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779025"/>
            <a:ext cx="3055938" cy="1107996"/>
          </a:xfrm>
        </p:spPr>
        <p:txBody>
          <a:bodyPr lIns="0" tIns="0" rIns="0" bIns="0"/>
          <a:lstStyle>
            <a:lvl1pPr>
              <a:defRPr sz="2400" b="0" i="0">
                <a:solidFill>
                  <a:schemeClr val="accent6">
                    <a:lumMod val="75000"/>
                  </a:schemeClr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/>
              <a:t>Heading 5</a:t>
            </a:r>
            <a:br>
              <a:rPr lang="en-AU"/>
            </a:br>
            <a:r>
              <a:rPr lang="en-US"/>
              <a:t>Title, text box + images</a:t>
            </a:r>
            <a:br>
              <a:rPr lang="en-US"/>
            </a:br>
            <a:r>
              <a:rPr lang="en-US"/>
              <a:t>Medium body copy</a:t>
            </a:r>
            <a:endParaRPr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6260F83-22E0-FB93-2602-46785993E9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071" y="2146057"/>
            <a:ext cx="3055937" cy="20701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FA3D8C20-B9F8-111A-7311-B7F42789D4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42651" y="577850"/>
            <a:ext cx="1996249" cy="192926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E67DE4A2-A084-6CFF-A647-B7F40F5B328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68993" y="577850"/>
            <a:ext cx="1996249" cy="192926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047206EB-D996-0FD4-E065-E9595D10C0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42651" y="2636387"/>
            <a:ext cx="1996249" cy="192926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1EDA01D0-B9B6-53CA-5A69-95C997DC2B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68993" y="2636387"/>
            <a:ext cx="1996249" cy="192926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F95E8D-F5EE-8996-56BA-E891A40100AC}"/>
              </a:ext>
            </a:extLst>
          </p:cNvPr>
          <p:cNvSpPr txBox="1"/>
          <p:nvPr userDrawn="1"/>
        </p:nvSpPr>
        <p:spPr>
          <a:xfrm>
            <a:off x="486392" y="335323"/>
            <a:ext cx="11160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423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imag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742950"/>
            <a:ext cx="7993742" cy="381000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/>
              <a:t>Heading 6 – single line</a:t>
            </a:r>
            <a:endParaRPr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FA3D8C20-B9F8-111A-7311-B7F42789D4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1500" y="1436723"/>
            <a:ext cx="2880000" cy="296125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3F9157D3-AB43-6EAD-7F21-F164319B31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74627" y="1434554"/>
            <a:ext cx="1998000" cy="1404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047206EB-D996-0FD4-E065-E9595D10C0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74628" y="2957976"/>
            <a:ext cx="1996249" cy="1440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379C8713-47DB-6665-EC36-148C9CB7B0C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86150" y="1436723"/>
            <a:ext cx="2880000" cy="296125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idx="1"/>
          </p:nvPr>
        </p:nvSpPr>
        <p:spPr>
          <a:xfrm>
            <a:off x="571500" y="4476750"/>
            <a:ext cx="7994650" cy="218174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700" b="0" i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1054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bios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4BEE90D4-8B0A-FDDF-BF6B-72D8DFDC89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92173" y="1410798"/>
            <a:ext cx="1322070" cy="12192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44D6788-A0C0-B174-4895-15A2149AC77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892173" y="2776903"/>
            <a:ext cx="1917700" cy="387734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1" i="0">
                <a:solidFill>
                  <a:schemeClr val="accent1"/>
                </a:solidFill>
                <a:latin typeface="+mn-lt"/>
                <a:cs typeface="Arial"/>
              </a:defRPr>
            </a:lvl1pPr>
          </a:lstStyle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First Last 10pt Arial</a:t>
            </a:r>
          </a:p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Title goes here 10pt Times</a:t>
            </a:r>
            <a:endParaRPr/>
          </a:p>
        </p:txBody>
      </p:sp>
      <p:sp>
        <p:nvSpPr>
          <p:cNvPr id="3" name="Text Placeholder 4"/>
          <p:cNvSpPr>
            <a:spLocks noGrp="1"/>
          </p:cNvSpPr>
          <p:nvPr>
            <p:ph type="body" idx="1" hasCustomPrompt="1"/>
          </p:nvPr>
        </p:nvSpPr>
        <p:spPr>
          <a:xfrm>
            <a:off x="1892173" y="3365497"/>
            <a:ext cx="1917700" cy="1375162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Body</a:t>
            </a:r>
            <a:r>
              <a:rPr lang="en-AU" sz="1000" spc="-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copy</a:t>
            </a:r>
            <a:r>
              <a:rPr lang="en-AU" sz="1000" spc="-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small</a:t>
            </a:r>
            <a:r>
              <a:rPr lang="en-AU" sz="1000" spc="-1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10pt</a:t>
            </a:r>
            <a:endParaRPr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5F9DD4CC-F211-99E0-B144-C7DF316647C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05194" y="1410798"/>
            <a:ext cx="1322070" cy="12192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52B38CD-C9E2-6FCF-659C-51A52C84804C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205194" y="2776903"/>
            <a:ext cx="1917700" cy="387734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1" i="0">
                <a:solidFill>
                  <a:schemeClr val="accent1"/>
                </a:solidFill>
                <a:latin typeface="+mn-lt"/>
                <a:cs typeface="Arial"/>
              </a:defRPr>
            </a:lvl1pPr>
          </a:lstStyle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First Last 10pt Arial</a:t>
            </a:r>
          </a:p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Title goes here 10pt Times</a:t>
            </a:r>
            <a:endParaRPr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7CE8A92-798F-6C5E-0F46-EC0B5684D23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205194" y="3365497"/>
            <a:ext cx="1917700" cy="1375162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Body</a:t>
            </a:r>
            <a:r>
              <a:rPr lang="en-AU" sz="1000" spc="-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copy</a:t>
            </a:r>
            <a:r>
              <a:rPr lang="en-AU" sz="1000" spc="-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small</a:t>
            </a:r>
            <a:r>
              <a:rPr lang="en-AU" sz="1000" spc="-1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10pt</a:t>
            </a:r>
            <a:endParaRPr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33A6F673-B304-E705-5E66-2DBDA1BA763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50856" y="1410798"/>
            <a:ext cx="1322070" cy="12192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E08F0228-3E66-E48B-74F0-3A18CDB08DA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550856" y="2776903"/>
            <a:ext cx="1917700" cy="387734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1" i="0">
                <a:solidFill>
                  <a:schemeClr val="accent1"/>
                </a:solidFill>
                <a:latin typeface="+mn-lt"/>
                <a:cs typeface="Arial"/>
              </a:defRPr>
            </a:lvl1pPr>
          </a:lstStyle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First Last 10pt Arial</a:t>
            </a:r>
          </a:p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Title goes here 10pt Times</a:t>
            </a:r>
            <a:endParaRPr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4BEEB3E0-898E-2BE3-26F4-15A3FF454115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550856" y="3365497"/>
            <a:ext cx="1917700" cy="1375162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Body</a:t>
            </a:r>
            <a:r>
              <a:rPr lang="en-AU" sz="1000" spc="-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copy</a:t>
            </a:r>
            <a:r>
              <a:rPr lang="en-AU" sz="1000" spc="-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small</a:t>
            </a:r>
            <a:r>
              <a:rPr lang="en-AU" sz="1000" spc="-1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10pt</a:t>
            </a:r>
            <a:endParaRPr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43A034C-BE48-16D2-833F-6DDCC7240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54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bios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369332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/>
              <a:t>Speaker bios no image</a:t>
            </a:r>
            <a:endParaRPr/>
          </a:p>
        </p:txBody>
      </p:sp>
      <p:sp>
        <p:nvSpPr>
          <p:cNvPr id="12" name="Holder 1">
            <a:extLst>
              <a:ext uri="{FF2B5EF4-FFF2-40B4-BE49-F238E27FC236}">
                <a16:creationId xmlns:a16="http://schemas.microsoft.com/office/drawing/2014/main" id="{01046116-FA83-47AD-17FA-94D776E8C805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887052" y="1426364"/>
            <a:ext cx="2960856" cy="369098"/>
          </a:xfrm>
          <a:prstGeom prst="rect">
            <a:avLst/>
          </a:prstGeom>
          <a:solidFill>
            <a:schemeClr val="accent1"/>
          </a:solidFill>
        </p:spPr>
        <p:txBody>
          <a:bodyPr lIns="251999" tIns="72000" rIns="251999" bIns="72000" numCol="1" spcCol="252000" anchor="ctr" anchorCtr="0"/>
          <a:lstStyle>
            <a:lvl1pPr marL="0" indent="0">
              <a:buFontTx/>
              <a:buNone/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Heading 10pt</a:t>
            </a:r>
            <a:endParaRPr/>
          </a:p>
        </p:txBody>
      </p:sp>
      <p:sp>
        <p:nvSpPr>
          <p:cNvPr id="3" name="Holder 2"/>
          <p:cNvSpPr>
            <a:spLocks noGrp="1"/>
          </p:cNvSpPr>
          <p:nvPr>
            <p:ph type="body" idx="1" hasCustomPrompt="1"/>
          </p:nvPr>
        </p:nvSpPr>
        <p:spPr>
          <a:xfrm>
            <a:off x="1887052" y="1795462"/>
            <a:ext cx="2960856" cy="2770187"/>
          </a:xfrm>
          <a:prstGeom prst="rect">
            <a:avLst/>
          </a:prstGeom>
          <a:solidFill>
            <a:schemeClr val="bg2"/>
          </a:solidFill>
        </p:spPr>
        <p:txBody>
          <a:bodyPr lIns="251999" tIns="251999" rIns="251999" bIns="251999" numCol="1" spcCol="252000"/>
          <a:lstStyle>
            <a:lvl1pPr marL="171450" indent="-171450">
              <a:buFont typeface="System Font Regular"/>
              <a:buChar char="-"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Body</a:t>
            </a:r>
            <a:r>
              <a:rPr lang="en-AU" sz="1000" spc="-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copy</a:t>
            </a:r>
            <a:r>
              <a:rPr lang="en-AU" sz="1000" spc="-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small</a:t>
            </a:r>
            <a:r>
              <a:rPr lang="en-AU" sz="1000" spc="-1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10pt</a:t>
            </a:r>
          </a:p>
          <a:p>
            <a:endParaRPr lang="en-AU"/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2593A6BD-50DF-0434-8D9C-6C5105B3794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212958" y="1426364"/>
            <a:ext cx="2960856" cy="369098"/>
          </a:xfrm>
          <a:prstGeom prst="rect">
            <a:avLst/>
          </a:prstGeom>
          <a:solidFill>
            <a:schemeClr val="accent1"/>
          </a:solidFill>
        </p:spPr>
        <p:txBody>
          <a:bodyPr lIns="251999" tIns="72000" rIns="251999" bIns="72000" numCol="1" spcCol="252000" anchor="ctr" anchorCtr="0"/>
          <a:lstStyle>
            <a:lvl1pPr marL="0" indent="0">
              <a:buFontTx/>
              <a:buNone/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Heading 10pt</a:t>
            </a:r>
            <a:endParaRPr/>
          </a:p>
        </p:txBody>
      </p:sp>
      <p:sp>
        <p:nvSpPr>
          <p:cNvPr id="13" name="Holder 4">
            <a:extLst>
              <a:ext uri="{FF2B5EF4-FFF2-40B4-BE49-F238E27FC236}">
                <a16:creationId xmlns:a16="http://schemas.microsoft.com/office/drawing/2014/main" id="{980934C0-12AC-D7ED-F525-AC922980850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212958" y="1795462"/>
            <a:ext cx="2960856" cy="2770187"/>
          </a:xfrm>
          <a:prstGeom prst="rect">
            <a:avLst/>
          </a:prstGeom>
          <a:solidFill>
            <a:schemeClr val="bg2"/>
          </a:solidFill>
        </p:spPr>
        <p:txBody>
          <a:bodyPr lIns="251999" tIns="251999" rIns="251999" bIns="251999" numCol="1" spcCol="252000"/>
          <a:lstStyle>
            <a:lvl1pPr marL="171450" indent="-171450">
              <a:buFont typeface="System Font Regular"/>
              <a:buChar char="-"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Body</a:t>
            </a:r>
            <a:r>
              <a:rPr lang="en-AU" sz="1000" spc="-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copy</a:t>
            </a:r>
            <a:r>
              <a:rPr lang="en-AU" sz="1000" spc="-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small</a:t>
            </a:r>
            <a:r>
              <a:rPr lang="en-AU" sz="1000" spc="-1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10pt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34080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6E1B4E01-527A-D1AA-EA18-50F1CA440C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3941" y="3611228"/>
            <a:ext cx="1558620" cy="5482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4A031B-81B7-43E9-D4FB-AF1716EB702F}"/>
              </a:ext>
            </a:extLst>
          </p:cNvPr>
          <p:cNvSpPr txBox="1"/>
          <p:nvPr userDrawn="1"/>
        </p:nvSpPr>
        <p:spPr>
          <a:xfrm>
            <a:off x="577851" y="985576"/>
            <a:ext cx="6432549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435" marR="5080" indent="-39370">
              <a:lnSpc>
                <a:spcPct val="100000"/>
              </a:lnSpc>
              <a:spcBef>
                <a:spcPts val="100"/>
              </a:spcBef>
            </a:pPr>
            <a:r>
              <a:rPr lang="en-AU" sz="1800">
                <a:latin typeface="Arial"/>
                <a:cs typeface="Arial"/>
              </a:rPr>
              <a:t>The</a:t>
            </a:r>
            <a:r>
              <a:rPr lang="en-AU" sz="1800" spc="-35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University</a:t>
            </a:r>
            <a:r>
              <a:rPr lang="en-AU" sz="1800" spc="-3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of</a:t>
            </a:r>
            <a:r>
              <a:rPr lang="en-AU" sz="1800" spc="-35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Sydney’s</a:t>
            </a:r>
            <a:r>
              <a:rPr lang="en-AU" sz="1800" spc="-3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Camperdown</a:t>
            </a:r>
            <a:r>
              <a:rPr lang="en-AU" sz="1800" spc="-3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Campus</a:t>
            </a:r>
            <a:r>
              <a:rPr lang="en-AU" sz="1800" spc="-35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sits</a:t>
            </a:r>
            <a:r>
              <a:rPr lang="en-AU" sz="1800" spc="-3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on</a:t>
            </a:r>
            <a:r>
              <a:rPr lang="en-AU" sz="1800" spc="-3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the</a:t>
            </a:r>
            <a:r>
              <a:rPr lang="en-AU" sz="1800" spc="-35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lands</a:t>
            </a:r>
            <a:r>
              <a:rPr lang="en-AU" sz="1800" spc="-3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of</a:t>
            </a:r>
            <a:r>
              <a:rPr lang="en-AU" sz="1800" spc="-30">
                <a:latin typeface="Arial"/>
                <a:cs typeface="Arial"/>
              </a:rPr>
              <a:t> </a:t>
            </a:r>
            <a:r>
              <a:rPr lang="en-AU" sz="1800" spc="-25">
                <a:latin typeface="Arial"/>
                <a:cs typeface="Arial"/>
              </a:rPr>
              <a:t>the </a:t>
            </a:r>
            <a:r>
              <a:rPr lang="en-AU" sz="1800">
                <a:latin typeface="Arial"/>
                <a:cs typeface="Arial"/>
              </a:rPr>
              <a:t>Gadigal</a:t>
            </a:r>
            <a:r>
              <a:rPr lang="en-AU" sz="1800" spc="-1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people</a:t>
            </a:r>
            <a:r>
              <a:rPr lang="en-AU" sz="1800" spc="-1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with</a:t>
            </a:r>
            <a:r>
              <a:rPr lang="en-AU" sz="1800" spc="-1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campuses,</a:t>
            </a:r>
            <a:r>
              <a:rPr lang="en-AU" sz="1800" spc="-5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teaching</a:t>
            </a:r>
            <a:r>
              <a:rPr lang="en-AU" sz="1800" spc="-1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and</a:t>
            </a:r>
            <a:r>
              <a:rPr lang="en-AU" sz="1800" spc="-1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research</a:t>
            </a:r>
            <a:r>
              <a:rPr lang="en-AU" sz="1800" spc="-5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facilities</a:t>
            </a:r>
            <a:r>
              <a:rPr lang="en-AU" sz="1800" spc="-5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on</a:t>
            </a:r>
            <a:r>
              <a:rPr lang="en-AU" sz="1800" spc="-10">
                <a:latin typeface="Arial"/>
                <a:cs typeface="Arial"/>
              </a:rPr>
              <a:t> </a:t>
            </a:r>
            <a:r>
              <a:rPr lang="en-AU" sz="1800" spc="-25">
                <a:latin typeface="Arial"/>
                <a:cs typeface="Arial"/>
              </a:rPr>
              <a:t>the </a:t>
            </a:r>
            <a:r>
              <a:rPr lang="en-AU" sz="1800">
                <a:latin typeface="Arial"/>
                <a:cs typeface="Arial"/>
              </a:rPr>
              <a:t>lands</a:t>
            </a:r>
            <a:r>
              <a:rPr lang="en-AU" sz="1800" spc="-45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of</a:t>
            </a:r>
            <a:r>
              <a:rPr lang="en-AU" sz="1800" spc="-35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the</a:t>
            </a:r>
            <a:r>
              <a:rPr lang="en-AU" sz="1800" spc="-25">
                <a:latin typeface="Arial"/>
                <a:cs typeface="Arial"/>
              </a:rPr>
              <a:t> </a:t>
            </a:r>
            <a:r>
              <a:rPr lang="en-AU" sz="1800" err="1">
                <a:latin typeface="Arial"/>
                <a:cs typeface="Arial"/>
              </a:rPr>
              <a:t>Gamaraygal</a:t>
            </a:r>
            <a:r>
              <a:rPr lang="en-AU" sz="1800">
                <a:latin typeface="Arial"/>
                <a:cs typeface="Arial"/>
              </a:rPr>
              <a:t>,</a:t>
            </a:r>
            <a:r>
              <a:rPr lang="en-AU" sz="1800" spc="-30">
                <a:latin typeface="Arial"/>
                <a:cs typeface="Arial"/>
              </a:rPr>
              <a:t> </a:t>
            </a:r>
            <a:r>
              <a:rPr lang="en-AU" sz="1800" err="1">
                <a:latin typeface="Arial"/>
                <a:cs typeface="Arial"/>
              </a:rPr>
              <a:t>Dharug</a:t>
            </a:r>
            <a:r>
              <a:rPr lang="en-AU" sz="1800">
                <a:latin typeface="Arial"/>
                <a:cs typeface="Arial"/>
              </a:rPr>
              <a:t>,</a:t>
            </a:r>
            <a:r>
              <a:rPr lang="en-AU" sz="1800" spc="-30">
                <a:latin typeface="Arial"/>
                <a:cs typeface="Arial"/>
              </a:rPr>
              <a:t> </a:t>
            </a:r>
            <a:r>
              <a:rPr lang="en-AU" sz="1800" err="1">
                <a:latin typeface="Arial"/>
                <a:cs typeface="Arial"/>
              </a:rPr>
              <a:t>Wangal</a:t>
            </a:r>
            <a:r>
              <a:rPr lang="en-AU" sz="1800">
                <a:latin typeface="Arial"/>
                <a:cs typeface="Arial"/>
              </a:rPr>
              <a:t>,</a:t>
            </a:r>
            <a:r>
              <a:rPr lang="en-AU" sz="1800" spc="-35">
                <a:latin typeface="Arial"/>
                <a:cs typeface="Arial"/>
              </a:rPr>
              <a:t> </a:t>
            </a:r>
            <a:r>
              <a:rPr lang="en-AU" sz="1800" err="1">
                <a:latin typeface="Arial"/>
                <a:cs typeface="Arial"/>
              </a:rPr>
              <a:t>Darkinyung</a:t>
            </a:r>
            <a:r>
              <a:rPr lang="en-AU" sz="1800">
                <a:latin typeface="Arial"/>
                <a:cs typeface="Arial"/>
              </a:rPr>
              <a:t>,</a:t>
            </a:r>
            <a:r>
              <a:rPr lang="en-AU" sz="1800" spc="-30">
                <a:latin typeface="Arial"/>
                <a:cs typeface="Arial"/>
              </a:rPr>
              <a:t> </a:t>
            </a:r>
            <a:r>
              <a:rPr lang="en-AU" sz="1800" spc="-10" err="1">
                <a:latin typeface="Arial"/>
                <a:cs typeface="Arial"/>
              </a:rPr>
              <a:t>Burramadagal</a:t>
            </a:r>
            <a:r>
              <a:rPr lang="en-AU" sz="1800" spc="-10">
                <a:latin typeface="Arial"/>
                <a:cs typeface="Arial"/>
              </a:rPr>
              <a:t>, </a:t>
            </a:r>
            <a:r>
              <a:rPr lang="en-AU" sz="1800" err="1">
                <a:latin typeface="Arial"/>
                <a:cs typeface="Arial"/>
              </a:rPr>
              <a:t>Dharawal</a:t>
            </a:r>
            <a:r>
              <a:rPr lang="en-AU" sz="1800">
                <a:latin typeface="Arial"/>
                <a:cs typeface="Arial"/>
              </a:rPr>
              <a:t>,</a:t>
            </a:r>
            <a:r>
              <a:rPr lang="en-AU" sz="1800" spc="-30">
                <a:latin typeface="Arial"/>
                <a:cs typeface="Arial"/>
              </a:rPr>
              <a:t> </a:t>
            </a:r>
            <a:r>
              <a:rPr lang="en-AU" sz="1800" err="1">
                <a:latin typeface="Arial"/>
                <a:cs typeface="Arial"/>
              </a:rPr>
              <a:t>Gandangara</a:t>
            </a:r>
            <a:r>
              <a:rPr lang="en-AU" sz="1800">
                <a:latin typeface="Arial"/>
                <a:cs typeface="Arial"/>
              </a:rPr>
              <a:t>,</a:t>
            </a:r>
            <a:r>
              <a:rPr lang="en-AU" sz="1800" spc="-10">
                <a:latin typeface="Arial"/>
                <a:cs typeface="Arial"/>
              </a:rPr>
              <a:t> Gamilaraay,</a:t>
            </a:r>
            <a:r>
              <a:rPr lang="en-AU" sz="1800" spc="-15">
                <a:latin typeface="Arial"/>
                <a:cs typeface="Arial"/>
              </a:rPr>
              <a:t> </a:t>
            </a:r>
            <a:r>
              <a:rPr lang="en-AU" sz="1800" err="1">
                <a:latin typeface="Arial"/>
                <a:cs typeface="Arial"/>
              </a:rPr>
              <a:t>Barkindji</a:t>
            </a:r>
            <a:r>
              <a:rPr lang="en-AU" sz="1800">
                <a:latin typeface="Arial"/>
                <a:cs typeface="Arial"/>
              </a:rPr>
              <a:t>,</a:t>
            </a:r>
            <a:r>
              <a:rPr lang="en-AU" sz="1800" spc="-1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Bundjalung,</a:t>
            </a:r>
            <a:r>
              <a:rPr lang="en-AU" sz="1800" spc="-10">
                <a:latin typeface="Arial"/>
                <a:cs typeface="Arial"/>
              </a:rPr>
              <a:t> Wiradjuri, </a:t>
            </a:r>
            <a:r>
              <a:rPr lang="en-AU" sz="1800" err="1">
                <a:latin typeface="Arial"/>
                <a:cs typeface="Arial"/>
              </a:rPr>
              <a:t>Ngunawal</a:t>
            </a:r>
            <a:r>
              <a:rPr lang="en-AU" sz="1800">
                <a:latin typeface="Arial"/>
                <a:cs typeface="Arial"/>
              </a:rPr>
              <a:t>,</a:t>
            </a:r>
            <a:r>
              <a:rPr lang="en-AU" sz="1800" spc="-15">
                <a:latin typeface="Arial"/>
                <a:cs typeface="Arial"/>
              </a:rPr>
              <a:t> </a:t>
            </a:r>
            <a:r>
              <a:rPr lang="en-AU" sz="1800" err="1">
                <a:latin typeface="Arial"/>
                <a:cs typeface="Arial"/>
              </a:rPr>
              <a:t>Gureng</a:t>
            </a:r>
            <a:r>
              <a:rPr lang="en-AU" sz="1800" spc="-10">
                <a:latin typeface="Arial"/>
                <a:cs typeface="Arial"/>
              </a:rPr>
              <a:t> </a:t>
            </a:r>
            <a:r>
              <a:rPr lang="en-AU" sz="1800" err="1">
                <a:latin typeface="Arial"/>
                <a:cs typeface="Arial"/>
              </a:rPr>
              <a:t>Gureng</a:t>
            </a:r>
            <a:r>
              <a:rPr lang="en-AU" sz="1800">
                <a:latin typeface="Arial"/>
                <a:cs typeface="Arial"/>
              </a:rPr>
              <a:t>,</a:t>
            </a:r>
            <a:r>
              <a:rPr lang="en-AU" sz="1800" spc="-1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and</a:t>
            </a:r>
            <a:r>
              <a:rPr lang="en-AU" sz="1800" spc="-15">
                <a:latin typeface="Arial"/>
                <a:cs typeface="Arial"/>
              </a:rPr>
              <a:t> </a:t>
            </a:r>
            <a:r>
              <a:rPr lang="en-AU" sz="1800" err="1">
                <a:latin typeface="Arial"/>
                <a:cs typeface="Arial"/>
              </a:rPr>
              <a:t>Gagadju</a:t>
            </a:r>
            <a:r>
              <a:rPr lang="en-AU" sz="1800" spc="-10">
                <a:latin typeface="Arial"/>
                <a:cs typeface="Arial"/>
              </a:rPr>
              <a:t> peoples.</a:t>
            </a:r>
            <a:endParaRPr lang="en-AU"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2242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 3">
    <p:bg>
      <p:bgPr>
        <a:solidFill>
          <a:srgbClr val="87C5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6E1B4E01-527A-D1AA-EA18-50F1CA440C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3941" y="3611228"/>
            <a:ext cx="1558620" cy="548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D2DBAA-0372-EA1B-CAD1-7C9766B446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984068"/>
            <a:ext cx="5511800" cy="15114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AU" sz="1800" i="0">
                <a:latin typeface="Arial"/>
                <a:cs typeface="Arial"/>
              </a:rPr>
              <a:t>Add in own text for Acknowledgement of Country 18pt</a:t>
            </a:r>
            <a:endParaRPr lang="en-AU" sz="1800" i="0" spc="-2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7974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82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5" r:id="rId2"/>
    <p:sldLayoutId id="2147483707" r:id="rId3"/>
    <p:sldLayoutId id="2147483745" r:id="rId4"/>
    <p:sldLayoutId id="2147483746" r:id="rId5"/>
    <p:sldLayoutId id="2147483747" r:id="rId6"/>
  </p:sldLayoutIdLst>
  <p:txStyles>
    <p:titleStyle>
      <a:lvl1pPr>
        <a:defRPr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>
        <a:buClr>
          <a:schemeClr val="tx2"/>
        </a:buClr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4572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2pPr>
      <a:lvl3pPr marL="9144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3pPr>
      <a:lvl4pPr marL="13716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4pPr>
      <a:lvl5pPr marL="18288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2" userDrawn="1">
          <p15:clr>
            <a:srgbClr val="A4A3A4"/>
          </p15:clr>
        </p15:guide>
        <p15:guide id="6" orient="horz" pos="1131" userDrawn="1">
          <p15:clr>
            <a:srgbClr val="A4A3A4"/>
          </p15:clr>
        </p15:guide>
        <p15:guide id="8" orient="horz" pos="2876" userDrawn="1">
          <p15:clr>
            <a:srgbClr val="A4A3A4"/>
          </p15:clr>
        </p15:guide>
        <p15:guide id="9" pos="360" userDrawn="1">
          <p15:clr>
            <a:srgbClr val="A4A3A4"/>
          </p15:clr>
        </p15:guide>
        <p15:guide id="10" pos="5396" userDrawn="1">
          <p15:clr>
            <a:srgbClr val="A4A3A4"/>
          </p15:clr>
        </p15:guide>
        <p15:guide id="11" pos="1185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89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7" r:id="rId2"/>
    <p:sldLayoutId id="2147483718" r:id="rId3"/>
  </p:sldLayoutIdLst>
  <p:txStyles>
    <p:titleStyle>
      <a:lvl1pPr>
        <a:defRPr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>
        <a:buClr>
          <a:schemeClr val="tx2"/>
        </a:buClr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4572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2pPr>
      <a:lvl3pPr marL="9144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3pPr>
      <a:lvl4pPr marL="13716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4pPr>
      <a:lvl5pPr marL="18288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2" userDrawn="1">
          <p15:clr>
            <a:srgbClr val="A4A3A4"/>
          </p15:clr>
        </p15:guide>
        <p15:guide id="6" orient="horz" pos="1131" userDrawn="1">
          <p15:clr>
            <a:srgbClr val="A4A3A4"/>
          </p15:clr>
        </p15:guide>
        <p15:guide id="8" orient="horz" pos="2876" userDrawn="1">
          <p15:clr>
            <a:srgbClr val="A4A3A4"/>
          </p15:clr>
        </p15:guide>
        <p15:guide id="9" pos="360" userDrawn="1">
          <p15:clr>
            <a:srgbClr val="A4A3A4"/>
          </p15:clr>
        </p15:guide>
        <p15:guide id="10" pos="5396" userDrawn="1">
          <p15:clr>
            <a:srgbClr val="A4A3A4"/>
          </p15:clr>
        </p15:guide>
        <p15:guide id="11" pos="1185" userDrawn="1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95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3" r:id="rId2"/>
    <p:sldLayoutId id="2147483724" r:id="rId3"/>
    <p:sldLayoutId id="2147483776" r:id="rId4"/>
  </p:sldLayoutIdLst>
  <p:txStyles>
    <p:titleStyle>
      <a:lvl1pPr>
        <a:defRPr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>
        <a:buClr>
          <a:schemeClr val="tx2"/>
        </a:buClr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4572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2pPr>
      <a:lvl3pPr marL="9144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3pPr>
      <a:lvl4pPr marL="13716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4pPr>
      <a:lvl5pPr marL="18288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2" userDrawn="1">
          <p15:clr>
            <a:srgbClr val="A4A3A4"/>
          </p15:clr>
        </p15:guide>
        <p15:guide id="6" orient="horz" pos="1131" userDrawn="1">
          <p15:clr>
            <a:srgbClr val="A4A3A4"/>
          </p15:clr>
        </p15:guide>
        <p15:guide id="8" orient="horz" pos="2876" userDrawn="1">
          <p15:clr>
            <a:srgbClr val="A4A3A4"/>
          </p15:clr>
        </p15:guide>
        <p15:guide id="9" pos="360" userDrawn="1">
          <p15:clr>
            <a:srgbClr val="A4A3A4"/>
          </p15:clr>
        </p15:guide>
        <p15:guide id="10" pos="5396" userDrawn="1">
          <p15:clr>
            <a:srgbClr val="A4A3A4"/>
          </p15:clr>
        </p15:guide>
        <p15:guide id="11" pos="1185" userDrawn="1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69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3" r:id="rId2"/>
    <p:sldLayoutId id="2147483734" r:id="rId3"/>
    <p:sldLayoutId id="2147483775" r:id="rId4"/>
    <p:sldLayoutId id="2147483735" r:id="rId5"/>
    <p:sldLayoutId id="2147483732" r:id="rId6"/>
    <p:sldLayoutId id="2147483727" r:id="rId7"/>
    <p:sldLayoutId id="2147483739" r:id="rId8"/>
    <p:sldLayoutId id="2147483728" r:id="rId9"/>
    <p:sldLayoutId id="2147483729" r:id="rId10"/>
    <p:sldLayoutId id="2147483730" r:id="rId11"/>
    <p:sldLayoutId id="2147483731" r:id="rId12"/>
    <p:sldLayoutId id="2147483736" r:id="rId13"/>
    <p:sldLayoutId id="2147483748" r:id="rId14"/>
    <p:sldLayoutId id="2147483762" r:id="rId15"/>
    <p:sldLayoutId id="2147483738" r:id="rId16"/>
  </p:sldLayoutIdLst>
  <p:txStyles>
    <p:titleStyle>
      <a:lvl1pPr>
        <a:defRPr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>
        <a:buClr>
          <a:schemeClr val="tx2"/>
        </a:buClr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4572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2pPr>
      <a:lvl3pPr marL="9144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3pPr>
      <a:lvl4pPr marL="13716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4pPr>
      <a:lvl5pPr marL="18288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2" userDrawn="1">
          <p15:clr>
            <a:srgbClr val="A4A3A4"/>
          </p15:clr>
        </p15:guide>
        <p15:guide id="6" orient="horz" pos="1131" userDrawn="1">
          <p15:clr>
            <a:srgbClr val="A4A3A4"/>
          </p15:clr>
        </p15:guide>
        <p15:guide id="8" orient="horz" pos="2876" userDrawn="1">
          <p15:clr>
            <a:srgbClr val="A4A3A4"/>
          </p15:clr>
        </p15:guide>
        <p15:guide id="9" pos="360" userDrawn="1">
          <p15:clr>
            <a:srgbClr val="A4A3A4"/>
          </p15:clr>
        </p15:guide>
        <p15:guide id="10" pos="5396" userDrawn="1">
          <p15:clr>
            <a:srgbClr val="A4A3A4"/>
          </p15:clr>
        </p15:guide>
        <p15:guide id="11" pos="1185" userDrawn="1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4B471F-E898-85A0-D566-E98A9C4A8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D3D88-3B1F-1D99-14D2-46C0B7764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E5B8F-EAA8-CD18-F680-473F1E3D8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1F54B-0F94-2B42-8E05-6D1FAC85BAB0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4DC6C-C91A-EC49-C7E8-93EA84839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82677-EFED-A480-D156-34EE0E3A6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864A1-E516-5443-93FB-9410312D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2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3319A8-C450-A852-CDFC-70B181FCC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FF4AF-5BEA-2344-59F5-9B803AFF4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85069-7306-F279-6D1C-DAF4A79B6D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735C3-CFB4-4E46-B573-F6886E280D1E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8A31C-9C50-E72F-7513-FC7A83D74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D097F-AD4A-98EB-73E2-CB03E71D1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072B4-19B8-4946-BCD4-B4CC8CFE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4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736598"/>
            <a:ext cx="79883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E64626"/>
                </a:solidFill>
                <a:latin typeface="Times New Roman"/>
                <a:cs typeface="Times New Roman"/>
              </a:defRPr>
            </a:lvl1pPr>
          </a:lstStyle>
          <a:p>
            <a:r>
              <a:rPr lang="en-AU"/>
              <a:t>Click to add title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 idx="1"/>
          </p:nvPr>
        </p:nvSpPr>
        <p:spPr>
          <a:xfrm>
            <a:off x="1892300" y="1803398"/>
            <a:ext cx="6673850" cy="276225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pPr marL="171450" indent="-171450">
              <a:buClr>
                <a:schemeClr val="tx2"/>
              </a:buClr>
              <a:buFont typeface="System Font Regular"/>
              <a:buChar char="-"/>
            </a:pPr>
            <a:r>
              <a:rPr lang="en-GB" sz="1000">
                <a:solidFill>
                  <a:schemeClr val="tx2"/>
                </a:solidFill>
                <a:latin typeface="+mn-lt"/>
              </a:rPr>
              <a:t>Click to edit Master text styles</a:t>
            </a:r>
          </a:p>
          <a:p>
            <a:pPr marL="628650" lvl="1" indent="-171450">
              <a:buClr>
                <a:schemeClr val="tx2"/>
              </a:buClr>
              <a:buFont typeface="System Font Regular"/>
              <a:buChar char="-"/>
            </a:pPr>
            <a:r>
              <a:rPr lang="en-GB" sz="1000">
                <a:solidFill>
                  <a:schemeClr val="tx2"/>
                </a:solidFill>
                <a:latin typeface="+mn-lt"/>
              </a:rPr>
              <a:t>Second level</a:t>
            </a:r>
          </a:p>
          <a:p>
            <a:pPr marL="1085850" lvl="2" indent="-171450">
              <a:buClr>
                <a:schemeClr val="tx2"/>
              </a:buClr>
              <a:buFont typeface="System Font Regular"/>
              <a:buChar char="-"/>
            </a:pPr>
            <a:r>
              <a:rPr lang="en-GB" sz="1000">
                <a:solidFill>
                  <a:schemeClr val="tx2"/>
                </a:solidFill>
                <a:latin typeface="+mn-lt"/>
              </a:rPr>
              <a:t>Third level</a:t>
            </a:r>
          </a:p>
          <a:p>
            <a:pPr marL="1543050" lvl="3" indent="-171450">
              <a:buClr>
                <a:schemeClr val="tx2"/>
              </a:buClr>
              <a:buFont typeface="System Font Regular"/>
              <a:buChar char="-"/>
            </a:pPr>
            <a:r>
              <a:rPr lang="en-GB" sz="1000">
                <a:solidFill>
                  <a:schemeClr val="tx2"/>
                </a:solidFill>
                <a:latin typeface="+mn-lt"/>
              </a:rPr>
              <a:t>Fourth level</a:t>
            </a:r>
          </a:p>
          <a:p>
            <a:pPr marL="2000250" lvl="4" indent="-171450">
              <a:buClr>
                <a:schemeClr val="tx2"/>
              </a:buClr>
              <a:buFont typeface="System Font Regular"/>
              <a:buChar char="-"/>
            </a:pPr>
            <a:r>
              <a:rPr lang="en-GB" sz="1000">
                <a:solidFill>
                  <a:schemeClr val="tx2"/>
                </a:solidFill>
                <a:latin typeface="+mn-lt"/>
              </a:rPr>
              <a:t>Fifth level</a:t>
            </a:r>
            <a:endParaRPr lang="en-US" sz="1000">
              <a:solidFill>
                <a:schemeClr val="tx2"/>
              </a:solidFill>
              <a:latin typeface="+mn-lt"/>
            </a:endParaRPr>
          </a:p>
          <a:p>
            <a:endParaRPr/>
          </a:p>
        </p:txBody>
      </p:sp>
      <p:sp>
        <p:nvSpPr>
          <p:cNvPr id="12" name="Placeholder 3">
            <a:extLst>
              <a:ext uri="{FF2B5EF4-FFF2-40B4-BE49-F238E27FC236}">
                <a16:creationId xmlns:a16="http://schemas.microsoft.com/office/drawing/2014/main" id="{6C0811DA-1436-1C90-68E8-D6A920491400}"/>
              </a:ext>
            </a:extLst>
          </p:cNvPr>
          <p:cNvSpPr txBox="1"/>
          <p:nvPr userDrawn="1"/>
        </p:nvSpPr>
        <p:spPr>
          <a:xfrm>
            <a:off x="568325" y="4725643"/>
            <a:ext cx="942975" cy="1181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650">
                <a:solidFill>
                  <a:srgbClr val="3C3C3B"/>
                </a:solidFill>
                <a:latin typeface="Arial"/>
                <a:cs typeface="Arial"/>
              </a:rPr>
              <a:t>The</a:t>
            </a:r>
            <a:r>
              <a:rPr sz="650" spc="1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3C3C3B"/>
                </a:solidFill>
                <a:latin typeface="Arial"/>
                <a:cs typeface="Arial"/>
              </a:rPr>
              <a:t>University</a:t>
            </a:r>
            <a:r>
              <a:rPr sz="650" spc="1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650">
                <a:solidFill>
                  <a:srgbClr val="3C3C3B"/>
                </a:solidFill>
                <a:latin typeface="Arial"/>
                <a:cs typeface="Arial"/>
              </a:rPr>
              <a:t>of</a:t>
            </a:r>
            <a:r>
              <a:rPr sz="650" spc="1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3C3C3B"/>
                </a:solidFill>
                <a:latin typeface="Arial"/>
                <a:cs typeface="Arial"/>
              </a:rPr>
              <a:t>Sydney</a:t>
            </a:r>
            <a:endParaRPr sz="650">
              <a:latin typeface="Arial"/>
              <a:cs typeface="Arial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5A642DA0-8A3F-F1D1-A500-3E3B635F525E}"/>
              </a:ext>
            </a:extLst>
          </p:cNvPr>
          <p:cNvSpPr/>
          <p:nvPr userDrawn="1"/>
        </p:nvSpPr>
        <p:spPr>
          <a:xfrm>
            <a:off x="571500" y="576262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914400" y="0"/>
                </a:moveTo>
                <a:lnTo>
                  <a:pt x="0" y="0"/>
                </a:lnTo>
              </a:path>
            </a:pathLst>
          </a:custGeom>
          <a:ln w="95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741" r:id="rId3"/>
    <p:sldLayoutId id="2147483704" r:id="rId4"/>
    <p:sldLayoutId id="2147483680" r:id="rId5"/>
    <p:sldLayoutId id="2147483681" r:id="rId6"/>
    <p:sldLayoutId id="2147483662" r:id="rId7"/>
    <p:sldLayoutId id="2147483668" r:id="rId8"/>
    <p:sldLayoutId id="2147483669" r:id="rId9"/>
    <p:sldLayoutId id="2147483667" r:id="rId10"/>
    <p:sldLayoutId id="2147483670" r:id="rId11"/>
    <p:sldLayoutId id="2147483666" r:id="rId12"/>
    <p:sldLayoutId id="2147483744" r:id="rId13"/>
    <p:sldLayoutId id="2147483671" r:id="rId14"/>
    <p:sldLayoutId id="2147483663" r:id="rId15"/>
    <p:sldLayoutId id="2147483672" r:id="rId16"/>
    <p:sldLayoutId id="2147483742" r:id="rId17"/>
    <p:sldLayoutId id="2147483743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740" r:id="rId24"/>
    <p:sldLayoutId id="2147483678" r:id="rId25"/>
    <p:sldLayoutId id="2147483679" r:id="rId26"/>
  </p:sldLayoutIdLst>
  <p:txStyles>
    <p:titleStyle>
      <a:lvl1pPr>
        <a:defRPr>
          <a:solidFill>
            <a:schemeClr val="accent1"/>
          </a:solidFill>
          <a:latin typeface="Times" pitchFamily="2" charset="0"/>
          <a:ea typeface="+mj-ea"/>
          <a:cs typeface="+mj-cs"/>
        </a:defRPr>
      </a:lvl1pPr>
    </p:titleStyle>
    <p:bodyStyle>
      <a:lvl1pPr marL="171450" indent="-171450">
        <a:buClr>
          <a:schemeClr val="tx2"/>
        </a:buClr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4572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2pPr>
      <a:lvl3pPr marL="9144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3pPr>
      <a:lvl4pPr marL="13716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4pPr>
      <a:lvl5pPr marL="18288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2" userDrawn="1">
          <p15:clr>
            <a:srgbClr val="A4A3A4"/>
          </p15:clr>
        </p15:guide>
        <p15:guide id="6" orient="horz" pos="1131" userDrawn="1">
          <p15:clr>
            <a:srgbClr val="A4A3A4"/>
          </p15:clr>
        </p15:guide>
        <p15:guide id="8" orient="horz" pos="2876" userDrawn="1">
          <p15:clr>
            <a:srgbClr val="A4A3A4"/>
          </p15:clr>
        </p15:guide>
        <p15:guide id="9" pos="360" userDrawn="1">
          <p15:clr>
            <a:srgbClr val="A4A3A4"/>
          </p15:clr>
        </p15:guide>
        <p15:guide id="10" pos="5396" userDrawn="1">
          <p15:clr>
            <a:srgbClr val="A4A3A4"/>
          </p15:clr>
        </p15:guide>
        <p15:guide id="11" pos="1185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sarah.humphreys@Sydney.edu.au" TargetMode="External"/><Relationship Id="rId2" Type="http://schemas.openxmlformats.org/officeDocument/2006/relationships/hyperlink" Target="mailto:Monique.laura@sydney.edu.au" TargetMode="Externa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openxmlformats.org/officeDocument/2006/relationships/hyperlink" Target="https://www.flickr.com/photos/tgerus/15204245949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s://resources.austplants.com.au/plant/eucalyptus-viminalis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1.svg"/><Relationship Id="rId11" Type="http://schemas.openxmlformats.org/officeDocument/2006/relationships/image" Target="../media/image26.sv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ducational-innovation.sydney.edu.au/teaching@sydney/?s=UDL+universal+design+diversity" TargetMode="External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5.xml"/><Relationship Id="rId9" Type="http://schemas.microsoft.com/office/2017/04/relationships/track" Target="../media/track1.vtt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ylorfrancis.com/chapters/edit/10.4324/9781351132077-7/using-professional-learning-communities-redesign-learning-environments-heis-liz-berquist-jane-neapolita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2E86410-8787-AFD7-73A3-8D6BC6EC4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1428" y="1"/>
            <a:ext cx="9155310" cy="5143500"/>
            <a:chOff x="-6732" y="0"/>
            <a:chExt cx="9155310" cy="5143500"/>
          </a:xfrm>
        </p:grpSpPr>
        <p:pic>
          <p:nvPicPr>
            <p:cNvPr id="12" name="object 4">
              <a:extLst>
                <a:ext uri="{FF2B5EF4-FFF2-40B4-BE49-F238E27FC236}">
                  <a16:creationId xmlns:a16="http://schemas.microsoft.com/office/drawing/2014/main" id="{29873FB0-F061-D0AD-C1BF-E9333358CD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/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10" b="21910"/>
            <a:stretch/>
          </p:blipFill>
          <p:spPr>
            <a:xfrm>
              <a:off x="-6732" y="0"/>
              <a:ext cx="9155310" cy="5143500"/>
            </a:xfrm>
            <a:prstGeom prst="rect">
              <a:avLst/>
            </a:prstGeom>
          </p:spPr>
        </p:pic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FA2FDF08-65A5-63A5-26FB-DD20405A91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4646" y="571500"/>
              <a:ext cx="4576646" cy="4000500"/>
            </a:xfrm>
            <a:custGeom>
              <a:avLst/>
              <a:gdLst/>
              <a:ahLst/>
              <a:cxnLst/>
              <a:rect l="l" t="t" r="r" b="b"/>
              <a:pathLst>
                <a:path w="4572000" h="4000500">
                  <a:moveTo>
                    <a:pt x="4572000" y="0"/>
                  </a:moveTo>
                  <a:lnTo>
                    <a:pt x="0" y="0"/>
                  </a:lnTo>
                  <a:lnTo>
                    <a:pt x="0" y="4000500"/>
                  </a:lnTo>
                  <a:lnTo>
                    <a:pt x="4572000" y="4000500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94D7CD">
                <a:alpha val="90980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/>
                </a:solidFill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CF816AC0-7B44-8AB8-B57D-F818212C895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8137" y="937577"/>
            <a:ext cx="3966985" cy="9465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>
                <a:cs typeface="Arial"/>
              </a:rPr>
              <a:t>Building inclusive learning communities</a:t>
            </a:r>
            <a:br>
              <a:rPr lang="en-GB">
                <a:cs typeface="Arial"/>
              </a:rPr>
            </a:br>
            <a:endParaRPr lang="en-GB" sz="2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+mj-lt"/>
              <a:cs typeface="Arial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8B4C21F-CE38-47D1-9F71-25C435A17113}"/>
              </a:ext>
            </a:extLst>
          </p:cNvPr>
          <p:cNvSpPr txBox="1">
            <a:spLocks/>
          </p:cNvSpPr>
          <p:nvPr/>
        </p:nvSpPr>
        <p:spPr>
          <a:xfrm>
            <a:off x="468137" y="2383319"/>
            <a:ext cx="3502275" cy="639822"/>
          </a:xfrm>
          <a:prstGeom prst="rect">
            <a:avLst/>
          </a:prstGeom>
        </p:spPr>
        <p:txBody>
          <a:bodyPr lIns="91440" tIns="45720" rIns="91440" bIns="45720" anchor="b" anchorCtr="0"/>
          <a:lstStyle>
            <a:lvl1pPr marL="0" indent="0" algn="l">
              <a:buClr>
                <a:schemeClr val="tx2"/>
              </a:buClr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cs typeface="Arial"/>
              </a:rPr>
              <a:t>Monique Laura </a:t>
            </a:r>
            <a:endParaRPr lang="en-US" dirty="0">
              <a:cs typeface="Arial"/>
            </a:endParaRPr>
          </a:p>
          <a:p>
            <a:r>
              <a:rPr lang="en-GB" dirty="0">
                <a:cs typeface="Arial"/>
              </a:rPr>
              <a:t>Sarah Humphreys </a:t>
            </a:r>
          </a:p>
          <a:p>
            <a:r>
              <a:rPr lang="en-GB" b="0" i="1" dirty="0">
                <a:cs typeface="Arial"/>
              </a:rPr>
              <a:t>Educational Innovation Team</a:t>
            </a:r>
            <a:endParaRPr lang="en-GB" b="0" dirty="0">
              <a:cs typeface="Arial"/>
            </a:endParaRPr>
          </a:p>
        </p:txBody>
      </p:sp>
      <p:pic>
        <p:nvPicPr>
          <p:cNvPr id="5" name="Picture 4" descr="The University of Sydney">
            <a:extLst>
              <a:ext uri="{FF2B5EF4-FFF2-40B4-BE49-F238E27FC236}">
                <a16:creationId xmlns:a16="http://schemas.microsoft.com/office/drawing/2014/main" id="{64CD0582-9EF5-9A4D-89D4-A6A79CB49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41" y="3611228"/>
            <a:ext cx="1558620" cy="54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98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8BBD1C7-82C3-6C93-58B7-0D411129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736598"/>
            <a:ext cx="5670550" cy="738664"/>
          </a:xfrm>
        </p:spPr>
        <p:txBody>
          <a:bodyPr wrap="square" lIns="0" tIns="0" rIns="0" bIns="0">
            <a:normAutofit/>
          </a:bodyPr>
          <a:lstStyle/>
          <a:p>
            <a:r>
              <a:rPr lang="en-US"/>
              <a:t>Connect with us!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B9858A-1414-474B-D5B8-C815827CE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494" y="1406711"/>
            <a:ext cx="4356100" cy="2781300"/>
          </a:xfrm>
        </p:spPr>
        <p:txBody>
          <a:bodyPr wrap="square" lIns="0" tIns="0" rIns="0" bIns="0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/>
              <a:t>If you'd like to connect with our community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/>
              <a:t>please get in touch</a:t>
            </a:r>
          </a:p>
          <a:p>
            <a:pPr marL="0" indent="0">
              <a:spcAft>
                <a:spcPts val="600"/>
              </a:spcAft>
              <a:buNone/>
            </a:pPr>
            <a:endParaRPr lang="en-US"/>
          </a:p>
          <a:p>
            <a:pPr marL="0" indent="0">
              <a:spcAft>
                <a:spcPts val="600"/>
              </a:spcAft>
              <a:buNone/>
            </a:pPr>
            <a:r>
              <a:rPr lang="en-US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monique.laura@sydney.edu.au</a:t>
            </a:r>
            <a:r>
              <a:rPr lang="en-US"/>
              <a:t> </a:t>
            </a:r>
          </a:p>
          <a:p>
            <a:pPr marL="0" indent="0">
              <a:spcAft>
                <a:spcPts val="600"/>
              </a:spcAft>
              <a:buNone/>
            </a:pPr>
            <a:endParaRPr lang="en-US"/>
          </a:p>
          <a:p>
            <a:pPr marL="0" indent="0">
              <a:spcAft>
                <a:spcPts val="600"/>
              </a:spcAft>
              <a:buNone/>
            </a:pPr>
            <a:r>
              <a:rPr lang="en-US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sarah.humphreys@sydney.edu.au</a:t>
            </a:r>
            <a:endParaRPr lang="en-US"/>
          </a:p>
          <a:p>
            <a:pPr marL="0" indent="0">
              <a:spcAft>
                <a:spcPts val="600"/>
              </a:spcAft>
              <a:buNone/>
            </a:pPr>
            <a:endParaRPr lang="en-US"/>
          </a:p>
        </p:txBody>
      </p:sp>
      <p:pic>
        <p:nvPicPr>
          <p:cNvPr id="2" name="object 4">
            <a:extLst>
              <a:ext uri="{FF2B5EF4-FFF2-40B4-BE49-F238E27FC236}">
                <a16:creationId xmlns:a16="http://schemas.microsoft.com/office/drawing/2014/main" id="{0F0D4A87-8B25-F799-8509-B6127C217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1" r="23734" b="2"/>
          <a:stretch/>
        </p:blipFill>
        <p:spPr>
          <a:xfrm>
            <a:off x="6495810" y="10"/>
            <a:ext cx="264819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8684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5BB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3955C08-9219-4636-92B6-221A8CE31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396" y="626916"/>
            <a:ext cx="798830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0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aseline="0" dirty="0">
                <a:solidFill>
                  <a:srgbClr val="414141"/>
                </a:solidFill>
                <a:latin typeface="Arial"/>
              </a:rPr>
              <a:t>Acknowledgment of Country</a:t>
            </a:r>
            <a:endParaRPr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4BDA5D-8C6A-ADF4-0B4D-F3A3A7F6B4A0}"/>
              </a:ext>
            </a:extLst>
          </p:cNvPr>
          <p:cNvSpPr txBox="1"/>
          <p:nvPr/>
        </p:nvSpPr>
        <p:spPr>
          <a:xfrm>
            <a:off x="1311071" y="1145768"/>
            <a:ext cx="326092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 err="1">
                <a:latin typeface="+mj-lt"/>
              </a:rPr>
              <a:t>Wurundjeri</a:t>
            </a:r>
            <a:r>
              <a:rPr lang="en-US" sz="1400" dirty="0">
                <a:latin typeface="+mj-lt"/>
              </a:rPr>
              <a:t> people of the Kulin Nations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" name="Picture 1" descr="In image of the leaves and flowers of the Manna Gum">
            <a:extLst>
              <a:ext uri="{FF2B5EF4-FFF2-40B4-BE49-F238E27FC236}">
                <a16:creationId xmlns:a16="http://schemas.microsoft.com/office/drawing/2014/main" id="{EFB76EE6-667F-98B9-CC66-A32A3F4DA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3" t="202" r="17137" b="32"/>
          <a:stretch/>
        </p:blipFill>
        <p:spPr>
          <a:xfrm>
            <a:off x="1810724" y="1603065"/>
            <a:ext cx="2151413" cy="2851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A7D92F5-797B-1F15-04CF-0713D20F7246}"/>
              </a:ext>
            </a:extLst>
          </p:cNvPr>
          <p:cNvSpPr txBox="1"/>
          <p:nvPr/>
        </p:nvSpPr>
        <p:spPr>
          <a:xfrm>
            <a:off x="1892300" y="4503401"/>
            <a:ext cx="26797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3C3C3B"/>
                </a:solidFill>
                <a:latin typeface="Arial"/>
              </a:rPr>
              <a:t>Manna Gum (flower), </a:t>
            </a:r>
            <a:r>
              <a:rPr lang="en-US" sz="600" dirty="0">
                <a:solidFill>
                  <a:srgbClr val="3C3C3B"/>
                </a:solidFill>
                <a:latin typeface="Arial"/>
                <a:hlinkClick r:id="rId4"/>
              </a:rPr>
              <a:t>image</a:t>
            </a:r>
            <a:r>
              <a:rPr lang="en-US" sz="600" dirty="0">
                <a:solidFill>
                  <a:srgbClr val="3C3C3B"/>
                </a:solidFill>
                <a:latin typeface="Arial"/>
              </a:rPr>
              <a:t> Alan Fairley</a:t>
            </a:r>
            <a:endParaRPr lang="en-US" sz="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9D3BA6-E989-9F58-91AA-FD8489E524FB}"/>
              </a:ext>
            </a:extLst>
          </p:cNvPr>
          <p:cNvSpPr txBox="1"/>
          <p:nvPr/>
        </p:nvSpPr>
        <p:spPr>
          <a:xfrm>
            <a:off x="4717904" y="1145768"/>
            <a:ext cx="274969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+mj-lt"/>
              </a:rPr>
              <a:t>Gadigal of the Eora Nation</a:t>
            </a:r>
          </a:p>
        </p:txBody>
      </p:sp>
      <p:pic>
        <p:nvPicPr>
          <p:cNvPr id="13" name="Picture 12" descr="An image of a grass tree">
            <a:extLst>
              <a:ext uri="{FF2B5EF4-FFF2-40B4-BE49-F238E27FC236}">
                <a16:creationId xmlns:a16="http://schemas.microsoft.com/office/drawing/2014/main" id="{FDC9442F-0304-9D4C-1682-A063FD4C06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8550" b="-141"/>
          <a:stretch/>
        </p:blipFill>
        <p:spPr>
          <a:xfrm>
            <a:off x="4840490" y="1570944"/>
            <a:ext cx="2072575" cy="2858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C3C602-349E-F12E-8BEC-2080B18B09D8}"/>
              </a:ext>
            </a:extLst>
          </p:cNvPr>
          <p:cNvSpPr txBox="1"/>
          <p:nvPr/>
        </p:nvSpPr>
        <p:spPr>
          <a:xfrm>
            <a:off x="4668012" y="4481005"/>
            <a:ext cx="2679700" cy="21214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r>
              <a:rPr lang="en-US" sz="600" dirty="0">
                <a:latin typeface="Arial"/>
                <a:cs typeface="Arial"/>
                <a:hlinkClick r:id="rId6"/>
              </a:rPr>
              <a:t>This Photo</a:t>
            </a:r>
            <a:r>
              <a:rPr lang="en-US" sz="600" dirty="0">
                <a:latin typeface="Arial"/>
                <a:cs typeface="Arial"/>
              </a:rPr>
              <a:t> of Grass tree Unknown author is licensed under </a:t>
            </a:r>
            <a:r>
              <a:rPr lang="en-US" sz="600" dirty="0">
                <a:latin typeface="Arial"/>
                <a:cs typeface="Arial"/>
                <a:hlinkClick r:id="rId7"/>
              </a:rPr>
              <a:t>CC BY-SA</a:t>
            </a:r>
            <a:r>
              <a:rPr lang="en-US" sz="600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057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F4C55-CCB6-063A-C595-4BD900927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79025"/>
            <a:ext cx="3055938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>
                <a:latin typeface="Arial"/>
              </a:rPr>
              <a:t>Learning communities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3C499-EA20-9860-565C-BE2E754E3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27" y="1477383"/>
            <a:ext cx="3055937" cy="2070100"/>
          </a:xfrm>
        </p:spPr>
        <p:txBody>
          <a:bodyPr wrap="square" lIns="0" tIns="0" rIns="0" bIns="0" anchor="t">
            <a:noAutofit/>
          </a:bodyPr>
          <a:lstStyle/>
          <a:p>
            <a:r>
              <a:rPr lang="en-US" sz="1400" dirty="0"/>
              <a:t>How can we foster a university-wide culture of intentionally designing for diversity?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E280DB3-2E70-5C5D-376D-5768CD88C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5614E22-CBD0-C382-448E-89771E805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2F60A67-2831-A07E-EE4E-A475DD8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9C223E-3BB9-579E-A533-D4D8989E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4" name="Picture Placeholder 4" descr="A cyclical representation a process to guide designing for diversity. The steps include learners, goals, barriers, solutions, next steps.">
            <a:extLst>
              <a:ext uri="{FF2B5EF4-FFF2-40B4-BE49-F238E27FC236}">
                <a16:creationId xmlns:a16="http://schemas.microsoft.com/office/drawing/2014/main" id="{5B0A259B-4C01-3722-17D0-FAE324F771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3" r="-2" b="-2"/>
          <a:stretch/>
        </p:blipFill>
        <p:spPr>
          <a:xfrm>
            <a:off x="902998" y="2226632"/>
            <a:ext cx="1999037" cy="2211771"/>
          </a:xfrm>
          <a:prstGeom prst="rect">
            <a:avLst/>
          </a:prstGeom>
          <a:noFill/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876FE97-164B-C0D0-54A3-B340A4AB6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15719" y="759526"/>
            <a:ext cx="1095375" cy="10477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A06B05E-47E4-5A7B-69DF-D20E74E8DBF4}"/>
              </a:ext>
            </a:extLst>
          </p:cNvPr>
          <p:cNvSpPr txBox="1"/>
          <p:nvPr/>
        </p:nvSpPr>
        <p:spPr>
          <a:xfrm>
            <a:off x="4515210" y="1994054"/>
            <a:ext cx="184221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  <a:latin typeface="+mn-lt"/>
              </a:rPr>
              <a:t>UDL chat / coffee</a:t>
            </a:r>
            <a:endParaRPr lang="en-US" sz="1400">
              <a:solidFill>
                <a:schemeClr val="tx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CACACC-0A78-E05C-3AE8-A7BEC3FB62B5}"/>
              </a:ext>
            </a:extLst>
          </p:cNvPr>
          <p:cNvSpPr txBox="1"/>
          <p:nvPr/>
        </p:nvSpPr>
        <p:spPr>
          <a:xfrm>
            <a:off x="6650583" y="1885775"/>
            <a:ext cx="184221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  <a:latin typeface="+mn-lt"/>
              </a:rPr>
              <a:t>Canvas resource &amp; interactive site</a:t>
            </a:r>
            <a:endParaRPr lang="en-US" sz="1400">
              <a:solidFill>
                <a:schemeClr val="tx2"/>
              </a:solidFill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6A18C317-0322-2AFE-681B-2CDB19FD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0454" y="574901"/>
            <a:ext cx="939512" cy="9679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CC44B3-80F3-9F1D-A943-ECB08B8D0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735" b="13007"/>
          <a:stretch/>
        </p:blipFill>
        <p:spPr>
          <a:xfrm>
            <a:off x="5507925" y="857991"/>
            <a:ext cx="911474" cy="82939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4568E1C-7FB3-8C0F-F9F1-2EEEFB368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57564" y="2634528"/>
            <a:ext cx="1162050" cy="119062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0710FB6-ACED-5AA1-5218-9099D40983EA}"/>
              </a:ext>
            </a:extLst>
          </p:cNvPr>
          <p:cNvSpPr txBox="1"/>
          <p:nvPr/>
        </p:nvSpPr>
        <p:spPr>
          <a:xfrm>
            <a:off x="4773539" y="3912353"/>
            <a:ext cx="146369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  <a:latin typeface="Arial"/>
                <a:cs typeface="Arial"/>
              </a:rPr>
              <a:t>Community of Practice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3EF42EC8-A8E6-EFA3-EB44-81FB3AFEF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40657" y="2805051"/>
            <a:ext cx="847725" cy="8572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1B408D0-B583-211C-3088-D698A1FD2DD3}"/>
              </a:ext>
            </a:extLst>
          </p:cNvPr>
          <p:cNvSpPr txBox="1"/>
          <p:nvPr/>
        </p:nvSpPr>
        <p:spPr>
          <a:xfrm>
            <a:off x="6634748" y="3917032"/>
            <a:ext cx="185421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  <a:latin typeface="Arial"/>
                <a:cs typeface="Arial"/>
              </a:rPr>
              <a:t>Professional learning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198004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F639F-ACF6-8D18-6BC2-5876ADDCA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lIns="0" tIns="0" rIns="0" bIns="0" anchor="t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"/>
              </a:rPr>
              <a:t>UDL coffee</a:t>
            </a:r>
          </a:p>
        </p:txBody>
      </p:sp>
      <p:pic>
        <p:nvPicPr>
          <p:cNvPr id="5" name="Picture 4" descr="A group of smiling people sitting around a table drinking coffee.">
            <a:extLst>
              <a:ext uri="{FF2B5EF4-FFF2-40B4-BE49-F238E27FC236}">
                <a16:creationId xmlns:a16="http://schemas.microsoft.com/office/drawing/2014/main" id="{FCC8FA97-2D4C-39B2-0BC8-EEB00E3F3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69" y="1557412"/>
            <a:ext cx="3227295" cy="2420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5385B-67CA-BBC9-51B3-BB3A53EA7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036"/>
          <a:stretch/>
        </p:blipFill>
        <p:spPr>
          <a:xfrm>
            <a:off x="7917741" y="183542"/>
            <a:ext cx="1015341" cy="844386"/>
          </a:xfrm>
          <a:prstGeom prst="rect">
            <a:avLst/>
          </a:prstGeom>
        </p:spPr>
      </p:pic>
      <p:pic>
        <p:nvPicPr>
          <p:cNvPr id="8" name="Picture 7" descr="A person writing UDL catch phrases on a glass office wall.">
            <a:extLst>
              <a:ext uri="{FF2B5EF4-FFF2-40B4-BE49-F238E27FC236}">
                <a16:creationId xmlns:a16="http://schemas.microsoft.com/office/drawing/2014/main" id="{BBD399CD-F814-EAE3-1EE4-10048CAB6C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82" t="23230" r="9454" b="26658"/>
          <a:stretch/>
        </p:blipFill>
        <p:spPr>
          <a:xfrm>
            <a:off x="6351564" y="1557972"/>
            <a:ext cx="2453380" cy="248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138E6B-A983-E737-8962-DDE6B5928A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4891" y="1842246"/>
            <a:ext cx="2286914" cy="217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5411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F639F-ACF6-8D18-6BC2-5876ADDCA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lIns="0" tIns="0" rIns="0" bIns="0" anchor="t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"/>
              </a:rPr>
              <a:t>UDL chat</a:t>
            </a:r>
          </a:p>
        </p:txBody>
      </p:sp>
      <p:pic>
        <p:nvPicPr>
          <p:cNvPr id="5" name="Picture 4" descr="A screenshot from a UDL chat Zoom session showing 30 participants.">
            <a:extLst>
              <a:ext uri="{FF2B5EF4-FFF2-40B4-BE49-F238E27FC236}">
                <a16:creationId xmlns:a16="http://schemas.microsoft.com/office/drawing/2014/main" id="{D731EA7D-2DF3-F382-5ED6-89946F423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880" y="1106573"/>
            <a:ext cx="2971579" cy="2135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0B2DEC-3E71-5428-7C37-7C40C7BB6814}"/>
              </a:ext>
            </a:extLst>
          </p:cNvPr>
          <p:cNvSpPr txBox="1"/>
          <p:nvPr/>
        </p:nvSpPr>
        <p:spPr>
          <a:xfrm>
            <a:off x="507359" y="1391537"/>
            <a:ext cx="6752784" cy="2960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Flipped classrooms</a:t>
            </a:r>
            <a:endParaRPr lang="en-US" sz="1400">
              <a:latin typeface="Arial"/>
              <a:cs typeface="Arial"/>
            </a:endParaRP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Building efficiency into LMS workflow</a:t>
            </a: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Digital accessibility</a:t>
            </a: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A Canvas UDL re-design</a:t>
            </a: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UDL 3.0 update</a:t>
            </a: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Academic stress and UDL research</a:t>
            </a: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Tutor training in FASS</a:t>
            </a: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Using warm-up tasks to prepare students for their final exam in Engineering</a:t>
            </a: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Proactive teaching design for sensitive material in Sexual Health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8BF94C5-C346-1BB8-567A-89C6816A2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3901" y="136999"/>
            <a:ext cx="1095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84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F639F-ACF6-8D18-6BC2-5876ADDCA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675042"/>
            <a:ext cx="7988300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rial"/>
              </a:rPr>
              <a:t>Canvas resource and interactive site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5CD249B-DEEC-998D-02A4-7A7406C1A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77150" y="209550"/>
            <a:ext cx="1095375" cy="1047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C2FE-F98C-C5D7-AD5A-932E5CDF4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536" y="2384965"/>
            <a:ext cx="1482800" cy="1470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AC5D56-EC4A-5022-EAF4-D09A94870E5A}"/>
              </a:ext>
            </a:extLst>
          </p:cNvPr>
          <p:cNvSpPr txBox="1"/>
          <p:nvPr/>
        </p:nvSpPr>
        <p:spPr>
          <a:xfrm>
            <a:off x="243936" y="3791349"/>
            <a:ext cx="211826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hlinkClick r:id="rId8"/>
              </a:rPr>
              <a:t>bit.ly/</a:t>
            </a:r>
            <a:r>
              <a:rPr lang="en-US" sz="1400" dirty="0" err="1">
                <a:hlinkClick r:id="rId8"/>
              </a:rPr>
              <a:t>TeachingAtSydney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DfD intro (1)" descr="Recording by Sarah Humphries">
            <a:hlinkClick r:id="" action="ppaction://media"/>
            <a:extLst>
              <a:ext uri="{FF2B5EF4-FFF2-40B4-BE49-F238E27FC236}">
                <a16:creationId xmlns:a16="http://schemas.microsoft.com/office/drawing/2014/main" id="{5CC9861E-5B68-9818-CD88-9C148B5828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F3256857-541E-4600-BC93-56BFA8D29735}" label="DfD intro (1)" lang="" r:embed="rId9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60173" y="1141605"/>
            <a:ext cx="4997798" cy="368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2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F639F-ACF6-8D18-6BC2-5876ADDCA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lIns="0" tIns="0" rIns="0" bIns="0" anchor="t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"/>
              </a:rPr>
              <a:t>Community of Practice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2C77891-C4C2-E9DF-8505-7D2C92CC9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62887" y="138112"/>
            <a:ext cx="1162050" cy="1190625"/>
          </a:xfrm>
          <a:prstGeom prst="rect">
            <a:avLst/>
          </a:prstGeom>
        </p:spPr>
      </p:pic>
      <p:pic>
        <p:nvPicPr>
          <p:cNvPr id="5" name="Picture 4" descr="A group of people sitting at tables in a room with a projector screen">
            <a:extLst>
              <a:ext uri="{FF2B5EF4-FFF2-40B4-BE49-F238E27FC236}">
                <a16:creationId xmlns:a16="http://schemas.microsoft.com/office/drawing/2014/main" id="{E23DD434-45B4-7AAE-13A7-414F47E08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508" y="1412207"/>
            <a:ext cx="4114800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group of people in a room chatting and enjoying the catering.">
            <a:extLst>
              <a:ext uri="{FF2B5EF4-FFF2-40B4-BE49-F238E27FC236}">
                <a16:creationId xmlns:a16="http://schemas.microsoft.com/office/drawing/2014/main" id="{366B390E-6120-574B-2F47-F4621AFC0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8120" y="1412207"/>
            <a:ext cx="4099762" cy="3086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2362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F639F-ACF6-8D18-6BC2-5876ADDCA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lIns="0" tIns="0" rIns="0" bIns="0" anchor="t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"/>
              </a:rPr>
              <a:t>Professional learning opportunities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D002294-9BF1-B146-7EF5-E36DE2908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0050" y="304800"/>
            <a:ext cx="847725" cy="857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72C2E9-0273-A482-68F0-7636C9DB1DC6}"/>
              </a:ext>
            </a:extLst>
          </p:cNvPr>
          <p:cNvSpPr txBox="1"/>
          <p:nvPr/>
        </p:nvSpPr>
        <p:spPr>
          <a:xfrm>
            <a:off x="1919734" y="1140310"/>
            <a:ext cx="233832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Workshop</a:t>
            </a:r>
            <a:endParaRPr lang="en-US" sz="1400" dirty="0">
              <a:solidFill>
                <a:srgbClr val="000000"/>
              </a:solidFill>
            </a:endParaRPr>
          </a:p>
          <a:p>
            <a:pPr algn="ctr"/>
            <a:r>
              <a:rPr lang="en-US" sz="1400" dirty="0">
                <a:latin typeface="Arial"/>
                <a:cs typeface="Arial"/>
              </a:rPr>
              <a:t>2 hours </a:t>
            </a:r>
            <a:endParaRPr lang="en-US" dirty="0"/>
          </a:p>
        </p:txBody>
      </p:sp>
      <p:pic>
        <p:nvPicPr>
          <p:cNvPr id="6" name="Picture 5" descr="A poster promoting a 2 hour workshop -  an opportunity to explore diversity in your learning environments and work towards offering flexible pathwyas for all learners to thrive">
            <a:extLst>
              <a:ext uri="{FF2B5EF4-FFF2-40B4-BE49-F238E27FC236}">
                <a16:creationId xmlns:a16="http://schemas.microsoft.com/office/drawing/2014/main" id="{6EBD1525-3F57-9C5B-132A-25BF193487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3" t="-996" r="3448" b="-806"/>
          <a:stretch/>
        </p:blipFill>
        <p:spPr>
          <a:xfrm>
            <a:off x="2242483" y="1850493"/>
            <a:ext cx="2178154" cy="28377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4DFDE4-68A5-98A0-BB44-31783C026576}"/>
              </a:ext>
            </a:extLst>
          </p:cNvPr>
          <p:cNvSpPr txBox="1"/>
          <p:nvPr/>
        </p:nvSpPr>
        <p:spPr>
          <a:xfrm>
            <a:off x="4950417" y="1140309"/>
            <a:ext cx="291559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Proactive Design Intensive</a:t>
            </a:r>
            <a:endParaRPr lang="en-US" sz="1400" dirty="0">
              <a:solidFill>
                <a:srgbClr val="000000"/>
              </a:solidFill>
            </a:endParaRPr>
          </a:p>
          <a:p>
            <a:pPr algn="ctr"/>
            <a:r>
              <a:rPr lang="en-US" sz="1400" dirty="0">
                <a:latin typeface="Arial"/>
                <a:cs typeface="Arial"/>
              </a:rPr>
              <a:t>2 days</a:t>
            </a:r>
            <a:endParaRPr lang="en-US" dirty="0"/>
          </a:p>
        </p:txBody>
      </p:sp>
      <p:pic>
        <p:nvPicPr>
          <p:cNvPr id="4" name="Picture 3" descr="A poster promoting a 2 day proacitve design intentive - an opportunity to transform you educational experiences with intentional design in mind.">
            <a:extLst>
              <a:ext uri="{FF2B5EF4-FFF2-40B4-BE49-F238E27FC236}">
                <a16:creationId xmlns:a16="http://schemas.microsoft.com/office/drawing/2014/main" id="{F643C8C4-4A0B-DB3A-EC65-87B20A763A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1" r="-279" b="-1867"/>
          <a:stretch/>
        </p:blipFill>
        <p:spPr>
          <a:xfrm>
            <a:off x="5479840" y="1850760"/>
            <a:ext cx="2042906" cy="28402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235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5BB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B769ED-81FA-635F-492A-FE79C6393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641348"/>
            <a:ext cx="7988300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rial"/>
              </a:rPr>
              <a:t>Impact ...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3D6FA-46B6-8A6C-95F8-A5843DD9DB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850" y="1011930"/>
            <a:ext cx="7988381" cy="3276495"/>
          </a:xfrm>
        </p:spPr>
        <p:txBody>
          <a:bodyPr wrap="square" lIns="0" tIns="0" rIns="0" bIns="0" anchor="t">
            <a:noAutofit/>
          </a:bodyPr>
          <a:lstStyle/>
          <a:p>
            <a:pPr algn="l">
              <a:lnSpc>
                <a:spcPct val="150000"/>
              </a:lnSpc>
              <a:buFont typeface="Arial"/>
              <a:buChar char="•"/>
            </a:pPr>
            <a:r>
              <a:rPr lang="en-US" sz="1400"/>
              <a:t>A shared language</a:t>
            </a:r>
            <a:endParaRPr lang="en-US"/>
          </a:p>
          <a:p>
            <a:pPr algn="l">
              <a:lnSpc>
                <a:spcPct val="150000"/>
              </a:lnSpc>
              <a:buFont typeface="Arial"/>
              <a:buChar char="•"/>
            </a:pPr>
            <a:r>
              <a:rPr lang="en-US" sz="1400"/>
              <a:t>Affirming of practices already aligned to UDL</a:t>
            </a:r>
          </a:p>
          <a:p>
            <a:pPr algn="l">
              <a:lnSpc>
                <a:spcPct val="150000"/>
              </a:lnSpc>
              <a:buFont typeface="Arial"/>
              <a:buChar char="•"/>
            </a:pPr>
            <a:r>
              <a:rPr lang="en-US" sz="1400"/>
              <a:t>Challenges and shifts thinking</a:t>
            </a:r>
          </a:p>
          <a:p>
            <a:pPr algn="l">
              <a:lnSpc>
                <a:spcPct val="150000"/>
              </a:lnSpc>
              <a:buFont typeface="Arial"/>
              <a:buChar char="•"/>
            </a:pPr>
            <a:r>
              <a:rPr lang="en-US" sz="1400"/>
              <a:t>Offers choice and flexibility in how to learn about UDL</a:t>
            </a:r>
          </a:p>
          <a:p>
            <a:pPr algn="l">
              <a:lnSpc>
                <a:spcPct val="150000"/>
              </a:lnSpc>
              <a:buFont typeface="Arial"/>
              <a:buChar char="•"/>
            </a:pPr>
            <a:r>
              <a:rPr lang="en-US" sz="1400"/>
              <a:t>Influencing others by sharing stories of success</a:t>
            </a:r>
          </a:p>
          <a:p>
            <a:pPr algn="l">
              <a:lnSpc>
                <a:spcPct val="150000"/>
              </a:lnSpc>
              <a:buFont typeface="Arial"/>
              <a:buChar char="•"/>
            </a:pPr>
            <a:r>
              <a:rPr lang="en-US" sz="1400"/>
              <a:t>Developing a collaborative, problem-solving approach to teaching and learning design</a:t>
            </a:r>
          </a:p>
          <a:p>
            <a:pPr algn="l">
              <a:lnSpc>
                <a:spcPct val="150000"/>
              </a:lnSpc>
              <a:buFont typeface="Arial"/>
              <a:buChar char="•"/>
            </a:pPr>
            <a:r>
              <a:rPr lang="en-US" sz="1400"/>
              <a:t>Creates opportunities for recognition and reward</a:t>
            </a:r>
          </a:p>
          <a:p>
            <a:pPr algn="l">
              <a:buFont typeface="Arial"/>
              <a:buChar char="•"/>
            </a:pPr>
            <a:endParaRPr lang="en-US"/>
          </a:p>
          <a:p>
            <a:pPr marL="0" indent="0" algn="l">
              <a:buNone/>
            </a:pPr>
            <a:r>
              <a:rPr lang="en-US" sz="1100" b="1"/>
              <a:t>Reference:</a:t>
            </a:r>
          </a:p>
          <a:p>
            <a:pPr marL="0" indent="0" algn="l">
              <a:buNone/>
            </a:pPr>
            <a:r>
              <a:rPr lang="en-US" sz="1100"/>
              <a:t>Berquist, L., </a:t>
            </a:r>
            <a:r>
              <a:rPr lang="en-US" sz="1100" err="1"/>
              <a:t>Neopolitan</a:t>
            </a:r>
            <a:r>
              <a:rPr lang="en-US" sz="1100"/>
              <a:t>, J. (2019). </a:t>
            </a:r>
            <a:r>
              <a:rPr lang="en-US" sz="1100" b="1"/>
              <a:t>Using professional learning communities to redesign learning environments in HEIs.</a:t>
            </a:r>
            <a:r>
              <a:rPr lang="en-US" sz="1100"/>
              <a:t> In S. Bracken, K. Novak (Eds), </a:t>
            </a:r>
            <a:r>
              <a:rPr lang="en-US" sz="1100" i="1"/>
              <a:t>Transforming Higher Education Through Universal Design for Learning </a:t>
            </a:r>
            <a:r>
              <a:rPr lang="en-US" sz="1100"/>
              <a:t>(1st ed, pp 101-111).</a:t>
            </a:r>
          </a:p>
          <a:p>
            <a:pPr marL="0" indent="0" algn="l">
              <a:buNone/>
            </a:pPr>
            <a:r>
              <a:rPr lang="en-US" sz="1100">
                <a:hlinkClick r:id="rId3"/>
              </a:rPr>
              <a:t>https://www.taylorfrancis.com/chapters/edit/10.4324/9781351132077-7/using-professional-learning-communities-redesign-learning-environments-heis-liz-berquist-jane-neapolitan</a:t>
            </a:r>
            <a:r>
              <a:rPr lang="en-US" sz="120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4489763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University of Sydney 2022_2">
      <a:dk1>
        <a:srgbClr val="000000"/>
      </a:dk1>
      <a:lt1>
        <a:srgbClr val="FFFFFF"/>
      </a:lt1>
      <a:dk2>
        <a:srgbClr val="414141"/>
      </a:dk2>
      <a:lt2>
        <a:srgbClr val="FCEDE2"/>
      </a:lt2>
      <a:accent1>
        <a:srgbClr val="E64626"/>
      </a:accent1>
      <a:accent2>
        <a:srgbClr val="414141"/>
      </a:accent2>
      <a:accent3>
        <a:srgbClr val="71A399"/>
      </a:accent3>
      <a:accent4>
        <a:srgbClr val="DAA8A2"/>
      </a:accent4>
      <a:accent5>
        <a:srgbClr val="8F9EC9"/>
      </a:accent5>
      <a:accent6>
        <a:srgbClr val="1A345E"/>
      </a:accent6>
      <a:hlink>
        <a:srgbClr val="E64626"/>
      </a:hlink>
      <a:folHlink>
        <a:srgbClr val="F051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cknowledgement of Country">
  <a:themeElements>
    <a:clrScheme name="University of Sydney 2022_2">
      <a:dk1>
        <a:srgbClr val="000000"/>
      </a:dk1>
      <a:lt1>
        <a:srgbClr val="FFFFFF"/>
      </a:lt1>
      <a:dk2>
        <a:srgbClr val="414141"/>
      </a:dk2>
      <a:lt2>
        <a:srgbClr val="FCEDE2"/>
      </a:lt2>
      <a:accent1>
        <a:srgbClr val="E64626"/>
      </a:accent1>
      <a:accent2>
        <a:srgbClr val="414141"/>
      </a:accent2>
      <a:accent3>
        <a:srgbClr val="71A399"/>
      </a:accent3>
      <a:accent4>
        <a:srgbClr val="DAA8A2"/>
      </a:accent4>
      <a:accent5>
        <a:srgbClr val="8F9EC9"/>
      </a:accent5>
      <a:accent6>
        <a:srgbClr val="1A345E"/>
      </a:accent6>
      <a:hlink>
        <a:srgbClr val="E64626"/>
      </a:hlink>
      <a:folHlink>
        <a:srgbClr val="F051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apter break">
  <a:themeElements>
    <a:clrScheme name="University of Sydney 2022_2">
      <a:dk1>
        <a:srgbClr val="000000"/>
      </a:dk1>
      <a:lt1>
        <a:srgbClr val="FFFFFF"/>
      </a:lt1>
      <a:dk2>
        <a:srgbClr val="414141"/>
      </a:dk2>
      <a:lt2>
        <a:srgbClr val="FCEDE2"/>
      </a:lt2>
      <a:accent1>
        <a:srgbClr val="E64626"/>
      </a:accent1>
      <a:accent2>
        <a:srgbClr val="414141"/>
      </a:accent2>
      <a:accent3>
        <a:srgbClr val="71A399"/>
      </a:accent3>
      <a:accent4>
        <a:srgbClr val="DAA8A2"/>
      </a:accent4>
      <a:accent5>
        <a:srgbClr val="8F9EC9"/>
      </a:accent5>
      <a:accent6>
        <a:srgbClr val="1A345E"/>
      </a:accent6>
      <a:hlink>
        <a:srgbClr val="E64626"/>
      </a:hlink>
      <a:folHlink>
        <a:srgbClr val="F051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Graphic slides">
  <a:themeElements>
    <a:clrScheme name="University of Sydney 2022_2">
      <a:dk1>
        <a:srgbClr val="000000"/>
      </a:dk1>
      <a:lt1>
        <a:srgbClr val="FFFFFF"/>
      </a:lt1>
      <a:dk2>
        <a:srgbClr val="414141"/>
      </a:dk2>
      <a:lt2>
        <a:srgbClr val="FCEDE2"/>
      </a:lt2>
      <a:accent1>
        <a:srgbClr val="E64626"/>
      </a:accent1>
      <a:accent2>
        <a:srgbClr val="414141"/>
      </a:accent2>
      <a:accent3>
        <a:srgbClr val="71A399"/>
      </a:accent3>
      <a:accent4>
        <a:srgbClr val="DAA8A2"/>
      </a:accent4>
      <a:accent5>
        <a:srgbClr val="8F9EC9"/>
      </a:accent5>
      <a:accent6>
        <a:srgbClr val="1A345E"/>
      </a:accent6>
      <a:hlink>
        <a:srgbClr val="E64626"/>
      </a:hlink>
      <a:folHlink>
        <a:srgbClr val="F051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ntent slides">
  <a:themeElements>
    <a:clrScheme name="University of Sydney 2022_2">
      <a:dk1>
        <a:srgbClr val="000000"/>
      </a:dk1>
      <a:lt1>
        <a:srgbClr val="FFFFFF"/>
      </a:lt1>
      <a:dk2>
        <a:srgbClr val="414141"/>
      </a:dk2>
      <a:lt2>
        <a:srgbClr val="FCEDE2"/>
      </a:lt2>
      <a:accent1>
        <a:srgbClr val="E64626"/>
      </a:accent1>
      <a:accent2>
        <a:srgbClr val="414141"/>
      </a:accent2>
      <a:accent3>
        <a:srgbClr val="71A399"/>
      </a:accent3>
      <a:accent4>
        <a:srgbClr val="DAA8A2"/>
      </a:accent4>
      <a:accent5>
        <a:srgbClr val="8F9EC9"/>
      </a:accent5>
      <a:accent6>
        <a:srgbClr val="1A345E"/>
      </a:accent6>
      <a:hlink>
        <a:srgbClr val="E64626"/>
      </a:hlink>
      <a:folHlink>
        <a:srgbClr val="F051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University of Sydney 2022_2">
    <a:dk1>
      <a:srgbClr val="000000"/>
    </a:dk1>
    <a:lt1>
      <a:srgbClr val="FFFFFF"/>
    </a:lt1>
    <a:dk2>
      <a:srgbClr val="414141"/>
    </a:dk2>
    <a:lt2>
      <a:srgbClr val="FCEDE2"/>
    </a:lt2>
    <a:accent1>
      <a:srgbClr val="E64626"/>
    </a:accent1>
    <a:accent2>
      <a:srgbClr val="414141"/>
    </a:accent2>
    <a:accent3>
      <a:srgbClr val="71A399"/>
    </a:accent3>
    <a:accent4>
      <a:srgbClr val="DAA8A2"/>
    </a:accent4>
    <a:accent5>
      <a:srgbClr val="8F9EC9"/>
    </a:accent5>
    <a:accent6>
      <a:srgbClr val="1A345E"/>
    </a:accent6>
    <a:hlink>
      <a:srgbClr val="E64626"/>
    </a:hlink>
    <a:folHlink>
      <a:srgbClr val="F05133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5E3D60D9E6E04A88E6C46A8F8E80F5" ma:contentTypeVersion="14" ma:contentTypeDescription="Create a new document." ma:contentTypeScope="" ma:versionID="9c3761507c3876473129cc65f42fe919">
  <xsd:schema xmlns:xsd="http://www.w3.org/2001/XMLSchema" xmlns:xs="http://www.w3.org/2001/XMLSchema" xmlns:p="http://schemas.microsoft.com/office/2006/metadata/properties" xmlns:ns2="43435717-49c9-4489-9470-c7c98d62699d" xmlns:ns3="242681ae-e6e2-4ee6-90fd-f2c0d11c7b09" targetNamespace="http://schemas.microsoft.com/office/2006/metadata/properties" ma:root="true" ma:fieldsID="d8c226d9cf81477381acf7e37602337f" ns2:_="" ns3:_="">
    <xsd:import namespace="43435717-49c9-4489-9470-c7c98d62699d"/>
    <xsd:import namespace="242681ae-e6e2-4ee6-90fd-f2c0d11c7b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435717-49c9-4489-9470-c7c98d6269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be76f96-e7f0-4e7c-b4d8-bf0f4c547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2681ae-e6e2-4ee6-90fd-f2c0d11c7b0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d00c8ac-6135-4edf-90aa-1e6137a64d6d}" ma:internalName="TaxCatchAll" ma:showField="CatchAllData" ma:web="242681ae-e6e2-4ee6-90fd-f2c0d11c7b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435717-49c9-4489-9470-c7c98d62699d">
      <Terms xmlns="http://schemas.microsoft.com/office/infopath/2007/PartnerControls"/>
    </lcf76f155ced4ddcb4097134ff3c332f>
    <TaxCatchAll xmlns="242681ae-e6e2-4ee6-90fd-f2c0d11c7b09" xsi:nil="true"/>
  </documentManagement>
</p:properties>
</file>

<file path=customXml/itemProps1.xml><?xml version="1.0" encoding="utf-8"?>
<ds:datastoreItem xmlns:ds="http://schemas.openxmlformats.org/officeDocument/2006/customXml" ds:itemID="{B7C12CD9-6F0C-4A01-B57B-B490F7607B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5C1919-0CB1-478E-A09B-2325E86FD9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435717-49c9-4489-9470-c7c98d62699d"/>
    <ds:schemaRef ds:uri="242681ae-e6e2-4ee6-90fd-f2c0d11c7b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67C52B2-5D69-4C2B-A24B-006E3875C69D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242681ae-e6e2-4ee6-90fd-f2c0d11c7b09"/>
    <ds:schemaRef ds:uri="http://www.w3.org/XML/1998/namespace"/>
    <ds:schemaRef ds:uri="43435717-49c9-4489-9470-c7c98d62699d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82b3e37e-8171-485d-b10b-38dae7ed14a8}" enabled="0" method="" siteId="{82b3e37e-8171-485d-b10b-38dae7ed14a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308</Words>
  <Application>Microsoft Office PowerPoint</Application>
  <PresentationFormat>On-screen Show (16:9)</PresentationFormat>
  <Paragraphs>61</Paragraphs>
  <Slides>10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</vt:lpstr>
      <vt:lpstr>Calibri</vt:lpstr>
      <vt:lpstr>Calibri Light</vt:lpstr>
      <vt:lpstr>System Font Regular</vt:lpstr>
      <vt:lpstr>Times</vt:lpstr>
      <vt:lpstr>Times New Roman</vt:lpstr>
      <vt:lpstr>Title slides</vt:lpstr>
      <vt:lpstr>Acknowledgement of Country</vt:lpstr>
      <vt:lpstr>Chapter break</vt:lpstr>
      <vt:lpstr>Graphic slides</vt:lpstr>
      <vt:lpstr>1_Custom Design</vt:lpstr>
      <vt:lpstr>Custom Design</vt:lpstr>
      <vt:lpstr>Content slides</vt:lpstr>
      <vt:lpstr>Building inclusive learning communities </vt:lpstr>
      <vt:lpstr>Acknowledgment of Country</vt:lpstr>
      <vt:lpstr>Learning communities</vt:lpstr>
      <vt:lpstr>UDL coffee</vt:lpstr>
      <vt:lpstr>UDL chat</vt:lpstr>
      <vt:lpstr>Canvas resource and interactive site</vt:lpstr>
      <vt:lpstr>Community of Practice</vt:lpstr>
      <vt:lpstr>Professional learning opportunities</vt:lpstr>
      <vt:lpstr>Impact ...</vt:lpstr>
      <vt:lpstr>Connect with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guide to using our University PowerPoint template</dc:title>
  <dc:creator>Sarah</dc:creator>
  <cp:lastModifiedBy>Jane Hawkeswood</cp:lastModifiedBy>
  <cp:revision>202</cp:revision>
  <dcterms:created xsi:type="dcterms:W3CDTF">2022-10-08T02:11:21Z</dcterms:created>
  <dcterms:modified xsi:type="dcterms:W3CDTF">2024-06-19T01:31:01Z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2022-10-08T00:00:00Z</vt:filetime>
  </property>
  <property fmtid="{D5CDD505-2E9C-101B-9397-08002B2CF9AE}" pid="3" name="Creator">
    <vt:lpwstr>Adobe InDesign 17.0 (Macintosh)</vt:lpwstr>
  </property>
  <property fmtid="{D5CDD505-2E9C-101B-9397-08002B2CF9AE}" pid="4" name="LastSaved">
    <vt:filetime>2022-10-08T00:00:00Z</vt:filetime>
  </property>
  <property fmtid="{D5CDD505-2E9C-101B-9397-08002B2CF9AE}" pid="5" name="Producer">
    <vt:lpwstr>Adobe PDF Library 16.0.3</vt:lpwstr>
  </property>
  <property fmtid="{D5CDD505-2E9C-101B-9397-08002B2CF9AE}" pid="6" name="ContentTypeId">
    <vt:lpwstr>0x0101005834D7AC55572246B48DC94D166E5574</vt:lpwstr>
  </property>
  <property fmtid="{D5CDD505-2E9C-101B-9397-08002B2CF9AE}" pid="7" name="MediaServiceImageTags">
    <vt:lpwstr/>
  </property>
</Properties>
</file>