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14"/>
  </p:notesMasterIdLst>
  <p:sldIdLst>
    <p:sldId id="304" r:id="rId5"/>
    <p:sldId id="306" r:id="rId6"/>
    <p:sldId id="307" r:id="rId7"/>
    <p:sldId id="308" r:id="rId8"/>
    <p:sldId id="309" r:id="rId9"/>
    <p:sldId id="310" r:id="rId10"/>
    <p:sldId id="311" r:id="rId11"/>
    <p:sldId id="312" r:id="rId12"/>
    <p:sldId id="313" r:id="rId1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0A6501-1160-37E9-3C47-0FEEDBBF1EF6}" name="Ronny Andrade Parra" initials="RP" userId="S::ronny.andrade.parra@rmit.edu.au::506c3a95-5c8a-4e79-847b-a6bb4828e7dd" providerId="AD"/>
  <p188:author id="{65A8D3B6-C987-06C8-0E88-F4064FA32BD7}" name="Dianne Herft" initials="DH" userId="S::dianne.herft@rmit.edu.au::a70f6091-ac4b-4d14-835f-e4cb1e9856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ophie MacGillivray" initials="SM" lastIdx="7" clrIdx="6">
    <p:extLst>
      <p:ext uri="{19B8F6BF-5375-455C-9EA6-DF929625EA0E}">
        <p15:presenceInfo xmlns:p15="http://schemas.microsoft.com/office/powerpoint/2012/main" userId="S::sophie.macgillivray@rmit.edu.au::1582d821-a095-4492-868f-ca3120a0aac1" providerId="AD"/>
      </p:ext>
    </p:extLst>
  </p:cmAuthor>
  <p:cmAuthor id="1" name="Daniel Polidano" initials="DP" lastIdx="10" clrIdx="0">
    <p:extLst>
      <p:ext uri="{19B8F6BF-5375-455C-9EA6-DF929625EA0E}">
        <p15:presenceInfo xmlns:p15="http://schemas.microsoft.com/office/powerpoint/2012/main" userId="S::daniel.polidano@rmit.edu.au::23369db3-1b7b-40ff-863a-b188c2e0754c" providerId="AD"/>
      </p:ext>
    </p:extLst>
  </p:cmAuthor>
  <p:cmAuthor id="8" name="Olivia Villani" initials="OV" lastIdx="1" clrIdx="7">
    <p:extLst>
      <p:ext uri="{19B8F6BF-5375-455C-9EA6-DF929625EA0E}">
        <p15:presenceInfo xmlns:p15="http://schemas.microsoft.com/office/powerpoint/2012/main" userId="S::olivia.villani@rmit.edu.au::d87ac168-ec0f-4ec5-af64-80fd45e5bd24" providerId="AD"/>
      </p:ext>
    </p:extLst>
  </p:cmAuthor>
  <p:cmAuthor id="2" name="Sarah Morley" initials="SM" lastIdx="17" clrIdx="1">
    <p:extLst>
      <p:ext uri="{19B8F6BF-5375-455C-9EA6-DF929625EA0E}">
        <p15:presenceInfo xmlns:p15="http://schemas.microsoft.com/office/powerpoint/2012/main" userId="S::sarah.morley@rmit.edu.au::ad7a720f-71a2-4e21-b98f-de1faa32b6e7" providerId="AD"/>
      </p:ext>
    </p:extLst>
  </p:cmAuthor>
  <p:cmAuthor id="3" name="Darcy Muller" initials="DM" lastIdx="8" clrIdx="2">
    <p:extLst>
      <p:ext uri="{19B8F6BF-5375-455C-9EA6-DF929625EA0E}">
        <p15:presenceInfo xmlns:p15="http://schemas.microsoft.com/office/powerpoint/2012/main" userId="S::darcy.muller@rmit.edu.au::7a5694f8-bfb9-4e38-8e6a-504c4d893d3e" providerId="AD"/>
      </p:ext>
    </p:extLst>
  </p:cmAuthor>
  <p:cmAuthor id="4" name="Ben Bucknall" initials="BB" lastIdx="6" clrIdx="3">
    <p:extLst>
      <p:ext uri="{19B8F6BF-5375-455C-9EA6-DF929625EA0E}">
        <p15:presenceInfo xmlns:p15="http://schemas.microsoft.com/office/powerpoint/2012/main" userId="S::ben.bucknall@rmit.edu.au::30817f56-0a79-48ff-89b7-28590598d990" providerId="AD"/>
      </p:ext>
    </p:extLst>
  </p:cmAuthor>
  <p:cmAuthor id="5" name="Jane Tramby" initials="JT" lastIdx="2" clrIdx="4">
    <p:extLst>
      <p:ext uri="{19B8F6BF-5375-455C-9EA6-DF929625EA0E}">
        <p15:presenceInfo xmlns:p15="http://schemas.microsoft.com/office/powerpoint/2012/main" userId="S::jane.tramby@rmit.edu.au::b3477ef0-73e2-4c84-a8cb-63567525240a" providerId="AD"/>
      </p:ext>
    </p:extLst>
  </p:cmAuthor>
  <p:cmAuthor id="6" name="Bob Xiao" initials="BX" lastIdx="3" clrIdx="5">
    <p:extLst>
      <p:ext uri="{19B8F6BF-5375-455C-9EA6-DF929625EA0E}">
        <p15:presenceInfo xmlns:p15="http://schemas.microsoft.com/office/powerpoint/2012/main" userId="S::bob.xiao@rmit.edu.au::87402b42-2b1b-4fc5-bb03-3f3b4a4068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4"/>
    <a:srgbClr val="000000"/>
    <a:srgbClr val="B3B3F0"/>
    <a:srgbClr val="EAECE8"/>
    <a:srgbClr val="E6E6EE"/>
    <a:srgbClr val="8080AA"/>
    <a:srgbClr val="B3B3CC"/>
    <a:srgbClr val="F1F2F0"/>
    <a:srgbClr val="E8E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16"/>
    <p:restoredTop sz="78306" autoAdjust="0"/>
  </p:normalViewPr>
  <p:slideViewPr>
    <p:cSldViewPr snapToGrid="0">
      <p:cViewPr varScale="1">
        <p:scale>
          <a:sx n="48" d="100"/>
          <a:sy n="48" d="100"/>
        </p:scale>
        <p:origin x="1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9C4A591-A458-4822-BC04-83B10B194356}" type="datetimeFigureOut">
              <a:rPr lang="en" smtClean="0"/>
              <a:pPr/>
              <a:t>6/21/2024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A03F2E6-9F51-4289-953D-B2EF8579062F}" type="slidenum">
              <a:rPr lang="en" smtClean="0"/>
              <a:pPr/>
              <a:t>‹#›</a:t>
            </a:fld>
            <a:endParaRPr lang="en-US"/>
          </a:p>
        </p:txBody>
      </p:sp>
    </p:spTree>
    <p:extLst>
      <p:ext uri="{BB962C8B-B14F-4D97-AF65-F5344CB8AC3E}">
        <p14:creationId xmlns:p14="http://schemas.microsoft.com/office/powerpoint/2010/main" val="2838393133"/>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03F2E6-9F51-4289-953D-B2EF8579062F}" type="slidenum">
              <a:rPr lang="en" smtClean="0"/>
              <a:pPr/>
              <a:t>1</a:t>
            </a:fld>
            <a:endParaRPr lang="en-US"/>
          </a:p>
        </p:txBody>
      </p:sp>
    </p:spTree>
    <p:extLst>
      <p:ext uri="{BB962C8B-B14F-4D97-AF65-F5344CB8AC3E}">
        <p14:creationId xmlns:p14="http://schemas.microsoft.com/office/powerpoint/2010/main" val="233331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03F2E6-9F51-4289-953D-B2EF8579062F}" type="slidenum">
              <a:rPr lang="en" smtClean="0"/>
              <a:pPr/>
              <a:t>2</a:t>
            </a:fld>
            <a:endParaRPr lang="en-US"/>
          </a:p>
        </p:txBody>
      </p:sp>
    </p:spTree>
    <p:extLst>
      <p:ext uri="{BB962C8B-B14F-4D97-AF65-F5344CB8AC3E}">
        <p14:creationId xmlns:p14="http://schemas.microsoft.com/office/powerpoint/2010/main" val="228031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03F2E6-9F51-4289-953D-B2EF8579062F}" type="slidenum">
              <a:rPr lang="en" smtClean="0"/>
              <a:pPr/>
              <a:t>3</a:t>
            </a:fld>
            <a:endParaRPr lang="en-US"/>
          </a:p>
        </p:txBody>
      </p:sp>
    </p:spTree>
    <p:extLst>
      <p:ext uri="{BB962C8B-B14F-4D97-AF65-F5344CB8AC3E}">
        <p14:creationId xmlns:p14="http://schemas.microsoft.com/office/powerpoint/2010/main" val="176424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03F2E6-9F51-4289-953D-B2EF8579062F}" type="slidenum">
              <a:rPr lang="en" smtClean="0"/>
              <a:pPr/>
              <a:t>4</a:t>
            </a:fld>
            <a:endParaRPr lang="en-US"/>
          </a:p>
        </p:txBody>
      </p:sp>
    </p:spTree>
    <p:extLst>
      <p:ext uri="{BB962C8B-B14F-4D97-AF65-F5344CB8AC3E}">
        <p14:creationId xmlns:p14="http://schemas.microsoft.com/office/powerpoint/2010/main" val="412884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03F2E6-9F51-4289-953D-B2EF8579062F}" type="slidenum">
              <a:rPr lang="en" smtClean="0"/>
              <a:pPr/>
              <a:t>5</a:t>
            </a:fld>
            <a:endParaRPr lang="en-US"/>
          </a:p>
        </p:txBody>
      </p:sp>
    </p:spTree>
    <p:extLst>
      <p:ext uri="{BB962C8B-B14F-4D97-AF65-F5344CB8AC3E}">
        <p14:creationId xmlns:p14="http://schemas.microsoft.com/office/powerpoint/2010/main" val="1849057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A03F2E6-9F51-4289-953D-B2EF8579062F}" type="slidenum">
              <a:rPr lang="en" smtClean="0"/>
              <a:pPr/>
              <a:t>7</a:t>
            </a:fld>
            <a:endParaRPr lang="en-US"/>
          </a:p>
        </p:txBody>
      </p:sp>
    </p:spTree>
    <p:extLst>
      <p:ext uri="{BB962C8B-B14F-4D97-AF65-F5344CB8AC3E}">
        <p14:creationId xmlns:p14="http://schemas.microsoft.com/office/powerpoint/2010/main" val="130187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03F2E6-9F51-4289-953D-B2EF8579062F}" type="slidenum">
              <a:rPr lang="en" smtClean="0"/>
              <a:pPr/>
              <a:t>8</a:t>
            </a:fld>
            <a:endParaRPr lang="en-US"/>
          </a:p>
        </p:txBody>
      </p:sp>
    </p:spTree>
    <p:extLst>
      <p:ext uri="{BB962C8B-B14F-4D97-AF65-F5344CB8AC3E}">
        <p14:creationId xmlns:p14="http://schemas.microsoft.com/office/powerpoint/2010/main" val="1104281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03F2E6-9F51-4289-953D-B2EF8579062F}" type="slidenum">
              <a:rPr lang="en" smtClean="0"/>
              <a:pPr/>
              <a:t>9</a:t>
            </a:fld>
            <a:endParaRPr lang="en-US"/>
          </a:p>
        </p:txBody>
      </p:sp>
    </p:spTree>
    <p:extLst>
      <p:ext uri="{BB962C8B-B14F-4D97-AF65-F5344CB8AC3E}">
        <p14:creationId xmlns:p14="http://schemas.microsoft.com/office/powerpoint/2010/main" val="2012104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option 1_text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F2C3B5-0EEE-7745-A7B9-592D5689F935}"/>
              </a:ext>
            </a:extLst>
          </p:cNvPr>
          <p:cNvSpPr/>
          <p:nvPr userDrawn="1"/>
        </p:nvSpPr>
        <p:spPr>
          <a:xfrm>
            <a:off x="0" y="0"/>
            <a:ext cx="9144000" cy="5143500"/>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172557" y="230189"/>
            <a:ext cx="8430423" cy="1313530"/>
          </a:xfrm>
        </p:spPr>
        <p:txBody>
          <a:bodyPr anchor="t" anchorCtr="0"/>
          <a:lstStyle>
            <a:lvl1pPr algn="l">
              <a:lnSpc>
                <a:spcPct val="85000"/>
              </a:lnSpc>
              <a:defRPr sz="5400">
                <a:solidFill>
                  <a:schemeClr val="accent2"/>
                </a:solidFill>
              </a:defRPr>
            </a:lvl1pPr>
          </a:lstStyle>
          <a:p>
            <a:r>
              <a:rPr lang="en-GB" noProof="0"/>
              <a:t>Click to edit Project title</a:t>
            </a:r>
          </a:p>
        </p:txBody>
      </p:sp>
      <p:sp>
        <p:nvSpPr>
          <p:cNvPr id="3" name="Subtitle 2"/>
          <p:cNvSpPr>
            <a:spLocks noGrp="1"/>
          </p:cNvSpPr>
          <p:nvPr>
            <p:ph type="subTitle" idx="1" hasCustomPrompt="1"/>
          </p:nvPr>
        </p:nvSpPr>
        <p:spPr>
          <a:xfrm>
            <a:off x="172557" y="1644045"/>
            <a:ext cx="8430423" cy="1056952"/>
          </a:xfrm>
        </p:spPr>
        <p:txBody>
          <a:bodyPr anchor="t" anchorCtr="0"/>
          <a:lstStyle>
            <a:lvl1pPr marL="0" indent="0" algn="l">
              <a:buNone/>
              <a:defRPr sz="27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358" y="4480348"/>
            <a:ext cx="1260905" cy="562826"/>
          </a:xfrm>
          <a:prstGeom prst="rect">
            <a:avLst/>
          </a:prstGeom>
        </p:spPr>
      </p:pic>
      <p:sp>
        <p:nvSpPr>
          <p:cNvPr id="7" name="TextBox 6">
            <a:extLst>
              <a:ext uri="{FF2B5EF4-FFF2-40B4-BE49-F238E27FC236}">
                <a16:creationId xmlns:a16="http://schemas.microsoft.com/office/drawing/2014/main" id="{AAD35544-392A-4E4D-A137-14755080D317}"/>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116750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option 2">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2"/>
            <a:ext cx="1930436" cy="994172"/>
          </a:xfrm>
        </p:spPr>
        <p:txBody>
          <a:bodyPr lIns="0"/>
          <a:lstStyle>
            <a:lvl1pPr>
              <a:defRPr sz="2100">
                <a:solidFill>
                  <a:schemeClr val="bg1"/>
                </a:solidFill>
              </a:defRPr>
            </a:lvl1pPr>
          </a:lstStyle>
          <a:p>
            <a:r>
              <a:rPr lang="en-GB"/>
              <a:t>Heading here</a:t>
            </a:r>
            <a:endParaRPr lang="en-US"/>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2762250" y="1257300"/>
            <a:ext cx="6165056" cy="3323035"/>
          </a:xfrm>
        </p:spPr>
        <p:txBody>
          <a:bodyPr lIns="0"/>
          <a:lstStyle>
            <a:lvl1pPr>
              <a:defRPr b="1"/>
            </a:lvl1pPr>
            <a:lvl2pPr marL="0" indent="0">
              <a:buNone/>
              <a:defRPr/>
            </a:lvl2pPr>
          </a:lstStyle>
          <a:p>
            <a:pPr lvl="0"/>
            <a:r>
              <a:rPr lang="en-GB"/>
              <a:t>Click to edit Master text styles</a:t>
            </a:r>
          </a:p>
          <a:p>
            <a:pPr lvl="1"/>
            <a:r>
              <a:rPr lang="en-GB"/>
              <a:t>Second level</a:t>
            </a:r>
          </a:p>
          <a:p>
            <a:pPr lvl="2"/>
            <a:r>
              <a:rPr lang="en-GB"/>
              <a:t>Third level</a:t>
            </a:r>
          </a:p>
        </p:txBody>
      </p:sp>
      <p:pic>
        <p:nvPicPr>
          <p:cNvPr id="7" name="Graphic 6">
            <a:extLst>
              <a:ext uri="{FF2B5EF4-FFF2-40B4-BE49-F238E27FC236}">
                <a16:creationId xmlns:a16="http://schemas.microsoft.com/office/drawing/2014/main" id="{B787F3F3-3E70-BE46-8E48-0F67DBAD9B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360416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option 3">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013" b="0" i="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chemeClr val="tx1"/>
          </a:solidFill>
        </p:spPr>
        <p:txBody>
          <a:bodyPr wrap="square" lIns="0" tIns="0" rIns="0" bIns="0" rtlCol="0"/>
          <a:lstStyle/>
          <a:p>
            <a:endParaRPr sz="1013" b="0" i="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2"/>
            <a:ext cx="1930436" cy="994172"/>
          </a:xfrm>
        </p:spPr>
        <p:txBody>
          <a:bodyPr lIns="0"/>
          <a:lstStyle>
            <a:lvl1pPr>
              <a:defRPr sz="2100">
                <a:solidFill>
                  <a:schemeClr val="bg1"/>
                </a:solidFill>
              </a:defRPr>
            </a:lvl1pPr>
          </a:lstStyle>
          <a:p>
            <a:r>
              <a:rPr lang="en-GB"/>
              <a:t>Heading here</a:t>
            </a:r>
            <a:endParaRPr lang="en-US"/>
          </a:p>
        </p:txBody>
      </p:sp>
      <p:pic>
        <p:nvPicPr>
          <p:cNvPr id="7" name="Graphic 6">
            <a:extLst>
              <a:ext uri="{FF2B5EF4-FFF2-40B4-BE49-F238E27FC236}">
                <a16:creationId xmlns:a16="http://schemas.microsoft.com/office/drawing/2014/main" id="{C1BACC56-8574-434D-BF1B-7A7AF81B14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10" name="Text Placeholder 3">
            <a:extLst>
              <a:ext uri="{FF2B5EF4-FFF2-40B4-BE49-F238E27FC236}">
                <a16:creationId xmlns:a16="http://schemas.microsoft.com/office/drawing/2014/main" id="{CBAFD139-1039-4E45-9B01-6D19991FBAD2}"/>
              </a:ext>
            </a:extLst>
          </p:cNvPr>
          <p:cNvSpPr>
            <a:spLocks noGrp="1"/>
          </p:cNvSpPr>
          <p:nvPr>
            <p:ph type="body" sz="quarter" idx="10"/>
          </p:nvPr>
        </p:nvSpPr>
        <p:spPr>
          <a:xfrm>
            <a:off x="2762250" y="1257300"/>
            <a:ext cx="6165056" cy="3323035"/>
          </a:xfrm>
        </p:spPr>
        <p:txBody>
          <a:bodyPr lIns="0"/>
          <a:lstStyle>
            <a:lvl1pPr>
              <a:defRPr b="1"/>
            </a:lvl1pPr>
            <a:lvl2pPr marL="257175" indent="-257175">
              <a:buFont typeface="Wingdings" pitchFamily="2" charset="2"/>
              <a:buChar char="§"/>
              <a:defRPr/>
            </a:lvl2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498829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image_option 1">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389B6B7A-C2B8-BA4D-ABD2-4BE87C2CAB4F}"/>
              </a:ext>
            </a:extLst>
          </p:cNvPr>
          <p:cNvSpPr>
            <a:spLocks noGrp="1"/>
          </p:cNvSpPr>
          <p:nvPr>
            <p:ph type="pic" sz="quarter" idx="11" hasCustomPrompt="1"/>
          </p:nvPr>
        </p:nvSpPr>
        <p:spPr>
          <a:xfrm>
            <a:off x="2421091" y="0"/>
            <a:ext cx="6722909" cy="5143500"/>
          </a:xfrm>
        </p:spPr>
        <p:txBody>
          <a:bodyPr anchor="ctr"/>
          <a:lstStyle>
            <a:lvl1pPr algn="ctr">
              <a:defRPr/>
            </a:lvl1pPr>
          </a:lstStyle>
          <a:p>
            <a:r>
              <a:rPr lang="en-US"/>
              <a:t>Insert image</a:t>
            </a:r>
          </a:p>
        </p:txBody>
      </p:sp>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1"/>
            <a:ext cx="1930436" cy="957094"/>
          </a:xfrm>
        </p:spPr>
        <p:txBody>
          <a:bodyPr lIns="0"/>
          <a:lstStyle>
            <a:lvl1pPr>
              <a:defRPr sz="2100">
                <a:solidFill>
                  <a:schemeClr val="bg1"/>
                </a:solidFill>
              </a:defRPr>
            </a:lvl1pPr>
          </a:lstStyle>
          <a:p>
            <a:r>
              <a:rPr lang="en-GB"/>
              <a:t>Heading here</a:t>
            </a:r>
            <a:endParaRPr lang="en-US"/>
          </a:p>
        </p:txBody>
      </p:sp>
      <p:sp>
        <p:nvSpPr>
          <p:cNvPr id="14" name="Text Placeholder 3">
            <a:extLst>
              <a:ext uri="{FF2B5EF4-FFF2-40B4-BE49-F238E27FC236}">
                <a16:creationId xmlns:a16="http://schemas.microsoft.com/office/drawing/2014/main" id="{AE11BC6D-9111-9A43-BDD3-A8D93FAFAA25}"/>
              </a:ext>
            </a:extLst>
          </p:cNvPr>
          <p:cNvSpPr>
            <a:spLocks noGrp="1"/>
          </p:cNvSpPr>
          <p:nvPr>
            <p:ph type="body" sz="quarter" idx="12"/>
          </p:nvPr>
        </p:nvSpPr>
        <p:spPr>
          <a:xfrm>
            <a:off x="245329" y="1256995"/>
            <a:ext cx="1930435" cy="3424336"/>
          </a:xfrm>
        </p:spPr>
        <p:txBody>
          <a:bodyPr lIns="0"/>
          <a:lstStyle>
            <a:lvl1pPr>
              <a:defRPr lang="en-US" sz="1200" kern="1200" baseline="0" dirty="0">
                <a:solidFill>
                  <a:schemeClr val="bg1"/>
                </a:solidFill>
                <a:latin typeface="+mn-lt"/>
                <a:ea typeface="+mn-ea"/>
                <a:cs typeface="+mn-cs"/>
              </a:defRPr>
            </a:lvl1pPr>
            <a:lvl2pPr>
              <a:defRPr/>
            </a:lvl2pPr>
            <a:lvl3pPr>
              <a:defRPr/>
            </a:lvl3pPr>
            <a:lvl4pPr>
              <a:defRPr/>
            </a:lvl4pPr>
            <a:lvl5pPr>
              <a:defRPr/>
            </a:lvl5pPr>
          </a:lstStyle>
          <a:p>
            <a:pPr marL="0" lvl="0" indent="0" algn="l" defTabSz="685783" rtl="0" eaLnBrk="1" latinLnBrk="0" hangingPunct="1">
              <a:lnSpc>
                <a:spcPct val="100000"/>
              </a:lnSpc>
              <a:spcBef>
                <a:spcPts val="300"/>
              </a:spcBef>
              <a:spcAft>
                <a:spcPts val="300"/>
              </a:spcAft>
              <a:buFont typeface="Arial" panose="020B0604020202020204" pitchFamily="34" charset="0"/>
              <a:buNone/>
            </a:pPr>
            <a:r>
              <a:rPr lang="en-GB"/>
              <a:t>Click to edit Master text styles</a:t>
            </a:r>
          </a:p>
        </p:txBody>
      </p:sp>
    </p:spTree>
    <p:extLst>
      <p:ext uri="{BB962C8B-B14F-4D97-AF65-F5344CB8AC3E}">
        <p14:creationId xmlns:p14="http://schemas.microsoft.com/office/powerpoint/2010/main" val="286381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_option 2">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389B6B7A-C2B8-BA4D-ABD2-4BE87C2CAB4F}"/>
              </a:ext>
            </a:extLst>
          </p:cNvPr>
          <p:cNvSpPr>
            <a:spLocks noGrp="1"/>
          </p:cNvSpPr>
          <p:nvPr>
            <p:ph type="pic" sz="quarter" idx="11" hasCustomPrompt="1"/>
          </p:nvPr>
        </p:nvSpPr>
        <p:spPr>
          <a:xfrm>
            <a:off x="2421091" y="0"/>
            <a:ext cx="6722909" cy="5143500"/>
          </a:xfrm>
        </p:spPr>
        <p:txBody>
          <a:bodyPr anchor="ctr"/>
          <a:lstStyle>
            <a:lvl1pPr algn="ctr">
              <a:defRPr/>
            </a:lvl1pPr>
          </a:lstStyle>
          <a:p>
            <a:r>
              <a:rPr lang="en-US"/>
              <a:t>Insert image</a:t>
            </a:r>
          </a:p>
        </p:txBody>
      </p:sp>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013" b="0" i="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chemeClr val="tx1"/>
          </a:solidFill>
        </p:spPr>
        <p:txBody>
          <a:bodyPr wrap="square" lIns="0" tIns="0" rIns="0" bIns="0" rtlCol="0"/>
          <a:lstStyle/>
          <a:p>
            <a:endParaRPr sz="1013" b="0" i="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1"/>
            <a:ext cx="1930436" cy="957094"/>
          </a:xfrm>
        </p:spPr>
        <p:txBody>
          <a:bodyPr lIns="0"/>
          <a:lstStyle>
            <a:lvl1pPr>
              <a:defRPr sz="2100">
                <a:solidFill>
                  <a:schemeClr val="bg1"/>
                </a:solidFill>
              </a:defRPr>
            </a:lvl1pPr>
          </a:lstStyle>
          <a:p>
            <a:r>
              <a:rPr lang="en-GB"/>
              <a:t>Heading here</a:t>
            </a:r>
            <a:endParaRPr lang="en-US"/>
          </a:p>
        </p:txBody>
      </p:sp>
      <p:sp>
        <p:nvSpPr>
          <p:cNvPr id="4" name="Text Placeholder 3">
            <a:extLst>
              <a:ext uri="{FF2B5EF4-FFF2-40B4-BE49-F238E27FC236}">
                <a16:creationId xmlns:a16="http://schemas.microsoft.com/office/drawing/2014/main" id="{3F9B012C-14A6-A246-9A24-F124CB1A9FC9}"/>
              </a:ext>
            </a:extLst>
          </p:cNvPr>
          <p:cNvSpPr>
            <a:spLocks noGrp="1"/>
          </p:cNvSpPr>
          <p:nvPr>
            <p:ph type="body" sz="quarter" idx="12"/>
          </p:nvPr>
        </p:nvSpPr>
        <p:spPr>
          <a:xfrm>
            <a:off x="245329" y="1256995"/>
            <a:ext cx="1930435" cy="3424336"/>
          </a:xfrm>
        </p:spPr>
        <p:txBody>
          <a:bodyPr lIns="0"/>
          <a:lstStyle>
            <a:lvl1pPr>
              <a:defRPr lang="en-US" sz="1200" kern="1200" baseline="0" dirty="0">
                <a:solidFill>
                  <a:schemeClr val="bg1"/>
                </a:solidFill>
                <a:latin typeface="+mn-lt"/>
                <a:ea typeface="+mn-ea"/>
                <a:cs typeface="+mn-cs"/>
              </a:defRPr>
            </a:lvl1pPr>
            <a:lvl2pPr>
              <a:defRPr/>
            </a:lvl2pPr>
            <a:lvl3pPr>
              <a:defRPr/>
            </a:lvl3pPr>
            <a:lvl4pPr>
              <a:defRPr/>
            </a:lvl4pPr>
            <a:lvl5pPr>
              <a:defRPr/>
            </a:lvl5pPr>
          </a:lstStyle>
          <a:p>
            <a:pPr marL="0" lvl="0" indent="0" algn="l" defTabSz="685783" rtl="0" eaLnBrk="1" latinLnBrk="0" hangingPunct="1">
              <a:lnSpc>
                <a:spcPct val="100000"/>
              </a:lnSpc>
              <a:spcBef>
                <a:spcPts val="300"/>
              </a:spcBef>
              <a:spcAft>
                <a:spcPts val="300"/>
              </a:spcAft>
              <a:buFont typeface="Arial" panose="020B0604020202020204" pitchFamily="34" charset="0"/>
              <a:buNone/>
            </a:pPr>
            <a:r>
              <a:rPr lang="en-GB"/>
              <a:t>Click to edit Master text styles</a:t>
            </a:r>
          </a:p>
        </p:txBody>
      </p:sp>
    </p:spTree>
    <p:extLst>
      <p:ext uri="{BB962C8B-B14F-4D97-AF65-F5344CB8AC3E}">
        <p14:creationId xmlns:p14="http://schemas.microsoft.com/office/powerpoint/2010/main" val="3230886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GB"/>
              <a:t>Click to edit Master title style</a:t>
            </a:r>
            <a:endParaRPr lang="en-US"/>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7" name="Picture Placeholder 10">
            <a:extLst>
              <a:ext uri="{FF2B5EF4-FFF2-40B4-BE49-F238E27FC236}">
                <a16:creationId xmlns:a16="http://schemas.microsoft.com/office/drawing/2014/main" id="{8295E6EF-78C3-184E-8D3A-0A68BCEB7FB3}"/>
              </a:ext>
            </a:extLst>
          </p:cNvPr>
          <p:cNvSpPr>
            <a:spLocks noGrp="1"/>
          </p:cNvSpPr>
          <p:nvPr>
            <p:ph type="pic" sz="quarter" idx="13" hasCustomPrompt="1"/>
          </p:nvPr>
        </p:nvSpPr>
        <p:spPr>
          <a:xfrm>
            <a:off x="280988" y="1331226"/>
            <a:ext cx="2658155" cy="2290048"/>
          </a:xfrm>
          <a:prstGeom prst="rect">
            <a:avLst/>
          </a:prstGeom>
          <a:solidFill>
            <a:schemeClr val="bg1">
              <a:lumMod val="95000"/>
            </a:schemeClr>
          </a:solidFill>
          <a:ln>
            <a:noFill/>
          </a:ln>
        </p:spPr>
        <p:txBody>
          <a:bodyPr rtlCol="0">
            <a:normAutofit/>
          </a:bodyPr>
          <a:lstStyle>
            <a:lvl1pPr marL="0" indent="0">
              <a:buNone/>
              <a:defRPr sz="900"/>
            </a:lvl1pPr>
          </a:lstStyle>
          <a:p>
            <a:pPr lvl="0"/>
            <a:r>
              <a:rPr lang="en-GB" noProof="0"/>
              <a:t>Click image icon to add picture</a:t>
            </a:r>
            <a:endParaRPr lang="en-US" noProof="0"/>
          </a:p>
        </p:txBody>
      </p:sp>
      <p:sp>
        <p:nvSpPr>
          <p:cNvPr id="12" name="Text Placeholder 10">
            <a:extLst>
              <a:ext uri="{FF2B5EF4-FFF2-40B4-BE49-F238E27FC236}">
                <a16:creationId xmlns:a16="http://schemas.microsoft.com/office/drawing/2014/main" id="{22E673F1-9DCD-BD4B-9DA0-BD1EBDC6D3D6}"/>
              </a:ext>
            </a:extLst>
          </p:cNvPr>
          <p:cNvSpPr>
            <a:spLocks noGrp="1"/>
          </p:cNvSpPr>
          <p:nvPr>
            <p:ph type="body" sz="quarter" idx="16"/>
          </p:nvPr>
        </p:nvSpPr>
        <p:spPr>
          <a:xfrm>
            <a:off x="280988" y="3771900"/>
            <a:ext cx="2658155" cy="720661"/>
          </a:xfrm>
        </p:spPr>
        <p:txBody>
          <a:bodyPr/>
          <a:lstStyle>
            <a:lvl1pPr>
              <a:defRPr sz="1050"/>
            </a:lvl1pPr>
          </a:lstStyle>
          <a:p>
            <a:pPr lvl="0"/>
            <a:r>
              <a:rPr lang="en-GB"/>
              <a:t>Click to edit Master text styles</a:t>
            </a:r>
          </a:p>
        </p:txBody>
      </p:sp>
      <p:sp>
        <p:nvSpPr>
          <p:cNvPr id="19" name="Picture Placeholder 10">
            <a:extLst>
              <a:ext uri="{FF2B5EF4-FFF2-40B4-BE49-F238E27FC236}">
                <a16:creationId xmlns:a16="http://schemas.microsoft.com/office/drawing/2014/main" id="{10E6100E-909D-ED45-A000-A54CC6F4E215}"/>
              </a:ext>
            </a:extLst>
          </p:cNvPr>
          <p:cNvSpPr>
            <a:spLocks noGrp="1"/>
          </p:cNvSpPr>
          <p:nvPr>
            <p:ph type="pic" sz="quarter" idx="17" hasCustomPrompt="1"/>
          </p:nvPr>
        </p:nvSpPr>
        <p:spPr>
          <a:xfrm>
            <a:off x="3275240" y="1331226"/>
            <a:ext cx="2658155" cy="2290048"/>
          </a:xfrm>
          <a:prstGeom prst="rect">
            <a:avLst/>
          </a:prstGeom>
          <a:solidFill>
            <a:schemeClr val="bg1">
              <a:lumMod val="95000"/>
            </a:schemeClr>
          </a:solidFill>
          <a:ln>
            <a:noFill/>
          </a:ln>
        </p:spPr>
        <p:txBody>
          <a:bodyPr rtlCol="0">
            <a:normAutofit/>
          </a:bodyPr>
          <a:lstStyle>
            <a:lvl1pPr marL="0" indent="0">
              <a:buNone/>
              <a:defRPr sz="900"/>
            </a:lvl1pPr>
          </a:lstStyle>
          <a:p>
            <a:pPr lvl="0"/>
            <a:r>
              <a:rPr lang="en-GB" noProof="0"/>
              <a:t>Click image icon to add picture</a:t>
            </a:r>
            <a:endParaRPr lang="en-US" noProof="0"/>
          </a:p>
        </p:txBody>
      </p:sp>
      <p:sp>
        <p:nvSpPr>
          <p:cNvPr id="20" name="Text Placeholder 10">
            <a:extLst>
              <a:ext uri="{FF2B5EF4-FFF2-40B4-BE49-F238E27FC236}">
                <a16:creationId xmlns:a16="http://schemas.microsoft.com/office/drawing/2014/main" id="{3B3D8BF2-79EB-D84A-8A2E-D9009D44369F}"/>
              </a:ext>
            </a:extLst>
          </p:cNvPr>
          <p:cNvSpPr>
            <a:spLocks noGrp="1"/>
          </p:cNvSpPr>
          <p:nvPr>
            <p:ph type="body" sz="quarter" idx="18"/>
          </p:nvPr>
        </p:nvSpPr>
        <p:spPr>
          <a:xfrm>
            <a:off x="3275240" y="3771900"/>
            <a:ext cx="2658155" cy="720661"/>
          </a:xfrm>
        </p:spPr>
        <p:txBody>
          <a:bodyPr/>
          <a:lstStyle>
            <a:lvl1pPr>
              <a:defRPr sz="1050"/>
            </a:lvl1pPr>
          </a:lstStyle>
          <a:p>
            <a:pPr lvl="0"/>
            <a:r>
              <a:rPr lang="en-GB"/>
              <a:t>Click to edit Master text styles</a:t>
            </a:r>
          </a:p>
        </p:txBody>
      </p:sp>
      <p:sp>
        <p:nvSpPr>
          <p:cNvPr id="21" name="Picture Placeholder 10">
            <a:extLst>
              <a:ext uri="{FF2B5EF4-FFF2-40B4-BE49-F238E27FC236}">
                <a16:creationId xmlns:a16="http://schemas.microsoft.com/office/drawing/2014/main" id="{90EFFE35-D877-BA49-BBE4-5F5DFA8DFCBF}"/>
              </a:ext>
            </a:extLst>
          </p:cNvPr>
          <p:cNvSpPr>
            <a:spLocks noGrp="1"/>
          </p:cNvSpPr>
          <p:nvPr>
            <p:ph type="pic" sz="quarter" idx="19" hasCustomPrompt="1"/>
          </p:nvPr>
        </p:nvSpPr>
        <p:spPr>
          <a:xfrm>
            <a:off x="6269492" y="1331226"/>
            <a:ext cx="2658155" cy="2290048"/>
          </a:xfrm>
          <a:prstGeom prst="rect">
            <a:avLst/>
          </a:prstGeom>
          <a:solidFill>
            <a:schemeClr val="bg1">
              <a:lumMod val="95000"/>
            </a:schemeClr>
          </a:solidFill>
          <a:ln>
            <a:noFill/>
          </a:ln>
        </p:spPr>
        <p:txBody>
          <a:bodyPr rtlCol="0">
            <a:normAutofit/>
          </a:bodyPr>
          <a:lstStyle>
            <a:lvl1pPr marL="0" indent="0">
              <a:buNone/>
              <a:defRPr sz="900"/>
            </a:lvl1pPr>
          </a:lstStyle>
          <a:p>
            <a:pPr lvl="0"/>
            <a:r>
              <a:rPr lang="en-GB" noProof="0"/>
              <a:t>Click image icon to add picture</a:t>
            </a:r>
            <a:endParaRPr lang="en-US" noProof="0"/>
          </a:p>
        </p:txBody>
      </p:sp>
      <p:sp>
        <p:nvSpPr>
          <p:cNvPr id="22" name="Text Placeholder 10">
            <a:extLst>
              <a:ext uri="{FF2B5EF4-FFF2-40B4-BE49-F238E27FC236}">
                <a16:creationId xmlns:a16="http://schemas.microsoft.com/office/drawing/2014/main" id="{A6FAC8FD-639B-DE43-8442-8D0B3FBDAB79}"/>
              </a:ext>
            </a:extLst>
          </p:cNvPr>
          <p:cNvSpPr>
            <a:spLocks noGrp="1"/>
          </p:cNvSpPr>
          <p:nvPr>
            <p:ph type="body" sz="quarter" idx="20"/>
          </p:nvPr>
        </p:nvSpPr>
        <p:spPr>
          <a:xfrm>
            <a:off x="6269492" y="3771900"/>
            <a:ext cx="2658155" cy="720661"/>
          </a:xfrm>
        </p:spPr>
        <p:txBody>
          <a:bodyPr/>
          <a:lstStyle>
            <a:lvl1pPr>
              <a:defRPr sz="1050"/>
            </a:lvl1pPr>
          </a:lstStyle>
          <a:p>
            <a:pPr lvl="0"/>
            <a:r>
              <a:rPr lang="en-GB"/>
              <a:t>Click to edit Master text styles</a:t>
            </a:r>
          </a:p>
        </p:txBody>
      </p:sp>
    </p:spTree>
    <p:extLst>
      <p:ext uri="{BB962C8B-B14F-4D97-AF65-F5344CB8AC3E}">
        <p14:creationId xmlns:p14="http://schemas.microsoft.com/office/powerpoint/2010/main" val="285187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GB"/>
              <a:t>Click to edit Master title style</a:t>
            </a:r>
            <a:endParaRPr lang="en-US"/>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11" name="Chart Placeholder 3">
            <a:extLst>
              <a:ext uri="{FF2B5EF4-FFF2-40B4-BE49-F238E27FC236}">
                <a16:creationId xmlns:a16="http://schemas.microsoft.com/office/drawing/2014/main" id="{F5852E90-9D40-2144-B8BF-8B9A2668693C}"/>
              </a:ext>
            </a:extLst>
          </p:cNvPr>
          <p:cNvSpPr>
            <a:spLocks noGrp="1"/>
          </p:cNvSpPr>
          <p:nvPr>
            <p:ph type="chart" sz="quarter" idx="14"/>
          </p:nvPr>
        </p:nvSpPr>
        <p:spPr>
          <a:xfrm>
            <a:off x="265740" y="1331226"/>
            <a:ext cx="8644613" cy="3089735"/>
          </a:xfrm>
        </p:spPr>
        <p:txBody>
          <a:bodyPr/>
          <a:lstStyle/>
          <a:p>
            <a:r>
              <a:rPr lang="en-GB"/>
              <a:t>Click icon to add chart</a:t>
            </a:r>
            <a:endParaRPr lang="en-AU"/>
          </a:p>
        </p:txBody>
      </p:sp>
    </p:spTree>
    <p:extLst>
      <p:ext uri="{BB962C8B-B14F-4D97-AF65-F5344CB8AC3E}">
        <p14:creationId xmlns:p14="http://schemas.microsoft.com/office/powerpoint/2010/main" val="3916106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GB"/>
              <a:t>Click to edit Master title style</a:t>
            </a:r>
            <a:endParaRPr lang="en-US"/>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7" name="Table Placeholder 5">
            <a:extLst>
              <a:ext uri="{FF2B5EF4-FFF2-40B4-BE49-F238E27FC236}">
                <a16:creationId xmlns:a16="http://schemas.microsoft.com/office/drawing/2014/main" id="{DEFAF64F-58A7-6241-B8C3-623736293F2D}"/>
              </a:ext>
            </a:extLst>
          </p:cNvPr>
          <p:cNvSpPr>
            <a:spLocks noGrp="1"/>
          </p:cNvSpPr>
          <p:nvPr>
            <p:ph type="tbl" sz="quarter" idx="12"/>
          </p:nvPr>
        </p:nvSpPr>
        <p:spPr>
          <a:xfrm>
            <a:off x="265739" y="1331226"/>
            <a:ext cx="8644614" cy="3089735"/>
          </a:xfrm>
        </p:spPr>
        <p:txBody>
          <a:bodyPr/>
          <a:lstStyle/>
          <a:p>
            <a:r>
              <a:rPr lang="en-GB"/>
              <a:t>Click icon to add table</a:t>
            </a:r>
            <a:endParaRPr lang="en-US"/>
          </a:p>
        </p:txBody>
      </p:sp>
      <p:sp>
        <p:nvSpPr>
          <p:cNvPr id="10" name="Text Placeholder 9">
            <a:extLst>
              <a:ext uri="{FF2B5EF4-FFF2-40B4-BE49-F238E27FC236}">
                <a16:creationId xmlns:a16="http://schemas.microsoft.com/office/drawing/2014/main" id="{F870B680-A2D2-E94C-B28C-A6E54778C06A}"/>
              </a:ext>
            </a:extLst>
          </p:cNvPr>
          <p:cNvSpPr>
            <a:spLocks noGrp="1"/>
          </p:cNvSpPr>
          <p:nvPr>
            <p:ph type="body" sz="quarter" idx="13"/>
          </p:nvPr>
        </p:nvSpPr>
        <p:spPr>
          <a:xfrm>
            <a:off x="280988" y="4546592"/>
            <a:ext cx="5915025" cy="120254"/>
          </a:xfrm>
        </p:spPr>
        <p:txBody>
          <a:bodyPr/>
          <a:lstStyle>
            <a:lvl1pPr>
              <a:defRPr sz="750"/>
            </a:lvl1pPr>
          </a:lstStyle>
          <a:p>
            <a:pPr lvl="0"/>
            <a:r>
              <a:rPr lang="en-GB"/>
              <a:t>Click to edit Master text styles</a:t>
            </a:r>
          </a:p>
        </p:txBody>
      </p:sp>
    </p:spTree>
    <p:extLst>
      <p:ext uri="{BB962C8B-B14F-4D97-AF65-F5344CB8AC3E}">
        <p14:creationId xmlns:p14="http://schemas.microsoft.com/office/powerpoint/2010/main" val="148573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_option 1">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2"/>
            <a:ext cx="1930436" cy="994172"/>
          </a:xfrm>
        </p:spPr>
        <p:txBody>
          <a:bodyPr lIns="0"/>
          <a:lstStyle>
            <a:lvl1pPr>
              <a:defRPr sz="2100">
                <a:solidFill>
                  <a:schemeClr val="bg1"/>
                </a:solidFill>
              </a:defRPr>
            </a:lvl1pPr>
          </a:lstStyle>
          <a:p>
            <a:r>
              <a:rPr lang="en-GB"/>
              <a:t>Heading</a:t>
            </a:r>
            <a:endParaRPr lang="en-US"/>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2762250" y="299901"/>
            <a:ext cx="5950354" cy="4280435"/>
          </a:xfrm>
        </p:spPr>
        <p:txBody>
          <a:bodyPr lIns="0"/>
          <a:lstStyle>
            <a:lvl1pPr>
              <a:spcAft>
                <a:spcPts val="1200"/>
              </a:spcAft>
              <a:defRPr sz="2100" b="1">
                <a:solidFill>
                  <a:schemeClr val="bg1"/>
                </a:solidFill>
              </a:defRPr>
            </a:lvl1pPr>
            <a:lvl2pPr marL="0" indent="0">
              <a:buNone/>
              <a:defRPr>
                <a:solidFill>
                  <a:schemeClr val="bg1"/>
                </a:solidFill>
              </a:defRPr>
            </a:lvl2pPr>
            <a:lvl3pPr>
              <a:defRPr>
                <a:solidFill>
                  <a:schemeClr val="bg1"/>
                </a:solidFill>
              </a:defRPr>
            </a:lvl3pPr>
          </a:lstStyle>
          <a:p>
            <a:pPr lvl="0"/>
            <a:r>
              <a:rPr lang="en-GB"/>
              <a:t>Click to edit Master text styles</a:t>
            </a:r>
          </a:p>
          <a:p>
            <a:pPr lvl="1"/>
            <a:r>
              <a:rPr lang="en-GB"/>
              <a:t>Second level</a:t>
            </a:r>
          </a:p>
        </p:txBody>
      </p:sp>
      <p:pic>
        <p:nvPicPr>
          <p:cNvPr id="7" name="Graphic 6">
            <a:extLst>
              <a:ext uri="{FF2B5EF4-FFF2-40B4-BE49-F238E27FC236}">
                <a16:creationId xmlns:a16="http://schemas.microsoft.com/office/drawing/2014/main" id="{1B2A923C-C478-D842-BDF6-F9E91C36FC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3795252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_option 2">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a:latin typeface="Arial" panose="020B0604020202020204" pitchFamily="34" charset="0"/>
            </a:endParaRPr>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hasCustomPrompt="1"/>
          </p:nvPr>
        </p:nvSpPr>
        <p:spPr>
          <a:xfrm>
            <a:off x="233646" y="299901"/>
            <a:ext cx="8478958" cy="4195898"/>
          </a:xfrm>
        </p:spPr>
        <p:txBody>
          <a:bodyPr lIns="0" anchor="ctr" anchorCtr="0"/>
          <a:lstStyle>
            <a:lvl1pPr>
              <a:spcAft>
                <a:spcPts val="1200"/>
              </a:spcAft>
              <a:defRPr sz="3600" b="1">
                <a:solidFill>
                  <a:schemeClr val="bg1"/>
                </a:solidFill>
              </a:defRPr>
            </a:lvl1pPr>
            <a:lvl2pPr marL="0" indent="0">
              <a:buNone/>
              <a:defRPr>
                <a:solidFill>
                  <a:schemeClr val="bg1"/>
                </a:solidFill>
              </a:defRPr>
            </a:lvl2pPr>
            <a:lvl3pPr>
              <a:defRPr>
                <a:solidFill>
                  <a:schemeClr val="bg1"/>
                </a:solidFill>
              </a:defRPr>
            </a:lvl3pPr>
          </a:lstStyle>
          <a:p>
            <a:pPr lvl="0"/>
            <a:r>
              <a:rPr lang="en-GB"/>
              <a:t>Section divider text</a:t>
            </a:r>
          </a:p>
        </p:txBody>
      </p:sp>
      <p:pic>
        <p:nvPicPr>
          <p:cNvPr id="7" name="Graphic 6">
            <a:extLst>
              <a:ext uri="{FF2B5EF4-FFF2-40B4-BE49-F238E27FC236}">
                <a16:creationId xmlns:a16="http://schemas.microsoft.com/office/drawing/2014/main" id="{1B2A923C-C478-D842-BDF6-F9E91C36FC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1014664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_option 3">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013" b="0" i="0">
              <a:latin typeface="Arial" panose="020B0604020202020204" pitchFamily="34" charset="0"/>
            </a:endParaRPr>
          </a:p>
        </p:txBody>
      </p:sp>
      <p:pic>
        <p:nvPicPr>
          <p:cNvPr id="7" name="Graphic 6">
            <a:extLst>
              <a:ext uri="{FF2B5EF4-FFF2-40B4-BE49-F238E27FC236}">
                <a16:creationId xmlns:a16="http://schemas.microsoft.com/office/drawing/2014/main" id="{E701ACE1-B495-DC44-BF21-745EC325F5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10" name="Text Placeholder 3">
            <a:extLst>
              <a:ext uri="{FF2B5EF4-FFF2-40B4-BE49-F238E27FC236}">
                <a16:creationId xmlns:a16="http://schemas.microsoft.com/office/drawing/2014/main" id="{934FEC52-F95C-D149-9811-8FC8F0BE63E0}"/>
              </a:ext>
            </a:extLst>
          </p:cNvPr>
          <p:cNvSpPr>
            <a:spLocks noGrp="1"/>
          </p:cNvSpPr>
          <p:nvPr>
            <p:ph type="body" sz="quarter" idx="10" hasCustomPrompt="1"/>
          </p:nvPr>
        </p:nvSpPr>
        <p:spPr>
          <a:xfrm>
            <a:off x="233646" y="299901"/>
            <a:ext cx="8478958" cy="4195898"/>
          </a:xfrm>
        </p:spPr>
        <p:txBody>
          <a:bodyPr lIns="0" anchor="ctr" anchorCtr="0"/>
          <a:lstStyle>
            <a:lvl1pPr>
              <a:spcAft>
                <a:spcPts val="1200"/>
              </a:spcAft>
              <a:defRPr sz="3600" b="1">
                <a:solidFill>
                  <a:schemeClr val="bg1"/>
                </a:solidFill>
              </a:defRPr>
            </a:lvl1pPr>
            <a:lvl2pPr marL="0" indent="0">
              <a:buNone/>
              <a:defRPr>
                <a:solidFill>
                  <a:schemeClr val="bg1"/>
                </a:solidFill>
              </a:defRPr>
            </a:lvl2pPr>
            <a:lvl3pPr>
              <a:defRPr>
                <a:solidFill>
                  <a:schemeClr val="bg1"/>
                </a:solidFill>
              </a:defRPr>
            </a:lvl3pPr>
          </a:lstStyle>
          <a:p>
            <a:pPr lvl="0"/>
            <a:r>
              <a:rPr lang="en-GB"/>
              <a:t>Section divider text</a:t>
            </a:r>
          </a:p>
        </p:txBody>
      </p:sp>
    </p:spTree>
    <p:extLst>
      <p:ext uri="{BB962C8B-B14F-4D97-AF65-F5344CB8AC3E}">
        <p14:creationId xmlns:p14="http://schemas.microsoft.com/office/powerpoint/2010/main" val="227507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option 2_text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696229-ED0C-CF40-A716-1482E7A51AF3}"/>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172557" y="230189"/>
            <a:ext cx="8066438" cy="1413857"/>
          </a:xfrm>
        </p:spPr>
        <p:txBody>
          <a:bodyPr anchor="t" anchorCtr="0"/>
          <a:lstStyle>
            <a:lvl1pPr algn="l">
              <a:lnSpc>
                <a:spcPct val="85000"/>
              </a:lnSpc>
              <a:defRPr sz="5400">
                <a:solidFill>
                  <a:schemeClr val="bg1"/>
                </a:solidFill>
              </a:defRPr>
            </a:lvl1pPr>
          </a:lstStyle>
          <a:p>
            <a:r>
              <a:rPr lang="en-GB"/>
              <a:t>Click to edit Project title</a:t>
            </a:r>
            <a:endParaRPr lang="en-US"/>
          </a:p>
        </p:txBody>
      </p:sp>
      <p:sp>
        <p:nvSpPr>
          <p:cNvPr id="3" name="Subtitle 2"/>
          <p:cNvSpPr>
            <a:spLocks noGrp="1"/>
          </p:cNvSpPr>
          <p:nvPr>
            <p:ph type="subTitle" idx="1" hasCustomPrompt="1"/>
          </p:nvPr>
        </p:nvSpPr>
        <p:spPr>
          <a:xfrm>
            <a:off x="172557" y="1644045"/>
            <a:ext cx="8066438" cy="1056952"/>
          </a:xfrm>
        </p:spPr>
        <p:txBody>
          <a:bodyPr anchor="t" anchorCtr="0"/>
          <a:lstStyle>
            <a:lvl1pPr marL="0" indent="0" algn="l">
              <a:buNone/>
              <a:defRPr sz="27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358" y="4480347"/>
            <a:ext cx="1260905" cy="562826"/>
          </a:xfrm>
          <a:prstGeom prst="rect">
            <a:avLst/>
          </a:prstGeom>
        </p:spPr>
      </p:pic>
      <p:sp>
        <p:nvSpPr>
          <p:cNvPr id="8" name="TextBox 7">
            <a:extLst>
              <a:ext uri="{FF2B5EF4-FFF2-40B4-BE49-F238E27FC236}">
                <a16:creationId xmlns:a16="http://schemas.microsoft.com/office/drawing/2014/main" id="{A994BFB8-5006-854E-A03B-65D75E3FA688}"/>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3283297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a:latin typeface="Arial" panose="020B0604020202020204" pitchFamily="34" charset="0"/>
            </a:endParaRPr>
          </a:p>
        </p:txBody>
      </p:sp>
      <p:pic>
        <p:nvPicPr>
          <p:cNvPr id="5" name="Graphic 4">
            <a:extLst>
              <a:ext uri="{FF2B5EF4-FFF2-40B4-BE49-F238E27FC236}">
                <a16:creationId xmlns:a16="http://schemas.microsoft.com/office/drawing/2014/main" id="{38CF9814-E9AB-354F-993C-E750008263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60737" y="4480348"/>
            <a:ext cx="1260905" cy="562826"/>
          </a:xfrm>
          <a:prstGeom prst="rect">
            <a:avLst/>
          </a:prstGeom>
        </p:spPr>
      </p:pic>
      <p:sp>
        <p:nvSpPr>
          <p:cNvPr id="6" name="Title 1">
            <a:extLst>
              <a:ext uri="{FF2B5EF4-FFF2-40B4-BE49-F238E27FC236}">
                <a16:creationId xmlns:a16="http://schemas.microsoft.com/office/drawing/2014/main" id="{EEC15CCA-163A-5A4D-A3D8-60201F5ED35A}"/>
              </a:ext>
            </a:extLst>
          </p:cNvPr>
          <p:cNvSpPr>
            <a:spLocks noGrp="1"/>
          </p:cNvSpPr>
          <p:nvPr>
            <p:ph type="ctrTitle" hasCustomPrompt="1"/>
          </p:nvPr>
        </p:nvSpPr>
        <p:spPr>
          <a:xfrm>
            <a:off x="172557" y="230189"/>
            <a:ext cx="8430423" cy="1313530"/>
          </a:xfrm>
        </p:spPr>
        <p:txBody>
          <a:bodyPr anchor="t" anchorCtr="0"/>
          <a:lstStyle>
            <a:lvl1pPr algn="l">
              <a:lnSpc>
                <a:spcPct val="85000"/>
              </a:lnSpc>
              <a:defRPr sz="5400">
                <a:solidFill>
                  <a:schemeClr val="accent2"/>
                </a:solidFill>
              </a:defRPr>
            </a:lvl1pPr>
          </a:lstStyle>
          <a:p>
            <a:r>
              <a:rPr lang="en-GB"/>
              <a:t>Thank you</a:t>
            </a:r>
            <a:endParaRPr lang="en-US"/>
          </a:p>
        </p:txBody>
      </p:sp>
      <p:sp>
        <p:nvSpPr>
          <p:cNvPr id="7" name="TextBox 6">
            <a:extLst>
              <a:ext uri="{FF2B5EF4-FFF2-40B4-BE49-F238E27FC236}">
                <a16:creationId xmlns:a16="http://schemas.microsoft.com/office/drawing/2014/main" id="{200C7487-1A71-7543-A67F-98090BC4CC2C}"/>
              </a:ext>
            </a:extLst>
          </p:cNvPr>
          <p:cNvSpPr txBox="1"/>
          <p:nvPr userDrawn="1"/>
        </p:nvSpPr>
        <p:spPr>
          <a:xfrm>
            <a:off x="172557" y="4922502"/>
            <a:ext cx="2073338" cy="169277"/>
          </a:xfrm>
          <a:prstGeom prst="rect">
            <a:avLst/>
          </a:prstGeom>
          <a:noFill/>
        </p:spPr>
        <p:txBody>
          <a:bodyPr vert="horz" wrap="square" lIns="0" tIns="45720" rIns="91440" bIns="45720" rtlCol="0" anchor="t" anchorCtr="0">
            <a:spAutoFit/>
          </a:bodyPr>
          <a:lstStyle/>
          <a:p>
            <a:r>
              <a:rPr lang="en-AU" sz="500" b="0" i="0" u="none" strike="noStrike" kern="120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75991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option 3_with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F2C3B5-0EEE-7745-A7B9-592D5689F935}"/>
              </a:ext>
            </a:extLst>
          </p:cNvPr>
          <p:cNvSpPr/>
          <p:nvPr userDrawn="1"/>
        </p:nvSpPr>
        <p:spPr>
          <a:xfrm>
            <a:off x="0" y="0"/>
            <a:ext cx="4870938" cy="5143500"/>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Subtitle 2"/>
          <p:cNvSpPr>
            <a:spLocks noGrp="1"/>
          </p:cNvSpPr>
          <p:nvPr>
            <p:ph type="subTitle" idx="1" hasCustomPrompt="1"/>
          </p:nvPr>
        </p:nvSpPr>
        <p:spPr>
          <a:xfrm>
            <a:off x="172557" y="1644045"/>
            <a:ext cx="4399443" cy="1310171"/>
          </a:xfrm>
        </p:spPr>
        <p:txBody>
          <a:bodyPr anchor="t" anchorCtr="0"/>
          <a:lstStyle>
            <a:lvl1pPr marL="0" indent="0" algn="l">
              <a:buNone/>
              <a:defRPr sz="21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358" y="4480348"/>
            <a:ext cx="1260905" cy="562826"/>
          </a:xfrm>
          <a:prstGeom prst="rect">
            <a:avLst/>
          </a:prstGeom>
        </p:spPr>
      </p:pic>
      <p:sp>
        <p:nvSpPr>
          <p:cNvPr id="9" name="Text Placeholder 3">
            <a:extLst>
              <a:ext uri="{FF2B5EF4-FFF2-40B4-BE49-F238E27FC236}">
                <a16:creationId xmlns:a16="http://schemas.microsoft.com/office/drawing/2014/main" id="{891D0F7C-79A1-4847-8A60-AC7E92D3F8DC}"/>
              </a:ext>
            </a:extLst>
          </p:cNvPr>
          <p:cNvSpPr>
            <a:spLocks noGrp="1"/>
          </p:cNvSpPr>
          <p:nvPr>
            <p:ph type="body" sz="quarter" idx="11" hasCustomPrompt="1"/>
          </p:nvPr>
        </p:nvSpPr>
        <p:spPr>
          <a:xfrm>
            <a:off x="219075" y="702279"/>
            <a:ext cx="4352925" cy="429816"/>
          </a:xfrm>
          <a:solidFill>
            <a:schemeClr val="accent2"/>
          </a:solidFill>
        </p:spPr>
        <p:txBody>
          <a:bodyPr/>
          <a:lstStyle>
            <a:lvl1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1pPr>
            <a:lvl2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2pPr>
            <a:lvl3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3pPr>
            <a:lvl4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4pPr>
            <a:lvl5pPr marL="0" indent="0" algn="l" defTabSz="685783" rtl="0" eaLnBrk="1" latinLnBrk="0" hangingPunct="1">
              <a:lnSpc>
                <a:spcPct val="90000"/>
              </a:lnSpc>
              <a:spcBef>
                <a:spcPct val="0"/>
              </a:spcBef>
              <a:spcAft>
                <a:spcPts val="500"/>
              </a:spcAft>
              <a:buFont typeface="Arial" panose="020B0604020202020204" pitchFamily="34" charset="0"/>
              <a:buNone/>
              <a:defRPr lang="en-US" sz="2700" b="1" kern="1200" baseline="0" dirty="0">
                <a:solidFill>
                  <a:schemeClr val="bg1"/>
                </a:solidFill>
                <a:latin typeface="+mj-lt"/>
                <a:ea typeface="+mj-ea"/>
                <a:cs typeface="+mj-cs"/>
              </a:defRPr>
            </a:lvl5pPr>
          </a:lstStyle>
          <a:p>
            <a:pPr lvl="0"/>
            <a:r>
              <a:rPr lang="en-GB"/>
              <a:t>Project title</a:t>
            </a:r>
            <a:endParaRPr lang="en-US"/>
          </a:p>
        </p:txBody>
      </p:sp>
      <p:sp>
        <p:nvSpPr>
          <p:cNvPr id="11" name="Text Placeholder 3">
            <a:extLst>
              <a:ext uri="{FF2B5EF4-FFF2-40B4-BE49-F238E27FC236}">
                <a16:creationId xmlns:a16="http://schemas.microsoft.com/office/drawing/2014/main" id="{E32C4CC1-402A-1C44-ABC7-0CA4A95DA3D9}"/>
              </a:ext>
            </a:extLst>
          </p:cNvPr>
          <p:cNvSpPr>
            <a:spLocks noGrp="1"/>
          </p:cNvSpPr>
          <p:nvPr>
            <p:ph type="body" sz="quarter" idx="12"/>
          </p:nvPr>
        </p:nvSpPr>
        <p:spPr>
          <a:xfrm>
            <a:off x="219076" y="214082"/>
            <a:ext cx="4352925" cy="429816"/>
          </a:xfrm>
          <a:solidFill>
            <a:schemeClr val="accent2"/>
          </a:solidFill>
        </p:spPr>
        <p:txBody>
          <a:bodyPr/>
          <a:lstStyle>
            <a:lvl1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1pPr>
            <a:lvl2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2pPr>
            <a:lvl3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3pPr>
            <a:lvl4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4pPr>
            <a:lvl5pPr marL="0" indent="0" algn="l" defTabSz="685783" rtl="0" eaLnBrk="1" latinLnBrk="0" hangingPunct="1">
              <a:lnSpc>
                <a:spcPct val="90000"/>
              </a:lnSpc>
              <a:spcBef>
                <a:spcPct val="0"/>
              </a:spcBef>
              <a:spcAft>
                <a:spcPts val="500"/>
              </a:spcAft>
              <a:buFont typeface="Arial" panose="020B0604020202020204" pitchFamily="34" charset="0"/>
              <a:buNone/>
              <a:defRPr lang="en-US" sz="2700" b="1" kern="1200" baseline="0" dirty="0">
                <a:solidFill>
                  <a:schemeClr val="bg1"/>
                </a:solidFill>
                <a:latin typeface="+mj-lt"/>
                <a:ea typeface="+mj-ea"/>
                <a:cs typeface="+mj-cs"/>
              </a:defRPr>
            </a:lvl5pPr>
          </a:lstStyle>
          <a:p>
            <a:pPr lvl="0"/>
            <a:r>
              <a:rPr lang="en-GB"/>
              <a:t>Click to edit Master text styles</a:t>
            </a:r>
          </a:p>
        </p:txBody>
      </p:sp>
      <p:sp>
        <p:nvSpPr>
          <p:cNvPr id="12" name="Picture Placeholder 9">
            <a:extLst>
              <a:ext uri="{FF2B5EF4-FFF2-40B4-BE49-F238E27FC236}">
                <a16:creationId xmlns:a16="http://schemas.microsoft.com/office/drawing/2014/main" id="{D42EB612-735B-1B46-A9E2-EC6C65F3D6C7}"/>
              </a:ext>
            </a:extLst>
          </p:cNvPr>
          <p:cNvSpPr>
            <a:spLocks noGrp="1"/>
          </p:cNvSpPr>
          <p:nvPr>
            <p:ph type="pic" sz="quarter" idx="10" hasCustomPrompt="1"/>
          </p:nvPr>
        </p:nvSpPr>
        <p:spPr>
          <a:xfrm>
            <a:off x="4870939" y="0"/>
            <a:ext cx="4273061" cy="5143500"/>
          </a:xfrm>
        </p:spPr>
        <p:txBody>
          <a:bodyPr anchor="ctr"/>
          <a:lstStyle>
            <a:lvl1pPr algn="ctr">
              <a:defRPr/>
            </a:lvl1pPr>
          </a:lstStyle>
          <a:p>
            <a:r>
              <a:rPr lang="en-US"/>
              <a:t>Click to insert image</a:t>
            </a:r>
          </a:p>
        </p:txBody>
      </p:sp>
      <p:sp>
        <p:nvSpPr>
          <p:cNvPr id="14" name="TextBox 13">
            <a:extLst>
              <a:ext uri="{FF2B5EF4-FFF2-40B4-BE49-F238E27FC236}">
                <a16:creationId xmlns:a16="http://schemas.microsoft.com/office/drawing/2014/main" id="{781F0B9D-BDB2-AE4F-8EAD-C0C1263F14C3}"/>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a:solidFill>
                  <a:schemeClr val="tx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204329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option 4_with image">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565D2C7C-F7B8-3D4E-8FAC-30CE49EDB436}"/>
              </a:ext>
            </a:extLst>
          </p:cNvPr>
          <p:cNvSpPr>
            <a:spLocks noGrp="1"/>
          </p:cNvSpPr>
          <p:nvPr>
            <p:ph type="pic" sz="quarter" idx="10" hasCustomPrompt="1"/>
          </p:nvPr>
        </p:nvSpPr>
        <p:spPr>
          <a:xfrm>
            <a:off x="0" y="0"/>
            <a:ext cx="9144000" cy="5143500"/>
          </a:xfrm>
        </p:spPr>
        <p:txBody>
          <a:bodyPr anchor="ctr"/>
          <a:lstStyle>
            <a:lvl1pPr algn="ctr">
              <a:defRPr/>
            </a:lvl1pPr>
          </a:lstStyle>
          <a:p>
            <a:r>
              <a:rPr lang="en-US"/>
              <a:t>Insert image</a:t>
            </a:r>
          </a:p>
        </p:txBody>
      </p:sp>
      <p:pic>
        <p:nvPicPr>
          <p:cNvPr id="9" name="Graphic 8">
            <a:extLst>
              <a:ext uri="{FF2B5EF4-FFF2-40B4-BE49-F238E27FC236}">
                <a16:creationId xmlns:a16="http://schemas.microsoft.com/office/drawing/2014/main" id="{2E8A5FAF-DCD0-614B-80F8-EFD6BF6FB90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358" y="4480347"/>
            <a:ext cx="1260905" cy="562826"/>
          </a:xfrm>
          <a:prstGeom prst="rect">
            <a:avLst/>
          </a:prstGeom>
        </p:spPr>
      </p:pic>
      <p:sp>
        <p:nvSpPr>
          <p:cNvPr id="3" name="Subtitle 2"/>
          <p:cNvSpPr>
            <a:spLocks noGrp="1"/>
          </p:cNvSpPr>
          <p:nvPr>
            <p:ph type="subTitle" idx="1"/>
          </p:nvPr>
        </p:nvSpPr>
        <p:spPr>
          <a:xfrm>
            <a:off x="219076" y="214082"/>
            <a:ext cx="4352924" cy="417504"/>
          </a:xfrm>
          <a:solidFill>
            <a:schemeClr val="accent2"/>
          </a:solidFill>
        </p:spPr>
        <p:txBody>
          <a:bodyPr wrap="square" anchor="t" anchorCtr="0"/>
          <a:lstStyle>
            <a:lvl1pPr marL="0" indent="0" algn="l" defTabSz="685783" rtl="0" eaLnBrk="1" latinLnBrk="0" hangingPunct="1">
              <a:lnSpc>
                <a:spcPct val="90000"/>
              </a:lnSpc>
              <a:spcBef>
                <a:spcPct val="0"/>
              </a:spcBef>
              <a:buNone/>
              <a:defRPr lang="en-US" sz="2700" b="1" kern="1200" baseline="0" dirty="0">
                <a:solidFill>
                  <a:schemeClr val="bg1"/>
                </a:solidFill>
                <a:latin typeface="+mj-lt"/>
                <a:ea typeface="+mj-ea"/>
                <a:cs typeface="+mj-cs"/>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edit Master subtitle style</a:t>
            </a:r>
            <a:endParaRPr lang="en-US"/>
          </a:p>
        </p:txBody>
      </p:sp>
      <p:sp>
        <p:nvSpPr>
          <p:cNvPr id="4" name="Text Placeholder 3">
            <a:extLst>
              <a:ext uri="{FF2B5EF4-FFF2-40B4-BE49-F238E27FC236}">
                <a16:creationId xmlns:a16="http://schemas.microsoft.com/office/drawing/2014/main" id="{760B550C-590C-F644-9EFE-122CA7D731B7}"/>
              </a:ext>
            </a:extLst>
          </p:cNvPr>
          <p:cNvSpPr>
            <a:spLocks noGrp="1"/>
          </p:cNvSpPr>
          <p:nvPr>
            <p:ph type="body" sz="quarter" idx="11" hasCustomPrompt="1"/>
          </p:nvPr>
        </p:nvSpPr>
        <p:spPr>
          <a:xfrm>
            <a:off x="219075" y="702279"/>
            <a:ext cx="4352925" cy="429816"/>
          </a:xfrm>
          <a:solidFill>
            <a:schemeClr val="accent2"/>
          </a:solidFill>
        </p:spPr>
        <p:txBody>
          <a:bodyPr/>
          <a:lstStyle>
            <a:lvl1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1pPr>
            <a:lvl2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2pPr>
            <a:lvl3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3pPr>
            <a:lvl4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4pPr>
            <a:lvl5pPr marL="0" indent="0" algn="l" defTabSz="685783" rtl="0" eaLnBrk="1" latinLnBrk="0" hangingPunct="1">
              <a:lnSpc>
                <a:spcPct val="90000"/>
              </a:lnSpc>
              <a:spcBef>
                <a:spcPct val="0"/>
              </a:spcBef>
              <a:spcAft>
                <a:spcPts val="500"/>
              </a:spcAft>
              <a:buFont typeface="Arial" panose="020B0604020202020204" pitchFamily="34" charset="0"/>
              <a:buNone/>
              <a:defRPr lang="en-US" sz="2700" b="1" kern="1200" baseline="0" dirty="0">
                <a:solidFill>
                  <a:schemeClr val="bg1"/>
                </a:solidFill>
                <a:latin typeface="+mj-lt"/>
                <a:ea typeface="+mj-ea"/>
                <a:cs typeface="+mj-cs"/>
              </a:defRPr>
            </a:lvl5pPr>
          </a:lstStyle>
          <a:p>
            <a:pPr lvl="0"/>
            <a:r>
              <a:rPr lang="en-GB"/>
              <a:t>Project title style</a:t>
            </a:r>
            <a:endParaRPr lang="en-US"/>
          </a:p>
        </p:txBody>
      </p:sp>
      <p:sp>
        <p:nvSpPr>
          <p:cNvPr id="8" name="TextBox 7">
            <a:extLst>
              <a:ext uri="{FF2B5EF4-FFF2-40B4-BE49-F238E27FC236}">
                <a16:creationId xmlns:a16="http://schemas.microsoft.com/office/drawing/2014/main" id="{9C3AE239-409C-BB4F-846F-0F3531A514AB}"/>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a:solidFill>
                  <a:schemeClr val="tx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334849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oC_welcom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73321B-6F4E-F041-B9A2-119613738D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245600" cy="5200650"/>
          </a:xfrm>
          <a:prstGeom prst="rect">
            <a:avLst/>
          </a:prstGeom>
        </p:spPr>
      </p:pic>
      <p:sp>
        <p:nvSpPr>
          <p:cNvPr id="7" name="TextBox 6">
            <a:extLst>
              <a:ext uri="{FF2B5EF4-FFF2-40B4-BE49-F238E27FC236}">
                <a16:creationId xmlns:a16="http://schemas.microsoft.com/office/drawing/2014/main" id="{05B2C5AA-DAA1-2F45-8C2F-EFFCBCE5B582}"/>
              </a:ext>
            </a:extLst>
          </p:cNvPr>
          <p:cNvSpPr txBox="1"/>
          <p:nvPr userDrawn="1"/>
        </p:nvSpPr>
        <p:spPr>
          <a:xfrm>
            <a:off x="2848706" y="2708910"/>
            <a:ext cx="3640016" cy="360099"/>
          </a:xfrm>
          <a:prstGeom prst="rect">
            <a:avLst/>
          </a:prstGeom>
          <a:solidFill>
            <a:schemeClr val="accent2"/>
          </a:solidFill>
        </p:spPr>
        <p:txBody>
          <a:bodyPr vert="horz" wrap="square" lIns="68580" tIns="34290" rIns="68580" bIns="34290" rtlCol="0" anchor="t" anchorCtr="0">
            <a:spAutoFit/>
          </a:bodyPr>
          <a:lstStyle/>
          <a:p>
            <a:pPr marL="0" marR="0" lvl="0" indent="0" algn="l" defTabSz="685783" rtl="0" eaLnBrk="1" fontAlgn="auto" latinLnBrk="0" hangingPunct="1">
              <a:lnSpc>
                <a:spcPct val="90000"/>
              </a:lnSpc>
              <a:spcBef>
                <a:spcPct val="0"/>
              </a:spcBef>
              <a:spcAft>
                <a:spcPts val="500"/>
              </a:spcAft>
              <a:buClrTx/>
              <a:buSzTx/>
              <a:buFont typeface="Arial" panose="020B0604020202020204" pitchFamily="34" charset="0"/>
              <a:buNone/>
              <a:tabLst/>
              <a:defRPr/>
            </a:pPr>
            <a:r>
              <a:rPr lang="en-GB" sz="2100" b="0" kern="1200" baseline="0">
                <a:solidFill>
                  <a:schemeClr val="bg1"/>
                </a:solidFill>
                <a:latin typeface="+mj-lt"/>
                <a:ea typeface="+mj-ea"/>
                <a:cs typeface="+mj-cs"/>
              </a:rPr>
              <a:t>Acknowledgement of Country</a:t>
            </a:r>
            <a:endParaRPr lang="en-US" sz="2100" b="0" kern="1200" baseline="0">
              <a:solidFill>
                <a:schemeClr val="bg1"/>
              </a:solidFill>
              <a:latin typeface="+mj-lt"/>
              <a:ea typeface="+mj-ea"/>
              <a:cs typeface="+mj-cs"/>
            </a:endParaRPr>
          </a:p>
        </p:txBody>
      </p:sp>
      <p:sp>
        <p:nvSpPr>
          <p:cNvPr id="10" name="TextBox 9">
            <a:extLst>
              <a:ext uri="{FF2B5EF4-FFF2-40B4-BE49-F238E27FC236}">
                <a16:creationId xmlns:a16="http://schemas.microsoft.com/office/drawing/2014/main" id="{24DB818C-FF63-D747-A5D3-CAD2E1F61B13}"/>
              </a:ext>
            </a:extLst>
          </p:cNvPr>
          <p:cNvSpPr txBox="1"/>
          <p:nvPr userDrawn="1"/>
        </p:nvSpPr>
        <p:spPr>
          <a:xfrm>
            <a:off x="2764299" y="3153417"/>
            <a:ext cx="5296489" cy="1592744"/>
          </a:xfrm>
          <a:prstGeom prst="rect">
            <a:avLst/>
          </a:prstGeom>
          <a:noFill/>
        </p:spPr>
        <p:txBody>
          <a:bodyPr vert="horz" wrap="square" lIns="68580" tIns="34290" rIns="68580" bIns="34290" rtlCol="0" anchor="t" anchorCtr="0">
            <a:spAutoFit/>
          </a:bodyPr>
          <a:lstStyle/>
          <a:p>
            <a:pPr marL="0" indent="0" algn="l" defTabSz="685783" rtl="0" eaLnBrk="1" latinLnBrk="0" hangingPunct="1">
              <a:lnSpc>
                <a:spcPct val="100000"/>
              </a:lnSpc>
              <a:spcBef>
                <a:spcPts val="300"/>
              </a:spcBef>
              <a:spcAft>
                <a:spcPts val="600"/>
              </a:spcAft>
              <a:buFont typeface="Arial" panose="020B0604020202020204" pitchFamily="34" charset="0"/>
              <a:buNone/>
            </a:pPr>
            <a:r>
              <a:rPr lang="en-US" sz="1200" b="0" kern="1200" baseline="0">
                <a:solidFill>
                  <a:schemeClr val="bg1"/>
                </a:solidFill>
                <a:latin typeface="+mn-lt"/>
                <a:ea typeface="+mn-ea"/>
                <a:cs typeface="+mn-cs"/>
              </a:rPr>
              <a:t>RMIT University acknowledges the people of the </a:t>
            </a:r>
            <a:r>
              <a:rPr lang="en-US" sz="1200" b="0" kern="1200" baseline="0" err="1">
                <a:solidFill>
                  <a:schemeClr val="bg1"/>
                </a:solidFill>
                <a:latin typeface="+mn-lt"/>
                <a:ea typeface="+mn-ea"/>
                <a:cs typeface="+mn-cs"/>
              </a:rPr>
              <a:t>Woi</a:t>
            </a:r>
            <a:r>
              <a:rPr lang="en-US" sz="1200" b="0" kern="1200" baseline="0">
                <a:solidFill>
                  <a:schemeClr val="bg1"/>
                </a:solidFill>
                <a:latin typeface="+mn-lt"/>
                <a:ea typeface="+mn-ea"/>
                <a:cs typeface="+mn-cs"/>
              </a:rPr>
              <a:t> wurrung and </a:t>
            </a:r>
            <a:br>
              <a:rPr lang="en-US" sz="1200" b="0" kern="1200" baseline="0">
                <a:solidFill>
                  <a:schemeClr val="bg1"/>
                </a:solidFill>
                <a:latin typeface="+mn-lt"/>
                <a:ea typeface="+mn-ea"/>
                <a:cs typeface="+mn-cs"/>
              </a:rPr>
            </a:br>
            <a:r>
              <a:rPr lang="en-US" sz="1200" b="0" kern="1200" baseline="0">
                <a:solidFill>
                  <a:schemeClr val="bg1"/>
                </a:solidFill>
                <a:latin typeface="+mn-lt"/>
                <a:ea typeface="+mn-ea"/>
                <a:cs typeface="+mn-cs"/>
              </a:rPr>
              <a:t>Boon wurrung language groups of the eastern Kulin Nation on whose unceded lands we conduct the business of the University. </a:t>
            </a:r>
          </a:p>
          <a:p>
            <a:pPr marL="0" indent="0" algn="l" defTabSz="685783" rtl="0" eaLnBrk="1" latinLnBrk="0" hangingPunct="1">
              <a:lnSpc>
                <a:spcPct val="100000"/>
              </a:lnSpc>
              <a:spcBef>
                <a:spcPts val="300"/>
              </a:spcBef>
              <a:spcAft>
                <a:spcPts val="600"/>
              </a:spcAft>
              <a:buFont typeface="Arial" panose="020B0604020202020204" pitchFamily="34" charset="0"/>
              <a:buNone/>
            </a:pPr>
            <a:r>
              <a:rPr lang="en-US" sz="1200" b="0" kern="1200" baseline="0">
                <a:solidFill>
                  <a:schemeClr val="bg1"/>
                </a:solidFill>
                <a:latin typeface="+mn-lt"/>
                <a:ea typeface="+mn-ea"/>
                <a:cs typeface="+mn-cs"/>
              </a:rPr>
              <a:t>RMIT University respectfully acknowledges their Ancestors and Elders, past and present.</a:t>
            </a:r>
          </a:p>
          <a:p>
            <a:pPr marL="0" indent="0" algn="l" defTabSz="685783" rtl="0" eaLnBrk="1" latinLnBrk="0" hangingPunct="1">
              <a:lnSpc>
                <a:spcPct val="100000"/>
              </a:lnSpc>
              <a:spcBef>
                <a:spcPts val="300"/>
              </a:spcBef>
              <a:spcAft>
                <a:spcPts val="600"/>
              </a:spcAft>
              <a:buFont typeface="Arial" panose="020B0604020202020204" pitchFamily="34" charset="0"/>
              <a:buNone/>
            </a:pPr>
            <a:r>
              <a:rPr lang="en-US" sz="1200" b="0" kern="1200" baseline="0">
                <a:solidFill>
                  <a:schemeClr val="bg1"/>
                </a:solidFill>
                <a:latin typeface="+mn-lt"/>
                <a:ea typeface="+mn-ea"/>
                <a:cs typeface="+mn-cs"/>
              </a:rPr>
              <a:t>RMIT also acknowledges the Traditional Custodians and their Ancestors of the lands and waters across Australia where we conduct our business.</a:t>
            </a:r>
          </a:p>
        </p:txBody>
      </p:sp>
    </p:spTree>
    <p:extLst>
      <p:ext uri="{BB962C8B-B14F-4D97-AF65-F5344CB8AC3E}">
        <p14:creationId xmlns:p14="http://schemas.microsoft.com/office/powerpoint/2010/main" val="397150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oC_additional info">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B3504D-D80A-6C43-8AEA-0D9553EF5920}"/>
              </a:ext>
            </a:extLst>
          </p:cNvPr>
          <p:cNvSpPr txBox="1"/>
          <p:nvPr userDrawn="1"/>
        </p:nvSpPr>
        <p:spPr>
          <a:xfrm>
            <a:off x="334864" y="1052437"/>
            <a:ext cx="4035607" cy="354712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750"/>
              </a:spcAft>
              <a:buClr>
                <a:srgbClr val="222160"/>
              </a:buClr>
              <a:buSzTx/>
              <a:buFont typeface="Wingdings" pitchFamily="2" charset="2"/>
              <a:buNone/>
              <a:tabLst/>
              <a:defRPr/>
            </a:pPr>
            <a:r>
              <a:rPr lang="en-AU" sz="1425" b="0" i="0" kern="1200">
                <a:solidFill>
                  <a:schemeClr val="tx1"/>
                </a:solidFill>
                <a:latin typeface="Arial" panose="020B0604020202020204" pitchFamily="34" charset="0"/>
                <a:ea typeface="+mn-ea"/>
                <a:cs typeface="Arial" panose="020B0604020202020204" pitchFamily="34" charset="0"/>
              </a:rPr>
              <a:t>RMIT is committed to redefining its relationship in working with and supporting Aboriginal and Torres Strait Islander </a:t>
            </a:r>
            <a:r>
              <a:rPr lang="en-AU" sz="1425" b="1" i="0" kern="1200">
                <a:solidFill>
                  <a:schemeClr val="tx1"/>
                </a:solidFill>
                <a:latin typeface="Arial" panose="020B0604020202020204" pitchFamily="34" charset="0"/>
                <a:ea typeface="+mn-ea"/>
                <a:cs typeface="Arial" panose="020B0604020202020204" pitchFamily="34" charset="0"/>
              </a:rPr>
              <a:t>self-determination</a:t>
            </a:r>
            <a:r>
              <a:rPr lang="en-AU" sz="1425" b="0" i="0" kern="1200">
                <a:solidFill>
                  <a:schemeClr val="tx1"/>
                </a:solidFill>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750"/>
              </a:spcBef>
              <a:spcAft>
                <a:spcPts val="750"/>
              </a:spcAft>
              <a:buClr>
                <a:srgbClr val="222160"/>
              </a:buClr>
              <a:buSzTx/>
              <a:buFont typeface="Wingdings" pitchFamily="2" charset="2"/>
              <a:buNone/>
              <a:tabLst/>
              <a:defRPr/>
            </a:pPr>
            <a:r>
              <a:rPr lang="en-AU" sz="1425" b="0" i="0" kern="1200">
                <a:solidFill>
                  <a:schemeClr val="tx1"/>
                </a:solidFill>
                <a:latin typeface="Arial" panose="020B0604020202020204" pitchFamily="34" charset="0"/>
                <a:ea typeface="+mn-ea"/>
                <a:cs typeface="Arial" panose="020B0604020202020204" pitchFamily="34" charset="0"/>
              </a:rPr>
              <a:t>The University’s goal is to achieve lasting transformation by maturing its values, culture, policy and structures in a way that </a:t>
            </a:r>
            <a:r>
              <a:rPr lang="en-AU" sz="1425" b="1" i="0" kern="1200">
                <a:solidFill>
                  <a:schemeClr val="tx1"/>
                </a:solidFill>
                <a:latin typeface="Arial" panose="020B0604020202020204" pitchFamily="34" charset="0"/>
                <a:ea typeface="+mn-ea"/>
                <a:cs typeface="Arial" panose="020B0604020202020204" pitchFamily="34" charset="0"/>
              </a:rPr>
              <a:t>embeds reconciliation</a:t>
            </a:r>
            <a:r>
              <a:rPr lang="en-AU" sz="1425" b="0" i="0" kern="1200">
                <a:solidFill>
                  <a:schemeClr val="tx1"/>
                </a:solidFill>
                <a:latin typeface="Arial" panose="020B0604020202020204" pitchFamily="34" charset="0"/>
                <a:ea typeface="+mn-ea"/>
                <a:cs typeface="Arial" panose="020B0604020202020204" pitchFamily="34" charset="0"/>
              </a:rPr>
              <a:t> in everything we do. </a:t>
            </a:r>
          </a:p>
          <a:p>
            <a:pPr marL="0" marR="0" lvl="0" indent="0" algn="l" defTabSz="685800" rtl="0" eaLnBrk="1" fontAlgn="auto" latinLnBrk="0" hangingPunct="1">
              <a:lnSpc>
                <a:spcPct val="100000"/>
              </a:lnSpc>
              <a:spcBef>
                <a:spcPts val="750"/>
              </a:spcBef>
              <a:spcAft>
                <a:spcPts val="750"/>
              </a:spcAft>
              <a:buClr>
                <a:srgbClr val="222160"/>
              </a:buClr>
              <a:buSzTx/>
              <a:buFont typeface="Wingdings" pitchFamily="2" charset="2"/>
              <a:buNone/>
              <a:tabLst/>
              <a:defRPr/>
            </a:pPr>
            <a:r>
              <a:rPr lang="en-AU" sz="1425" b="0" i="0" kern="1200">
                <a:solidFill>
                  <a:schemeClr val="tx1"/>
                </a:solidFill>
                <a:latin typeface="Arial" panose="020B0604020202020204" pitchFamily="34" charset="0"/>
                <a:ea typeface="+mn-ea"/>
                <a:cs typeface="Arial" panose="020B0604020202020204" pitchFamily="34" charset="0"/>
              </a:rPr>
              <a:t>In line with the principles of </a:t>
            </a:r>
            <a:r>
              <a:rPr lang="en-AU" sz="1425" b="1" i="0" kern="1200" err="1">
                <a:solidFill>
                  <a:schemeClr val="tx1"/>
                </a:solidFill>
                <a:latin typeface="Arial" panose="020B0604020202020204" pitchFamily="34" charset="0"/>
                <a:ea typeface="+mn-ea"/>
                <a:cs typeface="Arial" panose="020B0604020202020204" pitchFamily="34" charset="0"/>
              </a:rPr>
              <a:t>Bundjil</a:t>
            </a:r>
            <a:r>
              <a:rPr lang="en-AU" sz="1425" b="0" i="0" kern="1200">
                <a:solidFill>
                  <a:schemeClr val="tx1"/>
                </a:solidFill>
                <a:latin typeface="Arial" panose="020B0604020202020204" pitchFamily="34" charset="0"/>
                <a:ea typeface="+mn-ea"/>
                <a:cs typeface="Arial" panose="020B0604020202020204" pitchFamily="34" charset="0"/>
              </a:rPr>
              <a:t>, we are changing our ways of 'knowing, working and being' to support sustainable reconciliation and activate a relationship between Indigenous and non-Indigenous staff, students and community. </a:t>
            </a:r>
          </a:p>
          <a:p>
            <a:pPr marL="0" marR="0" lvl="0" indent="0" algn="l" defTabSz="685800" rtl="0" eaLnBrk="1" fontAlgn="auto" latinLnBrk="0" hangingPunct="1">
              <a:lnSpc>
                <a:spcPct val="90000"/>
              </a:lnSpc>
              <a:spcBef>
                <a:spcPts val="750"/>
              </a:spcBef>
              <a:spcAft>
                <a:spcPts val="0"/>
              </a:spcAft>
              <a:buClr>
                <a:srgbClr val="222160"/>
              </a:buClr>
              <a:buSzTx/>
              <a:buFont typeface="Wingdings" pitchFamily="2" charset="2"/>
              <a:buNone/>
              <a:tabLst/>
              <a:defRPr/>
            </a:pPr>
            <a:endParaRPr lang="en-AU" sz="1500" b="0" i="0" kern="1200">
              <a:solidFill>
                <a:schemeClr val="tx1"/>
              </a:solidFill>
              <a:latin typeface="Arial" panose="020B0604020202020204" pitchFamily="34" charset="0"/>
              <a:ea typeface="+mn-ea"/>
              <a:cs typeface="Arial" panose="020B0604020202020204" pitchFamily="34" charset="0"/>
            </a:endParaRPr>
          </a:p>
        </p:txBody>
      </p:sp>
      <p:sp>
        <p:nvSpPr>
          <p:cNvPr id="9" name="Title 4">
            <a:extLst>
              <a:ext uri="{FF2B5EF4-FFF2-40B4-BE49-F238E27FC236}">
                <a16:creationId xmlns:a16="http://schemas.microsoft.com/office/drawing/2014/main" id="{0E1C7BAE-965C-7E42-9A5B-2631428F4E21}"/>
              </a:ext>
            </a:extLst>
          </p:cNvPr>
          <p:cNvSpPr txBox="1">
            <a:spLocks/>
          </p:cNvSpPr>
          <p:nvPr userDrawn="1"/>
        </p:nvSpPr>
        <p:spPr>
          <a:xfrm>
            <a:off x="418719" y="501403"/>
            <a:ext cx="4029957" cy="339324"/>
          </a:xfrm>
          <a:prstGeom prst="rect">
            <a:avLst/>
          </a:prstGeom>
          <a:solidFill>
            <a:schemeClr val="accent2"/>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b="1" i="0" kern="1200">
                <a:solidFill>
                  <a:srgbClr val="E61E2A"/>
                </a:solidFill>
                <a:latin typeface="Museo 700" panose="02000000000000000000" pitchFamily="2" charset="77"/>
                <a:ea typeface="+mj-ea"/>
                <a:cs typeface="+mj-cs"/>
              </a:defRPr>
            </a:lvl1pPr>
          </a:lstStyle>
          <a:p>
            <a:pPr algn="l" defTabSz="685800" rtl="0" eaLnBrk="1" latinLnBrk="0" hangingPunct="1">
              <a:lnSpc>
                <a:spcPct val="90000"/>
              </a:lnSpc>
              <a:spcBef>
                <a:spcPct val="0"/>
              </a:spcBef>
              <a:buNone/>
            </a:pPr>
            <a:r>
              <a:rPr lang="en-AU" sz="2025" b="0" i="0">
                <a:solidFill>
                  <a:schemeClr val="bg1"/>
                </a:solidFill>
                <a:latin typeface="+mj-lt"/>
                <a:ea typeface="+mj-lt"/>
                <a:cs typeface="+mj-lt"/>
              </a:rPr>
              <a:t>Our commitment to Reconciliation</a:t>
            </a:r>
            <a:endParaRPr lang="en-AU" sz="2025" b="0" i="0" kern="1200">
              <a:solidFill>
                <a:schemeClr val="bg1"/>
              </a:solidFill>
              <a:latin typeface="+mj-lt"/>
              <a:ea typeface="+mj-ea"/>
              <a:cs typeface="+mj-cs"/>
            </a:endParaRPr>
          </a:p>
        </p:txBody>
      </p:sp>
      <p:sp>
        <p:nvSpPr>
          <p:cNvPr id="11" name="TextBox 10">
            <a:extLst>
              <a:ext uri="{FF2B5EF4-FFF2-40B4-BE49-F238E27FC236}">
                <a16:creationId xmlns:a16="http://schemas.microsoft.com/office/drawing/2014/main" id="{8C8447A8-B89A-974C-85E4-994501031D27}"/>
              </a:ext>
            </a:extLst>
          </p:cNvPr>
          <p:cNvSpPr txBox="1"/>
          <p:nvPr userDrawn="1"/>
        </p:nvSpPr>
        <p:spPr>
          <a:xfrm>
            <a:off x="4773530" y="3738495"/>
            <a:ext cx="3951957" cy="346249"/>
          </a:xfrm>
          <a:prstGeom prst="rect">
            <a:avLst/>
          </a:prstGeom>
          <a:noFill/>
        </p:spPr>
        <p:txBody>
          <a:bodyPr wrap="square" lIns="0" rtlCol="0">
            <a:spAutoFit/>
          </a:bodyPr>
          <a:lstStyle/>
          <a:p>
            <a:pPr marL="0" marR="0" lvl="0" indent="0" algn="l" defTabSz="685800" rtl="0" eaLnBrk="1" fontAlgn="auto" latinLnBrk="0" hangingPunct="1">
              <a:lnSpc>
                <a:spcPct val="100000"/>
              </a:lnSpc>
              <a:spcBef>
                <a:spcPts val="750"/>
              </a:spcBef>
              <a:spcAft>
                <a:spcPts val="450"/>
              </a:spcAft>
              <a:buClr>
                <a:srgbClr val="222160"/>
              </a:buClr>
              <a:buSzTx/>
              <a:buFont typeface="Wingdings" pitchFamily="2" charset="2"/>
              <a:buNone/>
              <a:tabLst/>
              <a:defRPr/>
            </a:pPr>
            <a:r>
              <a:rPr lang="en-AU" sz="825" b="0" i="0" kern="1200">
                <a:solidFill>
                  <a:schemeClr val="tx1"/>
                </a:solidFill>
                <a:latin typeface="+mn-lt"/>
                <a:ea typeface="+mn-ea"/>
                <a:cs typeface="+mn-cs"/>
              </a:rPr>
              <a:t>In 2018, the </a:t>
            </a:r>
            <a:r>
              <a:rPr lang="en-AU" sz="825" b="0" i="0" kern="1200" err="1">
                <a:solidFill>
                  <a:schemeClr val="tx1"/>
                </a:solidFill>
                <a:latin typeface="+mn-lt"/>
                <a:ea typeface="+mn-ea"/>
                <a:cs typeface="+mn-cs"/>
              </a:rPr>
              <a:t>Wurrunggi</a:t>
            </a:r>
            <a:r>
              <a:rPr lang="en-AU" sz="825" b="0" i="0" kern="1200">
                <a:solidFill>
                  <a:schemeClr val="tx1"/>
                </a:solidFill>
                <a:latin typeface="+mn-lt"/>
                <a:ea typeface="+mn-ea"/>
                <a:cs typeface="+mn-cs"/>
              </a:rPr>
              <a:t> </a:t>
            </a:r>
            <a:r>
              <a:rPr lang="en-AU" sz="825" b="0" i="0" kern="1200" err="1">
                <a:solidFill>
                  <a:schemeClr val="tx1"/>
                </a:solidFill>
                <a:latin typeface="+mn-lt"/>
                <a:ea typeface="+mn-ea"/>
                <a:cs typeface="+mn-cs"/>
              </a:rPr>
              <a:t>Biik</a:t>
            </a:r>
            <a:r>
              <a:rPr lang="en-AU" sz="825" b="0" i="0" kern="1200">
                <a:solidFill>
                  <a:schemeClr val="tx1"/>
                </a:solidFill>
                <a:latin typeface="+mn-lt"/>
                <a:ea typeface="+mn-ea"/>
                <a:cs typeface="+mn-cs"/>
              </a:rPr>
              <a:t> – Law of the Land public artwork was installed in the New Academic Street to signify a long-lasting spiritual connection to Country.</a:t>
            </a:r>
          </a:p>
        </p:txBody>
      </p:sp>
      <p:pic>
        <p:nvPicPr>
          <p:cNvPr id="10" name="Picture 9" descr="A person in a garment&#10;&#10;Description automatically generated with low confidence">
            <a:extLst>
              <a:ext uri="{FF2B5EF4-FFF2-40B4-BE49-F238E27FC236}">
                <a16:creationId xmlns:a16="http://schemas.microsoft.com/office/drawing/2014/main" id="{F28E96F6-22DC-0A48-8504-3C6BB7D7ED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73530" y="1131234"/>
            <a:ext cx="3775384" cy="2514336"/>
          </a:xfrm>
          <a:prstGeom prst="rect">
            <a:avLst/>
          </a:prstGeom>
        </p:spPr>
      </p:pic>
      <p:pic>
        <p:nvPicPr>
          <p:cNvPr id="12" name="Picture 11">
            <a:extLst>
              <a:ext uri="{FF2B5EF4-FFF2-40B4-BE49-F238E27FC236}">
                <a16:creationId xmlns:a16="http://schemas.microsoft.com/office/drawing/2014/main" id="{99764F56-30F6-4A48-9D9F-59AD97575B1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503538"/>
            <a:ext cx="9144000" cy="647700"/>
          </a:xfrm>
          <a:prstGeom prst="rect">
            <a:avLst/>
          </a:prstGeom>
        </p:spPr>
      </p:pic>
    </p:spTree>
    <p:extLst>
      <p:ext uri="{BB962C8B-B14F-4D97-AF65-F5344CB8AC3E}">
        <p14:creationId xmlns:p14="http://schemas.microsoft.com/office/powerpoint/2010/main" val="105260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genous_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1844332" y="187525"/>
            <a:ext cx="6868272" cy="994172"/>
          </a:xfrm>
        </p:spPr>
        <p:txBody>
          <a:bodyPr lIns="0"/>
          <a:lstStyle>
            <a:lvl1pPr>
              <a:defRPr sz="2700">
                <a:solidFill>
                  <a:schemeClr val="tx1"/>
                </a:solidFill>
              </a:defRPr>
            </a:lvl1pPr>
          </a:lstStyle>
          <a:p>
            <a:r>
              <a:rPr lang="en-GB"/>
              <a:t>Click to edit Master title style</a:t>
            </a:r>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1844333" y="1183251"/>
            <a:ext cx="6868271" cy="3480763"/>
          </a:xfrm>
        </p:spPr>
        <p:txBody>
          <a:bodyPr lIns="0"/>
          <a:lstStyle>
            <a:lvl1pPr>
              <a:defRPr b="0"/>
            </a:lvl1pPr>
            <a:lvl2pPr marL="257175" indent="-257175">
              <a:buFont typeface="Wingdings" pitchFamily="2" charset="2"/>
              <a:buChar char="§"/>
              <a:defRPr/>
            </a:lvl2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B2670D66-EE3D-E549-83E8-351DAC6D7E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76" y="2655"/>
            <a:ext cx="1404256" cy="5146821"/>
          </a:xfrm>
          <a:prstGeom prst="rect">
            <a:avLst/>
          </a:prstGeom>
        </p:spPr>
      </p:pic>
      <p:pic>
        <p:nvPicPr>
          <p:cNvPr id="7" name="Graphic 6">
            <a:extLst>
              <a:ext uri="{FF2B5EF4-FFF2-40B4-BE49-F238E27FC236}">
                <a16:creationId xmlns:a16="http://schemas.microsoft.com/office/drawing/2014/main" id="{89826827-0070-444A-B806-3942CBC732C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31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genous_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1A3-A1CE-5442-9B06-066B5E3CCE46}"/>
              </a:ext>
            </a:extLst>
          </p:cNvPr>
          <p:cNvSpPr>
            <a:spLocks noGrp="1"/>
          </p:cNvSpPr>
          <p:nvPr>
            <p:ph type="title"/>
          </p:nvPr>
        </p:nvSpPr>
        <p:spPr/>
        <p:txBody>
          <a:bodyPr/>
          <a:lstStyle/>
          <a:p>
            <a:r>
              <a:rPr lang="en-GB"/>
              <a:t>Click to edit Master title style</a:t>
            </a:r>
            <a:endParaRPr lang="en-US"/>
          </a:p>
        </p:txBody>
      </p:sp>
      <p:sp>
        <p:nvSpPr>
          <p:cNvPr id="7" name="Text Placeholder 2">
            <a:extLst>
              <a:ext uri="{FF2B5EF4-FFF2-40B4-BE49-F238E27FC236}">
                <a16:creationId xmlns:a16="http://schemas.microsoft.com/office/drawing/2014/main" id="{D3DF60EE-F0AE-954A-B749-FFCEFDD346E8}"/>
              </a:ext>
            </a:extLst>
          </p:cNvPr>
          <p:cNvSpPr>
            <a:spLocks noGrp="1"/>
          </p:cNvSpPr>
          <p:nvPr>
            <p:ph idx="1"/>
          </p:nvPr>
        </p:nvSpPr>
        <p:spPr>
          <a:xfrm>
            <a:off x="153799" y="1177742"/>
            <a:ext cx="8773224" cy="3097925"/>
          </a:xfrm>
          <a:prstGeom prst="rect">
            <a:avLst/>
          </a:prstGeom>
        </p:spPr>
        <p:txBody>
          <a:bodyPr vert="horz" lIns="91440" tIns="45720" rIns="91440" bIns="45720" rtlCol="0" anchor="t" anchorCtr="0">
            <a:noAutofit/>
          </a:body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4CF47C29-3FCF-814D-9F1F-1018F3905A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503538"/>
            <a:ext cx="9144000" cy="647700"/>
          </a:xfrm>
          <a:prstGeom prst="rect">
            <a:avLst/>
          </a:prstGeom>
        </p:spPr>
      </p:pic>
    </p:spTree>
    <p:extLst>
      <p:ext uri="{BB962C8B-B14F-4D97-AF65-F5344CB8AC3E}">
        <p14:creationId xmlns:p14="http://schemas.microsoft.com/office/powerpoint/2010/main" val="386898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option 1">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GB"/>
              <a:t>Click to edit Master title style</a:t>
            </a:r>
            <a:endParaRPr lang="en-US"/>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8" name="Text Placeholder 3">
            <a:extLst>
              <a:ext uri="{FF2B5EF4-FFF2-40B4-BE49-F238E27FC236}">
                <a16:creationId xmlns:a16="http://schemas.microsoft.com/office/drawing/2014/main" id="{B1AC9A1A-9F25-FC42-989B-96EA919D0CD0}"/>
              </a:ext>
            </a:extLst>
          </p:cNvPr>
          <p:cNvSpPr>
            <a:spLocks noGrp="1"/>
          </p:cNvSpPr>
          <p:nvPr>
            <p:ph type="body" sz="quarter" idx="10"/>
          </p:nvPr>
        </p:nvSpPr>
        <p:spPr>
          <a:xfrm>
            <a:off x="245329" y="1191718"/>
            <a:ext cx="8681978" cy="3388617"/>
          </a:xfrm>
        </p:spPr>
        <p:txBody>
          <a:bodyPr lIns="0"/>
          <a:lstStyle>
            <a:lvl1pPr>
              <a:defRPr b="0"/>
            </a:lvl1pPr>
            <a:lvl2pPr marL="257175" indent="-257175">
              <a:buFont typeface="Wingdings" pitchFamily="2" charset="2"/>
              <a:buChar char="§"/>
              <a:defRPr/>
            </a:lvl2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06448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798" y="187525"/>
            <a:ext cx="8773225" cy="994172"/>
          </a:xfrm>
          <a:prstGeom prst="rect">
            <a:avLst/>
          </a:prstGeom>
        </p:spPr>
        <p:txBody>
          <a:bodyPr vert="horz" lIns="91440" tIns="45720" rIns="91440" bIns="4572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153799" y="1191718"/>
            <a:ext cx="8773224" cy="3189661"/>
          </a:xfrm>
          <a:prstGeom prst="rect">
            <a:avLst/>
          </a:prstGeom>
        </p:spPr>
        <p:txBody>
          <a:bodyPr vert="horz" lIns="91440" tIns="45720" rIns="91440" bIns="45720" rtlCol="0" anchor="t" anchorCtr="0">
            <a:noAutofit/>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632222870"/>
      </p:ext>
    </p:extLst>
  </p:cSld>
  <p:clrMap bg1="lt1" tx1="dk1" bg2="lt2" tx2="dk2" accent1="accent1" accent2="accent2" accent3="accent3" accent4="accent4" accent5="accent5" accent6="accent6" hlink="hlink" folHlink="folHlink"/>
  <p:sldLayoutIdLst>
    <p:sldLayoutId id="2147483859" r:id="rId1"/>
    <p:sldLayoutId id="2147483862" r:id="rId2"/>
    <p:sldLayoutId id="2147483881" r:id="rId3"/>
    <p:sldLayoutId id="2147483880" r:id="rId4"/>
    <p:sldLayoutId id="2147483863" r:id="rId5"/>
    <p:sldLayoutId id="2147483882" r:id="rId6"/>
    <p:sldLayoutId id="2147483883" r:id="rId7"/>
    <p:sldLayoutId id="2147483885" r:id="rId8"/>
    <p:sldLayoutId id="2147483879" r:id="rId9"/>
    <p:sldLayoutId id="2147483868" r:id="rId10"/>
    <p:sldLayoutId id="2147483870" r:id="rId11"/>
    <p:sldLayoutId id="2147483869" r:id="rId12"/>
    <p:sldLayoutId id="2147483871" r:id="rId13"/>
    <p:sldLayoutId id="2147483886" r:id="rId14"/>
    <p:sldLayoutId id="2147483887" r:id="rId15"/>
    <p:sldLayoutId id="2147483888" r:id="rId16"/>
    <p:sldLayoutId id="2147483874" r:id="rId17"/>
    <p:sldLayoutId id="2147483889" r:id="rId18"/>
    <p:sldLayoutId id="2147483875" r:id="rId19"/>
    <p:sldLayoutId id="2147483890" r:id="rId20"/>
  </p:sldLayoutIdLst>
  <p:hf hdr="0" ftr="0" dt="0"/>
  <p:txStyles>
    <p:titleStyle>
      <a:lvl1pPr algn="l" defTabSz="685783" rtl="0" eaLnBrk="1" latinLnBrk="0" hangingPunct="1">
        <a:lnSpc>
          <a:spcPct val="90000"/>
        </a:lnSpc>
        <a:spcBef>
          <a:spcPct val="0"/>
        </a:spcBef>
        <a:buNone/>
        <a:defRPr sz="3000" b="1" kern="1200" baseline="0">
          <a:solidFill>
            <a:srgbClr val="000054"/>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Arial" panose="020B0604020202020204" pitchFamily="34" charset="0"/>
        <a:buNone/>
        <a:defRPr sz="1800" kern="1200" baseline="0">
          <a:solidFill>
            <a:schemeClr val="tx1"/>
          </a:solidFill>
          <a:latin typeface="+mn-lt"/>
          <a:ea typeface="+mn-ea"/>
          <a:cs typeface="+mn-cs"/>
        </a:defRPr>
      </a:lvl1pPr>
      <a:lvl2pPr marL="177796" indent="-177796" algn="l" defTabSz="685783" rtl="0" eaLnBrk="1" latinLnBrk="0" hangingPunct="1">
        <a:lnSpc>
          <a:spcPct val="100000"/>
        </a:lnSpc>
        <a:spcBef>
          <a:spcPts val="300"/>
        </a:spcBef>
        <a:spcAft>
          <a:spcPts val="300"/>
        </a:spcAft>
        <a:buClr>
          <a:schemeClr val="accent2"/>
        </a:buClr>
        <a:buFont typeface="Wingdings" pitchFamily="2" charset="2"/>
        <a:buChar char="§"/>
        <a:tabLst/>
        <a:defRPr sz="1800" kern="1200">
          <a:solidFill>
            <a:schemeClr val="tx1"/>
          </a:solidFill>
          <a:latin typeface="+mn-lt"/>
          <a:ea typeface="+mn-ea"/>
          <a:cs typeface="+mn-cs"/>
        </a:defRPr>
      </a:lvl2pPr>
      <a:lvl3pPr marL="355591" indent="-177796" algn="l" defTabSz="685783" rtl="0" eaLnBrk="1" latinLnBrk="0" hangingPunct="1">
        <a:lnSpc>
          <a:spcPct val="90000"/>
        </a:lnSpc>
        <a:spcBef>
          <a:spcPts val="300"/>
        </a:spcBef>
        <a:spcAft>
          <a:spcPts val="300"/>
        </a:spcAft>
        <a:buClr>
          <a:schemeClr val="accent2"/>
        </a:buClr>
        <a:buFont typeface="Wingdings" pitchFamily="2" charset="2"/>
        <a:buChar char="§"/>
        <a:tabLst/>
        <a:defRPr lang="en-US" sz="1800" kern="1200" baseline="0" dirty="0">
          <a:solidFill>
            <a:schemeClr val="tx1"/>
          </a:solidFill>
          <a:latin typeface="+mn-lt"/>
          <a:ea typeface="+mn-ea"/>
          <a:cs typeface="+mn-cs"/>
        </a:defRPr>
      </a:lvl3pPr>
      <a:lvl4pPr marL="355591" indent="-177796" algn="l" defTabSz="685783" rtl="0" eaLnBrk="1" latinLnBrk="0" hangingPunct="1">
        <a:lnSpc>
          <a:spcPct val="90000"/>
        </a:lnSpc>
        <a:spcBef>
          <a:spcPts val="375"/>
        </a:spcBef>
        <a:buClr>
          <a:schemeClr val="accent4"/>
        </a:buClr>
        <a:buFont typeface="Wingdings" pitchFamily="2" charset="2"/>
        <a:buChar char="§"/>
        <a:defRPr sz="1350" kern="1200">
          <a:solidFill>
            <a:schemeClr val="tx1"/>
          </a:solidFill>
          <a:latin typeface="+mn-lt"/>
          <a:ea typeface="+mn-ea"/>
          <a:cs typeface="+mn-cs"/>
        </a:defRPr>
      </a:lvl4pPr>
      <a:lvl5pPr marL="355591" indent="-17779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ideo" Target="https://www.youtube.com/embed/yR7lLkKEy8s?feature=oembed" TargetMode="Externa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2F6B4C7-80E7-1C4F-6183-897847BE5AD6}"/>
              </a:ext>
            </a:extLst>
          </p:cNvPr>
          <p:cNvSpPr>
            <a:spLocks noGrp="1"/>
          </p:cNvSpPr>
          <p:nvPr>
            <p:ph type="title" idx="4294967295"/>
          </p:nvPr>
        </p:nvSpPr>
        <p:spPr>
          <a:xfrm>
            <a:off x="219075" y="214313"/>
            <a:ext cx="4352925" cy="430212"/>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783" rtl="0" eaLnBrk="1" fontAlgn="auto" latinLnBrk="0" hangingPunct="1">
              <a:lnSpc>
                <a:spcPct val="90000"/>
              </a:lnSpc>
              <a:spcBef>
                <a:spcPct val="0"/>
              </a:spcBef>
              <a:spcAft>
                <a:spcPts val="500"/>
              </a:spcAft>
              <a:buClrTx/>
              <a:buSzTx/>
              <a:buFont typeface="Arial" panose="020B0604020202020204" pitchFamily="34" charset="0"/>
              <a:buNone/>
              <a:tabLst/>
              <a:defRPr/>
            </a:pPr>
            <a:r>
              <a:rPr kumimoji="0" lang="en-US" sz="1700" b="1" i="0" u="none" strike="noStrike" kern="1200" cap="none" spc="0" normalizeH="0" baseline="0" noProof="0" dirty="0">
                <a:ln>
                  <a:noFill/>
                </a:ln>
                <a:solidFill>
                  <a:srgbClr val="000054"/>
                </a:solidFill>
                <a:effectLst/>
                <a:uLnTx/>
                <a:uFillTx/>
                <a:latin typeface="+mj-lt"/>
                <a:ea typeface="+mj-ea"/>
                <a:cs typeface="+mj-cs"/>
              </a:rPr>
              <a:t>UDL Strategies for Inclusive Animation</a:t>
            </a:r>
          </a:p>
        </p:txBody>
      </p:sp>
      <p:sp>
        <p:nvSpPr>
          <p:cNvPr id="11" name="Text Placeholder 10">
            <a:extLst>
              <a:ext uri="{FF2B5EF4-FFF2-40B4-BE49-F238E27FC236}">
                <a16:creationId xmlns:a16="http://schemas.microsoft.com/office/drawing/2014/main" id="{5A1FD30D-A9F2-11E9-8C91-C08CB9A386D1}"/>
              </a:ext>
            </a:extLst>
          </p:cNvPr>
          <p:cNvSpPr>
            <a:spLocks noGrp="1"/>
          </p:cNvSpPr>
          <p:nvPr>
            <p:ph type="body" sz="quarter" idx="11"/>
          </p:nvPr>
        </p:nvSpPr>
        <p:spPr>
          <a:xfrm>
            <a:off x="219075" y="702278"/>
            <a:ext cx="4352925" cy="429817"/>
          </a:xfrm>
          <a:solidFill>
            <a:schemeClr val="accent3"/>
          </a:solidFill>
        </p:spPr>
        <p:txBody>
          <a:bodyPr/>
          <a:lstStyle/>
          <a:p>
            <a:r>
              <a:rPr lang="en-US" sz="1600">
                <a:solidFill>
                  <a:srgbClr val="000054"/>
                </a:solidFill>
              </a:rPr>
              <a:t>Dianne </a:t>
            </a:r>
            <a:r>
              <a:rPr lang="en-US" sz="1600" err="1">
                <a:solidFill>
                  <a:srgbClr val="000054"/>
                </a:solidFill>
              </a:rPr>
              <a:t>Herft</a:t>
            </a:r>
            <a:r>
              <a:rPr lang="en-US" sz="1600">
                <a:solidFill>
                  <a:srgbClr val="000054"/>
                </a:solidFill>
              </a:rPr>
              <a:t> </a:t>
            </a:r>
          </a:p>
        </p:txBody>
      </p:sp>
      <p:sp>
        <p:nvSpPr>
          <p:cNvPr id="9" name="Subtitle 8">
            <a:extLst>
              <a:ext uri="{FF2B5EF4-FFF2-40B4-BE49-F238E27FC236}">
                <a16:creationId xmlns:a16="http://schemas.microsoft.com/office/drawing/2014/main" id="{A9791D08-7938-26DE-A581-C93A774E5F05}"/>
              </a:ext>
            </a:extLst>
          </p:cNvPr>
          <p:cNvSpPr>
            <a:spLocks noGrp="1"/>
          </p:cNvSpPr>
          <p:nvPr>
            <p:ph type="subTitle" idx="1"/>
          </p:nvPr>
        </p:nvSpPr>
        <p:spPr>
          <a:xfrm>
            <a:off x="219075" y="1190475"/>
            <a:ext cx="1165589" cy="318570"/>
          </a:xfrm>
        </p:spPr>
        <p:txBody>
          <a:bodyPr/>
          <a:lstStyle/>
          <a:p>
            <a:r>
              <a:rPr lang="en-US" sz="1400"/>
              <a:t>June 2024</a:t>
            </a:r>
          </a:p>
        </p:txBody>
      </p:sp>
      <p:pic>
        <p:nvPicPr>
          <p:cNvPr id="15" name="Picture Placeholder 14" descr="A group of people holding hands in front of an image of the earth&#10;">
            <a:extLst>
              <a:ext uri="{FF2B5EF4-FFF2-40B4-BE49-F238E27FC236}">
                <a16:creationId xmlns:a16="http://schemas.microsoft.com/office/drawing/2014/main" id="{F722131F-4B53-5B12-E400-1A36DFC5D13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9421" r="29421"/>
          <a:stretch/>
        </p:blipFill>
        <p:spPr>
          <a:xfrm>
            <a:off x="4870504" y="0"/>
            <a:ext cx="4273496" cy="5143500"/>
          </a:xfrm>
        </p:spPr>
      </p:pic>
    </p:spTree>
    <p:extLst>
      <p:ext uri="{BB962C8B-B14F-4D97-AF65-F5344CB8AC3E}">
        <p14:creationId xmlns:p14="http://schemas.microsoft.com/office/powerpoint/2010/main" val="283807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F21A2D-1D17-4076-4496-5986B938B496}"/>
              </a:ext>
            </a:extLst>
          </p:cNvPr>
          <p:cNvSpPr>
            <a:spLocks noGrp="1"/>
          </p:cNvSpPr>
          <p:nvPr>
            <p:ph type="title"/>
          </p:nvPr>
        </p:nvSpPr>
        <p:spPr>
          <a:xfrm>
            <a:off x="185387" y="183570"/>
            <a:ext cx="8773225" cy="994172"/>
          </a:xfrm>
        </p:spPr>
        <p:txBody>
          <a:bodyPr anchor="ctr">
            <a:normAutofit/>
          </a:bodyPr>
          <a:lstStyle/>
          <a:p>
            <a:r>
              <a:rPr lang="en-AU"/>
              <a:t>Introduction to UDL and Animation</a:t>
            </a:r>
            <a:endParaRPr lang="en-US"/>
          </a:p>
        </p:txBody>
      </p:sp>
      <p:sp>
        <p:nvSpPr>
          <p:cNvPr id="8" name="Text Placeholder 2">
            <a:extLst>
              <a:ext uri="{FF2B5EF4-FFF2-40B4-BE49-F238E27FC236}">
                <a16:creationId xmlns:a16="http://schemas.microsoft.com/office/drawing/2014/main" id="{AB9441E8-97E2-47E0-85D2-58C0D320BB00}"/>
              </a:ext>
            </a:extLst>
          </p:cNvPr>
          <p:cNvSpPr>
            <a:spLocks noGrp="1"/>
          </p:cNvSpPr>
          <p:nvPr>
            <p:ph idx="1"/>
          </p:nvPr>
        </p:nvSpPr>
        <p:spPr>
          <a:xfrm>
            <a:off x="185387" y="1005726"/>
            <a:ext cx="4617378" cy="3330884"/>
          </a:xfrm>
        </p:spPr>
        <p:txBody>
          <a:bodyPr anchor="t">
            <a:normAutofit fontScale="77500" lnSpcReduction="20000"/>
          </a:bodyPr>
          <a:lstStyle/>
          <a:p>
            <a:pPr marL="285750" indent="-285750">
              <a:buFont typeface="Arial" panose="020B0604020202020204" pitchFamily="34" charset="0"/>
              <a:buChar char="•"/>
            </a:pPr>
            <a:r>
              <a:rPr lang="en-AU" sz="2100" b="1" dirty="0"/>
              <a:t>What is UDL? </a:t>
            </a:r>
            <a:r>
              <a:rPr lang="en-AU" sz="2100" dirty="0"/>
              <a:t>Universal Design for Learning (UDL) is founded on the idea that education should be adaptable to accommodate the diverse needs and strengths of different learners.</a:t>
            </a:r>
          </a:p>
          <a:p>
            <a:endParaRPr lang="en-AU" sz="2100" dirty="0"/>
          </a:p>
          <a:p>
            <a:pPr marL="285750" indent="-285750">
              <a:buFont typeface="Arial" panose="020B0604020202020204" pitchFamily="34" charset="0"/>
              <a:buChar char="•"/>
            </a:pPr>
            <a:r>
              <a:rPr lang="en-AU" sz="2100" b="1" dirty="0"/>
              <a:t>Importance of Inclusivity and Accessibility  </a:t>
            </a:r>
            <a:r>
              <a:rPr lang="en-AU" sz="2100" dirty="0"/>
              <a:t>Ensures all learners, regardless of their abilities, can access and benefit from educational content.</a:t>
            </a:r>
          </a:p>
          <a:p>
            <a:endParaRPr lang="en-AU" sz="2100" dirty="0"/>
          </a:p>
          <a:p>
            <a:pPr marL="285750" indent="-285750">
              <a:buFont typeface="Arial" panose="020B0604020202020204" pitchFamily="34" charset="0"/>
              <a:buChar char="•"/>
            </a:pPr>
            <a:r>
              <a:rPr lang="en-AU" sz="2100" b="1" dirty="0"/>
              <a:t>Role of Animation - </a:t>
            </a:r>
            <a:r>
              <a:rPr lang="en-AU" sz="2100" dirty="0"/>
              <a:t>Engages students, makes learning interactive and dynamic. Can be tailored to meet diverse learning needs.</a:t>
            </a:r>
            <a:endParaRPr lang="en-AU" sz="2100" b="1" dirty="0"/>
          </a:p>
          <a:p>
            <a:pPr marL="285750" indent="-285750">
              <a:buFont typeface="Arial" panose="020B0604020202020204" pitchFamily="34" charset="0"/>
              <a:buChar char="•"/>
            </a:pPr>
            <a:endParaRPr lang="en-US" dirty="0"/>
          </a:p>
        </p:txBody>
      </p:sp>
      <p:pic>
        <p:nvPicPr>
          <p:cNvPr id="3" name="Picture 2" descr="There are three principles in the Universal Design for Learning framework (CAST 2023).&#10;&#10;Copyright NSW gov">
            <a:extLst>
              <a:ext uri="{FF2B5EF4-FFF2-40B4-BE49-F238E27FC236}">
                <a16:creationId xmlns:a16="http://schemas.microsoft.com/office/drawing/2014/main" id="{21C7156D-62AD-650B-89E8-C1A66A16C5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16" r="-4" b="527"/>
          <a:stretch/>
        </p:blipFill>
        <p:spPr>
          <a:xfrm>
            <a:off x="5031409" y="1177742"/>
            <a:ext cx="3698558" cy="2669981"/>
          </a:xfrm>
          <a:prstGeom prst="rect">
            <a:avLst/>
          </a:prstGeom>
          <a:noFill/>
        </p:spPr>
      </p:pic>
    </p:spTree>
    <p:extLst>
      <p:ext uri="{BB962C8B-B14F-4D97-AF65-F5344CB8AC3E}">
        <p14:creationId xmlns:p14="http://schemas.microsoft.com/office/powerpoint/2010/main" val="186950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9441E8-97E2-47E0-85D2-58C0D320BB00}"/>
              </a:ext>
            </a:extLst>
          </p:cNvPr>
          <p:cNvSpPr>
            <a:spLocks noGrp="1"/>
          </p:cNvSpPr>
          <p:nvPr>
            <p:ph idx="1"/>
          </p:nvPr>
        </p:nvSpPr>
        <p:spPr>
          <a:xfrm>
            <a:off x="153799" y="1177742"/>
            <a:ext cx="8465100" cy="3097925"/>
          </a:xfrm>
        </p:spPr>
        <p:txBody>
          <a:bodyPr anchor="t">
            <a:normAutofit/>
          </a:bodyPr>
          <a:lstStyle/>
          <a:p>
            <a:pPr marL="285750" indent="-285750">
              <a:buFont typeface="Arial" panose="020B0604020202020204" pitchFamily="34" charset="0"/>
              <a:buChar char="•"/>
            </a:pPr>
            <a:r>
              <a:rPr lang="en-AU" sz="1600" b="1"/>
              <a:t>Personal motivation - </a:t>
            </a:r>
            <a:r>
              <a:rPr lang="en-AU" sz="1600"/>
              <a:t> I excelled in my studies only after discovering an alternative learning method that differed from conventional approaches. This realization inspired me to help others learn in unique ways, empowering them to achieve their best.</a:t>
            </a:r>
          </a:p>
          <a:p>
            <a:endParaRPr lang="en-AU" sz="1600"/>
          </a:p>
          <a:p>
            <a:pPr marL="285750" indent="-285750">
              <a:buFont typeface="Arial" panose="020B0604020202020204" pitchFamily="34" charset="0"/>
              <a:buChar char="•"/>
            </a:pPr>
            <a:r>
              <a:rPr lang="en-AU" sz="1600" b="1"/>
              <a:t>Initial Steps</a:t>
            </a:r>
          </a:p>
          <a:p>
            <a:pPr lvl="2">
              <a:buClr>
                <a:schemeClr val="tx1"/>
              </a:buClr>
            </a:pPr>
            <a:r>
              <a:rPr lang="en-AU" sz="1600"/>
              <a:t>Researching UDL principles.</a:t>
            </a:r>
          </a:p>
          <a:p>
            <a:pPr lvl="2">
              <a:buClr>
                <a:schemeClr val="tx1"/>
              </a:buClr>
            </a:pPr>
            <a:r>
              <a:rPr lang="en-AU" sz="1600"/>
              <a:t>Participate in training on accessibility standards by joining workshops</a:t>
            </a:r>
          </a:p>
          <a:p>
            <a:pPr lvl="2">
              <a:buClr>
                <a:schemeClr val="tx1"/>
              </a:buClr>
            </a:pPr>
            <a:r>
              <a:rPr lang="en-AU" sz="1600"/>
              <a:t>Beginning with initial projects that incorporate UDL with the support of our central team</a:t>
            </a:r>
            <a:endParaRPr lang="en-AU" sz="1600" b="1"/>
          </a:p>
          <a:p>
            <a:pPr marL="285750" indent="-285750">
              <a:buFont typeface="Arial" panose="020B0604020202020204" pitchFamily="34" charset="0"/>
              <a:buChar char="•"/>
            </a:pPr>
            <a:endParaRPr lang="en-US"/>
          </a:p>
        </p:txBody>
      </p:sp>
      <p:sp>
        <p:nvSpPr>
          <p:cNvPr id="6" name="Title 1">
            <a:extLst>
              <a:ext uri="{FF2B5EF4-FFF2-40B4-BE49-F238E27FC236}">
                <a16:creationId xmlns:a16="http://schemas.microsoft.com/office/drawing/2014/main" id="{7DF21A2D-1D17-4076-4496-5986B938B496}"/>
              </a:ext>
            </a:extLst>
          </p:cNvPr>
          <p:cNvSpPr>
            <a:spLocks noGrp="1"/>
          </p:cNvSpPr>
          <p:nvPr>
            <p:ph type="title"/>
          </p:nvPr>
        </p:nvSpPr>
        <p:spPr>
          <a:xfrm>
            <a:off x="153798" y="187525"/>
            <a:ext cx="8773225" cy="994172"/>
          </a:xfrm>
        </p:spPr>
        <p:txBody>
          <a:bodyPr anchor="ctr">
            <a:normAutofit/>
          </a:bodyPr>
          <a:lstStyle/>
          <a:p>
            <a:r>
              <a:rPr lang="en-AU"/>
              <a:t>Starting the Journey</a:t>
            </a:r>
            <a:endParaRPr lang="en-US"/>
          </a:p>
        </p:txBody>
      </p:sp>
    </p:spTree>
    <p:extLst>
      <p:ext uri="{BB962C8B-B14F-4D97-AF65-F5344CB8AC3E}">
        <p14:creationId xmlns:p14="http://schemas.microsoft.com/office/powerpoint/2010/main" val="52455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662E-7E1B-DF95-E8FB-CA2F2293E0D1}"/>
              </a:ext>
            </a:extLst>
          </p:cNvPr>
          <p:cNvSpPr>
            <a:spLocks noGrp="1"/>
          </p:cNvSpPr>
          <p:nvPr>
            <p:ph type="title"/>
          </p:nvPr>
        </p:nvSpPr>
        <p:spPr>
          <a:xfrm>
            <a:off x="153798" y="187525"/>
            <a:ext cx="8773225" cy="994172"/>
          </a:xfrm>
        </p:spPr>
        <p:txBody>
          <a:bodyPr anchor="ctr">
            <a:normAutofit/>
          </a:bodyPr>
          <a:lstStyle/>
          <a:p>
            <a:r>
              <a:rPr lang="en-AU"/>
              <a:t>Choosing Accessible Colour Palettes</a:t>
            </a:r>
            <a:endParaRPr lang="en-US"/>
          </a:p>
        </p:txBody>
      </p:sp>
      <p:sp>
        <p:nvSpPr>
          <p:cNvPr id="3" name="Content Placeholder 2">
            <a:extLst>
              <a:ext uri="{FF2B5EF4-FFF2-40B4-BE49-F238E27FC236}">
                <a16:creationId xmlns:a16="http://schemas.microsoft.com/office/drawing/2014/main" id="{38C96D53-DEB6-678F-8568-20CCB4F70C35}"/>
              </a:ext>
            </a:extLst>
          </p:cNvPr>
          <p:cNvSpPr>
            <a:spLocks noGrp="1"/>
          </p:cNvSpPr>
          <p:nvPr>
            <p:ph idx="1"/>
          </p:nvPr>
        </p:nvSpPr>
        <p:spPr>
          <a:xfrm>
            <a:off x="153799" y="1177742"/>
            <a:ext cx="4283671" cy="3097925"/>
          </a:xfrm>
        </p:spPr>
        <p:txBody>
          <a:bodyPr anchor="t">
            <a:normAutofit lnSpcReduction="10000"/>
          </a:bodyPr>
          <a:lstStyle/>
          <a:p>
            <a:pPr>
              <a:buFont typeface="Arial" panose="020B0604020202020204" pitchFamily="34" charset="0"/>
              <a:buChar char="•"/>
            </a:pPr>
            <a:r>
              <a:rPr lang="en-AU" sz="1600" b="1"/>
              <a:t> Principles for Selection</a:t>
            </a:r>
          </a:p>
          <a:p>
            <a:pPr marL="463546" lvl="1" indent="-285750">
              <a:buClr>
                <a:schemeClr val="tx1"/>
              </a:buClr>
            </a:pPr>
            <a:r>
              <a:rPr lang="en-AU" sz="1600"/>
              <a:t>Ensuring sufficient colour contrast is crucial for accessibility.</a:t>
            </a:r>
          </a:p>
          <a:p>
            <a:pPr marL="463546" lvl="1" indent="-285750">
              <a:buClr>
                <a:schemeClr val="tx1"/>
              </a:buClr>
            </a:pPr>
            <a:r>
              <a:rPr lang="en-AU" sz="1600"/>
              <a:t>Avoiding reliance on colour alone to convey information.</a:t>
            </a:r>
          </a:p>
          <a:p>
            <a:pPr marL="463546" lvl="1" indent="-285750">
              <a:buClr>
                <a:schemeClr val="tx1"/>
              </a:buClr>
            </a:pPr>
            <a:r>
              <a:rPr lang="en-AU" sz="1600"/>
              <a:t>Choose colours supposed to be more conducive to learning.</a:t>
            </a:r>
          </a:p>
          <a:p>
            <a:pPr lvl="1" indent="0">
              <a:buNone/>
            </a:pPr>
            <a:endParaRPr lang="en-AU" sz="1600"/>
          </a:p>
          <a:p>
            <a:pPr>
              <a:buFont typeface="Arial" panose="020B0604020202020204" pitchFamily="34" charset="0"/>
              <a:buChar char="•"/>
            </a:pPr>
            <a:r>
              <a:rPr lang="en-AU" sz="1600" b="1"/>
              <a:t> Incorporating Visual Cues</a:t>
            </a:r>
          </a:p>
          <a:p>
            <a:pPr marL="463546" lvl="1" indent="-285750">
              <a:buClr>
                <a:schemeClr val="tx1"/>
              </a:buClr>
            </a:pPr>
            <a:r>
              <a:rPr lang="en-AU" sz="1600"/>
              <a:t>Use of patterns and symbols </a:t>
            </a:r>
          </a:p>
          <a:p>
            <a:pPr lvl="1" indent="0">
              <a:buClr>
                <a:schemeClr val="tx1"/>
              </a:buClr>
              <a:buNone/>
            </a:pPr>
            <a:r>
              <a:rPr lang="en-AU" sz="1600"/>
              <a:t>     alongside colour.</a:t>
            </a:r>
          </a:p>
          <a:p>
            <a:endParaRPr lang="en-US"/>
          </a:p>
        </p:txBody>
      </p:sp>
      <p:pic>
        <p:nvPicPr>
          <p:cNvPr id="7" name="Picture 6" descr="A clock with a yellow border&#10;&#10;And other symbols from different fields of study&#10;Microscope &#10;Music note&#10;Artist paint palette&#10;Note paper and pencil&#10;Stack of books&#10;Calculator&#10;">
            <a:extLst>
              <a:ext uri="{FF2B5EF4-FFF2-40B4-BE49-F238E27FC236}">
                <a16:creationId xmlns:a16="http://schemas.microsoft.com/office/drawing/2014/main" id="{F8BAFA34-93DC-7288-247B-9FE27493D2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4643352" y="1370950"/>
            <a:ext cx="4283671" cy="2401600"/>
          </a:xfrm>
          <a:prstGeom prst="rect">
            <a:avLst/>
          </a:prstGeom>
          <a:effectLst>
            <a:outerShdw blurRad="50800" dist="50800" dir="5400000" sx="1000" sy="1000" algn="ctr" rotWithShape="0">
              <a:srgbClr val="000000">
                <a:alpha val="43137"/>
              </a:srgbClr>
            </a:outerShdw>
          </a:effectLst>
        </p:spPr>
      </p:pic>
    </p:spTree>
    <p:extLst>
      <p:ext uri="{BB962C8B-B14F-4D97-AF65-F5344CB8AC3E}">
        <p14:creationId xmlns:p14="http://schemas.microsoft.com/office/powerpoint/2010/main" val="378496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DAF5-88E3-C0AD-F874-6A9297D03739}"/>
              </a:ext>
            </a:extLst>
          </p:cNvPr>
          <p:cNvSpPr>
            <a:spLocks noGrp="1"/>
          </p:cNvSpPr>
          <p:nvPr>
            <p:ph type="title"/>
          </p:nvPr>
        </p:nvSpPr>
        <p:spPr/>
        <p:txBody>
          <a:bodyPr/>
          <a:lstStyle/>
          <a:p>
            <a:r>
              <a:rPr lang="en-AU"/>
              <a:t>Enhancing Visual Accessibility</a:t>
            </a:r>
            <a:endParaRPr lang="en-US"/>
          </a:p>
        </p:txBody>
      </p:sp>
      <p:sp>
        <p:nvSpPr>
          <p:cNvPr id="15" name="TextBox 14">
            <a:extLst>
              <a:ext uri="{FF2B5EF4-FFF2-40B4-BE49-F238E27FC236}">
                <a16:creationId xmlns:a16="http://schemas.microsoft.com/office/drawing/2014/main" id="{100F6851-33BD-08DE-0863-F05C7EF2BF0E}"/>
              </a:ext>
            </a:extLst>
          </p:cNvPr>
          <p:cNvSpPr txBox="1"/>
          <p:nvPr/>
        </p:nvSpPr>
        <p:spPr>
          <a:xfrm>
            <a:off x="302110" y="1128346"/>
            <a:ext cx="3500346" cy="1815882"/>
          </a:xfrm>
          <a:prstGeom prst="rect">
            <a:avLst/>
          </a:prstGeom>
          <a:noFill/>
        </p:spPr>
        <p:txBody>
          <a:bodyPr wrap="square">
            <a:spAutoFit/>
          </a:bodyPr>
          <a:lstStyle/>
          <a:p>
            <a:pPr>
              <a:buFont typeface="Arial" panose="020B0604020202020204" pitchFamily="34" charset="0"/>
              <a:buChar char="•"/>
            </a:pPr>
            <a:r>
              <a:rPr lang="en-AU" sz="1600" b="1"/>
              <a:t> Importance of Colour Contrast</a:t>
            </a:r>
          </a:p>
          <a:p>
            <a:endParaRPr lang="en-AU" sz="1600" b="1"/>
          </a:p>
          <a:p>
            <a:pPr marL="628650" lvl="1" indent="-285750">
              <a:buFont typeface="Wingdings" pitchFamily="2" charset="2"/>
              <a:buChar char="§"/>
            </a:pPr>
            <a:r>
              <a:rPr lang="en-AU" sz="1600"/>
              <a:t>Key for individuals with visual impairments.</a:t>
            </a:r>
          </a:p>
          <a:p>
            <a:pPr marL="285750" indent="-285750">
              <a:buFont typeface="Wingdings" pitchFamily="2" charset="2"/>
              <a:buChar char="§"/>
            </a:pPr>
            <a:endParaRPr lang="en-AU" sz="1600"/>
          </a:p>
          <a:p>
            <a:pPr marL="628650" lvl="1" indent="-285750">
              <a:buFont typeface="Wingdings" pitchFamily="2" charset="2"/>
              <a:buChar char="§"/>
            </a:pPr>
            <a:r>
              <a:rPr lang="en-AU" sz="1600"/>
              <a:t>Helps all learners to better distinguish content.</a:t>
            </a:r>
          </a:p>
        </p:txBody>
      </p:sp>
      <p:pic>
        <p:nvPicPr>
          <p:cNvPr id="5" name="Content Placeholder 4" descr="A yellow B letter on a white paper with 'breathing; written in yellow below on a green background.&#10;&#10;">
            <a:extLst>
              <a:ext uri="{FF2B5EF4-FFF2-40B4-BE49-F238E27FC236}">
                <a16:creationId xmlns:a16="http://schemas.microsoft.com/office/drawing/2014/main" id="{3BBE1A0E-37CE-DC29-E5DE-C4C55C0886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0544" y="1237830"/>
            <a:ext cx="2262340" cy="2321102"/>
          </a:xfrm>
        </p:spPr>
      </p:pic>
      <p:sp>
        <p:nvSpPr>
          <p:cNvPr id="16" name="TextBox 15">
            <a:extLst>
              <a:ext uri="{FF2B5EF4-FFF2-40B4-BE49-F238E27FC236}">
                <a16:creationId xmlns:a16="http://schemas.microsoft.com/office/drawing/2014/main" id="{6B6E8530-9CEB-F572-BF01-C715773F332E}"/>
              </a:ext>
            </a:extLst>
          </p:cNvPr>
          <p:cNvSpPr txBox="1"/>
          <p:nvPr/>
        </p:nvSpPr>
        <p:spPr>
          <a:xfrm>
            <a:off x="4833090" y="3730970"/>
            <a:ext cx="845622" cy="338554"/>
          </a:xfrm>
          <a:prstGeom prst="rect">
            <a:avLst/>
          </a:prstGeom>
          <a:noFill/>
        </p:spPr>
        <p:txBody>
          <a:bodyPr wrap="square">
            <a:spAutoFit/>
          </a:bodyPr>
          <a:lstStyle/>
          <a:p>
            <a:r>
              <a:rPr lang="en-AU" sz="1600"/>
              <a:t>Before</a:t>
            </a:r>
            <a:r>
              <a:rPr lang="en-AU" sz="1600" b="1"/>
              <a:t> </a:t>
            </a:r>
          </a:p>
        </p:txBody>
      </p:sp>
      <p:pic>
        <p:nvPicPr>
          <p:cNvPr id="11" name="Picture 10" descr="A purple B letter on a white paper with 'breathing; written in black below on a light green background.&#10;">
            <a:extLst>
              <a:ext uri="{FF2B5EF4-FFF2-40B4-BE49-F238E27FC236}">
                <a16:creationId xmlns:a16="http://schemas.microsoft.com/office/drawing/2014/main" id="{248E5685-5687-1A88-0A5D-5F23B3A4B3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550" y="1237830"/>
            <a:ext cx="2262340" cy="2321102"/>
          </a:xfrm>
          <a:prstGeom prst="rect">
            <a:avLst/>
          </a:prstGeom>
        </p:spPr>
      </p:pic>
      <p:sp>
        <p:nvSpPr>
          <p:cNvPr id="18" name="TextBox 17">
            <a:extLst>
              <a:ext uri="{FF2B5EF4-FFF2-40B4-BE49-F238E27FC236}">
                <a16:creationId xmlns:a16="http://schemas.microsoft.com/office/drawing/2014/main" id="{9737CF20-59B0-A43D-0940-0D34582D97E8}"/>
              </a:ext>
            </a:extLst>
          </p:cNvPr>
          <p:cNvSpPr txBox="1"/>
          <p:nvPr/>
        </p:nvSpPr>
        <p:spPr>
          <a:xfrm>
            <a:off x="7382096" y="3736393"/>
            <a:ext cx="845622" cy="338554"/>
          </a:xfrm>
          <a:prstGeom prst="rect">
            <a:avLst/>
          </a:prstGeom>
          <a:noFill/>
        </p:spPr>
        <p:txBody>
          <a:bodyPr wrap="square">
            <a:spAutoFit/>
          </a:bodyPr>
          <a:lstStyle/>
          <a:p>
            <a:r>
              <a:rPr lang="en-AU" sz="1600"/>
              <a:t>After </a:t>
            </a:r>
          </a:p>
        </p:txBody>
      </p:sp>
    </p:spTree>
    <p:extLst>
      <p:ext uri="{BB962C8B-B14F-4D97-AF65-F5344CB8AC3E}">
        <p14:creationId xmlns:p14="http://schemas.microsoft.com/office/powerpoint/2010/main" val="154362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D89C-818D-4CA8-9490-1F543ECE98D6}"/>
              </a:ext>
            </a:extLst>
          </p:cNvPr>
          <p:cNvSpPr>
            <a:spLocks noGrp="1"/>
          </p:cNvSpPr>
          <p:nvPr>
            <p:ph type="title"/>
          </p:nvPr>
        </p:nvSpPr>
        <p:spPr>
          <a:xfrm>
            <a:off x="153798" y="187525"/>
            <a:ext cx="8773225" cy="994172"/>
          </a:xfrm>
        </p:spPr>
        <p:txBody>
          <a:bodyPr anchor="ctr">
            <a:normAutofit/>
          </a:bodyPr>
          <a:lstStyle/>
          <a:p>
            <a:r>
              <a:rPr lang="en-AU"/>
              <a:t>Improving Text Readability</a:t>
            </a:r>
            <a:endParaRPr lang="en-US"/>
          </a:p>
        </p:txBody>
      </p:sp>
      <p:sp>
        <p:nvSpPr>
          <p:cNvPr id="3" name="Content Placeholder 2">
            <a:extLst>
              <a:ext uri="{FF2B5EF4-FFF2-40B4-BE49-F238E27FC236}">
                <a16:creationId xmlns:a16="http://schemas.microsoft.com/office/drawing/2014/main" id="{23B18D25-B7D9-C642-24C9-96C6F6EF12F5}"/>
              </a:ext>
            </a:extLst>
          </p:cNvPr>
          <p:cNvSpPr>
            <a:spLocks noGrp="1"/>
          </p:cNvSpPr>
          <p:nvPr>
            <p:ph idx="1"/>
          </p:nvPr>
        </p:nvSpPr>
        <p:spPr>
          <a:xfrm>
            <a:off x="153798" y="1177742"/>
            <a:ext cx="2842898" cy="3097925"/>
          </a:xfrm>
        </p:spPr>
        <p:txBody>
          <a:bodyPr anchor="t">
            <a:normAutofit lnSpcReduction="10000"/>
          </a:bodyPr>
          <a:lstStyle/>
          <a:p>
            <a:pPr>
              <a:buFont typeface="Arial" panose="020B0604020202020204" pitchFamily="34" charset="0"/>
              <a:buChar char="•"/>
            </a:pPr>
            <a:r>
              <a:rPr lang="en-AU" sz="1600" b="1"/>
              <a:t> Use of Fonts- </a:t>
            </a:r>
            <a:r>
              <a:rPr lang="en-AU" sz="1600"/>
              <a:t>Clear fonts that enhance readability.</a:t>
            </a:r>
          </a:p>
          <a:p>
            <a:endParaRPr lang="en-AU" sz="1600"/>
          </a:p>
          <a:p>
            <a:pPr>
              <a:buFont typeface="Arial" panose="020B0604020202020204" pitchFamily="34" charset="0"/>
              <a:buChar char="•"/>
            </a:pPr>
            <a:r>
              <a:rPr lang="en-AU" sz="1600" b="1"/>
              <a:t> Spacing - </a:t>
            </a:r>
            <a:r>
              <a:rPr lang="en-AU" sz="1600"/>
              <a:t>Adequate spacing between characters and lines to improve comprehension.</a:t>
            </a:r>
          </a:p>
          <a:p>
            <a:pPr>
              <a:buFont typeface="Arial" panose="020B0604020202020204" pitchFamily="34" charset="0"/>
              <a:buChar char="•"/>
            </a:pPr>
            <a:endParaRPr lang="en-AU" sz="1600"/>
          </a:p>
          <a:p>
            <a:pPr>
              <a:buFont typeface="Arial" panose="020B0604020202020204" pitchFamily="34" charset="0"/>
              <a:buChar char="•"/>
            </a:pPr>
            <a:r>
              <a:rPr lang="en-AU" sz="1600" b="1"/>
              <a:t> Benefits - </a:t>
            </a:r>
            <a:r>
              <a:rPr lang="en-AU" sz="1600"/>
              <a:t>Aids learners with various visual abilities and reading preferences, including dyslexia.</a:t>
            </a:r>
            <a:endParaRPr lang="en-US" sz="1600"/>
          </a:p>
        </p:txBody>
      </p:sp>
      <p:pic>
        <p:nvPicPr>
          <p:cNvPr id="9" name="Picture 8" descr="A blue background with white text that reads &quot;When things aren't accessible, the burden ultimately sits with me to rectify the situation, and I get further and further behind my peers.&quot; written in italics&#10;&#10;&quot;RMIT student with vision impairment&quot;">
            <a:extLst>
              <a:ext uri="{FF2B5EF4-FFF2-40B4-BE49-F238E27FC236}">
                <a16:creationId xmlns:a16="http://schemas.microsoft.com/office/drawing/2014/main" id="{A096A358-5AE5-145F-28AB-BD629B94D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570" y="1180931"/>
            <a:ext cx="2642643" cy="2140746"/>
          </a:xfrm>
          <a:prstGeom prst="rect">
            <a:avLst/>
          </a:prstGeom>
        </p:spPr>
      </p:pic>
      <p:sp>
        <p:nvSpPr>
          <p:cNvPr id="12" name="TextBox 11">
            <a:extLst>
              <a:ext uri="{FF2B5EF4-FFF2-40B4-BE49-F238E27FC236}">
                <a16:creationId xmlns:a16="http://schemas.microsoft.com/office/drawing/2014/main" id="{9FF85ED3-C655-84FC-12D8-FCB5D7354708}"/>
              </a:ext>
            </a:extLst>
          </p:cNvPr>
          <p:cNvSpPr txBox="1"/>
          <p:nvPr/>
        </p:nvSpPr>
        <p:spPr>
          <a:xfrm>
            <a:off x="3972098" y="3624015"/>
            <a:ext cx="1452781" cy="338554"/>
          </a:xfrm>
          <a:prstGeom prst="rect">
            <a:avLst/>
          </a:prstGeom>
          <a:noFill/>
        </p:spPr>
        <p:txBody>
          <a:bodyPr wrap="square">
            <a:spAutoFit/>
          </a:bodyPr>
          <a:lstStyle/>
          <a:p>
            <a:r>
              <a:rPr lang="en-AU" sz="1600">
                <a:solidFill>
                  <a:srgbClr val="000054"/>
                </a:solidFill>
              </a:rPr>
              <a:t>Poor </a:t>
            </a:r>
            <a:r>
              <a:rPr lang="en-AU" sz="1600" i="0">
                <a:solidFill>
                  <a:srgbClr val="000054"/>
                </a:solidFill>
                <a:effectLst/>
                <a:highlight>
                  <a:srgbClr val="FFFFFF"/>
                </a:highlight>
              </a:rPr>
              <a:t>legibility</a:t>
            </a:r>
            <a:r>
              <a:rPr lang="en-AU" sz="1600">
                <a:solidFill>
                  <a:srgbClr val="000054"/>
                </a:solidFill>
              </a:rPr>
              <a:t> </a:t>
            </a:r>
          </a:p>
        </p:txBody>
      </p:sp>
      <p:pic>
        <p:nvPicPr>
          <p:cNvPr id="5" name="Picture 4" descr="A blue background with white text that reads &quot;When things aren't accessible, the burden ultimately sits with me to rectify the situation, and I get further and further behind my peers.&quot; written without italics.&#10;&#10;&quot;RMIT student with vision impairment&quot;">
            <a:extLst>
              <a:ext uri="{FF2B5EF4-FFF2-40B4-BE49-F238E27FC236}">
                <a16:creationId xmlns:a16="http://schemas.microsoft.com/office/drawing/2014/main" id="{34F9C59C-99FD-2489-E2E5-EB21E9628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602" y="1149977"/>
            <a:ext cx="2641600" cy="2171700"/>
          </a:xfrm>
          <a:prstGeom prst="rect">
            <a:avLst/>
          </a:prstGeom>
        </p:spPr>
      </p:pic>
      <p:sp>
        <p:nvSpPr>
          <p:cNvPr id="14" name="TextBox 13">
            <a:extLst>
              <a:ext uri="{FF2B5EF4-FFF2-40B4-BE49-F238E27FC236}">
                <a16:creationId xmlns:a16="http://schemas.microsoft.com/office/drawing/2014/main" id="{1C50A58F-A437-2ABC-D6C3-B43E8D27AB19}"/>
              </a:ext>
            </a:extLst>
          </p:cNvPr>
          <p:cNvSpPr txBox="1"/>
          <p:nvPr/>
        </p:nvSpPr>
        <p:spPr>
          <a:xfrm>
            <a:off x="7067637" y="3624015"/>
            <a:ext cx="1688153" cy="338554"/>
          </a:xfrm>
          <a:prstGeom prst="rect">
            <a:avLst/>
          </a:prstGeom>
          <a:noFill/>
        </p:spPr>
        <p:txBody>
          <a:bodyPr wrap="square">
            <a:spAutoFit/>
          </a:bodyPr>
          <a:lstStyle/>
          <a:p>
            <a:r>
              <a:rPr lang="en-AU" sz="1600" i="0">
                <a:solidFill>
                  <a:srgbClr val="000054"/>
                </a:solidFill>
                <a:effectLst/>
                <a:highlight>
                  <a:srgbClr val="FFFFFF"/>
                </a:highlight>
              </a:rPr>
              <a:t>Good legibility</a:t>
            </a:r>
            <a:r>
              <a:rPr lang="en-AU" sz="1600">
                <a:solidFill>
                  <a:srgbClr val="000054"/>
                </a:solidFill>
              </a:rPr>
              <a:t> </a:t>
            </a:r>
          </a:p>
        </p:txBody>
      </p:sp>
    </p:spTree>
    <p:extLst>
      <p:ext uri="{BB962C8B-B14F-4D97-AF65-F5344CB8AC3E}">
        <p14:creationId xmlns:p14="http://schemas.microsoft.com/office/powerpoint/2010/main" val="269544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D89C-818D-4CA8-9490-1F543ECE98D6}"/>
              </a:ext>
            </a:extLst>
          </p:cNvPr>
          <p:cNvSpPr>
            <a:spLocks noGrp="1"/>
          </p:cNvSpPr>
          <p:nvPr>
            <p:ph type="title"/>
          </p:nvPr>
        </p:nvSpPr>
        <p:spPr>
          <a:xfrm>
            <a:off x="153798" y="187525"/>
            <a:ext cx="8773225" cy="994172"/>
          </a:xfrm>
        </p:spPr>
        <p:txBody>
          <a:bodyPr anchor="ctr">
            <a:normAutofit/>
          </a:bodyPr>
          <a:lstStyle/>
          <a:p>
            <a:r>
              <a:rPr lang="en-AU"/>
              <a:t>Providing Multiple Learning Alternatives</a:t>
            </a:r>
            <a:endParaRPr lang="en-US"/>
          </a:p>
        </p:txBody>
      </p:sp>
      <p:sp>
        <p:nvSpPr>
          <p:cNvPr id="3" name="Content Placeholder 2">
            <a:extLst>
              <a:ext uri="{FF2B5EF4-FFF2-40B4-BE49-F238E27FC236}">
                <a16:creationId xmlns:a16="http://schemas.microsoft.com/office/drawing/2014/main" id="{23B18D25-B7D9-C642-24C9-96C6F6EF12F5}"/>
              </a:ext>
            </a:extLst>
          </p:cNvPr>
          <p:cNvSpPr>
            <a:spLocks noGrp="1"/>
          </p:cNvSpPr>
          <p:nvPr>
            <p:ph idx="1"/>
          </p:nvPr>
        </p:nvSpPr>
        <p:spPr>
          <a:xfrm>
            <a:off x="240379" y="1177742"/>
            <a:ext cx="4137544" cy="3097925"/>
          </a:xfrm>
        </p:spPr>
        <p:txBody>
          <a:bodyPr anchor="t">
            <a:normAutofit fontScale="85000" lnSpcReduction="10000"/>
          </a:bodyPr>
          <a:lstStyle/>
          <a:p>
            <a:pPr>
              <a:buFont typeface="Arial" panose="020B0604020202020204" pitchFamily="34" charset="0"/>
              <a:buChar char="•"/>
            </a:pPr>
            <a:r>
              <a:rPr lang="en-AU" sz="1700" b="1" dirty="0"/>
              <a:t> Importance of Multiple Formats - </a:t>
            </a:r>
            <a:r>
              <a:rPr lang="en-AU" sz="1700" dirty="0"/>
              <a:t>Ensures all students can access and engage with learning materials in ways that suit their individual needs.</a:t>
            </a:r>
          </a:p>
          <a:p>
            <a:pPr>
              <a:buFont typeface="Arial" panose="020B0604020202020204" pitchFamily="34" charset="0"/>
              <a:buChar char="•"/>
            </a:pPr>
            <a:r>
              <a:rPr lang="en-AU" sz="1700" b="1" dirty="0"/>
              <a:t> Comprehensive Transcripts and Captions - </a:t>
            </a:r>
            <a:r>
              <a:rPr lang="en-AU" sz="1700" dirty="0"/>
              <a:t>both accompany each animation, making auditory content accessible to students with hearing impairments.</a:t>
            </a:r>
          </a:p>
          <a:p>
            <a:pPr>
              <a:buFont typeface="Arial" panose="020B0604020202020204" pitchFamily="34" charset="0"/>
              <a:buChar char="•"/>
            </a:pPr>
            <a:r>
              <a:rPr lang="en-AU" sz="1700" b="1" dirty="0"/>
              <a:t> Interactive Alternatives - </a:t>
            </a:r>
            <a:r>
              <a:rPr lang="en-AU" sz="1700" dirty="0"/>
              <a:t>Incorporate interactive elements such as quizzes, simulations, and interactive diagrams to cater to different learning styles.</a:t>
            </a:r>
          </a:p>
          <a:p>
            <a:pPr>
              <a:buFont typeface="Arial" panose="020B0604020202020204" pitchFamily="34" charset="0"/>
              <a:buChar char="•"/>
            </a:pPr>
            <a:r>
              <a:rPr lang="en-AU" sz="1700" b="1" dirty="0"/>
              <a:t> Benefits- </a:t>
            </a:r>
            <a:r>
              <a:rPr lang="en-AU" sz="1700" dirty="0"/>
              <a:t>Facilitates deeper understanding, caters to varied learning preferences, and promotes an inclusive learning environment.</a:t>
            </a:r>
          </a:p>
          <a:p>
            <a:pPr>
              <a:buFont typeface="Arial" panose="020B0604020202020204" pitchFamily="34" charset="0"/>
              <a:buChar char="•"/>
            </a:pPr>
            <a:endParaRPr lang="en-AU" sz="1600" dirty="0"/>
          </a:p>
        </p:txBody>
      </p:sp>
      <p:pic>
        <p:nvPicPr>
          <p:cNvPr id="10" name="Picture 9" descr="A cartoon of a person and a child in a hospital room with captions&#10;&#10;">
            <a:extLst>
              <a:ext uri="{FF2B5EF4-FFF2-40B4-BE49-F238E27FC236}">
                <a16:creationId xmlns:a16="http://schemas.microsoft.com/office/drawing/2014/main" id="{C7E3B83A-C7D3-339E-FB20-D87B09BFDF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3071" y="1177742"/>
            <a:ext cx="2135702" cy="1498961"/>
          </a:xfrm>
          <a:prstGeom prst="rect">
            <a:avLst/>
          </a:prstGeom>
        </p:spPr>
      </p:pic>
      <p:pic>
        <p:nvPicPr>
          <p:cNvPr id="5" name="Picture 4" descr="A  3d person standing next to a sign with instructions in an augmented reality environment.&#10;&#10;">
            <a:extLst>
              <a:ext uri="{FF2B5EF4-FFF2-40B4-BE49-F238E27FC236}">
                <a16:creationId xmlns:a16="http://schemas.microsoft.com/office/drawing/2014/main" id="{7340F0F1-B1F8-4F0A-2521-30D605D9A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855" y="1177742"/>
            <a:ext cx="1555020" cy="1498961"/>
          </a:xfrm>
          <a:prstGeom prst="rect">
            <a:avLst/>
          </a:prstGeom>
        </p:spPr>
      </p:pic>
      <p:pic>
        <p:nvPicPr>
          <p:cNvPr id="7" name="Picture 6" descr="A screenshot of an interactive that was created to help learn the concept of the A-E assessment">
            <a:extLst>
              <a:ext uri="{FF2B5EF4-FFF2-40B4-BE49-F238E27FC236}">
                <a16:creationId xmlns:a16="http://schemas.microsoft.com/office/drawing/2014/main" id="{F7187EA6-EC81-4F0A-DD22-3669EFD469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8401" y="2709691"/>
            <a:ext cx="3083474" cy="1733397"/>
          </a:xfrm>
          <a:prstGeom prst="rect">
            <a:avLst/>
          </a:prstGeom>
        </p:spPr>
      </p:pic>
    </p:spTree>
    <p:extLst>
      <p:ext uri="{BB962C8B-B14F-4D97-AF65-F5344CB8AC3E}">
        <p14:creationId xmlns:p14="http://schemas.microsoft.com/office/powerpoint/2010/main" val="311369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939C-5B9D-2988-D352-C6F60E447A4B}"/>
              </a:ext>
            </a:extLst>
          </p:cNvPr>
          <p:cNvSpPr>
            <a:spLocks noGrp="1"/>
          </p:cNvSpPr>
          <p:nvPr>
            <p:ph type="title"/>
          </p:nvPr>
        </p:nvSpPr>
        <p:spPr/>
        <p:txBody>
          <a:bodyPr/>
          <a:lstStyle/>
          <a:p>
            <a:pPr algn="l"/>
            <a:r>
              <a:rPr lang="en-AU" b="1" i="0">
                <a:effectLst/>
                <a:highlight>
                  <a:srgbClr val="FFFFFF"/>
                </a:highlight>
                <a:latin typeface="Roboto" panose="02000000000000000000" pitchFamily="2" charset="0"/>
              </a:rPr>
              <a:t>Empowering Education: Access for all</a:t>
            </a:r>
            <a:br>
              <a:rPr lang="en-AU" b="1" i="0">
                <a:effectLst/>
                <a:highlight>
                  <a:srgbClr val="FFFFFF"/>
                </a:highlight>
                <a:latin typeface="Roboto" panose="02000000000000000000" pitchFamily="2" charset="0"/>
              </a:rPr>
            </a:br>
            <a:r>
              <a:rPr lang="en-AU" sz="1000">
                <a:highlight>
                  <a:srgbClr val="FFFFFF"/>
                </a:highlight>
                <a:latin typeface="Roboto" panose="02000000000000000000" pitchFamily="2" charset="0"/>
              </a:rPr>
              <a:t>in collaboration with Dr. Ronny Andrade Parra, Jacinta Jones-O'Meara and Teresa Dowding</a:t>
            </a:r>
          </a:p>
        </p:txBody>
      </p:sp>
      <p:pic>
        <p:nvPicPr>
          <p:cNvPr id="7" name="Online Media 6" descr="Empowering Education: Access for all">
            <a:hlinkClick r:id="" action="ppaction://media"/>
            <a:extLst>
              <a:ext uri="{FF2B5EF4-FFF2-40B4-BE49-F238E27FC236}">
                <a16:creationId xmlns:a16="http://schemas.microsoft.com/office/drawing/2014/main" id="{048B2F13-BDD2-41B3-F8F6-6FF749BF37A7}"/>
              </a:ext>
            </a:extLst>
          </p:cNvPr>
          <p:cNvPicPr>
            <a:picLocks noRot="1" noChangeAspect="1"/>
          </p:cNvPicPr>
          <p:nvPr>
            <a:videoFile r:link="rId1"/>
          </p:nvPr>
        </p:nvPicPr>
        <p:blipFill>
          <a:blip r:embed="rId4"/>
          <a:stretch>
            <a:fillRect/>
          </a:stretch>
        </p:blipFill>
        <p:spPr>
          <a:xfrm>
            <a:off x="1238596" y="964131"/>
            <a:ext cx="6866313" cy="3879467"/>
          </a:xfrm>
          <a:prstGeom prst="rect">
            <a:avLst/>
          </a:prstGeom>
        </p:spPr>
      </p:pic>
    </p:spTree>
    <p:extLst>
      <p:ext uri="{BB962C8B-B14F-4D97-AF65-F5344CB8AC3E}">
        <p14:creationId xmlns:p14="http://schemas.microsoft.com/office/powerpoint/2010/main" val="122719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D89C-818D-4CA8-9490-1F543ECE98D6}"/>
              </a:ext>
            </a:extLst>
          </p:cNvPr>
          <p:cNvSpPr>
            <a:spLocks noGrp="1"/>
          </p:cNvSpPr>
          <p:nvPr>
            <p:ph type="title"/>
          </p:nvPr>
        </p:nvSpPr>
        <p:spPr>
          <a:xfrm>
            <a:off x="153798" y="187525"/>
            <a:ext cx="8773225" cy="994172"/>
          </a:xfrm>
        </p:spPr>
        <p:txBody>
          <a:bodyPr anchor="ctr">
            <a:normAutofit/>
          </a:bodyPr>
          <a:lstStyle/>
          <a:p>
            <a:r>
              <a:rPr lang="en-AU"/>
              <a:t>Conclusion and Future Directions</a:t>
            </a:r>
            <a:endParaRPr lang="en-US"/>
          </a:p>
        </p:txBody>
      </p:sp>
      <p:sp>
        <p:nvSpPr>
          <p:cNvPr id="3" name="Content Placeholder 2">
            <a:extLst>
              <a:ext uri="{FF2B5EF4-FFF2-40B4-BE49-F238E27FC236}">
                <a16:creationId xmlns:a16="http://schemas.microsoft.com/office/drawing/2014/main" id="{23B18D25-B7D9-C642-24C9-96C6F6EF12F5}"/>
              </a:ext>
            </a:extLst>
          </p:cNvPr>
          <p:cNvSpPr>
            <a:spLocks noGrp="1"/>
          </p:cNvSpPr>
          <p:nvPr>
            <p:ph idx="1"/>
          </p:nvPr>
        </p:nvSpPr>
        <p:spPr>
          <a:xfrm>
            <a:off x="153798" y="1177742"/>
            <a:ext cx="4848925" cy="3097925"/>
          </a:xfrm>
        </p:spPr>
        <p:txBody>
          <a:bodyPr anchor="t">
            <a:normAutofit lnSpcReduction="10000"/>
          </a:bodyPr>
          <a:lstStyle/>
          <a:p>
            <a:pPr>
              <a:buFont typeface="Arial" panose="020B0604020202020204" pitchFamily="34" charset="0"/>
              <a:buChar char="•"/>
            </a:pPr>
            <a:r>
              <a:rPr lang="en-AU" b="1" dirty="0"/>
              <a:t> Summary of Key Points</a:t>
            </a:r>
          </a:p>
          <a:p>
            <a:pPr marL="641341" lvl="2" indent="-285750">
              <a:buClr>
                <a:schemeClr val="tx1"/>
              </a:buClr>
            </a:pPr>
            <a:r>
              <a:rPr lang="en-AU" dirty="0"/>
              <a:t>Integrating UDL principles into animation creation.</a:t>
            </a:r>
          </a:p>
          <a:p>
            <a:pPr marL="641341" lvl="2" indent="-285750">
              <a:buClr>
                <a:schemeClr val="tx1"/>
              </a:buClr>
            </a:pPr>
            <a:r>
              <a:rPr lang="en-AU" dirty="0"/>
              <a:t>Steps taken to enhance accessibility and inclusivity.</a:t>
            </a:r>
          </a:p>
          <a:p>
            <a:pPr>
              <a:buFont typeface="Arial" panose="020B0604020202020204" pitchFamily="34" charset="0"/>
              <a:buChar char="•"/>
            </a:pPr>
            <a:r>
              <a:rPr lang="en-AU" b="1" dirty="0"/>
              <a:t> Future Plans </a:t>
            </a:r>
          </a:p>
          <a:p>
            <a:pPr marL="641341" lvl="2" indent="-285750">
              <a:buClr>
                <a:schemeClr val="tx1"/>
              </a:buClr>
            </a:pPr>
            <a:r>
              <a:rPr lang="en-AU" dirty="0"/>
              <a:t>Ongoing efforts to improve and expand on current practices.</a:t>
            </a:r>
          </a:p>
          <a:p>
            <a:pPr marL="641341" lvl="2" indent="-285750">
              <a:buClr>
                <a:schemeClr val="tx1"/>
              </a:buClr>
            </a:pPr>
            <a:r>
              <a:rPr lang="en-AU" dirty="0"/>
              <a:t>Future projects and areas </a:t>
            </a:r>
          </a:p>
          <a:p>
            <a:pPr lvl="2" indent="0">
              <a:buClr>
                <a:schemeClr val="tx1"/>
              </a:buClr>
              <a:buNone/>
            </a:pPr>
            <a:r>
              <a:rPr lang="en-AU" dirty="0"/>
              <a:t>    	of exploration.</a:t>
            </a:r>
          </a:p>
          <a:p>
            <a:pPr>
              <a:buFont typeface="Arial" panose="020B0604020202020204" pitchFamily="34" charset="0"/>
              <a:buChar char="•"/>
            </a:pPr>
            <a:endParaRPr lang="en-US" dirty="0"/>
          </a:p>
        </p:txBody>
      </p:sp>
      <p:pic>
        <p:nvPicPr>
          <p:cNvPr id="5" name="Picture 4" descr="A person standing on top of arrows, looking to the future&#10;&#10;">
            <a:extLst>
              <a:ext uri="{FF2B5EF4-FFF2-40B4-BE49-F238E27FC236}">
                <a16:creationId xmlns:a16="http://schemas.microsoft.com/office/drawing/2014/main" id="{894B3EA4-2C5B-6E33-E3D7-8BB7193147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87" r="11408"/>
          <a:stretch/>
        </p:blipFill>
        <p:spPr>
          <a:xfrm>
            <a:off x="5047989" y="1237805"/>
            <a:ext cx="3924299" cy="2832943"/>
          </a:xfrm>
          <a:prstGeom prst="rect">
            <a:avLst/>
          </a:prstGeom>
          <a:noFill/>
        </p:spPr>
      </p:pic>
    </p:spTree>
    <p:extLst>
      <p:ext uri="{BB962C8B-B14F-4D97-AF65-F5344CB8AC3E}">
        <p14:creationId xmlns:p14="http://schemas.microsoft.com/office/powerpoint/2010/main" val="3314789954"/>
      </p:ext>
    </p:extLst>
  </p:cSld>
  <p:clrMapOvr>
    <a:masterClrMapping/>
  </p:clrMapOvr>
</p:sld>
</file>

<file path=ppt/theme/theme1.xml><?xml version="1.0" encoding="utf-8"?>
<a:theme xmlns:a="http://schemas.openxmlformats.org/drawingml/2006/main" name="Office Theme">
  <a:themeElements>
    <a:clrScheme name="RMIT brand">
      <a:dk1>
        <a:srgbClr val="000054"/>
      </a:dk1>
      <a:lt1>
        <a:srgbClr val="FFFFFF"/>
      </a:lt1>
      <a:dk2>
        <a:srgbClr val="FFFFFF"/>
      </a:dk2>
      <a:lt2>
        <a:srgbClr val="E2E5DF"/>
      </a:lt2>
      <a:accent1>
        <a:srgbClr val="000054"/>
      </a:accent1>
      <a:accent2>
        <a:srgbClr val="E51D2A"/>
      </a:accent2>
      <a:accent3>
        <a:srgbClr val="FAC800"/>
      </a:accent3>
      <a:accent4>
        <a:srgbClr val="E2E5DF"/>
      </a:accent4>
      <a:accent5>
        <a:srgbClr val="E51D2A"/>
      </a:accent5>
      <a:accent6>
        <a:srgbClr val="000054"/>
      </a:accent6>
      <a:hlink>
        <a:srgbClr val="000054"/>
      </a:hlink>
      <a:folHlink>
        <a:srgbClr val="0000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2"/>
        </a:solidFill>
      </a:spPr>
      <a:bodyPr vert="horz" wrap="none" lIns="91440" tIns="45720" rIns="91440" bIns="45720" rtlCol="0" anchor="t" anchorCtr="0">
        <a:spAutoFit/>
      </a:bodyPr>
      <a:lstStyle>
        <a:defPPr algn="l">
          <a:defRPr b="1" dirty="0" smtClean="0"/>
        </a:defPPr>
      </a:lstStyle>
    </a:txDef>
  </a:objectDefaults>
  <a:extraClrSchemeLst/>
  <a:extLst>
    <a:ext uri="{05A4C25C-085E-4340-85A3-A5531E510DB2}">
      <thm15:themeFamily xmlns:thm15="http://schemas.microsoft.com/office/thememl/2012/main" name="Presentation1" id="{ADE3B45D-BC3A-9947-8ECB-045C1CB9B138}" vid="{714CADA7-BA03-1D4A-BDB7-6A2BF57CBF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4" ma:contentTypeDescription="Create a new document." ma:contentTypeScope="" ma:versionID="9c3761507c3876473129cc65f42fe919">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d8c226d9cf81477381acf7e37602337f"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42681ae-e6e2-4ee6-90fd-f2c0d11c7b09" xsi:nil="true"/>
    <lcf76f155ced4ddcb4097134ff3c332f xmlns="43435717-49c9-4489-9470-c7c98d6269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C1E47D-066B-4784-9B78-DC3F9384DC2D}">
  <ds:schemaRefs>
    <ds:schemaRef ds:uri="http://schemas.microsoft.com/sharepoint/v3/contenttype/forms"/>
  </ds:schemaRefs>
</ds:datastoreItem>
</file>

<file path=customXml/itemProps2.xml><?xml version="1.0" encoding="utf-8"?>
<ds:datastoreItem xmlns:ds="http://schemas.openxmlformats.org/officeDocument/2006/customXml" ds:itemID="{D5E7CFE5-8EAD-4580-830D-252F4F1E8D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5717-49c9-4489-9470-c7c98d62699d"/>
    <ds:schemaRef ds:uri="242681ae-e6e2-4ee6-90fd-f2c0d11c7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5765C3-25C3-4F19-97EA-F1894DE5CB44}">
  <ds:schemaRefs>
    <ds:schemaRef ds:uri="http://schemas.microsoft.com/office/2006/metadata/properties"/>
    <ds:schemaRef ds:uri="0568b2de-efc6-4079-a6e6-f7545af54a52"/>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 ds:uri="242681ae-e6e2-4ee6-90fd-f2c0d11c7b09"/>
    <ds:schemaRef ds:uri="43435717-49c9-4489-9470-c7c98d62699d"/>
  </ds:schemaRefs>
</ds:datastoreItem>
</file>

<file path=docProps/app.xml><?xml version="1.0" encoding="utf-8"?>
<Properties xmlns="http://schemas.openxmlformats.org/officeDocument/2006/extended-properties" xmlns:vt="http://schemas.openxmlformats.org/officeDocument/2006/docPropsVTypes">
  <Template>Office Theme</Template>
  <TotalTime>1187</TotalTime>
  <Words>448</Words>
  <Application>Microsoft Office PowerPoint</Application>
  <PresentationFormat>On-screen Show (16:9)</PresentationFormat>
  <Paragraphs>63</Paragraphs>
  <Slides>9</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Roboto</vt:lpstr>
      <vt:lpstr>Wingdings</vt:lpstr>
      <vt:lpstr>Office Theme</vt:lpstr>
      <vt:lpstr>UDL Strategies for Inclusive Animation</vt:lpstr>
      <vt:lpstr>Introduction to UDL and Animation</vt:lpstr>
      <vt:lpstr>Starting the Journey</vt:lpstr>
      <vt:lpstr>Choosing Accessible Colour Palettes</vt:lpstr>
      <vt:lpstr>Enhancing Visual Accessibility</vt:lpstr>
      <vt:lpstr>Improving Text Readability</vt:lpstr>
      <vt:lpstr>Providing Multiple Learning Alternatives</vt:lpstr>
      <vt:lpstr>Empowering Education: Access for all in collaboration with Dr. Ronny Andrade Parra, Jacinta Jones-O'Meara and Teresa Dowding</vt:lpstr>
      <vt:lpstr>Conclusion and Future Directions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UDL Strategies for Inclusive Animation</dc:title>
  <dc:creator>Dianne Herft</dc:creator>
  <cp:lastModifiedBy>Debbie Rooskov</cp:lastModifiedBy>
  <cp:revision>6</cp:revision>
  <dcterms:created xsi:type="dcterms:W3CDTF">2024-05-20T03:48:20Z</dcterms:created>
  <dcterms:modified xsi:type="dcterms:W3CDTF">2024-06-21T02:53:55Z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theme:8\Office Theme:4</vt:lpwstr>
  </property>
  <property fmtid="{D5CDD505-2E9C-101B-9397-08002B2CF9AE}" pid="3" name="ClassificationContentMarkingHeaderText">
    <vt:lpwstr>RMIT Classification: Trusted</vt:lpwstr>
  </property>
  <property fmtid="{D5CDD505-2E9C-101B-9397-08002B2CF9AE}" pid="4" name="ContentTypeId">
    <vt:lpwstr>0x010100595E3D60D9E6E04A88E6C46A8F8E80F5</vt:lpwstr>
  </property>
  <property fmtid="{D5CDD505-2E9C-101B-9397-08002B2CF9AE}" pid="5" name="MSIP_Label_8c3d088b-6243-4963-a2e2-8b321ab7f8fc_Enabled">
    <vt:lpwstr>true</vt:lpwstr>
  </property>
  <property fmtid="{D5CDD505-2E9C-101B-9397-08002B2CF9AE}" pid="6" name="MSIP_Label_8c3d088b-6243-4963-a2e2-8b321ab7f8fc_SetDate">
    <vt:lpwstr>2024-05-21T01:25:08Z</vt:lpwstr>
  </property>
  <property fmtid="{D5CDD505-2E9C-101B-9397-08002B2CF9AE}" pid="7" name="MSIP_Label_8c3d088b-6243-4963-a2e2-8b321ab7f8fc_Method">
    <vt:lpwstr>Privileged</vt:lpwstr>
  </property>
  <property fmtid="{D5CDD505-2E9C-101B-9397-08002B2CF9AE}" pid="8" name="MSIP_Label_8c3d088b-6243-4963-a2e2-8b321ab7f8fc_Name">
    <vt:lpwstr>Trusted</vt:lpwstr>
  </property>
  <property fmtid="{D5CDD505-2E9C-101B-9397-08002B2CF9AE}" pid="9" name="MSIP_Label_8c3d088b-6243-4963-a2e2-8b321ab7f8fc_SiteId">
    <vt:lpwstr>d1323671-cdbe-4417-b4d4-bdb24b51316b</vt:lpwstr>
  </property>
  <property fmtid="{D5CDD505-2E9C-101B-9397-08002B2CF9AE}" pid="10" name="MSIP_Label_8c3d088b-6243-4963-a2e2-8b321ab7f8fc_ActionId">
    <vt:lpwstr>04a7de1e-b51e-4c85-a10f-929f94def34a</vt:lpwstr>
  </property>
  <property fmtid="{D5CDD505-2E9C-101B-9397-08002B2CF9AE}" pid="11" name="MSIP_Label_8c3d088b-6243-4963-a2e2-8b321ab7f8fc_ContentBits">
    <vt:lpwstr>1</vt:lpwstr>
  </property>
</Properties>
</file>