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763" r:id="rId8"/>
    <p:sldMasterId id="2147483750" r:id="rId9"/>
    <p:sldMasterId id="2147483648" r:id="rId10"/>
  </p:sldMasterIdLst>
  <p:notesMasterIdLst>
    <p:notesMasterId r:id="rId27"/>
  </p:notesMasterIdLst>
  <p:sldIdLst>
    <p:sldId id="353" r:id="rId11"/>
    <p:sldId id="426" r:id="rId12"/>
    <p:sldId id="446" r:id="rId13"/>
    <p:sldId id="428" r:id="rId14"/>
    <p:sldId id="431" r:id="rId15"/>
    <p:sldId id="434" r:id="rId16"/>
    <p:sldId id="436" r:id="rId17"/>
    <p:sldId id="435" r:id="rId18"/>
    <p:sldId id="425" r:id="rId19"/>
    <p:sldId id="442" r:id="rId20"/>
    <p:sldId id="443" r:id="rId21"/>
    <p:sldId id="444" r:id="rId22"/>
    <p:sldId id="445" r:id="rId23"/>
    <p:sldId id="440" r:id="rId24"/>
    <p:sldId id="423" r:id="rId25"/>
    <p:sldId id="416" r:id="rId26"/>
  </p:sldIdLst>
  <p:sldSz cx="9144000" cy="5143500" type="screen16x9"/>
  <p:notesSz cx="9144000" cy="5143500"/>
  <p:defaultTextStyle>
    <a:defPPr>
      <a:defRPr kern="0"/>
    </a:def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BE4"/>
    <a:srgbClr val="87C5BB"/>
    <a:srgbClr val="ECCFEA"/>
    <a:srgbClr val="DA94DD"/>
    <a:srgbClr val="DD50D2"/>
    <a:srgbClr val="DFF6F3"/>
    <a:srgbClr val="C9F2EC"/>
    <a:srgbClr val="DFF6F6"/>
    <a:srgbClr val="E2FFFC"/>
    <a:srgbClr val="DE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8CD64-19EE-47BB-B72A-ED0BA2F49FA3}" v="160" dt="2024-06-19T01:25:39.3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35" autoAdjust="0"/>
    <p:restoredTop sz="86512" autoAdjust="0"/>
  </p:normalViewPr>
  <p:slideViewPr>
    <p:cSldViewPr snapToGrid="0">
      <p:cViewPr varScale="1">
        <p:scale>
          <a:sx n="83" d="100"/>
          <a:sy n="83" d="100"/>
        </p:scale>
        <p:origin x="82" y="18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6758CD64-19EE-47BB-B72A-ED0BA2F49FA3}"/>
    <pc:docChg chg="undo addSld delSld modSld">
      <pc:chgData name="Jane Hawkeswood" userId="63bada2e-462c-4af3-bfba-3429ca74680e" providerId="ADAL" clId="{6758CD64-19EE-47BB-B72A-ED0BA2F49FA3}" dt="2024-06-19T01:25:39.332" v="171" actId="27636"/>
      <pc:docMkLst>
        <pc:docMk/>
      </pc:docMkLst>
      <pc:sldChg chg="modSp del">
        <pc:chgData name="Jane Hawkeswood" userId="63bada2e-462c-4af3-bfba-3429ca74680e" providerId="ADAL" clId="{6758CD64-19EE-47BB-B72A-ED0BA2F49FA3}" dt="2024-06-19T01:24:08.288" v="170" actId="2696"/>
        <pc:sldMkLst>
          <pc:docMk/>
          <pc:sldMk cId="3740574275" sldId="402"/>
        </pc:sldMkLst>
        <pc:spChg chg="mod">
          <ac:chgData name="Jane Hawkeswood" userId="63bada2e-462c-4af3-bfba-3429ca74680e" providerId="ADAL" clId="{6758CD64-19EE-47BB-B72A-ED0BA2F49FA3}" dt="2024-06-19T01:23:11.859" v="148" actId="20577"/>
          <ac:spMkLst>
            <pc:docMk/>
            <pc:sldMk cId="3740574275" sldId="402"/>
            <ac:spMk id="4" creationId="{A3955C08-9219-4636-92B6-221A8CE31B1F}"/>
          </ac:spMkLst>
        </pc:spChg>
      </pc:sldChg>
      <pc:sldChg chg="modSp">
        <pc:chgData name="Jane Hawkeswood" userId="63bada2e-462c-4af3-bfba-3429ca74680e" providerId="ADAL" clId="{6758CD64-19EE-47BB-B72A-ED0BA2F49FA3}" dt="2024-06-19T01:25:39.332" v="171" actId="27636"/>
        <pc:sldMkLst>
          <pc:docMk/>
          <pc:sldMk cId="1163016540" sldId="426"/>
        </pc:sldMkLst>
        <pc:spChg chg="mod">
          <ac:chgData name="Jane Hawkeswood" userId="63bada2e-462c-4af3-bfba-3429ca74680e" providerId="ADAL" clId="{6758CD64-19EE-47BB-B72A-ED0BA2F49FA3}" dt="2024-06-19T01:23:36.501" v="167" actId="20577"/>
          <ac:spMkLst>
            <pc:docMk/>
            <pc:sldMk cId="1163016540" sldId="426"/>
            <ac:spMk id="2" creationId="{921763A9-924F-9DE6-CBCC-3492D1779AFC}"/>
          </ac:spMkLst>
        </pc:spChg>
        <pc:spChg chg="mod">
          <ac:chgData name="Jane Hawkeswood" userId="63bada2e-462c-4af3-bfba-3429ca74680e" providerId="ADAL" clId="{6758CD64-19EE-47BB-B72A-ED0BA2F49FA3}" dt="2024-06-19T01:25:39.332" v="171" actId="27636"/>
          <ac:spMkLst>
            <pc:docMk/>
            <pc:sldMk cId="1163016540" sldId="426"/>
            <ac:spMk id="6" creationId="{9FDEA8B6-A908-F45A-7E93-E41D92952584}"/>
          </ac:spMkLst>
        </pc:spChg>
      </pc:sldChg>
      <pc:sldChg chg="modSp">
        <pc:chgData name="Jane Hawkeswood" userId="63bada2e-462c-4af3-bfba-3429ca74680e" providerId="ADAL" clId="{6758CD64-19EE-47BB-B72A-ED0BA2F49FA3}" dt="2024-06-19T00:49:58.344" v="0" actId="20577"/>
        <pc:sldMkLst>
          <pc:docMk/>
          <pc:sldMk cId="413497819" sldId="434"/>
        </pc:sldMkLst>
        <pc:spChg chg="mod">
          <ac:chgData name="Jane Hawkeswood" userId="63bada2e-462c-4af3-bfba-3429ca74680e" providerId="ADAL" clId="{6758CD64-19EE-47BB-B72A-ED0BA2F49FA3}" dt="2024-06-19T00:49:58.344" v="0" actId="20577"/>
          <ac:spMkLst>
            <pc:docMk/>
            <pc:sldMk cId="413497819" sldId="434"/>
            <ac:spMk id="2" creationId="{921763A9-924F-9DE6-CBCC-3492D1779AFC}"/>
          </ac:spMkLst>
        </pc:spChg>
      </pc:sldChg>
      <pc:sldChg chg="modSp">
        <pc:chgData name="Jane Hawkeswood" userId="63bada2e-462c-4af3-bfba-3429ca74680e" providerId="ADAL" clId="{6758CD64-19EE-47BB-B72A-ED0BA2F49FA3}" dt="2024-06-19T00:51:21.374" v="6" actId="20577"/>
        <pc:sldMkLst>
          <pc:docMk/>
          <pc:sldMk cId="3567271884" sldId="435"/>
        </pc:sldMkLst>
        <pc:spChg chg="mod">
          <ac:chgData name="Jane Hawkeswood" userId="63bada2e-462c-4af3-bfba-3429ca74680e" providerId="ADAL" clId="{6758CD64-19EE-47BB-B72A-ED0BA2F49FA3}" dt="2024-06-19T00:51:21.374" v="6" actId="20577"/>
          <ac:spMkLst>
            <pc:docMk/>
            <pc:sldMk cId="3567271884" sldId="435"/>
            <ac:spMk id="2" creationId="{921763A9-924F-9DE6-CBCC-3492D1779AFC}"/>
          </ac:spMkLst>
        </pc:spChg>
      </pc:sldChg>
      <pc:sldChg chg="modSp">
        <pc:chgData name="Jane Hawkeswood" userId="63bada2e-462c-4af3-bfba-3429ca74680e" providerId="ADAL" clId="{6758CD64-19EE-47BB-B72A-ED0BA2F49FA3}" dt="2024-06-19T00:50:01.638" v="2" actId="20577"/>
        <pc:sldMkLst>
          <pc:docMk/>
          <pc:sldMk cId="2819480792" sldId="436"/>
        </pc:sldMkLst>
        <pc:spChg chg="mod">
          <ac:chgData name="Jane Hawkeswood" userId="63bada2e-462c-4af3-bfba-3429ca74680e" providerId="ADAL" clId="{6758CD64-19EE-47BB-B72A-ED0BA2F49FA3}" dt="2024-06-19T00:50:01.638" v="2" actId="20577"/>
          <ac:spMkLst>
            <pc:docMk/>
            <pc:sldMk cId="2819480792" sldId="436"/>
            <ac:spMk id="2" creationId="{921763A9-924F-9DE6-CBCC-3492D1779AFC}"/>
          </ac:spMkLst>
        </pc:spChg>
      </pc:sldChg>
      <pc:sldChg chg="del">
        <pc:chgData name="Jane Hawkeswood" userId="63bada2e-462c-4af3-bfba-3429ca74680e" providerId="ADAL" clId="{6758CD64-19EE-47BB-B72A-ED0BA2F49FA3}" dt="2024-06-19T01:21:20.653" v="129" actId="2696"/>
        <pc:sldMkLst>
          <pc:docMk/>
          <pc:sldMk cId="3569971411" sldId="437"/>
        </pc:sldMkLst>
      </pc:sldChg>
      <pc:sldChg chg="modSp del">
        <pc:chgData name="Jane Hawkeswood" userId="63bada2e-462c-4af3-bfba-3429ca74680e" providerId="ADAL" clId="{6758CD64-19EE-47BB-B72A-ED0BA2F49FA3}" dt="2024-06-19T01:19:57.375" v="113" actId="2696"/>
        <pc:sldMkLst>
          <pc:docMk/>
          <pc:sldMk cId="3215150505" sldId="438"/>
        </pc:sldMkLst>
        <pc:spChg chg="mod">
          <ac:chgData name="Jane Hawkeswood" userId="63bada2e-462c-4af3-bfba-3429ca74680e" providerId="ADAL" clId="{6758CD64-19EE-47BB-B72A-ED0BA2F49FA3}" dt="2024-06-19T00:51:42.535" v="9" actId="20577"/>
          <ac:spMkLst>
            <pc:docMk/>
            <pc:sldMk cId="3215150505" sldId="438"/>
            <ac:spMk id="5" creationId="{EDDEC012-1711-ED78-F172-6D1D44B14582}"/>
          </ac:spMkLst>
        </pc:spChg>
      </pc:sldChg>
      <pc:sldChg chg="addSp delSp modSp del mod">
        <pc:chgData name="Jane Hawkeswood" userId="63bada2e-462c-4af3-bfba-3429ca74680e" providerId="ADAL" clId="{6758CD64-19EE-47BB-B72A-ED0BA2F49FA3}" dt="2024-06-19T01:14:26.936" v="66" actId="2696"/>
        <pc:sldMkLst>
          <pc:docMk/>
          <pc:sldMk cId="3669260087" sldId="439"/>
        </pc:sldMkLst>
        <pc:spChg chg="add del mod">
          <ac:chgData name="Jane Hawkeswood" userId="63bada2e-462c-4af3-bfba-3429ca74680e" providerId="ADAL" clId="{6758CD64-19EE-47BB-B72A-ED0BA2F49FA3}" dt="2024-06-19T01:10:04.703" v="41" actId="21"/>
          <ac:spMkLst>
            <pc:docMk/>
            <pc:sldMk cId="3669260087" sldId="439"/>
            <ac:spMk id="8" creationId="{1C929CBD-F052-F7F1-9450-D200D1007BFF}"/>
          </ac:spMkLst>
        </pc:spChg>
      </pc:sldChg>
      <pc:sldChg chg="modSp del">
        <pc:chgData name="Jane Hawkeswood" userId="63bada2e-462c-4af3-bfba-3429ca74680e" providerId="ADAL" clId="{6758CD64-19EE-47BB-B72A-ED0BA2F49FA3}" dt="2024-06-19T01:17:06.802" v="82" actId="2696"/>
        <pc:sldMkLst>
          <pc:docMk/>
          <pc:sldMk cId="1391722428" sldId="441"/>
        </pc:sldMkLst>
        <pc:spChg chg="mod">
          <ac:chgData name="Jane Hawkeswood" userId="63bada2e-462c-4af3-bfba-3429ca74680e" providerId="ADAL" clId="{6758CD64-19EE-47BB-B72A-ED0BA2F49FA3}" dt="2024-06-19T00:51:37.774" v="7" actId="20577"/>
          <ac:spMkLst>
            <pc:docMk/>
            <pc:sldMk cId="1391722428" sldId="441"/>
            <ac:spMk id="5" creationId="{695698DE-2DDF-460F-87DE-0FAE315F6FF7}"/>
          </ac:spMkLst>
        </pc:spChg>
      </pc:sldChg>
      <pc:sldChg chg="new del">
        <pc:chgData name="Jane Hawkeswood" userId="63bada2e-462c-4af3-bfba-3429ca74680e" providerId="ADAL" clId="{6758CD64-19EE-47BB-B72A-ED0BA2F49FA3}" dt="2024-06-19T01:06:09.900" v="11" actId="2696"/>
        <pc:sldMkLst>
          <pc:docMk/>
          <pc:sldMk cId="1017777274" sldId="442"/>
        </pc:sldMkLst>
      </pc:sldChg>
      <pc:sldChg chg="add del">
        <pc:chgData name="Jane Hawkeswood" userId="63bada2e-462c-4af3-bfba-3429ca74680e" providerId="ADAL" clId="{6758CD64-19EE-47BB-B72A-ED0BA2F49FA3}" dt="2024-06-19T01:07:22.435" v="13" actId="2696"/>
        <pc:sldMkLst>
          <pc:docMk/>
          <pc:sldMk cId="2330191854" sldId="442"/>
        </pc:sldMkLst>
      </pc:sldChg>
      <pc:sldChg chg="addSp delSp modSp add">
        <pc:chgData name="Jane Hawkeswood" userId="63bada2e-462c-4af3-bfba-3429ca74680e" providerId="ADAL" clId="{6758CD64-19EE-47BB-B72A-ED0BA2F49FA3}" dt="2024-06-19T01:14:16.182" v="65" actId="1076"/>
        <pc:sldMkLst>
          <pc:docMk/>
          <pc:sldMk cId="2340465882" sldId="442"/>
        </pc:sldMkLst>
        <pc:spChg chg="add mod">
          <ac:chgData name="Jane Hawkeswood" userId="63bada2e-462c-4af3-bfba-3429ca74680e" providerId="ADAL" clId="{6758CD64-19EE-47BB-B72A-ED0BA2F49FA3}" dt="2024-06-19T01:11:37.234" v="47" actId="478"/>
          <ac:spMkLst>
            <pc:docMk/>
            <pc:sldMk cId="2340465882" sldId="442"/>
            <ac:spMk id="2" creationId="{0A19A3C2-74E7-953B-C560-2ED090AE1764}"/>
          </ac:spMkLst>
        </pc:spChg>
        <pc:spChg chg="mod">
          <ac:chgData name="Jane Hawkeswood" userId="63bada2e-462c-4af3-bfba-3429ca74680e" providerId="ADAL" clId="{6758CD64-19EE-47BB-B72A-ED0BA2F49FA3}" dt="2024-06-19T01:14:16.182" v="65" actId="1076"/>
          <ac:spMkLst>
            <pc:docMk/>
            <pc:sldMk cId="2340465882" sldId="442"/>
            <ac:spMk id="5" creationId="{D7A47AD6-5173-D95F-95C8-A19E7F824F88}"/>
          </ac:spMkLst>
        </pc:spChg>
        <pc:spChg chg="add del mod">
          <ac:chgData name="Jane Hawkeswood" userId="63bada2e-462c-4af3-bfba-3429ca74680e" providerId="ADAL" clId="{6758CD64-19EE-47BB-B72A-ED0BA2F49FA3}" dt="2024-06-19T01:13:58.147" v="64"/>
          <ac:spMkLst>
            <pc:docMk/>
            <pc:sldMk cId="2340465882" sldId="442"/>
            <ac:spMk id="6" creationId="{FB16E84D-86C5-C039-5698-D77A2424BF40}"/>
          </ac:spMkLst>
        </pc:spChg>
        <pc:spChg chg="del mod">
          <ac:chgData name="Jane Hawkeswood" userId="63bada2e-462c-4af3-bfba-3429ca74680e" providerId="ADAL" clId="{6758CD64-19EE-47BB-B72A-ED0BA2F49FA3}" dt="2024-06-19T01:11:54.631" v="51" actId="478"/>
          <ac:spMkLst>
            <pc:docMk/>
            <pc:sldMk cId="2340465882" sldId="442"/>
            <ac:spMk id="8" creationId="{1C929CBD-F052-F7F1-9450-D200D1007BFF}"/>
          </ac:spMkLst>
        </pc:spChg>
      </pc:sldChg>
      <pc:sldChg chg="addSp delSp modSp add del">
        <pc:chgData name="Jane Hawkeswood" userId="63bada2e-462c-4af3-bfba-3429ca74680e" providerId="ADAL" clId="{6758CD64-19EE-47BB-B72A-ED0BA2F49FA3}" dt="2024-06-19T01:10:14.920" v="42" actId="2696"/>
        <pc:sldMkLst>
          <pc:docMk/>
          <pc:sldMk cId="3108931348" sldId="442"/>
        </pc:sldMkLst>
        <pc:spChg chg="add del mod">
          <ac:chgData name="Jane Hawkeswood" userId="63bada2e-462c-4af3-bfba-3429ca74680e" providerId="ADAL" clId="{6758CD64-19EE-47BB-B72A-ED0BA2F49FA3}" dt="2024-06-19T01:08:23.342" v="24" actId="14100"/>
          <ac:spMkLst>
            <pc:docMk/>
            <pc:sldMk cId="3108931348" sldId="442"/>
            <ac:spMk id="2" creationId="{161F3FDF-25AB-CAFE-0F3D-CD59B6D637A8}"/>
          </ac:spMkLst>
        </pc:spChg>
        <pc:spChg chg="add mod">
          <ac:chgData name="Jane Hawkeswood" userId="63bada2e-462c-4af3-bfba-3429ca74680e" providerId="ADAL" clId="{6758CD64-19EE-47BB-B72A-ED0BA2F49FA3}" dt="2024-06-19T01:08:48.283" v="28" actId="478"/>
          <ac:spMkLst>
            <pc:docMk/>
            <pc:sldMk cId="3108931348" sldId="442"/>
            <ac:spMk id="3" creationId="{2370C7AE-3DC1-681E-9B2C-CF64BA9E63FC}"/>
          </ac:spMkLst>
        </pc:spChg>
        <pc:spChg chg="add del mod">
          <ac:chgData name="Jane Hawkeswood" userId="63bada2e-462c-4af3-bfba-3429ca74680e" providerId="ADAL" clId="{6758CD64-19EE-47BB-B72A-ED0BA2F49FA3}" dt="2024-06-19T01:09:24.387" v="31" actId="478"/>
          <ac:spMkLst>
            <pc:docMk/>
            <pc:sldMk cId="3108931348" sldId="442"/>
            <ac:spMk id="4" creationId="{7E7AD4C7-3D53-6EE4-8293-21B672D92616}"/>
          </ac:spMkLst>
        </pc:spChg>
        <pc:spChg chg="del mod">
          <ac:chgData name="Jane Hawkeswood" userId="63bada2e-462c-4af3-bfba-3429ca74680e" providerId="ADAL" clId="{6758CD64-19EE-47BB-B72A-ED0BA2F49FA3}" dt="2024-06-19T01:08:55.437" v="30" actId="478"/>
          <ac:spMkLst>
            <pc:docMk/>
            <pc:sldMk cId="3108931348" sldId="442"/>
            <ac:spMk id="5" creationId="{D7A47AD6-5173-D95F-95C8-A19E7F824F88}"/>
          </ac:spMkLst>
        </pc:spChg>
        <pc:spChg chg="add del mod">
          <ac:chgData name="Jane Hawkeswood" userId="63bada2e-462c-4af3-bfba-3429ca74680e" providerId="ADAL" clId="{6758CD64-19EE-47BB-B72A-ED0BA2F49FA3}" dt="2024-06-19T01:09:27.462" v="32" actId="1076"/>
          <ac:spMkLst>
            <pc:docMk/>
            <pc:sldMk cId="3108931348" sldId="442"/>
            <ac:spMk id="6" creationId="{FB16E84D-86C5-C039-5698-D77A2424BF40}"/>
          </ac:spMkLst>
        </pc:spChg>
        <pc:spChg chg="mod">
          <ac:chgData name="Jane Hawkeswood" userId="63bada2e-462c-4af3-bfba-3429ca74680e" providerId="ADAL" clId="{6758CD64-19EE-47BB-B72A-ED0BA2F49FA3}" dt="2024-06-19T01:09:57.275" v="37"/>
          <ac:spMkLst>
            <pc:docMk/>
            <pc:sldMk cId="3108931348" sldId="442"/>
            <ac:spMk id="8" creationId="{1C929CBD-F052-F7F1-9450-D200D1007BFF}"/>
          </ac:spMkLst>
        </pc:spChg>
      </pc:sldChg>
      <pc:sldChg chg="addSp modSp add">
        <pc:chgData name="Jane Hawkeswood" userId="63bada2e-462c-4af3-bfba-3429ca74680e" providerId="ADAL" clId="{6758CD64-19EE-47BB-B72A-ED0BA2F49FA3}" dt="2024-06-19T01:22:29.635" v="130" actId="20577"/>
        <pc:sldMkLst>
          <pc:docMk/>
          <pc:sldMk cId="3706924367" sldId="443"/>
        </pc:sldMkLst>
        <pc:spChg chg="add mod">
          <ac:chgData name="Jane Hawkeswood" userId="63bada2e-462c-4af3-bfba-3429ca74680e" providerId="ADAL" clId="{6758CD64-19EE-47BB-B72A-ED0BA2F49FA3}" dt="2024-06-19T01:17:00.507" v="81" actId="1076"/>
          <ac:spMkLst>
            <pc:docMk/>
            <pc:sldMk cId="3706924367" sldId="443"/>
            <ac:spMk id="2" creationId="{A0FBBDF4-B98C-1913-FD16-1AB70160DEA8}"/>
          </ac:spMkLst>
        </pc:spChg>
        <pc:spChg chg="add mod">
          <ac:chgData name="Jane Hawkeswood" userId="63bada2e-462c-4af3-bfba-3429ca74680e" providerId="ADAL" clId="{6758CD64-19EE-47BB-B72A-ED0BA2F49FA3}" dt="2024-06-19T01:16:22.055" v="76" actId="1076"/>
          <ac:spMkLst>
            <pc:docMk/>
            <pc:sldMk cId="3706924367" sldId="443"/>
            <ac:spMk id="3" creationId="{454C2DC4-97E9-34F7-9094-B9202DF027B6}"/>
          </ac:spMkLst>
        </pc:spChg>
        <pc:spChg chg="mod">
          <ac:chgData name="Jane Hawkeswood" userId="63bada2e-462c-4af3-bfba-3429ca74680e" providerId="ADAL" clId="{6758CD64-19EE-47BB-B72A-ED0BA2F49FA3}" dt="2024-06-19T01:22:29.635" v="130" actId="20577"/>
          <ac:spMkLst>
            <pc:docMk/>
            <pc:sldMk cId="3706924367" sldId="443"/>
            <ac:spMk id="5" creationId="{D7A47AD6-5173-D95F-95C8-A19E7F824F88}"/>
          </ac:spMkLst>
        </pc:spChg>
        <pc:spChg chg="mod">
          <ac:chgData name="Jane Hawkeswood" userId="63bada2e-462c-4af3-bfba-3429ca74680e" providerId="ADAL" clId="{6758CD64-19EE-47BB-B72A-ED0BA2F49FA3}" dt="2024-06-19T01:16:48.739" v="80" actId="1076"/>
          <ac:spMkLst>
            <pc:docMk/>
            <pc:sldMk cId="3706924367" sldId="443"/>
            <ac:spMk id="6" creationId="{FB16E84D-86C5-C039-5698-D77A2424BF40}"/>
          </ac:spMkLst>
        </pc:spChg>
      </pc:sldChg>
      <pc:sldChg chg="delSp modSp add">
        <pc:chgData name="Jane Hawkeswood" userId="63bada2e-462c-4af3-bfba-3429ca74680e" providerId="ADAL" clId="{6758CD64-19EE-47BB-B72A-ED0BA2F49FA3}" dt="2024-06-19T01:22:35.734" v="132" actId="20577"/>
        <pc:sldMkLst>
          <pc:docMk/>
          <pc:sldMk cId="736773116" sldId="444"/>
        </pc:sldMkLst>
        <pc:spChg chg="del">
          <ac:chgData name="Jane Hawkeswood" userId="63bada2e-462c-4af3-bfba-3429ca74680e" providerId="ADAL" clId="{6758CD64-19EE-47BB-B72A-ED0BA2F49FA3}" dt="2024-06-19T01:17:32.991" v="85" actId="478"/>
          <ac:spMkLst>
            <pc:docMk/>
            <pc:sldMk cId="736773116" sldId="444"/>
            <ac:spMk id="2" creationId="{A0FBBDF4-B98C-1913-FD16-1AB70160DEA8}"/>
          </ac:spMkLst>
        </pc:spChg>
        <pc:spChg chg="del">
          <ac:chgData name="Jane Hawkeswood" userId="63bada2e-462c-4af3-bfba-3429ca74680e" providerId="ADAL" clId="{6758CD64-19EE-47BB-B72A-ED0BA2F49FA3}" dt="2024-06-19T01:17:35.111" v="86" actId="478"/>
          <ac:spMkLst>
            <pc:docMk/>
            <pc:sldMk cId="736773116" sldId="444"/>
            <ac:spMk id="3" creationId="{454C2DC4-97E9-34F7-9094-B9202DF027B6}"/>
          </ac:spMkLst>
        </pc:spChg>
        <pc:spChg chg="mod">
          <ac:chgData name="Jane Hawkeswood" userId="63bada2e-462c-4af3-bfba-3429ca74680e" providerId="ADAL" clId="{6758CD64-19EE-47BB-B72A-ED0BA2F49FA3}" dt="2024-06-19T01:22:35.734" v="132" actId="20577"/>
          <ac:spMkLst>
            <pc:docMk/>
            <pc:sldMk cId="736773116" sldId="444"/>
            <ac:spMk id="5" creationId="{D7A47AD6-5173-D95F-95C8-A19E7F824F88}"/>
          </ac:spMkLst>
        </pc:spChg>
        <pc:spChg chg="mod">
          <ac:chgData name="Jane Hawkeswood" userId="63bada2e-462c-4af3-bfba-3429ca74680e" providerId="ADAL" clId="{6758CD64-19EE-47BB-B72A-ED0BA2F49FA3}" dt="2024-06-19T01:17:27.513" v="84"/>
          <ac:spMkLst>
            <pc:docMk/>
            <pc:sldMk cId="736773116" sldId="444"/>
            <ac:spMk id="6" creationId="{FB16E84D-86C5-C039-5698-D77A2424BF40}"/>
          </ac:spMkLst>
        </pc:spChg>
      </pc:sldChg>
      <pc:sldChg chg="new del">
        <pc:chgData name="Jane Hawkeswood" userId="63bada2e-462c-4af3-bfba-3429ca74680e" providerId="ADAL" clId="{6758CD64-19EE-47BB-B72A-ED0BA2F49FA3}" dt="2024-06-19T01:17:52.362" v="88" actId="2696"/>
        <pc:sldMkLst>
          <pc:docMk/>
          <pc:sldMk cId="2807060627" sldId="445"/>
        </pc:sldMkLst>
      </pc:sldChg>
      <pc:sldChg chg="modSp add">
        <pc:chgData name="Jane Hawkeswood" userId="63bada2e-462c-4af3-bfba-3429ca74680e" providerId="ADAL" clId="{6758CD64-19EE-47BB-B72A-ED0BA2F49FA3}" dt="2024-06-19T01:21:03.142" v="128" actId="20577"/>
        <pc:sldMkLst>
          <pc:docMk/>
          <pc:sldMk cId="3999790732" sldId="445"/>
        </pc:sldMkLst>
        <pc:spChg chg="mod">
          <ac:chgData name="Jane Hawkeswood" userId="63bada2e-462c-4af3-bfba-3429ca74680e" providerId="ADAL" clId="{6758CD64-19EE-47BB-B72A-ED0BA2F49FA3}" dt="2024-06-19T01:18:35.373" v="99" actId="20577"/>
          <ac:spMkLst>
            <pc:docMk/>
            <pc:sldMk cId="3999790732" sldId="445"/>
            <ac:spMk id="5" creationId="{D7A47AD6-5173-D95F-95C8-A19E7F824F88}"/>
          </ac:spMkLst>
        </pc:spChg>
        <pc:spChg chg="mod">
          <ac:chgData name="Jane Hawkeswood" userId="63bada2e-462c-4af3-bfba-3429ca74680e" providerId="ADAL" clId="{6758CD64-19EE-47BB-B72A-ED0BA2F49FA3}" dt="2024-06-19T01:21:03.142" v="128" actId="20577"/>
          <ac:spMkLst>
            <pc:docMk/>
            <pc:sldMk cId="3999790732" sldId="445"/>
            <ac:spMk id="6" creationId="{FB16E84D-86C5-C039-5698-D77A2424BF40}"/>
          </ac:spMkLst>
        </pc:spChg>
      </pc:sldChg>
      <pc:sldChg chg="add">
        <pc:chgData name="Jane Hawkeswood" userId="63bada2e-462c-4af3-bfba-3429ca74680e" providerId="ADAL" clId="{6758CD64-19EE-47BB-B72A-ED0BA2F49FA3}" dt="2024-06-19T01:23:25.828" v="149"/>
        <pc:sldMkLst>
          <pc:docMk/>
          <pc:sldMk cId="2325683051" sldId="446"/>
        </pc:sldMkLst>
      </pc:sldChg>
    </pc:docChg>
  </pc:docChgLst>
  <pc:docChgLst>
    <pc:chgData name="Ella Collins-White" userId="eb32d6e5-edf9-407b-9d4b-63532c36e228" providerId="ADAL" clId="{A6BDD9CB-F75C-9E43-BC5C-616897EA9BAD}"/>
    <pc:docChg chg="undo custSel addSld modSld">
      <pc:chgData name="Ella Collins-White" userId="eb32d6e5-edf9-407b-9d4b-63532c36e228" providerId="ADAL" clId="{A6BDD9CB-F75C-9E43-BC5C-616897EA9BAD}" dt="2024-06-04T00:30:21.933" v="604" actId="962"/>
      <pc:docMkLst>
        <pc:docMk/>
      </pc:docMkLst>
      <pc:sldChg chg="modSp mod">
        <pc:chgData name="Ella Collins-White" userId="eb32d6e5-edf9-407b-9d4b-63532c36e228" providerId="ADAL" clId="{A6BDD9CB-F75C-9E43-BC5C-616897EA9BAD}" dt="2024-06-03T23:51:52.603" v="0"/>
        <pc:sldMkLst>
          <pc:docMk/>
          <pc:sldMk cId="3740574275" sldId="402"/>
        </pc:sldMkLst>
        <pc:spChg chg="mod">
          <ac:chgData name="Ella Collins-White" userId="eb32d6e5-edf9-407b-9d4b-63532c36e228" providerId="ADAL" clId="{A6BDD9CB-F75C-9E43-BC5C-616897EA9BAD}" dt="2024-06-03T23:51:52.603" v="0"/>
          <ac:spMkLst>
            <pc:docMk/>
            <pc:sldMk cId="3740574275" sldId="402"/>
            <ac:spMk id="4" creationId="{A3955C08-9219-4636-92B6-221A8CE31B1F}"/>
          </ac:spMkLst>
        </pc:spChg>
      </pc:sldChg>
      <pc:sldChg chg="modSp">
        <pc:chgData name="Ella Collins-White" userId="eb32d6e5-edf9-407b-9d4b-63532c36e228" providerId="ADAL" clId="{A6BDD9CB-F75C-9E43-BC5C-616897EA9BAD}" dt="2024-06-04T00:29:29.026" v="488" actId="33935"/>
        <pc:sldMkLst>
          <pc:docMk/>
          <pc:sldMk cId="1898684667" sldId="416"/>
        </pc:sldMkLst>
        <pc:spChg chg="mod">
          <ac:chgData name="Ella Collins-White" userId="eb32d6e5-edf9-407b-9d4b-63532c36e228" providerId="ADAL" clId="{A6BDD9CB-F75C-9E43-BC5C-616897EA9BAD}" dt="2024-06-04T00:29:29.026" v="488" actId="33935"/>
          <ac:spMkLst>
            <pc:docMk/>
            <pc:sldMk cId="1898684667" sldId="416"/>
            <ac:spMk id="7" creationId="{08BBD1C7-82C3-6C93-58B7-0D411129A6D7}"/>
          </ac:spMkLst>
        </pc:spChg>
        <pc:spChg chg="mod">
          <ac:chgData name="Ella Collins-White" userId="eb32d6e5-edf9-407b-9d4b-63532c36e228" providerId="ADAL" clId="{A6BDD9CB-F75C-9E43-BC5C-616897EA9BAD}" dt="2024-06-04T00:29:29.026" v="488" actId="33935"/>
          <ac:spMkLst>
            <pc:docMk/>
            <pc:sldMk cId="1898684667" sldId="416"/>
            <ac:spMk id="9" creationId="{C6B9858A-1414-474B-D5B8-C815827CE731}"/>
          </ac:spMkLst>
        </pc:spChg>
        <pc:grpChg chg="mod">
          <ac:chgData name="Ella Collins-White" userId="eb32d6e5-edf9-407b-9d4b-63532c36e228" providerId="ADAL" clId="{A6BDD9CB-F75C-9E43-BC5C-616897EA9BAD}" dt="2024-06-04T00:29:29.026" v="488" actId="33935"/>
          <ac:grpSpMkLst>
            <pc:docMk/>
            <pc:sldMk cId="1898684667" sldId="416"/>
            <ac:grpSpMk id="1" creationId="{00000000-0000-0000-0000-000000000000}"/>
          </ac:grpSpMkLst>
        </pc:grpChg>
        <pc:picChg chg="mod">
          <ac:chgData name="Ella Collins-White" userId="eb32d6e5-edf9-407b-9d4b-63532c36e228" providerId="ADAL" clId="{A6BDD9CB-F75C-9E43-BC5C-616897EA9BAD}" dt="2024-06-04T00:29:29.026" v="488" actId="33935"/>
          <ac:picMkLst>
            <pc:docMk/>
            <pc:sldMk cId="1898684667" sldId="416"/>
            <ac:picMk id="2" creationId="{0F0D4A87-8B25-F799-8509-B6127C217907}"/>
          </ac:picMkLst>
        </pc:picChg>
      </pc:sldChg>
      <pc:sldChg chg="addSp delSp modSp mod">
        <pc:chgData name="Ella Collins-White" userId="eb32d6e5-edf9-407b-9d4b-63532c36e228" providerId="ADAL" clId="{A6BDD9CB-F75C-9E43-BC5C-616897EA9BAD}" dt="2024-06-04T00:19:12.798" v="292" actId="20577"/>
        <pc:sldMkLst>
          <pc:docMk/>
          <pc:sldMk cId="3035861590" sldId="425"/>
        </pc:sldMkLst>
        <pc:spChg chg="add del mod">
          <ac:chgData name="Ella Collins-White" userId="eb32d6e5-edf9-407b-9d4b-63532c36e228" providerId="ADAL" clId="{A6BDD9CB-F75C-9E43-BC5C-616897EA9BAD}" dt="2024-06-04T00:18:10.746" v="239" actId="478"/>
          <ac:spMkLst>
            <pc:docMk/>
            <pc:sldMk cId="3035861590" sldId="425"/>
            <ac:spMk id="2" creationId="{A85F639F-ACF6-8D18-6BC2-5876ADDCA1D4}"/>
          </ac:spMkLst>
        </pc:spChg>
        <pc:spChg chg="add del mod">
          <ac:chgData name="Ella Collins-White" userId="eb32d6e5-edf9-407b-9d4b-63532c36e228" providerId="ADAL" clId="{A6BDD9CB-F75C-9E43-BC5C-616897EA9BAD}" dt="2024-06-04T00:18:07.883" v="237"/>
          <ac:spMkLst>
            <pc:docMk/>
            <pc:sldMk cId="3035861590" sldId="425"/>
            <ac:spMk id="3" creationId="{48197753-BBE3-B4BF-2251-464E2F69BF3D}"/>
          </ac:spMkLst>
        </pc:spChg>
        <pc:spChg chg="add mod">
          <ac:chgData name="Ella Collins-White" userId="eb32d6e5-edf9-407b-9d4b-63532c36e228" providerId="ADAL" clId="{A6BDD9CB-F75C-9E43-BC5C-616897EA9BAD}" dt="2024-06-04T00:18:07.883" v="237"/>
          <ac:spMkLst>
            <pc:docMk/>
            <pc:sldMk cId="3035861590" sldId="425"/>
            <ac:spMk id="4" creationId="{48BB3E90-109C-FFAE-BF05-9C0859EF2CF5}"/>
          </ac:spMkLst>
        </pc:spChg>
        <pc:spChg chg="add mod">
          <ac:chgData name="Ella Collins-White" userId="eb32d6e5-edf9-407b-9d4b-63532c36e228" providerId="ADAL" clId="{A6BDD9CB-F75C-9E43-BC5C-616897EA9BAD}" dt="2024-06-04T00:19:12.798" v="292" actId="20577"/>
          <ac:spMkLst>
            <pc:docMk/>
            <pc:sldMk cId="3035861590" sldId="425"/>
            <ac:spMk id="5" creationId="{D7A47AD6-5173-D95F-95C8-A19E7F824F88}"/>
          </ac:spMkLst>
        </pc:spChg>
        <pc:spChg chg="mod">
          <ac:chgData name="Ella Collins-White" userId="eb32d6e5-edf9-407b-9d4b-63532c36e228" providerId="ADAL" clId="{A6BDD9CB-F75C-9E43-BC5C-616897EA9BAD}" dt="2024-06-04T00:18:58.338" v="289" actId="1076"/>
          <ac:spMkLst>
            <pc:docMk/>
            <pc:sldMk cId="3035861590" sldId="425"/>
            <ac:spMk id="6" creationId="{FB16E84D-86C5-C039-5698-D77A2424BF40}"/>
          </ac:spMkLst>
        </pc:spChg>
        <pc:spChg chg="mod">
          <ac:chgData name="Ella Collins-White" userId="eb32d6e5-edf9-407b-9d4b-63532c36e228" providerId="ADAL" clId="{A6BDD9CB-F75C-9E43-BC5C-616897EA9BAD}" dt="2024-06-04T00:19:08.247" v="290" actId="1076"/>
          <ac:spMkLst>
            <pc:docMk/>
            <pc:sldMk cId="3035861590" sldId="425"/>
            <ac:spMk id="8" creationId="{1C929CBD-F052-F7F1-9450-D200D1007BFF}"/>
          </ac:spMkLst>
        </pc:spChg>
      </pc:sldChg>
      <pc:sldChg chg="modSp mod">
        <pc:chgData name="Ella Collins-White" userId="eb32d6e5-edf9-407b-9d4b-63532c36e228" providerId="ADAL" clId="{A6BDD9CB-F75C-9E43-BC5C-616897EA9BAD}" dt="2024-06-04T00:28:11.437" v="478" actId="13244"/>
        <pc:sldMkLst>
          <pc:docMk/>
          <pc:sldMk cId="1163016540" sldId="426"/>
        </pc:sldMkLst>
        <pc:spChg chg="mod">
          <ac:chgData name="Ella Collins-White" userId="eb32d6e5-edf9-407b-9d4b-63532c36e228" providerId="ADAL" clId="{A6BDD9CB-F75C-9E43-BC5C-616897EA9BAD}" dt="2024-06-04T00:28:11.437" v="478" actId="13244"/>
          <ac:spMkLst>
            <pc:docMk/>
            <pc:sldMk cId="1163016540" sldId="426"/>
            <ac:spMk id="2" creationId="{921763A9-924F-9DE6-CBCC-3492D1779AFC}"/>
          </ac:spMkLst>
        </pc:spChg>
        <pc:spChg chg="mod">
          <ac:chgData name="Ella Collins-White" userId="eb32d6e5-edf9-407b-9d4b-63532c36e228" providerId="ADAL" clId="{A6BDD9CB-F75C-9E43-BC5C-616897EA9BAD}" dt="2024-06-04T00:04:16.954" v="20" actId="255"/>
          <ac:spMkLst>
            <pc:docMk/>
            <pc:sldMk cId="1163016540" sldId="426"/>
            <ac:spMk id="6" creationId="{9FDEA8B6-A908-F45A-7E93-E41D92952584}"/>
          </ac:spMkLst>
        </pc:spChg>
      </pc:sldChg>
      <pc:sldChg chg="modSp mod">
        <pc:chgData name="Ella Collins-White" userId="eb32d6e5-edf9-407b-9d4b-63532c36e228" providerId="ADAL" clId="{A6BDD9CB-F75C-9E43-BC5C-616897EA9BAD}" dt="2024-06-04T00:28:22.398" v="480" actId="13244"/>
        <pc:sldMkLst>
          <pc:docMk/>
          <pc:sldMk cId="2230360841" sldId="428"/>
        </pc:sldMkLst>
        <pc:spChg chg="mod">
          <ac:chgData name="Ella Collins-White" userId="eb32d6e5-edf9-407b-9d4b-63532c36e228" providerId="ADAL" clId="{A6BDD9CB-F75C-9E43-BC5C-616897EA9BAD}" dt="2024-06-04T00:28:22.398" v="480" actId="13244"/>
          <ac:spMkLst>
            <pc:docMk/>
            <pc:sldMk cId="2230360841" sldId="428"/>
            <ac:spMk id="2" creationId="{921763A9-924F-9DE6-CBCC-3492D1779AFC}"/>
          </ac:spMkLst>
        </pc:spChg>
        <pc:spChg chg="mod">
          <ac:chgData name="Ella Collins-White" userId="eb32d6e5-edf9-407b-9d4b-63532c36e228" providerId="ADAL" clId="{A6BDD9CB-F75C-9E43-BC5C-616897EA9BAD}" dt="2024-06-04T00:28:22.398" v="480" actId="13244"/>
          <ac:spMkLst>
            <pc:docMk/>
            <pc:sldMk cId="2230360841" sldId="428"/>
            <ac:spMk id="4" creationId="{991D60E2-4DF6-719F-1461-504501CFF1AE}"/>
          </ac:spMkLst>
        </pc:spChg>
      </pc:sldChg>
      <pc:sldChg chg="modSp mod">
        <pc:chgData name="Ella Collins-White" userId="eb32d6e5-edf9-407b-9d4b-63532c36e228" providerId="ADAL" clId="{A6BDD9CB-F75C-9E43-BC5C-616897EA9BAD}" dt="2024-06-04T00:20:40.181" v="317" actId="20577"/>
        <pc:sldMkLst>
          <pc:docMk/>
          <pc:sldMk cId="1277231306" sldId="431"/>
        </pc:sldMkLst>
        <pc:spChg chg="mod">
          <ac:chgData name="Ella Collins-White" userId="eb32d6e5-edf9-407b-9d4b-63532c36e228" providerId="ADAL" clId="{A6BDD9CB-F75C-9E43-BC5C-616897EA9BAD}" dt="2024-06-04T00:20:40.181" v="317" actId="20577"/>
          <ac:spMkLst>
            <pc:docMk/>
            <pc:sldMk cId="1277231306" sldId="431"/>
            <ac:spMk id="2" creationId="{921763A9-924F-9DE6-CBCC-3492D1779AFC}"/>
          </ac:spMkLst>
        </pc:spChg>
        <pc:spChg chg="mod">
          <ac:chgData name="Ella Collins-White" userId="eb32d6e5-edf9-407b-9d4b-63532c36e228" providerId="ADAL" clId="{A6BDD9CB-F75C-9E43-BC5C-616897EA9BAD}" dt="2024-06-04T00:03:27.094" v="13" actId="255"/>
          <ac:spMkLst>
            <pc:docMk/>
            <pc:sldMk cId="1277231306" sldId="431"/>
            <ac:spMk id="3" creationId="{AAD7E94A-2C96-434C-0B3A-6E5F7DD3CC7D}"/>
          </ac:spMkLst>
        </pc:spChg>
      </pc:sldChg>
      <pc:sldChg chg="modSp mod">
        <pc:chgData name="Ella Collins-White" userId="eb32d6e5-edf9-407b-9d4b-63532c36e228" providerId="ADAL" clId="{A6BDD9CB-F75C-9E43-BC5C-616897EA9BAD}" dt="2024-06-04T00:21:03.838" v="318"/>
        <pc:sldMkLst>
          <pc:docMk/>
          <pc:sldMk cId="413497819" sldId="434"/>
        </pc:sldMkLst>
        <pc:spChg chg="mod">
          <ac:chgData name="Ella Collins-White" userId="eb32d6e5-edf9-407b-9d4b-63532c36e228" providerId="ADAL" clId="{A6BDD9CB-F75C-9E43-BC5C-616897EA9BAD}" dt="2024-06-04T00:21:03.838" v="318"/>
          <ac:spMkLst>
            <pc:docMk/>
            <pc:sldMk cId="413497819" sldId="434"/>
            <ac:spMk id="2" creationId="{921763A9-924F-9DE6-CBCC-3492D1779AFC}"/>
          </ac:spMkLst>
        </pc:spChg>
        <pc:spChg chg="mod">
          <ac:chgData name="Ella Collins-White" userId="eb32d6e5-edf9-407b-9d4b-63532c36e228" providerId="ADAL" clId="{A6BDD9CB-F75C-9E43-BC5C-616897EA9BAD}" dt="2024-06-04T00:03:21.174" v="12" actId="255"/>
          <ac:spMkLst>
            <pc:docMk/>
            <pc:sldMk cId="413497819" sldId="434"/>
            <ac:spMk id="7" creationId="{F170304F-678C-0252-3D61-28CE1A65B6BF}"/>
          </ac:spMkLst>
        </pc:spChg>
      </pc:sldChg>
      <pc:sldChg chg="modSp mod modNotesTx">
        <pc:chgData name="Ella Collins-White" userId="eb32d6e5-edf9-407b-9d4b-63532c36e228" providerId="ADAL" clId="{A6BDD9CB-F75C-9E43-BC5C-616897EA9BAD}" dt="2024-06-04T00:21:09.147" v="320"/>
        <pc:sldMkLst>
          <pc:docMk/>
          <pc:sldMk cId="3567271884" sldId="435"/>
        </pc:sldMkLst>
        <pc:spChg chg="mod">
          <ac:chgData name="Ella Collins-White" userId="eb32d6e5-edf9-407b-9d4b-63532c36e228" providerId="ADAL" clId="{A6BDD9CB-F75C-9E43-BC5C-616897EA9BAD}" dt="2024-06-04T00:21:09.147" v="320"/>
          <ac:spMkLst>
            <pc:docMk/>
            <pc:sldMk cId="3567271884" sldId="435"/>
            <ac:spMk id="2" creationId="{921763A9-924F-9DE6-CBCC-3492D1779AFC}"/>
          </ac:spMkLst>
        </pc:spChg>
      </pc:sldChg>
      <pc:sldChg chg="modSp mod">
        <pc:chgData name="Ella Collins-White" userId="eb32d6e5-edf9-407b-9d4b-63532c36e228" providerId="ADAL" clId="{A6BDD9CB-F75C-9E43-BC5C-616897EA9BAD}" dt="2024-06-04T00:21:06.840" v="319"/>
        <pc:sldMkLst>
          <pc:docMk/>
          <pc:sldMk cId="2819480792" sldId="436"/>
        </pc:sldMkLst>
        <pc:spChg chg="mod">
          <ac:chgData name="Ella Collins-White" userId="eb32d6e5-edf9-407b-9d4b-63532c36e228" providerId="ADAL" clId="{A6BDD9CB-F75C-9E43-BC5C-616897EA9BAD}" dt="2024-06-04T00:21:06.840" v="319"/>
          <ac:spMkLst>
            <pc:docMk/>
            <pc:sldMk cId="2819480792" sldId="436"/>
            <ac:spMk id="2" creationId="{921763A9-924F-9DE6-CBCC-3492D1779AFC}"/>
          </ac:spMkLst>
        </pc:spChg>
        <pc:spChg chg="mod">
          <ac:chgData name="Ella Collins-White" userId="eb32d6e5-edf9-407b-9d4b-63532c36e228" providerId="ADAL" clId="{A6BDD9CB-F75C-9E43-BC5C-616897EA9BAD}" dt="2024-06-04T00:05:18.589" v="84" actId="20577"/>
          <ac:spMkLst>
            <pc:docMk/>
            <pc:sldMk cId="2819480792" sldId="436"/>
            <ac:spMk id="8" creationId="{6A60AC07-3F1F-F3C3-30F9-06ABFC9B3DD3}"/>
          </ac:spMkLst>
        </pc:spChg>
      </pc:sldChg>
      <pc:sldChg chg="addSp delSp modSp mod">
        <pc:chgData name="Ella Collins-White" userId="eb32d6e5-edf9-407b-9d4b-63532c36e228" providerId="ADAL" clId="{A6BDD9CB-F75C-9E43-BC5C-616897EA9BAD}" dt="2024-06-04T00:16:39.695" v="220" actId="20577"/>
        <pc:sldMkLst>
          <pc:docMk/>
          <pc:sldMk cId="3569971411" sldId="437"/>
        </pc:sldMkLst>
        <pc:spChg chg="add del">
          <ac:chgData name="Ella Collins-White" userId="eb32d6e5-edf9-407b-9d4b-63532c36e228" providerId="ADAL" clId="{A6BDD9CB-F75C-9E43-BC5C-616897EA9BAD}" dt="2024-06-04T00:16:35.366" v="213" actId="478"/>
          <ac:spMkLst>
            <pc:docMk/>
            <pc:sldMk cId="3569971411" sldId="437"/>
            <ac:spMk id="2" creationId="{A85F639F-ACF6-8D18-6BC2-5876ADDCA1D4}"/>
          </ac:spMkLst>
        </pc:spChg>
        <pc:spChg chg="add del mod">
          <ac:chgData name="Ella Collins-White" userId="eb32d6e5-edf9-407b-9d4b-63532c36e228" providerId="ADAL" clId="{A6BDD9CB-F75C-9E43-BC5C-616897EA9BAD}" dt="2024-06-04T00:14:23.759" v="139" actId="478"/>
          <ac:spMkLst>
            <pc:docMk/>
            <pc:sldMk cId="3569971411" sldId="437"/>
            <ac:spMk id="4" creationId="{2C5B048E-2802-3689-0D4E-957F2B47B210}"/>
          </ac:spMkLst>
        </pc:spChg>
        <pc:spChg chg="add mod">
          <ac:chgData name="Ella Collins-White" userId="eb32d6e5-edf9-407b-9d4b-63532c36e228" providerId="ADAL" clId="{A6BDD9CB-F75C-9E43-BC5C-616897EA9BAD}" dt="2024-06-04T00:16:39.695" v="220" actId="20577"/>
          <ac:spMkLst>
            <pc:docMk/>
            <pc:sldMk cId="3569971411" sldId="437"/>
            <ac:spMk id="5" creationId="{676074F1-B726-4911-DEA3-FCE75AF7E706}"/>
          </ac:spMkLst>
        </pc:spChg>
        <pc:spChg chg="mod">
          <ac:chgData name="Ella Collins-White" userId="eb32d6e5-edf9-407b-9d4b-63532c36e228" providerId="ADAL" clId="{A6BDD9CB-F75C-9E43-BC5C-616897EA9BAD}" dt="2024-06-04T00:16:27.391" v="212" actId="20577"/>
          <ac:spMkLst>
            <pc:docMk/>
            <pc:sldMk cId="3569971411" sldId="437"/>
            <ac:spMk id="8" creationId="{1C929CBD-F052-F7F1-9450-D200D1007BFF}"/>
          </ac:spMkLst>
        </pc:spChg>
      </pc:sldChg>
      <pc:sldChg chg="addSp delSp modSp mod">
        <pc:chgData name="Ella Collins-White" userId="eb32d6e5-edf9-407b-9d4b-63532c36e228" providerId="ADAL" clId="{A6BDD9CB-F75C-9E43-BC5C-616897EA9BAD}" dt="2024-06-04T00:28:58.854" v="484"/>
        <pc:sldMkLst>
          <pc:docMk/>
          <pc:sldMk cId="3215150505" sldId="438"/>
        </pc:sldMkLst>
        <pc:spChg chg="add del">
          <ac:chgData name="Ella Collins-White" userId="eb32d6e5-edf9-407b-9d4b-63532c36e228" providerId="ADAL" clId="{A6BDD9CB-F75C-9E43-BC5C-616897EA9BAD}" dt="2024-06-04T00:15:59.432" v="195" actId="478"/>
          <ac:spMkLst>
            <pc:docMk/>
            <pc:sldMk cId="3215150505" sldId="438"/>
            <ac:spMk id="2" creationId="{A85F639F-ACF6-8D18-6BC2-5876ADDCA1D4}"/>
          </ac:spMkLst>
        </pc:spChg>
        <pc:spChg chg="add del mod">
          <ac:chgData name="Ella Collins-White" userId="eb32d6e5-edf9-407b-9d4b-63532c36e228" providerId="ADAL" clId="{A6BDD9CB-F75C-9E43-BC5C-616897EA9BAD}" dt="2024-06-04T00:14:24.611" v="141" actId="478"/>
          <ac:spMkLst>
            <pc:docMk/>
            <pc:sldMk cId="3215150505" sldId="438"/>
            <ac:spMk id="4" creationId="{95C2E716-70F8-1E9D-A50B-DA45BE29F479}"/>
          </ac:spMkLst>
        </pc:spChg>
        <pc:spChg chg="add mod">
          <ac:chgData name="Ella Collins-White" userId="eb32d6e5-edf9-407b-9d4b-63532c36e228" providerId="ADAL" clId="{A6BDD9CB-F75C-9E43-BC5C-616897EA9BAD}" dt="2024-06-04T00:28:58.854" v="484"/>
          <ac:spMkLst>
            <pc:docMk/>
            <pc:sldMk cId="3215150505" sldId="438"/>
            <ac:spMk id="5" creationId="{EDDEC012-1711-ED78-F172-6D1D44B14582}"/>
          </ac:spMkLst>
        </pc:spChg>
        <pc:spChg chg="mod">
          <ac:chgData name="Ella Collins-White" userId="eb32d6e5-edf9-407b-9d4b-63532c36e228" providerId="ADAL" clId="{A6BDD9CB-F75C-9E43-BC5C-616897EA9BAD}" dt="2024-06-04T00:15:56.204" v="194" actId="20577"/>
          <ac:spMkLst>
            <pc:docMk/>
            <pc:sldMk cId="3215150505" sldId="438"/>
            <ac:spMk id="8" creationId="{1C929CBD-F052-F7F1-9450-D200D1007BFF}"/>
          </ac:spMkLst>
        </pc:spChg>
      </pc:sldChg>
      <pc:sldChg chg="addSp delSp modSp mod">
        <pc:chgData name="Ella Collins-White" userId="eb32d6e5-edf9-407b-9d4b-63532c36e228" providerId="ADAL" clId="{A6BDD9CB-F75C-9E43-BC5C-616897EA9BAD}" dt="2024-06-04T00:16:14.073" v="204" actId="5793"/>
        <pc:sldMkLst>
          <pc:docMk/>
          <pc:sldMk cId="3669260087" sldId="439"/>
        </pc:sldMkLst>
        <pc:spChg chg="add del mod">
          <ac:chgData name="Ella Collins-White" userId="eb32d6e5-edf9-407b-9d4b-63532c36e228" providerId="ADAL" clId="{A6BDD9CB-F75C-9E43-BC5C-616897EA9BAD}" dt="2024-06-04T00:14:35.281" v="148" actId="478"/>
          <ac:spMkLst>
            <pc:docMk/>
            <pc:sldMk cId="3669260087" sldId="439"/>
            <ac:spMk id="2" creationId="{A85F639F-ACF6-8D18-6BC2-5876ADDCA1D4}"/>
          </ac:spMkLst>
        </pc:spChg>
        <pc:spChg chg="add del mod">
          <ac:chgData name="Ella Collins-White" userId="eb32d6e5-edf9-407b-9d4b-63532c36e228" providerId="ADAL" clId="{A6BDD9CB-F75C-9E43-BC5C-616897EA9BAD}" dt="2024-06-04T00:14:26.399" v="145" actId="478"/>
          <ac:spMkLst>
            <pc:docMk/>
            <pc:sldMk cId="3669260087" sldId="439"/>
            <ac:spMk id="4" creationId="{045C7B7E-0F3C-0AE8-1505-2A8543F727D3}"/>
          </ac:spMkLst>
        </pc:spChg>
        <pc:spChg chg="add mod">
          <ac:chgData name="Ella Collins-White" userId="eb32d6e5-edf9-407b-9d4b-63532c36e228" providerId="ADAL" clId="{A6BDD9CB-F75C-9E43-BC5C-616897EA9BAD}" dt="2024-06-04T00:14:39.530" v="155" actId="20577"/>
          <ac:spMkLst>
            <pc:docMk/>
            <pc:sldMk cId="3669260087" sldId="439"/>
            <ac:spMk id="5" creationId="{9E3E7D73-689E-D72E-7D3B-C2E6DCFED64B}"/>
          </ac:spMkLst>
        </pc:spChg>
        <pc:spChg chg="mod">
          <ac:chgData name="Ella Collins-White" userId="eb32d6e5-edf9-407b-9d4b-63532c36e228" providerId="ADAL" clId="{A6BDD9CB-F75C-9E43-BC5C-616897EA9BAD}" dt="2024-06-04T00:16:14.073" v="204" actId="5793"/>
          <ac:spMkLst>
            <pc:docMk/>
            <pc:sldMk cId="3669260087" sldId="439"/>
            <ac:spMk id="8" creationId="{1C929CBD-F052-F7F1-9450-D200D1007BFF}"/>
          </ac:spMkLst>
        </pc:spChg>
      </pc:sldChg>
      <pc:sldChg chg="addSp delSp modSp mod">
        <pc:chgData name="Ella Collins-White" userId="eb32d6e5-edf9-407b-9d4b-63532c36e228" providerId="ADAL" clId="{A6BDD9CB-F75C-9E43-BC5C-616897EA9BAD}" dt="2024-06-04T00:17:24.247" v="234" actId="113"/>
        <pc:sldMkLst>
          <pc:docMk/>
          <pc:sldMk cId="3995500932" sldId="440"/>
        </pc:sldMkLst>
        <pc:spChg chg="add del">
          <ac:chgData name="Ella Collins-White" userId="eb32d6e5-edf9-407b-9d4b-63532c36e228" providerId="ADAL" clId="{A6BDD9CB-F75C-9E43-BC5C-616897EA9BAD}" dt="2024-06-04T00:17:05.865" v="231" actId="478"/>
          <ac:spMkLst>
            <pc:docMk/>
            <pc:sldMk cId="3995500932" sldId="440"/>
            <ac:spMk id="2" creationId="{A85F639F-ACF6-8D18-6BC2-5876ADDCA1D4}"/>
          </ac:spMkLst>
        </pc:spChg>
        <pc:spChg chg="add del mod">
          <ac:chgData name="Ella Collins-White" userId="eb32d6e5-edf9-407b-9d4b-63532c36e228" providerId="ADAL" clId="{A6BDD9CB-F75C-9E43-BC5C-616897EA9BAD}" dt="2024-06-04T00:14:22.598" v="137" actId="478"/>
          <ac:spMkLst>
            <pc:docMk/>
            <pc:sldMk cId="3995500932" sldId="440"/>
            <ac:spMk id="4" creationId="{FF0FE9FA-CC04-F8B4-0D4D-C9FDF276CA35}"/>
          </ac:spMkLst>
        </pc:spChg>
        <pc:spChg chg="add mod">
          <ac:chgData name="Ella Collins-White" userId="eb32d6e5-edf9-407b-9d4b-63532c36e228" providerId="ADAL" clId="{A6BDD9CB-F75C-9E43-BC5C-616897EA9BAD}" dt="2024-06-04T00:17:24.247" v="234" actId="113"/>
          <ac:spMkLst>
            <pc:docMk/>
            <pc:sldMk cId="3995500932" sldId="440"/>
            <ac:spMk id="5" creationId="{D08FD820-6B99-4378-35ED-FBED931A0CA9}"/>
          </ac:spMkLst>
        </pc:spChg>
        <pc:spChg chg="mod">
          <ac:chgData name="Ella Collins-White" userId="eb32d6e5-edf9-407b-9d4b-63532c36e228" providerId="ADAL" clId="{A6BDD9CB-F75C-9E43-BC5C-616897EA9BAD}" dt="2024-06-04T00:17:02.878" v="230" actId="20577"/>
          <ac:spMkLst>
            <pc:docMk/>
            <pc:sldMk cId="3995500932" sldId="440"/>
            <ac:spMk id="8" creationId="{1C929CBD-F052-F7F1-9450-D200D1007BFF}"/>
          </ac:spMkLst>
        </pc:spChg>
      </pc:sldChg>
      <pc:sldChg chg="addSp delSp modSp add mod">
        <pc:chgData name="Ella Collins-White" userId="eb32d6e5-edf9-407b-9d4b-63532c36e228" providerId="ADAL" clId="{A6BDD9CB-F75C-9E43-BC5C-616897EA9BAD}" dt="2024-06-04T00:30:21.933" v="604" actId="962"/>
        <pc:sldMkLst>
          <pc:docMk/>
          <pc:sldMk cId="1391722428" sldId="441"/>
        </pc:sldMkLst>
        <pc:spChg chg="add del mod">
          <ac:chgData name="Ella Collins-White" userId="eb32d6e5-edf9-407b-9d4b-63532c36e228" providerId="ADAL" clId="{A6BDD9CB-F75C-9E43-BC5C-616897EA9BAD}" dt="2024-06-04T00:15:30.575" v="175" actId="478"/>
          <ac:spMkLst>
            <pc:docMk/>
            <pc:sldMk cId="1391722428" sldId="441"/>
            <ac:spMk id="2" creationId="{A85F639F-ACF6-8D18-6BC2-5876ADDCA1D4}"/>
          </ac:spMkLst>
        </pc:spChg>
        <pc:spChg chg="add del mod">
          <ac:chgData name="Ella Collins-White" userId="eb32d6e5-edf9-407b-9d4b-63532c36e228" providerId="ADAL" clId="{A6BDD9CB-F75C-9E43-BC5C-616897EA9BAD}" dt="2024-06-04T00:14:25.488" v="143" actId="478"/>
          <ac:spMkLst>
            <pc:docMk/>
            <pc:sldMk cId="1391722428" sldId="441"/>
            <ac:spMk id="4" creationId="{BFC195E1-7469-5CEC-EBB5-805106FB217E}"/>
          </ac:spMkLst>
        </pc:spChg>
        <pc:spChg chg="add mod">
          <ac:chgData name="Ella Collins-White" userId="eb32d6e5-edf9-407b-9d4b-63532c36e228" providerId="ADAL" clId="{A6BDD9CB-F75C-9E43-BC5C-616897EA9BAD}" dt="2024-06-04T00:27:44.975" v="477"/>
          <ac:spMkLst>
            <pc:docMk/>
            <pc:sldMk cId="1391722428" sldId="441"/>
            <ac:spMk id="5" creationId="{695698DE-2DDF-460F-87DE-0FAE315F6FF7}"/>
          </ac:spMkLst>
        </pc:spChg>
        <pc:spChg chg="add del mod">
          <ac:chgData name="Ella Collins-White" userId="eb32d6e5-edf9-407b-9d4b-63532c36e228" providerId="ADAL" clId="{A6BDD9CB-F75C-9E43-BC5C-616897EA9BAD}" dt="2024-06-04T00:28:47.891" v="483" actId="13244"/>
          <ac:spMkLst>
            <pc:docMk/>
            <pc:sldMk cId="1391722428" sldId="441"/>
            <ac:spMk id="6" creationId="{78BCC94E-00D1-A34A-4D16-FA13E372BF9E}"/>
          </ac:spMkLst>
        </pc:spChg>
        <pc:spChg chg="mod">
          <ac:chgData name="Ella Collins-White" userId="eb32d6e5-edf9-407b-9d4b-63532c36e228" providerId="ADAL" clId="{A6BDD9CB-F75C-9E43-BC5C-616897EA9BAD}" dt="2024-06-04T00:27:44.975" v="477"/>
          <ac:spMkLst>
            <pc:docMk/>
            <pc:sldMk cId="1391722428" sldId="441"/>
            <ac:spMk id="8" creationId="{1C929CBD-F052-F7F1-9450-D200D1007BFF}"/>
          </ac:spMkLst>
        </pc:spChg>
        <pc:spChg chg="add mod">
          <ac:chgData name="Ella Collins-White" userId="eb32d6e5-edf9-407b-9d4b-63532c36e228" providerId="ADAL" clId="{A6BDD9CB-F75C-9E43-BC5C-616897EA9BAD}" dt="2024-06-04T00:23:30.490" v="440" actId="688"/>
          <ac:spMkLst>
            <pc:docMk/>
            <pc:sldMk cId="1391722428" sldId="441"/>
            <ac:spMk id="9" creationId="{56173A1E-DF96-1C04-35E8-727810ACB9F5}"/>
          </ac:spMkLst>
        </pc:spChg>
        <pc:spChg chg="add mod">
          <ac:chgData name="Ella Collins-White" userId="eb32d6e5-edf9-407b-9d4b-63532c36e228" providerId="ADAL" clId="{A6BDD9CB-F75C-9E43-BC5C-616897EA9BAD}" dt="2024-06-04T00:23:58.287" v="443" actId="14100"/>
          <ac:spMkLst>
            <pc:docMk/>
            <pc:sldMk cId="1391722428" sldId="441"/>
            <ac:spMk id="10" creationId="{482E014E-31F6-905D-373E-EE64A4CBCB1E}"/>
          </ac:spMkLst>
        </pc:spChg>
        <pc:spChg chg="add mod">
          <ac:chgData name="Ella Collins-White" userId="eb32d6e5-edf9-407b-9d4b-63532c36e228" providerId="ADAL" clId="{A6BDD9CB-F75C-9E43-BC5C-616897EA9BAD}" dt="2024-06-04T00:30:21.933" v="604" actId="962"/>
          <ac:spMkLst>
            <pc:docMk/>
            <pc:sldMk cId="1391722428" sldId="441"/>
            <ac:spMk id="13" creationId="{881E0C31-7D7E-C59E-D5A1-58AD529BB7BA}"/>
          </ac:spMkLst>
        </pc:spChg>
        <pc:picChg chg="mod">
          <ac:chgData name="Ella Collins-White" userId="eb32d6e5-edf9-407b-9d4b-63532c36e228" providerId="ADAL" clId="{A6BDD9CB-F75C-9E43-BC5C-616897EA9BAD}" dt="2024-06-04T00:28:40.799" v="482" actId="13244"/>
          <ac:picMkLst>
            <pc:docMk/>
            <pc:sldMk cId="1391722428" sldId="441"/>
            <ac:picMk id="7" creationId="{4CB5D8AF-E28E-5D2F-0AC9-5045CFA77FD0}"/>
          </ac:picMkLst>
        </pc:picChg>
        <pc:cxnChg chg="add mod">
          <ac:chgData name="Ella Collins-White" userId="eb32d6e5-edf9-407b-9d4b-63532c36e228" providerId="ADAL" clId="{A6BDD9CB-F75C-9E43-BC5C-616897EA9BAD}" dt="2024-06-04T00:24:07.130" v="444" actId="11529"/>
          <ac:cxnSpMkLst>
            <pc:docMk/>
            <pc:sldMk cId="1391722428" sldId="441"/>
            <ac:cxnSpMk id="12" creationId="{746D3C08-24E8-374F-ECB3-0B300F35F47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6/19/2024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68941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15</a:t>
            </a:fld>
            <a:endParaRPr lang="en-US"/>
          </a:p>
        </p:txBody>
      </p:sp>
    </p:spTree>
    <p:extLst>
      <p:ext uri="{BB962C8B-B14F-4D97-AF65-F5344CB8AC3E}">
        <p14:creationId xmlns:p14="http://schemas.microsoft.com/office/powerpoint/2010/main" val="223342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2</a:t>
            </a:fld>
            <a:endParaRPr lang="en-US"/>
          </a:p>
        </p:txBody>
      </p:sp>
    </p:spTree>
    <p:extLst>
      <p:ext uri="{BB962C8B-B14F-4D97-AF65-F5344CB8AC3E}">
        <p14:creationId xmlns:p14="http://schemas.microsoft.com/office/powerpoint/2010/main" val="188749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4</a:t>
            </a:fld>
            <a:endParaRPr lang="en-US"/>
          </a:p>
        </p:txBody>
      </p:sp>
    </p:spTree>
    <p:extLst>
      <p:ext uri="{BB962C8B-B14F-4D97-AF65-F5344CB8AC3E}">
        <p14:creationId xmlns:p14="http://schemas.microsoft.com/office/powerpoint/2010/main" val="193347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5</a:t>
            </a:fld>
            <a:endParaRPr lang="en-US"/>
          </a:p>
        </p:txBody>
      </p:sp>
    </p:spTree>
    <p:extLst>
      <p:ext uri="{BB962C8B-B14F-4D97-AF65-F5344CB8AC3E}">
        <p14:creationId xmlns:p14="http://schemas.microsoft.com/office/powerpoint/2010/main" val="161718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6</a:t>
            </a:fld>
            <a:endParaRPr lang="en-US"/>
          </a:p>
        </p:txBody>
      </p:sp>
    </p:spTree>
    <p:extLst>
      <p:ext uri="{BB962C8B-B14F-4D97-AF65-F5344CB8AC3E}">
        <p14:creationId xmlns:p14="http://schemas.microsoft.com/office/powerpoint/2010/main" val="44637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121641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451B1-F1C2-C342-9482-CA419A1AF9E0}" type="slidenum">
              <a:rPr lang="en-US" smtClean="0"/>
              <a:t>8</a:t>
            </a:fld>
            <a:endParaRPr lang="en-US"/>
          </a:p>
        </p:txBody>
      </p:sp>
    </p:spTree>
    <p:extLst>
      <p:ext uri="{BB962C8B-B14F-4D97-AF65-F5344CB8AC3E}">
        <p14:creationId xmlns:p14="http://schemas.microsoft.com/office/powerpoint/2010/main" val="215733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9</a:t>
            </a:fld>
            <a:endParaRPr lang="en-US"/>
          </a:p>
        </p:txBody>
      </p:sp>
    </p:spTree>
    <p:extLst>
      <p:ext uri="{BB962C8B-B14F-4D97-AF65-F5344CB8AC3E}">
        <p14:creationId xmlns:p14="http://schemas.microsoft.com/office/powerpoint/2010/main" val="341260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6451B1-F1C2-C342-9482-CA419A1AF9E0}" type="slidenum">
              <a:rPr lang="en-US" smtClean="0"/>
              <a:t>14</a:t>
            </a:fld>
            <a:endParaRPr lang="en-US"/>
          </a:p>
        </p:txBody>
      </p:sp>
    </p:spTree>
    <p:extLst>
      <p:ext uri="{BB962C8B-B14F-4D97-AF65-F5344CB8AC3E}">
        <p14:creationId xmlns:p14="http://schemas.microsoft.com/office/powerpoint/2010/main" val="309207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87C5B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a:t>Presentation subheading </a:t>
            </a:r>
            <a:br>
              <a:rPr lang="en-GB"/>
            </a:br>
            <a:r>
              <a:rPr lang="en-GB"/>
              <a:t>can go over 2 lines 28pt</a:t>
            </a:r>
            <a:endParaRPr lang="en-US"/>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spTree>
    <p:extLst>
      <p:ext uri="{BB962C8B-B14F-4D97-AF65-F5344CB8AC3E}">
        <p14:creationId xmlns:p14="http://schemas.microsoft.com/office/powerpoint/2010/main" val="3996898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rgbClr val="87C5B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Times"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9" name="Text Placeholder 2">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tx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ext Placeholder 2">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 uri="{C183D7F6-B498-43B3-948B-1728B52AA6E4}">
                <adec:decorative xmlns:adec="http://schemas.microsoft.com/office/drawing/2017/decorative" val="1"/>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DAA8A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e 1">
    <p:bg>
      <p:bgPr>
        <a:solidFill>
          <a:srgbClr val="CAEBE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8354093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rgbClr val="FFED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1">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pic>
        <p:nvPicPr>
          <p:cNvPr id="7" name="object 4">
            <a:extLst>
              <a:ext uri="{FF2B5EF4-FFF2-40B4-BE49-F238E27FC236}">
                <a16:creationId xmlns:a16="http://schemas.microsoft.com/office/drawing/2014/main" id="{0DE0EA6B-E5AC-3B11-BD85-9AE2F2B2BA1F}"/>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B6FB2-6FB1-E8EE-71E2-F3031BBC4CFE}"/>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C73DE4E7-C9AA-0998-373D-DCFBF8D610D2}"/>
              </a:ext>
            </a:extLst>
          </p:cNvPr>
          <p:cNvSpPr>
            <a:spLocks noGrp="1"/>
          </p:cNvSpPr>
          <p:nvPr>
            <p:ph type="body" sz="quarter" idx="15" hasCustomPrompt="1"/>
          </p:nvPr>
        </p:nvSpPr>
        <p:spPr>
          <a:xfrm>
            <a:off x="562033" y="1813272"/>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2" name="Text Placeholder 5">
            <a:extLst>
              <a:ext uri="{FF2B5EF4-FFF2-40B4-BE49-F238E27FC236}">
                <a16:creationId xmlns:a16="http://schemas.microsoft.com/office/drawing/2014/main" id="{BD0328F7-E70B-70FE-8296-A6A9465B3C0D}"/>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6139544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9FF160-6414-B7D0-2DD1-0585D58A22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1">
            <a:extLst>
              <a:ext uri="{FF2B5EF4-FFF2-40B4-BE49-F238E27FC236}">
                <a16:creationId xmlns:a16="http://schemas.microsoft.com/office/drawing/2014/main" id="{9E3B0390-CE09-F982-4224-39703DE91AD7}"/>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itle 1">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D3558D7F-D425-CB58-246D-476403851039}"/>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itle 1">
            <a:extLst>
              <a:ext uri="{FF2B5EF4-FFF2-40B4-BE49-F238E27FC236}">
                <a16:creationId xmlns:a16="http://schemas.microsoft.com/office/drawing/2014/main" id="{1DBF24C0-EEA2-4E54-D028-0224BD962CC0}"/>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87C5BB"/>
          </a:solidFill>
          <a:ln>
            <a:solidFill>
              <a:schemeClr val="accent3">
                <a:lumMod val="60000"/>
                <a:lumOff val="40000"/>
              </a:schemeClr>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rgbClr val="87C5BB">
              <a:alpha val="56048"/>
            </a:srgbClr>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rgbClr val="87C5BB"/>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rgbClr val="87C5BB"/>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36954720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chemeClr val="accent4"/>
          </a:solidFill>
          <a:ln>
            <a:solidFill>
              <a:schemeClr val="accent4"/>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accent4">
              <a:lumMod val="40000"/>
              <a:lumOff val="60000"/>
            </a:schemeClr>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4"/>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4"/>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6415133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2758-F157-1D83-F1DD-DD9702157E5C}"/>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2406766-59A9-0F20-C073-B580F1F6D11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BE0F3A9-92A1-F40A-C481-1803636CFF2F}"/>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2614B71B-9A15-B27F-4841-596BC1F7D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E6EB5-26EB-7A32-B88A-644D18A9733C}"/>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85600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7">
            <a:extLst>
              <a:ext uri="{FF2B5EF4-FFF2-40B4-BE49-F238E27FC236}">
                <a16:creationId xmlns:a16="http://schemas.microsoft.com/office/drawing/2014/main" id="{5682CEC0-2F2F-E2FD-4FDE-2AF1F4D1AE55}"/>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703D-EC25-19DB-51BA-487ADD71D1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C1DF7B0-8592-8B84-1374-0C09EDFC3E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068DF8-BDC5-06FC-BB36-634E0E612262}"/>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6241737E-9F3B-1E99-4F42-8A2775DE9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99A-5A05-1647-7713-54CDAE2FA6E3}"/>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731452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2119-551C-25D4-D74E-86736C8036AE}"/>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21BAA5-0E5E-38E9-35D9-BA9060801DA6}"/>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AFD7A3-291B-7A31-EC4E-B566C69C5B76}"/>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12420D0E-4B7C-7C0C-C3D3-01A659049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F4A44-C22B-0870-E628-63F512DF750F}"/>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1561498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BA49-E4B7-DC60-B2D5-8CB0A784F4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3CB0FB-179C-AE25-94F7-4E519DB408B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2C792E-3EAB-6D2A-EC5F-7451C251FB29}"/>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A5300F-4B90-88D8-92CD-A140EE40E7A9}"/>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6" name="Footer Placeholder 5">
            <a:extLst>
              <a:ext uri="{FF2B5EF4-FFF2-40B4-BE49-F238E27FC236}">
                <a16:creationId xmlns:a16="http://schemas.microsoft.com/office/drawing/2014/main" id="{6C922930-9CC0-3549-B4E1-C25616C19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385C9-99EB-73A9-D6EE-CD382A3A7013}"/>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1255686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83BA-1C77-9FFC-F57A-A2583CC5AE24}"/>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3A67F4-DA5B-1469-8012-8A0C9EF2466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712AFC-CD84-2E06-F9C2-FB89C336A256}"/>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9ED21A-23D1-7062-E51C-432F73797145}"/>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5601D33-CDB2-272C-F0D6-51CDFA283F9D}"/>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550ADBF-FB8B-BD2A-1668-978B02178B98}"/>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8" name="Footer Placeholder 7">
            <a:extLst>
              <a:ext uri="{FF2B5EF4-FFF2-40B4-BE49-F238E27FC236}">
                <a16:creationId xmlns:a16="http://schemas.microsoft.com/office/drawing/2014/main" id="{B38ABB99-8028-61D7-1C72-B32933E0FF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54E26-7726-3B6F-A7AD-0AD1D8B7A43B}"/>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2156395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D7DB-A500-5DF2-0D1E-52C540AB2A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73FEC6C-DEA1-4D4C-DC00-DE13C7BE02BC}"/>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4" name="Footer Placeholder 3">
            <a:extLst>
              <a:ext uri="{FF2B5EF4-FFF2-40B4-BE49-F238E27FC236}">
                <a16:creationId xmlns:a16="http://schemas.microsoft.com/office/drawing/2014/main" id="{123657FD-96EA-B147-98C1-4110699C4B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A5847-91B7-AE9F-CCA5-3AAF51B7E6C8}"/>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2489362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EFD24-2D16-4802-A90A-5434AF1EBE86}"/>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3" name="Footer Placeholder 2">
            <a:extLst>
              <a:ext uri="{FF2B5EF4-FFF2-40B4-BE49-F238E27FC236}">
                <a16:creationId xmlns:a16="http://schemas.microsoft.com/office/drawing/2014/main" id="{6900AAB9-B8C4-6AA8-E94B-B3844332BD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A222-4BC0-38B1-6303-34F80C7F957E}"/>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1025860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9F09-EB96-4C47-6476-40D9CD336EB2}"/>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FD6C40D-E3B8-EAA9-4827-09933AFBBC0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F9814C-3044-E229-BED0-656810736CB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19E1E8-3F10-E47D-065C-5302A5DAABB9}"/>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6" name="Footer Placeholder 5">
            <a:extLst>
              <a:ext uri="{FF2B5EF4-FFF2-40B4-BE49-F238E27FC236}">
                <a16:creationId xmlns:a16="http://schemas.microsoft.com/office/drawing/2014/main" id="{F4ECAC46-2CEC-5DCB-7906-3B716EBC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6036A-76A8-6A43-DBDB-FEC02232319A}"/>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1375990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D137-5A21-3321-11B2-20EF12D9A196}"/>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649A09-DA94-0A86-4B76-405FCFA93A7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21EE6-0AB2-286B-8936-3A66D836E1A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81D50-DE7A-093C-F378-BDFCD89ACEBD}"/>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6" name="Footer Placeholder 5">
            <a:extLst>
              <a:ext uri="{FF2B5EF4-FFF2-40B4-BE49-F238E27FC236}">
                <a16:creationId xmlns:a16="http://schemas.microsoft.com/office/drawing/2014/main" id="{F8157822-2BE4-D5F8-4540-11BE897D7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5EBDA-1FFE-5DDC-E699-98252B021564}"/>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4086036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7028-FDE4-6521-C902-29A466140B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7D4E51-3ADE-A492-9817-E119EC77A9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D87108-0C05-52B1-77E1-CD29BE902754}"/>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FF17AC00-9B8A-6DE9-88EF-A2C5D890E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8F02E-9230-9F4A-5B35-0E59536BA318}"/>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2335626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4E3D5-0EBD-419B-49F8-B4551311480C}"/>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B68764-52AE-87C2-C131-337DD27939D5}"/>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D16DA0-63E4-BDF9-4559-B27ACF065520}"/>
              </a:ext>
            </a:extLst>
          </p:cNvPr>
          <p:cNvSpPr>
            <a:spLocks noGrp="1"/>
          </p:cNvSpPr>
          <p:nvPr>
            <p:ph type="dt" sz="half" idx="10"/>
          </p:nvPr>
        </p:nvSpPr>
        <p:spPr/>
        <p:txBody>
          <a:body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2D15406F-F2D7-0557-2253-074B3DBFC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4543E-13AD-34E2-0901-0246C133EB35}"/>
              </a:ext>
            </a:extLst>
          </p:cNvPr>
          <p:cNvSpPr>
            <a:spLocks noGrp="1"/>
          </p:cNvSpPr>
          <p:nvPr>
            <p:ph type="sldNum" sz="quarter" idx="12"/>
          </p:nvPr>
        </p:nvSpPr>
        <p:spPr/>
        <p:txBody>
          <a:bodyPr/>
          <a:lstStyle/>
          <a:p>
            <a:fld id="{CB5864A1-E516-5443-93FB-9410312DA78C}" type="slidenum">
              <a:rPr lang="en-US" smtClean="0"/>
              <a:t>‹#›</a:t>
            </a:fld>
            <a:endParaRPr lang="en-US"/>
          </a:p>
        </p:txBody>
      </p:sp>
    </p:spTree>
    <p:extLst>
      <p:ext uri="{BB962C8B-B14F-4D97-AF65-F5344CB8AC3E}">
        <p14:creationId xmlns:p14="http://schemas.microsoft.com/office/powerpoint/2010/main" val="196057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1">
    <p:bg>
      <p:bgRef idx="1001">
        <a:schemeClr val="bg1"/>
      </p:bgRef>
    </p:bg>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351BF546-A7D6-4DDD-D34D-2811CA1DFCD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2401038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2998-8430-B84A-03EE-6C8CF2A67F44}"/>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83B573F-E5CD-F16A-19D7-CD65F884125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629F74B-F07A-E0F7-CD8C-C527E5FC1FBE}"/>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62B8F0AA-FE2A-A42B-0ECE-4748BDD48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93A13-882C-A323-C057-2DDB31D82E91}"/>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3984871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0B43-E4C6-98FE-CB58-7BC9267846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7FF1CE-8FFF-5970-6CB6-01017BCE43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A63575-A04B-7CE8-6110-B82E6DEC2AD5}"/>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965C1A15-8CE4-3EE1-4CED-DDEACECCE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A95B4-B79B-C26B-06AE-EB5E32BAB6F9}"/>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3347305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8832-148B-3AF9-0291-5B08F93B8888}"/>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5FE75B3-C0F5-0F35-C18C-95AE5F27AE6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462D39-F070-2205-F1FD-B6C46F6E5394}"/>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84555EF3-07EC-E8D0-AEE8-CD48C93A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C9697-4C1E-397D-92A4-36C207834F36}"/>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3907731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D63B-62CC-5F48-53C7-414C95E20A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6476BE-C88E-7303-FB8E-8F8594F7CD5E}"/>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E59CB2-B1DA-1FC1-1EBE-294887B44DF4}"/>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7CD688-0D9A-6E78-1AA6-F838DCC36E8F}"/>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6" name="Footer Placeholder 5">
            <a:extLst>
              <a:ext uri="{FF2B5EF4-FFF2-40B4-BE49-F238E27FC236}">
                <a16:creationId xmlns:a16="http://schemas.microsoft.com/office/drawing/2014/main" id="{C88EB6FF-943C-70C1-056D-4E6974C35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7C18B-3290-AF7E-A002-304BF09E6C8D}"/>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936855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1E20-FB7A-721F-8A6D-7593867B2A9A}"/>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30CAE7-D17D-D7CA-ED79-9E423655EAD8}"/>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B4940E0-F79B-1721-B55D-2EAAFACEB3CB}"/>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2C04B52-AD12-38BA-829B-8E6B4E33894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8D983D-6C28-E6D1-F99C-F00C733ADBD8}"/>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0243FBB-1AE2-FE8D-4C80-A1B3D84F9F10}"/>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8" name="Footer Placeholder 7">
            <a:extLst>
              <a:ext uri="{FF2B5EF4-FFF2-40B4-BE49-F238E27FC236}">
                <a16:creationId xmlns:a16="http://schemas.microsoft.com/office/drawing/2014/main" id="{E71B0CF3-1361-FAFA-7DB5-1C41F9FB7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5B9365-A679-DE16-54E9-19B490F81025}"/>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612095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D692-ABD6-243B-013E-D994E395795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D21A35-60FC-5F56-4EDA-485738AC620C}"/>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4" name="Footer Placeholder 3">
            <a:extLst>
              <a:ext uri="{FF2B5EF4-FFF2-40B4-BE49-F238E27FC236}">
                <a16:creationId xmlns:a16="http://schemas.microsoft.com/office/drawing/2014/main" id="{92124F32-3DC7-3912-5564-46F16C78FE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209646-D21E-0772-2F08-02BFA3F42CB1}"/>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2601691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F4238-FC2D-CEA2-796C-0343BDABA06C}"/>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3" name="Footer Placeholder 2">
            <a:extLst>
              <a:ext uri="{FF2B5EF4-FFF2-40B4-BE49-F238E27FC236}">
                <a16:creationId xmlns:a16="http://schemas.microsoft.com/office/drawing/2014/main" id="{9BCEBE2C-B416-4535-9850-E6A669D41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3384A-5E9C-D0FE-5601-8D6402B0C0E1}"/>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1863514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6DC8-75C7-0565-4CF3-1DACC955474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E5D397-1D64-8CB8-EDE7-EF9E3413EFD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5B06D7-97F7-B9DB-E142-B5C1964DBB5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96985-2226-438E-99D5-504CA1F16815}"/>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6" name="Footer Placeholder 5">
            <a:extLst>
              <a:ext uri="{FF2B5EF4-FFF2-40B4-BE49-F238E27FC236}">
                <a16:creationId xmlns:a16="http://schemas.microsoft.com/office/drawing/2014/main" id="{F026D95D-A3B1-0510-96A1-62013554E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7D89E-049D-11E5-AF9A-45B295B0F825}"/>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3325852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5431-6D22-37DA-418E-45FA0B030841}"/>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7E0A4B4-77EF-2064-E2A5-D8ED5FB51DD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C2407-BA31-AA3F-235E-AEED08528B2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78974B-860D-B988-31EA-EB952F5C9EF5}"/>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6" name="Footer Placeholder 5">
            <a:extLst>
              <a:ext uri="{FF2B5EF4-FFF2-40B4-BE49-F238E27FC236}">
                <a16:creationId xmlns:a16="http://schemas.microsoft.com/office/drawing/2014/main" id="{AD3FA809-3F99-7506-9B1A-8B6F2B8F2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D3AB4-E613-1DA2-8B01-594E220AEE9B}"/>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3202271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6DFC-0E4F-8708-68A5-22ACDCA52C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3E0434-5DEC-424E-FF17-3A8BB844AB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56B759-3541-7506-130A-A28AEE4DC6A2}"/>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5F77FE98-FBB0-F67F-8D15-25449BD30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3669C-C9CC-C0E6-3AF5-DCD8CDDD7503}"/>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292060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mage 1">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A9A93A07-E57F-5770-834F-CFEF4A2F1EA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021"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7063793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24946F-A48A-DCD4-227D-26BE64CEDD65}"/>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2895E2-C0BA-8B9D-DA38-2952C341535F}"/>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F3CC9F-0226-9919-B767-BB162113E721}"/>
              </a:ext>
            </a:extLst>
          </p:cNvPr>
          <p:cNvSpPr>
            <a:spLocks noGrp="1"/>
          </p:cNvSpPr>
          <p:nvPr>
            <p:ph type="dt" sz="half" idx="10"/>
          </p:nvPr>
        </p:nvSpPr>
        <p:spPr/>
        <p:txBody>
          <a:body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23A57C35-4A25-AE09-3421-9FB4CB48A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4F21D-C70B-7B9F-7E99-2669593AB712}"/>
              </a:ext>
            </a:extLst>
          </p:cNvPr>
          <p:cNvSpPr>
            <a:spLocks noGrp="1"/>
          </p:cNvSpPr>
          <p:nvPr>
            <p:ph type="sldNum" sz="quarter" idx="12"/>
          </p:nvPr>
        </p:nvSpPr>
        <p:spPr/>
        <p:txBody>
          <a:bodyPr/>
          <a:lstStyle/>
          <a:p>
            <a:fld id="{C59072B4-19B8-4946-BCD4-B4CC8CFE47F8}" type="slidenum">
              <a:rPr lang="en-US" smtClean="0"/>
              <a:t>‹#›</a:t>
            </a:fld>
            <a:endParaRPr lang="en-US"/>
          </a:p>
        </p:txBody>
      </p:sp>
    </p:spTree>
    <p:extLst>
      <p:ext uri="{BB962C8B-B14F-4D97-AF65-F5344CB8AC3E}">
        <p14:creationId xmlns:p14="http://schemas.microsoft.com/office/powerpoint/2010/main" val="492005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Footer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7F195D-1D75-7971-7AE4-F2EDDB4FE0DC}"/>
              </a:ext>
              <a:ext uri="{C183D7F6-B498-43B3-948B-1728B52AA6E4}">
                <adec:decorative xmlns:adec="http://schemas.microsoft.com/office/drawing/2017/decorative" val="1"/>
              </a:ext>
            </a:extLst>
          </p:cNvPr>
          <p:cNvSpPr/>
          <p:nvPr userDrawn="1"/>
        </p:nvSpPr>
        <p:spPr>
          <a:xfrm>
            <a:off x="0" y="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891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84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 – Sandstone background</a:t>
            </a:r>
            <a:endParaRPr/>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 – light grey background</a:t>
            </a:r>
            <a:endParaRPr/>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Small body copy</a:t>
            </a:r>
            <a:endParaRPr/>
          </a:p>
        </p:txBody>
      </p:sp>
      <p:sp>
        <p:nvSpPr>
          <p:cNvPr id="8" name="Placeholder text 2">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Click to add text</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2 column text box</a:t>
            </a:r>
            <a:br>
              <a:rPr lang="en-US"/>
            </a:br>
            <a:r>
              <a:rPr lang="en-US"/>
              <a:t>Small body copy</a:t>
            </a:r>
            <a:endParaRPr/>
          </a:p>
        </p:txBody>
      </p:sp>
      <p:sp>
        <p:nvSpPr>
          <p:cNvPr id="6" name="Text Placeholder 2">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2543364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3 column text box</a:t>
            </a:r>
            <a:br>
              <a:rPr lang="en-US"/>
            </a:br>
            <a:r>
              <a:rPr lang="en-US"/>
              <a:t>Small body copy</a:t>
            </a:r>
            <a:endParaRPr/>
          </a:p>
        </p:txBody>
      </p:sp>
      <p:sp>
        <p:nvSpPr>
          <p:cNvPr id="7" name="Text Placeholder 2">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Text Placeholder 2</a:t>
            </a:r>
            <a:endParaRPr/>
          </a:p>
        </p:txBody>
      </p:sp>
    </p:spTree>
    <p:extLst>
      <p:ext uri="{BB962C8B-B14F-4D97-AF65-F5344CB8AC3E}">
        <p14:creationId xmlns:p14="http://schemas.microsoft.com/office/powerpoint/2010/main" val="135737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mage 1">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3F48FE3D-1F01-EEB6-6A4A-4F4B29D064A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789188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Medium body copy</a:t>
            </a:r>
            <a:endParaRPr/>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9427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2 column text box</a:t>
            </a:r>
            <a:br>
              <a:rPr lang="en-US"/>
            </a:br>
            <a:r>
              <a:rPr lang="en-US"/>
              <a:t>Medium body copy</a:t>
            </a:r>
            <a:endParaRPr/>
          </a:p>
        </p:txBody>
      </p:sp>
      <p:sp>
        <p:nvSpPr>
          <p:cNvPr id="4" name="Text Placeholder 2">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3">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7934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chemeClr val="accent6">
                    <a:lumMod val="75000"/>
                  </a:schemeClr>
                </a:solidFill>
                <a:latin typeface="Times" pitchFamily="2" charset="0"/>
                <a:cs typeface="Times New Roman"/>
              </a:defRPr>
            </a:lvl1pPr>
          </a:lstStyle>
          <a:p>
            <a:r>
              <a:rPr lang="en-US"/>
              <a:t>Title and 3 column text box</a:t>
            </a:r>
            <a:br>
              <a:rPr lang="en-US"/>
            </a:br>
            <a:r>
              <a:rPr lang="en-US"/>
              <a:t>Medium body copy</a:t>
            </a:r>
            <a:endParaRPr/>
          </a:p>
        </p:txBody>
      </p:sp>
      <p:sp>
        <p:nvSpPr>
          <p:cNvPr id="4" name="Text Placeholder 2">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5" name="Text Placeholder 3">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6" name="Text Placeholder 4">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Tree>
    <p:extLst>
      <p:ext uri="{BB962C8B-B14F-4D97-AF65-F5344CB8AC3E}">
        <p14:creationId xmlns:p14="http://schemas.microsoft.com/office/powerpoint/2010/main" val="1609240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large body copy 1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Large body copy</a:t>
            </a:r>
            <a:endParaRPr/>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800">
                <a:latin typeface="+mn-lt"/>
              </a:defRPr>
            </a:lvl1pPr>
            <a:lvl2pPr marL="628650" indent="-171450">
              <a:buClr>
                <a:schemeClr val="tx1"/>
              </a:buClr>
              <a:buFont typeface="System Font Regular"/>
              <a:buChar char="-"/>
              <a:defRPr sz="1800">
                <a:latin typeface="+mn-lt"/>
              </a:defRPr>
            </a:lvl2pPr>
            <a:lvl3pPr marL="1085850" indent="-171450">
              <a:buClr>
                <a:schemeClr val="tx1"/>
              </a:buClr>
              <a:buFont typeface="System Font Regular"/>
              <a:buChar char="-"/>
              <a:defRPr sz="1800">
                <a:latin typeface="+mn-lt"/>
              </a:defRPr>
            </a:lvl3pPr>
            <a:lvl4pPr marL="1543050" indent="-171450">
              <a:buClr>
                <a:schemeClr val="tx1"/>
              </a:buClr>
              <a:buFont typeface="System Font Regular"/>
              <a:buChar char="-"/>
              <a:defRPr sz="1800">
                <a:latin typeface="+mn-lt"/>
              </a:defRPr>
            </a:lvl4pPr>
            <a:lvl5pPr marL="2000250" indent="-171450">
              <a:buClr>
                <a:schemeClr val="tx1"/>
              </a:buClr>
              <a:buFont typeface="System Font Regular"/>
              <a:buChar char="-"/>
              <a:defRPr sz="18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9009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3"/>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a:t>Title and 1 object</a:t>
            </a:r>
            <a:endParaRPr/>
          </a:p>
        </p:txBody>
      </p:sp>
      <p:sp>
        <p:nvSpPr>
          <p:cNvPr id="5" name="Text Placeholder 2">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3" name="object 4">
            <a:extLst>
              <a:ext uri="{FF2B5EF4-FFF2-40B4-BE49-F238E27FC236}">
                <a16:creationId xmlns:a16="http://schemas.microsoft.com/office/drawing/2014/main" id="{072B83BE-F949-7430-0580-E28A8377541C}"/>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a:t>Title and 2 objects</a:t>
            </a:r>
            <a:endParaRPr/>
          </a:p>
        </p:txBody>
      </p:sp>
      <p:sp>
        <p:nvSpPr>
          <p:cNvPr id="3" name="Text Placeholder 2"/>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6" name="Text Plac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4" name="object 4">
            <a:extLst>
              <a:ext uri="{FF2B5EF4-FFF2-40B4-BE49-F238E27FC236}">
                <a16:creationId xmlns:a16="http://schemas.microsoft.com/office/drawing/2014/main" id="{593909B7-37E7-FB1F-A3FB-7C585D474988}"/>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
        <p:nvSpPr>
          <p:cNvPr id="16" name="bg object"/>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Small body copy</a:t>
            </a:r>
            <a:endParaRPr/>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198124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column + image, medium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Medium body copy</a:t>
            </a:r>
            <a:endParaRPr/>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3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3264731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 image, large body copy 18p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Large body copy</a:t>
            </a:r>
            <a:endParaRPr/>
          </a:p>
        </p:txBody>
      </p:sp>
      <p:sp>
        <p:nvSpPr>
          <p:cNvPr id="6" nam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8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32574887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1</a:t>
            </a:r>
            <a:br>
              <a:rPr lang="en-AU"/>
            </a:br>
            <a:r>
              <a:rPr lang="en-US"/>
              <a:t>Title, text box and image</a:t>
            </a:r>
            <a:br>
              <a:rPr lang="en-US"/>
            </a:br>
            <a:r>
              <a:rPr lang="en-US"/>
              <a:t>Medium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a:lvl1pPr>
          </a:lstStyle>
          <a:p>
            <a:r>
              <a:rPr lang="en-US"/>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92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2</a:t>
            </a:r>
            <a:br>
              <a:rPr lang="en-AU"/>
            </a:br>
            <a:r>
              <a:rPr lang="en-US"/>
              <a:t>Title, text box and image</a:t>
            </a:r>
            <a:br>
              <a:rPr lang="en-US"/>
            </a:br>
            <a:r>
              <a:rPr lang="en-US"/>
              <a:t>Medium body copy</a:t>
            </a:r>
            <a:endParaRPr/>
          </a:p>
        </p:txBody>
      </p:sp>
      <p:sp>
        <p:nvSpPr>
          <p:cNvPr id="4" name="Text Placeholder 2">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3">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ing with image 3">
    <p:bg>
      <p:bgRef idx="1001">
        <a:schemeClr val="bg1"/>
      </p:bgRef>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6AF4810-CD2A-169B-7819-02D6EDE188AA}"/>
              </a:ext>
              <a:ext uri="{C183D7F6-B498-43B3-948B-1728B52AA6E4}">
                <adec:decorative xmlns:adec="http://schemas.microsoft.com/office/drawing/2017/decorative" val="1"/>
              </a:ext>
            </a:extLst>
          </p:cNvPr>
          <p:cNvSpPr/>
          <p:nvPr userDrawn="1"/>
        </p:nvSpPr>
        <p:spPr>
          <a:xfrm>
            <a:off x="0" y="0"/>
            <a:ext cx="4562082" cy="5143500"/>
          </a:xfrm>
          <a:prstGeom prst="rect">
            <a:avLst/>
          </a:prstGeom>
          <a:solidFill>
            <a:srgbClr val="CAEB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3">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a:t>Click to add image</a:t>
            </a:r>
          </a:p>
        </p:txBody>
      </p:sp>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chemeClr val="accent6">
                    <a:lumMod val="75000"/>
                  </a:schemeClr>
                </a:solidFill>
                <a:latin typeface="Times" pitchFamily="2" charset="0"/>
                <a:cs typeface="Times New Roman"/>
              </a:defRPr>
            </a:lvl1pPr>
          </a:lstStyle>
          <a:p>
            <a:r>
              <a:rPr lang="en-AU"/>
              <a:t>Heading 3</a:t>
            </a:r>
            <a:br>
              <a:rPr lang="en-AU"/>
            </a:br>
            <a:r>
              <a:rPr lang="en-US"/>
              <a:t>Title, text box and image</a:t>
            </a:r>
            <a:br>
              <a:rPr lang="en-US"/>
            </a:br>
            <a:r>
              <a:rPr lang="en-US"/>
              <a:t>Medium body copy</a:t>
            </a:r>
            <a:endParaRPr/>
          </a:p>
        </p:txBody>
      </p:sp>
      <p:sp>
        <p:nvSpPr>
          <p:cNvPr id="5" name="Text Placeholder 2">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551204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ing with image 4">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object 0">
            <a:extLst>
              <a:ext uri="{FF2B5EF4-FFF2-40B4-BE49-F238E27FC236}">
                <a16:creationId xmlns:a16="http://schemas.microsoft.com/office/drawing/2014/main" id="{CA7413FA-6408-3254-1779-682CAAAE9ECF}"/>
              </a:ext>
              <a:ext uri="{C183D7F6-B498-43B3-948B-1728B52AA6E4}">
                <adec:decorative xmlns:adec="http://schemas.microsoft.com/office/drawing/2017/decorative" val="1"/>
              </a:ext>
            </a:extLst>
          </p:cNvPr>
          <p:cNvSpPr/>
          <p:nvPr userDrawn="1"/>
        </p:nvSpPr>
        <p:spPr>
          <a:xfrm>
            <a:off x="571500" y="590550"/>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4" name="Rectangle 0">
            <a:extLst>
              <a:ext uri="{FF2B5EF4-FFF2-40B4-BE49-F238E27FC236}">
                <a16:creationId xmlns:a16="http://schemas.microsoft.com/office/drawing/2014/main" id="{D01AF305-2512-8B00-F76B-C57D232745EB}"/>
              </a:ext>
              <a:ext uri="{C183D7F6-B498-43B3-948B-1728B52AA6E4}">
                <adec:decorative xmlns:adec="http://schemas.microsoft.com/office/drawing/2017/decorative" val="1"/>
              </a:ext>
            </a:extLst>
          </p:cNvPr>
          <p:cNvSpPr/>
          <p:nvPr userDrawn="1"/>
        </p:nvSpPr>
        <p:spPr>
          <a:xfrm>
            <a:off x="0" y="0"/>
            <a:ext cx="4562082" cy="5143500"/>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chemeClr val="accent6">
                    <a:lumMod val="75000"/>
                  </a:schemeClr>
                </a:solidFill>
                <a:latin typeface="Times" pitchFamily="2" charset="0"/>
                <a:cs typeface="Times New Roman"/>
              </a:defRPr>
            </a:lvl1pPr>
          </a:lstStyle>
          <a:p>
            <a:r>
              <a:rPr lang="en-AU"/>
              <a:t>Heading 4</a:t>
            </a:r>
            <a:br>
              <a:rPr lang="en-AU"/>
            </a:br>
            <a:r>
              <a:rPr lang="en-US"/>
              <a:t>Title, text box and image</a:t>
            </a:r>
            <a:br>
              <a:rPr lang="en-US"/>
            </a:br>
            <a:r>
              <a:rPr lang="en-US"/>
              <a:t>Medium body copy</a:t>
            </a:r>
            <a:endParaRPr/>
          </a:p>
        </p:txBody>
      </p:sp>
      <p:sp>
        <p:nvSpPr>
          <p:cNvPr id="5" name="Text Placeholder 2">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146057"/>
            <a:ext cx="3055937" cy="2070100"/>
          </a:xfrm>
        </p:spPr>
        <p:txBody>
          <a:bodyPr/>
          <a:lstStyle>
            <a:lvl1pPr marL="171450" indent="-171450">
              <a:buClr>
                <a:schemeClr val="bg1"/>
              </a:buClr>
              <a:buFont typeface="System Font Regular"/>
              <a:buChar char="-"/>
              <a:defRPr sz="1300">
                <a:solidFill>
                  <a:schemeClr val="accent6">
                    <a:lumMod val="75000"/>
                  </a:schemeClr>
                </a:solidFill>
              </a:defRPr>
            </a:lvl1pPr>
            <a:lvl2pPr marL="628650" indent="-171450">
              <a:buClr>
                <a:schemeClr val="bg1"/>
              </a:buClr>
              <a:buFont typeface="System Font Regular"/>
              <a:buChar char="-"/>
              <a:defRPr sz="1300">
                <a:solidFill>
                  <a:schemeClr val="accent6">
                    <a:lumMod val="75000"/>
                  </a:schemeClr>
                </a:solidFill>
              </a:defRPr>
            </a:lvl2pPr>
            <a:lvl3pPr marL="1085850" indent="-171450">
              <a:buClr>
                <a:schemeClr val="bg1"/>
              </a:buClr>
              <a:buFont typeface="System Font Regular"/>
              <a:buChar char="-"/>
              <a:defRPr sz="1300">
                <a:solidFill>
                  <a:schemeClr val="accent6">
                    <a:lumMod val="75000"/>
                  </a:schemeClr>
                </a:solidFill>
              </a:defRPr>
            </a:lvl3pPr>
            <a:lvl4pPr marL="1543050" indent="-171450">
              <a:buClr>
                <a:schemeClr val="bg1"/>
              </a:buClr>
              <a:buFont typeface="System Font Regular"/>
              <a:buChar char="-"/>
              <a:defRPr sz="1300">
                <a:solidFill>
                  <a:schemeClr val="accent6">
                    <a:lumMod val="75000"/>
                  </a:schemeClr>
                </a:solidFill>
              </a:defRPr>
            </a:lvl4pPr>
            <a:lvl5pPr marL="2000250" indent="-171450">
              <a:buClr>
                <a:schemeClr val="bg1"/>
              </a:buClr>
              <a:buFont typeface="System Font Regular"/>
              <a:buChar char="-"/>
              <a:defRPr sz="1300">
                <a:solidFill>
                  <a:schemeClr val="accent6">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3">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8456319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 uri="{C183D7F6-B498-43B3-948B-1728B52AA6E4}">
                <adec:decorative xmlns:adec="http://schemas.microsoft.com/office/drawing/2017/decorative" val="1"/>
              </a:ext>
            </a:extLst>
          </p:cNvPr>
          <p:cNvSpPr/>
          <p:nvPr userDrawn="1"/>
        </p:nvSpPr>
        <p:spPr>
          <a:xfrm>
            <a:off x="3882842" y="0"/>
            <a:ext cx="5261158" cy="5143500"/>
          </a:xfrm>
          <a:prstGeom prst="rect">
            <a:avLst/>
          </a:prstGeom>
          <a:solidFill>
            <a:srgbClr val="87C5BB">
              <a:alpha val="7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chemeClr val="accent6">
                    <a:lumMod val="75000"/>
                  </a:schemeClr>
                </a:solidFill>
                <a:latin typeface="Times" pitchFamily="2" charset="0"/>
                <a:cs typeface="Times New Roman"/>
              </a:defRPr>
            </a:lvl1pPr>
          </a:lstStyle>
          <a:p>
            <a:r>
              <a:rPr lang="en-AU"/>
              <a:t>Heading 5</a:t>
            </a:r>
            <a:br>
              <a:rPr lang="en-AU"/>
            </a:br>
            <a:r>
              <a:rPr lang="en-US"/>
              <a:t>Title, text box + images</a:t>
            </a:r>
            <a:br>
              <a:rPr lang="en-US"/>
            </a:br>
            <a:r>
              <a:rPr lang="en-US"/>
              <a:t>Medium body copy</a:t>
            </a:r>
            <a:endParaRPr/>
          </a:p>
        </p:txBody>
      </p:sp>
      <p:sp>
        <p:nvSpPr>
          <p:cNvPr id="4" name="Text Placeholder 2">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146057"/>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Picture Placeholder 3">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3" name="Picture Placeholder 4">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Picture Placeholder 5">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3" name="TextBox 2">
            <a:extLst>
              <a:ext uri="{FF2B5EF4-FFF2-40B4-BE49-F238E27FC236}">
                <a16:creationId xmlns:a16="http://schemas.microsoft.com/office/drawing/2014/main" id="{FEF95E8D-F5EE-8996-56BA-E891A40100AC}"/>
              </a:ext>
            </a:extLst>
          </p:cNvPr>
          <p:cNvSpPr txBox="1"/>
          <p:nvPr userDrawn="1"/>
        </p:nvSpPr>
        <p:spPr>
          <a:xfrm>
            <a:off x="486392" y="335323"/>
            <a:ext cx="1116071"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7143423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Times" pitchFamily="2" charset="0"/>
                <a:cs typeface="Times New Roman"/>
              </a:defRPr>
            </a:lvl1pPr>
          </a:lstStyle>
          <a:p>
            <a:r>
              <a:rPr lang="en-AU"/>
              <a:t>Heading 6 – single line</a:t>
            </a:r>
            <a:endParaRPr/>
          </a:p>
        </p:txBody>
      </p:sp>
      <p:sp>
        <p:nvSpPr>
          <p:cNvPr id="22" name="Picture Placeholder 2">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a:lvl1pPr>
          </a:lstStyle>
          <a:p>
            <a:r>
              <a:rPr lang="en-US"/>
              <a:t>Click to add image</a:t>
            </a:r>
          </a:p>
        </p:txBody>
      </p:sp>
      <p:sp>
        <p:nvSpPr>
          <p:cNvPr id="19" name="Picture Placeholder 3">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Picture Placeholder 4">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a:lvl1pPr>
          </a:lstStyle>
          <a:p>
            <a:r>
              <a:rPr lang="en-US"/>
              <a:t>Click to add image</a:t>
            </a:r>
          </a:p>
        </p:txBody>
      </p:sp>
      <p:sp>
        <p:nvSpPr>
          <p:cNvPr id="16" name="Picture Placeholder 5">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a:lvl1pPr>
          </a:lstStyle>
          <a:p>
            <a:r>
              <a:rPr lang="en-US"/>
              <a:t>Click to add image</a:t>
            </a:r>
          </a:p>
        </p:txBody>
      </p:sp>
      <p:sp>
        <p:nvSpPr>
          <p:cNvPr id="3" name="Text Placeholder 6"/>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rial"/>
                <a:cs typeface="Arial"/>
              </a:defRPr>
            </a:lvl1pPr>
          </a:lstStyle>
          <a:p>
            <a:endParaRPr/>
          </a:p>
        </p:txBody>
      </p:sp>
    </p:spTree>
    <p:extLst>
      <p:ext uri="{BB962C8B-B14F-4D97-AF65-F5344CB8AC3E}">
        <p14:creationId xmlns:p14="http://schemas.microsoft.com/office/powerpoint/2010/main" val="801054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16" name="Text Plac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3" name="Text Placeholder 4"/>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6" name="Picture Placeholder 5">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20" name="Text Placeholder 6">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17" name="Text Placeholder 7">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7" name="Picture Placeholder 8">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Text Placeholder 9">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1" name="Text Placeholder 10">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11" name="Title 10">
            <a:extLst>
              <a:ext uri="{FF2B5EF4-FFF2-40B4-BE49-F238E27FC236}">
                <a16:creationId xmlns:a16="http://schemas.microsoft.com/office/drawing/2014/main" id="{543A034C-BE48-16D2-833F-6DDCC724024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05954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a:t>Speaker bios no image</a:t>
            </a:r>
            <a:endParaRPr/>
          </a:p>
        </p:txBody>
      </p:sp>
      <p:sp>
        <p:nvSpPr>
          <p:cNvPr id="12" name="Holder 1">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a:solidFill>
                  <a:srgbClr val="3C3C3B"/>
                </a:solidFill>
                <a:latin typeface="Arial"/>
                <a:cs typeface="Arial"/>
              </a:rPr>
              <a:t>Heading 10pt</a:t>
            </a:r>
            <a:endParaRPr/>
          </a:p>
        </p:txBody>
      </p:sp>
      <p:sp>
        <p:nvSpPr>
          <p:cNvPr id="3" name="Holder 2"/>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p>
          <a:p>
            <a:endParaRPr lang="en-AU"/>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a:solidFill>
                  <a:srgbClr val="3C3C3B"/>
                </a:solidFill>
                <a:latin typeface="Arial"/>
                <a:cs typeface="Arial"/>
              </a:rPr>
              <a:t>Heading 10pt</a:t>
            </a:r>
            <a:endParaRPr/>
          </a:p>
        </p:txBody>
      </p:sp>
      <p:sp>
        <p:nvSpPr>
          <p:cNvPr id="13" name="Holder 4">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Tree>
    <p:extLst>
      <p:ext uri="{BB962C8B-B14F-4D97-AF65-F5344CB8AC3E}">
        <p14:creationId xmlns:p14="http://schemas.microsoft.com/office/powerpoint/2010/main" val="38340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a:latin typeface="Arial"/>
                <a:cs typeface="Arial"/>
              </a:rPr>
              <a:t>The</a:t>
            </a:r>
            <a:r>
              <a:rPr lang="en-AU" sz="1800" spc="-35">
                <a:latin typeface="Arial"/>
                <a:cs typeface="Arial"/>
              </a:rPr>
              <a:t> </a:t>
            </a:r>
            <a:r>
              <a:rPr lang="en-AU" sz="1800">
                <a:latin typeface="Arial"/>
                <a:cs typeface="Arial"/>
              </a:rPr>
              <a:t>University</a:t>
            </a:r>
            <a:r>
              <a:rPr lang="en-AU" sz="1800" spc="-30">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Sydney’s</a:t>
            </a:r>
            <a:r>
              <a:rPr lang="en-AU" sz="1800" spc="-30">
                <a:latin typeface="Arial"/>
                <a:cs typeface="Arial"/>
              </a:rPr>
              <a:t> </a:t>
            </a:r>
            <a:r>
              <a:rPr lang="en-AU" sz="1800">
                <a:latin typeface="Arial"/>
                <a:cs typeface="Arial"/>
              </a:rPr>
              <a:t>Camperdown</a:t>
            </a:r>
            <a:r>
              <a:rPr lang="en-AU" sz="1800" spc="-30">
                <a:latin typeface="Arial"/>
                <a:cs typeface="Arial"/>
              </a:rPr>
              <a:t> </a:t>
            </a:r>
            <a:r>
              <a:rPr lang="en-AU" sz="1800">
                <a:latin typeface="Arial"/>
                <a:cs typeface="Arial"/>
              </a:rPr>
              <a:t>Campus</a:t>
            </a:r>
            <a:r>
              <a:rPr lang="en-AU" sz="1800" spc="-35">
                <a:latin typeface="Arial"/>
                <a:cs typeface="Arial"/>
              </a:rPr>
              <a:t> </a:t>
            </a:r>
            <a:r>
              <a:rPr lang="en-AU" sz="1800">
                <a:latin typeface="Arial"/>
                <a:cs typeface="Arial"/>
              </a:rPr>
              <a:t>sits</a:t>
            </a:r>
            <a:r>
              <a:rPr lang="en-AU" sz="1800" spc="-30">
                <a:latin typeface="Arial"/>
                <a:cs typeface="Arial"/>
              </a:rPr>
              <a:t> </a:t>
            </a:r>
            <a:r>
              <a:rPr lang="en-AU" sz="1800">
                <a:latin typeface="Arial"/>
                <a:cs typeface="Arial"/>
              </a:rPr>
              <a:t>on</a:t>
            </a:r>
            <a:r>
              <a:rPr lang="en-AU" sz="1800" spc="-30">
                <a:latin typeface="Arial"/>
                <a:cs typeface="Arial"/>
              </a:rPr>
              <a:t> </a:t>
            </a:r>
            <a:r>
              <a:rPr lang="en-AU" sz="1800">
                <a:latin typeface="Arial"/>
                <a:cs typeface="Arial"/>
              </a:rPr>
              <a:t>the</a:t>
            </a:r>
            <a:r>
              <a:rPr lang="en-AU" sz="1800" spc="-35">
                <a:latin typeface="Arial"/>
                <a:cs typeface="Arial"/>
              </a:rPr>
              <a:t> </a:t>
            </a:r>
            <a:r>
              <a:rPr lang="en-AU" sz="1800">
                <a:latin typeface="Arial"/>
                <a:cs typeface="Arial"/>
              </a:rPr>
              <a:t>lands</a:t>
            </a:r>
            <a:r>
              <a:rPr lang="en-AU" sz="1800" spc="-30">
                <a:latin typeface="Arial"/>
                <a:cs typeface="Arial"/>
              </a:rPr>
              <a:t> </a:t>
            </a:r>
            <a:r>
              <a:rPr lang="en-AU" sz="1800">
                <a:latin typeface="Arial"/>
                <a:cs typeface="Arial"/>
              </a:rPr>
              <a:t>of</a:t>
            </a:r>
            <a:r>
              <a:rPr lang="en-AU" sz="1800" spc="-30">
                <a:latin typeface="Arial"/>
                <a:cs typeface="Arial"/>
              </a:rPr>
              <a:t> </a:t>
            </a:r>
            <a:r>
              <a:rPr lang="en-AU" sz="1800" spc="-25">
                <a:latin typeface="Arial"/>
                <a:cs typeface="Arial"/>
              </a:rPr>
              <a:t>the </a:t>
            </a:r>
            <a:r>
              <a:rPr lang="en-AU" sz="1800">
                <a:latin typeface="Arial"/>
                <a:cs typeface="Arial"/>
              </a:rPr>
              <a:t>Gadigal</a:t>
            </a:r>
            <a:r>
              <a:rPr lang="en-AU" sz="1800" spc="-10">
                <a:latin typeface="Arial"/>
                <a:cs typeface="Arial"/>
              </a:rPr>
              <a:t> </a:t>
            </a:r>
            <a:r>
              <a:rPr lang="en-AU" sz="1800">
                <a:latin typeface="Arial"/>
                <a:cs typeface="Arial"/>
              </a:rPr>
              <a:t>people</a:t>
            </a:r>
            <a:r>
              <a:rPr lang="en-AU" sz="1800" spc="-10">
                <a:latin typeface="Arial"/>
                <a:cs typeface="Arial"/>
              </a:rPr>
              <a:t> </a:t>
            </a:r>
            <a:r>
              <a:rPr lang="en-AU" sz="1800">
                <a:latin typeface="Arial"/>
                <a:cs typeface="Arial"/>
              </a:rPr>
              <a:t>with</a:t>
            </a:r>
            <a:r>
              <a:rPr lang="en-AU" sz="1800" spc="-10">
                <a:latin typeface="Arial"/>
                <a:cs typeface="Arial"/>
              </a:rPr>
              <a:t> </a:t>
            </a:r>
            <a:r>
              <a:rPr lang="en-AU" sz="1800">
                <a:latin typeface="Arial"/>
                <a:cs typeface="Arial"/>
              </a:rPr>
              <a:t>campuses,</a:t>
            </a:r>
            <a:r>
              <a:rPr lang="en-AU" sz="1800" spc="-5">
                <a:latin typeface="Arial"/>
                <a:cs typeface="Arial"/>
              </a:rPr>
              <a:t> </a:t>
            </a:r>
            <a:r>
              <a:rPr lang="en-AU" sz="1800">
                <a:latin typeface="Arial"/>
                <a:cs typeface="Arial"/>
              </a:rPr>
              <a:t>teaching</a:t>
            </a:r>
            <a:r>
              <a:rPr lang="en-AU" sz="1800" spc="-10">
                <a:latin typeface="Arial"/>
                <a:cs typeface="Arial"/>
              </a:rPr>
              <a:t> </a:t>
            </a:r>
            <a:r>
              <a:rPr lang="en-AU" sz="1800">
                <a:latin typeface="Arial"/>
                <a:cs typeface="Arial"/>
              </a:rPr>
              <a:t>and</a:t>
            </a:r>
            <a:r>
              <a:rPr lang="en-AU" sz="1800" spc="-10">
                <a:latin typeface="Arial"/>
                <a:cs typeface="Arial"/>
              </a:rPr>
              <a:t> </a:t>
            </a:r>
            <a:r>
              <a:rPr lang="en-AU" sz="1800">
                <a:latin typeface="Arial"/>
                <a:cs typeface="Arial"/>
              </a:rPr>
              <a:t>research</a:t>
            </a:r>
            <a:r>
              <a:rPr lang="en-AU" sz="1800" spc="-5">
                <a:latin typeface="Arial"/>
                <a:cs typeface="Arial"/>
              </a:rPr>
              <a:t> </a:t>
            </a:r>
            <a:r>
              <a:rPr lang="en-AU" sz="1800">
                <a:latin typeface="Arial"/>
                <a:cs typeface="Arial"/>
              </a:rPr>
              <a:t>facilities</a:t>
            </a:r>
            <a:r>
              <a:rPr lang="en-AU" sz="1800" spc="-5">
                <a:latin typeface="Arial"/>
                <a:cs typeface="Arial"/>
              </a:rPr>
              <a:t> </a:t>
            </a:r>
            <a:r>
              <a:rPr lang="en-AU" sz="1800">
                <a:latin typeface="Arial"/>
                <a:cs typeface="Arial"/>
              </a:rPr>
              <a:t>on</a:t>
            </a:r>
            <a:r>
              <a:rPr lang="en-AU" sz="1800" spc="-10">
                <a:latin typeface="Arial"/>
                <a:cs typeface="Arial"/>
              </a:rPr>
              <a:t> </a:t>
            </a:r>
            <a:r>
              <a:rPr lang="en-AU" sz="1800" spc="-25">
                <a:latin typeface="Arial"/>
                <a:cs typeface="Arial"/>
              </a:rPr>
              <a:t>the </a:t>
            </a:r>
            <a:r>
              <a:rPr lang="en-AU" sz="1800">
                <a:latin typeface="Arial"/>
                <a:cs typeface="Arial"/>
              </a:rPr>
              <a:t>lands</a:t>
            </a:r>
            <a:r>
              <a:rPr lang="en-AU" sz="1800" spc="-45">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the</a:t>
            </a:r>
            <a:r>
              <a:rPr lang="en-AU" sz="1800" spc="-25">
                <a:latin typeface="Arial"/>
                <a:cs typeface="Arial"/>
              </a:rPr>
              <a:t> </a:t>
            </a:r>
            <a:r>
              <a:rPr lang="en-AU" sz="1800" err="1">
                <a:latin typeface="Arial"/>
                <a:cs typeface="Arial"/>
              </a:rPr>
              <a:t>Gamaraygal</a:t>
            </a:r>
            <a:r>
              <a:rPr lang="en-AU" sz="1800">
                <a:latin typeface="Arial"/>
                <a:cs typeface="Arial"/>
              </a:rPr>
              <a:t>,</a:t>
            </a:r>
            <a:r>
              <a:rPr lang="en-AU" sz="1800" spc="-30">
                <a:latin typeface="Arial"/>
                <a:cs typeface="Arial"/>
              </a:rPr>
              <a:t> </a:t>
            </a:r>
            <a:r>
              <a:rPr lang="en-AU" sz="1800" err="1">
                <a:latin typeface="Arial"/>
                <a:cs typeface="Arial"/>
              </a:rPr>
              <a:t>Dharug</a:t>
            </a:r>
            <a:r>
              <a:rPr lang="en-AU" sz="1800">
                <a:latin typeface="Arial"/>
                <a:cs typeface="Arial"/>
              </a:rPr>
              <a:t>,</a:t>
            </a:r>
            <a:r>
              <a:rPr lang="en-AU" sz="1800" spc="-30">
                <a:latin typeface="Arial"/>
                <a:cs typeface="Arial"/>
              </a:rPr>
              <a:t> </a:t>
            </a:r>
            <a:r>
              <a:rPr lang="en-AU" sz="1800" err="1">
                <a:latin typeface="Arial"/>
                <a:cs typeface="Arial"/>
              </a:rPr>
              <a:t>Wangal</a:t>
            </a:r>
            <a:r>
              <a:rPr lang="en-AU" sz="1800">
                <a:latin typeface="Arial"/>
                <a:cs typeface="Arial"/>
              </a:rPr>
              <a:t>,</a:t>
            </a:r>
            <a:r>
              <a:rPr lang="en-AU" sz="1800" spc="-35">
                <a:latin typeface="Arial"/>
                <a:cs typeface="Arial"/>
              </a:rPr>
              <a:t> </a:t>
            </a:r>
            <a:r>
              <a:rPr lang="en-AU" sz="1800" err="1">
                <a:latin typeface="Arial"/>
                <a:cs typeface="Arial"/>
              </a:rPr>
              <a:t>Darkinyung</a:t>
            </a:r>
            <a:r>
              <a:rPr lang="en-AU" sz="1800">
                <a:latin typeface="Arial"/>
                <a:cs typeface="Arial"/>
              </a:rPr>
              <a:t>,</a:t>
            </a:r>
            <a:r>
              <a:rPr lang="en-AU" sz="1800" spc="-30">
                <a:latin typeface="Arial"/>
                <a:cs typeface="Arial"/>
              </a:rPr>
              <a:t> </a:t>
            </a:r>
            <a:r>
              <a:rPr lang="en-AU" sz="1800" spc="-10" err="1">
                <a:latin typeface="Arial"/>
                <a:cs typeface="Arial"/>
              </a:rPr>
              <a:t>Burramadagal</a:t>
            </a:r>
            <a:r>
              <a:rPr lang="en-AU" sz="1800" spc="-10">
                <a:latin typeface="Arial"/>
                <a:cs typeface="Arial"/>
              </a:rPr>
              <a:t>, </a:t>
            </a:r>
            <a:r>
              <a:rPr lang="en-AU" sz="1800" err="1">
                <a:latin typeface="Arial"/>
                <a:cs typeface="Arial"/>
              </a:rPr>
              <a:t>Dharawal</a:t>
            </a:r>
            <a:r>
              <a:rPr lang="en-AU" sz="1800">
                <a:latin typeface="Arial"/>
                <a:cs typeface="Arial"/>
              </a:rPr>
              <a:t>,</a:t>
            </a:r>
            <a:r>
              <a:rPr lang="en-AU" sz="1800" spc="-30">
                <a:latin typeface="Arial"/>
                <a:cs typeface="Arial"/>
              </a:rPr>
              <a:t> </a:t>
            </a:r>
            <a:r>
              <a:rPr lang="en-AU" sz="1800" err="1">
                <a:latin typeface="Arial"/>
                <a:cs typeface="Arial"/>
              </a:rPr>
              <a:t>Gandangara</a:t>
            </a:r>
            <a:r>
              <a:rPr lang="en-AU" sz="1800">
                <a:latin typeface="Arial"/>
                <a:cs typeface="Arial"/>
              </a:rPr>
              <a:t>,</a:t>
            </a:r>
            <a:r>
              <a:rPr lang="en-AU" sz="1800" spc="-10">
                <a:latin typeface="Arial"/>
                <a:cs typeface="Arial"/>
              </a:rPr>
              <a:t> Gamilaraay,</a:t>
            </a:r>
            <a:r>
              <a:rPr lang="en-AU" sz="1800" spc="-15">
                <a:latin typeface="Arial"/>
                <a:cs typeface="Arial"/>
              </a:rPr>
              <a:t> </a:t>
            </a:r>
            <a:r>
              <a:rPr lang="en-AU" sz="1800" err="1">
                <a:latin typeface="Arial"/>
                <a:cs typeface="Arial"/>
              </a:rPr>
              <a:t>Barkindji</a:t>
            </a:r>
            <a:r>
              <a:rPr lang="en-AU" sz="1800">
                <a:latin typeface="Arial"/>
                <a:cs typeface="Arial"/>
              </a:rPr>
              <a:t>,</a:t>
            </a:r>
            <a:r>
              <a:rPr lang="en-AU" sz="1800" spc="-10">
                <a:latin typeface="Arial"/>
                <a:cs typeface="Arial"/>
              </a:rPr>
              <a:t> </a:t>
            </a:r>
            <a:r>
              <a:rPr lang="en-AU" sz="1800">
                <a:latin typeface="Arial"/>
                <a:cs typeface="Arial"/>
              </a:rPr>
              <a:t>Bundjalung,</a:t>
            </a:r>
            <a:r>
              <a:rPr lang="en-AU" sz="1800" spc="-10">
                <a:latin typeface="Arial"/>
                <a:cs typeface="Arial"/>
              </a:rPr>
              <a:t> Wiradjuri, </a:t>
            </a:r>
            <a:r>
              <a:rPr lang="en-AU" sz="1800" err="1">
                <a:latin typeface="Arial"/>
                <a:cs typeface="Arial"/>
              </a:rPr>
              <a:t>Ngunawal</a:t>
            </a:r>
            <a:r>
              <a:rPr lang="en-AU" sz="1800">
                <a:latin typeface="Arial"/>
                <a:cs typeface="Arial"/>
              </a:rPr>
              <a:t>,</a:t>
            </a:r>
            <a:r>
              <a:rPr lang="en-AU" sz="1800" spc="-15">
                <a:latin typeface="Arial"/>
                <a:cs typeface="Arial"/>
              </a:rPr>
              <a:t> </a:t>
            </a:r>
            <a:r>
              <a:rPr lang="en-AU" sz="1800" err="1">
                <a:latin typeface="Arial"/>
                <a:cs typeface="Arial"/>
              </a:rPr>
              <a:t>Gureng</a:t>
            </a:r>
            <a:r>
              <a:rPr lang="en-AU" sz="1800" spc="-10">
                <a:latin typeface="Arial"/>
                <a:cs typeface="Arial"/>
              </a:rPr>
              <a:t> </a:t>
            </a:r>
            <a:r>
              <a:rPr lang="en-AU" sz="1800" err="1">
                <a:latin typeface="Arial"/>
                <a:cs typeface="Arial"/>
              </a:rPr>
              <a:t>Gureng</a:t>
            </a:r>
            <a:r>
              <a:rPr lang="en-AU" sz="1800">
                <a:latin typeface="Arial"/>
                <a:cs typeface="Arial"/>
              </a:rPr>
              <a:t>,</a:t>
            </a:r>
            <a:r>
              <a:rPr lang="en-AU" sz="1800" spc="-10">
                <a:latin typeface="Arial"/>
                <a:cs typeface="Arial"/>
              </a:rPr>
              <a:t> </a:t>
            </a:r>
            <a:r>
              <a:rPr lang="en-AU" sz="1800">
                <a:latin typeface="Arial"/>
                <a:cs typeface="Arial"/>
              </a:rPr>
              <a:t>and</a:t>
            </a:r>
            <a:r>
              <a:rPr lang="en-AU" sz="1800" spc="-15">
                <a:latin typeface="Arial"/>
                <a:cs typeface="Arial"/>
              </a:rPr>
              <a:t> </a:t>
            </a:r>
            <a:r>
              <a:rPr lang="en-AU" sz="1800" err="1">
                <a:latin typeface="Arial"/>
                <a:cs typeface="Arial"/>
              </a:rPr>
              <a:t>Gagadju</a:t>
            </a:r>
            <a:r>
              <a:rPr lang="en-AU" sz="1800" spc="-10">
                <a:latin typeface="Arial"/>
                <a:cs typeface="Arial"/>
              </a:rPr>
              <a:t> peoples.</a:t>
            </a:r>
            <a:endParaRPr lang="en-AU" sz="1800">
              <a:latin typeface="Arial"/>
              <a:cs typeface="Arial"/>
            </a:endParaRPr>
          </a:p>
        </p:txBody>
      </p:sp>
    </p:spTree>
    <p:extLst>
      <p:ext uri="{BB962C8B-B14F-4D97-AF65-F5344CB8AC3E}">
        <p14:creationId xmlns:p14="http://schemas.microsoft.com/office/powerpoint/2010/main" val="7122428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rgbClr val="87C5BB"/>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a:latin typeface="Arial"/>
                <a:cs typeface="Arial"/>
              </a:rPr>
              <a:t>Add in own text for Acknowledgement of Country 18pt</a:t>
            </a:r>
            <a:endParaRPr lang="en-AU" sz="1800" i="0" spc="-20">
              <a:latin typeface="Arial"/>
              <a:cs typeface="Arial"/>
            </a:endParaRPr>
          </a:p>
        </p:txBody>
      </p:sp>
    </p:spTree>
    <p:extLst>
      <p:ext uri="{BB962C8B-B14F-4D97-AF65-F5344CB8AC3E}">
        <p14:creationId xmlns:p14="http://schemas.microsoft.com/office/powerpoint/2010/main" val="38179749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45" r:id="rId4"/>
    <p:sldLayoutId id="2147483746" r:id="rId5"/>
    <p:sldLayoutId id="2147483747" r:id="rId6"/>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75" r:id="rId4"/>
    <p:sldLayoutId id="2147483735" r:id="rId5"/>
    <p:sldLayoutId id="2147483732" r:id="rId6"/>
    <p:sldLayoutId id="2147483727" r:id="rId7"/>
    <p:sldLayoutId id="2147483739" r:id="rId8"/>
    <p:sldLayoutId id="2147483728" r:id="rId9"/>
    <p:sldLayoutId id="2147483729" r:id="rId10"/>
    <p:sldLayoutId id="2147483730" r:id="rId11"/>
    <p:sldLayoutId id="2147483731" r:id="rId12"/>
    <p:sldLayoutId id="2147483736" r:id="rId13"/>
    <p:sldLayoutId id="2147483748" r:id="rId14"/>
    <p:sldLayoutId id="2147483762" r:id="rId15"/>
    <p:sldLayoutId id="2147483738" r:id="rId16"/>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B471F-E898-85A0-D566-E98A9C4A8E0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2D3D88-3B1F-1D99-14D2-46C0B7764B9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BE5B8F-EAA8-CD18-F680-473F1E3D8D3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351F54B-0F94-2B42-8E05-6D1FAC85BAB0}" type="datetimeFigureOut">
              <a:rPr lang="en-US" smtClean="0"/>
              <a:t>6/19/2024</a:t>
            </a:fld>
            <a:endParaRPr lang="en-US"/>
          </a:p>
        </p:txBody>
      </p:sp>
      <p:sp>
        <p:nvSpPr>
          <p:cNvPr id="5" name="Footer Placeholder 4">
            <a:extLst>
              <a:ext uri="{FF2B5EF4-FFF2-40B4-BE49-F238E27FC236}">
                <a16:creationId xmlns:a16="http://schemas.microsoft.com/office/drawing/2014/main" id="{A524DC6C-C91A-EC49-C7E8-93EA84839F4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82677-EFED-A480-D156-34EE0E3A626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B5864A1-E516-5443-93FB-9410312DA78C}" type="slidenum">
              <a:rPr lang="en-US" smtClean="0"/>
              <a:t>‹#›</a:t>
            </a:fld>
            <a:endParaRPr lang="en-US"/>
          </a:p>
        </p:txBody>
      </p:sp>
    </p:spTree>
    <p:extLst>
      <p:ext uri="{BB962C8B-B14F-4D97-AF65-F5344CB8AC3E}">
        <p14:creationId xmlns:p14="http://schemas.microsoft.com/office/powerpoint/2010/main" val="8440205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319A8-C450-A852-CDFC-70B181FCC7E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DFF4AF-5BEA-2344-59F5-9B803AFF456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E85069-7306-F279-6D1C-DAF4A79B6DC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83735C3-CFB4-4E46-B573-F6886E280D1E}" type="datetimeFigureOut">
              <a:rPr lang="en-US" smtClean="0"/>
              <a:t>6/19/2024</a:t>
            </a:fld>
            <a:endParaRPr lang="en-US"/>
          </a:p>
        </p:txBody>
      </p:sp>
      <p:sp>
        <p:nvSpPr>
          <p:cNvPr id="5" name="Footer Placeholder 4">
            <a:extLst>
              <a:ext uri="{FF2B5EF4-FFF2-40B4-BE49-F238E27FC236}">
                <a16:creationId xmlns:a16="http://schemas.microsoft.com/office/drawing/2014/main" id="{2158A31C-9C50-E72F-7513-FC7A83D74DD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FD097F-AD4A-98EB-73E2-CB03E71D1C2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59072B4-19B8-4946-BCD4-B4CC8CFE47F8}" type="slidenum">
              <a:rPr lang="en-US" smtClean="0"/>
              <a:t>‹#›</a:t>
            </a:fld>
            <a:endParaRPr lang="en-US"/>
          </a:p>
        </p:txBody>
      </p:sp>
    </p:spTree>
    <p:extLst>
      <p:ext uri="{BB962C8B-B14F-4D97-AF65-F5344CB8AC3E}">
        <p14:creationId xmlns:p14="http://schemas.microsoft.com/office/powerpoint/2010/main" val="181874464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a:t>Click to add title</a:t>
            </a:r>
            <a:endParaRPr/>
          </a:p>
        </p:txBody>
      </p:sp>
      <p:sp>
        <p:nvSpPr>
          <p:cNvPr id="3" name="Placeholder 2"/>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a:solidFill>
                  <a:schemeClr val="tx2"/>
                </a:solidFill>
                <a:latin typeface="+mn-lt"/>
              </a:rPr>
              <a:t>Click to edit Master text styles</a:t>
            </a:r>
          </a:p>
          <a:p>
            <a:pPr marL="628650" lvl="1" indent="-171450">
              <a:buClr>
                <a:schemeClr val="tx2"/>
              </a:buClr>
              <a:buFont typeface="System Font Regular"/>
              <a:buChar char="-"/>
            </a:pPr>
            <a:r>
              <a:rPr lang="en-GB" sz="1000">
                <a:solidFill>
                  <a:schemeClr val="tx2"/>
                </a:solidFill>
                <a:latin typeface="+mn-lt"/>
              </a:rPr>
              <a:t>Second level</a:t>
            </a:r>
          </a:p>
          <a:p>
            <a:pPr marL="1085850" lvl="2" indent="-171450">
              <a:buClr>
                <a:schemeClr val="tx2"/>
              </a:buClr>
              <a:buFont typeface="System Font Regular"/>
              <a:buChar char="-"/>
            </a:pPr>
            <a:r>
              <a:rPr lang="en-GB" sz="1000">
                <a:solidFill>
                  <a:schemeClr val="tx2"/>
                </a:solidFill>
                <a:latin typeface="+mn-lt"/>
              </a:rPr>
              <a:t>Third level</a:t>
            </a:r>
          </a:p>
          <a:p>
            <a:pPr marL="1543050" lvl="3" indent="-171450">
              <a:buClr>
                <a:schemeClr val="tx2"/>
              </a:buClr>
              <a:buFont typeface="System Font Regular"/>
              <a:buChar char="-"/>
            </a:pPr>
            <a:r>
              <a:rPr lang="en-GB" sz="1000">
                <a:solidFill>
                  <a:schemeClr val="tx2"/>
                </a:solidFill>
                <a:latin typeface="+mn-lt"/>
              </a:rPr>
              <a:t>Fourth level</a:t>
            </a:r>
          </a:p>
          <a:p>
            <a:pPr marL="2000250" lvl="4" indent="-171450">
              <a:buClr>
                <a:schemeClr val="tx2"/>
              </a:buClr>
              <a:buFont typeface="System Font Regular"/>
              <a:buChar char="-"/>
            </a:pPr>
            <a:r>
              <a:rPr lang="en-GB" sz="1000">
                <a:solidFill>
                  <a:schemeClr val="tx2"/>
                </a:solidFill>
                <a:latin typeface="+mn-lt"/>
              </a:rPr>
              <a:t>Fifth level</a:t>
            </a:r>
            <a:endParaRPr lang="en-US" sz="1000">
              <a:solidFill>
                <a:schemeClr val="tx2"/>
              </a:solidFill>
              <a:latin typeface="+mn-lt"/>
            </a:endParaRPr>
          </a:p>
          <a:p>
            <a:endParaRPr/>
          </a:p>
        </p:txBody>
      </p:sp>
      <p:sp>
        <p:nvSpPr>
          <p:cNvPr id="12" name="Placeholder 3">
            <a:extLst>
              <a:ext uri="{FF2B5EF4-FFF2-40B4-BE49-F238E27FC236}">
                <a16:creationId xmlns:a16="http://schemas.microsoft.com/office/drawing/2014/main" id="{6C0811DA-1436-1C90-68E8-D6A920491400}"/>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
        <p:nvSpPr>
          <p:cNvPr id="8" name="object 4">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41" r:id="rId3"/>
    <p:sldLayoutId id="2147483704" r:id="rId4"/>
    <p:sldLayoutId id="2147483680" r:id="rId5"/>
    <p:sldLayoutId id="2147483681" r:id="rId6"/>
    <p:sldLayoutId id="2147483662" r:id="rId7"/>
    <p:sldLayoutId id="2147483668" r:id="rId8"/>
    <p:sldLayoutId id="2147483669" r:id="rId9"/>
    <p:sldLayoutId id="2147483667" r:id="rId10"/>
    <p:sldLayoutId id="2147483670" r:id="rId11"/>
    <p:sldLayoutId id="2147483666" r:id="rId12"/>
    <p:sldLayoutId id="2147483744" r:id="rId13"/>
    <p:sldLayoutId id="2147483671" r:id="rId14"/>
    <p:sldLayoutId id="2147483663" r:id="rId15"/>
    <p:sldLayoutId id="2147483672" r:id="rId16"/>
    <p:sldLayoutId id="2147483742" r:id="rId17"/>
    <p:sldLayoutId id="2147483743" r:id="rId18"/>
    <p:sldLayoutId id="2147483673" r:id="rId19"/>
    <p:sldLayoutId id="2147483674" r:id="rId20"/>
    <p:sldLayoutId id="2147483675" r:id="rId21"/>
    <p:sldLayoutId id="2147483676" r:id="rId22"/>
    <p:sldLayoutId id="2147483677" r:id="rId23"/>
    <p:sldLayoutId id="2147483740" r:id="rId24"/>
    <p:sldLayoutId id="2147483678" r:id="rId25"/>
    <p:sldLayoutId id="2147483679" r:id="rId26"/>
  </p:sldLayoutIdLst>
  <p:txStyles>
    <p:titleStyle>
      <a:lvl1pPr>
        <a:defRPr>
          <a:solidFill>
            <a:schemeClr val="accent1"/>
          </a:solidFill>
          <a:latin typeface="Times" pitchFamily="2" charset="0"/>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5.png"/><Relationship Id="rId5" Type="http://schemas.openxmlformats.org/officeDocument/2006/relationships/hyperlink" Target="http://www.menti.com/"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hyperlink" Target="mailto:samantha.poulos@sydney.edu.au" TargetMode="External"/><Relationship Id="rId2" Type="http://schemas.openxmlformats.org/officeDocument/2006/relationships/hyperlink" Target="mailto:ella.collins-white@Sydney.edu.au" TargetMode="External"/><Relationship Id="rId1" Type="http://schemas.openxmlformats.org/officeDocument/2006/relationships/slideLayout" Target="../slideLayouts/slideLayout71.xml"/><Relationship Id="rId5" Type="http://schemas.openxmlformats.org/officeDocument/2006/relationships/image" Target="../media/image22.jpeg"/><Relationship Id="rId4" Type="http://schemas.openxmlformats.org/officeDocument/2006/relationships/hyperlink" Target="mailto:sarah.humphreys@Sydney.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5206/cjsotlrcacea.2022.1.13588"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E86410-8787-AFD7-73A3-8D6BC6EC4B55}"/>
              </a:ext>
              <a:ext uri="{C183D7F6-B498-43B3-948B-1728B52AA6E4}">
                <adec:decorative xmlns:adec="http://schemas.microsoft.com/office/drawing/2017/decorative" val="1"/>
              </a:ext>
            </a:extLst>
          </p:cNvPr>
          <p:cNvGrpSpPr>
            <a:grpSpLocks noGrp="1" noUngrp="1" noRot="1" noMove="1" noResize="1"/>
          </p:cNvGrpSpPr>
          <p:nvPr/>
        </p:nvGrpSpPr>
        <p:grpSpPr>
          <a:xfrm>
            <a:off x="-5655" y="0"/>
            <a:ext cx="9155310" cy="5143500"/>
            <a:chOff x="-6732" y="0"/>
            <a:chExt cx="9155310" cy="5143500"/>
          </a:xfrm>
        </p:grpSpPr>
        <p:pic>
          <p:nvPicPr>
            <p:cNvPr id="12" name="object 4">
              <a:extLst>
                <a:ext uri="{FF2B5EF4-FFF2-40B4-BE49-F238E27FC236}">
                  <a16:creationId xmlns:a16="http://schemas.microsoft.com/office/drawing/2014/main" id="{29873FB0-F061-D0AD-C1BF-E9333358CD9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a:blip r:embed="rId3">
              <a:alphaModFix amt="85000"/>
              <a:extLst>
                <a:ext uri="{28A0092B-C50C-407E-A947-70E740481C1C}">
                  <a14:useLocalDpi xmlns:a14="http://schemas.microsoft.com/office/drawing/2010/main" val="0"/>
                </a:ext>
              </a:extLst>
            </a:blip>
            <a:srcRect t="21910" b="21910"/>
            <a:stretch/>
          </p:blipFill>
          <p:spPr>
            <a:xfrm>
              <a:off x="-6732" y="0"/>
              <a:ext cx="9155310" cy="5143500"/>
            </a:xfrm>
            <a:prstGeom prst="rect">
              <a:avLst/>
            </a:prstGeom>
          </p:spPr>
        </p:pic>
        <p:sp>
          <p:nvSpPr>
            <p:cNvPr id="3" name="object 4">
              <a:extLst>
                <a:ext uri="{FF2B5EF4-FFF2-40B4-BE49-F238E27FC236}">
                  <a16:creationId xmlns:a16="http://schemas.microsoft.com/office/drawing/2014/main" id="{FA2FDF08-65A5-63A5-26FB-DD20405A91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46" y="571500"/>
              <a:ext cx="4576646"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rgbClr val="94D7CD">
                <a:alpha val="90980"/>
              </a:srgbClr>
            </a:solidFill>
          </p:spPr>
          <p:txBody>
            <a:bodyPr wrap="square" lIns="0" tIns="0" rIns="0" bIns="0" rtlCol="0"/>
            <a:lstStyle/>
            <a:p>
              <a:endParaRPr>
                <a:solidFill>
                  <a:schemeClr val="tx1"/>
                </a:solidFill>
              </a:endParaRPr>
            </a:p>
          </p:txBody>
        </p:sp>
      </p:grpSp>
      <p:sp>
        <p:nvSpPr>
          <p:cNvPr id="7" name="Title 1">
            <a:extLst>
              <a:ext uri="{FF2B5EF4-FFF2-40B4-BE49-F238E27FC236}">
                <a16:creationId xmlns:a16="http://schemas.microsoft.com/office/drawing/2014/main" id="{CF816AC0-7B44-8AB8-B57D-F818212C8954}"/>
              </a:ext>
            </a:extLst>
          </p:cNvPr>
          <p:cNvSpPr txBox="1">
            <a:spLocks noGrp="1" noRot="1" noMove="1" noResize="1" noEditPoints="1" noAdjustHandles="1" noChangeArrowheads="1" noChangeShapeType="1"/>
          </p:cNvSpPr>
          <p:nvPr>
            <p:ph type="title" idx="4294967295"/>
          </p:nvPr>
        </p:nvSpPr>
        <p:spPr>
          <a:xfrm>
            <a:off x="304801" y="937577"/>
            <a:ext cx="4267200" cy="437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2800">
                <a:solidFill>
                  <a:schemeClr val="tx1"/>
                </a:solidFill>
                <a:latin typeface="+mj-lt"/>
                <a:ea typeface="+mj-ea"/>
                <a:cs typeface="+mj-cs"/>
              </a:defRPr>
            </a:lvl1pPr>
          </a:lstStyle>
          <a:p>
            <a:pPr>
              <a:defRPr/>
            </a:pPr>
            <a:r>
              <a:rPr lang="en-GB" sz="2000" b="1" dirty="0"/>
              <a:t>Rhetorical Storytelling and UDL: </a:t>
            </a: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8" name="Text Placeholder 2">
            <a:extLst>
              <a:ext uri="{FF2B5EF4-FFF2-40B4-BE49-F238E27FC236}">
                <a16:creationId xmlns:a16="http://schemas.microsoft.com/office/drawing/2014/main" id="{6680C428-F819-60B2-993D-4AE19E37E42D}"/>
              </a:ext>
            </a:extLst>
          </p:cNvPr>
          <p:cNvSpPr txBox="1">
            <a:spLocks noGrp="1" noRot="1" noMove="1" noResize="1" noEditPoints="1" noAdjustHandles="1" noChangeArrowheads="1" noChangeShapeType="1"/>
          </p:cNvSpPr>
          <p:nvPr/>
        </p:nvSpPr>
        <p:spPr>
          <a:xfrm>
            <a:off x="648637" y="1306558"/>
            <a:ext cx="3786483" cy="753789"/>
          </a:xfrm>
          <a:prstGeom prst="rect">
            <a:avLst/>
          </a:prstGeom>
        </p:spPr>
        <p:txBody>
          <a:bodyPr/>
          <a:lstStyle>
            <a:lvl1pPr marL="0" indent="0">
              <a:buClr>
                <a:schemeClr val="tx2"/>
              </a:buClr>
              <a:buFont typeface="Arial" panose="020B0604020202020204" pitchFamily="34" charset="0"/>
              <a:buNone/>
              <a:defRPr sz="1400">
                <a:solidFill>
                  <a:schemeClr val="tx1"/>
                </a:solidFill>
                <a:latin typeface="+mn-lt"/>
                <a:ea typeface="+mn-ea"/>
                <a:cs typeface="+mn-cs"/>
              </a:defRPr>
            </a:lvl1pPr>
            <a:lvl2pPr marL="457200">
              <a:buFont typeface="Arial" panose="020B0604020202020204" pitchFamily="34" charset="0"/>
              <a:buChar char="•"/>
              <a:defRPr sz="1400">
                <a:solidFill>
                  <a:schemeClr val="tx2"/>
                </a:solidFill>
                <a:latin typeface="+mn-lt"/>
                <a:ea typeface="+mn-ea"/>
                <a:cs typeface="+mn-cs"/>
              </a:defRPr>
            </a:lvl2pPr>
            <a:lvl3pPr marL="914400">
              <a:buFont typeface="Arial" panose="020B0604020202020204" pitchFamily="34" charset="0"/>
              <a:buChar char="•"/>
              <a:defRPr sz="1400">
                <a:solidFill>
                  <a:schemeClr val="tx2"/>
                </a:solidFill>
                <a:latin typeface="+mn-lt"/>
                <a:ea typeface="+mn-ea"/>
                <a:cs typeface="+mn-cs"/>
              </a:defRPr>
            </a:lvl3pPr>
            <a:lvl4pPr marL="1371600">
              <a:buFont typeface="Arial" panose="020B0604020202020204" pitchFamily="34" charset="0"/>
              <a:buChar char="•"/>
              <a:defRPr sz="1400">
                <a:solidFill>
                  <a:schemeClr val="tx2"/>
                </a:solidFill>
                <a:latin typeface="+mn-lt"/>
                <a:ea typeface="+mn-ea"/>
                <a:cs typeface="+mn-cs"/>
              </a:defRPr>
            </a:lvl4pPr>
            <a:lvl5pPr marL="1828800">
              <a:buFont typeface="Arial" panose="020B0604020202020204" pitchFamily="34" charset="0"/>
              <a:buChar char="•"/>
              <a:defRPr sz="1400">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spcBef>
                <a:spcPts val="100"/>
              </a:spcBef>
            </a:pPr>
            <a:r>
              <a:rPr lang="en-GB" sz="2000" i="1">
                <a:latin typeface="Times New Roman" panose="02020603050405020304" pitchFamily="18" charset="0"/>
                <a:cs typeface="Times New Roman" panose="02020603050405020304" pitchFamily="18" charset="0"/>
              </a:rPr>
              <a:t>Leveraging Narratives for Systemic Change</a:t>
            </a:r>
            <a:endParaRPr lang="en-AU" sz="2000">
              <a:latin typeface="Arial"/>
              <a:cs typeface="Arial"/>
            </a:endParaRPr>
          </a:p>
        </p:txBody>
      </p:sp>
      <p:sp>
        <p:nvSpPr>
          <p:cNvPr id="6" name="Text Placeholder 3">
            <a:extLst>
              <a:ext uri="{FF2B5EF4-FFF2-40B4-BE49-F238E27FC236}">
                <a16:creationId xmlns:a16="http://schemas.microsoft.com/office/drawing/2014/main" id="{48B4C21F-CE38-47D1-9F71-25C435A17113}"/>
              </a:ext>
            </a:extLst>
          </p:cNvPr>
          <p:cNvSpPr txBox="1">
            <a:spLocks noGrp="1" noRot="1" noMove="1" noResize="1" noEditPoints="1" noAdjustHandles="1" noChangeArrowheads="1" noChangeShapeType="1"/>
          </p:cNvSpPr>
          <p:nvPr/>
        </p:nvSpPr>
        <p:spPr>
          <a:xfrm>
            <a:off x="468137" y="2787410"/>
            <a:ext cx="3502275" cy="414686"/>
          </a:xfrm>
          <a:prstGeom prst="rect">
            <a:avLst/>
          </a:prstGeom>
        </p:spPr>
        <p:txBody>
          <a:bodyPr anchor="b" anchorCtr="0"/>
          <a:lstStyle>
            <a:lvl1pPr marL="0" indent="0" algn="l">
              <a:buClr>
                <a:schemeClr val="tx2"/>
              </a:buClr>
              <a:buFont typeface="Arial" panose="020B0604020202020204" pitchFamily="34" charset="0"/>
              <a:buNone/>
              <a:defRPr sz="1400" b="1">
                <a:solidFill>
                  <a:schemeClr val="tx1"/>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ea typeface="+mn-lt"/>
                <a:cs typeface="+mn-lt"/>
              </a:rPr>
              <a:t>Ella Collins-White</a:t>
            </a:r>
          </a:p>
          <a:p>
            <a:r>
              <a:rPr lang="en-GB" sz="1200" b="0" i="1" dirty="0">
                <a:ea typeface="+mn-lt"/>
                <a:cs typeface="+mn-lt"/>
              </a:rPr>
              <a:t>Educational Innovation</a:t>
            </a:r>
            <a:endParaRPr lang="en-US" sz="1200" b="0" i="1" dirty="0">
              <a:cs typeface="Times New Roman" panose="02020603050405020304" pitchFamily="18" charset="0"/>
            </a:endParaRPr>
          </a:p>
        </p:txBody>
      </p:sp>
      <p:pic>
        <p:nvPicPr>
          <p:cNvPr id="5" name="Picture 4" descr="The University of Sydney">
            <a:extLst>
              <a:ext uri="{FF2B5EF4-FFF2-40B4-BE49-F238E27FC236}">
                <a16:creationId xmlns:a16="http://schemas.microsoft.com/office/drawing/2014/main" id="{64CD0582-9EF5-9A4D-89D4-A6A79CB49395}"/>
              </a:ext>
            </a:extLst>
          </p:cNvPr>
          <p:cNvPicPr>
            <a:picLocks noGrp="1" noRot="1" noChangeAspect="1" noMove="1" noResize="1" noEditPoints="1" noAdjustHandles="1" noChangeArrowheads="1" noChangeShapeType="1" noCrop="1"/>
          </p:cNvPicPr>
          <p:nvPr/>
        </p:nvPicPr>
        <p:blipFill>
          <a:blip r:embed="rId4"/>
          <a:stretch>
            <a:fillRect/>
          </a:stretch>
        </p:blipFill>
        <p:spPr>
          <a:xfrm>
            <a:off x="583941" y="3611228"/>
            <a:ext cx="1558620" cy="548204"/>
          </a:xfrm>
          <a:prstGeom prst="rect">
            <a:avLst/>
          </a:prstGeom>
        </p:spPr>
      </p:pic>
      <p:sp>
        <p:nvSpPr>
          <p:cNvPr id="10" name="Cloud Callout 9" descr="Question bubble, “how do you feel today?”">
            <a:extLst>
              <a:ext uri="{FF2B5EF4-FFF2-40B4-BE49-F238E27FC236}">
                <a16:creationId xmlns:a16="http://schemas.microsoft.com/office/drawing/2014/main" id="{79778BB4-0BDE-80A9-65D2-8BF8CB9EB788}"/>
              </a:ext>
            </a:extLst>
          </p:cNvPr>
          <p:cNvSpPr>
            <a:spLocks noGrp="1" noRot="1" noMove="1" noResize="1" noEditPoints="1" noAdjustHandles="1" noChangeArrowheads="1" noChangeShapeType="1"/>
          </p:cNvSpPr>
          <p:nvPr/>
        </p:nvSpPr>
        <p:spPr>
          <a:xfrm rot="21274776">
            <a:off x="6764898" y="93167"/>
            <a:ext cx="2209800" cy="1360091"/>
          </a:xfrm>
          <a:prstGeom prst="cloudCallout">
            <a:avLst/>
          </a:prstGeom>
          <a:solidFill>
            <a:srgbClr val="ECCFEA"/>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i="1">
                <a:solidFill>
                  <a:srgbClr val="002060"/>
                </a:solidFill>
                <a:latin typeface="Aptos" panose="020B0004020202020204" pitchFamily="34" charset="0"/>
              </a:rPr>
              <a:t>How are you feeling today? </a:t>
            </a:r>
            <a:endParaRPr lang="en-US" b="1" i="1">
              <a:solidFill>
                <a:srgbClr val="002060"/>
              </a:solidFill>
              <a:latin typeface="Aptos" panose="020B0004020202020204" pitchFamily="34" charset="0"/>
              <a:hlinkClick r:id="rId5">
                <a:extLst>
                  <a:ext uri="{A12FA001-AC4F-418D-AE19-62706E023703}">
                    <ahyp:hlinkClr xmlns:ahyp="http://schemas.microsoft.com/office/drawing/2018/hyperlinkcolor" val="tx"/>
                  </a:ext>
                </a:extLst>
              </a:hlinkClick>
            </a:endParaRPr>
          </a:p>
        </p:txBody>
      </p:sp>
      <p:pic>
        <p:nvPicPr>
          <p:cNvPr id="4" name="Picture 3" descr="A qr code on a white background">
            <a:extLst>
              <a:ext uri="{FF2B5EF4-FFF2-40B4-BE49-F238E27FC236}">
                <a16:creationId xmlns:a16="http://schemas.microsoft.com/office/drawing/2014/main" id="{99486BEE-11D1-4AE0-8E2E-09560FEFA89F}"/>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861309" y="1826367"/>
            <a:ext cx="2698750" cy="2698750"/>
          </a:xfrm>
          <a:prstGeom prst="rect">
            <a:avLst/>
          </a:prstGeom>
        </p:spPr>
      </p:pic>
      <p:sp>
        <p:nvSpPr>
          <p:cNvPr id="9" name="TextBox 8">
            <a:extLst>
              <a:ext uri="{FF2B5EF4-FFF2-40B4-BE49-F238E27FC236}">
                <a16:creationId xmlns:a16="http://schemas.microsoft.com/office/drawing/2014/main" id="{437141B8-1B0D-98FC-7109-FBEF6E825DD1}"/>
              </a:ext>
            </a:extLst>
          </p:cNvPr>
          <p:cNvSpPr txBox="1">
            <a:spLocks noGrp="1" noRot="1" noMove="1" noResize="1" noEditPoints="1" noAdjustHandles="1" noChangeArrowheads="1" noChangeShapeType="1"/>
          </p:cNvSpPr>
          <p:nvPr/>
        </p:nvSpPr>
        <p:spPr>
          <a:xfrm>
            <a:off x="5861309" y="1721793"/>
            <a:ext cx="2698750" cy="338554"/>
          </a:xfrm>
          <a:prstGeom prst="rect">
            <a:avLst/>
          </a:prstGeom>
          <a:solidFill>
            <a:schemeClr val="bg1"/>
          </a:solidFill>
        </p:spPr>
        <p:txBody>
          <a:bodyPr wrap="square" rtlCol="0">
            <a:spAutoFit/>
          </a:bodyPr>
          <a:lstStyle/>
          <a:p>
            <a:pPr algn="ctr"/>
            <a:r>
              <a:rPr lang="en-US" sz="1600">
                <a:solidFill>
                  <a:srgbClr val="002060"/>
                </a:solidFill>
                <a:latin typeface="Aptos" panose="020B0004020202020204" pitchFamily="34" charset="0"/>
                <a:hlinkClick r:id="rId5">
                  <a:extLst>
                    <a:ext uri="{A12FA001-AC4F-418D-AE19-62706E023703}">
                      <ahyp:hlinkClr xmlns:ahyp="http://schemas.microsoft.com/office/drawing/2018/hyperlinkcolor" val="tx"/>
                    </a:ext>
                  </a:extLst>
                </a:hlinkClick>
              </a:rPr>
              <a:t>www.menti.com</a:t>
            </a:r>
            <a:r>
              <a:rPr lang="en-US" sz="1600">
                <a:solidFill>
                  <a:srgbClr val="002060"/>
                </a:solidFill>
                <a:latin typeface="Aptos" panose="020B0004020202020204" pitchFamily="34" charset="0"/>
              </a:rPr>
              <a:t> </a:t>
            </a:r>
            <a:r>
              <a:rPr lang="en-US" sz="1600">
                <a:latin typeface="Aptos" panose="020B0004020202020204" pitchFamily="34" charset="0"/>
              </a:rPr>
              <a:t>7642 8834</a:t>
            </a:r>
          </a:p>
        </p:txBody>
      </p:sp>
    </p:spTree>
    <p:extLst>
      <p:ext uri="{BB962C8B-B14F-4D97-AF65-F5344CB8AC3E}">
        <p14:creationId xmlns:p14="http://schemas.microsoft.com/office/powerpoint/2010/main" val="70829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5" name="Title 4">
            <a:extLst>
              <a:ext uri="{FF2B5EF4-FFF2-40B4-BE49-F238E27FC236}">
                <a16:creationId xmlns:a16="http://schemas.microsoft.com/office/drawing/2014/main" id="{D7A47AD6-5173-D95F-95C8-A19E7F824F88}"/>
              </a:ext>
            </a:extLst>
          </p:cNvPr>
          <p:cNvSpPr>
            <a:spLocks noGrp="1"/>
          </p:cNvSpPr>
          <p:nvPr>
            <p:ph type="title"/>
          </p:nvPr>
        </p:nvSpPr>
        <p:spPr>
          <a:xfrm>
            <a:off x="577850" y="805934"/>
            <a:ext cx="7988300" cy="369332"/>
          </a:xfrm>
        </p:spPr>
        <p:txBody>
          <a:bodyPr/>
          <a:lstStyle/>
          <a:p>
            <a:r>
              <a:rPr lang="en-US" dirty="0"/>
              <a:t>Process</a:t>
            </a:r>
          </a:p>
        </p:txBody>
      </p:sp>
      <p:sp>
        <p:nvSpPr>
          <p:cNvPr id="6" name="Title 1">
            <a:extLst>
              <a:ext uri="{FF2B5EF4-FFF2-40B4-BE49-F238E27FC236}">
                <a16:creationId xmlns:a16="http://schemas.microsoft.com/office/drawing/2014/main" id="{FB16E84D-86C5-C039-5698-D77A2424BF40}"/>
              </a:ext>
            </a:extLst>
          </p:cNvPr>
          <p:cNvSpPr>
            <a:spLocks noGrp="1"/>
          </p:cNvSpPr>
          <p:nvPr>
            <p:ph type="title"/>
          </p:nvPr>
        </p:nvSpPr>
        <p:spPr>
          <a:xfrm>
            <a:off x="577850" y="1716678"/>
            <a:ext cx="7988300" cy="2301977"/>
          </a:xfrm>
        </p:spPr>
        <p:txBody>
          <a:bodyPr wrap="square" lIns="0" tIns="0" rIns="0" bIns="0" anchor="t">
            <a:spAutoFit/>
          </a:bodyPr>
          <a:lstStyle/>
          <a:p>
            <a:pPr marL="0" marR="0" lvl="0" indent="0" defTabSz="914400" eaLnBrk="1" fontAlgn="auto" latinLnBrk="0" hangingPunct="1">
              <a:lnSpc>
                <a:spcPct val="115000"/>
              </a:lnSpc>
              <a:spcBef>
                <a:spcPts val="0"/>
              </a:spcBef>
              <a:spcAft>
                <a:spcPts val="800"/>
              </a:spcAft>
              <a:buClrTx/>
              <a:buSzTx/>
              <a:buFontTx/>
              <a:buNone/>
              <a:tabLst>
                <a:tab pos="457200" algn="l"/>
              </a:tabLst>
              <a:defRPr/>
            </a:pP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Drawing on the expertise of unit coordinators who had taught the unit before, we challenged our assumptions about what students needed by partnering with past students to reshape the teaching material for the course. Together the students and teachers worked on identifying pain-points throughout the semester, reimagining how their challenges might be met.</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endParaRPr lang="en-US" i="1" dirty="0">
              <a:solidFill>
                <a:schemeClr val="accent2"/>
              </a:solidFill>
            </a:endParaRPr>
          </a:p>
        </p:txBody>
      </p:sp>
    </p:spTree>
    <p:extLst>
      <p:ext uri="{BB962C8B-B14F-4D97-AF65-F5344CB8AC3E}">
        <p14:creationId xmlns:p14="http://schemas.microsoft.com/office/powerpoint/2010/main" val="234046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5" name="Title 4">
            <a:extLst>
              <a:ext uri="{FF2B5EF4-FFF2-40B4-BE49-F238E27FC236}">
                <a16:creationId xmlns:a16="http://schemas.microsoft.com/office/drawing/2014/main" id="{D7A47AD6-5173-D95F-95C8-A19E7F824F88}"/>
              </a:ext>
            </a:extLst>
          </p:cNvPr>
          <p:cNvSpPr>
            <a:spLocks noGrp="1"/>
          </p:cNvSpPr>
          <p:nvPr>
            <p:ph type="title"/>
          </p:nvPr>
        </p:nvSpPr>
        <p:spPr>
          <a:xfrm>
            <a:off x="577850" y="805934"/>
            <a:ext cx="7988300" cy="369332"/>
          </a:xfrm>
        </p:spPr>
        <p:txBody>
          <a:bodyPr/>
          <a:lstStyle/>
          <a:p>
            <a:r>
              <a:rPr lang="en-US" dirty="0"/>
              <a:t>Process </a:t>
            </a:r>
          </a:p>
        </p:txBody>
      </p:sp>
      <p:sp>
        <p:nvSpPr>
          <p:cNvPr id="6" name="Title 1">
            <a:extLst>
              <a:ext uri="{FF2B5EF4-FFF2-40B4-BE49-F238E27FC236}">
                <a16:creationId xmlns:a16="http://schemas.microsoft.com/office/drawing/2014/main" id="{FB16E84D-86C5-C039-5698-D77A2424BF40}"/>
              </a:ext>
            </a:extLst>
          </p:cNvPr>
          <p:cNvSpPr>
            <a:spLocks noGrp="1"/>
          </p:cNvSpPr>
          <p:nvPr>
            <p:ph type="title"/>
          </p:nvPr>
        </p:nvSpPr>
        <p:spPr>
          <a:xfrm>
            <a:off x="577847" y="1317597"/>
            <a:ext cx="6584953" cy="2939074"/>
          </a:xfrm>
        </p:spPr>
        <p:txBody>
          <a:bodyPr wrap="square" lIns="0" tIns="0" rIns="0" bIns="0" anchor="t">
            <a:spAutoFit/>
          </a:bodyPr>
          <a:lstStyle/>
          <a:p>
            <a:pPr marL="0" marR="0" lvl="0" indent="0" defTabSz="914400" eaLnBrk="1" fontAlgn="auto" latinLnBrk="0" hangingPunct="1">
              <a:lnSpc>
                <a:spcPct val="115000"/>
              </a:lnSpc>
              <a:spcBef>
                <a:spcPts val="0"/>
              </a:spcBef>
              <a:spcAft>
                <a:spcPts val="800"/>
              </a:spcAft>
              <a:buClrTx/>
              <a:buSzTx/>
              <a:buFontTx/>
              <a:buNone/>
              <a:tabLst>
                <a:tab pos="457200" algn="l"/>
              </a:tabLst>
              <a:defRPr/>
            </a:pPr>
            <a:r>
              <a:rPr lang="en-AU" sz="1800" strike="sngStrike" kern="100" dirty="0">
                <a:solidFill>
                  <a:sysClr val="windowText" lastClr="000000"/>
                </a:solidFill>
                <a:latin typeface="Arial" panose="020B0604020202020204"/>
                <a:ea typeface="Aptos" panose="020B0004020202020204" pitchFamily="34" charset="0"/>
                <a:cs typeface="Times New Roman" panose="02020603050405020304" pitchFamily="18" charset="0"/>
              </a:rPr>
              <a:t>Drawing on the expertise of unit coordinators who had taught the unit before, we challenged our assumptions about what students needed by partnering with past students to reshape the teaching material for the course. Together the students and teachers worked on identifying pain-points throughout the semester, reimagining how their challenges might be met.</a:t>
            </a:r>
            <a:br>
              <a:rPr lang="en-AU" sz="1800" strike="sngStrike"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endParaRPr lang="en-US" i="1" dirty="0">
              <a:solidFill>
                <a:schemeClr val="accent2"/>
              </a:solidFill>
            </a:endParaRPr>
          </a:p>
        </p:txBody>
      </p:sp>
      <p:sp>
        <p:nvSpPr>
          <p:cNvPr id="2" name="TextBox 1">
            <a:extLst>
              <a:ext uri="{FF2B5EF4-FFF2-40B4-BE49-F238E27FC236}">
                <a16:creationId xmlns:a16="http://schemas.microsoft.com/office/drawing/2014/main" id="{A0FBBDF4-B98C-1913-FD16-1AB70160DEA8}"/>
              </a:ext>
            </a:extLst>
          </p:cNvPr>
          <p:cNvSpPr txBox="1"/>
          <p:nvPr/>
        </p:nvSpPr>
        <p:spPr>
          <a:xfrm>
            <a:off x="4966855" y="3875901"/>
            <a:ext cx="359929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a:t>reconsidered</a:t>
            </a:r>
            <a:r>
              <a:rPr lang="en-US" dirty="0"/>
              <a:t> – what is my goal for this case study? Which story am I trying to tell and why?</a:t>
            </a:r>
          </a:p>
        </p:txBody>
      </p:sp>
      <p:sp>
        <p:nvSpPr>
          <p:cNvPr id="3" name="Bent Arrow 12">
            <a:extLst>
              <a:ext uri="{FF2B5EF4-FFF2-40B4-BE49-F238E27FC236}">
                <a16:creationId xmlns:a16="http://schemas.microsoft.com/office/drawing/2014/main" id="{454C2DC4-97E9-34F7-9094-B9202DF027B6}"/>
              </a:ext>
              <a:ext uri="{C183D7F6-B498-43B3-948B-1728B52AA6E4}">
                <adec:decorative xmlns:adec="http://schemas.microsoft.com/office/drawing/2017/decorative" val="1"/>
              </a:ext>
            </a:extLst>
          </p:cNvPr>
          <p:cNvSpPr/>
          <p:nvPr/>
        </p:nvSpPr>
        <p:spPr>
          <a:xfrm rot="16200000">
            <a:off x="4124324" y="3390169"/>
            <a:ext cx="895350" cy="666751"/>
          </a:xfrm>
          <a:prstGeom prst="bentArrow">
            <a:avLst>
              <a:gd name="adj1" fmla="val 17858"/>
              <a:gd name="adj2" fmla="val 25000"/>
              <a:gd name="adj3" fmla="val 25000"/>
              <a:gd name="adj4" fmla="val 413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692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5" name="Title 4">
            <a:extLst>
              <a:ext uri="{FF2B5EF4-FFF2-40B4-BE49-F238E27FC236}">
                <a16:creationId xmlns:a16="http://schemas.microsoft.com/office/drawing/2014/main" id="{D7A47AD6-5173-D95F-95C8-A19E7F824F88}"/>
              </a:ext>
            </a:extLst>
          </p:cNvPr>
          <p:cNvSpPr>
            <a:spLocks noGrp="1"/>
          </p:cNvSpPr>
          <p:nvPr>
            <p:ph type="title"/>
          </p:nvPr>
        </p:nvSpPr>
        <p:spPr>
          <a:xfrm>
            <a:off x="577850" y="805934"/>
            <a:ext cx="7988300" cy="369332"/>
          </a:xfrm>
        </p:spPr>
        <p:txBody>
          <a:bodyPr/>
          <a:lstStyle/>
          <a:p>
            <a:r>
              <a:rPr lang="en-US" dirty="0"/>
              <a:t>Process  </a:t>
            </a:r>
          </a:p>
        </p:txBody>
      </p:sp>
      <p:sp>
        <p:nvSpPr>
          <p:cNvPr id="6" name="Title 1">
            <a:extLst>
              <a:ext uri="{FF2B5EF4-FFF2-40B4-BE49-F238E27FC236}">
                <a16:creationId xmlns:a16="http://schemas.microsoft.com/office/drawing/2014/main" id="{FB16E84D-86C5-C039-5698-D77A2424BF40}"/>
              </a:ext>
            </a:extLst>
          </p:cNvPr>
          <p:cNvSpPr>
            <a:spLocks noGrp="1"/>
          </p:cNvSpPr>
          <p:nvPr>
            <p:ph type="title"/>
          </p:nvPr>
        </p:nvSpPr>
        <p:spPr>
          <a:xfrm>
            <a:off x="577847" y="1317597"/>
            <a:ext cx="6584953" cy="4531818"/>
          </a:xfrm>
        </p:spPr>
        <p:txBody>
          <a:bodyPr wrap="square" lIns="0" tIns="0" rIns="0" bIns="0" anchor="t">
            <a:spAutoFit/>
          </a:bodyPr>
          <a:lstStyle/>
          <a:p>
            <a:pPr marL="0" marR="0" lvl="0" indent="0" defTabSz="914400" eaLnBrk="1" fontAlgn="auto" latinLnBrk="0" hangingPunct="1">
              <a:lnSpc>
                <a:spcPct val="115000"/>
              </a:lnSpc>
              <a:spcBef>
                <a:spcPts val="0"/>
              </a:spcBef>
              <a:spcAft>
                <a:spcPts val="800"/>
              </a:spcAft>
              <a:buClrTx/>
              <a:buSzTx/>
              <a:buFontTx/>
              <a:buNone/>
              <a:tabLst>
                <a:tab pos="457200" algn="l"/>
              </a:tabLst>
              <a:defRPr/>
            </a:pP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Solution: Drawing on the expertise of unit coordinators who had taught the unit before and data drawn from across our first-year units, we recognised that belonging was a key challenge to success at university. Drawing on this research we changed the model of learning in 3 significant ways:</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Tutors took only 1 class through the semester</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Tutors were given specific time and instruction to cultivate relationships with students, both in-class and outside of class</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A “peer-tutor” was employed to co-teach with main tutor for 4 tutorials throughout the semester</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strike="sngStrike"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endParaRPr lang="en-US" i="1" dirty="0">
              <a:solidFill>
                <a:schemeClr val="accent2"/>
              </a:solidFill>
            </a:endParaRPr>
          </a:p>
        </p:txBody>
      </p:sp>
    </p:spTree>
    <p:extLst>
      <p:ext uri="{BB962C8B-B14F-4D97-AF65-F5344CB8AC3E}">
        <p14:creationId xmlns:p14="http://schemas.microsoft.com/office/powerpoint/2010/main" val="73677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5" name="Title 4">
            <a:extLst>
              <a:ext uri="{FF2B5EF4-FFF2-40B4-BE49-F238E27FC236}">
                <a16:creationId xmlns:a16="http://schemas.microsoft.com/office/drawing/2014/main" id="{D7A47AD6-5173-D95F-95C8-A19E7F824F88}"/>
              </a:ext>
            </a:extLst>
          </p:cNvPr>
          <p:cNvSpPr>
            <a:spLocks noGrp="1"/>
          </p:cNvSpPr>
          <p:nvPr>
            <p:ph type="title"/>
          </p:nvPr>
        </p:nvSpPr>
        <p:spPr>
          <a:xfrm>
            <a:off x="577850" y="805934"/>
            <a:ext cx="7988300" cy="369332"/>
          </a:xfrm>
        </p:spPr>
        <p:txBody>
          <a:bodyPr/>
          <a:lstStyle/>
          <a:p>
            <a:r>
              <a:rPr lang="en-US" dirty="0"/>
              <a:t>Outcome</a:t>
            </a:r>
          </a:p>
        </p:txBody>
      </p:sp>
      <p:sp>
        <p:nvSpPr>
          <p:cNvPr id="6" name="Title 1">
            <a:extLst>
              <a:ext uri="{FF2B5EF4-FFF2-40B4-BE49-F238E27FC236}">
                <a16:creationId xmlns:a16="http://schemas.microsoft.com/office/drawing/2014/main" id="{FB16E84D-86C5-C039-5698-D77A2424BF40}"/>
              </a:ext>
            </a:extLst>
          </p:cNvPr>
          <p:cNvSpPr>
            <a:spLocks noGrp="1"/>
          </p:cNvSpPr>
          <p:nvPr>
            <p:ph type="title"/>
          </p:nvPr>
        </p:nvSpPr>
        <p:spPr>
          <a:xfrm>
            <a:off x="577847" y="1317597"/>
            <a:ext cx="6584953" cy="3894721"/>
          </a:xfrm>
        </p:spPr>
        <p:txBody>
          <a:bodyPr wrap="square" lIns="0" tIns="0" rIns="0" bIns="0" anchor="t">
            <a:spAutoFit/>
          </a:bodyPr>
          <a:lstStyle/>
          <a:p>
            <a:pPr marR="0" lvl="0" defTabSz="914400" eaLnBrk="1" fontAlgn="auto" latinLnBrk="0" hangingPunct="1">
              <a:lnSpc>
                <a:spcPct val="115000"/>
              </a:lnSpc>
              <a:spcBef>
                <a:spcPts val="0"/>
              </a:spcBef>
              <a:spcAft>
                <a:spcPts val="800"/>
              </a:spcAft>
              <a:buClrTx/>
              <a:buSzTx/>
              <a:tabLst>
                <a:tab pos="457200" algn="l"/>
              </a:tabLst>
              <a:defRPr/>
            </a:pP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The teaching team observed that fostering a space where students felt they belonged had significant impact on attendance, peer to peer interaction and connection with tutors. </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t>Students reported that these changes supported both them as individuals and as learners in their new context of university.</a:t>
            </a: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strike="sngStrike"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br>
              <a:rPr lang="en-AU" sz="1800" kern="100" dirty="0">
                <a:solidFill>
                  <a:sysClr val="windowText" lastClr="000000"/>
                </a:solidFill>
                <a:latin typeface="Arial" panose="020B0604020202020204"/>
                <a:ea typeface="Aptos" panose="020B0004020202020204" pitchFamily="34" charset="0"/>
                <a:cs typeface="Times New Roman" panose="02020603050405020304" pitchFamily="18" charset="0"/>
              </a:rPr>
            </a:br>
            <a:endParaRPr lang="en-US" i="1" dirty="0">
              <a:solidFill>
                <a:schemeClr val="accent2"/>
              </a:solidFill>
            </a:endParaRPr>
          </a:p>
        </p:txBody>
      </p:sp>
    </p:spTree>
    <p:extLst>
      <p:ext uri="{BB962C8B-B14F-4D97-AF65-F5344CB8AC3E}">
        <p14:creationId xmlns:p14="http://schemas.microsoft.com/office/powerpoint/2010/main" val="399979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8" name="TextBox 7">
            <a:extLst>
              <a:ext uri="{FF2B5EF4-FFF2-40B4-BE49-F238E27FC236}">
                <a16:creationId xmlns:a16="http://schemas.microsoft.com/office/drawing/2014/main" id="{1C929CBD-F052-F7F1-9450-D200D1007BFF}"/>
              </a:ext>
            </a:extLst>
          </p:cNvPr>
          <p:cNvSpPr txBox="1">
            <a:spLocks noGrp="1" noRot="1" noMove="1" noResize="1" noEditPoints="1" noAdjustHandles="1" noChangeArrowheads="1" noChangeShapeType="1"/>
          </p:cNvSpPr>
          <p:nvPr/>
        </p:nvSpPr>
        <p:spPr>
          <a:xfrm>
            <a:off x="571500" y="752240"/>
            <a:ext cx="7048500" cy="3665555"/>
          </a:xfrm>
          <a:prstGeom prst="rect">
            <a:avLst/>
          </a:prstGeom>
          <a:noFill/>
        </p:spPr>
        <p:txBody>
          <a:bodyPr wrap="square" rtlCol="0">
            <a:spAutoFit/>
          </a:bodyPr>
          <a:lstStyle/>
          <a:p>
            <a:pPr>
              <a:lnSpc>
                <a:spcPct val="115000"/>
              </a:lnSpc>
              <a:spcAft>
                <a:spcPts val="800"/>
              </a:spcAft>
            </a:pPr>
            <a:endParaRPr lang="en-AU" sz="1500" b="1" i="1" kern="100" dirty="0">
              <a:latin typeface="+mn-lt"/>
              <a:ea typeface="Aptos" panose="020B0004020202020204" pitchFamily="34" charset="0"/>
              <a:cs typeface="Times New Roman" panose="02020603050405020304" pitchFamily="18" charset="0"/>
            </a:endParaRPr>
          </a:p>
          <a:p>
            <a:pPr>
              <a:lnSpc>
                <a:spcPct val="115000"/>
              </a:lnSpc>
              <a:spcAft>
                <a:spcPts val="800"/>
              </a:spcAft>
            </a:pPr>
            <a:r>
              <a:rPr lang="en-AU" sz="1500" kern="100" dirty="0">
                <a:effectLst/>
                <a:latin typeface="+mn-lt"/>
                <a:ea typeface="Aptos" panose="020B0004020202020204" pitchFamily="34" charset="0"/>
                <a:cs typeface="Times New Roman" panose="02020603050405020304" pitchFamily="18" charset="0"/>
              </a:rPr>
              <a:t>“The tutor classes have been far more intimate, with the ability for staff and students to learn each others names and to help exactly what I need. This relational style has made it easier to learn, and enabled me to learn in ways that support my abilities.”</a:t>
            </a:r>
          </a:p>
          <a:p>
            <a:pPr>
              <a:lnSpc>
                <a:spcPct val="115000"/>
              </a:lnSpc>
              <a:spcAft>
                <a:spcPts val="800"/>
              </a:spcAft>
            </a:pPr>
            <a:r>
              <a:rPr lang="en-AU" sz="1500" kern="100" dirty="0">
                <a:effectLst/>
                <a:latin typeface="+mn-lt"/>
                <a:ea typeface="Aptos" panose="020B0004020202020204" pitchFamily="34" charset="0"/>
                <a:cs typeface="Times New Roman" panose="02020603050405020304" pitchFamily="18" charset="0"/>
              </a:rPr>
              <a:t>“I have really enjoyed being in a smaller tutorial group with the same tutor, it has allowed me to form a good relationship and feel comfortable in my environment and therefore have a sense of belonging as I am respected”</a:t>
            </a:r>
          </a:p>
          <a:p>
            <a:pPr>
              <a:lnSpc>
                <a:spcPct val="115000"/>
              </a:lnSpc>
              <a:spcAft>
                <a:spcPts val="800"/>
              </a:spcAft>
            </a:pPr>
            <a:r>
              <a:rPr lang="en-AU" sz="1500" kern="100" dirty="0">
                <a:effectLst/>
                <a:latin typeface="+mn-lt"/>
                <a:ea typeface="Aptos" panose="020B0004020202020204" pitchFamily="34" charset="0"/>
                <a:cs typeface="Times New Roman" panose="02020603050405020304" pitchFamily="18" charset="0"/>
              </a:rPr>
              <a:t>“great teacher-student relationships and made me feel comfortable and excited to go to uni.”</a:t>
            </a:r>
          </a:p>
          <a:p>
            <a:pPr>
              <a:lnSpc>
                <a:spcPct val="115000"/>
              </a:lnSpc>
              <a:spcAft>
                <a:spcPts val="800"/>
              </a:spcAft>
            </a:pPr>
            <a:r>
              <a:rPr lang="en-AU" sz="1500" kern="100" dirty="0">
                <a:effectLst/>
                <a:latin typeface="+mn-lt"/>
                <a:ea typeface="Aptos" panose="020B0004020202020204" pitchFamily="34" charset="0"/>
                <a:cs typeface="Times New Roman" panose="02020603050405020304" pitchFamily="18" charset="0"/>
              </a:rPr>
              <a:t>“Through these classes and the support staff I have felt a better sense of belonging as they have been able to help me through the nuances of </a:t>
            </a:r>
            <a:r>
              <a:rPr lang="en-AU" sz="1500" kern="100" dirty="0" err="1">
                <a:effectLst/>
                <a:latin typeface="+mn-lt"/>
                <a:ea typeface="Aptos" panose="020B0004020202020204" pitchFamily="34" charset="0"/>
                <a:cs typeface="Times New Roman" panose="02020603050405020304" pitchFamily="18" charset="0"/>
              </a:rPr>
              <a:t>uni</a:t>
            </a:r>
            <a:r>
              <a:rPr lang="en-AU" sz="1500" kern="100" dirty="0">
                <a:effectLst/>
                <a:latin typeface="+mn-lt"/>
                <a:ea typeface="Aptos" panose="020B0004020202020204" pitchFamily="34" charset="0"/>
                <a:cs typeface="Times New Roman" panose="02020603050405020304" pitchFamily="18" charset="0"/>
              </a:rPr>
              <a:t> life.”</a:t>
            </a:r>
          </a:p>
        </p:txBody>
      </p:sp>
      <p:sp>
        <p:nvSpPr>
          <p:cNvPr id="5" name="Title 4">
            <a:extLst>
              <a:ext uri="{FF2B5EF4-FFF2-40B4-BE49-F238E27FC236}">
                <a16:creationId xmlns:a16="http://schemas.microsoft.com/office/drawing/2014/main" id="{D08FD820-6B99-4378-35ED-FBED931A0CA9}"/>
              </a:ext>
            </a:extLst>
          </p:cNvPr>
          <p:cNvSpPr>
            <a:spLocks noGrp="1"/>
          </p:cNvSpPr>
          <p:nvPr>
            <p:ph type="title"/>
          </p:nvPr>
        </p:nvSpPr>
        <p:spPr>
          <a:xfrm>
            <a:off x="577850" y="736598"/>
            <a:ext cx="7988300" cy="369332"/>
          </a:xfrm>
        </p:spPr>
        <p:txBody>
          <a:bodyPr/>
          <a:lstStyle/>
          <a:p>
            <a:r>
              <a:rPr lang="en-AU" i="1" kern="100" dirty="0">
                <a:ea typeface="Aptos" panose="020B0004020202020204" pitchFamily="34" charset="0"/>
                <a:cs typeface="Times New Roman" panose="02020603050405020304" pitchFamily="18" charset="0"/>
              </a:rPr>
              <a:t>Students are telling us…</a:t>
            </a:r>
            <a:endParaRPr lang="en-US" dirty="0"/>
          </a:p>
        </p:txBody>
      </p:sp>
    </p:spTree>
    <p:extLst>
      <p:ext uri="{BB962C8B-B14F-4D97-AF65-F5344CB8AC3E}">
        <p14:creationId xmlns:p14="http://schemas.microsoft.com/office/powerpoint/2010/main" val="399550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7C5BB">
            <a:alpha val="40000"/>
          </a:srgb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769ED-81FA-635F-492A-FE79C6393144}"/>
              </a:ext>
            </a:extLst>
          </p:cNvPr>
          <p:cNvSpPr>
            <a:spLocks noGrp="1" noRot="1" noMove="1" noResize="1" noEditPoints="1" noAdjustHandles="1" noChangeArrowheads="1" noChangeShapeType="1"/>
          </p:cNvSpPr>
          <p:nvPr>
            <p:ph type="title"/>
          </p:nvPr>
        </p:nvSpPr>
        <p:spPr>
          <a:xfrm>
            <a:off x="571500" y="285750"/>
            <a:ext cx="7988300" cy="369332"/>
          </a:xfrm>
        </p:spPr>
        <p:txBody>
          <a:bodyPr wrap="square" lIns="0" tIns="0" rIns="0" bIns="0" anchor="t">
            <a:spAutoFit/>
          </a:bodyPr>
          <a:lstStyle/>
          <a:p>
            <a:r>
              <a:rPr lang="en-US" i="1">
                <a:latin typeface="Times"/>
              </a:rPr>
              <a:t>Your turn…</a:t>
            </a:r>
          </a:p>
        </p:txBody>
      </p:sp>
      <p:sp>
        <p:nvSpPr>
          <p:cNvPr id="15" name="Text Placeholder 14">
            <a:extLst>
              <a:ext uri="{FF2B5EF4-FFF2-40B4-BE49-F238E27FC236}">
                <a16:creationId xmlns:a16="http://schemas.microsoft.com/office/drawing/2014/main" id="{99A3D6FA-46B6-8A6C-95F8-A5843DD9DB50}"/>
              </a:ext>
            </a:extLst>
          </p:cNvPr>
          <p:cNvSpPr>
            <a:spLocks noGrp="1" noRot="1" noMove="1" noResize="1" noEditPoints="1" noAdjustHandles="1" noChangeArrowheads="1" noChangeShapeType="1"/>
          </p:cNvSpPr>
          <p:nvPr>
            <p:ph type="body" sz="quarter" idx="10"/>
          </p:nvPr>
        </p:nvSpPr>
        <p:spPr>
          <a:xfrm>
            <a:off x="571500" y="742950"/>
            <a:ext cx="2438400" cy="3825933"/>
          </a:xfrm>
        </p:spPr>
        <p:txBody>
          <a:bodyPr wrap="square" lIns="0" tIns="0" rIns="0" bIns="0" anchor="t">
            <a:noAutofit/>
          </a:bodyPr>
          <a:lstStyle/>
          <a:p>
            <a:pPr marL="0" indent="0" algn="l">
              <a:spcBef>
                <a:spcPts val="600"/>
              </a:spcBef>
              <a:buNone/>
            </a:pPr>
            <a:r>
              <a:rPr lang="en-US" sz="1400" b="1" dirty="0">
                <a:solidFill>
                  <a:schemeClr val="accent6">
                    <a:lumMod val="75000"/>
                  </a:schemeClr>
                </a:solidFill>
              </a:rPr>
              <a:t>Think </a:t>
            </a:r>
            <a:r>
              <a:rPr lang="en-US" sz="1400" dirty="0">
                <a:solidFill>
                  <a:schemeClr val="accent6">
                    <a:lumMod val="75000"/>
                  </a:schemeClr>
                </a:solidFill>
              </a:rPr>
              <a:t>(5 minutes)</a:t>
            </a:r>
          </a:p>
          <a:p>
            <a:pPr marL="0" indent="0" algn="l">
              <a:spcBef>
                <a:spcPts val="600"/>
              </a:spcBef>
              <a:buNone/>
            </a:pPr>
            <a:r>
              <a:rPr lang="en-US" sz="1400" dirty="0">
                <a:solidFill>
                  <a:schemeClr val="accent6">
                    <a:lumMod val="75000"/>
                  </a:schemeClr>
                </a:solidFill>
              </a:rPr>
              <a:t>Take some time to individually think through and refine your ideas for a useful case study that applies to your specific context. Consider the following questions:</a:t>
            </a:r>
          </a:p>
          <a:p>
            <a:pPr algn="l">
              <a:spcBef>
                <a:spcPts val="600"/>
              </a:spcBef>
            </a:pPr>
            <a:r>
              <a:rPr lang="en-US" sz="1400" dirty="0">
                <a:solidFill>
                  <a:schemeClr val="accent6">
                    <a:lumMod val="75000"/>
                  </a:schemeClr>
                </a:solidFill>
              </a:rPr>
              <a:t>What are the key challenges or opportunities in your context?</a:t>
            </a:r>
          </a:p>
          <a:p>
            <a:pPr algn="l">
              <a:spcBef>
                <a:spcPts val="600"/>
              </a:spcBef>
            </a:pPr>
            <a:r>
              <a:rPr lang="en-US" sz="1400" dirty="0">
                <a:solidFill>
                  <a:schemeClr val="accent6">
                    <a:lumMod val="75000"/>
                  </a:schemeClr>
                </a:solidFill>
              </a:rPr>
              <a:t>How can a case study highlight these aspects?</a:t>
            </a:r>
          </a:p>
          <a:p>
            <a:pPr algn="l">
              <a:spcBef>
                <a:spcPts val="600"/>
              </a:spcBef>
            </a:pPr>
            <a:r>
              <a:rPr lang="en-US" sz="1400" dirty="0">
                <a:solidFill>
                  <a:schemeClr val="accent6">
                    <a:lumMod val="75000"/>
                  </a:schemeClr>
                </a:solidFill>
              </a:rPr>
              <a:t>What information and examples will be most impactful?</a:t>
            </a:r>
          </a:p>
        </p:txBody>
      </p:sp>
      <p:sp>
        <p:nvSpPr>
          <p:cNvPr id="12" name="Text Placeholder 11">
            <a:extLst>
              <a:ext uri="{FF2B5EF4-FFF2-40B4-BE49-F238E27FC236}">
                <a16:creationId xmlns:a16="http://schemas.microsoft.com/office/drawing/2014/main" id="{5FCF9A0D-C021-4228-C864-4441B98E480E}"/>
              </a:ext>
            </a:extLst>
          </p:cNvPr>
          <p:cNvSpPr>
            <a:spLocks noGrp="1" noRot="1" noMove="1" noResize="1" noEditPoints="1" noAdjustHandles="1" noChangeArrowheads="1" noChangeShapeType="1"/>
          </p:cNvSpPr>
          <p:nvPr>
            <p:ph type="body" sz="quarter" idx="14"/>
          </p:nvPr>
        </p:nvSpPr>
        <p:spPr>
          <a:xfrm>
            <a:off x="3429000" y="742950"/>
            <a:ext cx="2438400" cy="3825933"/>
          </a:xfrm>
        </p:spPr>
        <p:txBody>
          <a:bodyPr/>
          <a:lstStyle/>
          <a:p>
            <a:pPr marL="0" indent="0">
              <a:spcBef>
                <a:spcPts val="600"/>
              </a:spcBef>
              <a:buNone/>
            </a:pPr>
            <a:r>
              <a:rPr lang="en-US" sz="1400" b="1">
                <a:solidFill>
                  <a:schemeClr val="accent6">
                    <a:lumMod val="75000"/>
                  </a:schemeClr>
                </a:solidFill>
              </a:rPr>
              <a:t>Discuss </a:t>
            </a:r>
            <a:r>
              <a:rPr lang="en-US" sz="1400">
                <a:solidFill>
                  <a:schemeClr val="accent6">
                    <a:lumMod val="75000"/>
                  </a:schemeClr>
                </a:solidFill>
              </a:rPr>
              <a:t>(20 minutes)</a:t>
            </a:r>
          </a:p>
          <a:p>
            <a:pPr marL="0" indent="0" algn="l">
              <a:spcBef>
                <a:spcPts val="600"/>
              </a:spcBef>
              <a:buNone/>
            </a:pPr>
            <a:r>
              <a:rPr lang="en-US" sz="1400">
                <a:solidFill>
                  <a:schemeClr val="accent6">
                    <a:lumMod val="75000"/>
                  </a:schemeClr>
                </a:solidFill>
              </a:rPr>
              <a:t>You will be placed in groups. During this time:</a:t>
            </a:r>
          </a:p>
          <a:p>
            <a:pPr algn="l">
              <a:spcBef>
                <a:spcPts val="600"/>
              </a:spcBef>
            </a:pPr>
            <a:r>
              <a:rPr lang="en-US" sz="1400">
                <a:solidFill>
                  <a:schemeClr val="accent6">
                    <a:lumMod val="75000"/>
                  </a:schemeClr>
                </a:solidFill>
              </a:rPr>
              <a:t>Share your initial ideas with your group.</a:t>
            </a:r>
          </a:p>
          <a:p>
            <a:pPr algn="l">
              <a:spcBef>
                <a:spcPts val="600"/>
              </a:spcBef>
            </a:pPr>
            <a:r>
              <a:rPr lang="en-US" sz="1400">
                <a:solidFill>
                  <a:schemeClr val="accent6">
                    <a:lumMod val="75000"/>
                  </a:schemeClr>
                </a:solidFill>
              </a:rPr>
              <a:t>Discuss the challenges and opportunities each of you has identified.</a:t>
            </a:r>
          </a:p>
          <a:p>
            <a:pPr algn="l">
              <a:spcBef>
                <a:spcPts val="600"/>
              </a:spcBef>
            </a:pPr>
            <a:r>
              <a:rPr lang="en-US" sz="1400">
                <a:solidFill>
                  <a:schemeClr val="accent6">
                    <a:lumMod val="75000"/>
                  </a:schemeClr>
                </a:solidFill>
              </a:rPr>
              <a:t>Provide feedback and suggestions to help each other improve your case study ideas.</a:t>
            </a:r>
          </a:p>
          <a:p>
            <a:pPr algn="l">
              <a:spcBef>
                <a:spcPts val="600"/>
              </a:spcBef>
            </a:pPr>
            <a:r>
              <a:rPr lang="en-US" sz="1400">
                <a:solidFill>
                  <a:schemeClr val="accent6">
                    <a:lumMod val="75000"/>
                  </a:schemeClr>
                </a:solidFill>
              </a:rPr>
              <a:t>Work together to refine your concepts and develop a more detailed outline.</a:t>
            </a:r>
          </a:p>
          <a:p>
            <a:pPr marL="0" indent="0" algn="l">
              <a:spcBef>
                <a:spcPts val="600"/>
              </a:spcBef>
              <a:buNone/>
            </a:pPr>
            <a:br>
              <a:rPr lang="en-US" sz="1400">
                <a:solidFill>
                  <a:schemeClr val="accent6">
                    <a:lumMod val="75000"/>
                  </a:schemeClr>
                </a:solidFill>
              </a:rPr>
            </a:br>
            <a:endParaRPr lang="en-US" sz="1400">
              <a:solidFill>
                <a:schemeClr val="accent6">
                  <a:lumMod val="75000"/>
                </a:schemeClr>
              </a:solidFill>
            </a:endParaRPr>
          </a:p>
        </p:txBody>
      </p:sp>
      <p:sp>
        <p:nvSpPr>
          <p:cNvPr id="13" name="Text Placeholder 12">
            <a:extLst>
              <a:ext uri="{FF2B5EF4-FFF2-40B4-BE49-F238E27FC236}">
                <a16:creationId xmlns:a16="http://schemas.microsoft.com/office/drawing/2014/main" id="{F5837D72-7159-2D3E-0CF9-FA05BA42EFB1}"/>
              </a:ext>
            </a:extLst>
          </p:cNvPr>
          <p:cNvSpPr>
            <a:spLocks noGrp="1" noRot="1" noMove="1" noResize="1" noEditPoints="1" noAdjustHandles="1" noChangeArrowheads="1" noChangeShapeType="1"/>
          </p:cNvSpPr>
          <p:nvPr>
            <p:ph type="body" sz="quarter" idx="15"/>
          </p:nvPr>
        </p:nvSpPr>
        <p:spPr>
          <a:xfrm>
            <a:off x="6286500" y="739717"/>
            <a:ext cx="2438400" cy="3825933"/>
          </a:xfrm>
        </p:spPr>
        <p:txBody>
          <a:bodyPr wrap="square" lIns="0" tIns="0" rIns="0" bIns="0" anchor="t">
            <a:noAutofit/>
          </a:bodyPr>
          <a:lstStyle/>
          <a:p>
            <a:pPr marL="0" indent="0">
              <a:spcBef>
                <a:spcPts val="600"/>
              </a:spcBef>
              <a:buNone/>
            </a:pPr>
            <a:r>
              <a:rPr lang="en-US" sz="1400" b="1">
                <a:solidFill>
                  <a:schemeClr val="accent6">
                    <a:lumMod val="75000"/>
                  </a:schemeClr>
                </a:solidFill>
              </a:rPr>
              <a:t>Pitch </a:t>
            </a:r>
            <a:r>
              <a:rPr lang="en-US" sz="1400">
                <a:solidFill>
                  <a:schemeClr val="accent6">
                    <a:lumMod val="75000"/>
                  </a:schemeClr>
                </a:solidFill>
              </a:rPr>
              <a:t>(15 minutes)</a:t>
            </a:r>
          </a:p>
          <a:p>
            <a:pPr marL="0" indent="0">
              <a:spcBef>
                <a:spcPts val="600"/>
              </a:spcBef>
              <a:buNone/>
            </a:pPr>
            <a:r>
              <a:rPr lang="en-US" sz="1400">
                <a:solidFill>
                  <a:schemeClr val="accent6">
                    <a:lumMod val="75000"/>
                  </a:schemeClr>
                </a:solidFill>
              </a:rPr>
              <a:t>You have the option to pitch your refined case study idea to the larger workshop group. During your pitch:</a:t>
            </a:r>
          </a:p>
          <a:p>
            <a:pPr>
              <a:spcBef>
                <a:spcPts val="600"/>
              </a:spcBef>
            </a:pPr>
            <a:r>
              <a:rPr lang="en-US" sz="1400">
                <a:solidFill>
                  <a:schemeClr val="accent6">
                    <a:lumMod val="75000"/>
                  </a:schemeClr>
                </a:solidFill>
              </a:rPr>
              <a:t>Present the key points of your case study.</a:t>
            </a:r>
          </a:p>
          <a:p>
            <a:pPr>
              <a:spcBef>
                <a:spcPts val="600"/>
              </a:spcBef>
            </a:pPr>
            <a:r>
              <a:rPr lang="en-US" sz="1400">
                <a:solidFill>
                  <a:schemeClr val="accent6">
                    <a:lumMod val="75000"/>
                  </a:schemeClr>
                </a:solidFill>
              </a:rPr>
              <a:t>Explain the context, challenges, and potential solutions or insights your case study offers.</a:t>
            </a:r>
          </a:p>
          <a:p>
            <a:pPr>
              <a:spcBef>
                <a:spcPts val="600"/>
              </a:spcBef>
            </a:pPr>
            <a:r>
              <a:rPr lang="en-US" sz="1400">
                <a:solidFill>
                  <a:schemeClr val="accent6">
                    <a:lumMod val="75000"/>
                  </a:schemeClr>
                </a:solidFill>
              </a:rPr>
              <a:t>Receive feedback from the group to further refine and improve your case study.</a:t>
            </a:r>
          </a:p>
          <a:p>
            <a:pPr marL="0" indent="0">
              <a:spcBef>
                <a:spcPts val="600"/>
              </a:spcBef>
              <a:buNone/>
            </a:pPr>
            <a:endParaRPr lang="en-US" sz="1400">
              <a:solidFill>
                <a:schemeClr val="accent6">
                  <a:lumMod val="75000"/>
                </a:schemeClr>
              </a:solidFill>
            </a:endParaRPr>
          </a:p>
        </p:txBody>
      </p:sp>
    </p:spTree>
    <p:extLst>
      <p:ext uri="{BB962C8B-B14F-4D97-AF65-F5344CB8AC3E}">
        <p14:creationId xmlns:p14="http://schemas.microsoft.com/office/powerpoint/2010/main" val="3844897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7C5BB">
            <a:alpha val="4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BBD1C7-82C3-6C93-58B7-0D411129A6D7}"/>
              </a:ext>
            </a:extLst>
          </p:cNvPr>
          <p:cNvSpPr>
            <a:spLocks noGrp="1" noRot="1" noMove="1" noResize="1" noEditPoints="1" noAdjustHandles="1" noChangeArrowheads="1" noChangeShapeType="1"/>
          </p:cNvSpPr>
          <p:nvPr>
            <p:ph type="title"/>
          </p:nvPr>
        </p:nvSpPr>
        <p:spPr>
          <a:xfrm>
            <a:off x="571500" y="763150"/>
            <a:ext cx="3055938" cy="369332"/>
          </a:xfrm>
        </p:spPr>
        <p:txBody>
          <a:bodyPr wrap="square" lIns="0" tIns="0" rIns="0" bIns="0" anchor="t">
            <a:spAutoFit/>
          </a:bodyPr>
          <a:lstStyle/>
          <a:p>
            <a:pPr algn="ctr"/>
            <a:r>
              <a:rPr lang="en-US"/>
              <a:t>Connect with us!</a:t>
            </a:r>
          </a:p>
        </p:txBody>
      </p:sp>
      <p:sp>
        <p:nvSpPr>
          <p:cNvPr id="9" name="Text Placeholder 2">
            <a:extLst>
              <a:ext uri="{FF2B5EF4-FFF2-40B4-BE49-F238E27FC236}">
                <a16:creationId xmlns:a16="http://schemas.microsoft.com/office/drawing/2014/main" id="{C6B9858A-1414-474B-D5B8-C815827CE731}"/>
              </a:ext>
            </a:extLst>
          </p:cNvPr>
          <p:cNvSpPr>
            <a:spLocks noGrp="1" noRot="1" noMove="1" noResize="1" noEditPoints="1" noAdjustHandles="1" noChangeArrowheads="1" noChangeShapeType="1"/>
          </p:cNvSpPr>
          <p:nvPr>
            <p:ph type="body" sz="quarter" idx="11"/>
          </p:nvPr>
        </p:nvSpPr>
        <p:spPr>
          <a:xfrm>
            <a:off x="571500" y="1438619"/>
            <a:ext cx="3297546" cy="2761663"/>
          </a:xfrm>
        </p:spPr>
        <p:txBody>
          <a:bodyPr wrap="square" lIns="0" tIns="0" rIns="0" bIns="0" anchor="t">
            <a:noAutofit/>
          </a:bodyPr>
          <a:lstStyle/>
          <a:p>
            <a:pPr marL="0" indent="0" algn="ctr">
              <a:buNone/>
            </a:pPr>
            <a:r>
              <a:rPr lang="en-US" dirty="0">
                <a:solidFill>
                  <a:schemeClr val="accent6">
                    <a:lumMod val="75000"/>
                  </a:schemeClr>
                </a:solidFill>
              </a:rPr>
              <a:t>Further questions or ideas? Please get in touch with us!</a:t>
            </a:r>
          </a:p>
          <a:p>
            <a:pPr marL="0" indent="0" algn="ctr">
              <a:buNone/>
            </a:pPr>
            <a:endParaRPr lang="en-US" dirty="0">
              <a:solidFill>
                <a:schemeClr val="accent6">
                  <a:lumMod val="75000"/>
                </a:schemeClr>
              </a:solidFill>
            </a:endParaRPr>
          </a:p>
          <a:p>
            <a:pPr marL="0" indent="0" algn="ctr">
              <a:buNone/>
            </a:pPr>
            <a:r>
              <a:rPr lang="en-US" dirty="0">
                <a:solidFill>
                  <a:schemeClr val="accent6">
                    <a:lumMod val="75000"/>
                  </a:schemeClr>
                </a:solidFill>
                <a:hlinkClick r:id="rId2">
                  <a:extLst>
                    <a:ext uri="{A12FA001-AC4F-418D-AE19-62706E023703}">
                      <ahyp:hlinkClr xmlns:ahyp="http://schemas.microsoft.com/office/drawing/2018/hyperlinkcolor" val="tx"/>
                    </a:ext>
                  </a:extLst>
                </a:hlinkClick>
              </a:rPr>
              <a:t>ella.collins-white@sydney.edu.au</a:t>
            </a:r>
            <a:br>
              <a:rPr lang="en-US" dirty="0">
                <a:solidFill>
                  <a:schemeClr val="accent6">
                    <a:lumMod val="75000"/>
                  </a:schemeClr>
                </a:solidFill>
              </a:rPr>
            </a:br>
            <a:br>
              <a:rPr lang="en-US" dirty="0">
                <a:solidFill>
                  <a:schemeClr val="accent6">
                    <a:lumMod val="75000"/>
                  </a:schemeClr>
                </a:solidFill>
              </a:rPr>
            </a:br>
            <a:r>
              <a:rPr lang="en-US" dirty="0">
                <a:solidFill>
                  <a:schemeClr val="accent6">
                    <a:lumMod val="75000"/>
                  </a:schemeClr>
                </a:solidFill>
                <a:hlinkClick r:id="rId3">
                  <a:extLst>
                    <a:ext uri="{A12FA001-AC4F-418D-AE19-62706E023703}">
                      <ahyp:hlinkClr xmlns:ahyp="http://schemas.microsoft.com/office/drawing/2018/hyperlinkcolor" val="tx"/>
                    </a:ext>
                  </a:extLst>
                </a:hlinkClick>
              </a:rPr>
              <a:t>samantha.poulos@sydney.edu.au</a:t>
            </a:r>
            <a:endParaRPr lang="en-US" dirty="0">
              <a:solidFill>
                <a:schemeClr val="accent6">
                  <a:lumMod val="75000"/>
                </a:schemeClr>
              </a:solidFill>
            </a:endParaRPr>
          </a:p>
          <a:p>
            <a:pPr marL="0" indent="0" algn="ctr">
              <a:buNone/>
            </a:pPr>
            <a:endParaRPr lang="en-US" dirty="0">
              <a:solidFill>
                <a:schemeClr val="accent6">
                  <a:lumMod val="75000"/>
                </a:schemeClr>
              </a:solidFill>
            </a:endParaRPr>
          </a:p>
          <a:p>
            <a:pPr marL="0" indent="0" algn="ctr">
              <a:buNone/>
            </a:pPr>
            <a:r>
              <a:rPr lang="en-US" dirty="0">
                <a:solidFill>
                  <a:schemeClr val="accent6">
                    <a:lumMod val="75000"/>
                  </a:schemeClr>
                </a:solidFill>
                <a:hlinkClick r:id="rId4">
                  <a:extLst>
                    <a:ext uri="{A12FA001-AC4F-418D-AE19-62706E023703}">
                      <ahyp:hlinkClr xmlns:ahyp="http://schemas.microsoft.com/office/drawing/2018/hyperlinkcolor" val="tx"/>
                    </a:ext>
                  </a:extLst>
                </a:hlinkClick>
              </a:rPr>
              <a:t>sarah.humphreys@sydney.edu.au</a:t>
            </a:r>
            <a:endParaRPr lang="en-US" dirty="0">
              <a:solidFill>
                <a:schemeClr val="accent6">
                  <a:lumMod val="75000"/>
                </a:schemeClr>
              </a:solidFill>
            </a:endParaRPr>
          </a:p>
          <a:p>
            <a:pPr marL="0" indent="0" algn="ctr">
              <a:buNone/>
            </a:pPr>
            <a:endParaRPr lang="en-US" dirty="0">
              <a:solidFill>
                <a:schemeClr val="accent6">
                  <a:lumMod val="75000"/>
                </a:schemeClr>
              </a:solidFill>
            </a:endParaRPr>
          </a:p>
        </p:txBody>
      </p:sp>
      <p:pic>
        <p:nvPicPr>
          <p:cNvPr id="2" name="object 4">
            <a:extLst>
              <a:ext uri="{FF2B5EF4-FFF2-40B4-BE49-F238E27FC236}">
                <a16:creationId xmlns:a16="http://schemas.microsoft.com/office/drawing/2014/main" id="{0F0D4A87-8B25-F799-8509-B6127C21790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l="5459" r="5461" b="2"/>
          <a:stretch/>
        </p:blipFill>
        <p:spPr>
          <a:xfrm>
            <a:off x="4495800" y="10"/>
            <a:ext cx="4648200" cy="5143490"/>
          </a:xfrm>
          <a:prstGeom prst="rect">
            <a:avLst/>
          </a:prstGeom>
          <a:noFill/>
        </p:spPr>
      </p:pic>
    </p:spTree>
    <p:extLst>
      <p:ext uri="{BB962C8B-B14F-4D97-AF65-F5344CB8AC3E}">
        <p14:creationId xmlns:p14="http://schemas.microsoft.com/office/powerpoint/2010/main" val="189868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7C5BB">
            <a:alpha val="40000"/>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DEA8B6-A908-F45A-7E93-E41D92952584}"/>
              </a:ext>
            </a:extLst>
          </p:cNvPr>
          <p:cNvSpPr>
            <a:spLocks noGrp="1" noRot="1" noMove="1" noResize="1" noEditPoints="1" noAdjustHandles="1" noChangeArrowheads="1" noChangeShapeType="1"/>
          </p:cNvSpPr>
          <p:nvPr>
            <p:ph type="body" idx="1"/>
          </p:nvPr>
        </p:nvSpPr>
        <p:spPr>
          <a:xfrm>
            <a:off x="923409" y="1432410"/>
            <a:ext cx="7642741" cy="3152289"/>
          </a:xfrm>
          <a:prstGeom prst="rect">
            <a:avLst/>
          </a:prstGeom>
        </p:spPr>
        <p:txBody>
          <a:bodyPr numCol="1">
            <a:normAutofit fontScale="92500" lnSpcReduction="10000"/>
          </a:bodyPr>
          <a:lstStyle/>
          <a:p>
            <a:pPr marL="0" indent="0">
              <a:spcAft>
                <a:spcPts val="600"/>
              </a:spcAft>
              <a:buNone/>
            </a:pPr>
            <a:r>
              <a:rPr lang="en-US" sz="2000" dirty="0">
                <a:solidFill>
                  <a:srgbClr val="1A345E">
                    <a:lumMod val="75000"/>
                  </a:srgbClr>
                </a:solidFill>
                <a:ea typeface="+mj-ea"/>
                <a:cs typeface="+mj-cs"/>
              </a:rPr>
              <a:t>As we begin, I would like to acknowledge and pay respect to the </a:t>
            </a:r>
            <a:r>
              <a:rPr lang="en-US" sz="2000" dirty="0" err="1">
                <a:solidFill>
                  <a:srgbClr val="1A345E">
                    <a:lumMod val="75000"/>
                  </a:srgbClr>
                </a:solidFill>
                <a:ea typeface="+mj-ea"/>
                <a:cs typeface="+mj-cs"/>
              </a:rPr>
              <a:t>Woi</a:t>
            </a:r>
            <a:r>
              <a:rPr lang="en-US" sz="2000" dirty="0">
                <a:solidFill>
                  <a:srgbClr val="1A345E">
                    <a:lumMod val="75000"/>
                  </a:srgbClr>
                </a:solidFill>
                <a:ea typeface="+mj-ea"/>
                <a:cs typeface="+mj-cs"/>
              </a:rPr>
              <a:t> wurrung and Boon wurrung language groups of the eastern Kulin Nation on whose unceded lands we meet today. </a:t>
            </a:r>
            <a:br>
              <a:rPr lang="en-US" sz="2000" dirty="0">
                <a:solidFill>
                  <a:srgbClr val="1A345E">
                    <a:lumMod val="75000"/>
                  </a:srgbClr>
                </a:solidFill>
                <a:ea typeface="+mj-ea"/>
                <a:cs typeface="+mj-cs"/>
              </a:rPr>
            </a:br>
            <a:br>
              <a:rPr lang="en-US" sz="2000" dirty="0">
                <a:solidFill>
                  <a:srgbClr val="1A345E">
                    <a:lumMod val="75000"/>
                  </a:srgbClr>
                </a:solidFill>
                <a:ea typeface="+mj-ea"/>
                <a:cs typeface="+mj-cs"/>
              </a:rPr>
            </a:br>
            <a:r>
              <a:rPr lang="en-US" sz="2000" dirty="0">
                <a:solidFill>
                  <a:srgbClr val="1A345E">
                    <a:lumMod val="75000"/>
                  </a:srgbClr>
                </a:solidFill>
                <a:ea typeface="+mj-ea"/>
                <a:cs typeface="+mj-cs"/>
              </a:rPr>
              <a:t>I would also like to acknowledge the land on which I live and work, the land of the Gadigal of the Eora Nation. I pay respect to their Elders past and present, and to any First Nations people in attendance. </a:t>
            </a:r>
            <a:br>
              <a:rPr lang="en-US" sz="2000" dirty="0">
                <a:solidFill>
                  <a:srgbClr val="1A345E">
                    <a:lumMod val="75000"/>
                  </a:srgbClr>
                </a:solidFill>
                <a:ea typeface="+mj-ea"/>
                <a:cs typeface="+mj-cs"/>
              </a:rPr>
            </a:br>
            <a:br>
              <a:rPr lang="en-US" sz="2000" dirty="0">
                <a:solidFill>
                  <a:srgbClr val="1A345E">
                    <a:lumMod val="75000"/>
                  </a:srgbClr>
                </a:solidFill>
                <a:ea typeface="+mj-ea"/>
                <a:cs typeface="+mj-cs"/>
              </a:rPr>
            </a:br>
            <a:r>
              <a:rPr lang="en-US" sz="2000" dirty="0">
                <a:solidFill>
                  <a:srgbClr val="1A345E">
                    <a:lumMod val="75000"/>
                  </a:srgbClr>
                </a:solidFill>
                <a:ea typeface="+mj-ea"/>
                <a:cs typeface="+mj-cs"/>
              </a:rPr>
              <a:t>As we share our own knowledge, teaching, learning and research practices within this space may we also pay respect to the knowledge embedded forever within the Aboriginal Custodianship of Country.</a:t>
            </a:r>
            <a:endParaRPr lang="en-US" sz="1800" dirty="0">
              <a:solidFill>
                <a:schemeClr val="accent6">
                  <a:lumMod val="75000"/>
                </a:schemeClr>
              </a:solidFill>
              <a:latin typeface="+mn-lt"/>
            </a:endParaRPr>
          </a:p>
        </p:txBody>
      </p:sp>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p:txBody>
          <a:bodyPr/>
          <a:lstStyle/>
          <a:p>
            <a:r>
              <a:rPr lang="en-US" dirty="0">
                <a:solidFill>
                  <a:schemeClr val="accent6">
                    <a:lumMod val="75000"/>
                  </a:schemeClr>
                </a:solidFill>
              </a:rPr>
              <a:t>Acknowledgment</a:t>
            </a:r>
          </a:p>
        </p:txBody>
      </p:sp>
    </p:spTree>
    <p:extLst>
      <p:ext uri="{BB962C8B-B14F-4D97-AF65-F5344CB8AC3E}">
        <p14:creationId xmlns:p14="http://schemas.microsoft.com/office/powerpoint/2010/main" val="116301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7C5BB">
            <a:alpha val="40000"/>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DEA8B6-A908-F45A-7E93-E41D92952584}"/>
              </a:ext>
            </a:extLst>
          </p:cNvPr>
          <p:cNvSpPr>
            <a:spLocks noGrp="1" noRot="1" noMove="1" noResize="1" noEditPoints="1" noAdjustHandles="1" noChangeArrowheads="1" noChangeShapeType="1"/>
          </p:cNvSpPr>
          <p:nvPr>
            <p:ph type="body" idx="1"/>
          </p:nvPr>
        </p:nvSpPr>
        <p:spPr>
          <a:xfrm>
            <a:off x="923409" y="1432410"/>
            <a:ext cx="7642741" cy="3152289"/>
          </a:xfrm>
          <a:prstGeom prst="rect">
            <a:avLst/>
          </a:prstGeom>
        </p:spPr>
        <p:txBody>
          <a:bodyPr numCol="1"/>
          <a:lstStyle/>
          <a:p>
            <a:pPr marL="342900" indent="-342900">
              <a:spcAft>
                <a:spcPts val="600"/>
              </a:spcAft>
              <a:buFont typeface="+mj-lt"/>
              <a:buAutoNum type="arabicPeriod"/>
            </a:pPr>
            <a:r>
              <a:rPr lang="en-US" sz="1800" b="1" dirty="0">
                <a:solidFill>
                  <a:schemeClr val="accent6">
                    <a:lumMod val="75000"/>
                  </a:schemeClr>
                </a:solidFill>
                <a:latin typeface="+mn-lt"/>
              </a:rPr>
              <a:t>Why create a case study?</a:t>
            </a:r>
          </a:p>
          <a:p>
            <a:pPr marL="342900" indent="-342900">
              <a:spcAft>
                <a:spcPts val="600"/>
              </a:spcAft>
              <a:buFont typeface="+mj-lt"/>
              <a:buAutoNum type="arabicPeriod"/>
            </a:pPr>
            <a:r>
              <a:rPr lang="en-US" sz="1800" b="1" dirty="0">
                <a:solidFill>
                  <a:schemeClr val="accent6">
                    <a:lumMod val="75000"/>
                  </a:schemeClr>
                </a:solidFill>
                <a:latin typeface="+mn-lt"/>
              </a:rPr>
              <a:t>How to create a case study: </a:t>
            </a:r>
            <a:r>
              <a:rPr lang="en-US" sz="1800" dirty="0">
                <a:solidFill>
                  <a:schemeClr val="accent6">
                    <a:lumMod val="75000"/>
                  </a:schemeClr>
                </a:solidFill>
                <a:latin typeface="+mn-lt"/>
              </a:rPr>
              <a:t>share and scaffold (15 minutes)</a:t>
            </a:r>
          </a:p>
          <a:p>
            <a:pPr marL="342900" indent="-342900">
              <a:spcAft>
                <a:spcPts val="600"/>
              </a:spcAft>
              <a:buFont typeface="+mj-lt"/>
              <a:buAutoNum type="arabicPeriod"/>
            </a:pPr>
            <a:r>
              <a:rPr lang="en-US" sz="1800" b="1" dirty="0">
                <a:solidFill>
                  <a:schemeClr val="accent6">
                    <a:lumMod val="75000"/>
                  </a:schemeClr>
                </a:solidFill>
                <a:latin typeface="+mn-lt"/>
              </a:rPr>
              <a:t>Think: </a:t>
            </a:r>
            <a:r>
              <a:rPr lang="en-US" sz="1800" dirty="0">
                <a:solidFill>
                  <a:schemeClr val="accent6">
                    <a:lumMod val="75000"/>
                  </a:schemeClr>
                </a:solidFill>
                <a:latin typeface="+mn-lt"/>
              </a:rPr>
              <a:t>Time given to individuals to think through and/or finesse ideas for what might be a useful case study for your context (5 minutes)</a:t>
            </a:r>
          </a:p>
          <a:p>
            <a:pPr marL="342900" indent="-342900">
              <a:spcAft>
                <a:spcPts val="600"/>
              </a:spcAft>
              <a:buFont typeface="+mj-lt"/>
              <a:buAutoNum type="arabicPeriod"/>
            </a:pPr>
            <a:r>
              <a:rPr lang="en-US" sz="1800" b="1" dirty="0">
                <a:solidFill>
                  <a:schemeClr val="accent6">
                    <a:lumMod val="75000"/>
                  </a:schemeClr>
                </a:solidFill>
                <a:latin typeface="+mn-lt"/>
              </a:rPr>
              <a:t>Discuss: </a:t>
            </a:r>
            <a:r>
              <a:rPr lang="en-US" sz="1800" dirty="0">
                <a:solidFill>
                  <a:schemeClr val="accent6">
                    <a:lumMod val="75000"/>
                  </a:schemeClr>
                </a:solidFill>
                <a:latin typeface="+mn-lt"/>
              </a:rPr>
              <a:t>Participants will then be placed in breakout rooms to work in groups together on challenges and to share their ideas (20 minutes)</a:t>
            </a:r>
          </a:p>
          <a:p>
            <a:pPr marL="342900" indent="-342900">
              <a:spcAft>
                <a:spcPts val="600"/>
              </a:spcAft>
              <a:buFont typeface="+mj-lt"/>
              <a:buAutoNum type="arabicPeriod"/>
            </a:pPr>
            <a:r>
              <a:rPr lang="en-US" sz="1800" b="1" dirty="0">
                <a:solidFill>
                  <a:schemeClr val="accent6">
                    <a:lumMod val="75000"/>
                  </a:schemeClr>
                </a:solidFill>
                <a:latin typeface="+mn-lt"/>
              </a:rPr>
              <a:t>Pitch: </a:t>
            </a:r>
            <a:r>
              <a:rPr lang="en-US" sz="1800" dirty="0">
                <a:solidFill>
                  <a:schemeClr val="accent6">
                    <a:lumMod val="75000"/>
                  </a:schemeClr>
                </a:solidFill>
                <a:latin typeface="+mn-lt"/>
              </a:rPr>
              <a:t>Participants will be given the option to pitch in the workshop and receive feedback (15 minutes)</a:t>
            </a:r>
          </a:p>
        </p:txBody>
      </p:sp>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p:txBody>
          <a:bodyPr/>
          <a:lstStyle/>
          <a:p>
            <a:r>
              <a:rPr lang="en-US" dirty="0">
                <a:solidFill>
                  <a:schemeClr val="accent6">
                    <a:lumMod val="75000"/>
                  </a:schemeClr>
                </a:solidFill>
              </a:rPr>
              <a:t>Outline</a:t>
            </a:r>
          </a:p>
        </p:txBody>
      </p:sp>
    </p:spTree>
    <p:extLst>
      <p:ext uri="{BB962C8B-B14F-4D97-AF65-F5344CB8AC3E}">
        <p14:creationId xmlns:p14="http://schemas.microsoft.com/office/powerpoint/2010/main" val="232568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7C5BB">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a:xfrm>
            <a:off x="577850" y="736598"/>
            <a:ext cx="5670550" cy="369332"/>
          </a:xfrm>
        </p:spPr>
        <p:txBody>
          <a:bodyPr/>
          <a:lstStyle/>
          <a:p>
            <a:r>
              <a:rPr lang="en-US" dirty="0">
                <a:solidFill>
                  <a:schemeClr val="accent6">
                    <a:lumMod val="75000"/>
                  </a:schemeClr>
                </a:solidFill>
              </a:rPr>
              <a:t>Why create a case study?</a:t>
            </a:r>
          </a:p>
        </p:txBody>
      </p:sp>
      <p:sp>
        <p:nvSpPr>
          <p:cNvPr id="4" name="Text Placeholder 3">
            <a:extLst>
              <a:ext uri="{FF2B5EF4-FFF2-40B4-BE49-F238E27FC236}">
                <a16:creationId xmlns:a16="http://schemas.microsoft.com/office/drawing/2014/main" id="{991D60E2-4DF6-719F-1461-504501CFF1AE}"/>
              </a:ext>
            </a:extLst>
          </p:cNvPr>
          <p:cNvSpPr>
            <a:spLocks noGrp="1" noRot="1" noMove="1" noResize="1" noEditPoints="1" noAdjustHandles="1" noChangeArrowheads="1" noChangeShapeType="1"/>
          </p:cNvSpPr>
          <p:nvPr>
            <p:ph type="body" idx="1"/>
          </p:nvPr>
        </p:nvSpPr>
        <p:spPr>
          <a:xfrm>
            <a:off x="734223" y="1310790"/>
            <a:ext cx="5514177" cy="3273909"/>
          </a:xfrm>
        </p:spPr>
        <p:txBody>
          <a:bodyPr/>
          <a:lstStyle/>
          <a:p>
            <a:pPr marL="0" indent="0">
              <a:spcAft>
                <a:spcPts val="600"/>
              </a:spcAft>
              <a:buNone/>
            </a:pPr>
            <a:r>
              <a:rPr lang="en-US" sz="1500" b="1" dirty="0">
                <a:solidFill>
                  <a:schemeClr val="accent6">
                    <a:lumMod val="75000"/>
                  </a:schemeClr>
                </a:solidFill>
                <a:latin typeface="+mn-lt"/>
              </a:rPr>
              <a:t>Barriers to UDL implementation are often discussed as…</a:t>
            </a:r>
          </a:p>
          <a:p>
            <a:pPr marL="285750" indent="-285750">
              <a:spcAft>
                <a:spcPts val="600"/>
              </a:spcAft>
              <a:buFont typeface="Arial" panose="020B0604020202020204" pitchFamily="34" charset="0"/>
              <a:buChar char="•"/>
            </a:pPr>
            <a:r>
              <a:rPr lang="en-US" sz="1500" dirty="0">
                <a:solidFill>
                  <a:schemeClr val="accent6">
                    <a:lumMod val="75000"/>
                  </a:schemeClr>
                </a:solidFill>
                <a:latin typeface="+mn-lt"/>
              </a:rPr>
              <a:t>Lack of confidence in UDL</a:t>
            </a:r>
          </a:p>
          <a:p>
            <a:pPr marL="285750" indent="-285750">
              <a:spcAft>
                <a:spcPts val="600"/>
              </a:spcAft>
              <a:buFont typeface="Arial" panose="020B0604020202020204" pitchFamily="34" charset="0"/>
              <a:buChar char="•"/>
            </a:pPr>
            <a:r>
              <a:rPr lang="en-US" sz="1500" dirty="0">
                <a:solidFill>
                  <a:schemeClr val="accent6">
                    <a:lumMod val="75000"/>
                  </a:schemeClr>
                </a:solidFill>
                <a:latin typeface="+mn-lt"/>
              </a:rPr>
              <a:t>Misunderstanding of impact of UDL</a:t>
            </a:r>
          </a:p>
          <a:p>
            <a:pPr marL="285750" indent="-285750">
              <a:spcAft>
                <a:spcPts val="600"/>
              </a:spcAft>
              <a:buFont typeface="Arial" panose="020B0604020202020204" pitchFamily="34" charset="0"/>
              <a:buChar char="•"/>
            </a:pPr>
            <a:r>
              <a:rPr lang="en-US" sz="1500" dirty="0">
                <a:solidFill>
                  <a:schemeClr val="accent6">
                    <a:lumMod val="75000"/>
                  </a:schemeClr>
                </a:solidFill>
                <a:latin typeface="+mn-lt"/>
              </a:rPr>
              <a:t>Time constraints and perceived complexity of implementing UDL</a:t>
            </a:r>
            <a:endParaRPr lang="en-US" sz="1500" i="1" dirty="0">
              <a:solidFill>
                <a:schemeClr val="accent6">
                  <a:lumMod val="75000"/>
                </a:schemeClr>
              </a:solidFill>
              <a:latin typeface="+mn-lt"/>
            </a:endParaRPr>
          </a:p>
          <a:p>
            <a:endParaRPr lang="en-US" sz="1500" i="1" dirty="0">
              <a:solidFill>
                <a:schemeClr val="accent6">
                  <a:lumMod val="75000"/>
                </a:schemeClr>
              </a:solidFill>
              <a:latin typeface="+mn-lt"/>
            </a:endParaRPr>
          </a:p>
          <a:p>
            <a:pPr marL="0" indent="0">
              <a:buNone/>
            </a:pPr>
            <a:r>
              <a:rPr lang="en-US" sz="1500" i="1" dirty="0">
                <a:solidFill>
                  <a:schemeClr val="accent6">
                    <a:lumMod val="75000"/>
                  </a:schemeClr>
                </a:solidFill>
                <a:latin typeface="+mn-lt"/>
              </a:rPr>
              <a:t>“I think that </a:t>
            </a:r>
            <a:r>
              <a:rPr lang="en-AU" sz="1500" i="1" dirty="0">
                <a:solidFill>
                  <a:schemeClr val="accent6">
                    <a:lumMod val="75000"/>
                  </a:schemeClr>
                </a:solidFill>
                <a:effectLst/>
                <a:latin typeface="+mn-lt"/>
              </a:rPr>
              <a:t>when people feel busy they are reluctant to change because change takes</a:t>
            </a:r>
            <a:r>
              <a:rPr lang="en-AU" sz="1500" i="1" dirty="0">
                <a:solidFill>
                  <a:schemeClr val="accent6">
                    <a:lumMod val="75000"/>
                  </a:schemeClr>
                </a:solidFill>
                <a:latin typeface="+mn-lt"/>
              </a:rPr>
              <a:t> </a:t>
            </a:r>
            <a:r>
              <a:rPr lang="en-AU" sz="1500" i="1" dirty="0">
                <a:solidFill>
                  <a:schemeClr val="accent6">
                    <a:lumMod val="75000"/>
                  </a:schemeClr>
                </a:solidFill>
                <a:effectLst/>
                <a:latin typeface="+mn-lt"/>
              </a:rPr>
              <a:t>thought and effort. With more understanding of some of the techniques that can be used [in UDL],</a:t>
            </a:r>
            <a:r>
              <a:rPr lang="en-AU" sz="1500" i="1" dirty="0">
                <a:solidFill>
                  <a:schemeClr val="accent6">
                    <a:lumMod val="75000"/>
                  </a:schemeClr>
                </a:solidFill>
                <a:latin typeface="+mn-lt"/>
              </a:rPr>
              <a:t> </a:t>
            </a:r>
            <a:r>
              <a:rPr lang="en-AU" sz="1500" i="1" dirty="0">
                <a:solidFill>
                  <a:schemeClr val="accent6">
                    <a:lumMod val="75000"/>
                  </a:schemeClr>
                </a:solidFill>
                <a:effectLst/>
                <a:latin typeface="+mn-lt"/>
              </a:rPr>
              <a:t>and even relatively small changes that can have a big impact.” </a:t>
            </a:r>
          </a:p>
          <a:p>
            <a:pPr marL="0" indent="0" algn="r">
              <a:buNone/>
            </a:pPr>
            <a:r>
              <a:rPr lang="en-AU" sz="1500" i="1" kern="100" dirty="0">
                <a:solidFill>
                  <a:schemeClr val="accent6">
                    <a:lumMod val="75000"/>
                  </a:schemeClr>
                </a:solidFill>
                <a:latin typeface="+mn-lt"/>
                <a:ea typeface="Aptos" panose="020B0004020202020204" pitchFamily="34" charset="0"/>
                <a:cs typeface="Times New Roman" panose="02020603050405020304" pitchFamily="18" charset="0"/>
              </a:rPr>
              <a:t>	</a:t>
            </a:r>
            <a:r>
              <a:rPr lang="en-AU" sz="1200"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Hills, M., </a:t>
            </a:r>
            <a:r>
              <a:rPr lang="en-AU" sz="1200" kern="100" dirty="0" err="1">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Overend</a:t>
            </a:r>
            <a:r>
              <a:rPr lang="en-AU" sz="1200"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 A., &amp; Hildebrandt, S. (2022). Faculty Perspectives on UDL: Exploring Bridges and Barriers for Broader Adoption in Higher Education. </a:t>
            </a:r>
            <a:r>
              <a:rPr lang="en-AU" sz="1200" i="1"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The Canadian Journal for the Scholarship of Teaching and Learning</a:t>
            </a:r>
            <a:r>
              <a:rPr lang="en-AU" sz="1200"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r>
              <a:rPr lang="en-AU" sz="1200" i="1"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13</a:t>
            </a:r>
            <a:r>
              <a:rPr lang="en-AU" sz="1200"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(1). </a:t>
            </a:r>
            <a:r>
              <a:rPr lang="en-AU" sz="1200" u="sng"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https://doi.org/10.5206/cjsotlrcacea.2022.1.13588</a:t>
            </a:r>
            <a:r>
              <a:rPr lang="en-AU" sz="1200" kern="100" dirty="0">
                <a:solidFill>
                  <a:schemeClr val="accent6">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AU" sz="12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AU" sz="1500" i="1" dirty="0">
              <a:solidFill>
                <a:schemeClr val="accent6">
                  <a:lumMod val="75000"/>
                </a:schemeClr>
              </a:solidFill>
              <a:effectLst/>
              <a:latin typeface="+mn-lt"/>
            </a:endParaRPr>
          </a:p>
          <a:p>
            <a:pPr marL="0" indent="0">
              <a:buNone/>
            </a:pPr>
            <a:endParaRPr lang="en-US" sz="1500" dirty="0"/>
          </a:p>
        </p:txBody>
      </p:sp>
      <p:pic>
        <p:nvPicPr>
          <p:cNvPr id="6" name="Picture Placeholder 9" descr="A collage of different people&#10;&#10;">
            <a:extLst>
              <a:ext uri="{FF2B5EF4-FFF2-40B4-BE49-F238E27FC236}">
                <a16:creationId xmlns:a16="http://schemas.microsoft.com/office/drawing/2014/main" id="{8884CE6E-56C5-44CE-9AF8-8DF00BFD53BE}"/>
              </a:ext>
            </a:extLst>
          </p:cNvPr>
          <p:cNvPicPr>
            <a:picLocks noGrp="1" noRot="1" noChangeAspect="1" noMove="1" noResize="1" noEditPoints="1" noAdjustHandles="1" noChangeArrowheads="1" noChangeShapeType="1" noCrop="1"/>
          </p:cNvPicPr>
          <p:nvPr>
            <p:ph type="pic" sz="quarter" idx="10"/>
          </p:nvPr>
        </p:nvPicPr>
        <p:blipFill>
          <a:blip r:embed="rId4">
            <a:alphaModFix amt="85000"/>
            <a:extLst>
              <a:ext uri="{28A0092B-C50C-407E-A947-70E740481C1C}">
                <a14:useLocalDpi xmlns:a14="http://schemas.microsoft.com/office/drawing/2010/main" val="0"/>
              </a:ext>
            </a:extLst>
          </a:blip>
          <a:srcRect l="14520" r="14520"/>
          <a:stretch>
            <a:fillRect/>
          </a:stretch>
        </p:blipFill>
        <p:spPr>
          <a:solidFill>
            <a:schemeClr val="bg1">
              <a:lumMod val="95000"/>
              <a:alpha val="0"/>
            </a:schemeClr>
          </a:solidFill>
        </p:spPr>
      </p:pic>
    </p:spTree>
    <p:extLst>
      <p:ext uri="{BB962C8B-B14F-4D97-AF65-F5344CB8AC3E}">
        <p14:creationId xmlns:p14="http://schemas.microsoft.com/office/powerpoint/2010/main" val="223036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a:xfrm>
            <a:off x="577850" y="736598"/>
            <a:ext cx="7988300" cy="369332"/>
          </a:xfrm>
        </p:spPr>
        <p:txBody>
          <a:bodyPr/>
          <a:lstStyle/>
          <a:p>
            <a:r>
              <a:rPr lang="en-US" dirty="0">
                <a:solidFill>
                  <a:schemeClr val="bg2">
                    <a:lumMod val="10000"/>
                  </a:schemeClr>
                </a:solidFill>
              </a:rPr>
              <a:t>Creating a case study</a:t>
            </a:r>
          </a:p>
        </p:txBody>
      </p:sp>
      <p:sp>
        <p:nvSpPr>
          <p:cNvPr id="3" name="TextBox 2">
            <a:extLst>
              <a:ext uri="{FF2B5EF4-FFF2-40B4-BE49-F238E27FC236}">
                <a16:creationId xmlns:a16="http://schemas.microsoft.com/office/drawing/2014/main" id="{AAD7E94A-2C96-434C-0B3A-6E5F7DD3CC7D}"/>
              </a:ext>
            </a:extLst>
          </p:cNvPr>
          <p:cNvSpPr txBox="1">
            <a:spLocks noGrp="1" noRot="1" noMove="1" noResize="1" noEditPoints="1" noAdjustHandles="1" noChangeArrowheads="1" noChangeShapeType="1"/>
          </p:cNvSpPr>
          <p:nvPr/>
        </p:nvSpPr>
        <p:spPr>
          <a:xfrm>
            <a:off x="1173529" y="2318624"/>
            <a:ext cx="5534854" cy="1000274"/>
          </a:xfrm>
          <a:prstGeom prst="rect">
            <a:avLst/>
          </a:prstGeom>
          <a:noFill/>
        </p:spPr>
        <p:txBody>
          <a:bodyPr wrap="square" rtlCol="0">
            <a:spAutoFit/>
          </a:bodyPr>
          <a:lstStyle/>
          <a:p>
            <a:pPr>
              <a:spcAft>
                <a:spcPts val="600"/>
              </a:spcAft>
            </a:pPr>
            <a:r>
              <a:rPr lang="en-AU" dirty="0">
                <a:effectLst/>
                <a:latin typeface="+mn-lt"/>
              </a:rPr>
              <a:t>Establish background and context</a:t>
            </a:r>
          </a:p>
          <a:p>
            <a:pPr marL="285750" indent="-285750">
              <a:spcAft>
                <a:spcPts val="600"/>
              </a:spcAft>
              <a:buFont typeface="Arial" panose="020B0604020202020204" pitchFamily="34" charset="0"/>
              <a:buChar char="•"/>
            </a:pPr>
            <a:r>
              <a:rPr lang="en-AU" dirty="0">
                <a:latin typeface="+mn-lt"/>
              </a:rPr>
              <a:t>Who are our </a:t>
            </a:r>
            <a:r>
              <a:rPr lang="en-AU" b="1" dirty="0">
                <a:latin typeface="+mn-lt"/>
              </a:rPr>
              <a:t>learners</a:t>
            </a:r>
            <a:r>
              <a:rPr lang="en-AU" dirty="0">
                <a:latin typeface="+mn-lt"/>
              </a:rPr>
              <a:t>? What are their challenges, </a:t>
            </a:r>
            <a:r>
              <a:rPr lang="en-AU" b="1" dirty="0">
                <a:latin typeface="+mn-lt"/>
              </a:rPr>
              <a:t>goals</a:t>
            </a:r>
            <a:r>
              <a:rPr lang="en-AU" dirty="0">
                <a:latin typeface="+mn-lt"/>
              </a:rPr>
              <a:t> and </a:t>
            </a:r>
            <a:r>
              <a:rPr lang="en-AU" b="1" dirty="0">
                <a:latin typeface="+mn-lt"/>
              </a:rPr>
              <a:t>barriers</a:t>
            </a:r>
            <a:r>
              <a:rPr lang="en-AU" dirty="0">
                <a:latin typeface="+mn-lt"/>
              </a:rPr>
              <a:t>? </a:t>
            </a:r>
          </a:p>
        </p:txBody>
      </p:sp>
      <p:pic>
        <p:nvPicPr>
          <p:cNvPr id="9" name="Picture 8" descr="A group of icons on with the first 3 designing for diversity step Learners, Goals, Barriers">
            <a:extLst>
              <a:ext uri="{FF2B5EF4-FFF2-40B4-BE49-F238E27FC236}">
                <a16:creationId xmlns:a16="http://schemas.microsoft.com/office/drawing/2014/main" id="{E1396C2D-9CA1-22C0-BDA4-91F9817D85B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246150" y="411750"/>
            <a:ext cx="4320000" cy="4320000"/>
          </a:xfrm>
          <a:prstGeom prst="rect">
            <a:avLst/>
          </a:prstGeom>
        </p:spPr>
      </p:pic>
    </p:spTree>
    <p:extLst>
      <p:ext uri="{BB962C8B-B14F-4D97-AF65-F5344CB8AC3E}">
        <p14:creationId xmlns:p14="http://schemas.microsoft.com/office/powerpoint/2010/main" val="127723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a:xfrm>
            <a:off x="577850" y="736598"/>
            <a:ext cx="7988300" cy="369332"/>
          </a:xfrm>
        </p:spPr>
        <p:txBody>
          <a:bodyPr/>
          <a:lstStyle/>
          <a:p>
            <a:r>
              <a:rPr lang="en-US" dirty="0">
                <a:solidFill>
                  <a:schemeClr val="bg2">
                    <a:lumMod val="10000"/>
                  </a:schemeClr>
                </a:solidFill>
              </a:rPr>
              <a:t>Creating a case study </a:t>
            </a:r>
          </a:p>
        </p:txBody>
      </p:sp>
      <p:sp>
        <p:nvSpPr>
          <p:cNvPr id="7" name="TextBox 6">
            <a:extLst>
              <a:ext uri="{FF2B5EF4-FFF2-40B4-BE49-F238E27FC236}">
                <a16:creationId xmlns:a16="http://schemas.microsoft.com/office/drawing/2014/main" id="{F170304F-678C-0252-3D61-28CE1A65B6BF}"/>
              </a:ext>
            </a:extLst>
          </p:cNvPr>
          <p:cNvSpPr txBox="1">
            <a:spLocks noGrp="1" noRot="1" noMove="1" noResize="1" noEditPoints="1" noAdjustHandles="1" noChangeArrowheads="1" noChangeShapeType="1"/>
          </p:cNvSpPr>
          <p:nvPr/>
        </p:nvSpPr>
        <p:spPr>
          <a:xfrm>
            <a:off x="1413008" y="1558423"/>
            <a:ext cx="5842673" cy="1277273"/>
          </a:xfrm>
          <a:prstGeom prst="rect">
            <a:avLst/>
          </a:prstGeom>
          <a:noFill/>
        </p:spPr>
        <p:txBody>
          <a:bodyPr wrap="square" rtlCol="0">
            <a:spAutoFit/>
          </a:bodyPr>
          <a:lstStyle/>
          <a:p>
            <a:pPr>
              <a:spcAft>
                <a:spcPts val="600"/>
              </a:spcAft>
            </a:pPr>
            <a:r>
              <a:rPr lang="en-AU" dirty="0">
                <a:latin typeface="+mn-lt"/>
              </a:rPr>
              <a:t>Explain the p</a:t>
            </a:r>
            <a:r>
              <a:rPr lang="en-AU" dirty="0">
                <a:effectLst/>
                <a:latin typeface="+mn-lt"/>
              </a:rPr>
              <a:t>rocess</a:t>
            </a:r>
          </a:p>
          <a:p>
            <a:pPr marL="285750" indent="-285750">
              <a:spcAft>
                <a:spcPts val="600"/>
              </a:spcAft>
              <a:buFont typeface="Arial" panose="020B0604020202020204" pitchFamily="34" charset="0"/>
              <a:buChar char="•"/>
            </a:pPr>
            <a:r>
              <a:rPr lang="en-AU" dirty="0">
                <a:latin typeface="+mn-lt"/>
              </a:rPr>
              <a:t>How did we explore these </a:t>
            </a:r>
            <a:r>
              <a:rPr lang="en-AU" b="1" dirty="0">
                <a:latin typeface="+mn-lt"/>
              </a:rPr>
              <a:t>barriers</a:t>
            </a:r>
            <a:r>
              <a:rPr lang="en-AU" dirty="0">
                <a:latin typeface="+mn-lt"/>
              </a:rPr>
              <a:t>? What data, knowledge or experience did we draw on? What changes and </a:t>
            </a:r>
            <a:r>
              <a:rPr lang="en-AU" b="1" dirty="0">
                <a:latin typeface="+mn-lt"/>
              </a:rPr>
              <a:t>solutions</a:t>
            </a:r>
            <a:r>
              <a:rPr lang="en-AU" dirty="0">
                <a:latin typeface="+mn-lt"/>
              </a:rPr>
              <a:t> did we use in this context? </a:t>
            </a:r>
            <a:endParaRPr lang="en-AU" dirty="0">
              <a:effectLst/>
              <a:latin typeface="+mn-lt"/>
            </a:endParaRPr>
          </a:p>
        </p:txBody>
      </p:sp>
      <p:pic>
        <p:nvPicPr>
          <p:cNvPr id="9" name="Picture 8" descr="A group of icons on with the third and fourth designing for diversity step Barriers and Solutions">
            <a:extLst>
              <a:ext uri="{FF2B5EF4-FFF2-40B4-BE49-F238E27FC236}">
                <a16:creationId xmlns:a16="http://schemas.microsoft.com/office/drawing/2014/main" id="{97B48916-320D-6CC2-629B-851F1AFC8C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12000" y="411750"/>
            <a:ext cx="4320000" cy="4320000"/>
          </a:xfrm>
          <a:prstGeom prst="rect">
            <a:avLst/>
          </a:prstGeom>
        </p:spPr>
      </p:pic>
    </p:spTree>
    <p:extLst>
      <p:ext uri="{BB962C8B-B14F-4D97-AF65-F5344CB8AC3E}">
        <p14:creationId xmlns:p14="http://schemas.microsoft.com/office/powerpoint/2010/main" val="41349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3A9-924F-9DE6-CBCC-3492D1779AFC}"/>
              </a:ext>
            </a:extLst>
          </p:cNvPr>
          <p:cNvSpPr>
            <a:spLocks noGrp="1" noRot="1" noMove="1" noResize="1" noEditPoints="1" noAdjustHandles="1" noChangeArrowheads="1" noChangeShapeType="1"/>
          </p:cNvSpPr>
          <p:nvPr>
            <p:ph type="title"/>
          </p:nvPr>
        </p:nvSpPr>
        <p:spPr>
          <a:xfrm>
            <a:off x="577850" y="736598"/>
            <a:ext cx="7988300" cy="369332"/>
          </a:xfrm>
        </p:spPr>
        <p:txBody>
          <a:bodyPr/>
          <a:lstStyle/>
          <a:p>
            <a:r>
              <a:rPr lang="en-US" dirty="0">
                <a:solidFill>
                  <a:schemeClr val="bg2">
                    <a:lumMod val="10000"/>
                  </a:schemeClr>
                </a:solidFill>
              </a:rPr>
              <a:t>Creating a case study  </a:t>
            </a:r>
          </a:p>
        </p:txBody>
      </p:sp>
      <p:pic>
        <p:nvPicPr>
          <p:cNvPr id="6" name="Picture 5" descr="A group of icons on with the fourth and fifth designing for diversity steps solutions and next steps">
            <a:extLst>
              <a:ext uri="{FF2B5EF4-FFF2-40B4-BE49-F238E27FC236}">
                <a16:creationId xmlns:a16="http://schemas.microsoft.com/office/drawing/2014/main" id="{62091AF4-0AC6-D8E7-9F24-FB2A9DBD01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71500" y="411750"/>
            <a:ext cx="4320000" cy="4320000"/>
          </a:xfrm>
          <a:prstGeom prst="rect">
            <a:avLst/>
          </a:prstGeom>
        </p:spPr>
      </p:pic>
      <p:sp>
        <p:nvSpPr>
          <p:cNvPr id="8" name="TextBox 7">
            <a:extLst>
              <a:ext uri="{FF2B5EF4-FFF2-40B4-BE49-F238E27FC236}">
                <a16:creationId xmlns:a16="http://schemas.microsoft.com/office/drawing/2014/main" id="{6A60AC07-3F1F-F3C3-30F9-06ABFC9B3DD3}"/>
              </a:ext>
            </a:extLst>
          </p:cNvPr>
          <p:cNvSpPr txBox="1">
            <a:spLocks noGrp="1" noRot="1" noMove="1" noResize="1" noEditPoints="1" noAdjustHandles="1" noChangeArrowheads="1" noChangeShapeType="1"/>
          </p:cNvSpPr>
          <p:nvPr/>
        </p:nvSpPr>
        <p:spPr>
          <a:xfrm>
            <a:off x="2613135" y="1565070"/>
            <a:ext cx="5959365" cy="1908215"/>
          </a:xfrm>
          <a:prstGeom prst="rect">
            <a:avLst/>
          </a:prstGeom>
          <a:noFill/>
        </p:spPr>
        <p:txBody>
          <a:bodyPr wrap="square" rtlCol="0">
            <a:spAutoFit/>
          </a:bodyPr>
          <a:lstStyle/>
          <a:p>
            <a:pPr>
              <a:spcAft>
                <a:spcPts val="600"/>
              </a:spcAft>
            </a:pPr>
            <a:r>
              <a:rPr lang="en-AU">
                <a:effectLst/>
                <a:latin typeface="+mn-lt"/>
              </a:rPr>
              <a:t>Describe the outcome and impact</a:t>
            </a:r>
          </a:p>
          <a:p>
            <a:pPr marL="285750" indent="-285750">
              <a:spcAft>
                <a:spcPts val="600"/>
              </a:spcAft>
              <a:buFont typeface="Arial" panose="020B0604020202020204" pitchFamily="34" charset="0"/>
              <a:buChar char="•"/>
            </a:pPr>
            <a:r>
              <a:rPr lang="en-AU">
                <a:latin typeface="+mn-lt"/>
              </a:rPr>
              <a:t>What impact did these changes have? How did it support, challenge, or innovate our learning environment in ways that support our learners?</a:t>
            </a:r>
          </a:p>
          <a:p>
            <a:pPr marL="285750" indent="-285750">
              <a:spcAft>
                <a:spcPts val="600"/>
              </a:spcAft>
              <a:buFont typeface="Arial" panose="020B0604020202020204" pitchFamily="34" charset="0"/>
              <a:buChar char="•"/>
            </a:pPr>
            <a:r>
              <a:rPr lang="en-AU">
                <a:effectLst/>
                <a:latin typeface="+mn-lt"/>
              </a:rPr>
              <a:t>What our our </a:t>
            </a:r>
            <a:r>
              <a:rPr lang="en-AU" b="1">
                <a:effectLst/>
                <a:latin typeface="+mn-lt"/>
              </a:rPr>
              <a:t>next steps</a:t>
            </a:r>
            <a:r>
              <a:rPr lang="en-AU">
                <a:effectLst/>
                <a:latin typeface="+mn-lt"/>
              </a:rPr>
              <a:t>? How can we evaluate and iterate?</a:t>
            </a:r>
          </a:p>
        </p:txBody>
      </p:sp>
    </p:spTree>
    <p:extLst>
      <p:ext uri="{BB962C8B-B14F-4D97-AF65-F5344CB8AC3E}">
        <p14:creationId xmlns:p14="http://schemas.microsoft.com/office/powerpoint/2010/main" val="281948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63A9-924F-9DE6-CBCC-3492D1779AFC}"/>
              </a:ext>
            </a:extLst>
          </p:cNvPr>
          <p:cNvSpPr>
            <a:spLocks noGrp="1"/>
          </p:cNvSpPr>
          <p:nvPr>
            <p:ph type="title"/>
          </p:nvPr>
        </p:nvSpPr>
        <p:spPr>
          <a:xfrm>
            <a:off x="571500" y="736986"/>
            <a:ext cx="2962635" cy="369332"/>
          </a:xfrm>
        </p:spPr>
        <p:txBody>
          <a:bodyPr/>
          <a:lstStyle/>
          <a:p>
            <a:r>
              <a:rPr lang="en-US" dirty="0">
                <a:solidFill>
                  <a:schemeClr val="bg2">
                    <a:lumMod val="10000"/>
                  </a:schemeClr>
                </a:solidFill>
              </a:rPr>
              <a:t>Creating a case study    </a:t>
            </a:r>
          </a:p>
        </p:txBody>
      </p:sp>
      <p:pic>
        <p:nvPicPr>
          <p:cNvPr id="4" name="Picture 3" descr="A group of icons on with the designing for diversity step Learners, Goals, Barriers, solutions and next steps">
            <a:extLst>
              <a:ext uri="{FF2B5EF4-FFF2-40B4-BE49-F238E27FC236}">
                <a16:creationId xmlns:a16="http://schemas.microsoft.com/office/drawing/2014/main" id="{F39A0EF2-0779-DAE7-5FB2-7F4DA14E210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945" y="1236000"/>
            <a:ext cx="3639600" cy="3639600"/>
          </a:xfrm>
          <a:prstGeom prst="rect">
            <a:avLst/>
          </a:prstGeom>
        </p:spPr>
      </p:pic>
      <p:sp>
        <p:nvSpPr>
          <p:cNvPr id="3" name="TextBox 2">
            <a:extLst>
              <a:ext uri="{FF2B5EF4-FFF2-40B4-BE49-F238E27FC236}">
                <a16:creationId xmlns:a16="http://schemas.microsoft.com/office/drawing/2014/main" id="{AAD7E94A-2C96-434C-0B3A-6E5F7DD3CC7D}"/>
              </a:ext>
            </a:extLst>
          </p:cNvPr>
          <p:cNvSpPr txBox="1">
            <a:spLocks noGrp="1" noRot="1" noMove="1" noResize="1" noEditPoints="1" noAdjustHandles="1" noChangeArrowheads="1" noChangeShapeType="1"/>
          </p:cNvSpPr>
          <p:nvPr/>
        </p:nvSpPr>
        <p:spPr>
          <a:xfrm>
            <a:off x="3634655" y="607303"/>
            <a:ext cx="5534854" cy="907941"/>
          </a:xfrm>
          <a:prstGeom prst="rect">
            <a:avLst/>
          </a:prstGeom>
          <a:noFill/>
        </p:spPr>
        <p:txBody>
          <a:bodyPr wrap="square" rtlCol="0">
            <a:spAutoFit/>
          </a:bodyPr>
          <a:lstStyle/>
          <a:p>
            <a:pPr>
              <a:spcAft>
                <a:spcPts val="600"/>
              </a:spcAft>
            </a:pPr>
            <a:r>
              <a:rPr lang="en-AU" sz="1600">
                <a:effectLst/>
                <a:latin typeface="+mn-lt"/>
              </a:rPr>
              <a:t>Establish background and context</a:t>
            </a:r>
          </a:p>
          <a:p>
            <a:pPr marL="285750" indent="-285750">
              <a:spcAft>
                <a:spcPts val="600"/>
              </a:spcAft>
              <a:buFont typeface="Arial" panose="020B0604020202020204" pitchFamily="34" charset="0"/>
              <a:buChar char="•"/>
            </a:pPr>
            <a:r>
              <a:rPr lang="en-AU" sz="1600">
                <a:latin typeface="+mn-lt"/>
              </a:rPr>
              <a:t>Who are our </a:t>
            </a:r>
            <a:r>
              <a:rPr lang="en-AU" sz="1600" b="1">
                <a:latin typeface="+mn-lt"/>
              </a:rPr>
              <a:t>learners</a:t>
            </a:r>
            <a:r>
              <a:rPr lang="en-AU" sz="1600">
                <a:latin typeface="+mn-lt"/>
              </a:rPr>
              <a:t>? What are their challenges, </a:t>
            </a:r>
            <a:r>
              <a:rPr lang="en-AU" sz="1600" b="1">
                <a:latin typeface="+mn-lt"/>
              </a:rPr>
              <a:t>goals</a:t>
            </a:r>
            <a:r>
              <a:rPr lang="en-AU" sz="1600">
                <a:latin typeface="+mn-lt"/>
              </a:rPr>
              <a:t> and </a:t>
            </a:r>
            <a:r>
              <a:rPr lang="en-AU" sz="1600" b="1">
                <a:latin typeface="+mn-lt"/>
              </a:rPr>
              <a:t>barriers</a:t>
            </a:r>
            <a:r>
              <a:rPr lang="en-AU" sz="1600">
                <a:latin typeface="+mn-lt"/>
              </a:rPr>
              <a:t>? </a:t>
            </a:r>
          </a:p>
        </p:txBody>
      </p:sp>
      <p:sp>
        <p:nvSpPr>
          <p:cNvPr id="7" name="TextBox 6">
            <a:extLst>
              <a:ext uri="{FF2B5EF4-FFF2-40B4-BE49-F238E27FC236}">
                <a16:creationId xmlns:a16="http://schemas.microsoft.com/office/drawing/2014/main" id="{F170304F-678C-0252-3D61-28CE1A65B6BF}"/>
              </a:ext>
            </a:extLst>
          </p:cNvPr>
          <p:cNvSpPr txBox="1">
            <a:spLocks noGrp="1" noRot="1" noMove="1" noResize="1" noEditPoints="1" noAdjustHandles="1" noChangeArrowheads="1" noChangeShapeType="1"/>
          </p:cNvSpPr>
          <p:nvPr/>
        </p:nvSpPr>
        <p:spPr>
          <a:xfrm>
            <a:off x="3634655" y="1700227"/>
            <a:ext cx="4629484" cy="1400383"/>
          </a:xfrm>
          <a:prstGeom prst="rect">
            <a:avLst/>
          </a:prstGeom>
          <a:noFill/>
        </p:spPr>
        <p:txBody>
          <a:bodyPr wrap="square" rtlCol="0">
            <a:spAutoFit/>
          </a:bodyPr>
          <a:lstStyle/>
          <a:p>
            <a:pPr>
              <a:spcAft>
                <a:spcPts val="600"/>
              </a:spcAft>
            </a:pPr>
            <a:r>
              <a:rPr lang="en-AU" sz="1600">
                <a:latin typeface="+mn-lt"/>
              </a:rPr>
              <a:t>Explain the p</a:t>
            </a:r>
            <a:r>
              <a:rPr lang="en-AU" sz="1600">
                <a:effectLst/>
                <a:latin typeface="+mn-lt"/>
              </a:rPr>
              <a:t>rocess</a:t>
            </a:r>
          </a:p>
          <a:p>
            <a:pPr marL="285750" indent="-285750">
              <a:spcAft>
                <a:spcPts val="600"/>
              </a:spcAft>
              <a:buFont typeface="Arial" panose="020B0604020202020204" pitchFamily="34" charset="0"/>
              <a:buChar char="•"/>
            </a:pPr>
            <a:r>
              <a:rPr lang="en-AU" sz="1600">
                <a:latin typeface="+mn-lt"/>
              </a:rPr>
              <a:t>How did we explore these </a:t>
            </a:r>
            <a:r>
              <a:rPr lang="en-AU" sz="1600" b="1">
                <a:latin typeface="+mn-lt"/>
              </a:rPr>
              <a:t>barriers</a:t>
            </a:r>
            <a:r>
              <a:rPr lang="en-AU" sz="1600">
                <a:latin typeface="+mn-lt"/>
              </a:rPr>
              <a:t>? What data, knowledge or experience did we draw on? What changes and </a:t>
            </a:r>
            <a:r>
              <a:rPr lang="en-AU" sz="1600" b="1">
                <a:latin typeface="+mn-lt"/>
              </a:rPr>
              <a:t>solutions</a:t>
            </a:r>
            <a:r>
              <a:rPr lang="en-AU" sz="1600">
                <a:latin typeface="+mn-lt"/>
              </a:rPr>
              <a:t> did we use in this context? </a:t>
            </a:r>
            <a:endParaRPr lang="en-AU" sz="1600">
              <a:effectLst/>
              <a:latin typeface="+mn-lt"/>
            </a:endParaRPr>
          </a:p>
        </p:txBody>
      </p:sp>
      <p:sp>
        <p:nvSpPr>
          <p:cNvPr id="8" name="TextBox 7">
            <a:extLst>
              <a:ext uri="{FF2B5EF4-FFF2-40B4-BE49-F238E27FC236}">
                <a16:creationId xmlns:a16="http://schemas.microsoft.com/office/drawing/2014/main" id="{6A60AC07-3F1F-F3C3-30F9-06ABFC9B3DD3}"/>
              </a:ext>
            </a:extLst>
          </p:cNvPr>
          <p:cNvSpPr txBox="1">
            <a:spLocks noGrp="1" noRot="1" noMove="1" noResize="1" noEditPoints="1" noAdjustHandles="1" noChangeArrowheads="1" noChangeShapeType="1"/>
          </p:cNvSpPr>
          <p:nvPr/>
        </p:nvSpPr>
        <p:spPr>
          <a:xfrm>
            <a:off x="3634655" y="3285594"/>
            <a:ext cx="5219700" cy="1477328"/>
          </a:xfrm>
          <a:prstGeom prst="rect">
            <a:avLst/>
          </a:prstGeom>
          <a:noFill/>
        </p:spPr>
        <p:txBody>
          <a:bodyPr wrap="square" rtlCol="0">
            <a:spAutoFit/>
          </a:bodyPr>
          <a:lstStyle/>
          <a:p>
            <a:pPr>
              <a:spcAft>
                <a:spcPts val="600"/>
              </a:spcAft>
            </a:pPr>
            <a:r>
              <a:rPr lang="en-AU" sz="1600">
                <a:effectLst/>
                <a:latin typeface="+mn-lt"/>
              </a:rPr>
              <a:t>Describe the outcome and impact</a:t>
            </a:r>
          </a:p>
          <a:p>
            <a:pPr marL="285750" indent="-285750">
              <a:spcAft>
                <a:spcPts val="600"/>
              </a:spcAft>
              <a:buFont typeface="Arial" panose="020B0604020202020204" pitchFamily="34" charset="0"/>
              <a:buChar char="•"/>
            </a:pPr>
            <a:r>
              <a:rPr lang="en-AU" sz="1600">
                <a:latin typeface="+mn-lt"/>
              </a:rPr>
              <a:t>What impact did these changes have? How did it support, challenge, or innovate our learning environment in ways that support our learners?</a:t>
            </a:r>
          </a:p>
          <a:p>
            <a:pPr marL="285750" indent="-285750">
              <a:spcAft>
                <a:spcPts val="600"/>
              </a:spcAft>
              <a:buFont typeface="Arial" panose="020B0604020202020204" pitchFamily="34" charset="0"/>
              <a:buChar char="•"/>
            </a:pPr>
            <a:r>
              <a:rPr lang="en-AU" sz="1600">
                <a:effectLst/>
                <a:latin typeface="+mn-lt"/>
              </a:rPr>
              <a:t>What our our </a:t>
            </a:r>
            <a:r>
              <a:rPr lang="en-AU" sz="1600" b="1">
                <a:effectLst/>
                <a:latin typeface="+mn-lt"/>
              </a:rPr>
              <a:t>next steps</a:t>
            </a:r>
            <a:r>
              <a:rPr lang="en-AU" sz="1600">
                <a:effectLst/>
                <a:latin typeface="+mn-lt"/>
              </a:rPr>
              <a:t>?</a:t>
            </a:r>
          </a:p>
        </p:txBody>
      </p:sp>
    </p:spTree>
    <p:extLst>
      <p:ext uri="{BB962C8B-B14F-4D97-AF65-F5344CB8AC3E}">
        <p14:creationId xmlns:p14="http://schemas.microsoft.com/office/powerpoint/2010/main" val="356727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pic>
        <p:nvPicPr>
          <p:cNvPr id="7" name="Picture 6" descr="A group of icons on with the designing for diversity step Learners, Goals, Barriers, solutions and next steps">
            <a:extLst>
              <a:ext uri="{FF2B5EF4-FFF2-40B4-BE49-F238E27FC236}">
                <a16:creationId xmlns:a16="http://schemas.microsoft.com/office/drawing/2014/main" id="{4CB5D8AF-E28E-5D2F-0AC9-5045CFA77FD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7162800" y="0"/>
            <a:ext cx="1981200" cy="1981200"/>
          </a:xfrm>
          <a:prstGeom prst="rect">
            <a:avLst/>
          </a:prstGeom>
        </p:spPr>
      </p:pic>
      <p:sp>
        <p:nvSpPr>
          <p:cNvPr id="8" name="TextBox 7">
            <a:extLst>
              <a:ext uri="{FF2B5EF4-FFF2-40B4-BE49-F238E27FC236}">
                <a16:creationId xmlns:a16="http://schemas.microsoft.com/office/drawing/2014/main" id="{1C929CBD-F052-F7F1-9450-D200D1007BFF}"/>
              </a:ext>
            </a:extLst>
          </p:cNvPr>
          <p:cNvSpPr txBox="1">
            <a:spLocks/>
          </p:cNvSpPr>
          <p:nvPr/>
        </p:nvSpPr>
        <p:spPr>
          <a:xfrm>
            <a:off x="571500" y="1223281"/>
            <a:ext cx="7042841" cy="2295693"/>
          </a:xfrm>
          <a:prstGeom prst="rect">
            <a:avLst/>
          </a:prstGeom>
          <a:noFill/>
        </p:spPr>
        <p:txBody>
          <a:bodyPr wrap="square" rtlCol="0">
            <a:spAutoFit/>
          </a:bodyPr>
          <a:lstStyle/>
          <a:p>
            <a:pPr>
              <a:lnSpc>
                <a:spcPct val="115000"/>
              </a:lnSpc>
              <a:spcAft>
                <a:spcPts val="800"/>
              </a:spcAft>
            </a:pPr>
            <a:endParaRPr lang="en-AU"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kern="100">
                <a:effectLst/>
                <a:latin typeface="+mn-lt"/>
                <a:ea typeface="Aptos" panose="020B0004020202020204" pitchFamily="34" charset="0"/>
                <a:cs typeface="Times New Roman" panose="02020603050405020304" pitchFamily="18" charset="0"/>
              </a:rPr>
              <a:t>Learners: first year students in exercise science</a:t>
            </a:r>
            <a:endParaRPr lang="en-AU"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kern="100">
                <a:effectLst/>
                <a:latin typeface="+mn-lt"/>
                <a:ea typeface="Aptos" panose="020B0004020202020204" pitchFamily="34" charset="0"/>
                <a:cs typeface="Times New Roman" panose="02020603050405020304" pitchFamily="18" charset="0"/>
              </a:rPr>
              <a:t>Goals: to foster belonging and connection to their course, the university and to their peers, teachers and community</a:t>
            </a:r>
            <a:endParaRPr lang="en-AU"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kern="100">
                <a:effectLst/>
                <a:latin typeface="+mn-lt"/>
                <a:ea typeface="Aptos" panose="020B0004020202020204" pitchFamily="34" charset="0"/>
                <a:cs typeface="Times New Roman" panose="02020603050405020304" pitchFamily="18" charset="0"/>
              </a:rPr>
              <a:t>Barriers: being new to university, unsure what to expect or how to succeed.</a:t>
            </a:r>
            <a:endParaRPr lang="en-AU" kern="100">
              <a:effectLst/>
              <a:latin typeface="+mn-lt"/>
              <a:ea typeface="Aptos" panose="020B000402020202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id="{D7A47AD6-5173-D95F-95C8-A19E7F824F88}"/>
              </a:ext>
            </a:extLst>
          </p:cNvPr>
          <p:cNvSpPr>
            <a:spLocks noGrp="1"/>
          </p:cNvSpPr>
          <p:nvPr>
            <p:ph type="title"/>
          </p:nvPr>
        </p:nvSpPr>
        <p:spPr>
          <a:xfrm>
            <a:off x="584200" y="1255195"/>
            <a:ext cx="7988300" cy="369332"/>
          </a:xfrm>
        </p:spPr>
        <p:txBody>
          <a:bodyPr/>
          <a:lstStyle/>
          <a:p>
            <a:r>
              <a:rPr lang="en-US" dirty="0"/>
              <a:t>Background and context</a:t>
            </a:r>
          </a:p>
        </p:txBody>
      </p:sp>
      <p:sp>
        <p:nvSpPr>
          <p:cNvPr id="6" name="Title 1">
            <a:extLst>
              <a:ext uri="{FF2B5EF4-FFF2-40B4-BE49-F238E27FC236}">
                <a16:creationId xmlns:a16="http://schemas.microsoft.com/office/drawing/2014/main" id="{FB16E84D-86C5-C039-5698-D77A2424BF40}"/>
              </a:ext>
            </a:extLst>
          </p:cNvPr>
          <p:cNvSpPr>
            <a:spLocks noGrp="1"/>
          </p:cNvSpPr>
          <p:nvPr>
            <p:ph type="title"/>
          </p:nvPr>
        </p:nvSpPr>
        <p:spPr>
          <a:xfrm>
            <a:off x="577850" y="805934"/>
            <a:ext cx="7988300" cy="369332"/>
          </a:xfrm>
        </p:spPr>
        <p:txBody>
          <a:bodyPr wrap="square" lIns="0" tIns="0" rIns="0" bIns="0" anchor="t">
            <a:spAutoFit/>
          </a:bodyPr>
          <a:lstStyle/>
          <a:p>
            <a:r>
              <a:rPr lang="en-US" dirty="0">
                <a:solidFill>
                  <a:schemeClr val="bg2">
                    <a:lumMod val="10000"/>
                  </a:schemeClr>
                </a:solidFill>
              </a:rPr>
              <a:t>Home Hub: </a:t>
            </a:r>
            <a:r>
              <a:rPr lang="en-US" i="1" dirty="0">
                <a:solidFill>
                  <a:schemeClr val="bg2">
                    <a:lumMod val="10000"/>
                  </a:schemeClr>
                </a:solidFill>
              </a:rPr>
              <a:t>a case study in progress</a:t>
            </a:r>
            <a:endParaRPr lang="en-US" i="1" dirty="0">
              <a:solidFill>
                <a:schemeClr val="accent2"/>
              </a:solidFill>
            </a:endParaRPr>
          </a:p>
        </p:txBody>
      </p:sp>
    </p:spTree>
    <p:extLst>
      <p:ext uri="{BB962C8B-B14F-4D97-AF65-F5344CB8AC3E}">
        <p14:creationId xmlns:p14="http://schemas.microsoft.com/office/powerpoint/2010/main" val="3035861590"/>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4" ma:contentTypeDescription="Create a new document." ma:contentTypeScope="" ma:versionID="9c3761507c3876473129cc65f42fe919">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d8c226d9cf81477381acf7e37602337f"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Props1.xml><?xml version="1.0" encoding="utf-8"?>
<ds:datastoreItem xmlns:ds="http://schemas.openxmlformats.org/officeDocument/2006/customXml" ds:itemID="{B7C12CD9-6F0C-4A01-B57B-B490F7607BA3}">
  <ds:schemaRefs>
    <ds:schemaRef ds:uri="http://schemas.microsoft.com/sharepoint/v3/contenttype/forms"/>
  </ds:schemaRefs>
</ds:datastoreItem>
</file>

<file path=customXml/itemProps2.xml><?xml version="1.0" encoding="utf-8"?>
<ds:datastoreItem xmlns:ds="http://schemas.openxmlformats.org/officeDocument/2006/customXml" ds:itemID="{DA8AE903-4C4D-41A7-B0DE-FAD5BD31B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7C52B2-5D69-4C2B-A24B-006E3875C69D}">
  <ds:schemaRefs>
    <ds:schemaRef ds:uri="http://schemas.microsoft.com/office/2006/metadata/properties"/>
    <ds:schemaRef ds:uri="http://purl.org/dc/elements/1.1/"/>
    <ds:schemaRef ds:uri="http://schemas.microsoft.com/office/2006/documentManagement/types"/>
    <ds:schemaRef ds:uri="http://purl.org/dc/dcmitype/"/>
    <ds:schemaRef ds:uri="43435717-49c9-4489-9470-c7c98d62699d"/>
    <ds:schemaRef ds:uri="http://purl.org/dc/terms/"/>
    <ds:schemaRef ds:uri="http://schemas.microsoft.com/office/infopath/2007/PartnerControls"/>
    <ds:schemaRef ds:uri="http://schemas.openxmlformats.org/package/2006/metadata/core-properties"/>
    <ds:schemaRef ds:uri="242681ae-e6e2-4ee6-90fd-f2c0d11c7b09"/>
    <ds:schemaRef ds:uri="http://www.w3.org/XML/1998/namespace"/>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41</TotalTime>
  <Words>1328</Words>
  <Application>Microsoft Office PowerPoint</Application>
  <PresentationFormat>On-screen Show (16:9)</PresentationFormat>
  <Paragraphs>95</Paragraphs>
  <Slides>16</Slides>
  <Notes>10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16</vt:i4>
      </vt:variant>
    </vt:vector>
  </HeadingPairs>
  <TitlesOfParts>
    <vt:vector size="30" baseType="lpstr">
      <vt:lpstr>Aptos</vt:lpstr>
      <vt:lpstr>Arial</vt:lpstr>
      <vt:lpstr>Calibri</vt:lpstr>
      <vt:lpstr>Calibri Light</vt:lpstr>
      <vt:lpstr>System Font Regular</vt:lpstr>
      <vt:lpstr>Times</vt:lpstr>
      <vt:lpstr>Times New Roman</vt:lpstr>
      <vt:lpstr>Title slides</vt:lpstr>
      <vt:lpstr>Acknowledgement of Country</vt:lpstr>
      <vt:lpstr>Chapter break</vt:lpstr>
      <vt:lpstr>Graphic slides</vt:lpstr>
      <vt:lpstr>1_Custom Design</vt:lpstr>
      <vt:lpstr>Custom Design</vt:lpstr>
      <vt:lpstr>Content slides</vt:lpstr>
      <vt:lpstr>Rhetorical Storytelling and UDL: </vt:lpstr>
      <vt:lpstr>Acknowledgment</vt:lpstr>
      <vt:lpstr>Outline</vt:lpstr>
      <vt:lpstr>Why create a case study?</vt:lpstr>
      <vt:lpstr>Creating a case study</vt:lpstr>
      <vt:lpstr>Creating a case study </vt:lpstr>
      <vt:lpstr>Creating a case study  </vt:lpstr>
      <vt:lpstr>Creating a case study    </vt:lpstr>
      <vt:lpstr>Background and context</vt:lpstr>
      <vt:lpstr>Process</vt:lpstr>
      <vt:lpstr>Process </vt:lpstr>
      <vt:lpstr>Process  </vt:lpstr>
      <vt:lpstr>Outcome</vt:lpstr>
      <vt:lpstr>Students are telling us…</vt:lpstr>
      <vt:lpstr>Your turn…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using our University PowerPoint template</dc:title>
  <cp:lastModifiedBy>Jane Hawkeswood</cp:lastModifiedBy>
  <cp:revision>2</cp:revision>
  <dcterms:created xsi:type="dcterms:W3CDTF">2022-10-08T02:11:21Z</dcterms:created>
  <dcterms:modified xsi:type="dcterms:W3CDTF">2024-06-19T01:25:48Z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0x010100595E3D60D9E6E04A88E6C46A8F8E80F5</vt:lpwstr>
  </property>
  <property fmtid="{D5CDD505-2E9C-101B-9397-08002B2CF9AE}" pid="7" name="MediaServiceImageTags">
    <vt:lpwstr/>
  </property>
</Properties>
</file>