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406" r:id="rId5"/>
    <p:sldId id="387" r:id="rId6"/>
    <p:sldId id="384" r:id="rId7"/>
    <p:sldId id="481" r:id="rId8"/>
    <p:sldId id="410" r:id="rId9"/>
    <p:sldId id="490" r:id="rId10"/>
    <p:sldId id="402" r:id="rId11"/>
    <p:sldId id="486" r:id="rId12"/>
    <p:sldId id="480" r:id="rId13"/>
    <p:sldId id="477" r:id="rId14"/>
    <p:sldId id="470" r:id="rId15"/>
    <p:sldId id="482" r:id="rId16"/>
    <p:sldId id="487" r:id="rId17"/>
    <p:sldId id="413" r:id="rId18"/>
    <p:sldId id="489" r:id="rId19"/>
    <p:sldId id="488" r:id="rId20"/>
    <p:sldId id="483" r:id="rId21"/>
    <p:sldId id="484" r:id="rId22"/>
    <p:sldId id="473" r:id="rId23"/>
    <p:sldId id="4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E14"/>
    <a:srgbClr val="E14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A6D8C-EE96-4B8F-BB79-59F9B39376FD}" v="147" dt="2024-06-19T00:43:29.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wkeswood" userId="63bada2e-462c-4af3-bfba-3429ca74680e" providerId="ADAL" clId="{E1DA6D8C-EE96-4B8F-BB79-59F9B39376FD}"/>
    <pc:docChg chg="addSld delSld modSld">
      <pc:chgData name="Jane Hawkeswood" userId="63bada2e-462c-4af3-bfba-3429ca74680e" providerId="ADAL" clId="{E1DA6D8C-EE96-4B8F-BB79-59F9B39376FD}" dt="2024-06-19T00:43:29.781" v="143" actId="962"/>
      <pc:docMkLst>
        <pc:docMk/>
      </pc:docMkLst>
      <pc:sldChg chg="modSp">
        <pc:chgData name="Jane Hawkeswood" userId="63bada2e-462c-4af3-bfba-3429ca74680e" providerId="ADAL" clId="{E1DA6D8C-EE96-4B8F-BB79-59F9B39376FD}" dt="2024-06-19T00:43:02.833" v="125" actId="962"/>
        <pc:sldMkLst>
          <pc:docMk/>
          <pc:sldMk cId="1209490528" sldId="384"/>
        </pc:sldMkLst>
        <pc:picChg chg="mod">
          <ac:chgData name="Jane Hawkeswood" userId="63bada2e-462c-4af3-bfba-3429ca74680e" providerId="ADAL" clId="{E1DA6D8C-EE96-4B8F-BB79-59F9B39376FD}" dt="2024-06-19T00:43:02.833" v="125" actId="962"/>
          <ac:picMkLst>
            <pc:docMk/>
            <pc:sldMk cId="1209490528" sldId="384"/>
            <ac:picMk id="10" creationId="{6D29D9E6-B31F-1BDB-8D6D-94DB9D8CB362}"/>
          </ac:picMkLst>
        </pc:picChg>
      </pc:sldChg>
      <pc:sldChg chg="addSp delSp modSp mod">
        <pc:chgData name="Jane Hawkeswood" userId="63bada2e-462c-4af3-bfba-3429ca74680e" providerId="ADAL" clId="{E1DA6D8C-EE96-4B8F-BB79-59F9B39376FD}" dt="2024-06-19T00:26:17.879" v="28"/>
        <pc:sldMkLst>
          <pc:docMk/>
          <pc:sldMk cId="1412183325" sldId="387"/>
        </pc:sldMkLst>
        <pc:spChg chg="add del mod">
          <ac:chgData name="Jane Hawkeswood" userId="63bada2e-462c-4af3-bfba-3429ca74680e" providerId="ADAL" clId="{E1DA6D8C-EE96-4B8F-BB79-59F9B39376FD}" dt="2024-06-19T00:24:43.198" v="20" actId="478"/>
          <ac:spMkLst>
            <pc:docMk/>
            <pc:sldMk cId="1412183325" sldId="387"/>
            <ac:spMk id="3" creationId="{820FCAF3-3147-1846-C02E-2FDBB02851AB}"/>
          </ac:spMkLst>
        </pc:spChg>
        <pc:spChg chg="add mod">
          <ac:chgData name="Jane Hawkeswood" userId="63bada2e-462c-4af3-bfba-3429ca74680e" providerId="ADAL" clId="{E1DA6D8C-EE96-4B8F-BB79-59F9B39376FD}" dt="2024-06-19T00:26:17.879" v="28"/>
          <ac:spMkLst>
            <pc:docMk/>
            <pc:sldMk cId="1412183325" sldId="387"/>
            <ac:spMk id="4" creationId="{10392943-D29D-6F39-49BD-FA0475B907FC}"/>
          </ac:spMkLst>
        </pc:spChg>
      </pc:sldChg>
      <pc:sldChg chg="modSp mod">
        <pc:chgData name="Jane Hawkeswood" userId="63bada2e-462c-4af3-bfba-3429ca74680e" providerId="ADAL" clId="{E1DA6D8C-EE96-4B8F-BB79-59F9B39376FD}" dt="2024-06-19T00:32:34.432" v="34"/>
        <pc:sldMkLst>
          <pc:docMk/>
          <pc:sldMk cId="3740574275" sldId="402"/>
        </pc:sldMkLst>
        <pc:spChg chg="mod">
          <ac:chgData name="Jane Hawkeswood" userId="63bada2e-462c-4af3-bfba-3429ca74680e" providerId="ADAL" clId="{E1DA6D8C-EE96-4B8F-BB79-59F9B39376FD}" dt="2024-06-19T00:32:34.432" v="34"/>
          <ac:spMkLst>
            <pc:docMk/>
            <pc:sldMk cId="3740574275" sldId="402"/>
            <ac:spMk id="4" creationId="{A3955C08-9219-4636-92B6-221A8CE31B1F}"/>
          </ac:spMkLst>
        </pc:spChg>
      </pc:sldChg>
      <pc:sldChg chg="modSp">
        <pc:chgData name="Jane Hawkeswood" userId="63bada2e-462c-4af3-bfba-3429ca74680e" providerId="ADAL" clId="{E1DA6D8C-EE96-4B8F-BB79-59F9B39376FD}" dt="2024-06-19T00:41:23.526" v="112" actId="27636"/>
        <pc:sldMkLst>
          <pc:docMk/>
          <pc:sldMk cId="160856160" sldId="406"/>
        </pc:sldMkLst>
        <pc:spChg chg="mod">
          <ac:chgData name="Jane Hawkeswood" userId="63bada2e-462c-4af3-bfba-3429ca74680e" providerId="ADAL" clId="{E1DA6D8C-EE96-4B8F-BB79-59F9B39376FD}" dt="2024-06-19T00:41:23.526" v="112" actId="27636"/>
          <ac:spMkLst>
            <pc:docMk/>
            <pc:sldMk cId="160856160" sldId="406"/>
            <ac:spMk id="2" creationId="{C7BB563C-7A4E-BDC2-076A-4832FFBC7532}"/>
          </ac:spMkLst>
        </pc:spChg>
        <pc:spChg chg="mod">
          <ac:chgData name="Jane Hawkeswood" userId="63bada2e-462c-4af3-bfba-3429ca74680e" providerId="ADAL" clId="{E1DA6D8C-EE96-4B8F-BB79-59F9B39376FD}" dt="2024-06-19T00:26:00.998" v="26"/>
          <ac:spMkLst>
            <pc:docMk/>
            <pc:sldMk cId="160856160" sldId="406"/>
            <ac:spMk id="3" creationId="{6DC34D86-9917-5FCF-27BD-19679D3D1AFD}"/>
          </ac:spMkLst>
        </pc:spChg>
      </pc:sldChg>
      <pc:sldChg chg="modSp">
        <pc:chgData name="Jane Hawkeswood" userId="63bada2e-462c-4af3-bfba-3429ca74680e" providerId="ADAL" clId="{E1DA6D8C-EE96-4B8F-BB79-59F9B39376FD}" dt="2024-06-19T00:43:22.197" v="137" actId="962"/>
        <pc:sldMkLst>
          <pc:docMk/>
          <pc:sldMk cId="3317191120" sldId="413"/>
        </pc:sldMkLst>
        <pc:spChg chg="mod">
          <ac:chgData name="Jane Hawkeswood" userId="63bada2e-462c-4af3-bfba-3429ca74680e" providerId="ADAL" clId="{E1DA6D8C-EE96-4B8F-BB79-59F9B39376FD}" dt="2024-06-19T00:41:50.755" v="114"/>
          <ac:spMkLst>
            <pc:docMk/>
            <pc:sldMk cId="3317191120" sldId="413"/>
            <ac:spMk id="2" creationId="{6B6D6F1D-1FAC-11C8-0CA0-25091428EC47}"/>
          </ac:spMkLst>
        </pc:spChg>
        <pc:spChg chg="mod">
          <ac:chgData name="Jane Hawkeswood" userId="63bada2e-462c-4af3-bfba-3429ca74680e" providerId="ADAL" clId="{E1DA6D8C-EE96-4B8F-BB79-59F9B39376FD}" dt="2024-06-19T00:41:46.361" v="113"/>
          <ac:spMkLst>
            <pc:docMk/>
            <pc:sldMk cId="3317191120" sldId="413"/>
            <ac:spMk id="3" creationId="{110B1A44-F12D-46BA-2DDE-A0F0C790863D}"/>
          </ac:spMkLst>
        </pc:spChg>
        <pc:spChg chg="mod">
          <ac:chgData name="Jane Hawkeswood" userId="63bada2e-462c-4af3-bfba-3429ca74680e" providerId="ADAL" clId="{E1DA6D8C-EE96-4B8F-BB79-59F9B39376FD}" dt="2024-06-19T00:42:02.533" v="116"/>
          <ac:spMkLst>
            <pc:docMk/>
            <pc:sldMk cId="3317191120" sldId="413"/>
            <ac:spMk id="10" creationId="{C8477792-D143-CDB9-6B53-B06AEC90EC76}"/>
          </ac:spMkLst>
        </pc:spChg>
        <pc:picChg chg="mod">
          <ac:chgData name="Jane Hawkeswood" userId="63bada2e-462c-4af3-bfba-3429ca74680e" providerId="ADAL" clId="{E1DA6D8C-EE96-4B8F-BB79-59F9B39376FD}" dt="2024-06-19T00:43:22.197" v="137" actId="962"/>
          <ac:picMkLst>
            <pc:docMk/>
            <pc:sldMk cId="3317191120" sldId="413"/>
            <ac:picMk id="6" creationId="{3D945FCF-13FB-E164-BA7F-A0225CB6AB48}"/>
          </ac:picMkLst>
        </pc:picChg>
      </pc:sldChg>
      <pc:sldChg chg="modSp">
        <pc:chgData name="Jane Hawkeswood" userId="63bada2e-462c-4af3-bfba-3429ca74680e" providerId="ADAL" clId="{E1DA6D8C-EE96-4B8F-BB79-59F9B39376FD}" dt="2024-06-19T00:42:34.354" v="120"/>
        <pc:sldMkLst>
          <pc:docMk/>
          <pc:sldMk cId="3948411651" sldId="473"/>
        </pc:sldMkLst>
        <pc:spChg chg="mod">
          <ac:chgData name="Jane Hawkeswood" userId="63bada2e-462c-4af3-bfba-3429ca74680e" providerId="ADAL" clId="{E1DA6D8C-EE96-4B8F-BB79-59F9B39376FD}" dt="2024-06-19T00:42:34.354" v="120"/>
          <ac:spMkLst>
            <pc:docMk/>
            <pc:sldMk cId="3948411651" sldId="473"/>
            <ac:spMk id="3" creationId="{5D02BE7A-6D29-9C40-9B23-8F31F4EBD847}"/>
          </ac:spMkLst>
        </pc:spChg>
      </pc:sldChg>
      <pc:sldChg chg="modSp">
        <pc:chgData name="Jane Hawkeswood" userId="63bada2e-462c-4af3-bfba-3429ca74680e" providerId="ADAL" clId="{E1DA6D8C-EE96-4B8F-BB79-59F9B39376FD}" dt="2024-06-19T00:42:39.641" v="121"/>
        <pc:sldMkLst>
          <pc:docMk/>
          <pc:sldMk cId="1154381135" sldId="474"/>
        </pc:sldMkLst>
        <pc:spChg chg="mod">
          <ac:chgData name="Jane Hawkeswood" userId="63bada2e-462c-4af3-bfba-3429ca74680e" providerId="ADAL" clId="{E1DA6D8C-EE96-4B8F-BB79-59F9B39376FD}" dt="2024-06-19T00:42:39.641" v="121"/>
          <ac:spMkLst>
            <pc:docMk/>
            <pc:sldMk cId="1154381135" sldId="474"/>
            <ac:spMk id="3" creationId="{DED08C7B-AF8E-EA2C-E910-6189A60AFC7C}"/>
          </ac:spMkLst>
        </pc:spChg>
      </pc:sldChg>
      <pc:sldChg chg="modSp">
        <pc:chgData name="Jane Hawkeswood" userId="63bada2e-462c-4af3-bfba-3429ca74680e" providerId="ADAL" clId="{E1DA6D8C-EE96-4B8F-BB79-59F9B39376FD}" dt="2024-06-19T00:26:46.059" v="33"/>
        <pc:sldMkLst>
          <pc:docMk/>
          <pc:sldMk cId="727640379" sldId="481"/>
        </pc:sldMkLst>
        <pc:spChg chg="mod">
          <ac:chgData name="Jane Hawkeswood" userId="63bada2e-462c-4af3-bfba-3429ca74680e" providerId="ADAL" clId="{E1DA6D8C-EE96-4B8F-BB79-59F9B39376FD}" dt="2024-06-19T00:26:36.570" v="30"/>
          <ac:spMkLst>
            <pc:docMk/>
            <pc:sldMk cId="727640379" sldId="481"/>
            <ac:spMk id="6" creationId="{0979BB6B-7BBF-1B13-28B6-B5DA49D58A57}"/>
          </ac:spMkLst>
        </pc:spChg>
        <pc:spChg chg="mod">
          <ac:chgData name="Jane Hawkeswood" userId="63bada2e-462c-4af3-bfba-3429ca74680e" providerId="ADAL" clId="{E1DA6D8C-EE96-4B8F-BB79-59F9B39376FD}" dt="2024-06-19T00:26:46.059" v="33"/>
          <ac:spMkLst>
            <pc:docMk/>
            <pc:sldMk cId="727640379" sldId="481"/>
            <ac:spMk id="7" creationId="{CC0D4AC5-01B3-51A0-7BA3-00F39915B020}"/>
          </ac:spMkLst>
        </pc:spChg>
        <pc:picChg chg="mod">
          <ac:chgData name="Jane Hawkeswood" userId="63bada2e-462c-4af3-bfba-3429ca74680e" providerId="ADAL" clId="{E1DA6D8C-EE96-4B8F-BB79-59F9B39376FD}" dt="2024-06-19T00:26:42.763" v="31"/>
          <ac:picMkLst>
            <pc:docMk/>
            <pc:sldMk cId="727640379" sldId="481"/>
            <ac:picMk id="5" creationId="{5418F43C-A3A2-3E30-05DC-BB394D0EB5B4}"/>
          </ac:picMkLst>
        </pc:picChg>
      </pc:sldChg>
      <pc:sldChg chg="addSp delSp modSp mod">
        <pc:chgData name="Jane Hawkeswood" userId="63bada2e-462c-4af3-bfba-3429ca74680e" providerId="ADAL" clId="{E1DA6D8C-EE96-4B8F-BB79-59F9B39376FD}" dt="2024-06-19T00:41:00.875" v="111" actId="27636"/>
        <pc:sldMkLst>
          <pc:docMk/>
          <pc:sldMk cId="3572648758" sldId="483"/>
        </pc:sldMkLst>
        <pc:spChg chg="mod">
          <ac:chgData name="Jane Hawkeswood" userId="63bada2e-462c-4af3-bfba-3429ca74680e" providerId="ADAL" clId="{E1DA6D8C-EE96-4B8F-BB79-59F9B39376FD}" dt="2024-06-19T00:39:40.199" v="103" actId="1076"/>
          <ac:spMkLst>
            <pc:docMk/>
            <pc:sldMk cId="3572648758" sldId="483"/>
            <ac:spMk id="2" creationId="{6B6D6F1D-1FAC-11C8-0CA0-25091428EC47}"/>
          </ac:spMkLst>
        </pc:spChg>
        <pc:spChg chg="mod">
          <ac:chgData name="Jane Hawkeswood" userId="63bada2e-462c-4af3-bfba-3429ca74680e" providerId="ADAL" clId="{E1DA6D8C-EE96-4B8F-BB79-59F9B39376FD}" dt="2024-06-19T00:41:00.875" v="111" actId="27636"/>
          <ac:spMkLst>
            <pc:docMk/>
            <pc:sldMk cId="3572648758" sldId="483"/>
            <ac:spMk id="3" creationId="{D2BF6B8C-6741-4FB6-EA05-706CA7EF50E0}"/>
          </ac:spMkLst>
        </pc:spChg>
        <pc:spChg chg="add del mod">
          <ac:chgData name="Jane Hawkeswood" userId="63bada2e-462c-4af3-bfba-3429ca74680e" providerId="ADAL" clId="{E1DA6D8C-EE96-4B8F-BB79-59F9B39376FD}" dt="2024-06-19T00:38:52.061" v="76" actId="478"/>
          <ac:spMkLst>
            <pc:docMk/>
            <pc:sldMk cId="3572648758" sldId="483"/>
            <ac:spMk id="5" creationId="{B6859BF7-BBD0-34D1-BF97-881684AEDCE5}"/>
          </ac:spMkLst>
        </pc:spChg>
        <pc:spChg chg="del mod">
          <ac:chgData name="Jane Hawkeswood" userId="63bada2e-462c-4af3-bfba-3429ca74680e" providerId="ADAL" clId="{E1DA6D8C-EE96-4B8F-BB79-59F9B39376FD}" dt="2024-06-19T00:38:58.404" v="78" actId="478"/>
          <ac:spMkLst>
            <pc:docMk/>
            <pc:sldMk cId="3572648758" sldId="483"/>
            <ac:spMk id="7" creationId="{53F39076-5A3C-8534-CE23-991D88E4B28E}"/>
          </ac:spMkLst>
        </pc:spChg>
        <pc:spChg chg="add mod">
          <ac:chgData name="Jane Hawkeswood" userId="63bada2e-462c-4af3-bfba-3429ca74680e" providerId="ADAL" clId="{E1DA6D8C-EE96-4B8F-BB79-59F9B39376FD}" dt="2024-06-19T00:39:55.552" v="106" actId="1076"/>
          <ac:spMkLst>
            <pc:docMk/>
            <pc:sldMk cId="3572648758" sldId="483"/>
            <ac:spMk id="8" creationId="{6F19FA7A-4B2E-9651-D031-BE0DA2F502A6}"/>
          </ac:spMkLst>
        </pc:spChg>
        <pc:spChg chg="mod">
          <ac:chgData name="Jane Hawkeswood" userId="63bada2e-462c-4af3-bfba-3429ca74680e" providerId="ADAL" clId="{E1DA6D8C-EE96-4B8F-BB79-59F9B39376FD}" dt="2024-06-19T00:39:43.516" v="104" actId="1076"/>
          <ac:spMkLst>
            <pc:docMk/>
            <pc:sldMk cId="3572648758" sldId="483"/>
            <ac:spMk id="9" creationId="{82B7A594-C45C-1F62-B428-BC104BBFDED8}"/>
          </ac:spMkLst>
        </pc:spChg>
        <pc:picChg chg="mod">
          <ac:chgData name="Jane Hawkeswood" userId="63bada2e-462c-4af3-bfba-3429ca74680e" providerId="ADAL" clId="{E1DA6D8C-EE96-4B8F-BB79-59F9B39376FD}" dt="2024-06-19T00:40:48.032" v="109" actId="1076"/>
          <ac:picMkLst>
            <pc:docMk/>
            <pc:sldMk cId="3572648758" sldId="483"/>
            <ac:picMk id="4" creationId="{BAE28997-659A-8D40-F0C6-527A260DC4DB}"/>
          </ac:picMkLst>
        </pc:picChg>
      </pc:sldChg>
      <pc:sldChg chg="modSp mod">
        <pc:chgData name="Jane Hawkeswood" userId="63bada2e-462c-4af3-bfba-3429ca74680e" providerId="ADAL" clId="{E1DA6D8C-EE96-4B8F-BB79-59F9B39376FD}" dt="2024-06-19T00:42:27.866" v="119"/>
        <pc:sldMkLst>
          <pc:docMk/>
          <pc:sldMk cId="2012286030" sldId="484"/>
        </pc:sldMkLst>
        <pc:spChg chg="mod">
          <ac:chgData name="Jane Hawkeswood" userId="63bada2e-462c-4af3-bfba-3429ca74680e" providerId="ADAL" clId="{E1DA6D8C-EE96-4B8F-BB79-59F9B39376FD}" dt="2024-06-19T00:42:27.866" v="119"/>
          <ac:spMkLst>
            <pc:docMk/>
            <pc:sldMk cId="2012286030" sldId="484"/>
            <ac:spMk id="4" creationId="{A3955C08-9219-4636-92B6-221A8CE31B1F}"/>
          </ac:spMkLst>
        </pc:spChg>
      </pc:sldChg>
      <pc:sldChg chg="addSp delSp modSp del">
        <pc:chgData name="Jane Hawkeswood" userId="63bada2e-462c-4af3-bfba-3429ca74680e" providerId="ADAL" clId="{E1DA6D8C-EE96-4B8F-BB79-59F9B39376FD}" dt="2024-06-19T00:37:04.600" v="69" actId="2696"/>
        <pc:sldMkLst>
          <pc:docMk/>
          <pc:sldMk cId="3086286004" sldId="485"/>
        </pc:sldMkLst>
        <pc:picChg chg="add del mod">
          <ac:chgData name="Jane Hawkeswood" userId="63bada2e-462c-4af3-bfba-3429ca74680e" providerId="ADAL" clId="{E1DA6D8C-EE96-4B8F-BB79-59F9B39376FD}" dt="2024-06-19T00:35:06.315" v="48" actId="1076"/>
          <ac:picMkLst>
            <pc:docMk/>
            <pc:sldMk cId="3086286004" sldId="485"/>
            <ac:picMk id="3" creationId="{409E5319-B6D5-BD86-3A4E-0F0104DC4CBB}"/>
          </ac:picMkLst>
        </pc:picChg>
      </pc:sldChg>
      <pc:sldChg chg="modSp">
        <pc:chgData name="Jane Hawkeswood" userId="63bada2e-462c-4af3-bfba-3429ca74680e" providerId="ADAL" clId="{E1DA6D8C-EE96-4B8F-BB79-59F9B39376FD}" dt="2024-06-19T00:43:29.781" v="143" actId="962"/>
        <pc:sldMkLst>
          <pc:docMk/>
          <pc:sldMk cId="1654227287" sldId="489"/>
        </pc:sldMkLst>
        <pc:spChg chg="mod">
          <ac:chgData name="Jane Hawkeswood" userId="63bada2e-462c-4af3-bfba-3429ca74680e" providerId="ADAL" clId="{E1DA6D8C-EE96-4B8F-BB79-59F9B39376FD}" dt="2024-06-19T00:42:52.767" v="122" actId="20577"/>
          <ac:spMkLst>
            <pc:docMk/>
            <pc:sldMk cId="1654227287" sldId="489"/>
            <ac:spMk id="2" creationId="{6B6D6F1D-1FAC-11C8-0CA0-25091428EC47}"/>
          </ac:spMkLst>
        </pc:spChg>
        <pc:spChg chg="mod">
          <ac:chgData name="Jane Hawkeswood" userId="63bada2e-462c-4af3-bfba-3429ca74680e" providerId="ADAL" clId="{E1DA6D8C-EE96-4B8F-BB79-59F9B39376FD}" dt="2024-06-19T00:42:19.045" v="118"/>
          <ac:spMkLst>
            <pc:docMk/>
            <pc:sldMk cId="1654227287" sldId="489"/>
            <ac:spMk id="10" creationId="{C8477792-D143-CDB9-6B53-B06AEC90EC76}"/>
          </ac:spMkLst>
        </pc:spChg>
        <pc:picChg chg="mod">
          <ac:chgData name="Jane Hawkeswood" userId="63bada2e-462c-4af3-bfba-3429ca74680e" providerId="ADAL" clId="{E1DA6D8C-EE96-4B8F-BB79-59F9B39376FD}" dt="2024-06-19T00:43:29.781" v="143" actId="962"/>
          <ac:picMkLst>
            <pc:docMk/>
            <pc:sldMk cId="1654227287" sldId="489"/>
            <ac:picMk id="6" creationId="{3D945FCF-13FB-E164-BA7F-A0225CB6AB48}"/>
          </ac:picMkLst>
        </pc:picChg>
      </pc:sldChg>
      <pc:sldChg chg="addSp modSp new mod">
        <pc:chgData name="Jane Hawkeswood" userId="63bada2e-462c-4af3-bfba-3429ca74680e" providerId="ADAL" clId="{E1DA6D8C-EE96-4B8F-BB79-59F9B39376FD}" dt="2024-06-19T00:36:51.174" v="68" actId="167"/>
        <pc:sldMkLst>
          <pc:docMk/>
          <pc:sldMk cId="236523295" sldId="490"/>
        </pc:sldMkLst>
        <pc:spChg chg="mod">
          <ac:chgData name="Jane Hawkeswood" userId="63bada2e-462c-4af3-bfba-3429ca74680e" providerId="ADAL" clId="{E1DA6D8C-EE96-4B8F-BB79-59F9B39376FD}" dt="2024-06-19T00:34:20.619" v="42" actId="1076"/>
          <ac:spMkLst>
            <pc:docMk/>
            <pc:sldMk cId="236523295" sldId="490"/>
            <ac:spMk id="2" creationId="{71870927-E6EA-8621-DD22-93E81C9C2A33}"/>
          </ac:spMkLst>
        </pc:spChg>
        <pc:spChg chg="mod">
          <ac:chgData name="Jane Hawkeswood" userId="63bada2e-462c-4af3-bfba-3429ca74680e" providerId="ADAL" clId="{E1DA6D8C-EE96-4B8F-BB79-59F9B39376FD}" dt="2024-06-19T00:36:36.267" v="64" actId="1076"/>
          <ac:spMkLst>
            <pc:docMk/>
            <pc:sldMk cId="236523295" sldId="490"/>
            <ac:spMk id="3" creationId="{D4C5005A-2682-CAB9-6BEF-8173F5DC00E8}"/>
          </ac:spMkLst>
        </pc:spChg>
        <pc:spChg chg="add mod">
          <ac:chgData name="Jane Hawkeswood" userId="63bada2e-462c-4af3-bfba-3429ca74680e" providerId="ADAL" clId="{E1DA6D8C-EE96-4B8F-BB79-59F9B39376FD}" dt="2024-06-19T00:33:50.891" v="38" actId="1076"/>
          <ac:spMkLst>
            <pc:docMk/>
            <pc:sldMk cId="236523295" sldId="490"/>
            <ac:spMk id="4" creationId="{528AE2EE-D38D-A079-D5C5-C89453C37548}"/>
          </ac:spMkLst>
        </pc:spChg>
        <pc:spChg chg="add mod">
          <ac:chgData name="Jane Hawkeswood" userId="63bada2e-462c-4af3-bfba-3429ca74680e" providerId="ADAL" clId="{E1DA6D8C-EE96-4B8F-BB79-59F9B39376FD}" dt="2024-06-19T00:36:25.761" v="63"/>
          <ac:spMkLst>
            <pc:docMk/>
            <pc:sldMk cId="236523295" sldId="490"/>
            <ac:spMk id="8" creationId="{4CF8555D-BF7E-ED5D-165C-3670CF9555E1}"/>
          </ac:spMkLst>
        </pc:spChg>
        <pc:picChg chg="add mod">
          <ac:chgData name="Jane Hawkeswood" userId="63bada2e-462c-4af3-bfba-3429ca74680e" providerId="ADAL" clId="{E1DA6D8C-EE96-4B8F-BB79-59F9B39376FD}" dt="2024-06-19T00:34:54.357" v="46"/>
          <ac:picMkLst>
            <pc:docMk/>
            <pc:sldMk cId="236523295" sldId="490"/>
            <ac:picMk id="5" creationId="{421E0F84-25BC-4C36-86A4-E9DC911D2E78}"/>
          </ac:picMkLst>
        </pc:picChg>
        <pc:picChg chg="add mod">
          <ac:chgData name="Jane Hawkeswood" userId="63bada2e-462c-4af3-bfba-3429ca74680e" providerId="ADAL" clId="{E1DA6D8C-EE96-4B8F-BB79-59F9B39376FD}" dt="2024-06-19T00:36:51.174" v="68" actId="167"/>
          <ac:picMkLst>
            <pc:docMk/>
            <pc:sldMk cId="236523295" sldId="490"/>
            <ac:picMk id="7" creationId="{54210B26-C536-4A41-DDD4-36206C467A43}"/>
          </ac:picMkLst>
        </pc:picChg>
      </pc:sldChg>
      <pc:sldMasterChg chg="delSldLayout">
        <pc:chgData name="Jane Hawkeswood" userId="63bada2e-462c-4af3-bfba-3429ca74680e" providerId="ADAL" clId="{E1DA6D8C-EE96-4B8F-BB79-59F9B39376FD}" dt="2024-06-19T00:37:04.600" v="69" actId="2696"/>
        <pc:sldMasterMkLst>
          <pc:docMk/>
          <pc:sldMasterMk cId="2445517314" sldId="2147483648"/>
        </pc:sldMasterMkLst>
        <pc:sldLayoutChg chg="del">
          <pc:chgData name="Jane Hawkeswood" userId="63bada2e-462c-4af3-bfba-3429ca74680e" providerId="ADAL" clId="{E1DA6D8C-EE96-4B8F-BB79-59F9B39376FD}" dt="2024-06-19T00:37:04.600" v="69" actId="2696"/>
          <pc:sldLayoutMkLst>
            <pc:docMk/>
            <pc:sldMasterMk cId="2445517314" sldId="2147483648"/>
            <pc:sldLayoutMk cId="377208902"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86475-A235-9C4A-A7F0-520B5D857928}"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0A5C7-76CA-7B4C-B939-B4A42EEAFE9F}" type="slidenum">
              <a:rPr lang="en-US" smtClean="0"/>
              <a:t>‹#›</a:t>
            </a:fld>
            <a:endParaRPr lang="en-US"/>
          </a:p>
        </p:txBody>
      </p:sp>
    </p:spTree>
    <p:extLst>
      <p:ext uri="{BB962C8B-B14F-4D97-AF65-F5344CB8AC3E}">
        <p14:creationId xmlns:p14="http://schemas.microsoft.com/office/powerpoint/2010/main" val="230694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5206/cjsotlrcacea.2022.1.1358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0A5C7-76CA-7B4C-B939-B4A42EEAFE9F}" type="slidenum">
              <a:rPr lang="en-US" smtClean="0"/>
              <a:t>1</a:t>
            </a:fld>
            <a:endParaRPr lang="en-US"/>
          </a:p>
        </p:txBody>
      </p:sp>
    </p:spTree>
    <p:extLst>
      <p:ext uri="{BB962C8B-B14F-4D97-AF65-F5344CB8AC3E}">
        <p14:creationId xmlns:p14="http://schemas.microsoft.com/office/powerpoint/2010/main" val="410598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rPr>
              <a:t>Melissa Hills, Alissa </a:t>
            </a:r>
            <a:r>
              <a:rPr kumimoji="0" lang="en-AU" sz="1200" b="0" i="0" u="none" strike="noStrike" kern="100" cap="none" spc="0" normalizeH="0" baseline="0" noProof="0" err="1">
                <a:ln>
                  <a:noFill/>
                </a:ln>
                <a:solidFill>
                  <a:schemeClr val="tx2"/>
                </a:solidFill>
                <a:effectLst/>
                <a:uLnTx/>
                <a:uFillTx/>
                <a:latin typeface="+mn-lt"/>
                <a:ea typeface="Calibri" panose="020F0502020204030204" pitchFamily="34" charset="0"/>
                <a:cs typeface="Calibri" panose="020F0502020204030204" pitchFamily="34" charset="0"/>
              </a:rPr>
              <a:t>Overend</a:t>
            </a:r>
            <a:r>
              <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rPr>
              <a:t> and Shawn Hildebrandt, “Faculty perspectives on UDL: Exploring bridges and barriers for broader adoption in higher education,” </a:t>
            </a:r>
            <a:br>
              <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rPr>
            </a:br>
            <a:r>
              <a:rPr kumimoji="0" lang="en-AU" sz="1200" b="0" i="1"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rPr>
              <a:t>The Canadian Journal for the Scholarship of Teaching and Learning </a:t>
            </a:r>
            <a:r>
              <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rPr>
              <a:t>13 (2022): 1. </a:t>
            </a:r>
            <a:r>
              <a:rPr kumimoji="0" lang="en-AU" sz="1200" b="0" i="0" u="sng"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https://doi.org/10.5206/cjsotlrcacea.2022.1.13588</a:t>
            </a:r>
            <a:r>
              <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Calibri" panose="020F0502020204030204" pitchFamily="34" charset="0"/>
              </a:rPr>
              <a:t>Leif et al., “Building Australian Tertiary Educator Knowledge and Skill</a:t>
            </a:r>
            <a:r>
              <a:rPr kumimoji="0" lang="en-AU" sz="1200" b="0" i="0" u="none" strike="noStrike" kern="100" cap="none" spc="0" normalizeH="0" baseline="0" noProof="0">
                <a:ln>
                  <a:noFill/>
                </a:ln>
                <a:solidFill>
                  <a:schemeClr val="tx2"/>
                </a:solidFill>
                <a:effectLst/>
                <a:uLnTx/>
                <a:uFillTx/>
                <a:latin typeface="+mn-lt"/>
                <a:ea typeface="Calibri" panose="020F0502020204030204" pitchFamily="34" charset="0"/>
                <a:cs typeface="Times New Roman" panose="02020603050405020304" pitchFamily="18" charset="0"/>
              </a:rPr>
              <a:t> </a:t>
            </a:r>
            <a:r>
              <a:rPr kumimoji="0" lang="en-AU" sz="1200" b="0" i="0" u="none" strike="noStrike" kern="1200" cap="none" spc="0" normalizeH="0" baseline="0" noProof="0">
                <a:ln>
                  <a:noFill/>
                </a:ln>
                <a:solidFill>
                  <a:schemeClr val="tx2"/>
                </a:solidFill>
                <a:effectLst/>
                <a:uLnTx/>
                <a:uFillTx/>
                <a:latin typeface="+mn-lt"/>
                <a:ea typeface="Calibri" panose="020F0502020204030204" pitchFamily="34" charset="0"/>
                <a:cs typeface="+mn-cs"/>
              </a:rPr>
              <a:t>in Universal Design for Learning,” </a:t>
            </a:r>
            <a:r>
              <a:rPr kumimoji="0" lang="en-AU" sz="1200" b="0" i="1" u="none" strike="noStrike" kern="1200" cap="none" spc="0" normalizeH="0" baseline="0" noProof="0">
                <a:ln>
                  <a:noFill/>
                </a:ln>
                <a:solidFill>
                  <a:schemeClr val="tx2"/>
                </a:solidFill>
                <a:effectLst/>
                <a:uLnTx/>
                <a:uFillTx/>
                <a:latin typeface="+mn-lt"/>
                <a:ea typeface="Calibri" panose="020F0502020204030204" pitchFamily="34" charset="0"/>
                <a:cs typeface="+mn-cs"/>
              </a:rPr>
              <a:t>Journal of Postsecondary Education and Disability </a:t>
            </a:r>
            <a:r>
              <a:rPr kumimoji="0" lang="en-AU" sz="1200" b="0" i="0" u="none" strike="noStrike" kern="1200" cap="none" spc="0" normalizeH="0" baseline="0" noProof="0">
                <a:ln>
                  <a:noFill/>
                </a:ln>
                <a:solidFill>
                  <a:schemeClr val="tx2"/>
                </a:solidFill>
                <a:effectLst/>
                <a:uLnTx/>
                <a:uFillTx/>
                <a:latin typeface="+mn-lt"/>
                <a:ea typeface="Calibri" panose="020F0502020204030204" pitchFamily="34" charset="0"/>
                <a:cs typeface="+mn-cs"/>
              </a:rPr>
              <a:t>36 (2023): 56</a:t>
            </a:r>
          </a:p>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6451B1-F1C2-C342-9482-CA419A1AF9E0}"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1059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0A5C7-76CA-7B4C-B939-B4A42EEAFE9F}" type="slidenum">
              <a:rPr lang="en-US" smtClean="0"/>
              <a:t>4</a:t>
            </a:fld>
            <a:endParaRPr lang="en-US"/>
          </a:p>
        </p:txBody>
      </p:sp>
    </p:spTree>
    <p:extLst>
      <p:ext uri="{BB962C8B-B14F-4D97-AF65-F5344CB8AC3E}">
        <p14:creationId xmlns:p14="http://schemas.microsoft.com/office/powerpoint/2010/main" val="329991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0A5C7-76CA-7B4C-B939-B4A42EEAFE9F}" type="slidenum">
              <a:rPr lang="en-US" smtClean="0"/>
              <a:t>5</a:t>
            </a:fld>
            <a:endParaRPr lang="en-US"/>
          </a:p>
        </p:txBody>
      </p:sp>
    </p:spTree>
    <p:extLst>
      <p:ext uri="{BB962C8B-B14F-4D97-AF65-F5344CB8AC3E}">
        <p14:creationId xmlns:p14="http://schemas.microsoft.com/office/powerpoint/2010/main" val="50971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0A5C7-76CA-7B4C-B939-B4A42EEAFE9F}" type="slidenum">
              <a:rPr lang="en-US" smtClean="0"/>
              <a:t>8</a:t>
            </a:fld>
            <a:endParaRPr lang="en-US"/>
          </a:p>
        </p:txBody>
      </p:sp>
    </p:spTree>
    <p:extLst>
      <p:ext uri="{BB962C8B-B14F-4D97-AF65-F5344CB8AC3E}">
        <p14:creationId xmlns:p14="http://schemas.microsoft.com/office/powerpoint/2010/main" val="221491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11</a:t>
            </a:fld>
            <a:endParaRPr lang="en-US"/>
          </a:p>
        </p:txBody>
      </p:sp>
    </p:spTree>
    <p:extLst>
      <p:ext uri="{BB962C8B-B14F-4D97-AF65-F5344CB8AC3E}">
        <p14:creationId xmlns:p14="http://schemas.microsoft.com/office/powerpoint/2010/main" val="399992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0A5C7-76CA-7B4C-B939-B4A42EEAFE9F}" type="slidenum">
              <a:rPr lang="en-US" smtClean="0"/>
              <a:t>13</a:t>
            </a:fld>
            <a:endParaRPr lang="en-US"/>
          </a:p>
        </p:txBody>
      </p:sp>
    </p:spTree>
    <p:extLst>
      <p:ext uri="{BB962C8B-B14F-4D97-AF65-F5344CB8AC3E}">
        <p14:creationId xmlns:p14="http://schemas.microsoft.com/office/powerpoint/2010/main" val="194822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0A5C7-76CA-7B4C-B939-B4A42EEAFE9F}" type="slidenum">
              <a:rPr lang="en-US" smtClean="0"/>
              <a:t>16</a:t>
            </a:fld>
            <a:endParaRPr lang="en-US"/>
          </a:p>
        </p:txBody>
      </p:sp>
    </p:spTree>
    <p:extLst>
      <p:ext uri="{BB962C8B-B14F-4D97-AF65-F5344CB8AC3E}">
        <p14:creationId xmlns:p14="http://schemas.microsoft.com/office/powerpoint/2010/main" val="237388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0A5C7-76CA-7B4C-B939-B4A42EEAFE9F}" type="slidenum">
              <a:rPr lang="en-US" smtClean="0"/>
              <a:t>20</a:t>
            </a:fld>
            <a:endParaRPr lang="en-US"/>
          </a:p>
        </p:txBody>
      </p:sp>
    </p:spTree>
    <p:extLst>
      <p:ext uri="{BB962C8B-B14F-4D97-AF65-F5344CB8AC3E}">
        <p14:creationId xmlns:p14="http://schemas.microsoft.com/office/powerpoint/2010/main" val="311398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DC85-194F-5B6A-A053-F456FA6287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498F119-E02F-E903-157A-1C6A7326B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EFB6E3B-AB26-C1FF-6F3F-26942289160D}"/>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5" name="Footer Placeholder 4">
            <a:extLst>
              <a:ext uri="{FF2B5EF4-FFF2-40B4-BE49-F238E27FC236}">
                <a16:creationId xmlns:a16="http://schemas.microsoft.com/office/drawing/2014/main" id="{9EDF238A-62DD-8FF7-42A4-1CB14BD7D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0ACD0-B8A2-2093-E2C9-A6AD4DA5147D}"/>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410130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EF17-383C-3B5F-0784-D69E081FBB7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E33FD0-CA03-9C00-0854-DA4594A0D4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451BD2-CCBE-418F-CD43-EEEF5115A765}"/>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5" name="Footer Placeholder 4">
            <a:extLst>
              <a:ext uri="{FF2B5EF4-FFF2-40B4-BE49-F238E27FC236}">
                <a16:creationId xmlns:a16="http://schemas.microsoft.com/office/drawing/2014/main" id="{2F2F5C38-56A1-5446-9452-5876ABAE0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82C53-4D45-5021-1AC2-5AA1438530A8}"/>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77058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30D8E8-30FA-C3A3-7F3B-3800313AB9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7BD63E-E11D-223D-3E63-FBF9A07585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9752EF-5856-4ABC-0C06-6DD14DAF156A}"/>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5" name="Footer Placeholder 4">
            <a:extLst>
              <a:ext uri="{FF2B5EF4-FFF2-40B4-BE49-F238E27FC236}">
                <a16:creationId xmlns:a16="http://schemas.microsoft.com/office/drawing/2014/main" id="{7A5E4B52-19C4-E28D-1A9A-5E7CE5DE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D68CB-E863-C9C0-8908-C9921D3FBE37}"/>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1318654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image 2">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55C3392B-8DA7-67EB-42E2-F7ED8CDF0A2F}"/>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object 4">
            <a:extLst>
              <a:ext uri="{FF2B5EF4-FFF2-40B4-BE49-F238E27FC236}">
                <a16:creationId xmlns:a16="http://schemas.microsoft.com/office/drawing/2014/main" id="{663CD1C2-E224-8DF3-9A0D-E3EFD27C13FF}"/>
              </a:ext>
            </a:extLst>
          </p:cNvPr>
          <p:cNvSpPr/>
          <p:nvPr userDrawn="1"/>
        </p:nvSpPr>
        <p:spPr>
          <a:xfrm>
            <a:off x="0" y="762000"/>
            <a:ext cx="6096000" cy="53340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rgbClr val="D93E14"/>
          </a:solidFill>
        </p:spPr>
        <p:txBody>
          <a:bodyPr wrap="square" lIns="0" tIns="0" rIns="0" bIns="0" rtlCol="0"/>
          <a:lstStyle/>
          <a:p>
            <a:endParaRPr sz="2400">
              <a:solidFill>
                <a:schemeClr val="tx1"/>
              </a:solidFill>
            </a:endParaRPr>
          </a:p>
        </p:txBody>
      </p:sp>
      <p:pic>
        <p:nvPicPr>
          <p:cNvPr id="10" name="Picture 9">
            <a:extLst>
              <a:ext uri="{FF2B5EF4-FFF2-40B4-BE49-F238E27FC236}">
                <a16:creationId xmlns:a16="http://schemas.microsoft.com/office/drawing/2014/main" id="{81835BF8-3736-3E19-5EB7-11457372C1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52897" y="5145425"/>
            <a:ext cx="63635" cy="712711"/>
          </a:xfrm>
          <a:prstGeom prst="rect">
            <a:avLst/>
          </a:prstGeom>
        </p:spPr>
      </p:pic>
      <p:pic>
        <p:nvPicPr>
          <p:cNvPr id="11" name="Picture 10">
            <a:extLst>
              <a:ext uri="{FF2B5EF4-FFF2-40B4-BE49-F238E27FC236}">
                <a16:creationId xmlns:a16="http://schemas.microsoft.com/office/drawing/2014/main" id="{026371A5-B0B4-75FD-EDA9-FAF993970A5F}"/>
              </a:ext>
            </a:extLst>
          </p:cNvPr>
          <p:cNvPicPr>
            <a:picLocks noChangeAspect="1"/>
          </p:cNvPicPr>
          <p:nvPr userDrawn="1"/>
        </p:nvPicPr>
        <p:blipFill>
          <a:blip r:embed="rId4"/>
          <a:stretch>
            <a:fillRect/>
          </a:stretch>
        </p:blipFill>
        <p:spPr>
          <a:xfrm>
            <a:off x="778588" y="4814971"/>
            <a:ext cx="2078160" cy="730939"/>
          </a:xfrm>
          <a:prstGeom prst="rect">
            <a:avLst/>
          </a:prstGeom>
        </p:spPr>
      </p:pic>
      <p:sp>
        <p:nvSpPr>
          <p:cNvPr id="34" name="Text Placeholder 3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624183" y="3716547"/>
            <a:ext cx="4669700" cy="552915"/>
          </a:xfrm>
          <a:prstGeom prst="rect">
            <a:avLst/>
          </a:prstGeom>
        </p:spPr>
        <p:txBody>
          <a:bodyPr anchor="b" anchorCtr="0"/>
          <a:lstStyle>
            <a:lvl1pPr marL="0" indent="0" algn="l">
              <a:buNone/>
              <a:defRPr sz="1867" b="1">
                <a:solidFill>
                  <a:schemeClr val="tx1"/>
                </a:solidFill>
              </a:defRPr>
            </a:lvl1pPr>
          </a:lstStyle>
          <a:p>
            <a:pPr lvl="0"/>
            <a:r>
              <a:rPr lang="en-GB" err="1"/>
              <a:t>sydney.edu.au</a:t>
            </a:r>
            <a:r>
              <a:rPr lang="en-GB"/>
              <a:t>/</a:t>
            </a:r>
            <a:r>
              <a:rPr lang="en-GB" err="1"/>
              <a:t>xxxxx</a:t>
            </a:r>
            <a:endParaRPr lang="en-US"/>
          </a:p>
        </p:txBody>
      </p:sp>
      <p:sp>
        <p:nvSpPr>
          <p:cNvPr id="20" name="Title 19">
            <a:extLst>
              <a:ext uri="{FF2B5EF4-FFF2-40B4-BE49-F238E27FC236}">
                <a16:creationId xmlns:a16="http://schemas.microsoft.com/office/drawing/2014/main" id="{DEC0E1D8-33A4-65CC-8895-783ED3E74183}"/>
              </a:ext>
            </a:extLst>
          </p:cNvPr>
          <p:cNvSpPr>
            <a:spLocks noGrp="1"/>
          </p:cNvSpPr>
          <p:nvPr>
            <p:ph type="title" hasCustomPrompt="1"/>
          </p:nvPr>
        </p:nvSpPr>
        <p:spPr>
          <a:xfrm>
            <a:off x="624184" y="1250103"/>
            <a:ext cx="5289313" cy="1262103"/>
          </a:xfrm>
          <a:prstGeom prst="rect">
            <a:avLst/>
          </a:prstGeom>
        </p:spPr>
        <p:txBody>
          <a:bodyPr/>
          <a:lstStyle>
            <a:lvl1pPr>
              <a:defRPr sz="3733">
                <a:solidFill>
                  <a:schemeClr val="tx1"/>
                </a:solidFill>
              </a:defRPr>
            </a:lvl1pPr>
          </a:lstStyle>
          <a:p>
            <a:r>
              <a:rPr lang="en-GB"/>
              <a:t>Heading sits here 28pt</a:t>
            </a:r>
            <a:endParaRPr lang="en-US"/>
          </a:p>
        </p:txBody>
      </p:sp>
      <p:sp>
        <p:nvSpPr>
          <p:cNvPr id="23" name="Text Placeholder 2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610169" y="2642615"/>
            <a:ext cx="5289312" cy="1005052"/>
          </a:xfrm>
          <a:prstGeom prst="rect">
            <a:avLst/>
          </a:prstGeom>
        </p:spPr>
        <p:txBody>
          <a:bodyPr/>
          <a:lstStyle>
            <a:lvl1pPr marL="16933" marR="6773" indent="0">
              <a:lnSpc>
                <a:spcPct val="100000"/>
              </a:lnSpc>
              <a:spcBef>
                <a:spcPts val="133"/>
              </a:spcBef>
              <a:buNone/>
              <a:defRPr sz="1867">
                <a:solidFill>
                  <a:schemeClr val="tx1"/>
                </a:solidFill>
              </a:defRPr>
            </a:lvl1pPr>
            <a:lvl2pPr>
              <a:defRPr sz="1867"/>
            </a:lvl2pPr>
            <a:lvl3pPr>
              <a:defRPr sz="1867"/>
            </a:lvl3pPr>
            <a:lvl4pPr>
              <a:defRPr sz="1867"/>
            </a:lvl4pPr>
            <a:lvl5pPr>
              <a:defRPr sz="1867"/>
            </a:lvl5pPr>
          </a:lstStyle>
          <a:p>
            <a:pPr marL="12700" marR="5080">
              <a:lnSpc>
                <a:spcPct val="100000"/>
              </a:lnSpc>
              <a:spcBef>
                <a:spcPts val="100"/>
              </a:spcBef>
            </a:pPr>
            <a:r>
              <a:rPr lang="en-AU" sz="1867">
                <a:latin typeface="Arial"/>
                <a:cs typeface="Arial"/>
              </a:rPr>
              <a:t>Intro</a:t>
            </a:r>
            <a:r>
              <a:rPr lang="en-AU" sz="1867" spc="-27">
                <a:latin typeface="Arial"/>
                <a:cs typeface="Arial"/>
              </a:rPr>
              <a:t> </a:t>
            </a:r>
            <a:r>
              <a:rPr lang="en-AU" sz="1867">
                <a:latin typeface="Arial"/>
                <a:cs typeface="Arial"/>
              </a:rPr>
              <a:t>text</a:t>
            </a:r>
            <a:r>
              <a:rPr lang="en-AU" sz="1867" spc="-7">
                <a:latin typeface="Arial"/>
                <a:cs typeface="Arial"/>
              </a:rPr>
              <a:t> </a:t>
            </a:r>
            <a:r>
              <a:rPr lang="en-AU" sz="1867">
                <a:latin typeface="Arial"/>
                <a:cs typeface="Arial"/>
              </a:rPr>
              <a:t>14pt,</a:t>
            </a:r>
            <a:r>
              <a:rPr lang="en-AU" sz="1867" spc="-20">
                <a:latin typeface="Arial"/>
                <a:cs typeface="Arial"/>
              </a:rPr>
              <a:t> </a:t>
            </a:r>
            <a:r>
              <a:rPr lang="en-AU" sz="1867">
                <a:latin typeface="Arial"/>
                <a:cs typeface="Arial"/>
              </a:rPr>
              <a:t>to</a:t>
            </a:r>
            <a:r>
              <a:rPr lang="en-AU" sz="1867" spc="-7">
                <a:latin typeface="Arial"/>
                <a:cs typeface="Arial"/>
              </a:rPr>
              <a:t> </a:t>
            </a:r>
            <a:r>
              <a:rPr lang="en-AU" sz="1867">
                <a:latin typeface="Arial"/>
                <a:cs typeface="Arial"/>
              </a:rPr>
              <a:t>sit</a:t>
            </a:r>
            <a:r>
              <a:rPr lang="en-AU" sz="1867" spc="-13">
                <a:latin typeface="Arial"/>
                <a:cs typeface="Arial"/>
              </a:rPr>
              <a:t> </a:t>
            </a:r>
            <a:r>
              <a:rPr lang="en-AU" sz="1867">
                <a:latin typeface="Arial"/>
                <a:cs typeface="Arial"/>
              </a:rPr>
              <a:t>here.</a:t>
            </a:r>
            <a:r>
              <a:rPr lang="en-AU" sz="1867" spc="-13">
                <a:latin typeface="Arial"/>
                <a:cs typeface="Arial"/>
              </a:rPr>
              <a:t> </a:t>
            </a:r>
            <a:br>
              <a:rPr lang="en-AU" sz="1867" spc="-13">
                <a:latin typeface="Arial"/>
                <a:cs typeface="Arial"/>
              </a:rPr>
            </a:br>
            <a:r>
              <a:rPr lang="en-AU" sz="1867">
                <a:latin typeface="Arial"/>
                <a:cs typeface="Arial"/>
              </a:rPr>
              <a:t>2–3</a:t>
            </a:r>
            <a:r>
              <a:rPr lang="en-AU" sz="1867" spc="-13">
                <a:latin typeface="Arial"/>
                <a:cs typeface="Arial"/>
              </a:rPr>
              <a:t> lines </a:t>
            </a:r>
            <a:r>
              <a:rPr lang="en-AU" sz="1867">
                <a:latin typeface="Arial"/>
                <a:cs typeface="Arial"/>
              </a:rPr>
              <a:t>of</a:t>
            </a:r>
            <a:r>
              <a:rPr lang="en-AU" sz="1867" spc="-20">
                <a:latin typeface="Arial"/>
                <a:cs typeface="Arial"/>
              </a:rPr>
              <a:t> </a:t>
            </a:r>
            <a:r>
              <a:rPr lang="en-AU" sz="1867" spc="-33">
                <a:latin typeface="Arial"/>
                <a:cs typeface="Arial"/>
              </a:rPr>
              <a:t>copy.</a:t>
            </a:r>
            <a:r>
              <a:rPr lang="en-AU" sz="1867" spc="-107">
                <a:latin typeface="Arial"/>
                <a:cs typeface="Arial"/>
              </a:rPr>
              <a:t> </a:t>
            </a:r>
            <a:r>
              <a:rPr lang="en-AU" sz="1867">
                <a:latin typeface="Arial"/>
                <a:cs typeface="Arial"/>
              </a:rPr>
              <a:t>Am </a:t>
            </a:r>
            <a:r>
              <a:rPr lang="en-AU" sz="1867" err="1">
                <a:latin typeface="Arial"/>
                <a:cs typeface="Arial"/>
              </a:rPr>
              <a:t>quo’xnkaln</a:t>
            </a:r>
            <a:r>
              <a:rPr lang="en-AU" sz="1867" spc="-13">
                <a:latin typeface="Arial"/>
                <a:cs typeface="Arial"/>
              </a:rPr>
              <a:t> </a:t>
            </a:r>
            <a:r>
              <a:rPr lang="en-AU" sz="1867" err="1">
                <a:latin typeface="Arial"/>
                <a:cs typeface="Arial"/>
              </a:rPr>
              <a:t>ium</a:t>
            </a:r>
            <a:r>
              <a:rPr lang="en-AU" sz="1867" spc="-13">
                <a:latin typeface="Arial"/>
                <a:cs typeface="Arial"/>
              </a:rPr>
              <a:t> </a:t>
            </a:r>
            <a:r>
              <a:rPr lang="en-AU" sz="1867" err="1">
                <a:latin typeface="Arial"/>
                <a:cs typeface="Arial"/>
              </a:rPr>
              <a:t>aute</a:t>
            </a:r>
            <a:r>
              <a:rPr lang="en-AU" sz="1867" spc="-7">
                <a:latin typeface="Arial"/>
                <a:cs typeface="Arial"/>
              </a:rPr>
              <a:t> </a:t>
            </a:r>
            <a:r>
              <a:rPr lang="en-AU" sz="1867" spc="-13" err="1">
                <a:latin typeface="Arial"/>
                <a:cs typeface="Arial"/>
              </a:rPr>
              <a:t>fuidesteI</a:t>
            </a:r>
            <a:r>
              <a:rPr lang="en-AU" sz="1867" spc="-13">
                <a:latin typeface="Arial"/>
                <a:cs typeface="Arial"/>
              </a:rPr>
              <a:t> </a:t>
            </a:r>
            <a:r>
              <a:rPr lang="en-AU" sz="1867" err="1">
                <a:latin typeface="Arial"/>
                <a:cs typeface="Arial"/>
              </a:rPr>
              <a:t>eces</a:t>
            </a:r>
            <a:r>
              <a:rPr lang="en-AU" sz="1867">
                <a:latin typeface="Arial"/>
                <a:cs typeface="Arial"/>
              </a:rPr>
              <a:t>,</a:t>
            </a:r>
            <a:r>
              <a:rPr lang="en-AU" sz="1867" spc="-20">
                <a:latin typeface="Arial"/>
                <a:cs typeface="Arial"/>
              </a:rPr>
              <a:t> </a:t>
            </a:r>
            <a:r>
              <a:rPr lang="en-AU" sz="1867">
                <a:latin typeface="Arial"/>
                <a:cs typeface="Arial"/>
              </a:rPr>
              <a:t>Cas</a:t>
            </a:r>
            <a:r>
              <a:rPr lang="en-AU" sz="1867" spc="-20">
                <a:latin typeface="Arial"/>
                <a:cs typeface="Arial"/>
              </a:rPr>
              <a:t> </a:t>
            </a:r>
            <a:r>
              <a:rPr lang="en-AU" sz="1867" err="1">
                <a:latin typeface="Arial"/>
                <a:cs typeface="Arial"/>
              </a:rPr>
              <a:t>cus</a:t>
            </a:r>
            <a:r>
              <a:rPr lang="en-AU" sz="1867" spc="-13">
                <a:latin typeface="Arial"/>
                <a:cs typeface="Arial"/>
              </a:rPr>
              <a:t> </a:t>
            </a:r>
            <a:r>
              <a:rPr lang="en-AU" sz="1867" err="1">
                <a:latin typeface="Arial"/>
                <a:cs typeface="Arial"/>
              </a:rPr>
              <a:t>aus</a:t>
            </a:r>
            <a:r>
              <a:rPr lang="en-AU" sz="1867" spc="-20">
                <a:latin typeface="Arial"/>
                <a:cs typeface="Arial"/>
              </a:rPr>
              <a:t> </a:t>
            </a:r>
            <a:r>
              <a:rPr lang="en-AU" sz="1867" spc="-13" err="1">
                <a:latin typeface="Arial"/>
                <a:cs typeface="Arial"/>
              </a:rPr>
              <a:t>opubli</a:t>
            </a:r>
            <a:r>
              <a:rPr lang="en-AU" sz="1867" spc="-13">
                <a:latin typeface="Arial"/>
                <a:cs typeface="Arial"/>
              </a:rPr>
              <a:t>.</a:t>
            </a:r>
            <a:endParaRPr lang="en-AU" sz="1867">
              <a:latin typeface="Arial"/>
              <a:cs typeface="Arial"/>
            </a:endParaRPr>
          </a:p>
        </p:txBody>
      </p:sp>
    </p:spTree>
    <p:extLst>
      <p:ext uri="{BB962C8B-B14F-4D97-AF65-F5344CB8AC3E}">
        <p14:creationId xmlns:p14="http://schemas.microsoft.com/office/powerpoint/2010/main" val="175562440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cknowledgement of Country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778588" y="4814971"/>
            <a:ext cx="2078160" cy="730939"/>
          </a:xfrm>
          <a:prstGeom prst="rect">
            <a:avLst/>
          </a:prstGeom>
        </p:spPr>
      </p:pic>
      <p:sp>
        <p:nvSpPr>
          <p:cNvPr id="2" name="Text Placeholder 2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778933" y="1312091"/>
            <a:ext cx="7145867" cy="1756165"/>
          </a:xfrm>
          <a:prstGeom prst="rect">
            <a:avLst/>
          </a:prstGeom>
        </p:spPr>
        <p:txBody>
          <a:bodyPr lIns="0" tIns="0" rIns="0" bIns="0"/>
          <a:lstStyle>
            <a:lvl1pPr marL="16933" marR="6773" indent="0" algn="l">
              <a:lnSpc>
                <a:spcPct val="100000"/>
              </a:lnSpc>
              <a:spcBef>
                <a:spcPts val="133"/>
              </a:spcBef>
              <a:buNone/>
              <a:defRPr>
                <a:solidFill>
                  <a:schemeClr val="tx1"/>
                </a:solidFill>
              </a:defRPr>
            </a:lvl1pPr>
          </a:lstStyle>
          <a:p>
            <a:pPr marL="12700" marR="5080">
              <a:lnSpc>
                <a:spcPct val="100000"/>
              </a:lnSpc>
              <a:spcBef>
                <a:spcPts val="100"/>
              </a:spcBef>
            </a:pPr>
            <a:r>
              <a:rPr lang="en-AU" sz="2400" i="0">
                <a:latin typeface="Arial"/>
                <a:cs typeface="Arial"/>
              </a:rPr>
              <a:t>Add in own text for Welcome to Country 18pt</a:t>
            </a:r>
            <a:endParaRPr lang="en-AU" sz="2400" i="0" spc="-27">
              <a:latin typeface="Arial"/>
              <a:cs typeface="Arial"/>
            </a:endParaRPr>
          </a:p>
        </p:txBody>
      </p:sp>
    </p:spTree>
    <p:extLst>
      <p:ext uri="{BB962C8B-B14F-4D97-AF65-F5344CB8AC3E}">
        <p14:creationId xmlns:p14="http://schemas.microsoft.com/office/powerpoint/2010/main" val="15174443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ter break 2">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739955" y="1397000"/>
            <a:ext cx="10710333" cy="830744"/>
          </a:xfrm>
          <a:prstGeom prst="rect">
            <a:avLst/>
          </a:prstGeom>
        </p:spPr>
        <p:txBody>
          <a:bodyPr lIns="0" rIns="90000"/>
          <a:lstStyle>
            <a:lvl1pPr marL="16933" indent="0">
              <a:spcBef>
                <a:spcPts val="133"/>
              </a:spcBef>
              <a:buNone/>
              <a:defRPr sz="3733"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749378" y="4038600"/>
            <a:ext cx="7378623" cy="2535304"/>
          </a:xfrm>
          <a:prstGeom prst="rect">
            <a:avLst/>
          </a:prstGeom>
        </p:spPr>
        <p:txBody>
          <a:bodyPr lIns="0" tIns="0" rIns="0" bIns="0"/>
          <a:lstStyle>
            <a:lvl1pPr marL="0" indent="0">
              <a:buFontTx/>
              <a:buNone/>
              <a:defRPr sz="1867">
                <a:solidFill>
                  <a:schemeClr val="bg1"/>
                </a:solidFill>
              </a:defRPr>
            </a:lvl1pPr>
          </a:lstStyle>
          <a:p>
            <a:r>
              <a:rPr lang="en-GB"/>
              <a:t>Presented by 14pt</a:t>
            </a:r>
            <a:endParaRPr lang="en-US"/>
          </a:p>
        </p:txBody>
      </p:sp>
      <p:sp>
        <p:nvSpPr>
          <p:cNvPr id="4" name="Text Placeholder 8">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739955" y="766233"/>
            <a:ext cx="10710333" cy="830744"/>
          </a:xfrm>
          <a:prstGeom prst="rect">
            <a:avLst/>
          </a:prstGeom>
        </p:spPr>
        <p:txBody>
          <a:bodyPr lIns="0" rIns="90000"/>
          <a:lstStyle>
            <a:lvl1pPr marL="16933" indent="0">
              <a:spcBef>
                <a:spcPts val="133"/>
              </a:spcBef>
              <a:buNone/>
              <a:defRPr sz="3733" b="0" i="0">
                <a:solidFill>
                  <a:schemeClr val="bg1"/>
                </a:solidFill>
                <a:latin typeface="+mn-lt"/>
              </a:defRPr>
            </a:lvl1pPr>
          </a:lstStyle>
          <a:p>
            <a:pPr marL="12700">
              <a:spcBef>
                <a:spcPts val="100"/>
              </a:spcBef>
            </a:pPr>
            <a:r>
              <a:rPr lang="en-AU" sz="3733">
                <a:solidFill>
                  <a:srgbClr val="000000"/>
                </a:solidFill>
                <a:latin typeface="Arial"/>
                <a:cs typeface="Arial"/>
              </a:rPr>
              <a:t>Chapter break headline 28pt</a:t>
            </a:r>
            <a:endParaRPr lang="en-AU" b="0" i="1">
              <a:latin typeface="Times" pitchFamily="2" charset="0"/>
            </a:endParaRPr>
          </a:p>
        </p:txBody>
      </p:sp>
    </p:spTree>
    <p:extLst>
      <p:ext uri="{BB962C8B-B14F-4D97-AF65-F5344CB8AC3E}">
        <p14:creationId xmlns:p14="http://schemas.microsoft.com/office/powerpoint/2010/main" val="78550717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with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017533"/>
            <a:ext cx="4074584" cy="1969771"/>
          </a:xfrm>
        </p:spPr>
        <p:txBody>
          <a:bodyPr lIns="0" tIns="0" rIns="0" bIns="0"/>
          <a:lstStyle>
            <a:lvl1pPr>
              <a:defRPr sz="3200" b="0" i="0">
                <a:solidFill>
                  <a:srgbClr val="E64626"/>
                </a:solidFill>
                <a:latin typeface="Times" pitchFamily="2" charset="0"/>
                <a:cs typeface="Times New Roman"/>
              </a:defRPr>
            </a:lvl1pPr>
          </a:lstStyle>
          <a:p>
            <a:r>
              <a:rPr lang="en-AU"/>
              <a:t>Heading 2</a:t>
            </a:r>
            <a:br>
              <a:rPr lang="en-AU"/>
            </a:br>
            <a:r>
              <a:rPr lang="en-US"/>
              <a:t>Title, text box and image</a:t>
            </a:r>
            <a:br>
              <a:rPr lang="en-US"/>
            </a:br>
            <a:r>
              <a:rPr lang="en-US"/>
              <a:t>Medium body copy</a:t>
            </a:r>
            <a:endParaRPr/>
          </a:p>
        </p:txBody>
      </p:sp>
      <p:sp>
        <p:nvSpPr>
          <p:cNvPr id="4" name="Text Placeholder 2">
            <a:extLst>
              <a:ext uri="{FF2B5EF4-FFF2-40B4-BE49-F238E27FC236}">
                <a16:creationId xmlns:a16="http://schemas.microsoft.com/office/drawing/2014/main" id="{763C846B-3BBC-0A9B-343F-8DA8440D4F9F}"/>
              </a:ext>
            </a:extLst>
          </p:cNvPr>
          <p:cNvSpPr>
            <a:spLocks noGrp="1"/>
          </p:cNvSpPr>
          <p:nvPr>
            <p:ph type="body" sz="quarter" idx="11"/>
          </p:nvPr>
        </p:nvSpPr>
        <p:spPr>
          <a:xfrm>
            <a:off x="762003" y="2840244"/>
            <a:ext cx="4074583" cy="2760133"/>
          </a:xfrm>
        </p:spPr>
        <p:txBody>
          <a:bodyPr/>
          <a:lstStyle>
            <a:lvl1pPr marL="228589" indent="-228589">
              <a:buClr>
                <a:schemeClr val="tx1"/>
              </a:buClr>
              <a:buFont typeface="System Font Regular"/>
              <a:buChar char="-"/>
              <a:defRPr sz="1733"/>
            </a:lvl1pPr>
            <a:lvl2pPr marL="838158" indent="-228589">
              <a:buClr>
                <a:schemeClr val="tx1"/>
              </a:buClr>
              <a:buFont typeface="System Font Regular"/>
              <a:buChar char="-"/>
              <a:defRPr sz="1733"/>
            </a:lvl2pPr>
            <a:lvl3pPr marL="1447728" indent="-228589">
              <a:buClr>
                <a:schemeClr val="tx1"/>
              </a:buClr>
              <a:buFont typeface="System Font Regular"/>
              <a:buChar char="-"/>
              <a:defRPr sz="1733"/>
            </a:lvl3pPr>
            <a:lvl4pPr marL="2057298" indent="-228589">
              <a:buClr>
                <a:schemeClr val="tx1"/>
              </a:buClr>
              <a:buFont typeface="System Font Regular"/>
              <a:buChar char="-"/>
              <a:defRPr sz="1733"/>
            </a:lvl4pPr>
            <a:lvl5pPr marL="2666867" indent="-228589">
              <a:buClr>
                <a:schemeClr val="tx1"/>
              </a:buClr>
              <a:buFont typeface="System Font Regular"/>
              <a:buChar char="-"/>
              <a:defRPr sz="17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3">
            <a:extLst>
              <a:ext uri="{FF2B5EF4-FFF2-40B4-BE49-F238E27FC236}">
                <a16:creationId xmlns:a16="http://schemas.microsoft.com/office/drawing/2014/main" id="{9223EA41-0E53-E4BC-82D3-F2D428AADB07}"/>
              </a:ext>
            </a:extLst>
          </p:cNvPr>
          <p:cNvSpPr>
            <a:spLocks noGrp="1"/>
          </p:cNvSpPr>
          <p:nvPr>
            <p:ph type="pic" sz="quarter" idx="10" hasCustomPrompt="1"/>
          </p:nvPr>
        </p:nvSpPr>
        <p:spPr>
          <a:xfrm>
            <a:off x="6082778" y="0"/>
            <a:ext cx="6109223" cy="68580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363101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27381" y="452669"/>
            <a:ext cx="10651067" cy="984885"/>
          </a:xfrm>
        </p:spPr>
        <p:txBody>
          <a:bodyPr lIns="0" tIns="0" rIns="0" bIns="0"/>
          <a:lstStyle>
            <a:lvl1pPr>
              <a:defRPr sz="3200" b="0" i="0">
                <a:solidFill>
                  <a:srgbClr val="E64626"/>
                </a:solidFill>
                <a:latin typeface="Times" pitchFamily="2" charset="0"/>
                <a:cs typeface="Times New Roman"/>
              </a:defRPr>
            </a:lvl1pPr>
          </a:lstStyle>
          <a:p>
            <a:r>
              <a:rPr lang="en-US"/>
              <a:t>Title and 1 column text box</a:t>
            </a:r>
            <a:br>
              <a:rPr lang="en-US"/>
            </a:br>
            <a:r>
              <a:rPr lang="en-US"/>
              <a:t>Large body copy</a:t>
            </a:r>
            <a:endParaRPr/>
          </a:p>
        </p:txBody>
      </p:sp>
      <p:sp>
        <p:nvSpPr>
          <p:cNvPr id="6" name="Text Placeholder 5">
            <a:extLst>
              <a:ext uri="{FF2B5EF4-FFF2-40B4-BE49-F238E27FC236}">
                <a16:creationId xmlns:a16="http://schemas.microsoft.com/office/drawing/2014/main" id="{2025C77E-CD2E-BA7A-975E-54EF9CC46D9B}"/>
              </a:ext>
            </a:extLst>
          </p:cNvPr>
          <p:cNvSpPr>
            <a:spLocks noGrp="1"/>
          </p:cNvSpPr>
          <p:nvPr>
            <p:ph type="body" sz="quarter" idx="10"/>
          </p:nvPr>
        </p:nvSpPr>
        <p:spPr>
          <a:xfrm>
            <a:off x="623392" y="1796819"/>
            <a:ext cx="10798141" cy="3674533"/>
          </a:xfrm>
        </p:spPr>
        <p:txBody>
          <a:bodyPr/>
          <a:lstStyle>
            <a:lvl1pPr marL="228594" indent="-228594">
              <a:buClr>
                <a:schemeClr val="tx1"/>
              </a:buClr>
              <a:buFont typeface="System Font Regular"/>
              <a:buChar char="-"/>
              <a:defRPr sz="2400"/>
            </a:lvl1pPr>
            <a:lvl2pPr marL="838179" indent="-228594">
              <a:buClr>
                <a:schemeClr val="tx1"/>
              </a:buClr>
              <a:buFont typeface="System Font Regular"/>
              <a:buChar char="-"/>
              <a:defRPr sz="2133"/>
            </a:lvl2pPr>
            <a:lvl3pPr marL="1447764" indent="-228594">
              <a:buClr>
                <a:schemeClr val="tx1"/>
              </a:buClr>
              <a:buFont typeface="System Font Regular"/>
              <a:buChar char="-"/>
              <a:defRPr sz="1867"/>
            </a:lvl3pPr>
            <a:lvl4pPr marL="2057349" indent="-228594">
              <a:buClr>
                <a:schemeClr val="tx1"/>
              </a:buClr>
              <a:buFont typeface="System Font Regular"/>
              <a:buChar char="-"/>
              <a:defRPr sz="2400"/>
            </a:lvl4pPr>
            <a:lvl5pPr marL="2666933" indent="-228594">
              <a:buClr>
                <a:schemeClr val="tx1"/>
              </a:buClr>
              <a:buFont typeface="System Font Regular"/>
              <a:buChar char="-"/>
              <a:defRPr sz="2400"/>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27017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0ED5-DD4A-97E9-FA7B-534AEF5656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E8865C-5205-527C-D00B-C06F9E157B8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64CF3C-76AD-F826-2B5B-75A4330099F9}"/>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5" name="Footer Placeholder 4">
            <a:extLst>
              <a:ext uri="{FF2B5EF4-FFF2-40B4-BE49-F238E27FC236}">
                <a16:creationId xmlns:a16="http://schemas.microsoft.com/office/drawing/2014/main" id="{13966CF1-3423-D537-E2CD-1420020A4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684AD-A635-F7C7-5B5F-415620FE182B}"/>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214916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698-B608-EFA3-D817-D6D36BCF33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EBCAFAA-ADA6-13C3-8D92-A0540DB6B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F04162-2E0F-92AB-159A-4C0DEA4FEDF7}"/>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5" name="Footer Placeholder 4">
            <a:extLst>
              <a:ext uri="{FF2B5EF4-FFF2-40B4-BE49-F238E27FC236}">
                <a16:creationId xmlns:a16="http://schemas.microsoft.com/office/drawing/2014/main" id="{7F193A54-6F8F-CC30-9701-DC9AD71FF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276C9-F63F-3D71-41C8-A4616FF99DC5}"/>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201852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F6EF-E988-75EF-EFB0-84A94CB4DBC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77C663-8C7D-DB4F-BAD9-EC0DB0CF1C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4E6C91B-329D-4BC1-D2DB-BB07F79DE9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BA31664-45D7-8492-A0E9-9100247A35F4}"/>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6" name="Footer Placeholder 5">
            <a:extLst>
              <a:ext uri="{FF2B5EF4-FFF2-40B4-BE49-F238E27FC236}">
                <a16:creationId xmlns:a16="http://schemas.microsoft.com/office/drawing/2014/main" id="{2C932238-AEC1-3B4C-3E2A-FBC695DE0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E4D94-3FAD-9D24-0DFF-6E5464AB0447}"/>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10980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818F-EE4C-484A-E09E-45A4F24A481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18EEF5-DBA8-8F35-B5D9-A0B3FB6FC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EDB8CA-6BFE-D6A0-FFD3-EB547CCC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3A47418-9F52-90C8-ABBF-2A287FD43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9F7689-3192-406D-0E2D-D0A981E715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F308460-C56B-C885-4C95-96DE374317F6}"/>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8" name="Footer Placeholder 7">
            <a:extLst>
              <a:ext uri="{FF2B5EF4-FFF2-40B4-BE49-F238E27FC236}">
                <a16:creationId xmlns:a16="http://schemas.microsoft.com/office/drawing/2014/main" id="{34A50747-EA1A-DDA2-1FB8-6584FACA0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3FE28-6ABB-F715-6931-C47D04168B28}"/>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379650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7F42-40F7-228C-C916-76FF90BC477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B4ABC1E-FBC9-E9F6-9909-3D1F1D1F7AFB}"/>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4" name="Footer Placeholder 3">
            <a:extLst>
              <a:ext uri="{FF2B5EF4-FFF2-40B4-BE49-F238E27FC236}">
                <a16:creationId xmlns:a16="http://schemas.microsoft.com/office/drawing/2014/main" id="{D63B61F9-8ACA-7851-0B37-93B8B06F92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4EBE5-5DF1-BACF-61EE-F3B3676D5F6D}"/>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10808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26A01-AEB3-5FC3-EB55-EA376CA0E81B}"/>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3" name="Footer Placeholder 2">
            <a:extLst>
              <a:ext uri="{FF2B5EF4-FFF2-40B4-BE49-F238E27FC236}">
                <a16:creationId xmlns:a16="http://schemas.microsoft.com/office/drawing/2014/main" id="{BC0FE4E5-A5B6-E141-C79A-5A7880D81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CA89F1-768F-905A-00BF-F67A5CD1711C}"/>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4084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D28A-CD28-4F31-37AC-71DB1DDC1B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5389992-710E-F07B-405B-DA6662112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76DF4F4-5CDF-7FD3-3A3C-6B56A88BC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3A135D-8CFC-238E-D014-0ECB369FE856}"/>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6" name="Footer Placeholder 5">
            <a:extLst>
              <a:ext uri="{FF2B5EF4-FFF2-40B4-BE49-F238E27FC236}">
                <a16:creationId xmlns:a16="http://schemas.microsoft.com/office/drawing/2014/main" id="{265FB699-ECF1-AD36-B50A-0340BD4C5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5A7E3-E4A0-90DC-8485-4AA3B429E704}"/>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44404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70A9-EE46-81BD-AAFF-8EE2F34B17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AC26FD-E296-DE69-308C-2464DF7D3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AD647-EA3C-53BD-8834-EAD748AAA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963D9B-10DF-029A-9CAF-BE052938CED2}"/>
              </a:ext>
            </a:extLst>
          </p:cNvPr>
          <p:cNvSpPr>
            <a:spLocks noGrp="1"/>
          </p:cNvSpPr>
          <p:nvPr>
            <p:ph type="dt" sz="half" idx="10"/>
          </p:nvPr>
        </p:nvSpPr>
        <p:spPr/>
        <p:txBody>
          <a:bodyPr/>
          <a:lstStyle/>
          <a:p>
            <a:fld id="{F5EE4F8A-3C81-3F40-8FB0-1D9D44706619}" type="datetimeFigureOut">
              <a:rPr lang="en-US" smtClean="0"/>
              <a:t>6/18/2024</a:t>
            </a:fld>
            <a:endParaRPr lang="en-US"/>
          </a:p>
        </p:txBody>
      </p:sp>
      <p:sp>
        <p:nvSpPr>
          <p:cNvPr id="6" name="Footer Placeholder 5">
            <a:extLst>
              <a:ext uri="{FF2B5EF4-FFF2-40B4-BE49-F238E27FC236}">
                <a16:creationId xmlns:a16="http://schemas.microsoft.com/office/drawing/2014/main" id="{756F3F58-F982-24AE-8F4A-8CF914CA7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2F1E2-FBC0-77BD-514A-A08AEB81EF7C}"/>
              </a:ext>
            </a:extLst>
          </p:cNvPr>
          <p:cNvSpPr>
            <a:spLocks noGrp="1"/>
          </p:cNvSpPr>
          <p:nvPr>
            <p:ph type="sldNum" sz="quarter" idx="12"/>
          </p:nvPr>
        </p:nvSpPr>
        <p:spPr/>
        <p:txBody>
          <a:bodyPr/>
          <a:lstStyle/>
          <a:p>
            <a:fld id="{046E5B5C-5661-1348-88E9-1BC20D2CAF63}" type="slidenum">
              <a:rPr lang="en-US" smtClean="0"/>
              <a:t>‹#›</a:t>
            </a:fld>
            <a:endParaRPr lang="en-US"/>
          </a:p>
        </p:txBody>
      </p:sp>
    </p:spTree>
    <p:extLst>
      <p:ext uri="{BB962C8B-B14F-4D97-AF65-F5344CB8AC3E}">
        <p14:creationId xmlns:p14="http://schemas.microsoft.com/office/powerpoint/2010/main" val="243324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A347B-3ABD-44EB-9D80-05D4BB2C1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7CE97F-F77A-AD5D-2219-79472FCC0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8C6473-AF26-A69D-43E7-1BF8DCC61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E4F8A-3C81-3F40-8FB0-1D9D44706619}" type="datetimeFigureOut">
              <a:rPr lang="en-US" smtClean="0"/>
              <a:t>6/18/2024</a:t>
            </a:fld>
            <a:endParaRPr lang="en-US"/>
          </a:p>
        </p:txBody>
      </p:sp>
      <p:sp>
        <p:nvSpPr>
          <p:cNvPr id="5" name="Footer Placeholder 4">
            <a:extLst>
              <a:ext uri="{FF2B5EF4-FFF2-40B4-BE49-F238E27FC236}">
                <a16:creationId xmlns:a16="http://schemas.microsoft.com/office/drawing/2014/main" id="{5F26F877-E29D-1CF1-A730-0DF6B5CBC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6FC2C-B961-75E2-1370-9EF23A38C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E5B5C-5661-1348-88E9-1BC20D2CAF63}" type="slidenum">
              <a:rPr lang="en-US" smtClean="0"/>
              <a:t>‹#›</a:t>
            </a:fld>
            <a:endParaRPr lang="en-US"/>
          </a:p>
        </p:txBody>
      </p:sp>
    </p:spTree>
    <p:extLst>
      <p:ext uri="{BB962C8B-B14F-4D97-AF65-F5344CB8AC3E}">
        <p14:creationId xmlns:p14="http://schemas.microsoft.com/office/powerpoint/2010/main" val="2445517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podcasters.spotify.com/pod/show/seniapodcast/episodes/Introducing-LUDIA--a-free-app-to-support-Universal-Design-for-Learning-e2fhh2k/a-aaumtu6"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hyperlink" Target="https://www.tieonline.com/article/3575/meet-ludia-your-ai-powered-udl-partner" TargetMode="External"/><Relationship Id="rId4" Type="http://schemas.openxmlformats.org/officeDocument/2006/relationships/hyperlink" Target="https://www.smore.com/template/64ec4089c6c9fdeeb58df4f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44ZPxuF" TargetMode="External"/><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bit.ly/44ZPxuF" TargetMode="External"/><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bit.ly/3vJ2ZFz"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hyperlink" Target="https://poe.com/Iudia" TargetMode="External"/><Relationship Id="rId4" Type="http://schemas.openxmlformats.org/officeDocument/2006/relationships/hyperlink" Target="https://bit.ly/4c2ggZ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menti.com/alyq2svi6kqq" TargetMode="External"/><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www.menti.com/alyq2svi6kq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C34D86-9917-5FCF-27BD-19679D3D1AFD}"/>
              </a:ext>
            </a:extLst>
          </p:cNvPr>
          <p:cNvSpPr>
            <a:spLocks noGrp="1"/>
          </p:cNvSpPr>
          <p:nvPr>
            <p:ph type="title"/>
          </p:nvPr>
        </p:nvSpPr>
        <p:spPr>
          <a:xfrm>
            <a:off x="209006" y="1237841"/>
            <a:ext cx="5690475" cy="1204913"/>
          </a:xfrm>
        </p:spPr>
        <p:txBody>
          <a:bodyPr>
            <a:normAutofit fontScale="90000"/>
          </a:bodyPr>
          <a:lstStyle/>
          <a:p>
            <a:br>
              <a:rPr lang="en-AU"/>
            </a:br>
            <a:r>
              <a:rPr lang="en-AU" sz="4000"/>
              <a:t>Harnessing Generative AI to Empower Inclusive Education </a:t>
            </a:r>
            <a:br>
              <a:rPr lang="en-US"/>
            </a:br>
            <a:endParaRPr lang="en-US"/>
          </a:p>
        </p:txBody>
      </p:sp>
      <p:sp>
        <p:nvSpPr>
          <p:cNvPr id="4" name="Text Placeholder 3">
            <a:extLst>
              <a:ext uri="{FF2B5EF4-FFF2-40B4-BE49-F238E27FC236}">
                <a16:creationId xmlns:a16="http://schemas.microsoft.com/office/drawing/2014/main" id="{E5EF7402-3975-2E1B-31B5-728221382C73}"/>
              </a:ext>
            </a:extLst>
          </p:cNvPr>
          <p:cNvSpPr>
            <a:spLocks noGrp="1"/>
          </p:cNvSpPr>
          <p:nvPr>
            <p:ph type="body" sz="quarter" idx="14"/>
          </p:nvPr>
        </p:nvSpPr>
        <p:spPr>
          <a:xfrm>
            <a:off x="209006" y="2455817"/>
            <a:ext cx="5289312" cy="1204914"/>
          </a:xfrm>
        </p:spPr>
        <p:txBody>
          <a:bodyPr/>
          <a:lstStyle/>
          <a:p>
            <a:r>
              <a:rPr lang="en-AU" sz="2400"/>
              <a:t>Meet some AI assistants and explore  how they can help us create more inclusive classrooms</a:t>
            </a:r>
            <a:endParaRPr lang="en-US" sz="2400" i="1"/>
          </a:p>
        </p:txBody>
      </p:sp>
      <p:sp>
        <p:nvSpPr>
          <p:cNvPr id="2" name="Text Placeholder 1">
            <a:extLst>
              <a:ext uri="{FF2B5EF4-FFF2-40B4-BE49-F238E27FC236}">
                <a16:creationId xmlns:a16="http://schemas.microsoft.com/office/drawing/2014/main" id="{C7BB563C-7A4E-BDC2-076A-4832FFBC7532}"/>
              </a:ext>
            </a:extLst>
          </p:cNvPr>
          <p:cNvSpPr>
            <a:spLocks noGrp="1"/>
          </p:cNvSpPr>
          <p:nvPr>
            <p:ph type="body" sz="quarter" idx="12"/>
          </p:nvPr>
        </p:nvSpPr>
        <p:spPr>
          <a:xfrm>
            <a:off x="314445" y="4104869"/>
            <a:ext cx="4669700" cy="480053"/>
          </a:xfrm>
        </p:spPr>
        <p:txBody>
          <a:bodyPr>
            <a:normAutofit/>
          </a:bodyPr>
          <a:lstStyle/>
          <a:p>
            <a:pPr marL="16933" marR="6773">
              <a:spcBef>
                <a:spcPts val="133"/>
              </a:spcBef>
            </a:pPr>
            <a:r>
              <a:rPr lang="en-AU" sz="2400" b="0" i="1" err="1">
                <a:solidFill>
                  <a:schemeClr val="bg1"/>
                </a:solidFill>
                <a:latin typeface="Calibri Light" panose="020F0302020204030204" pitchFamily="34" charset="0"/>
                <a:cs typeface="Calibri Light" panose="020F0302020204030204" pitchFamily="34" charset="0"/>
              </a:rPr>
              <a:t>Kria</a:t>
            </a:r>
            <a:r>
              <a:rPr lang="en-AU" sz="2400" b="0" i="1">
                <a:solidFill>
                  <a:schemeClr val="bg1"/>
                </a:solidFill>
                <a:latin typeface="Calibri Light" panose="020F0302020204030204" pitchFamily="34" charset="0"/>
                <a:cs typeface="Calibri Light" panose="020F0302020204030204" pitchFamily="34" charset="0"/>
              </a:rPr>
              <a:t> Coleman, Education Innovation</a:t>
            </a:r>
          </a:p>
        </p:txBody>
      </p:sp>
    </p:spTree>
    <p:extLst>
      <p:ext uri="{BB962C8B-B14F-4D97-AF65-F5344CB8AC3E}">
        <p14:creationId xmlns:p14="http://schemas.microsoft.com/office/powerpoint/2010/main" val="16085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05-AB9B-7370-C9A7-3ADEE6D71C5D}"/>
              </a:ext>
            </a:extLst>
          </p:cNvPr>
          <p:cNvSpPr>
            <a:spLocks noGrp="1"/>
          </p:cNvSpPr>
          <p:nvPr>
            <p:ph type="title"/>
          </p:nvPr>
        </p:nvSpPr>
        <p:spPr>
          <a:xfrm>
            <a:off x="719403" y="740701"/>
            <a:ext cx="10651067" cy="672075"/>
          </a:xfrm>
        </p:spPr>
        <p:txBody>
          <a:bodyPr vert="horz" lIns="0" tIns="0" rIns="0" bIns="0" rtlCol="0" anchor="t">
            <a:normAutofit/>
          </a:bodyPr>
          <a:lstStyle/>
          <a:p>
            <a:r>
              <a:rPr lang="en-US" sz="4267">
                <a:latin typeface="Times"/>
              </a:rPr>
              <a:t>Cogniti &amp; Assessment</a:t>
            </a:r>
            <a:endParaRPr lang="en-US" sz="4267"/>
          </a:p>
        </p:txBody>
      </p:sp>
      <p:sp>
        <p:nvSpPr>
          <p:cNvPr id="3" name="Text Placeholder 2">
            <a:extLst>
              <a:ext uri="{FF2B5EF4-FFF2-40B4-BE49-F238E27FC236}">
                <a16:creationId xmlns:a16="http://schemas.microsoft.com/office/drawing/2014/main" id="{83DEE531-311A-1BE5-D15D-C078E3DF3A6A}"/>
              </a:ext>
            </a:extLst>
          </p:cNvPr>
          <p:cNvSpPr>
            <a:spLocks noGrp="1"/>
          </p:cNvSpPr>
          <p:nvPr>
            <p:ph type="body" sz="quarter" idx="10"/>
          </p:nvPr>
        </p:nvSpPr>
        <p:spPr>
          <a:xfrm>
            <a:off x="623393" y="1516446"/>
            <a:ext cx="10936916" cy="4731044"/>
          </a:xfrm>
        </p:spPr>
        <p:txBody>
          <a:bodyPr vert="horz" lIns="121920" tIns="60960" rIns="121920" bIns="60960" rtlCol="0" anchor="t">
            <a:normAutofit fontScale="92500" lnSpcReduction="20000"/>
          </a:bodyPr>
          <a:lstStyle/>
          <a:p>
            <a:pPr marL="0" indent="0">
              <a:spcAft>
                <a:spcPts val="1000"/>
              </a:spcAft>
              <a:buNone/>
            </a:pPr>
            <a:r>
              <a:rPr lang="en-US" sz="2667">
                <a:solidFill>
                  <a:schemeClr val="tx2"/>
                </a:solidFill>
                <a:latin typeface="Calibri Light"/>
                <a:ea typeface="Calibri Light"/>
                <a:cs typeface="Calibri Light"/>
              </a:rPr>
              <a:t>Agent instructions:</a:t>
            </a:r>
          </a:p>
          <a:p>
            <a:pPr marL="380990" indent="-380990">
              <a:spcAft>
                <a:spcPts val="800"/>
              </a:spcAft>
            </a:pPr>
            <a:r>
              <a:rPr lang="en-US" sz="1600">
                <a:solidFill>
                  <a:schemeClr val="tx2"/>
                </a:solidFill>
                <a:latin typeface="Calibri Light"/>
                <a:ea typeface="Calibri Light"/>
                <a:cs typeface="Calibri Light"/>
              </a:rPr>
              <a:t>You are an expert in teaching and learning, you specialise in assessment design. The user is a university teacher </a:t>
            </a:r>
            <a:r>
              <a:rPr lang="en-US" sz="1600" i="1">
                <a:solidFill>
                  <a:schemeClr val="tx2"/>
                </a:solidFill>
                <a:latin typeface="Calibri Light"/>
                <a:ea typeface="Calibri Light"/>
                <a:cs typeface="Calibri Light"/>
              </a:rPr>
              <a:t>or a secondary school teacher</a:t>
            </a:r>
            <a:r>
              <a:rPr lang="en-US" sz="1600">
                <a:solidFill>
                  <a:schemeClr val="tx2"/>
                </a:solidFill>
                <a:latin typeface="Calibri Light"/>
                <a:ea typeface="Calibri Light"/>
                <a:cs typeface="Calibri Light"/>
              </a:rPr>
              <a:t>. </a:t>
            </a:r>
          </a:p>
          <a:p>
            <a:pPr marL="380990" indent="-380990">
              <a:spcAft>
                <a:spcPts val="800"/>
              </a:spcAft>
            </a:pPr>
            <a:r>
              <a:rPr lang="en-US" sz="1600">
                <a:solidFill>
                  <a:schemeClr val="tx2"/>
                </a:solidFill>
                <a:latin typeface="Calibri Light"/>
                <a:ea typeface="Calibri Light"/>
                <a:cs typeface="Calibri Light"/>
              </a:rPr>
              <a:t>You will support the user to consider the impact of AI on assessment design. This includes helping the user to determine:</a:t>
            </a:r>
          </a:p>
          <a:p>
            <a:pPr marL="990575" lvl="1" indent="-380990">
              <a:spcAft>
                <a:spcPts val="800"/>
              </a:spcAft>
              <a:buFont typeface="Courier New"/>
              <a:buChar char="o"/>
            </a:pPr>
            <a:r>
              <a:rPr lang="en-US" sz="1467">
                <a:solidFill>
                  <a:schemeClr val="tx2"/>
                </a:solidFill>
                <a:latin typeface="Calibri Light"/>
                <a:ea typeface="Calibri Light"/>
                <a:cs typeface="Calibri Light"/>
              </a:rPr>
              <a:t>if an assessment is assured of assessing learning outcomes without assistance from AI </a:t>
            </a:r>
            <a:r>
              <a:rPr lang="en-US" sz="1467" b="1">
                <a:solidFill>
                  <a:schemeClr val="tx2"/>
                </a:solidFill>
                <a:latin typeface="Calibri Light"/>
                <a:ea typeface="Calibri Light"/>
                <a:cs typeface="Calibri Light"/>
              </a:rPr>
              <a:t>(LANE 1)</a:t>
            </a:r>
            <a:r>
              <a:rPr lang="en-US" sz="1467">
                <a:solidFill>
                  <a:schemeClr val="tx2"/>
                </a:solidFill>
                <a:latin typeface="Calibri Light"/>
                <a:ea typeface="Calibri Light"/>
                <a:cs typeface="Calibri Light"/>
              </a:rPr>
              <a:t> or </a:t>
            </a:r>
            <a:endParaRPr lang="en-US" sz="1867">
              <a:solidFill>
                <a:schemeClr val="tx2"/>
              </a:solidFill>
              <a:latin typeface="Calibri Light"/>
              <a:ea typeface="Calibri Light"/>
              <a:cs typeface="Calibri Light"/>
            </a:endParaRPr>
          </a:p>
          <a:p>
            <a:pPr marL="990575" lvl="1" indent="-380990">
              <a:spcAft>
                <a:spcPts val="800"/>
              </a:spcAft>
              <a:buFont typeface="Courier New"/>
              <a:buChar char="o"/>
            </a:pPr>
            <a:r>
              <a:rPr lang="en-US" sz="1467">
                <a:solidFill>
                  <a:schemeClr val="tx2"/>
                </a:solidFill>
                <a:latin typeface="Calibri Light"/>
                <a:ea typeface="Calibri Light"/>
                <a:cs typeface="Calibri Light"/>
              </a:rPr>
              <a:t>is an assessment that may formally or informally incorporate AI as students work on completing the assessment </a:t>
            </a:r>
            <a:r>
              <a:rPr lang="en-US" sz="1467" b="1">
                <a:solidFill>
                  <a:schemeClr val="tx2"/>
                </a:solidFill>
                <a:latin typeface="Calibri Light"/>
                <a:ea typeface="Calibri Light"/>
                <a:cs typeface="Calibri Light"/>
              </a:rPr>
              <a:t>(LANE 2)</a:t>
            </a:r>
            <a:r>
              <a:rPr lang="en-US" sz="1467">
                <a:solidFill>
                  <a:schemeClr val="tx2"/>
                </a:solidFill>
                <a:latin typeface="Calibri Light"/>
                <a:ea typeface="Calibri Light"/>
                <a:cs typeface="Calibri Light"/>
              </a:rPr>
              <a:t>.</a:t>
            </a:r>
            <a:endParaRPr lang="en-US" sz="1867">
              <a:solidFill>
                <a:schemeClr val="tx2"/>
              </a:solidFill>
              <a:latin typeface="Calibri Light"/>
              <a:ea typeface="Calibri Light"/>
              <a:cs typeface="Calibri Light"/>
            </a:endParaRPr>
          </a:p>
          <a:p>
            <a:pPr marL="380990" indent="-380990">
              <a:lnSpc>
                <a:spcPct val="140000"/>
              </a:lnSpc>
              <a:spcAft>
                <a:spcPts val="1400"/>
              </a:spcAft>
            </a:pPr>
            <a:r>
              <a:rPr lang="en-US" sz="1600">
                <a:solidFill>
                  <a:schemeClr val="tx2"/>
                </a:solidFill>
                <a:latin typeface="Calibri Light"/>
                <a:ea typeface="Calibri Light"/>
                <a:cs typeface="Calibri Light"/>
              </a:rPr>
              <a:t>You will also help the user to consider designing assessments with a wide diversity of students in mind (such as cultural and linguistic diversity, low socioeconomic backgrounds, first nations learners, disabilities and special learning needs). You are informed by the </a:t>
            </a:r>
            <a:r>
              <a:rPr lang="en-US" sz="1600" b="1">
                <a:solidFill>
                  <a:schemeClr val="tx2"/>
                </a:solidFill>
                <a:latin typeface="Calibri Light"/>
                <a:ea typeface="Calibri Light"/>
                <a:cs typeface="Calibri Light"/>
              </a:rPr>
              <a:t>Universal Design for Learning framework</a:t>
            </a:r>
            <a:r>
              <a:rPr lang="en-US" sz="1600">
                <a:solidFill>
                  <a:schemeClr val="tx2"/>
                </a:solidFill>
                <a:latin typeface="Calibri Light"/>
                <a:ea typeface="Calibri Light"/>
                <a:cs typeface="Calibri Light"/>
              </a:rPr>
              <a:t> and the </a:t>
            </a:r>
            <a:r>
              <a:rPr lang="en-US" sz="1600" b="1">
                <a:solidFill>
                  <a:schemeClr val="tx2"/>
                </a:solidFill>
                <a:latin typeface="Calibri Light"/>
                <a:ea typeface="Calibri Light"/>
                <a:cs typeface="Calibri Light"/>
              </a:rPr>
              <a:t>DESIGNING FOR DIVERSITY process</a:t>
            </a:r>
          </a:p>
          <a:p>
            <a:pPr marL="0" indent="0">
              <a:spcAft>
                <a:spcPts val="1600"/>
              </a:spcAft>
              <a:buNone/>
            </a:pPr>
            <a:r>
              <a:rPr lang="en-US" sz="2667">
                <a:solidFill>
                  <a:schemeClr val="tx2"/>
                </a:solidFill>
                <a:latin typeface="Calibri Light"/>
                <a:ea typeface="Calibri Light"/>
                <a:cs typeface="Calibri Light"/>
              </a:rPr>
              <a:t>Interaction options:</a:t>
            </a:r>
          </a:p>
          <a:p>
            <a:pPr marL="380990" indent="-380990">
              <a:spcAft>
                <a:spcPts val="800"/>
              </a:spcAft>
            </a:pPr>
            <a:r>
              <a:rPr lang="en-US" sz="1733">
                <a:solidFill>
                  <a:schemeClr val="tx2"/>
                </a:solidFill>
                <a:latin typeface="Calibri Light"/>
                <a:ea typeface="Calibri Light"/>
                <a:cs typeface="Calibri Light"/>
              </a:rPr>
              <a:t>OPTION 1: I want to expand my thinking about how I can assess my students learning now that AI may have an impact.</a:t>
            </a:r>
          </a:p>
          <a:p>
            <a:pPr marL="380990" indent="-380990">
              <a:spcAft>
                <a:spcPts val="800"/>
              </a:spcAft>
            </a:pPr>
            <a:r>
              <a:rPr lang="en-US" sz="1733">
                <a:solidFill>
                  <a:schemeClr val="tx2"/>
                </a:solidFill>
                <a:latin typeface="Calibri Light"/>
                <a:ea typeface="Calibri Light"/>
                <a:cs typeface="Calibri Light"/>
              </a:rPr>
              <a:t>OPTION 2: I have limited time and need a swift solution to support my assessment challenge.</a:t>
            </a:r>
          </a:p>
          <a:p>
            <a:pPr marL="0" indent="0">
              <a:spcAft>
                <a:spcPts val="1600"/>
              </a:spcAft>
              <a:buNone/>
            </a:pPr>
            <a:endParaRPr lang="en-US" sz="1600">
              <a:solidFill>
                <a:schemeClr val="tx2"/>
              </a:solidFill>
              <a:latin typeface="Calibri Light"/>
              <a:ea typeface="Calibri Light"/>
              <a:cs typeface="Calibri Light"/>
            </a:endParaRPr>
          </a:p>
        </p:txBody>
      </p:sp>
    </p:spTree>
    <p:extLst>
      <p:ext uri="{BB962C8B-B14F-4D97-AF65-F5344CB8AC3E}">
        <p14:creationId xmlns:p14="http://schemas.microsoft.com/office/powerpoint/2010/main" val="375959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FBE1-735E-A670-C0D8-B7BD7E5FC9D2}"/>
              </a:ext>
            </a:extLst>
          </p:cNvPr>
          <p:cNvSpPr>
            <a:spLocks noGrp="1"/>
          </p:cNvSpPr>
          <p:nvPr>
            <p:ph type="title"/>
          </p:nvPr>
        </p:nvSpPr>
        <p:spPr>
          <a:xfrm>
            <a:off x="821531" y="644691"/>
            <a:ext cx="10651067" cy="768085"/>
          </a:xfrm>
        </p:spPr>
        <p:txBody>
          <a:bodyPr>
            <a:normAutofit fontScale="90000"/>
          </a:bodyPr>
          <a:lstStyle/>
          <a:p>
            <a:r>
              <a:rPr lang="en-US" sz="4267"/>
              <a:t>AI for UDL: LUDIA</a:t>
            </a:r>
            <a:br>
              <a:rPr lang="en-US" sz="4267"/>
            </a:br>
            <a:endParaRPr lang="en-US" sz="4267"/>
          </a:p>
        </p:txBody>
      </p:sp>
      <p:sp>
        <p:nvSpPr>
          <p:cNvPr id="3" name="Text Placeholder 2">
            <a:extLst>
              <a:ext uri="{FF2B5EF4-FFF2-40B4-BE49-F238E27FC236}">
                <a16:creationId xmlns:a16="http://schemas.microsoft.com/office/drawing/2014/main" id="{40B3D4E8-E9C1-9A5A-2711-2522FD705705}"/>
              </a:ext>
            </a:extLst>
          </p:cNvPr>
          <p:cNvSpPr>
            <a:spLocks noGrp="1"/>
          </p:cNvSpPr>
          <p:nvPr>
            <p:ph type="body" sz="quarter" idx="10"/>
          </p:nvPr>
        </p:nvSpPr>
        <p:spPr>
          <a:xfrm>
            <a:off x="623392" y="1796819"/>
            <a:ext cx="5376597" cy="4128459"/>
          </a:xfrm>
        </p:spPr>
        <p:txBody>
          <a:bodyPr vert="horz" lIns="121920" tIns="60960" rIns="121920" bIns="60960" rtlCol="0" anchor="t">
            <a:normAutofit lnSpcReduction="10000"/>
          </a:bodyPr>
          <a:lstStyle/>
          <a:p>
            <a:pPr>
              <a:spcAft>
                <a:spcPts val="1333"/>
              </a:spcAft>
              <a:buFont typeface="Arial" panose="020B0604020202020204" pitchFamily="34" charset="0"/>
              <a:buChar char="•"/>
            </a:pPr>
            <a:r>
              <a:rPr lang="en-AU" sz="2667">
                <a:solidFill>
                  <a:schemeClr val="tx2"/>
                </a:solidFill>
                <a:latin typeface="Calibri Light"/>
                <a:ea typeface="Calibri Light"/>
                <a:cs typeface="Calibri Light"/>
              </a:rPr>
              <a:t>LUDIA is an AI chatbot designed to support the implementation of UDL </a:t>
            </a:r>
          </a:p>
          <a:p>
            <a:pPr>
              <a:spcAft>
                <a:spcPts val="1333"/>
              </a:spcAft>
              <a:buFont typeface="Arial" panose="020B0604020202020204" pitchFamily="34" charset="0"/>
              <a:buChar char="•"/>
            </a:pPr>
            <a:r>
              <a:rPr lang="en-US" sz="2667">
                <a:solidFill>
                  <a:schemeClr val="tx2"/>
                </a:solidFill>
                <a:latin typeface="Calibri Light"/>
                <a:ea typeface="Calibri Light"/>
                <a:cs typeface="Calibri Light"/>
              </a:rPr>
              <a:t>Designed by two UDL practitioners, Beth Stark and Jérémie Rostan</a:t>
            </a:r>
          </a:p>
          <a:p>
            <a:pPr lvl="1" indent="-380990">
              <a:spcAft>
                <a:spcPts val="1333"/>
              </a:spcAft>
              <a:buFont typeface="Courier New" panose="020B0604020202020204" pitchFamily="34" charset="0"/>
              <a:buChar char="o"/>
            </a:pPr>
            <a:r>
              <a:rPr lang="en-US">
                <a:solidFill>
                  <a:srgbClr val="D93E14"/>
                </a:solidFill>
                <a:latin typeface="Calibri Light"/>
                <a:ea typeface="Calibri Light"/>
                <a:cs typeface="Calibri Light"/>
                <a:hlinkClick r:id="rId3">
                  <a:extLst>
                    <a:ext uri="{A12FA001-AC4F-418D-AE19-62706E023703}">
                      <ahyp:hlinkClr xmlns:ahyp="http://schemas.microsoft.com/office/drawing/2018/hyperlinkcolor" val="tx"/>
                    </a:ext>
                  </a:extLst>
                </a:hlinkClick>
              </a:rPr>
              <a:t>Podcast link</a:t>
            </a:r>
            <a:endParaRPr lang="en-US">
              <a:solidFill>
                <a:srgbClr val="D93E14"/>
              </a:solidFill>
              <a:latin typeface="Calibri Light"/>
              <a:ea typeface="Calibri Light"/>
              <a:cs typeface="Calibri Light"/>
            </a:endParaRPr>
          </a:p>
          <a:p>
            <a:pPr lvl="1" indent="-380990">
              <a:spcAft>
                <a:spcPts val="1333"/>
              </a:spcAft>
              <a:buFont typeface="Courier New" panose="020B0604020202020204" pitchFamily="34" charset="0"/>
              <a:buChar char="o"/>
            </a:pPr>
            <a:r>
              <a:rPr lang="en-US">
                <a:solidFill>
                  <a:srgbClr val="D93E14"/>
                </a:solidFill>
                <a:latin typeface="Calibri Light"/>
                <a:ea typeface="Calibri Light"/>
                <a:cs typeface="Calibri Light"/>
                <a:hlinkClick r:id="rId4">
                  <a:extLst>
                    <a:ext uri="{A12FA001-AC4F-418D-AE19-62706E023703}">
                      <ahyp:hlinkClr xmlns:ahyp="http://schemas.microsoft.com/office/drawing/2018/hyperlinkcolor" val="tx"/>
                    </a:ext>
                  </a:extLst>
                </a:hlinkClick>
              </a:rPr>
              <a:t>Meet the creators</a:t>
            </a:r>
            <a:endParaRPr lang="en-US">
              <a:solidFill>
                <a:srgbClr val="D93E14"/>
              </a:solidFill>
              <a:latin typeface="Calibri Light"/>
              <a:ea typeface="Calibri Light"/>
              <a:cs typeface="Calibri Light"/>
            </a:endParaRPr>
          </a:p>
          <a:p>
            <a:pPr lvl="1" indent="-380990">
              <a:spcAft>
                <a:spcPts val="1333"/>
              </a:spcAft>
              <a:buFont typeface="Courier New" panose="020B0604020202020204" pitchFamily="34" charset="0"/>
              <a:buChar char="o"/>
            </a:pPr>
            <a:r>
              <a:rPr lang="en-US">
                <a:solidFill>
                  <a:srgbClr val="D93E14"/>
                </a:solidFill>
                <a:latin typeface="Calibri Light"/>
                <a:ea typeface="Calibri Light"/>
                <a:cs typeface="Calibri Light"/>
                <a:hlinkClick r:id="rId5">
                  <a:extLst>
                    <a:ext uri="{A12FA001-AC4F-418D-AE19-62706E023703}">
                      <ahyp:hlinkClr xmlns:ahyp="http://schemas.microsoft.com/office/drawing/2018/hyperlinkcolor" val="tx"/>
                    </a:ext>
                  </a:extLst>
                </a:hlinkClick>
              </a:rPr>
              <a:t>Meet LUDIA, Your AI-Powered UDL Partner</a:t>
            </a:r>
            <a:r>
              <a:rPr lang="en-US">
                <a:solidFill>
                  <a:srgbClr val="D93E14"/>
                </a:solidFill>
                <a:latin typeface="Calibri Light"/>
                <a:ea typeface="Calibri Light"/>
                <a:cs typeface="Calibri Light"/>
              </a:rPr>
              <a:t> </a:t>
            </a:r>
            <a:endParaRPr lang="en-US">
              <a:solidFill>
                <a:srgbClr val="D93E14"/>
              </a:solidFill>
              <a:latin typeface="Calibri Light" panose="020F0302020204030204" pitchFamily="34" charset="0"/>
              <a:ea typeface="Calibri Light"/>
              <a:cs typeface="Calibri Light" panose="020F0302020204030204" pitchFamily="34" charset="0"/>
            </a:endParaRPr>
          </a:p>
          <a:p>
            <a:pPr>
              <a:spcAft>
                <a:spcPts val="1333"/>
              </a:spcAft>
              <a:buFont typeface="Arial" panose="020B0604020202020204" pitchFamily="34" charset="0"/>
              <a:buChar char="•"/>
            </a:pPr>
            <a:endParaRPr lang="en-US" sz="2667">
              <a:solidFill>
                <a:schemeClr val="tx2"/>
              </a:solidFill>
              <a:latin typeface="Calibri Light" panose="020F0302020204030204" pitchFamily="34" charset="0"/>
              <a:ea typeface="Calibri Light"/>
              <a:cs typeface="Calibri Light" panose="020F0302020204030204" pitchFamily="34" charset="0"/>
            </a:endParaRPr>
          </a:p>
        </p:txBody>
      </p:sp>
      <p:pic>
        <p:nvPicPr>
          <p:cNvPr id="3076" name="Picture 4" descr="Logo for the LUDIA UDL Partner">
            <a:extLst>
              <a:ext uri="{FF2B5EF4-FFF2-40B4-BE49-F238E27FC236}">
                <a16:creationId xmlns:a16="http://schemas.microsoft.com/office/drawing/2014/main" id="{C56396C6-2F64-1EF2-48E5-E0849ABDA4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096" y="1124744"/>
            <a:ext cx="4677139" cy="467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94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05-AB9B-7370-C9A7-3ADEE6D71C5D}"/>
              </a:ext>
            </a:extLst>
          </p:cNvPr>
          <p:cNvSpPr>
            <a:spLocks noGrp="1"/>
          </p:cNvSpPr>
          <p:nvPr>
            <p:ph type="title"/>
          </p:nvPr>
        </p:nvSpPr>
        <p:spPr>
          <a:xfrm>
            <a:off x="719403" y="740701"/>
            <a:ext cx="10651067" cy="672075"/>
          </a:xfrm>
        </p:spPr>
        <p:txBody>
          <a:bodyPr vert="horz" lIns="0" tIns="0" rIns="0" bIns="0" rtlCol="0" anchor="t">
            <a:normAutofit/>
          </a:bodyPr>
          <a:lstStyle/>
          <a:p>
            <a:r>
              <a:rPr lang="en-US" sz="4267">
                <a:latin typeface="Times"/>
              </a:rPr>
              <a:t>AI for UDL: LUDIA</a:t>
            </a:r>
            <a:endParaRPr lang="en-US" sz="4267"/>
          </a:p>
        </p:txBody>
      </p:sp>
      <p:sp>
        <p:nvSpPr>
          <p:cNvPr id="3" name="Text Placeholder 2">
            <a:extLst>
              <a:ext uri="{FF2B5EF4-FFF2-40B4-BE49-F238E27FC236}">
                <a16:creationId xmlns:a16="http://schemas.microsoft.com/office/drawing/2014/main" id="{83DEE531-311A-1BE5-D15D-C078E3DF3A6A}"/>
              </a:ext>
            </a:extLst>
          </p:cNvPr>
          <p:cNvSpPr>
            <a:spLocks noGrp="1"/>
          </p:cNvSpPr>
          <p:nvPr>
            <p:ph type="body" sz="quarter" idx="10"/>
          </p:nvPr>
        </p:nvSpPr>
        <p:spPr>
          <a:xfrm>
            <a:off x="623393" y="1516446"/>
            <a:ext cx="10936916" cy="4731044"/>
          </a:xfrm>
        </p:spPr>
        <p:txBody>
          <a:bodyPr vert="horz" lIns="121920" tIns="60960" rIns="121920" bIns="60960" rtlCol="0" anchor="t">
            <a:normAutofit lnSpcReduction="10000"/>
          </a:bodyPr>
          <a:lstStyle/>
          <a:p>
            <a:pPr marL="0" indent="0">
              <a:spcAft>
                <a:spcPts val="1600"/>
              </a:spcAft>
              <a:buNone/>
            </a:pPr>
            <a:r>
              <a:rPr lang="en-US" sz="2667">
                <a:latin typeface="Calibri Light"/>
                <a:ea typeface="Calibri Light"/>
                <a:cs typeface="Calibri Light"/>
              </a:rPr>
              <a:t>Agent instructions:</a:t>
            </a:r>
          </a:p>
          <a:p>
            <a:pPr marL="380990" indent="-380990">
              <a:spcAft>
                <a:spcPts val="800"/>
              </a:spcAft>
            </a:pPr>
            <a:r>
              <a:rPr lang="en-US" sz="1600">
                <a:latin typeface="Calibri Light"/>
                <a:ea typeface="Calibri Light"/>
                <a:cs typeface="Calibri Light"/>
              </a:rPr>
              <a:t>Partnering with LUDIA gives educators a new way to think through, adapt, and plan for challenges that create barriers for learners in their care. </a:t>
            </a:r>
            <a:endParaRPr lang="en-US">
              <a:solidFill>
                <a:schemeClr val="tx1"/>
              </a:solidFill>
            </a:endParaRPr>
          </a:p>
          <a:p>
            <a:pPr marL="380990" indent="-380990">
              <a:spcAft>
                <a:spcPts val="800"/>
              </a:spcAft>
            </a:pPr>
            <a:r>
              <a:rPr lang="en-US" sz="1600">
                <a:latin typeface="Calibri Light"/>
                <a:ea typeface="Calibri Light"/>
                <a:cs typeface="Calibri Light"/>
              </a:rPr>
              <a:t>Partnering with LUDIA gives educators a new way to identify and reduce barriers in instructional design. </a:t>
            </a:r>
          </a:p>
          <a:p>
            <a:pPr marL="380990" indent="-380990">
              <a:spcAft>
                <a:spcPts val="800"/>
              </a:spcAft>
            </a:pPr>
            <a:r>
              <a:rPr lang="en-US" sz="1600">
                <a:latin typeface="Calibri Light"/>
                <a:ea typeface="Calibri Light"/>
                <a:cs typeface="Calibri Light"/>
              </a:rPr>
              <a:t>It also reinforces the key mindset that barriers do not originate in the learner. When we focus on strengths and embrace learner variability, we create space to identify and reduce barriers in the learning design and environment.</a:t>
            </a:r>
          </a:p>
          <a:p>
            <a:pPr marL="0" indent="0">
              <a:spcAft>
                <a:spcPts val="1600"/>
              </a:spcAft>
              <a:buNone/>
            </a:pPr>
            <a:r>
              <a:rPr lang="en-US" sz="2667">
                <a:latin typeface="Calibri Light"/>
                <a:ea typeface="Calibri Light"/>
                <a:cs typeface="Calibri Light"/>
              </a:rPr>
              <a:t>Interaction options:</a:t>
            </a:r>
          </a:p>
          <a:p>
            <a:pPr marL="380990" indent="-380990">
              <a:spcAft>
                <a:spcPts val="800"/>
              </a:spcAft>
            </a:pPr>
            <a:r>
              <a:rPr lang="en-US" sz="1733">
                <a:latin typeface="Calibri Light"/>
                <a:ea typeface="Calibri Light"/>
                <a:cs typeface="Calibri Light"/>
              </a:rPr>
              <a:t>Hi, I am LUDIA, your AI-powered UDL partner! How can I support you today? </a:t>
            </a:r>
            <a:endParaRPr lang="en-US">
              <a:solidFill>
                <a:schemeClr val="tx1"/>
              </a:solidFill>
              <a:latin typeface="Arial" panose="020B0604020202020204"/>
              <a:ea typeface="Calibri Light"/>
              <a:cs typeface="Arial" panose="020B0604020202020204"/>
            </a:endParaRPr>
          </a:p>
          <a:p>
            <a:pPr marL="380990" indent="-380990">
              <a:spcAft>
                <a:spcPts val="800"/>
              </a:spcAft>
            </a:pPr>
            <a:r>
              <a:rPr lang="en-US" sz="1733">
                <a:latin typeface="Calibri Light"/>
                <a:ea typeface="Calibri Light"/>
                <a:cs typeface="Calibri Light"/>
              </a:rPr>
              <a:t>Please share your subject, grade level, learning goals, and design challenges. </a:t>
            </a:r>
            <a:endParaRPr lang="en-US">
              <a:solidFill>
                <a:schemeClr val="tx1"/>
              </a:solidFill>
              <a:latin typeface="Arial" panose="020B0604020202020204"/>
              <a:ea typeface="Calibri Light"/>
              <a:cs typeface="Arial"/>
            </a:endParaRPr>
          </a:p>
          <a:p>
            <a:pPr marL="380990" indent="-380990">
              <a:spcAft>
                <a:spcPts val="800"/>
              </a:spcAft>
            </a:pPr>
            <a:r>
              <a:rPr lang="en-US" sz="1733">
                <a:latin typeface="Calibri Light"/>
                <a:ea typeface="Calibri Light"/>
                <a:cs typeface="Calibri Light"/>
              </a:rPr>
              <a:t>Relevant information about the language profiles, strengths, interests, and cultural identity of your learners can also be useful to share.</a:t>
            </a:r>
            <a:endParaRPr lang="en-US">
              <a:solidFill>
                <a:schemeClr val="tx1"/>
              </a:solidFill>
              <a:cs typeface="Arial"/>
            </a:endParaRPr>
          </a:p>
          <a:p>
            <a:pPr marL="0" indent="0">
              <a:spcAft>
                <a:spcPts val="1600"/>
              </a:spcAft>
              <a:buNone/>
            </a:pPr>
            <a:endParaRPr lang="en-US" sz="1600">
              <a:latin typeface="Calibri Light"/>
              <a:ea typeface="Calibri Light"/>
              <a:cs typeface="Calibri Light"/>
            </a:endParaRPr>
          </a:p>
        </p:txBody>
      </p:sp>
    </p:spTree>
    <p:extLst>
      <p:ext uri="{BB962C8B-B14F-4D97-AF65-F5344CB8AC3E}">
        <p14:creationId xmlns:p14="http://schemas.microsoft.com/office/powerpoint/2010/main" val="66282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05-AB9B-7370-C9A7-3ADEE6D71C5D}"/>
              </a:ext>
            </a:extLst>
          </p:cNvPr>
          <p:cNvSpPr>
            <a:spLocks noGrp="1"/>
          </p:cNvSpPr>
          <p:nvPr>
            <p:ph type="title"/>
          </p:nvPr>
        </p:nvSpPr>
        <p:spPr>
          <a:xfrm>
            <a:off x="623392" y="740702"/>
            <a:ext cx="10651067" cy="910910"/>
          </a:xfrm>
        </p:spPr>
        <p:txBody>
          <a:bodyPr>
            <a:normAutofit fontScale="90000"/>
          </a:bodyPr>
          <a:lstStyle/>
          <a:p>
            <a:r>
              <a:rPr lang="en-US" sz="4267"/>
              <a:t>How to get the most from your interactions with these AI tools</a:t>
            </a:r>
          </a:p>
        </p:txBody>
      </p:sp>
      <p:sp>
        <p:nvSpPr>
          <p:cNvPr id="3" name="Text Placeholder 2">
            <a:extLst>
              <a:ext uri="{FF2B5EF4-FFF2-40B4-BE49-F238E27FC236}">
                <a16:creationId xmlns:a16="http://schemas.microsoft.com/office/drawing/2014/main" id="{83DEE531-311A-1BE5-D15D-C078E3DF3A6A}"/>
              </a:ext>
            </a:extLst>
          </p:cNvPr>
          <p:cNvSpPr>
            <a:spLocks noGrp="1"/>
          </p:cNvSpPr>
          <p:nvPr>
            <p:ph type="body" sz="quarter" idx="10"/>
          </p:nvPr>
        </p:nvSpPr>
        <p:spPr>
          <a:xfrm>
            <a:off x="623392" y="1899137"/>
            <a:ext cx="8768802" cy="4218161"/>
          </a:xfrm>
        </p:spPr>
        <p:txBody>
          <a:bodyPr vert="horz" lIns="121920" tIns="60960" rIns="121920" bIns="60960" rtlCol="0" anchor="t">
            <a:normAutofit fontScale="92500" lnSpcReduction="20000"/>
          </a:bodyPr>
          <a:lstStyle/>
          <a:p>
            <a:pPr>
              <a:spcAft>
                <a:spcPts val="1600"/>
              </a:spcAft>
              <a:buFont typeface="Arial" panose="020B0604020202020204" pitchFamily="34" charset="0"/>
              <a:buChar char="•"/>
            </a:pPr>
            <a:r>
              <a:rPr lang="en-US" sz="3200">
                <a:solidFill>
                  <a:schemeClr val="tx2"/>
                </a:solidFill>
                <a:latin typeface="Calibri Light"/>
                <a:ea typeface="Calibri Light"/>
                <a:cs typeface="Calibri Light"/>
              </a:rPr>
              <a:t>You will need to give clear parameters/context</a:t>
            </a:r>
          </a:p>
          <a:p>
            <a:pPr>
              <a:spcAft>
                <a:spcPts val="1600"/>
              </a:spcAft>
              <a:buFont typeface="Arial" panose="020B0604020202020204" pitchFamily="34" charset="0"/>
              <a:buChar char="•"/>
            </a:pPr>
            <a:r>
              <a:rPr lang="en-US" sz="3200">
                <a:solidFill>
                  <a:schemeClr val="tx2"/>
                </a:solidFill>
                <a:latin typeface="Calibri Light"/>
                <a:ea typeface="Calibri Light"/>
                <a:cs typeface="Calibri Light"/>
              </a:rPr>
              <a:t>Gen AI can’t produce a satisfying output with out your informed input</a:t>
            </a:r>
          </a:p>
          <a:p>
            <a:pPr>
              <a:spcAft>
                <a:spcPts val="1600"/>
              </a:spcAft>
              <a:buFont typeface="Arial" panose="020B0604020202020204" pitchFamily="34" charset="0"/>
              <a:buChar char="•"/>
            </a:pPr>
            <a:r>
              <a:rPr lang="en-US" sz="3200">
                <a:solidFill>
                  <a:schemeClr val="tx2"/>
                </a:solidFill>
                <a:latin typeface="Calibri Light"/>
                <a:ea typeface="Calibri Light"/>
                <a:cs typeface="Calibri Light"/>
              </a:rPr>
              <a:t>Your expertise and critical thinking is needed during the interaction</a:t>
            </a:r>
          </a:p>
          <a:p>
            <a:pPr>
              <a:spcAft>
                <a:spcPts val="1600"/>
              </a:spcAft>
              <a:buFont typeface="Arial" panose="020B0604020202020204" pitchFamily="34" charset="0"/>
              <a:buChar char="•"/>
            </a:pPr>
            <a:r>
              <a:rPr lang="en-US" sz="3200">
                <a:solidFill>
                  <a:schemeClr val="tx2"/>
                </a:solidFill>
                <a:latin typeface="Calibri Light"/>
                <a:ea typeface="Calibri Light"/>
                <a:cs typeface="Calibri Light"/>
              </a:rPr>
              <a:t>You will need to review, refine and adapt the Gen AI product to meet your needs and context</a:t>
            </a:r>
          </a:p>
          <a:p>
            <a:pPr>
              <a:spcAft>
                <a:spcPts val="1600"/>
              </a:spcAft>
              <a:buFont typeface="Arial" panose="020B0604020202020204" pitchFamily="34" charset="0"/>
              <a:buChar char="•"/>
            </a:pPr>
            <a:r>
              <a:rPr lang="en-US" sz="3200" i="1">
                <a:solidFill>
                  <a:schemeClr val="accent1"/>
                </a:solidFill>
                <a:latin typeface="Calibri Light"/>
                <a:ea typeface="Calibri Light"/>
                <a:cs typeface="Calibri Light"/>
              </a:rPr>
              <a:t>Great for inspiration!</a:t>
            </a:r>
          </a:p>
          <a:p>
            <a:pPr>
              <a:spcAft>
                <a:spcPts val="1600"/>
              </a:spcAft>
              <a:buFont typeface="Arial" panose="020B0604020202020204" pitchFamily="34" charset="0"/>
              <a:buChar char="•"/>
            </a:pPr>
            <a:endParaRPr lang="en-US" sz="3200">
              <a:solidFill>
                <a:schemeClr val="tx2"/>
              </a:solidFill>
              <a:latin typeface="Calibri Light"/>
              <a:ea typeface="Calibri Light"/>
              <a:cs typeface="Calibri Light"/>
            </a:endParaRPr>
          </a:p>
          <a:p>
            <a:pPr>
              <a:spcAft>
                <a:spcPts val="1600"/>
              </a:spcAft>
              <a:buFont typeface="Arial" panose="020B0604020202020204" pitchFamily="34" charset="0"/>
              <a:buChar char="•"/>
            </a:pPr>
            <a:endParaRPr lang="en-US" sz="320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760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6F1D-1FAC-11C8-0CA0-25091428EC47}"/>
              </a:ext>
            </a:extLst>
          </p:cNvPr>
          <p:cNvSpPr>
            <a:spLocks noGrp="1"/>
          </p:cNvSpPr>
          <p:nvPr>
            <p:ph type="title"/>
          </p:nvPr>
        </p:nvSpPr>
        <p:spPr>
          <a:xfrm>
            <a:off x="527381" y="644691"/>
            <a:ext cx="10651067" cy="672075"/>
          </a:xfrm>
        </p:spPr>
        <p:txBody>
          <a:bodyPr vert="horz" lIns="0" tIns="0" rIns="0" bIns="0" rtlCol="0" anchor="t">
            <a:normAutofit/>
          </a:bodyPr>
          <a:lstStyle/>
          <a:p>
            <a:r>
              <a:rPr lang="en-US" sz="4267">
                <a:latin typeface="Times"/>
                <a:cs typeface="Times"/>
              </a:rPr>
              <a:t>Time to experiment</a:t>
            </a:r>
            <a:endParaRPr lang="en-US"/>
          </a:p>
        </p:txBody>
      </p:sp>
      <p:sp>
        <p:nvSpPr>
          <p:cNvPr id="3" name="Text Placeholder 2">
            <a:extLst>
              <a:ext uri="{FF2B5EF4-FFF2-40B4-BE49-F238E27FC236}">
                <a16:creationId xmlns:a16="http://schemas.microsoft.com/office/drawing/2014/main" id="{110B1A44-F12D-46BA-2DDE-A0F0C790863D}"/>
              </a:ext>
            </a:extLst>
          </p:cNvPr>
          <p:cNvSpPr>
            <a:spLocks noGrp="1"/>
          </p:cNvSpPr>
          <p:nvPr>
            <p:ph type="body" sz="quarter" idx="10"/>
          </p:nvPr>
        </p:nvSpPr>
        <p:spPr>
          <a:xfrm>
            <a:off x="608077" y="1513462"/>
            <a:ext cx="8149063" cy="5143370"/>
          </a:xfrm>
        </p:spPr>
        <p:txBody>
          <a:bodyPr vert="horz" lIns="121920" tIns="60960" rIns="121920" bIns="60960" rtlCol="0" anchor="t">
            <a:normAutofit/>
          </a:bodyPr>
          <a:lstStyle/>
          <a:p>
            <a:pPr marL="0" indent="0">
              <a:buNone/>
            </a:pPr>
            <a:r>
              <a:rPr lang="en-AU" sz="3200" b="1">
                <a:solidFill>
                  <a:schemeClr val="tx2"/>
                </a:solidFill>
                <a:latin typeface="Calibri Light"/>
                <a:ea typeface="Calibri Light"/>
                <a:cs typeface="Calibri Light"/>
              </a:rPr>
              <a:t>Breakout Groups:</a:t>
            </a:r>
            <a:endParaRPr lang="en-US" sz="3200" b="1">
              <a:solidFill>
                <a:schemeClr val="tx2"/>
              </a:solidFill>
              <a:latin typeface="Calibri Light" panose="020F0302020204030204" pitchFamily="34" charset="0"/>
              <a:ea typeface="Calibri Light"/>
              <a:cs typeface="Calibri Light" panose="020F0302020204030204" pitchFamily="34" charset="0"/>
            </a:endParaRPr>
          </a:p>
          <a:p>
            <a:pPr>
              <a:spcBef>
                <a:spcPts val="600"/>
              </a:spcBef>
              <a:spcAft>
                <a:spcPts val="600"/>
              </a:spcAft>
              <a:buFont typeface="Arial" panose="020B0604020202020204" pitchFamily="34" charset="0"/>
              <a:buChar char="•"/>
            </a:pPr>
            <a:r>
              <a:rPr lang="en-AU" sz="2800">
                <a:solidFill>
                  <a:schemeClr val="tx2"/>
                </a:solidFill>
                <a:latin typeface="Calibri Light"/>
                <a:ea typeface="Calibri Light"/>
                <a:cs typeface="Calibri Light"/>
              </a:rPr>
              <a:t>10 minutes to experiment with </a:t>
            </a:r>
            <a:r>
              <a:rPr lang="en-AU" sz="2800" b="1" i="1">
                <a:solidFill>
                  <a:schemeClr val="tx2"/>
                </a:solidFill>
                <a:latin typeface="Calibri Light"/>
                <a:ea typeface="Calibri Light"/>
                <a:cs typeface="Calibri Light"/>
              </a:rPr>
              <a:t>one</a:t>
            </a:r>
            <a:r>
              <a:rPr lang="en-AU" sz="2800">
                <a:solidFill>
                  <a:schemeClr val="tx2"/>
                </a:solidFill>
                <a:latin typeface="Calibri Light"/>
                <a:ea typeface="Calibri Light"/>
                <a:cs typeface="Calibri Light"/>
              </a:rPr>
              <a:t> of the AI options </a:t>
            </a:r>
          </a:p>
          <a:p>
            <a:pPr lvl="1">
              <a:spcBef>
                <a:spcPts val="600"/>
              </a:spcBef>
              <a:spcAft>
                <a:spcPts val="600"/>
              </a:spcAft>
              <a:buFont typeface="Arial" panose="020B0604020202020204" pitchFamily="34" charset="0"/>
              <a:buChar char="•"/>
            </a:pPr>
            <a:r>
              <a:rPr lang="en-AU" sz="2000">
                <a:solidFill>
                  <a:schemeClr val="tx2"/>
                </a:solidFill>
                <a:latin typeface="Calibri Light"/>
                <a:ea typeface="Calibri Light"/>
                <a:cs typeface="Calibri Light"/>
              </a:rPr>
              <a:t>Group 1: Designing for Diversity Agent</a:t>
            </a:r>
          </a:p>
          <a:p>
            <a:pPr lvl="1">
              <a:spcBef>
                <a:spcPts val="600"/>
              </a:spcBef>
              <a:spcAft>
                <a:spcPts val="600"/>
              </a:spcAft>
              <a:buFont typeface="Arial" panose="020B0604020202020204" pitchFamily="34" charset="0"/>
              <a:buChar char="•"/>
            </a:pPr>
            <a:r>
              <a:rPr lang="en-AU" sz="2000">
                <a:solidFill>
                  <a:schemeClr val="tx2"/>
                </a:solidFill>
                <a:latin typeface="Calibri Light"/>
                <a:ea typeface="Calibri Light"/>
                <a:cs typeface="Calibri Light"/>
              </a:rPr>
              <a:t>Group 2: Assessment Design Agent</a:t>
            </a:r>
          </a:p>
          <a:p>
            <a:pPr lvl="1">
              <a:spcBef>
                <a:spcPts val="600"/>
              </a:spcBef>
              <a:spcAft>
                <a:spcPts val="600"/>
              </a:spcAft>
              <a:buFont typeface="Arial" panose="020B0604020202020204" pitchFamily="34" charset="0"/>
              <a:buChar char="•"/>
            </a:pPr>
            <a:r>
              <a:rPr lang="en-AU" sz="2000">
                <a:solidFill>
                  <a:schemeClr val="tx2"/>
                </a:solidFill>
                <a:latin typeface="Calibri Light"/>
                <a:ea typeface="Calibri Light"/>
                <a:cs typeface="Calibri Light"/>
              </a:rPr>
              <a:t>Group 3: LUDIA</a:t>
            </a:r>
          </a:p>
          <a:p>
            <a:pPr>
              <a:spcBef>
                <a:spcPts val="600"/>
              </a:spcBef>
              <a:spcAft>
                <a:spcPts val="600"/>
              </a:spcAft>
              <a:buFont typeface="Arial" panose="020B0604020202020204" pitchFamily="34" charset="0"/>
              <a:buChar char="•"/>
            </a:pPr>
            <a:r>
              <a:rPr lang="en-AU" sz="2800">
                <a:solidFill>
                  <a:schemeClr val="tx2"/>
                </a:solidFill>
                <a:latin typeface="Calibri Light"/>
                <a:ea typeface="Calibri Light"/>
                <a:cs typeface="Calibri Light"/>
              </a:rPr>
              <a:t>10 minutes to discuss experiences and application</a:t>
            </a:r>
          </a:p>
          <a:p>
            <a:pPr marL="0" indent="0">
              <a:buNone/>
            </a:pPr>
            <a:endParaRPr lang="en-AU" sz="2000">
              <a:solidFill>
                <a:schemeClr val="tx2"/>
              </a:solidFill>
              <a:latin typeface="Calibri Light"/>
              <a:ea typeface="Calibri Light" panose="020F0302020204030204" pitchFamily="34" charset="0"/>
              <a:cs typeface="Calibri Light" panose="020F0302020204030204" pitchFamily="34" charset="0"/>
            </a:endParaRPr>
          </a:p>
          <a:p>
            <a:pPr marL="0" indent="0">
              <a:buNone/>
            </a:pPr>
            <a:endParaRPr lang="en-AU" sz="140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Arial" panose="020B0604020202020204" pitchFamily="34" charset="0"/>
              <a:buChar char="•"/>
            </a:pPr>
            <a:endParaRPr lang="en-GB" sz="140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Arial" panose="020B0604020202020204" pitchFamily="34" charset="0"/>
              <a:buChar char="•"/>
            </a:pPr>
            <a:endParaRPr lang="en-US" sz="140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C8477792-D143-CDB9-6B53-B06AEC90EC76}"/>
              </a:ext>
            </a:extLst>
          </p:cNvPr>
          <p:cNvSpPr txBox="1"/>
          <p:nvPr/>
        </p:nvSpPr>
        <p:spPr>
          <a:xfrm>
            <a:off x="8906609" y="1711009"/>
            <a:ext cx="2810774" cy="523220"/>
          </a:xfrm>
          <a:prstGeom prst="rect">
            <a:avLst/>
          </a:prstGeom>
          <a:noFill/>
        </p:spPr>
        <p:txBody>
          <a:bodyPr wrap="square" rtlCol="0">
            <a:spAutoFit/>
          </a:bodyPr>
          <a:lstStyle/>
          <a:p>
            <a:pPr algn="ctr"/>
            <a:r>
              <a:rPr lang="en-US" sz="2800">
                <a:solidFill>
                  <a:srgbClr val="D93E14"/>
                </a:solidFill>
                <a:latin typeface="+mj-lt"/>
              </a:rPr>
              <a:t>Padlet for sharing </a:t>
            </a:r>
          </a:p>
        </p:txBody>
      </p:sp>
      <p:pic>
        <p:nvPicPr>
          <p:cNvPr id="6" name="Picture 5" descr="A qr code">
            <a:extLst>
              <a:ext uri="{FF2B5EF4-FFF2-40B4-BE49-F238E27FC236}">
                <a16:creationId xmlns:a16="http://schemas.microsoft.com/office/drawing/2014/main" id="{3D945FCF-13FB-E164-BA7F-A0225CB6AB48}"/>
              </a:ext>
            </a:extLst>
          </p:cNvPr>
          <p:cNvPicPr>
            <a:picLocks noChangeAspect="1"/>
          </p:cNvPicPr>
          <p:nvPr/>
        </p:nvPicPr>
        <p:blipFill>
          <a:blip r:embed="rId2"/>
          <a:stretch>
            <a:fillRect/>
          </a:stretch>
        </p:blipFill>
        <p:spPr>
          <a:xfrm>
            <a:off x="8757140" y="2255509"/>
            <a:ext cx="3089029" cy="3089029"/>
          </a:xfrm>
          <a:prstGeom prst="rect">
            <a:avLst/>
          </a:prstGeom>
        </p:spPr>
      </p:pic>
      <p:sp>
        <p:nvSpPr>
          <p:cNvPr id="8" name="TextBox 7">
            <a:extLst>
              <a:ext uri="{FF2B5EF4-FFF2-40B4-BE49-F238E27FC236}">
                <a16:creationId xmlns:a16="http://schemas.microsoft.com/office/drawing/2014/main" id="{C0B3B1B7-7E88-595C-0B49-9091DA97877F}"/>
              </a:ext>
            </a:extLst>
          </p:cNvPr>
          <p:cNvSpPr txBox="1"/>
          <p:nvPr/>
        </p:nvSpPr>
        <p:spPr>
          <a:xfrm>
            <a:off x="8906609" y="5447956"/>
            <a:ext cx="2939560" cy="461665"/>
          </a:xfrm>
          <a:prstGeom prst="rect">
            <a:avLst/>
          </a:prstGeom>
          <a:noFill/>
        </p:spPr>
        <p:txBody>
          <a:bodyPr wrap="square">
            <a:spAutoFit/>
          </a:bodyPr>
          <a:lstStyle/>
          <a:p>
            <a:r>
              <a:rPr lang="en-US" sz="2400">
                <a:hlinkClick r:id="rId3"/>
              </a:rPr>
              <a:t>https://bit.ly/44ZPxuF</a:t>
            </a:r>
            <a:r>
              <a:rPr lang="en-US" sz="2400"/>
              <a:t> </a:t>
            </a:r>
          </a:p>
        </p:txBody>
      </p:sp>
    </p:spTree>
    <p:extLst>
      <p:ext uri="{BB962C8B-B14F-4D97-AF65-F5344CB8AC3E}">
        <p14:creationId xmlns:p14="http://schemas.microsoft.com/office/powerpoint/2010/main" val="331719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6F1D-1FAC-11C8-0CA0-25091428EC47}"/>
              </a:ext>
            </a:extLst>
          </p:cNvPr>
          <p:cNvSpPr>
            <a:spLocks noGrp="1"/>
          </p:cNvSpPr>
          <p:nvPr>
            <p:ph type="title"/>
          </p:nvPr>
        </p:nvSpPr>
        <p:spPr>
          <a:xfrm>
            <a:off x="527381" y="644691"/>
            <a:ext cx="10651067" cy="672075"/>
          </a:xfrm>
        </p:spPr>
        <p:txBody>
          <a:bodyPr vert="horz" lIns="0" tIns="0" rIns="0" bIns="0" rtlCol="0" anchor="t">
            <a:normAutofit/>
          </a:bodyPr>
          <a:lstStyle/>
          <a:p>
            <a:r>
              <a:rPr lang="en-US" sz="4267">
                <a:latin typeface="Times"/>
                <a:cs typeface="Times"/>
              </a:rPr>
              <a:t>Time to experiment </a:t>
            </a:r>
            <a:endParaRPr lang="en-US"/>
          </a:p>
        </p:txBody>
      </p:sp>
      <p:sp>
        <p:nvSpPr>
          <p:cNvPr id="3" name="Text Placeholder 2">
            <a:extLst>
              <a:ext uri="{FF2B5EF4-FFF2-40B4-BE49-F238E27FC236}">
                <a16:creationId xmlns:a16="http://schemas.microsoft.com/office/drawing/2014/main" id="{110B1A44-F12D-46BA-2DDE-A0F0C790863D}"/>
              </a:ext>
            </a:extLst>
          </p:cNvPr>
          <p:cNvSpPr>
            <a:spLocks noGrp="1"/>
          </p:cNvSpPr>
          <p:nvPr>
            <p:ph type="body" sz="quarter" idx="10"/>
          </p:nvPr>
        </p:nvSpPr>
        <p:spPr>
          <a:xfrm>
            <a:off x="608077" y="1513462"/>
            <a:ext cx="8149063" cy="5143370"/>
          </a:xfrm>
        </p:spPr>
        <p:txBody>
          <a:bodyPr vert="horz" lIns="121920" tIns="60960" rIns="121920" bIns="60960" rtlCol="0" anchor="t">
            <a:normAutofit/>
          </a:bodyPr>
          <a:lstStyle/>
          <a:p>
            <a:pPr marL="0" indent="0">
              <a:spcBef>
                <a:spcPts val="600"/>
              </a:spcBef>
              <a:spcAft>
                <a:spcPts val="600"/>
              </a:spcAft>
              <a:buNone/>
            </a:pPr>
            <a:r>
              <a:rPr lang="en-AU" sz="3300" b="1">
                <a:solidFill>
                  <a:schemeClr val="tx2"/>
                </a:solidFill>
                <a:latin typeface="Calibri Light"/>
                <a:ea typeface="Calibri Light"/>
                <a:cs typeface="Calibri Light"/>
              </a:rPr>
              <a:t>Zoom breakouts </a:t>
            </a:r>
            <a:r>
              <a:rPr lang="en-AU" sz="3300">
                <a:solidFill>
                  <a:schemeClr val="tx2"/>
                </a:solidFill>
                <a:latin typeface="Calibri Light"/>
                <a:ea typeface="Calibri Light"/>
                <a:cs typeface="Calibri Light"/>
              </a:rPr>
              <a:t>- be guided by your energy level and what works best for you</a:t>
            </a:r>
            <a:endParaRPr lang="en-US" sz="3300">
              <a:solidFill>
                <a:schemeClr val="tx2"/>
              </a:solidFill>
              <a:latin typeface="Calibri Light" panose="020F0302020204030204" pitchFamily="34" charset="0"/>
              <a:ea typeface="Calibri Light"/>
              <a:cs typeface="Calibri Light" panose="020F0302020204030204" pitchFamily="34" charset="0"/>
            </a:endParaRPr>
          </a:p>
          <a:p>
            <a:pPr>
              <a:spcBef>
                <a:spcPts val="600"/>
              </a:spcBef>
              <a:spcAft>
                <a:spcPts val="600"/>
              </a:spcAft>
              <a:buFont typeface="Arial" panose="020B0604020202020204" pitchFamily="34" charset="0"/>
              <a:buChar char="•"/>
            </a:pPr>
            <a:r>
              <a:rPr lang="en-AU">
                <a:solidFill>
                  <a:schemeClr val="tx2"/>
                </a:solidFill>
                <a:latin typeface="Calibri Light"/>
                <a:ea typeface="Calibri Light"/>
                <a:cs typeface="Calibri Light"/>
              </a:rPr>
              <a:t>Please discuss your preferred breakout approach with colleagues:</a:t>
            </a:r>
            <a:endParaRPr lang="en-AU">
              <a:solidFill>
                <a:schemeClr val="tx2"/>
              </a:solidFill>
              <a:latin typeface="Calibri Light" panose="020F0302020204030204" pitchFamily="34" charset="0"/>
              <a:ea typeface="Calibri Light"/>
              <a:cs typeface="Calibri Light" panose="020F0302020204030204" pitchFamily="34" charset="0"/>
            </a:endParaRPr>
          </a:p>
          <a:p>
            <a:pPr lvl="1">
              <a:spcBef>
                <a:spcPts val="600"/>
              </a:spcBef>
              <a:spcAft>
                <a:spcPts val="600"/>
              </a:spcAft>
              <a:buFont typeface="Courier New" panose="020B0604020202020204" pitchFamily="34" charset="0"/>
              <a:buChar char="o"/>
            </a:pPr>
            <a:r>
              <a:rPr lang="en-AU" sz="2266" b="1" i="1">
                <a:solidFill>
                  <a:schemeClr val="tx2"/>
                </a:solidFill>
                <a:latin typeface="Calibri Light"/>
                <a:ea typeface="Calibri Light"/>
                <a:cs typeface="Calibri Light"/>
              </a:rPr>
              <a:t>In-person group chat</a:t>
            </a:r>
          </a:p>
          <a:p>
            <a:pPr lvl="1">
              <a:spcBef>
                <a:spcPts val="600"/>
              </a:spcBef>
              <a:spcAft>
                <a:spcPts val="600"/>
              </a:spcAft>
              <a:buFont typeface="Courier New" panose="020B0604020202020204" pitchFamily="34" charset="0"/>
              <a:buChar char="o"/>
            </a:pPr>
            <a:r>
              <a:rPr lang="en-AU" sz="2266" b="1" i="1">
                <a:solidFill>
                  <a:schemeClr val="tx2"/>
                </a:solidFill>
                <a:latin typeface="Calibri Light"/>
                <a:ea typeface="Calibri Light"/>
                <a:cs typeface="Calibri Light"/>
              </a:rPr>
              <a:t>Remote participants discuss - cameras off/on, use the chat function for interaction</a:t>
            </a:r>
            <a:endParaRPr lang="en-AU" sz="2266" b="1" i="1">
              <a:solidFill>
                <a:schemeClr val="tx2"/>
              </a:solidFill>
              <a:latin typeface="Calibri Light" panose="020F0302020204030204" pitchFamily="34" charset="0"/>
              <a:ea typeface="Calibri Light"/>
              <a:cs typeface="Calibri Light" panose="020F0302020204030204" pitchFamily="34" charset="0"/>
            </a:endParaRPr>
          </a:p>
          <a:p>
            <a:pPr lvl="1">
              <a:spcBef>
                <a:spcPts val="600"/>
              </a:spcBef>
              <a:spcAft>
                <a:spcPts val="600"/>
              </a:spcAft>
              <a:buFont typeface="Courier New" panose="020B0604020202020204" pitchFamily="34" charset="0"/>
              <a:buChar char="o"/>
            </a:pPr>
            <a:r>
              <a:rPr lang="en-AU" sz="2266" b="1" i="1">
                <a:solidFill>
                  <a:schemeClr val="tx2"/>
                </a:solidFill>
                <a:latin typeface="Calibri Light"/>
                <a:ea typeface="Calibri Light"/>
                <a:cs typeface="Calibri Light"/>
              </a:rPr>
              <a:t>Livley chat, cameras and mics on</a:t>
            </a:r>
            <a:endParaRPr lang="en-AU" sz="2266" b="1" i="1">
              <a:solidFill>
                <a:schemeClr val="tx2"/>
              </a:solidFill>
              <a:latin typeface="Calibri Light" panose="020F0302020204030204" pitchFamily="34" charset="0"/>
              <a:ea typeface="Calibri Light"/>
              <a:cs typeface="Calibri Light" panose="020F0302020204030204" pitchFamily="34" charset="0"/>
            </a:endParaRPr>
          </a:p>
          <a:p>
            <a:pPr lvl="1">
              <a:spcBef>
                <a:spcPts val="600"/>
              </a:spcBef>
              <a:spcAft>
                <a:spcPts val="600"/>
              </a:spcAft>
              <a:buFont typeface="Courier New" panose="020B0604020202020204" pitchFamily="34" charset="0"/>
              <a:buChar char="o"/>
            </a:pPr>
            <a:r>
              <a:rPr lang="en-AU" sz="2266" b="1" i="1">
                <a:solidFill>
                  <a:schemeClr val="tx2"/>
                </a:solidFill>
                <a:latin typeface="Calibri Light"/>
                <a:ea typeface="Calibri Light"/>
                <a:cs typeface="Calibri Light"/>
              </a:rPr>
              <a:t>Stay in the main room to work on your own </a:t>
            </a:r>
            <a:endParaRPr lang="en-AU" sz="140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Arial" panose="020B0604020202020204" pitchFamily="34" charset="0"/>
              <a:buChar char="•"/>
            </a:pPr>
            <a:r>
              <a:rPr lang="en-GB">
                <a:solidFill>
                  <a:schemeClr val="tx2"/>
                </a:solidFill>
                <a:latin typeface="Calibri Light" panose="020F0302020204030204" pitchFamily="34" charset="0"/>
                <a:ea typeface="Calibri Light" panose="020F0302020204030204" pitchFamily="34" charset="0"/>
                <a:cs typeface="Calibri Light" panose="020F0302020204030204" pitchFamily="34" charset="0"/>
              </a:rPr>
              <a:t>10 minutes to experiment with </a:t>
            </a:r>
            <a:r>
              <a:rPr lang="en-GB" b="1" i="1">
                <a:solidFill>
                  <a:schemeClr val="tx2"/>
                </a:solidFill>
                <a:latin typeface="Calibri Light" panose="020F0302020204030204" pitchFamily="34" charset="0"/>
                <a:ea typeface="Calibri Light" panose="020F0302020204030204" pitchFamily="34" charset="0"/>
                <a:cs typeface="Calibri Light" panose="020F0302020204030204" pitchFamily="34" charset="0"/>
              </a:rPr>
              <a:t>one</a:t>
            </a:r>
            <a:r>
              <a:rPr lang="en-GB">
                <a:solidFill>
                  <a:schemeClr val="tx2"/>
                </a:solidFill>
                <a:latin typeface="Calibri Light" panose="020F0302020204030204" pitchFamily="34" charset="0"/>
                <a:ea typeface="Calibri Light" panose="020F0302020204030204" pitchFamily="34" charset="0"/>
                <a:cs typeface="Calibri Light" panose="020F0302020204030204" pitchFamily="34" charset="0"/>
              </a:rPr>
              <a:t> of the the AI Tools</a:t>
            </a:r>
          </a:p>
          <a:p>
            <a:pPr>
              <a:buFont typeface="Arial" panose="020B0604020202020204" pitchFamily="34" charset="0"/>
              <a:buChar char="•"/>
            </a:pPr>
            <a:r>
              <a:rPr lang="en-AU">
                <a:solidFill>
                  <a:schemeClr val="tx2"/>
                </a:solidFill>
                <a:latin typeface="Calibri Light"/>
                <a:ea typeface="Calibri Light"/>
                <a:cs typeface="Calibri Light"/>
              </a:rPr>
              <a:t>10 minutes to discuss experiences and application</a:t>
            </a:r>
          </a:p>
          <a:p>
            <a:pPr>
              <a:buFont typeface="Arial" panose="020B0604020202020204" pitchFamily="34" charset="0"/>
              <a:buChar char="•"/>
            </a:pPr>
            <a:endParaRPr lang="en-GB" sz="140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Arial" panose="020B0604020202020204" pitchFamily="34" charset="0"/>
              <a:buChar char="•"/>
            </a:pPr>
            <a:endParaRPr lang="en-US" sz="140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C8477792-D143-CDB9-6B53-B06AEC90EC76}"/>
              </a:ext>
            </a:extLst>
          </p:cNvPr>
          <p:cNvSpPr txBox="1"/>
          <p:nvPr/>
        </p:nvSpPr>
        <p:spPr>
          <a:xfrm>
            <a:off x="8906609" y="1711009"/>
            <a:ext cx="2810774" cy="523220"/>
          </a:xfrm>
          <a:prstGeom prst="rect">
            <a:avLst/>
          </a:prstGeom>
          <a:noFill/>
        </p:spPr>
        <p:txBody>
          <a:bodyPr wrap="square" rtlCol="0">
            <a:spAutoFit/>
          </a:bodyPr>
          <a:lstStyle/>
          <a:p>
            <a:pPr algn="ctr"/>
            <a:r>
              <a:rPr lang="en-US" sz="2800">
                <a:solidFill>
                  <a:srgbClr val="D93E14"/>
                </a:solidFill>
                <a:latin typeface="+mj-lt"/>
              </a:rPr>
              <a:t>Padlet for sharing </a:t>
            </a:r>
          </a:p>
        </p:txBody>
      </p:sp>
      <p:pic>
        <p:nvPicPr>
          <p:cNvPr id="6" name="Picture 5" descr="A qr code">
            <a:extLst>
              <a:ext uri="{FF2B5EF4-FFF2-40B4-BE49-F238E27FC236}">
                <a16:creationId xmlns:a16="http://schemas.microsoft.com/office/drawing/2014/main" id="{3D945FCF-13FB-E164-BA7F-A0225CB6AB48}"/>
              </a:ext>
            </a:extLst>
          </p:cNvPr>
          <p:cNvPicPr>
            <a:picLocks noChangeAspect="1"/>
          </p:cNvPicPr>
          <p:nvPr/>
        </p:nvPicPr>
        <p:blipFill>
          <a:blip r:embed="rId2"/>
          <a:stretch>
            <a:fillRect/>
          </a:stretch>
        </p:blipFill>
        <p:spPr>
          <a:xfrm>
            <a:off x="8757140" y="2255509"/>
            <a:ext cx="3089029" cy="3089029"/>
          </a:xfrm>
          <a:prstGeom prst="rect">
            <a:avLst/>
          </a:prstGeom>
        </p:spPr>
      </p:pic>
      <p:sp>
        <p:nvSpPr>
          <p:cNvPr id="8" name="TextBox 7">
            <a:extLst>
              <a:ext uri="{FF2B5EF4-FFF2-40B4-BE49-F238E27FC236}">
                <a16:creationId xmlns:a16="http://schemas.microsoft.com/office/drawing/2014/main" id="{C0B3B1B7-7E88-595C-0B49-9091DA97877F}"/>
              </a:ext>
            </a:extLst>
          </p:cNvPr>
          <p:cNvSpPr txBox="1"/>
          <p:nvPr/>
        </p:nvSpPr>
        <p:spPr>
          <a:xfrm>
            <a:off x="8906609" y="5447956"/>
            <a:ext cx="2939560" cy="461665"/>
          </a:xfrm>
          <a:prstGeom prst="rect">
            <a:avLst/>
          </a:prstGeom>
          <a:noFill/>
        </p:spPr>
        <p:txBody>
          <a:bodyPr wrap="square">
            <a:spAutoFit/>
          </a:bodyPr>
          <a:lstStyle/>
          <a:p>
            <a:r>
              <a:rPr lang="en-US" sz="2400">
                <a:hlinkClick r:id="rId3"/>
              </a:rPr>
              <a:t>https://bit.ly/44ZPxuF</a:t>
            </a:r>
            <a:r>
              <a:rPr lang="en-US" sz="2400"/>
              <a:t> </a:t>
            </a:r>
          </a:p>
        </p:txBody>
      </p:sp>
    </p:spTree>
    <p:extLst>
      <p:ext uri="{BB962C8B-B14F-4D97-AF65-F5344CB8AC3E}">
        <p14:creationId xmlns:p14="http://schemas.microsoft.com/office/powerpoint/2010/main" val="165422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3451-EF8F-B3BF-EE9F-958292D52841}"/>
              </a:ext>
            </a:extLst>
          </p:cNvPr>
          <p:cNvSpPr>
            <a:spLocks noGrp="1"/>
          </p:cNvSpPr>
          <p:nvPr>
            <p:ph type="title"/>
          </p:nvPr>
        </p:nvSpPr>
        <p:spPr/>
        <p:txBody>
          <a:bodyPr/>
          <a:lstStyle/>
          <a:p>
            <a:r>
              <a:rPr lang="en-US"/>
              <a:t>Access to the AI tools</a:t>
            </a:r>
          </a:p>
        </p:txBody>
      </p:sp>
      <p:sp>
        <p:nvSpPr>
          <p:cNvPr id="3" name="Text Placeholder 2">
            <a:extLst>
              <a:ext uri="{FF2B5EF4-FFF2-40B4-BE49-F238E27FC236}">
                <a16:creationId xmlns:a16="http://schemas.microsoft.com/office/drawing/2014/main" id="{64855903-47CC-55C3-EFDB-DD9D10D5C401}"/>
              </a:ext>
            </a:extLst>
          </p:cNvPr>
          <p:cNvSpPr>
            <a:spLocks noGrp="1"/>
          </p:cNvSpPr>
          <p:nvPr>
            <p:ph type="body" sz="quarter" idx="10"/>
          </p:nvPr>
        </p:nvSpPr>
        <p:spPr>
          <a:xfrm>
            <a:off x="623392" y="1796819"/>
            <a:ext cx="3262808" cy="3674533"/>
          </a:xfrm>
        </p:spPr>
        <p:txBody>
          <a:bodyPr/>
          <a:lstStyle/>
          <a:p>
            <a:pPr marL="0" indent="0">
              <a:buNone/>
            </a:pPr>
            <a:r>
              <a:rPr lang="en-US" b="1"/>
              <a:t>Cogniti Designing for Diversity: </a:t>
            </a:r>
            <a:r>
              <a:rPr lang="en-US">
                <a:hlinkClick r:id="rId3"/>
              </a:rPr>
              <a:t>https://bit.ly/3vJ2ZFz</a:t>
            </a:r>
            <a:endParaRPr lang="en-US"/>
          </a:p>
          <a:p>
            <a:pPr marL="0" indent="0">
              <a:buNone/>
            </a:pPr>
            <a:endParaRPr lang="en-US"/>
          </a:p>
          <a:p>
            <a:pPr marL="0" indent="0">
              <a:buNone/>
            </a:pPr>
            <a:endParaRPr lang="en-US"/>
          </a:p>
          <a:p>
            <a:pPr marL="0" indent="0">
              <a:buNone/>
            </a:pPr>
            <a:endParaRPr lang="en-US"/>
          </a:p>
          <a:p>
            <a:endParaRPr lang="en-US"/>
          </a:p>
        </p:txBody>
      </p:sp>
      <p:sp>
        <p:nvSpPr>
          <p:cNvPr id="4" name="Text Placeholder 2">
            <a:extLst>
              <a:ext uri="{FF2B5EF4-FFF2-40B4-BE49-F238E27FC236}">
                <a16:creationId xmlns:a16="http://schemas.microsoft.com/office/drawing/2014/main" id="{3EA95244-68E9-277C-0E19-EAAFBC0A8746}"/>
              </a:ext>
            </a:extLst>
          </p:cNvPr>
          <p:cNvSpPr txBox="1">
            <a:spLocks/>
          </p:cNvSpPr>
          <p:nvPr/>
        </p:nvSpPr>
        <p:spPr>
          <a:xfrm>
            <a:off x="4464596" y="1796819"/>
            <a:ext cx="3262808" cy="4439389"/>
          </a:xfrm>
          <a:prstGeom prst="rect">
            <a:avLst/>
          </a:prstGeom>
        </p:spPr>
        <p:txBody>
          <a:bodyPr vert="horz" lIns="91440" tIns="45720" rIns="91440" bIns="45720" rtlCol="0">
            <a:normAutofit/>
          </a:bodyPr>
          <a:lstStyle>
            <a:lvl1pPr marL="228594" indent="-228594" algn="l" defTabSz="914400" rtl="0" eaLnBrk="1" latinLnBrk="0" hangingPunct="1">
              <a:lnSpc>
                <a:spcPct val="90000"/>
              </a:lnSpc>
              <a:spcBef>
                <a:spcPts val="1000"/>
              </a:spcBef>
              <a:buClr>
                <a:schemeClr val="tx1"/>
              </a:buClr>
              <a:buFont typeface="System Font Regular"/>
              <a:buChar char="-"/>
              <a:defRPr sz="2400" kern="1200">
                <a:solidFill>
                  <a:schemeClr val="tx1"/>
                </a:solidFill>
                <a:latin typeface="+mn-lt"/>
                <a:ea typeface="+mn-ea"/>
                <a:cs typeface="+mn-cs"/>
              </a:defRPr>
            </a:lvl1pPr>
            <a:lvl2pPr marL="838179" indent="-228594" algn="l" defTabSz="914400" rtl="0" eaLnBrk="1" latinLnBrk="0" hangingPunct="1">
              <a:lnSpc>
                <a:spcPct val="90000"/>
              </a:lnSpc>
              <a:spcBef>
                <a:spcPts val="500"/>
              </a:spcBef>
              <a:buClr>
                <a:schemeClr val="tx1"/>
              </a:buClr>
              <a:buFont typeface="System Font Regular"/>
              <a:buChar char="-"/>
              <a:defRPr sz="2133" kern="1200">
                <a:solidFill>
                  <a:schemeClr val="tx1"/>
                </a:solidFill>
                <a:latin typeface="+mn-lt"/>
                <a:ea typeface="+mn-ea"/>
                <a:cs typeface="+mn-cs"/>
              </a:defRPr>
            </a:lvl2pPr>
            <a:lvl3pPr marL="1447764" indent="-228594" algn="l" defTabSz="914400" rtl="0" eaLnBrk="1" latinLnBrk="0" hangingPunct="1">
              <a:lnSpc>
                <a:spcPct val="90000"/>
              </a:lnSpc>
              <a:spcBef>
                <a:spcPts val="500"/>
              </a:spcBef>
              <a:buClr>
                <a:schemeClr val="tx1"/>
              </a:buClr>
              <a:buFont typeface="System Font Regular"/>
              <a:buChar char="-"/>
              <a:defRPr sz="1867" kern="1200">
                <a:solidFill>
                  <a:schemeClr val="tx1"/>
                </a:solidFill>
                <a:latin typeface="+mn-lt"/>
                <a:ea typeface="+mn-ea"/>
                <a:cs typeface="+mn-cs"/>
              </a:defRPr>
            </a:lvl3pPr>
            <a:lvl4pPr marL="2057349" indent="-228594" algn="l" defTabSz="914400" rtl="0" eaLnBrk="1" latinLnBrk="0" hangingPunct="1">
              <a:lnSpc>
                <a:spcPct val="90000"/>
              </a:lnSpc>
              <a:spcBef>
                <a:spcPts val="500"/>
              </a:spcBef>
              <a:buClr>
                <a:schemeClr val="tx1"/>
              </a:buClr>
              <a:buFont typeface="System Font Regular"/>
              <a:buChar char="-"/>
              <a:defRPr sz="2400" kern="1200">
                <a:solidFill>
                  <a:schemeClr val="tx1"/>
                </a:solidFill>
                <a:latin typeface="+mn-lt"/>
                <a:ea typeface="+mn-ea"/>
                <a:cs typeface="+mn-cs"/>
              </a:defRPr>
            </a:lvl4pPr>
            <a:lvl5pPr marL="2666933" indent="-228594" algn="l" defTabSz="914400" rtl="0" eaLnBrk="1" latinLnBrk="0" hangingPunct="1">
              <a:lnSpc>
                <a:spcPct val="90000"/>
              </a:lnSpc>
              <a:spcBef>
                <a:spcPts val="500"/>
              </a:spcBef>
              <a:buClr>
                <a:schemeClr val="tx1"/>
              </a:buClr>
              <a:buFont typeface="System Font Regula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Cognit Assessment Design: </a:t>
            </a:r>
            <a:r>
              <a:rPr lang="en-US">
                <a:hlinkClick r:id="rId4"/>
              </a:rPr>
              <a:t>https://bit.ly/4c2ggZD</a:t>
            </a:r>
            <a:endParaRPr lang="en-US"/>
          </a:p>
          <a:p>
            <a:pPr marL="0" indent="0">
              <a:buNone/>
            </a:pPr>
            <a:endParaRPr lang="en-US"/>
          </a:p>
          <a:p>
            <a:pPr marL="0" indent="0">
              <a:buNone/>
            </a:pPr>
            <a:endParaRPr lang="en-US"/>
          </a:p>
          <a:p>
            <a:pPr marL="0" indent="0">
              <a:buNone/>
            </a:pPr>
            <a:endParaRPr lang="en-US"/>
          </a:p>
          <a:p>
            <a:pPr marL="0" indent="0">
              <a:buNone/>
            </a:pPr>
            <a:endParaRPr lang="en-US"/>
          </a:p>
          <a:p>
            <a:endParaRPr lang="en-US"/>
          </a:p>
          <a:p>
            <a:pPr marL="0" indent="0">
              <a:buNone/>
            </a:pPr>
            <a:endParaRPr lang="en-US"/>
          </a:p>
        </p:txBody>
      </p:sp>
      <p:sp>
        <p:nvSpPr>
          <p:cNvPr id="5" name="Text Placeholder 2">
            <a:extLst>
              <a:ext uri="{FF2B5EF4-FFF2-40B4-BE49-F238E27FC236}">
                <a16:creationId xmlns:a16="http://schemas.microsoft.com/office/drawing/2014/main" id="{D56AEEA6-C225-7029-7383-FC0E789E040C}"/>
              </a:ext>
            </a:extLst>
          </p:cNvPr>
          <p:cNvSpPr txBox="1">
            <a:spLocks/>
          </p:cNvSpPr>
          <p:nvPr/>
        </p:nvSpPr>
        <p:spPr>
          <a:xfrm>
            <a:off x="8039084" y="1796819"/>
            <a:ext cx="3262808" cy="4608512"/>
          </a:xfrm>
          <a:prstGeom prst="rect">
            <a:avLst/>
          </a:prstGeom>
        </p:spPr>
        <p:txBody>
          <a:bodyPr vert="horz" lIns="91440" tIns="45720" rIns="91440" bIns="45720" rtlCol="0">
            <a:normAutofit/>
          </a:bodyPr>
          <a:lstStyle>
            <a:lvl1pPr marL="228594" indent="-228594" algn="l" defTabSz="914400" rtl="0" eaLnBrk="1" latinLnBrk="0" hangingPunct="1">
              <a:lnSpc>
                <a:spcPct val="90000"/>
              </a:lnSpc>
              <a:spcBef>
                <a:spcPts val="1000"/>
              </a:spcBef>
              <a:buClr>
                <a:schemeClr val="tx1"/>
              </a:buClr>
              <a:buFont typeface="System Font Regular"/>
              <a:buChar char="-"/>
              <a:defRPr sz="2400" kern="1200">
                <a:solidFill>
                  <a:schemeClr val="tx1"/>
                </a:solidFill>
                <a:latin typeface="+mn-lt"/>
                <a:ea typeface="+mn-ea"/>
                <a:cs typeface="+mn-cs"/>
              </a:defRPr>
            </a:lvl1pPr>
            <a:lvl2pPr marL="838179" indent="-228594" algn="l" defTabSz="914400" rtl="0" eaLnBrk="1" latinLnBrk="0" hangingPunct="1">
              <a:lnSpc>
                <a:spcPct val="90000"/>
              </a:lnSpc>
              <a:spcBef>
                <a:spcPts val="500"/>
              </a:spcBef>
              <a:buClr>
                <a:schemeClr val="tx1"/>
              </a:buClr>
              <a:buFont typeface="System Font Regular"/>
              <a:buChar char="-"/>
              <a:defRPr sz="2133" kern="1200">
                <a:solidFill>
                  <a:schemeClr val="tx1"/>
                </a:solidFill>
                <a:latin typeface="+mn-lt"/>
                <a:ea typeface="+mn-ea"/>
                <a:cs typeface="+mn-cs"/>
              </a:defRPr>
            </a:lvl2pPr>
            <a:lvl3pPr marL="1447764" indent="-228594" algn="l" defTabSz="914400" rtl="0" eaLnBrk="1" latinLnBrk="0" hangingPunct="1">
              <a:lnSpc>
                <a:spcPct val="90000"/>
              </a:lnSpc>
              <a:spcBef>
                <a:spcPts val="500"/>
              </a:spcBef>
              <a:buClr>
                <a:schemeClr val="tx1"/>
              </a:buClr>
              <a:buFont typeface="System Font Regular"/>
              <a:buChar char="-"/>
              <a:defRPr sz="1867" kern="1200">
                <a:solidFill>
                  <a:schemeClr val="tx1"/>
                </a:solidFill>
                <a:latin typeface="+mn-lt"/>
                <a:ea typeface="+mn-ea"/>
                <a:cs typeface="+mn-cs"/>
              </a:defRPr>
            </a:lvl3pPr>
            <a:lvl4pPr marL="2057349" indent="-228594" algn="l" defTabSz="914400" rtl="0" eaLnBrk="1" latinLnBrk="0" hangingPunct="1">
              <a:lnSpc>
                <a:spcPct val="90000"/>
              </a:lnSpc>
              <a:spcBef>
                <a:spcPts val="500"/>
              </a:spcBef>
              <a:buClr>
                <a:schemeClr val="tx1"/>
              </a:buClr>
              <a:buFont typeface="System Font Regular"/>
              <a:buChar char="-"/>
              <a:defRPr sz="2400" kern="1200">
                <a:solidFill>
                  <a:schemeClr val="tx1"/>
                </a:solidFill>
                <a:latin typeface="+mn-lt"/>
                <a:ea typeface="+mn-ea"/>
                <a:cs typeface="+mn-cs"/>
              </a:defRPr>
            </a:lvl4pPr>
            <a:lvl5pPr marL="2666933" indent="-228594" algn="l" defTabSz="914400" rtl="0" eaLnBrk="1" latinLnBrk="0" hangingPunct="1">
              <a:lnSpc>
                <a:spcPct val="90000"/>
              </a:lnSpc>
              <a:spcBef>
                <a:spcPts val="500"/>
              </a:spcBef>
              <a:buClr>
                <a:schemeClr val="tx1"/>
              </a:buClr>
              <a:buFont typeface="System Font Regula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LUDIA: </a:t>
            </a:r>
          </a:p>
          <a:p>
            <a:pPr marL="0" indent="0">
              <a:buNone/>
            </a:pPr>
            <a:r>
              <a:rPr lang="en-US">
                <a:hlinkClick r:id="rId5"/>
              </a:rPr>
              <a:t>https://poe.com/Iudia</a:t>
            </a:r>
            <a:r>
              <a:rPr lang="en-US"/>
              <a:t>  </a:t>
            </a:r>
          </a:p>
        </p:txBody>
      </p:sp>
      <p:pic>
        <p:nvPicPr>
          <p:cNvPr id="7" name="Picture 6">
            <a:extLst>
              <a:ext uri="{FF2B5EF4-FFF2-40B4-BE49-F238E27FC236}">
                <a16:creationId xmlns:a16="http://schemas.microsoft.com/office/drawing/2014/main" id="{BD1323F3-1F42-6EA1-1A76-5A66BF4F97F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83999" y="3142523"/>
            <a:ext cx="3262808" cy="3262808"/>
          </a:xfrm>
          <a:prstGeom prst="rect">
            <a:avLst/>
          </a:prstGeom>
        </p:spPr>
      </p:pic>
      <p:pic>
        <p:nvPicPr>
          <p:cNvPr id="9" name="Picture 8">
            <a:extLst>
              <a:ext uri="{FF2B5EF4-FFF2-40B4-BE49-F238E27FC236}">
                <a16:creationId xmlns:a16="http://schemas.microsoft.com/office/drawing/2014/main" id="{E1CC580A-1DEA-F211-63D0-516E741C2A5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294114" y="3142523"/>
            <a:ext cx="3262808" cy="3262808"/>
          </a:xfrm>
          <a:prstGeom prst="rect">
            <a:avLst/>
          </a:prstGeom>
        </p:spPr>
      </p:pic>
      <p:pic>
        <p:nvPicPr>
          <p:cNvPr id="13" name="Picture 12">
            <a:extLst>
              <a:ext uri="{FF2B5EF4-FFF2-40B4-BE49-F238E27FC236}">
                <a16:creationId xmlns:a16="http://schemas.microsoft.com/office/drawing/2014/main" id="{352240E1-588A-675D-F0EA-611F62D9E21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25816" y="3142523"/>
            <a:ext cx="3262809" cy="3262809"/>
          </a:xfrm>
          <a:prstGeom prst="rect">
            <a:avLst/>
          </a:prstGeom>
        </p:spPr>
      </p:pic>
    </p:spTree>
    <p:extLst>
      <p:ext uri="{BB962C8B-B14F-4D97-AF65-F5344CB8AC3E}">
        <p14:creationId xmlns:p14="http://schemas.microsoft.com/office/powerpoint/2010/main" val="3379594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6F1D-1FAC-11C8-0CA0-25091428EC47}"/>
              </a:ext>
            </a:extLst>
          </p:cNvPr>
          <p:cNvSpPr>
            <a:spLocks noGrp="1"/>
          </p:cNvSpPr>
          <p:nvPr>
            <p:ph type="title"/>
          </p:nvPr>
        </p:nvSpPr>
        <p:spPr>
          <a:xfrm>
            <a:off x="600950" y="547887"/>
            <a:ext cx="10651067" cy="646332"/>
          </a:xfrm>
        </p:spPr>
        <p:txBody>
          <a:bodyPr vert="horz" lIns="0" tIns="0" rIns="0" bIns="0" rtlCol="0" anchor="t">
            <a:normAutofit fontScale="90000"/>
          </a:bodyPr>
          <a:lstStyle/>
          <a:p>
            <a:r>
              <a:rPr lang="en-US" sz="4800">
                <a:latin typeface="Times"/>
                <a:cs typeface="Times"/>
              </a:rPr>
              <a:t>Debrief</a:t>
            </a:r>
            <a:endParaRPr lang="en-US" sz="4800">
              <a:cs typeface="Times"/>
            </a:endParaRPr>
          </a:p>
        </p:txBody>
      </p:sp>
      <p:sp>
        <p:nvSpPr>
          <p:cNvPr id="3" name="Text Placeholder 2">
            <a:extLst>
              <a:ext uri="{FF2B5EF4-FFF2-40B4-BE49-F238E27FC236}">
                <a16:creationId xmlns:a16="http://schemas.microsoft.com/office/drawing/2014/main" id="{D2BF6B8C-6741-4FB6-EA05-706CA7EF50E0}"/>
              </a:ext>
            </a:extLst>
          </p:cNvPr>
          <p:cNvSpPr>
            <a:spLocks noGrp="1"/>
          </p:cNvSpPr>
          <p:nvPr>
            <p:ph type="body" sz="quarter" idx="10"/>
          </p:nvPr>
        </p:nvSpPr>
        <p:spPr>
          <a:xfrm>
            <a:off x="297057" y="1598954"/>
            <a:ext cx="8046843" cy="1815458"/>
          </a:xfrm>
        </p:spPr>
        <p:txBody>
          <a:bodyPr vert="horz" lIns="121920" tIns="60960" rIns="121920" bIns="60960" rtlCol="0" anchor="t">
            <a:normAutofit fontScale="92500" lnSpcReduction="10000"/>
          </a:bodyPr>
          <a:lstStyle/>
          <a:p>
            <a:pPr marL="457200" lvl="0" indent="-457200">
              <a:lnSpc>
                <a:spcPct val="100000"/>
              </a:lnSpc>
              <a:spcBef>
                <a:spcPts val="0"/>
              </a:spcBef>
              <a:buClrTx/>
              <a:buFont typeface="Arial" panose="020B0604020202020204" pitchFamily="34" charset="0"/>
              <a:buChar char="•"/>
            </a:pPr>
            <a:r>
              <a:rPr lang="en-US" sz="3200">
                <a:solidFill>
                  <a:srgbClr val="44546A"/>
                </a:solidFill>
                <a:latin typeface="Calibri Light" panose="020F0302020204030204"/>
                <a:cs typeface="Times"/>
              </a:rPr>
              <a:t>How could these AI assistants support your work? </a:t>
            </a:r>
          </a:p>
          <a:p>
            <a:pPr marL="457200" lvl="0" indent="-457200">
              <a:lnSpc>
                <a:spcPct val="100000"/>
              </a:lnSpc>
              <a:spcBef>
                <a:spcPts val="0"/>
              </a:spcBef>
              <a:buClrTx/>
              <a:buFont typeface="Arial" panose="020B0604020202020204" pitchFamily="34" charset="0"/>
              <a:buChar char="•"/>
            </a:pPr>
            <a:endParaRPr lang="en-US" sz="3200">
              <a:solidFill>
                <a:srgbClr val="44546A"/>
              </a:solidFill>
              <a:latin typeface="Calibri Light" panose="020F0302020204030204"/>
              <a:cs typeface="Times"/>
            </a:endParaRPr>
          </a:p>
          <a:p>
            <a:pPr marL="457200" lvl="0" indent="-457200">
              <a:lnSpc>
                <a:spcPct val="100000"/>
              </a:lnSpc>
              <a:spcBef>
                <a:spcPts val="0"/>
              </a:spcBef>
              <a:buClrTx/>
              <a:buFont typeface="Arial" panose="020B0604020202020204" pitchFamily="34" charset="0"/>
              <a:buChar char="•"/>
            </a:pPr>
            <a:r>
              <a:rPr lang="en-US" sz="3200">
                <a:solidFill>
                  <a:srgbClr val="44546A"/>
                </a:solidFill>
                <a:latin typeface="Calibri Light" panose="020F0302020204030204"/>
                <a:cs typeface="Times"/>
              </a:rPr>
              <a:t>Are there other agents you can share?</a:t>
            </a:r>
          </a:p>
        </p:txBody>
      </p:sp>
      <p:pic>
        <p:nvPicPr>
          <p:cNvPr id="4" name="Picture 3">
            <a:extLst>
              <a:ext uri="{FF2B5EF4-FFF2-40B4-BE49-F238E27FC236}">
                <a16:creationId xmlns:a16="http://schemas.microsoft.com/office/drawing/2014/main" id="{BAE28997-659A-8D40-F0C6-527A260DC4D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8081974" y="1852488"/>
            <a:ext cx="3812968" cy="3812968"/>
          </a:xfrm>
          <a:prstGeom prst="rect">
            <a:avLst/>
          </a:prstGeom>
        </p:spPr>
      </p:pic>
      <p:sp>
        <p:nvSpPr>
          <p:cNvPr id="9" name="TextBox 8">
            <a:extLst>
              <a:ext uri="{FF2B5EF4-FFF2-40B4-BE49-F238E27FC236}">
                <a16:creationId xmlns:a16="http://schemas.microsoft.com/office/drawing/2014/main" id="{82B7A594-C45C-1F62-B428-BC104BBFDED8}"/>
              </a:ext>
            </a:extLst>
          </p:cNvPr>
          <p:cNvSpPr txBox="1"/>
          <p:nvPr/>
        </p:nvSpPr>
        <p:spPr>
          <a:xfrm>
            <a:off x="8810013" y="1547512"/>
            <a:ext cx="2356891" cy="369332"/>
          </a:xfrm>
          <a:prstGeom prst="rect">
            <a:avLst/>
          </a:prstGeom>
          <a:noFill/>
        </p:spPr>
        <p:txBody>
          <a:bodyPr wrap="square">
            <a:spAutoFit/>
          </a:bodyPr>
          <a:lstStyle/>
          <a:p>
            <a:r>
              <a:rPr lang="en-US" sz="1800" b="1" err="1">
                <a:solidFill>
                  <a:schemeClr val="tx2"/>
                </a:solidFill>
              </a:rPr>
              <a:t>Menti</a:t>
            </a:r>
            <a:r>
              <a:rPr lang="en-US" sz="1800" b="1">
                <a:solidFill>
                  <a:schemeClr val="tx2"/>
                </a:solidFill>
              </a:rPr>
              <a:t> Code 6505 7801</a:t>
            </a:r>
          </a:p>
        </p:txBody>
      </p:sp>
      <p:sp>
        <p:nvSpPr>
          <p:cNvPr id="8" name="TextBox 7">
            <a:extLst>
              <a:ext uri="{FF2B5EF4-FFF2-40B4-BE49-F238E27FC236}">
                <a16:creationId xmlns:a16="http://schemas.microsoft.com/office/drawing/2014/main" id="{6F19FA7A-4B2E-9651-D031-BE0DA2F502A6}"/>
              </a:ext>
            </a:extLst>
          </p:cNvPr>
          <p:cNvSpPr txBox="1"/>
          <p:nvPr/>
        </p:nvSpPr>
        <p:spPr>
          <a:xfrm>
            <a:off x="8081975" y="5716386"/>
            <a:ext cx="6096000" cy="369332"/>
          </a:xfrm>
          <a:prstGeom prst="rect">
            <a:avLst/>
          </a:prstGeom>
          <a:noFill/>
        </p:spPr>
        <p:txBody>
          <a:bodyPr wrap="square">
            <a:spAutoFit/>
          </a:bodyPr>
          <a:lstStyle/>
          <a:p>
            <a:pPr marL="0" indent="0">
              <a:spcAft>
                <a:spcPts val="1600"/>
              </a:spcAft>
              <a:buNone/>
            </a:pPr>
            <a:r>
              <a:rPr lang="en-US" sz="1800">
                <a:solidFill>
                  <a:srgbClr val="D93E14"/>
                </a:solidFill>
                <a:latin typeface="Calibri Light" panose="020F0302020204030204" pitchFamily="34" charset="0"/>
                <a:cs typeface="Calibri Light" panose="020F0302020204030204" pitchFamily="34" charset="0"/>
                <a:hlinkClick r:id="rId3"/>
              </a:rPr>
              <a:t>https://www.menti.com/alyq2svi6kqq</a:t>
            </a:r>
            <a:r>
              <a:rPr lang="en-US" sz="1800">
                <a:solidFill>
                  <a:srgbClr val="D93E14"/>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57264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71027"/>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955C08-9219-4636-92B6-221A8CE31B1F}"/>
              </a:ext>
            </a:extLst>
          </p:cNvPr>
          <p:cNvSpPr>
            <a:spLocks noGrp="1"/>
          </p:cNvSpPr>
          <p:nvPr>
            <p:ph type="title" idx="4294967295"/>
          </p:nvPr>
        </p:nvSpPr>
        <p:spPr>
          <a:xfrm>
            <a:off x="739775" y="766763"/>
            <a:ext cx="10710863" cy="515937"/>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rmAutofit fontScale="90000"/>
          </a:bodyPr>
          <a:lstStyle/>
          <a:p>
            <a:pPr marL="16933" marR="0" lvl="0" indent="0" algn="l" defTabSz="914400" rtl="0" eaLnBrk="1" fontAlgn="auto" latinLnBrk="0" hangingPunct="1">
              <a:lnSpc>
                <a:spcPct val="90000"/>
              </a:lnSpc>
              <a:spcBef>
                <a:spcPts val="133"/>
              </a:spcBef>
              <a:spcAft>
                <a:spcPts val="0"/>
              </a:spcAft>
              <a:buClrTx/>
              <a:buSzTx/>
              <a:buFont typeface="Arial" panose="020B0604020202020204" pitchFamily="34" charset="0"/>
              <a:buNone/>
              <a:tabLst/>
              <a:defRPr/>
            </a:pPr>
            <a:r>
              <a:rPr kumimoji="0" lang="en-US" sz="3733" b="0" i="0" u="none" strike="noStrike" kern="1200" cap="none" spc="0" normalizeH="0" baseline="0" noProof="0">
                <a:ln>
                  <a:noFill/>
                </a:ln>
                <a:solidFill>
                  <a:schemeClr val="bg1"/>
                </a:solidFill>
                <a:effectLst/>
                <a:uLnTx/>
                <a:uFillTx/>
                <a:latin typeface="+mn-lt"/>
                <a:ea typeface="+mn-ea"/>
                <a:cs typeface="+mn-cs"/>
              </a:rPr>
              <a:t>Other AI Assistants</a:t>
            </a:r>
          </a:p>
        </p:txBody>
      </p:sp>
      <p:sp>
        <p:nvSpPr>
          <p:cNvPr id="2" name="Text Placeholder 1">
            <a:extLst>
              <a:ext uri="{FF2B5EF4-FFF2-40B4-BE49-F238E27FC236}">
                <a16:creationId xmlns:a16="http://schemas.microsoft.com/office/drawing/2014/main" id="{D6D35F96-885F-2D70-1407-AE94440CD4E1}"/>
              </a:ext>
            </a:extLst>
          </p:cNvPr>
          <p:cNvSpPr>
            <a:spLocks noGrp="1"/>
          </p:cNvSpPr>
          <p:nvPr>
            <p:ph type="body" sz="quarter" idx="12"/>
          </p:nvPr>
        </p:nvSpPr>
        <p:spPr>
          <a:xfrm>
            <a:off x="739955" y="1397000"/>
            <a:ext cx="10710333" cy="2224021"/>
          </a:xfrm>
        </p:spPr>
        <p:txBody>
          <a:bodyPr vert="horz" lIns="0" tIns="60960" rIns="120000" bIns="60960" rtlCol="0" anchor="t">
            <a:normAutofit/>
          </a:bodyPr>
          <a:lstStyle/>
          <a:p>
            <a:r>
              <a:rPr lang="en-US">
                <a:latin typeface="Times"/>
                <a:cs typeface="Times"/>
              </a:rPr>
              <a:t>Student facing examples</a:t>
            </a:r>
          </a:p>
          <a:p>
            <a:r>
              <a:rPr lang="en-US">
                <a:latin typeface="Times"/>
                <a:cs typeface="Times"/>
              </a:rPr>
              <a:t>Teacher facing examples</a:t>
            </a:r>
          </a:p>
        </p:txBody>
      </p:sp>
    </p:spTree>
    <p:extLst>
      <p:ext uri="{BB962C8B-B14F-4D97-AF65-F5344CB8AC3E}">
        <p14:creationId xmlns:p14="http://schemas.microsoft.com/office/powerpoint/2010/main" val="201228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2BE7A-6D29-9C40-9B23-8F31F4EBD847}"/>
              </a:ext>
            </a:extLst>
          </p:cNvPr>
          <p:cNvSpPr>
            <a:spLocks noGrp="1"/>
          </p:cNvSpPr>
          <p:nvPr>
            <p:ph type="title"/>
          </p:nvPr>
        </p:nvSpPr>
        <p:spPr>
          <a:xfrm>
            <a:off x="478367" y="381551"/>
            <a:ext cx="11235267" cy="647183"/>
          </a:xfrm>
        </p:spPr>
        <p:txBody>
          <a:bodyPr>
            <a:normAutofit fontScale="90000"/>
          </a:bodyPr>
          <a:lstStyle/>
          <a:p>
            <a:r>
              <a:rPr lang="en-US">
                <a:solidFill>
                  <a:srgbClr val="D93E14"/>
                </a:solidFill>
                <a:latin typeface="Times New Roman"/>
                <a:cs typeface="Times New Roman"/>
              </a:rPr>
              <a:t>Examples of student facing agents</a:t>
            </a:r>
          </a:p>
        </p:txBody>
      </p:sp>
      <p:sp>
        <p:nvSpPr>
          <p:cNvPr id="2" name="Content Placeholder 1">
            <a:extLst>
              <a:ext uri="{FF2B5EF4-FFF2-40B4-BE49-F238E27FC236}">
                <a16:creationId xmlns:a16="http://schemas.microsoft.com/office/drawing/2014/main" id="{74862B19-A6BA-12DE-9CA6-D63A2A5C940C}"/>
              </a:ext>
            </a:extLst>
          </p:cNvPr>
          <p:cNvSpPr>
            <a:spLocks noGrp="1"/>
          </p:cNvSpPr>
          <p:nvPr>
            <p:ph idx="1"/>
          </p:nvPr>
        </p:nvSpPr>
        <p:spPr>
          <a:xfrm>
            <a:off x="478368" y="1220755"/>
            <a:ext cx="11104033" cy="5238451"/>
          </a:xfrm>
        </p:spPr>
        <p:txBody>
          <a:bodyPr>
            <a:normAutofit fontScale="85000" lnSpcReduction="10000"/>
          </a:bodyPr>
          <a:lstStyle/>
          <a:p>
            <a:pPr>
              <a:spcAft>
                <a:spcPts val="800"/>
              </a:spcAft>
            </a:pPr>
            <a:r>
              <a:rPr lang="en-US" sz="2267" b="1">
                <a:solidFill>
                  <a:schemeClr val="tx2"/>
                </a:solidFill>
                <a:latin typeface="+mj-lt"/>
              </a:rPr>
              <a:t>Centaur the Mentor – </a:t>
            </a:r>
            <a:r>
              <a:rPr lang="en-US" sz="2267">
                <a:solidFill>
                  <a:schemeClr val="tx2"/>
                </a:solidFill>
                <a:latin typeface="+mj-lt"/>
              </a:rPr>
              <a:t>veterinary practice mentor (VETS6201): </a:t>
            </a:r>
            <a:r>
              <a:rPr lang="en-AU" sz="2267">
                <a:solidFill>
                  <a:schemeClr val="tx2"/>
                </a:solidFill>
                <a:latin typeface="+mj-lt"/>
              </a:rPr>
              <a:t>address issues such as ethical, legal and welfare challenges of veterinary practice.</a:t>
            </a:r>
            <a:endParaRPr lang="en-US" sz="2267">
              <a:solidFill>
                <a:schemeClr val="tx2"/>
              </a:solidFill>
              <a:latin typeface="+mj-lt"/>
            </a:endParaRPr>
          </a:p>
          <a:p>
            <a:pPr>
              <a:spcAft>
                <a:spcPts val="800"/>
              </a:spcAft>
            </a:pPr>
            <a:r>
              <a:rPr lang="en-US" sz="2267" b="1">
                <a:solidFill>
                  <a:schemeClr val="tx2"/>
                </a:solidFill>
                <a:latin typeface="+mj-lt"/>
              </a:rPr>
              <a:t>Japanese-English Tutor/ French Study Buddy</a:t>
            </a:r>
          </a:p>
          <a:p>
            <a:pPr>
              <a:spcAft>
                <a:spcPts val="800"/>
              </a:spcAft>
            </a:pPr>
            <a:r>
              <a:rPr lang="en-US" sz="2267" b="1">
                <a:solidFill>
                  <a:schemeClr val="tx2"/>
                </a:solidFill>
                <a:latin typeface="+mj-lt"/>
              </a:rPr>
              <a:t>Fundamentals of Chemistry Helper: </a:t>
            </a:r>
            <a:r>
              <a:rPr lang="en-US" sz="2267">
                <a:solidFill>
                  <a:schemeClr val="tx2"/>
                </a:solidFill>
                <a:latin typeface="+mj-lt"/>
              </a:rPr>
              <a:t>for students </a:t>
            </a:r>
            <a:r>
              <a:rPr lang="en-AU" sz="2267">
                <a:solidFill>
                  <a:schemeClr val="tx2"/>
                </a:solidFill>
                <a:latin typeface="+mj-lt"/>
              </a:rPr>
              <a:t>who have not previously studied chemistry at high school.</a:t>
            </a:r>
          </a:p>
          <a:p>
            <a:pPr>
              <a:spcAft>
                <a:spcPts val="800"/>
              </a:spcAft>
            </a:pPr>
            <a:r>
              <a:rPr lang="en-AU" sz="2267" b="1">
                <a:solidFill>
                  <a:schemeClr val="tx2"/>
                </a:solidFill>
                <a:latin typeface="+mj-lt"/>
              </a:rPr>
              <a:t>Group Work Coach – </a:t>
            </a:r>
            <a:r>
              <a:rPr lang="en-AU" sz="2267">
                <a:solidFill>
                  <a:schemeClr val="tx2"/>
                </a:solidFill>
                <a:latin typeface="+mj-lt"/>
              </a:rPr>
              <a:t>supports students to manage the challenges of collaborative tasks</a:t>
            </a:r>
            <a:endParaRPr lang="en-AU" sz="2267" b="1">
              <a:solidFill>
                <a:schemeClr val="tx2"/>
              </a:solidFill>
              <a:latin typeface="+mj-lt"/>
            </a:endParaRPr>
          </a:p>
          <a:p>
            <a:pPr>
              <a:spcAft>
                <a:spcPts val="800"/>
              </a:spcAft>
            </a:pPr>
            <a:r>
              <a:rPr lang="en-AU" sz="2267" b="1">
                <a:solidFill>
                  <a:schemeClr val="tx2"/>
                </a:solidFill>
                <a:latin typeface="+mj-lt"/>
              </a:rPr>
              <a:t>Goal Setting Coach – </a:t>
            </a:r>
            <a:r>
              <a:rPr lang="en-AU" sz="2267">
                <a:solidFill>
                  <a:schemeClr val="tx2"/>
                </a:solidFill>
                <a:latin typeface="+mj-lt"/>
              </a:rPr>
              <a:t>professional practice goal setting</a:t>
            </a:r>
          </a:p>
          <a:p>
            <a:pPr>
              <a:spcAft>
                <a:spcPts val="800"/>
              </a:spcAft>
            </a:pPr>
            <a:r>
              <a:rPr lang="en-AU" sz="2267" b="1">
                <a:solidFill>
                  <a:schemeClr val="tx2"/>
                </a:solidFill>
                <a:latin typeface="+mj-lt"/>
              </a:rPr>
              <a:t>Writing Coach – </a:t>
            </a:r>
            <a:r>
              <a:rPr lang="en-AU" sz="2267">
                <a:solidFill>
                  <a:schemeClr val="tx2"/>
                </a:solidFill>
                <a:latin typeface="+mj-lt"/>
              </a:rPr>
              <a:t>provides feedback on the structure and grammar in a sample of writing</a:t>
            </a:r>
            <a:endParaRPr lang="en-AU" sz="2267" b="1">
              <a:solidFill>
                <a:schemeClr val="tx2"/>
              </a:solidFill>
              <a:latin typeface="+mj-lt"/>
            </a:endParaRPr>
          </a:p>
          <a:p>
            <a:pPr>
              <a:spcAft>
                <a:spcPts val="800"/>
              </a:spcAft>
            </a:pPr>
            <a:r>
              <a:rPr lang="en-AU" sz="2267" b="1">
                <a:solidFill>
                  <a:schemeClr val="tx2"/>
                </a:solidFill>
                <a:latin typeface="+mj-lt"/>
              </a:rPr>
              <a:t>Mrs S – </a:t>
            </a:r>
            <a:r>
              <a:rPr lang="en-AU" sz="2267">
                <a:solidFill>
                  <a:schemeClr val="tx2"/>
                </a:solidFill>
                <a:latin typeface="+mj-lt"/>
              </a:rPr>
              <a:t>immediate and authentic feedback on a child's OT plan from a Bot kindergarten teacher</a:t>
            </a:r>
          </a:p>
          <a:p>
            <a:pPr>
              <a:spcAft>
                <a:spcPts val="800"/>
              </a:spcAft>
            </a:pPr>
            <a:r>
              <a:rPr lang="en-AU" sz="2267" b="1">
                <a:solidFill>
                  <a:schemeClr val="tx2"/>
                </a:solidFill>
                <a:latin typeface="+mj-lt"/>
              </a:rPr>
              <a:t>Legal and Academic Writing (L.A.W.) Bot: </a:t>
            </a:r>
            <a:r>
              <a:rPr lang="en-AU" sz="2267">
                <a:solidFill>
                  <a:schemeClr val="tx2"/>
                </a:solidFill>
                <a:latin typeface="+mj-lt"/>
              </a:rPr>
              <a:t>help to focus on your draft and think through your assignment guidelines</a:t>
            </a:r>
          </a:p>
          <a:p>
            <a:pPr>
              <a:spcAft>
                <a:spcPts val="800"/>
              </a:spcAft>
            </a:pPr>
            <a:r>
              <a:rPr lang="en-AU" sz="2267" b="1">
                <a:solidFill>
                  <a:schemeClr val="tx2"/>
                </a:solidFill>
                <a:latin typeface="+mj-lt"/>
              </a:rPr>
              <a:t>a Law Eliciting </a:t>
            </a:r>
            <a:r>
              <a:rPr lang="en-AU" sz="2267" b="1" err="1">
                <a:solidFill>
                  <a:schemeClr val="tx2"/>
                </a:solidFill>
                <a:latin typeface="+mj-lt"/>
              </a:rPr>
              <a:t>eXperience</a:t>
            </a:r>
            <a:r>
              <a:rPr lang="en-AU" sz="2267" b="1">
                <a:solidFill>
                  <a:schemeClr val="tx2"/>
                </a:solidFill>
                <a:latin typeface="+mj-lt"/>
              </a:rPr>
              <a:t> “</a:t>
            </a:r>
            <a:r>
              <a:rPr lang="en-AU" sz="2267" b="1" err="1">
                <a:solidFill>
                  <a:schemeClr val="tx2"/>
                </a:solidFill>
                <a:latin typeface="+mj-lt"/>
              </a:rPr>
              <a:t>aLEX</a:t>
            </a:r>
            <a:r>
              <a:rPr lang="en-AU" sz="2267" b="1">
                <a:solidFill>
                  <a:schemeClr val="tx2"/>
                </a:solidFill>
                <a:latin typeface="+mj-lt"/>
              </a:rPr>
              <a:t>”: </a:t>
            </a:r>
            <a:r>
              <a:rPr lang="en-AU" sz="2267">
                <a:solidFill>
                  <a:schemeClr val="tx2"/>
                </a:solidFill>
                <a:latin typeface="+mj-lt"/>
              </a:rPr>
              <a:t>acts as a virtual client, looking for legal advice allowing you to practice interviewing and eliciting information from a client</a:t>
            </a:r>
          </a:p>
          <a:p>
            <a:pPr algn="l"/>
            <a:r>
              <a:rPr lang="en-AU" sz="2133" b="1">
                <a:solidFill>
                  <a:schemeClr val="tx2"/>
                </a:solidFill>
                <a:latin typeface="+mj-lt"/>
              </a:rPr>
              <a:t>Uni Transition – </a:t>
            </a:r>
            <a:r>
              <a:rPr lang="en-AU" sz="2133">
                <a:solidFill>
                  <a:schemeClr val="tx2"/>
                </a:solidFill>
                <a:latin typeface="+mj-lt"/>
              </a:rPr>
              <a:t>Adjusting to studying at Uni: coaching and guidance</a:t>
            </a:r>
          </a:p>
          <a:p>
            <a:pPr marL="0" indent="0">
              <a:spcAft>
                <a:spcPts val="800"/>
              </a:spcAft>
              <a:buNone/>
            </a:pPr>
            <a:endParaRPr lang="en-AU" sz="2267">
              <a:solidFill>
                <a:schemeClr val="tx2"/>
              </a:solidFill>
              <a:latin typeface="+mj-lt"/>
            </a:endParaRPr>
          </a:p>
          <a:p>
            <a:pPr>
              <a:spcAft>
                <a:spcPts val="800"/>
              </a:spcAft>
            </a:pPr>
            <a:endParaRPr lang="en-US" sz="2267">
              <a:solidFill>
                <a:schemeClr val="tx2"/>
              </a:solidFill>
              <a:latin typeface="+mj-lt"/>
            </a:endParaRPr>
          </a:p>
        </p:txBody>
      </p:sp>
    </p:spTree>
    <p:extLst>
      <p:ext uri="{BB962C8B-B14F-4D97-AF65-F5344CB8AC3E}">
        <p14:creationId xmlns:p14="http://schemas.microsoft.com/office/powerpoint/2010/main" val="394841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3E1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92943-D29D-6F39-49BD-FA0475B907F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a:t>Acknowledgement</a:t>
            </a:r>
          </a:p>
        </p:txBody>
      </p:sp>
      <p:sp>
        <p:nvSpPr>
          <p:cNvPr id="2" name="Text Placeholder 1">
            <a:extLst>
              <a:ext uri="{FF2B5EF4-FFF2-40B4-BE49-F238E27FC236}">
                <a16:creationId xmlns:a16="http://schemas.microsoft.com/office/drawing/2014/main" id="{C081AA93-D415-0DE3-9D17-65AA1D2D569C}"/>
              </a:ext>
            </a:extLst>
          </p:cNvPr>
          <p:cNvSpPr>
            <a:spLocks noGrp="1"/>
          </p:cNvSpPr>
          <p:nvPr>
            <p:ph type="body" sz="quarter" idx="11"/>
          </p:nvPr>
        </p:nvSpPr>
        <p:spPr>
          <a:xfrm>
            <a:off x="902021" y="1312091"/>
            <a:ext cx="10213611" cy="3269037"/>
          </a:xfrm>
        </p:spPr>
        <p:txBody>
          <a:bodyPr>
            <a:normAutofit lnSpcReduction="10000"/>
          </a:bodyPr>
          <a:lstStyle/>
          <a:p>
            <a:pPr algn="ctr"/>
            <a:r>
              <a:rPr lang="en-AU" sz="2667" i="1">
                <a:latin typeface="Source Sans Pro" panose="020B0503030403020204" pitchFamily="34" charset="0"/>
              </a:rPr>
              <a:t>I acknowledge the traditional custodians of the lands where I live and work, the Cammeraygal of the Darug nation  and the Gadigal of the Eora nation.</a:t>
            </a:r>
          </a:p>
          <a:p>
            <a:pPr algn="ctr"/>
            <a:r>
              <a:rPr lang="en-AU" sz="2667" i="1">
                <a:latin typeface="Source Sans Pro" panose="020B0503030403020204" pitchFamily="34" charset="0"/>
              </a:rPr>
              <a:t>I also acknowledge the Wurundjeri people as custodians of the lands of we gather on today.</a:t>
            </a:r>
          </a:p>
          <a:p>
            <a:pPr algn="ctr"/>
            <a:endParaRPr lang="en-AU" sz="2667" i="1">
              <a:latin typeface="Source Sans Pro" panose="020B0503030403020204" pitchFamily="34" charset="0"/>
            </a:endParaRPr>
          </a:p>
          <a:p>
            <a:pPr algn="ctr"/>
            <a:r>
              <a:rPr lang="en-AU" sz="2667" i="1">
                <a:latin typeface="Source Sans Pro" panose="020B0503030403020204" pitchFamily="34" charset="0"/>
              </a:rPr>
              <a:t>I accept the invitation in the Uluru Statement from the Heart and am committed to contributing to a better future. </a:t>
            </a:r>
          </a:p>
          <a:p>
            <a:endParaRPr lang="en-US" sz="3200"/>
          </a:p>
        </p:txBody>
      </p:sp>
    </p:spTree>
    <p:extLst>
      <p:ext uri="{BB962C8B-B14F-4D97-AF65-F5344CB8AC3E}">
        <p14:creationId xmlns:p14="http://schemas.microsoft.com/office/powerpoint/2010/main" val="1412183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08C7B-AF8E-EA2C-E910-6189A60AFC7C}"/>
              </a:ext>
            </a:extLst>
          </p:cNvPr>
          <p:cNvSpPr>
            <a:spLocks noGrp="1"/>
          </p:cNvSpPr>
          <p:nvPr>
            <p:ph type="title"/>
          </p:nvPr>
        </p:nvSpPr>
        <p:spPr>
          <a:xfrm>
            <a:off x="505688" y="365126"/>
            <a:ext cx="10515600" cy="992620"/>
          </a:xfrm>
        </p:spPr>
        <p:txBody>
          <a:bodyPr/>
          <a:lstStyle/>
          <a:p>
            <a:r>
              <a:rPr lang="en-US">
                <a:solidFill>
                  <a:srgbClr val="D93E14"/>
                </a:solidFill>
                <a:latin typeface="Times New Roman"/>
                <a:cs typeface="Times New Roman"/>
              </a:rPr>
              <a:t>Examples of teacher/coordinator assistants</a:t>
            </a:r>
          </a:p>
        </p:txBody>
      </p:sp>
      <p:sp>
        <p:nvSpPr>
          <p:cNvPr id="2" name="Content Placeholder 1">
            <a:extLst>
              <a:ext uri="{FF2B5EF4-FFF2-40B4-BE49-F238E27FC236}">
                <a16:creationId xmlns:a16="http://schemas.microsoft.com/office/drawing/2014/main" id="{AD6AE5FD-D1A5-772A-F353-69F3EFA0F16E}"/>
              </a:ext>
            </a:extLst>
          </p:cNvPr>
          <p:cNvSpPr>
            <a:spLocks noGrp="1"/>
          </p:cNvSpPr>
          <p:nvPr>
            <p:ph idx="1"/>
          </p:nvPr>
        </p:nvSpPr>
        <p:spPr>
          <a:xfrm>
            <a:off x="527382" y="1412776"/>
            <a:ext cx="11104033" cy="5046429"/>
          </a:xfrm>
        </p:spPr>
        <p:txBody>
          <a:bodyPr>
            <a:normAutofit fontScale="77500" lnSpcReduction="20000"/>
          </a:bodyPr>
          <a:lstStyle/>
          <a:p>
            <a:pPr>
              <a:lnSpc>
                <a:spcPct val="170000"/>
              </a:lnSpc>
              <a:spcBef>
                <a:spcPts val="400"/>
              </a:spcBef>
            </a:pPr>
            <a:r>
              <a:rPr lang="en-US" b="1">
                <a:solidFill>
                  <a:schemeClr val="tx2"/>
                </a:solidFill>
                <a:latin typeface="+mj-lt"/>
              </a:rPr>
              <a:t>MCQ Assistant – </a:t>
            </a:r>
            <a:r>
              <a:rPr lang="en-US">
                <a:solidFill>
                  <a:schemeClr val="tx2"/>
                </a:solidFill>
                <a:latin typeface="+mj-lt"/>
              </a:rPr>
              <a:t>informed by literature on MCQs for learning and assessment </a:t>
            </a:r>
          </a:p>
          <a:p>
            <a:pPr>
              <a:lnSpc>
                <a:spcPct val="170000"/>
              </a:lnSpc>
              <a:spcBef>
                <a:spcPts val="400"/>
              </a:spcBef>
            </a:pPr>
            <a:r>
              <a:rPr lang="en-US" b="1">
                <a:solidFill>
                  <a:schemeClr val="tx2"/>
                </a:solidFill>
                <a:latin typeface="+mj-lt"/>
              </a:rPr>
              <a:t>Rubric Assistant – </a:t>
            </a:r>
            <a:r>
              <a:rPr lang="en-US">
                <a:solidFill>
                  <a:schemeClr val="tx2"/>
                </a:solidFill>
                <a:latin typeface="+mj-lt"/>
              </a:rPr>
              <a:t>designed to draft rubrics in response to prompting</a:t>
            </a:r>
          </a:p>
          <a:p>
            <a:pPr>
              <a:lnSpc>
                <a:spcPct val="170000"/>
              </a:lnSpc>
              <a:spcBef>
                <a:spcPts val="400"/>
              </a:spcBef>
            </a:pPr>
            <a:r>
              <a:rPr lang="en-US" b="1">
                <a:solidFill>
                  <a:schemeClr val="tx2"/>
                </a:solidFill>
                <a:latin typeface="+mj-lt"/>
              </a:rPr>
              <a:t>Learning Outcome Writing Assistant – </a:t>
            </a:r>
            <a:r>
              <a:rPr lang="en-US">
                <a:solidFill>
                  <a:schemeClr val="tx2"/>
                </a:solidFill>
                <a:latin typeface="+mj-lt"/>
              </a:rPr>
              <a:t>informed by literature on LOs and constructive alignment </a:t>
            </a:r>
          </a:p>
          <a:p>
            <a:pPr>
              <a:lnSpc>
                <a:spcPct val="170000"/>
              </a:lnSpc>
              <a:spcBef>
                <a:spcPts val="400"/>
              </a:spcBef>
            </a:pPr>
            <a:r>
              <a:rPr lang="en-US" b="1">
                <a:solidFill>
                  <a:schemeClr val="tx2"/>
                </a:solidFill>
                <a:latin typeface="+mj-lt"/>
              </a:rPr>
              <a:t>Group work support – </a:t>
            </a:r>
            <a:r>
              <a:rPr lang="en-US">
                <a:solidFill>
                  <a:schemeClr val="tx2"/>
                </a:solidFill>
                <a:latin typeface="+mj-lt"/>
              </a:rPr>
              <a:t>for teachers and tutors</a:t>
            </a:r>
          </a:p>
          <a:p>
            <a:pPr>
              <a:lnSpc>
                <a:spcPct val="170000"/>
              </a:lnSpc>
              <a:spcBef>
                <a:spcPts val="400"/>
              </a:spcBef>
            </a:pPr>
            <a:r>
              <a:rPr lang="en-AU" b="1">
                <a:solidFill>
                  <a:schemeClr val="tx2"/>
                </a:solidFill>
                <a:latin typeface="+mj-lt"/>
              </a:rPr>
              <a:t>Clinical Case Study Generator – </a:t>
            </a:r>
            <a:r>
              <a:rPr lang="en-AU">
                <a:solidFill>
                  <a:schemeClr val="tx2"/>
                </a:solidFill>
                <a:effectLst/>
                <a:latin typeface="+mj-lt"/>
              </a:rPr>
              <a:t>generates a unique case study for each individual student</a:t>
            </a:r>
          </a:p>
          <a:p>
            <a:pPr>
              <a:lnSpc>
                <a:spcPct val="170000"/>
              </a:lnSpc>
              <a:spcBef>
                <a:spcPts val="400"/>
              </a:spcBef>
            </a:pPr>
            <a:r>
              <a:rPr lang="en-AU" b="1">
                <a:solidFill>
                  <a:schemeClr val="tx2"/>
                </a:solidFill>
                <a:effectLst/>
                <a:latin typeface="+mj-lt"/>
              </a:rPr>
              <a:t>Feedback Expander – </a:t>
            </a:r>
            <a:r>
              <a:rPr lang="en-AU">
                <a:solidFill>
                  <a:schemeClr val="tx2"/>
                </a:solidFill>
                <a:effectLst/>
                <a:latin typeface="+mj-lt"/>
              </a:rPr>
              <a:t>creates</a:t>
            </a:r>
            <a:r>
              <a:rPr lang="en-AU" b="1">
                <a:solidFill>
                  <a:schemeClr val="tx2"/>
                </a:solidFill>
                <a:effectLst/>
                <a:latin typeface="+mj-lt"/>
              </a:rPr>
              <a:t> </a:t>
            </a:r>
            <a:r>
              <a:rPr lang="en-AU">
                <a:solidFill>
                  <a:schemeClr val="tx2"/>
                </a:solidFill>
                <a:effectLst/>
                <a:latin typeface="+mj-lt"/>
              </a:rPr>
              <a:t>rich feedback for students' submissions with clarity and precision</a:t>
            </a:r>
          </a:p>
          <a:p>
            <a:pPr marL="0" indent="0">
              <a:buNone/>
            </a:pPr>
            <a:br>
              <a:rPr lang="en-AU">
                <a:solidFill>
                  <a:schemeClr val="tx2"/>
                </a:solidFill>
                <a:latin typeface="+mj-lt"/>
              </a:rPr>
            </a:br>
            <a:endParaRPr lang="en-AU" b="0" i="0">
              <a:solidFill>
                <a:schemeClr val="tx2"/>
              </a:solidFill>
              <a:effectLst/>
              <a:latin typeface="+mj-lt"/>
            </a:endParaRPr>
          </a:p>
          <a:p>
            <a:pPr>
              <a:spcAft>
                <a:spcPts val="800"/>
              </a:spcAft>
            </a:pPr>
            <a:endParaRPr lang="en-US">
              <a:solidFill>
                <a:schemeClr val="tx2"/>
              </a:solidFill>
              <a:latin typeface="+mj-lt"/>
            </a:endParaRPr>
          </a:p>
        </p:txBody>
      </p:sp>
    </p:spTree>
    <p:extLst>
      <p:ext uri="{BB962C8B-B14F-4D97-AF65-F5344CB8AC3E}">
        <p14:creationId xmlns:p14="http://schemas.microsoft.com/office/powerpoint/2010/main" val="115438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0C1C-FF27-93D3-CB28-FF6EAD9D3494}"/>
              </a:ext>
            </a:extLst>
          </p:cNvPr>
          <p:cNvSpPr>
            <a:spLocks noGrp="1"/>
          </p:cNvSpPr>
          <p:nvPr>
            <p:ph type="title"/>
          </p:nvPr>
        </p:nvSpPr>
        <p:spPr>
          <a:xfrm>
            <a:off x="478643" y="435504"/>
            <a:ext cx="6575664" cy="622633"/>
          </a:xfrm>
        </p:spPr>
        <p:txBody>
          <a:bodyPr vert="horz" lIns="0" tIns="0" rIns="0" bIns="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267">
                <a:solidFill>
                  <a:srgbClr val="E64626"/>
                </a:solidFill>
                <a:latin typeface="Times New Roman"/>
                <a:cs typeface="Times New Roman"/>
              </a:rPr>
              <a:t>Why Design for Diversity? </a:t>
            </a:r>
            <a:endParaRPr lang="en-US" sz="4267" i="1">
              <a:solidFill>
                <a:srgbClr val="E64626"/>
              </a:solidFill>
              <a:latin typeface="Times New Roman"/>
              <a:cs typeface="Times New Roman"/>
            </a:endParaRPr>
          </a:p>
        </p:txBody>
      </p:sp>
      <p:sp>
        <p:nvSpPr>
          <p:cNvPr id="3" name="Text Placeholder 2">
            <a:extLst>
              <a:ext uri="{FF2B5EF4-FFF2-40B4-BE49-F238E27FC236}">
                <a16:creationId xmlns:a16="http://schemas.microsoft.com/office/drawing/2014/main" id="{D3CB0033-EC28-DF38-1CEB-B2B5A64E0A1C}"/>
              </a:ext>
            </a:extLst>
          </p:cNvPr>
          <p:cNvSpPr>
            <a:spLocks noGrp="1"/>
          </p:cNvSpPr>
          <p:nvPr>
            <p:ph type="body" sz="quarter" idx="11"/>
          </p:nvPr>
        </p:nvSpPr>
        <p:spPr>
          <a:xfrm>
            <a:off x="478643" y="1374294"/>
            <a:ext cx="6272393" cy="4647684"/>
          </a:xfrm>
        </p:spPr>
        <p:txBody>
          <a:bodyPr vert="horz" lIns="121920" tIns="60960" rIns="121920" bIns="6096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ctr">
              <a:buNone/>
            </a:pPr>
            <a:r>
              <a:rPr lang="en-US" sz="2267">
                <a:solidFill>
                  <a:schemeClr val="tx2"/>
                </a:solidFill>
                <a:latin typeface="Calibri Light"/>
                <a:ea typeface="Calibri Light"/>
                <a:cs typeface="Calibri Light"/>
              </a:rPr>
              <a:t>While small gains have been made, globally “higher education is </a:t>
            </a:r>
            <a:r>
              <a:rPr lang="en-US" sz="2267" b="1">
                <a:solidFill>
                  <a:schemeClr val="tx2"/>
                </a:solidFill>
                <a:latin typeface="Calibri Light"/>
                <a:ea typeface="Calibri Light"/>
                <a:cs typeface="Calibri Light"/>
              </a:rPr>
              <a:t>not an inclusive environment</a:t>
            </a:r>
            <a:r>
              <a:rPr lang="en-US" sz="2267">
                <a:solidFill>
                  <a:schemeClr val="tx2"/>
                </a:solidFill>
                <a:latin typeface="Calibri Light"/>
                <a:ea typeface="Calibri Light"/>
                <a:cs typeface="Calibri Light"/>
              </a:rPr>
              <a:t>”. </a:t>
            </a:r>
            <a:endParaRPr lang="en-US" sz="2267">
              <a:solidFill>
                <a:schemeClr val="tx2"/>
              </a:solidFill>
              <a:latin typeface="Arial" panose="020B0604020202020204"/>
              <a:ea typeface="Calibri Light"/>
              <a:cs typeface="Arial" panose="020B0604020202020204"/>
            </a:endParaRPr>
          </a:p>
          <a:p>
            <a:pPr indent="0" algn="ctr">
              <a:buNone/>
            </a:pPr>
            <a:endParaRPr lang="en-US" sz="2267">
              <a:solidFill>
                <a:schemeClr val="tx2"/>
              </a:solidFill>
              <a:latin typeface="Calibri Light"/>
              <a:ea typeface="Calibri Light"/>
              <a:cs typeface="Calibri Light"/>
            </a:endParaRPr>
          </a:p>
          <a:p>
            <a:pPr indent="0" algn="ctr">
              <a:buNone/>
            </a:pPr>
            <a:r>
              <a:rPr lang="en-US" sz="2267">
                <a:solidFill>
                  <a:schemeClr val="tx2"/>
                </a:solidFill>
                <a:latin typeface="Calibri Light"/>
                <a:ea typeface="Calibri Light"/>
                <a:cs typeface="Calibri Light"/>
              </a:rPr>
              <a:t>Becoming more inclusive requires </a:t>
            </a:r>
            <a:r>
              <a:rPr lang="en-US" sz="2267" b="1">
                <a:solidFill>
                  <a:schemeClr val="tx2"/>
                </a:solidFill>
                <a:latin typeface="Calibri Light"/>
                <a:ea typeface="Calibri Light"/>
                <a:cs typeface="Calibri Light"/>
              </a:rPr>
              <a:t>moving away </a:t>
            </a:r>
            <a:r>
              <a:rPr lang="en-US" sz="2267">
                <a:solidFill>
                  <a:schemeClr val="tx2"/>
                </a:solidFill>
                <a:latin typeface="Calibri Light"/>
                <a:ea typeface="Calibri Light"/>
                <a:cs typeface="Calibri Light"/>
              </a:rPr>
              <a:t>from a </a:t>
            </a:r>
            <a:r>
              <a:rPr lang="en-US" sz="2267" b="1">
                <a:solidFill>
                  <a:schemeClr val="tx2"/>
                </a:solidFill>
                <a:latin typeface="Calibri Light"/>
                <a:ea typeface="Calibri Light"/>
                <a:cs typeface="Calibri Light"/>
              </a:rPr>
              <a:t>“one-size-fits-most</a:t>
            </a:r>
            <a:r>
              <a:rPr lang="en-US" sz="2267">
                <a:solidFill>
                  <a:schemeClr val="tx2"/>
                </a:solidFill>
                <a:latin typeface="Calibri Light"/>
                <a:ea typeface="Calibri Light"/>
                <a:cs typeface="Calibri Light"/>
              </a:rPr>
              <a:t> model </a:t>
            </a:r>
            <a:br>
              <a:rPr lang="en-US" sz="2267">
                <a:latin typeface="Calibri Light"/>
              </a:rPr>
            </a:br>
            <a:r>
              <a:rPr lang="en-US" sz="2267">
                <a:solidFill>
                  <a:schemeClr val="tx2"/>
                </a:solidFill>
                <a:latin typeface="Calibri Light"/>
                <a:ea typeface="Calibri Light"/>
                <a:cs typeface="Calibri Light"/>
              </a:rPr>
              <a:t>of learning” (see Hills et al.).</a:t>
            </a:r>
            <a:endParaRPr lang="en-US" sz="2267">
              <a:solidFill>
                <a:schemeClr val="tx2"/>
              </a:solidFill>
              <a:cs typeface="Arial"/>
            </a:endParaRPr>
          </a:p>
          <a:p>
            <a:pPr indent="0">
              <a:buNone/>
            </a:pPr>
            <a:endParaRPr lang="en-US" sz="2267">
              <a:solidFill>
                <a:schemeClr val="tx2"/>
              </a:solidFill>
              <a:latin typeface="Calibri Light"/>
              <a:ea typeface="Calibri Light"/>
              <a:cs typeface="Calibri Light"/>
            </a:endParaRPr>
          </a:p>
          <a:p>
            <a:pPr indent="0" algn="ctr">
              <a:buNone/>
            </a:pPr>
            <a:r>
              <a:rPr lang="en-US" sz="2267">
                <a:solidFill>
                  <a:schemeClr val="tx2"/>
                </a:solidFill>
                <a:latin typeface="Calibri Light"/>
                <a:ea typeface="Calibri Light"/>
                <a:cs typeface="Calibri Light"/>
              </a:rPr>
              <a:t>As educational specialists this mean we must “give all students equal opportunities to succeed by providing students with </a:t>
            </a:r>
            <a:r>
              <a:rPr lang="en-US" sz="2267" b="1">
                <a:solidFill>
                  <a:schemeClr val="tx2"/>
                </a:solidFill>
                <a:latin typeface="Calibri Light"/>
                <a:ea typeface="Calibri Light"/>
                <a:cs typeface="Calibri Light"/>
              </a:rPr>
              <a:t>flexible pathways </a:t>
            </a:r>
            <a:r>
              <a:rPr lang="en-US" sz="2267">
                <a:solidFill>
                  <a:schemeClr val="tx2"/>
                </a:solidFill>
                <a:latin typeface="Calibri Light"/>
                <a:ea typeface="Calibri Light"/>
                <a:cs typeface="Calibri Light"/>
              </a:rPr>
              <a:t>for learning, such as multiple representations of content, multiple ways to actively engage with content, and multiple ways to demonstrate their learning” (see Leif et al.). </a:t>
            </a:r>
          </a:p>
        </p:txBody>
      </p:sp>
      <p:pic>
        <p:nvPicPr>
          <p:cNvPr id="10" name="Picture Placeholder 9">
            <a:extLst>
              <a:ext uri="{FF2B5EF4-FFF2-40B4-BE49-F238E27FC236}">
                <a16:creationId xmlns:a16="http://schemas.microsoft.com/office/drawing/2014/main" id="{6D29D9E6-B31F-1BDB-8D6D-94DB9D8CB362}"/>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l="5463" r="5463"/>
          <a:stretch/>
        </p:blipFill>
        <p:spPr>
          <a:xfrm>
            <a:off x="6400802" y="14845"/>
            <a:ext cx="5791199" cy="6843155"/>
          </a:xfrm>
          <a:custGeom>
            <a:avLst/>
            <a:gdLst/>
            <a:ahLst/>
            <a:cxnLst/>
            <a:rect l="l" t="t" r="r" b="b"/>
            <a:pathLst>
              <a:path w="5055914" h="6858000">
                <a:moveTo>
                  <a:pt x="3831617" y="6216451"/>
                </a:moveTo>
                <a:cubicBezTo>
                  <a:pt x="3953208" y="6209320"/>
                  <a:pt x="4067130" y="6288226"/>
                  <a:pt x="4099715" y="6410505"/>
                </a:cubicBezTo>
                <a:cubicBezTo>
                  <a:pt x="4136955" y="6550252"/>
                  <a:pt x="4053856" y="6693729"/>
                  <a:pt x="3914110" y="6730968"/>
                </a:cubicBezTo>
                <a:cubicBezTo>
                  <a:pt x="3774363" y="6768208"/>
                  <a:pt x="3630886" y="6685110"/>
                  <a:pt x="3593646" y="6545362"/>
                </a:cubicBezTo>
                <a:cubicBezTo>
                  <a:pt x="3556406" y="6405615"/>
                  <a:pt x="3639505" y="6262140"/>
                  <a:pt x="3779252" y="6224900"/>
                </a:cubicBezTo>
                <a:cubicBezTo>
                  <a:pt x="3796720" y="6220245"/>
                  <a:pt x="3814247" y="6217470"/>
                  <a:pt x="3831617" y="6216451"/>
                </a:cubicBezTo>
                <a:close/>
                <a:moveTo>
                  <a:pt x="689474" y="4100903"/>
                </a:moveTo>
                <a:cubicBezTo>
                  <a:pt x="893747" y="4088922"/>
                  <a:pt x="1085135" y="4221486"/>
                  <a:pt x="1139878" y="4426914"/>
                </a:cubicBezTo>
                <a:cubicBezTo>
                  <a:pt x="1202441" y="4661689"/>
                  <a:pt x="1062836" y="4902728"/>
                  <a:pt x="828061" y="4965291"/>
                </a:cubicBezTo>
                <a:cubicBezTo>
                  <a:pt x="593286" y="5027854"/>
                  <a:pt x="352246" y="4888249"/>
                  <a:pt x="289683" y="4653474"/>
                </a:cubicBezTo>
                <a:cubicBezTo>
                  <a:pt x="227120" y="4418699"/>
                  <a:pt x="366725" y="4177659"/>
                  <a:pt x="601500" y="4115096"/>
                </a:cubicBezTo>
                <a:cubicBezTo>
                  <a:pt x="630847" y="4107276"/>
                  <a:pt x="660292" y="4102615"/>
                  <a:pt x="689474" y="4100903"/>
                </a:cubicBezTo>
                <a:close/>
                <a:moveTo>
                  <a:pt x="1171015" y="2068580"/>
                </a:moveTo>
                <a:cubicBezTo>
                  <a:pt x="1292606" y="2061448"/>
                  <a:pt x="1406528" y="2140355"/>
                  <a:pt x="1439114" y="2262633"/>
                </a:cubicBezTo>
                <a:cubicBezTo>
                  <a:pt x="1476353" y="2402380"/>
                  <a:pt x="1393254" y="2545856"/>
                  <a:pt x="1253507" y="2583096"/>
                </a:cubicBezTo>
                <a:cubicBezTo>
                  <a:pt x="1113761" y="2620335"/>
                  <a:pt x="970285" y="2537237"/>
                  <a:pt x="933045" y="2397490"/>
                </a:cubicBezTo>
                <a:cubicBezTo>
                  <a:pt x="895805" y="2257743"/>
                  <a:pt x="978904" y="2114267"/>
                  <a:pt x="1118650" y="2077027"/>
                </a:cubicBezTo>
                <a:cubicBezTo>
                  <a:pt x="1136119" y="2072372"/>
                  <a:pt x="1153645" y="2069598"/>
                  <a:pt x="1171015" y="2068580"/>
                </a:cubicBezTo>
                <a:close/>
                <a:moveTo>
                  <a:pt x="4312647" y="0"/>
                </a:moveTo>
                <a:lnTo>
                  <a:pt x="5055914" y="0"/>
                </a:lnTo>
                <a:lnTo>
                  <a:pt x="5055914" y="6858000"/>
                </a:lnTo>
                <a:lnTo>
                  <a:pt x="4943745" y="6858000"/>
                </a:lnTo>
                <a:lnTo>
                  <a:pt x="4927040" y="6855333"/>
                </a:lnTo>
                <a:cubicBezTo>
                  <a:pt x="4887898" y="6846537"/>
                  <a:pt x="4850098" y="6835404"/>
                  <a:pt x="4814299" y="6822025"/>
                </a:cubicBezTo>
                <a:cubicBezTo>
                  <a:pt x="4259053" y="6614528"/>
                  <a:pt x="4299526" y="5909667"/>
                  <a:pt x="3874184" y="5836074"/>
                </a:cubicBezTo>
                <a:cubicBezTo>
                  <a:pt x="3480850" y="5768012"/>
                  <a:pt x="3254878" y="6337209"/>
                  <a:pt x="2875328" y="6241390"/>
                </a:cubicBezTo>
                <a:cubicBezTo>
                  <a:pt x="2511344" y="6149488"/>
                  <a:pt x="2491296" y="5570423"/>
                  <a:pt x="2145161" y="5545578"/>
                </a:cubicBezTo>
                <a:cubicBezTo>
                  <a:pt x="1991460" y="5534539"/>
                  <a:pt x="1867087" y="5638130"/>
                  <a:pt x="1707793" y="5771343"/>
                </a:cubicBezTo>
                <a:cubicBezTo>
                  <a:pt x="1359667" y="6062468"/>
                  <a:pt x="1341379" y="6349988"/>
                  <a:pt x="1110462" y="6502495"/>
                </a:cubicBezTo>
                <a:cubicBezTo>
                  <a:pt x="789862" y="6714223"/>
                  <a:pt x="214317" y="6570976"/>
                  <a:pt x="57999" y="6216901"/>
                </a:cubicBezTo>
                <a:cubicBezTo>
                  <a:pt x="-77331" y="5910359"/>
                  <a:pt x="30639" y="5511830"/>
                  <a:pt x="314411" y="5329367"/>
                </a:cubicBezTo>
                <a:cubicBezTo>
                  <a:pt x="516231" y="5199611"/>
                  <a:pt x="756450" y="5251060"/>
                  <a:pt x="1101747" y="5121744"/>
                </a:cubicBezTo>
                <a:cubicBezTo>
                  <a:pt x="1146011" y="5105174"/>
                  <a:pt x="1871235" y="4827142"/>
                  <a:pt x="1856005" y="4519364"/>
                </a:cubicBezTo>
                <a:cubicBezTo>
                  <a:pt x="1846851" y="4334324"/>
                  <a:pt x="1587506" y="4198827"/>
                  <a:pt x="1409379" y="4105773"/>
                </a:cubicBezTo>
                <a:cubicBezTo>
                  <a:pt x="933111" y="3856944"/>
                  <a:pt x="798808" y="3785719"/>
                  <a:pt x="745557" y="3611321"/>
                </a:cubicBezTo>
                <a:cubicBezTo>
                  <a:pt x="692012" y="3435938"/>
                  <a:pt x="780729" y="3194546"/>
                  <a:pt x="941950" y="3083874"/>
                </a:cubicBezTo>
                <a:cubicBezTo>
                  <a:pt x="1195325" y="2909936"/>
                  <a:pt x="1447296" y="3182836"/>
                  <a:pt x="1844756" y="3031397"/>
                </a:cubicBezTo>
                <a:cubicBezTo>
                  <a:pt x="1897400" y="3011350"/>
                  <a:pt x="2228789" y="2883730"/>
                  <a:pt x="2277829" y="2627401"/>
                </a:cubicBezTo>
                <a:cubicBezTo>
                  <a:pt x="2340675" y="2299009"/>
                  <a:pt x="1929703" y="2153961"/>
                  <a:pt x="1930897" y="1756333"/>
                </a:cubicBezTo>
                <a:cubicBezTo>
                  <a:pt x="1931735" y="1474531"/>
                  <a:pt x="2141809" y="1165537"/>
                  <a:pt x="2405888" y="1049984"/>
                </a:cubicBezTo>
                <a:cubicBezTo>
                  <a:pt x="2823752" y="867144"/>
                  <a:pt x="3112090" y="1284611"/>
                  <a:pt x="3618945" y="1112998"/>
                </a:cubicBezTo>
                <a:cubicBezTo>
                  <a:pt x="3973272" y="993067"/>
                  <a:pt x="4164492" y="676699"/>
                  <a:pt x="4179762" y="650576"/>
                </a:cubicBezTo>
                <a:cubicBezTo>
                  <a:pt x="4315589" y="418228"/>
                  <a:pt x="4284054" y="212550"/>
                  <a:pt x="4306435" y="30507"/>
                </a:cubicBezTo>
                <a:close/>
              </a:path>
            </a:pathLst>
          </a:custGeom>
        </p:spPr>
      </p:pic>
    </p:spTree>
    <p:extLst>
      <p:ext uri="{BB962C8B-B14F-4D97-AF65-F5344CB8AC3E}">
        <p14:creationId xmlns:p14="http://schemas.microsoft.com/office/powerpoint/2010/main" val="120949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05-AB9B-7370-C9A7-3ADEE6D71C5D}"/>
              </a:ext>
            </a:extLst>
          </p:cNvPr>
          <p:cNvSpPr>
            <a:spLocks noGrp="1"/>
          </p:cNvSpPr>
          <p:nvPr>
            <p:ph type="title"/>
          </p:nvPr>
        </p:nvSpPr>
        <p:spPr>
          <a:xfrm>
            <a:off x="655317" y="624661"/>
            <a:ext cx="10651067" cy="672075"/>
          </a:xfrm>
        </p:spPr>
        <p:txBody>
          <a:bodyPr vert="horz" lIns="0" tIns="0" rIns="0" bIns="0" rtlCol="0" anchor="t">
            <a:normAutofit fontScale="90000"/>
          </a:bodyPr>
          <a:lstStyle/>
          <a:p>
            <a:r>
              <a:rPr lang="en-US" sz="4800">
                <a:latin typeface="Times"/>
              </a:rPr>
              <a:t>How are you feeling about the role of AI in education?</a:t>
            </a:r>
          </a:p>
        </p:txBody>
      </p:sp>
      <p:sp>
        <p:nvSpPr>
          <p:cNvPr id="6" name="TextBox 5">
            <a:extLst>
              <a:ext uri="{FF2B5EF4-FFF2-40B4-BE49-F238E27FC236}">
                <a16:creationId xmlns:a16="http://schemas.microsoft.com/office/drawing/2014/main" id="{0979BB6B-7BBF-1B13-28B6-B5DA49D58A57}"/>
              </a:ext>
            </a:extLst>
          </p:cNvPr>
          <p:cNvSpPr txBox="1"/>
          <p:nvPr/>
        </p:nvSpPr>
        <p:spPr>
          <a:xfrm>
            <a:off x="655317" y="2448716"/>
            <a:ext cx="7743092" cy="2231958"/>
          </a:xfrm>
          <a:prstGeom prst="rect">
            <a:avLst/>
          </a:prstGeom>
          <a:noFill/>
        </p:spPr>
        <p:txBody>
          <a:bodyPr wrap="square" rtlCol="0">
            <a:spAutoFit/>
          </a:bodyPr>
          <a:lstStyle/>
          <a:p>
            <a:pPr>
              <a:lnSpc>
                <a:spcPct val="150000"/>
              </a:lnSpc>
            </a:pPr>
            <a:r>
              <a:rPr lang="en-US" sz="3200">
                <a:solidFill>
                  <a:schemeClr val="tx2"/>
                </a:solidFill>
                <a:latin typeface="+mj-lt"/>
              </a:rPr>
              <a:t>Are you using AI?</a:t>
            </a:r>
          </a:p>
          <a:p>
            <a:pPr>
              <a:lnSpc>
                <a:spcPct val="150000"/>
              </a:lnSpc>
            </a:pPr>
            <a:r>
              <a:rPr lang="en-US" sz="3200">
                <a:solidFill>
                  <a:schemeClr val="tx2"/>
                </a:solidFill>
                <a:latin typeface="+mj-lt"/>
              </a:rPr>
              <a:t>What are you using it for?</a:t>
            </a:r>
          </a:p>
          <a:p>
            <a:pPr>
              <a:lnSpc>
                <a:spcPct val="150000"/>
              </a:lnSpc>
            </a:pPr>
            <a:r>
              <a:rPr lang="en-US" sz="3200">
                <a:solidFill>
                  <a:schemeClr val="tx2"/>
                </a:solidFill>
                <a:latin typeface="+mj-lt"/>
              </a:rPr>
              <a:t>What concerns do you have?</a:t>
            </a:r>
          </a:p>
        </p:txBody>
      </p:sp>
      <p:sp>
        <p:nvSpPr>
          <p:cNvPr id="7" name="TextBox 6">
            <a:extLst>
              <a:ext uri="{FF2B5EF4-FFF2-40B4-BE49-F238E27FC236}">
                <a16:creationId xmlns:a16="http://schemas.microsoft.com/office/drawing/2014/main" id="{CC0D4AC5-01B3-51A0-7BA3-00F39915B020}"/>
              </a:ext>
            </a:extLst>
          </p:cNvPr>
          <p:cNvSpPr txBox="1"/>
          <p:nvPr/>
        </p:nvSpPr>
        <p:spPr>
          <a:xfrm>
            <a:off x="9204960" y="1682027"/>
            <a:ext cx="2578783" cy="400110"/>
          </a:xfrm>
          <a:prstGeom prst="rect">
            <a:avLst/>
          </a:prstGeom>
          <a:noFill/>
        </p:spPr>
        <p:txBody>
          <a:bodyPr wrap="none" rtlCol="0">
            <a:spAutoFit/>
          </a:bodyPr>
          <a:lstStyle/>
          <a:p>
            <a:r>
              <a:rPr lang="en-US" sz="2000" b="1" err="1">
                <a:solidFill>
                  <a:schemeClr val="tx2"/>
                </a:solidFill>
              </a:rPr>
              <a:t>Menti</a:t>
            </a:r>
            <a:r>
              <a:rPr lang="en-US" sz="2000" b="1">
                <a:solidFill>
                  <a:schemeClr val="tx2"/>
                </a:solidFill>
              </a:rPr>
              <a:t> Code 6505 7801</a:t>
            </a:r>
          </a:p>
        </p:txBody>
      </p:sp>
      <p:pic>
        <p:nvPicPr>
          <p:cNvPr id="5" name="Picture 4">
            <a:extLst>
              <a:ext uri="{FF2B5EF4-FFF2-40B4-BE49-F238E27FC236}">
                <a16:creationId xmlns:a16="http://schemas.microsoft.com/office/drawing/2014/main" id="{5418F43C-A3A2-3E30-05DC-BB394D0EB5B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035665" y="2177282"/>
            <a:ext cx="2917371" cy="2917371"/>
          </a:xfrm>
          <a:prstGeom prst="rect">
            <a:avLst/>
          </a:prstGeom>
        </p:spPr>
      </p:pic>
      <p:sp>
        <p:nvSpPr>
          <p:cNvPr id="3" name="Text Placeholder 2">
            <a:extLst>
              <a:ext uri="{FF2B5EF4-FFF2-40B4-BE49-F238E27FC236}">
                <a16:creationId xmlns:a16="http://schemas.microsoft.com/office/drawing/2014/main" id="{83DEE531-311A-1BE5-D15D-C078E3DF3A6A}"/>
              </a:ext>
            </a:extLst>
          </p:cNvPr>
          <p:cNvSpPr>
            <a:spLocks noGrp="1"/>
          </p:cNvSpPr>
          <p:nvPr>
            <p:ph type="body" sz="quarter" idx="10"/>
          </p:nvPr>
        </p:nvSpPr>
        <p:spPr>
          <a:xfrm>
            <a:off x="6552553" y="5694783"/>
            <a:ext cx="5400483" cy="560832"/>
          </a:xfrm>
        </p:spPr>
        <p:txBody>
          <a:bodyPr vert="horz" lIns="121920" tIns="60960" rIns="121920" bIns="60960" rtlCol="0" anchor="t">
            <a:normAutofit/>
          </a:bodyPr>
          <a:lstStyle/>
          <a:p>
            <a:pPr marL="0" indent="0">
              <a:spcAft>
                <a:spcPts val="1600"/>
              </a:spcAft>
              <a:buNone/>
            </a:pPr>
            <a:r>
              <a:rPr lang="en-US" sz="2667">
                <a:solidFill>
                  <a:srgbClr val="D93E14"/>
                </a:solidFill>
                <a:latin typeface="Calibri Light" panose="020F0302020204030204" pitchFamily="34" charset="0"/>
                <a:cs typeface="Calibri Light" panose="020F0302020204030204" pitchFamily="34" charset="0"/>
                <a:hlinkClick r:id="rId4"/>
              </a:rPr>
              <a:t>https://www.menti.com/alyq2svi6kqq</a:t>
            </a:r>
            <a:r>
              <a:rPr lang="en-US" sz="2667">
                <a:solidFill>
                  <a:srgbClr val="D93E14"/>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72764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05-AB9B-7370-C9A7-3ADEE6D71C5D}"/>
              </a:ext>
            </a:extLst>
          </p:cNvPr>
          <p:cNvSpPr>
            <a:spLocks noGrp="1"/>
          </p:cNvSpPr>
          <p:nvPr>
            <p:ph type="title"/>
          </p:nvPr>
        </p:nvSpPr>
        <p:spPr>
          <a:xfrm>
            <a:off x="719403" y="740701"/>
            <a:ext cx="10651067" cy="672075"/>
          </a:xfrm>
        </p:spPr>
        <p:txBody>
          <a:bodyPr/>
          <a:lstStyle/>
          <a:p>
            <a:r>
              <a:rPr lang="en-US" sz="4267"/>
              <a:t>Cogniti</a:t>
            </a:r>
          </a:p>
        </p:txBody>
      </p:sp>
      <p:sp>
        <p:nvSpPr>
          <p:cNvPr id="3" name="Text Placeholder 2">
            <a:extLst>
              <a:ext uri="{FF2B5EF4-FFF2-40B4-BE49-F238E27FC236}">
                <a16:creationId xmlns:a16="http://schemas.microsoft.com/office/drawing/2014/main" id="{83DEE531-311A-1BE5-D15D-C078E3DF3A6A}"/>
              </a:ext>
            </a:extLst>
          </p:cNvPr>
          <p:cNvSpPr>
            <a:spLocks noGrp="1"/>
          </p:cNvSpPr>
          <p:nvPr>
            <p:ph type="body" sz="quarter" idx="10"/>
          </p:nvPr>
        </p:nvSpPr>
        <p:spPr>
          <a:xfrm>
            <a:off x="597266" y="1892830"/>
            <a:ext cx="6816757" cy="3820859"/>
          </a:xfrm>
        </p:spPr>
        <p:txBody>
          <a:bodyPr vert="horz" lIns="121920" tIns="60960" rIns="121920" bIns="60960" rtlCol="0" anchor="t">
            <a:normAutofit/>
          </a:bodyPr>
          <a:lstStyle/>
          <a:p>
            <a:pPr>
              <a:spcAft>
                <a:spcPts val="1600"/>
              </a:spcAft>
              <a:buFont typeface="Arial" panose="020B0604020202020204" pitchFamily="34" charset="0"/>
              <a:buChar char="•"/>
            </a:pPr>
            <a:r>
              <a:rPr lang="en-US">
                <a:solidFill>
                  <a:schemeClr val="tx1"/>
                </a:solidFill>
                <a:latin typeface="Calibri Light"/>
                <a:ea typeface="Calibri Light"/>
                <a:cs typeface="Calibri Light"/>
              </a:rPr>
              <a:t>Cogniti accesses external  available literature on the topic but does not share your prompts or content beyond USyd​</a:t>
            </a:r>
          </a:p>
          <a:p>
            <a:pPr>
              <a:spcAft>
                <a:spcPts val="1600"/>
              </a:spcAft>
              <a:buFont typeface="Arial" panose="020B0604020202020204" pitchFamily="34" charset="0"/>
              <a:buChar char="•"/>
            </a:pPr>
            <a:r>
              <a:rPr lang="en-US">
                <a:solidFill>
                  <a:schemeClr val="tx1"/>
                </a:solidFill>
                <a:latin typeface="Calibri Light"/>
                <a:ea typeface="Calibri Light"/>
                <a:cs typeface="Calibri Light"/>
              </a:rPr>
              <a:t>Cogniti agents/assistants can be designed to have a specific focus but need your direction and scrutinisation</a:t>
            </a:r>
          </a:p>
          <a:p>
            <a:pPr>
              <a:spcAft>
                <a:spcPts val="1600"/>
              </a:spcAft>
              <a:buFont typeface="Arial" panose="020B0604020202020204" pitchFamily="34" charset="0"/>
              <a:buChar char="•"/>
            </a:pPr>
            <a:r>
              <a:rPr lang="en-US">
                <a:solidFill>
                  <a:schemeClr val="tx1"/>
                </a:solidFill>
                <a:latin typeface="Calibri Light"/>
                <a:ea typeface="Calibri Light"/>
                <a:cs typeface="Calibri Light"/>
              </a:rPr>
              <a:t>Informed by literature, customised system prompts, internal resources, best practice and prescribed to function in a specific way</a:t>
            </a:r>
          </a:p>
        </p:txBody>
      </p:sp>
      <p:pic>
        <p:nvPicPr>
          <p:cNvPr id="1026" name="Picture 2" descr="A blue fence on a white background indicating a ring fence to graphically illustrate how Cogniti contains university interactions with the Generative AI   &#10;&#10;">
            <a:extLst>
              <a:ext uri="{FF2B5EF4-FFF2-40B4-BE49-F238E27FC236}">
                <a16:creationId xmlns:a16="http://schemas.microsoft.com/office/drawing/2014/main" id="{A83001D1-7DAD-695B-67E8-A2ED7107D594}"/>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12" t="4105" r="29883" b="11963"/>
          <a:stretch/>
        </p:blipFill>
        <p:spPr bwMode="auto">
          <a:xfrm>
            <a:off x="7632171" y="1892830"/>
            <a:ext cx="4084207" cy="364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4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icons with text that describes the Design for Diversity process">
            <a:extLst>
              <a:ext uri="{FF2B5EF4-FFF2-40B4-BE49-F238E27FC236}">
                <a16:creationId xmlns:a16="http://schemas.microsoft.com/office/drawing/2014/main" id="{54210B26-C536-4A41-DDD4-36206C467A43}"/>
              </a:ext>
            </a:extLst>
          </p:cNvPr>
          <p:cNvPicPr>
            <a:picLocks noChangeAspect="1"/>
          </p:cNvPicPr>
          <p:nvPr/>
        </p:nvPicPr>
        <p:blipFill>
          <a:blip r:embed="rId2"/>
          <a:stretch>
            <a:fillRect/>
          </a:stretch>
        </p:blipFill>
        <p:spPr>
          <a:xfrm>
            <a:off x="6376561" y="590549"/>
            <a:ext cx="5412213" cy="5870576"/>
          </a:xfrm>
          <a:prstGeom prst="rect">
            <a:avLst/>
          </a:prstGeom>
        </p:spPr>
      </p:pic>
      <p:sp>
        <p:nvSpPr>
          <p:cNvPr id="2" name="Title 1">
            <a:extLst>
              <a:ext uri="{FF2B5EF4-FFF2-40B4-BE49-F238E27FC236}">
                <a16:creationId xmlns:a16="http://schemas.microsoft.com/office/drawing/2014/main" id="{71870927-E6EA-8621-DD22-93E81C9C2A33}"/>
              </a:ext>
            </a:extLst>
          </p:cNvPr>
          <p:cNvSpPr>
            <a:spLocks noGrp="1"/>
          </p:cNvSpPr>
          <p:nvPr>
            <p:ph type="title"/>
          </p:nvPr>
        </p:nvSpPr>
        <p:spPr>
          <a:xfrm>
            <a:off x="838200" y="681038"/>
            <a:ext cx="7759700" cy="1325563"/>
          </a:xfrm>
        </p:spPr>
        <p:txBody>
          <a:bodyPr/>
          <a:lstStyle/>
          <a:p>
            <a:r>
              <a:rPr lang="en-AU">
                <a:solidFill>
                  <a:srgbClr val="D93E14"/>
                </a:solidFill>
                <a:latin typeface="Times New Roman"/>
                <a:cs typeface="Times New Roman"/>
              </a:rPr>
              <a:t>Designing for Diversity – a process</a:t>
            </a:r>
            <a:endParaRPr lang="en-AU"/>
          </a:p>
        </p:txBody>
      </p:sp>
      <p:sp>
        <p:nvSpPr>
          <p:cNvPr id="3" name="Content Placeholder 2">
            <a:extLst>
              <a:ext uri="{FF2B5EF4-FFF2-40B4-BE49-F238E27FC236}">
                <a16:creationId xmlns:a16="http://schemas.microsoft.com/office/drawing/2014/main" id="{D4C5005A-2682-CAB9-6BEF-8173F5DC00E8}"/>
              </a:ext>
            </a:extLst>
          </p:cNvPr>
          <p:cNvSpPr>
            <a:spLocks noGrp="1"/>
          </p:cNvSpPr>
          <p:nvPr>
            <p:ph idx="1"/>
          </p:nvPr>
        </p:nvSpPr>
        <p:spPr>
          <a:xfrm>
            <a:off x="757767" y="2328897"/>
            <a:ext cx="5829300" cy="3649663"/>
          </a:xfrm>
        </p:spPr>
        <p:txBody>
          <a:bodyPr/>
          <a:lstStyle/>
          <a:p>
            <a:pPr marL="285750" lvl="0" indent="-285750">
              <a:lnSpc>
                <a:spcPct val="150000"/>
              </a:lnSpc>
              <a:spcBef>
                <a:spcPts val="0"/>
              </a:spcBef>
            </a:pPr>
            <a:r>
              <a:rPr lang="en-US" sz="2400">
                <a:solidFill>
                  <a:srgbClr val="44546A"/>
                </a:solidFill>
                <a:latin typeface="Calibri Light" panose="020F0302020204030204"/>
              </a:rPr>
              <a:t>Who are my learners?</a:t>
            </a:r>
          </a:p>
          <a:p>
            <a:pPr marL="285750" lvl="0" indent="-285750">
              <a:lnSpc>
                <a:spcPct val="150000"/>
              </a:lnSpc>
              <a:spcBef>
                <a:spcPts val="0"/>
              </a:spcBef>
            </a:pPr>
            <a:r>
              <a:rPr lang="en-US" sz="2400">
                <a:solidFill>
                  <a:srgbClr val="44546A"/>
                </a:solidFill>
                <a:latin typeface="Calibri Light" panose="020F0302020204030204"/>
              </a:rPr>
              <a:t>What is the learning goal?</a:t>
            </a:r>
          </a:p>
          <a:p>
            <a:pPr marL="285750" lvl="0" indent="-285750">
              <a:lnSpc>
                <a:spcPct val="150000"/>
              </a:lnSpc>
              <a:spcBef>
                <a:spcPts val="0"/>
              </a:spcBef>
            </a:pPr>
            <a:r>
              <a:rPr lang="en-US" sz="2400">
                <a:solidFill>
                  <a:srgbClr val="44546A"/>
                </a:solidFill>
                <a:latin typeface="Calibri Light" panose="020F0302020204030204"/>
              </a:rPr>
              <a:t>What are the barriers to learning?</a:t>
            </a:r>
          </a:p>
          <a:p>
            <a:pPr marL="285750" lvl="0" indent="-285750">
              <a:lnSpc>
                <a:spcPct val="150000"/>
              </a:lnSpc>
              <a:spcBef>
                <a:spcPts val="0"/>
              </a:spcBef>
            </a:pPr>
            <a:r>
              <a:rPr lang="en-US" sz="2400">
                <a:solidFill>
                  <a:srgbClr val="44546A"/>
                </a:solidFill>
                <a:latin typeface="Calibri Light" panose="020F0302020204030204"/>
              </a:rPr>
              <a:t>What is a possible solution to removing a barrier?</a:t>
            </a:r>
          </a:p>
          <a:p>
            <a:pPr marL="285750" lvl="0" indent="-285750">
              <a:lnSpc>
                <a:spcPct val="150000"/>
              </a:lnSpc>
              <a:spcBef>
                <a:spcPts val="0"/>
              </a:spcBef>
            </a:pPr>
            <a:r>
              <a:rPr lang="en-US" sz="2400">
                <a:solidFill>
                  <a:srgbClr val="44546A"/>
                </a:solidFill>
                <a:latin typeface="Calibri Light" panose="020F0302020204030204"/>
              </a:rPr>
              <a:t>How will I evaluate and iterate?</a:t>
            </a:r>
          </a:p>
          <a:p>
            <a:endParaRPr lang="en-AU"/>
          </a:p>
        </p:txBody>
      </p:sp>
      <p:sp>
        <p:nvSpPr>
          <p:cNvPr id="4" name="object 6">
            <a:extLst>
              <a:ext uri="{FF2B5EF4-FFF2-40B4-BE49-F238E27FC236}">
                <a16:creationId xmlns:a16="http://schemas.microsoft.com/office/drawing/2014/main" id="{528AE2EE-D38D-A079-D5C5-C89453C37548}"/>
              </a:ext>
              <a:ext uri="{C183D7F6-B498-43B3-948B-1728B52AA6E4}">
                <adec:decorative xmlns:adec="http://schemas.microsoft.com/office/drawing/2017/decorative" val="1"/>
              </a:ext>
            </a:extLst>
          </p:cNvPr>
          <p:cNvSpPr/>
          <p:nvPr/>
        </p:nvSpPr>
        <p:spPr>
          <a:xfrm>
            <a:off x="838200" y="590549"/>
            <a:ext cx="12192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40"/>
            <a:endParaRPr sz="2400" kern="0">
              <a:solidFill>
                <a:sysClr val="windowText" lastClr="000000"/>
              </a:solidFill>
            </a:endParaRPr>
          </a:p>
        </p:txBody>
      </p:sp>
      <p:sp>
        <p:nvSpPr>
          <p:cNvPr id="8" name="object 5">
            <a:extLst>
              <a:ext uri="{FF2B5EF4-FFF2-40B4-BE49-F238E27FC236}">
                <a16:creationId xmlns:a16="http://schemas.microsoft.com/office/drawing/2014/main" id="{4CF8555D-BF7E-ED5D-165C-3670CF9555E1}"/>
              </a:ext>
            </a:extLst>
          </p:cNvPr>
          <p:cNvSpPr txBox="1"/>
          <p:nvPr/>
        </p:nvSpPr>
        <p:spPr>
          <a:xfrm>
            <a:off x="757767" y="6300857"/>
            <a:ext cx="1257300" cy="139419"/>
          </a:xfrm>
          <a:prstGeom prst="rect">
            <a:avLst/>
          </a:prstGeom>
        </p:spPr>
        <p:txBody>
          <a:bodyPr vert="horz" wrap="square" lIns="0" tIns="5927"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6933" defTabSz="1219140">
              <a:spcBef>
                <a:spcPts val="47"/>
              </a:spcBef>
            </a:pPr>
            <a:r>
              <a:rPr sz="867" kern="0">
                <a:solidFill>
                  <a:srgbClr val="3C3C3B"/>
                </a:solidFill>
                <a:latin typeface="Arial"/>
                <a:cs typeface="Arial"/>
              </a:rPr>
              <a:t>The</a:t>
            </a:r>
            <a:r>
              <a:rPr sz="867" kern="0" spc="20">
                <a:solidFill>
                  <a:srgbClr val="3C3C3B"/>
                </a:solidFill>
                <a:latin typeface="Arial"/>
                <a:cs typeface="Arial"/>
              </a:rPr>
              <a:t> </a:t>
            </a:r>
            <a:r>
              <a:rPr sz="867" kern="0" spc="-13">
                <a:solidFill>
                  <a:srgbClr val="3C3C3B"/>
                </a:solidFill>
                <a:latin typeface="Arial"/>
                <a:cs typeface="Arial"/>
              </a:rPr>
              <a:t>University</a:t>
            </a:r>
            <a:r>
              <a:rPr sz="867" kern="0" spc="13">
                <a:solidFill>
                  <a:srgbClr val="3C3C3B"/>
                </a:solidFill>
                <a:latin typeface="Arial"/>
                <a:cs typeface="Arial"/>
              </a:rPr>
              <a:t> </a:t>
            </a:r>
            <a:r>
              <a:rPr sz="867" kern="0">
                <a:solidFill>
                  <a:srgbClr val="3C3C3B"/>
                </a:solidFill>
                <a:latin typeface="Arial"/>
                <a:cs typeface="Arial"/>
              </a:rPr>
              <a:t>of</a:t>
            </a:r>
            <a:r>
              <a:rPr sz="867" kern="0" spc="20">
                <a:solidFill>
                  <a:srgbClr val="3C3C3B"/>
                </a:solidFill>
                <a:latin typeface="Arial"/>
                <a:cs typeface="Arial"/>
              </a:rPr>
              <a:t> </a:t>
            </a:r>
            <a:r>
              <a:rPr sz="867" kern="0" spc="-13">
                <a:solidFill>
                  <a:srgbClr val="3C3C3B"/>
                </a:solidFill>
                <a:latin typeface="Arial"/>
                <a:cs typeface="Arial"/>
              </a:rPr>
              <a:t>Sydney</a:t>
            </a:r>
            <a:endParaRPr sz="867" kern="0">
              <a:solidFill>
                <a:sysClr val="windowText" lastClr="000000"/>
              </a:solidFill>
              <a:latin typeface="Arial"/>
              <a:cs typeface="Arial"/>
            </a:endParaRPr>
          </a:p>
        </p:txBody>
      </p:sp>
    </p:spTree>
    <p:extLst>
      <p:ext uri="{BB962C8B-B14F-4D97-AF65-F5344CB8AC3E}">
        <p14:creationId xmlns:p14="http://schemas.microsoft.com/office/powerpoint/2010/main" val="2365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71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955C08-9219-4636-92B6-221A8CE31B1F}"/>
              </a:ext>
            </a:extLst>
          </p:cNvPr>
          <p:cNvSpPr>
            <a:spLocks noGrp="1"/>
          </p:cNvSpPr>
          <p:nvPr>
            <p:ph type="title" idx="4294967295"/>
          </p:nvPr>
        </p:nvSpPr>
        <p:spPr>
          <a:xfrm>
            <a:off x="739775" y="766763"/>
            <a:ext cx="10710863" cy="630237"/>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rmAutofit/>
          </a:bodyPr>
          <a:lstStyle/>
          <a:p>
            <a:pPr marL="16933" marR="0" lvl="0" indent="0" algn="l" defTabSz="914400" rtl="0" eaLnBrk="1" fontAlgn="auto" latinLnBrk="0" hangingPunct="1">
              <a:lnSpc>
                <a:spcPct val="90000"/>
              </a:lnSpc>
              <a:spcBef>
                <a:spcPts val="133"/>
              </a:spcBef>
              <a:spcAft>
                <a:spcPts val="0"/>
              </a:spcAft>
              <a:buClrTx/>
              <a:buSzTx/>
              <a:buFont typeface="Arial" panose="020B0604020202020204" pitchFamily="34" charset="0"/>
              <a:buNone/>
              <a:tabLst/>
              <a:defRPr/>
            </a:pPr>
            <a:r>
              <a:rPr kumimoji="0" lang="en-US" sz="3733" b="0" i="0" u="none" strike="noStrike" kern="1200" cap="none" spc="0" normalizeH="0" baseline="0" noProof="0">
                <a:ln>
                  <a:noFill/>
                </a:ln>
                <a:solidFill>
                  <a:schemeClr val="bg1"/>
                </a:solidFill>
                <a:effectLst/>
                <a:uLnTx/>
                <a:uFillTx/>
                <a:latin typeface="+mn-lt"/>
                <a:ea typeface="+mn-ea"/>
                <a:cs typeface="+mn-cs"/>
              </a:rPr>
              <a:t>AI Assistants</a:t>
            </a:r>
          </a:p>
        </p:txBody>
      </p:sp>
      <p:sp>
        <p:nvSpPr>
          <p:cNvPr id="2" name="Text Placeholder 1">
            <a:extLst>
              <a:ext uri="{FF2B5EF4-FFF2-40B4-BE49-F238E27FC236}">
                <a16:creationId xmlns:a16="http://schemas.microsoft.com/office/drawing/2014/main" id="{D6D35F96-885F-2D70-1407-AE94440CD4E1}"/>
              </a:ext>
            </a:extLst>
          </p:cNvPr>
          <p:cNvSpPr>
            <a:spLocks noGrp="1"/>
          </p:cNvSpPr>
          <p:nvPr>
            <p:ph type="body" sz="quarter" idx="12"/>
          </p:nvPr>
        </p:nvSpPr>
        <p:spPr>
          <a:xfrm>
            <a:off x="739955" y="1397000"/>
            <a:ext cx="10710333" cy="2224021"/>
          </a:xfrm>
        </p:spPr>
        <p:txBody>
          <a:bodyPr vert="horz" lIns="0" tIns="60960" rIns="120000" bIns="60960" rtlCol="0" anchor="t">
            <a:normAutofit/>
          </a:bodyPr>
          <a:lstStyle/>
          <a:p>
            <a:r>
              <a:rPr lang="en-US" err="1">
                <a:latin typeface="Times"/>
                <a:cs typeface="Times"/>
              </a:rPr>
              <a:t>Cogniti</a:t>
            </a:r>
            <a:r>
              <a:rPr lang="en-US">
                <a:latin typeface="Times"/>
                <a:cs typeface="Times"/>
              </a:rPr>
              <a:t> - Designing for Diversity Assistant</a:t>
            </a:r>
          </a:p>
          <a:p>
            <a:r>
              <a:rPr lang="en-US" err="1">
                <a:latin typeface="Times"/>
                <a:cs typeface="Times"/>
              </a:rPr>
              <a:t>Cogniti</a:t>
            </a:r>
            <a:r>
              <a:rPr lang="en-US">
                <a:latin typeface="Times"/>
                <a:cs typeface="Times"/>
              </a:rPr>
              <a:t> - Assessment Design assistant</a:t>
            </a:r>
          </a:p>
          <a:p>
            <a:r>
              <a:rPr lang="en-US">
                <a:latin typeface="Times"/>
                <a:cs typeface="Times"/>
              </a:rPr>
              <a:t>Poe - Ludia</a:t>
            </a:r>
          </a:p>
        </p:txBody>
      </p:sp>
    </p:spTree>
    <p:extLst>
      <p:ext uri="{BB962C8B-B14F-4D97-AF65-F5344CB8AC3E}">
        <p14:creationId xmlns:p14="http://schemas.microsoft.com/office/powerpoint/2010/main" val="374057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05-AB9B-7370-C9A7-3ADEE6D71C5D}"/>
              </a:ext>
            </a:extLst>
          </p:cNvPr>
          <p:cNvSpPr>
            <a:spLocks noGrp="1"/>
          </p:cNvSpPr>
          <p:nvPr>
            <p:ph type="title"/>
          </p:nvPr>
        </p:nvSpPr>
        <p:spPr>
          <a:xfrm>
            <a:off x="719403" y="740701"/>
            <a:ext cx="10651067" cy="672075"/>
          </a:xfrm>
        </p:spPr>
        <p:txBody>
          <a:bodyPr/>
          <a:lstStyle/>
          <a:p>
            <a:r>
              <a:rPr lang="en-US" sz="4267"/>
              <a:t>Three Generative AI tools to support education</a:t>
            </a:r>
          </a:p>
        </p:txBody>
      </p:sp>
      <p:sp>
        <p:nvSpPr>
          <p:cNvPr id="3" name="Text Placeholder 2">
            <a:extLst>
              <a:ext uri="{FF2B5EF4-FFF2-40B4-BE49-F238E27FC236}">
                <a16:creationId xmlns:a16="http://schemas.microsoft.com/office/drawing/2014/main" id="{83DEE531-311A-1BE5-D15D-C078E3DF3A6A}"/>
              </a:ext>
            </a:extLst>
          </p:cNvPr>
          <p:cNvSpPr>
            <a:spLocks noGrp="1"/>
          </p:cNvSpPr>
          <p:nvPr>
            <p:ph type="body" sz="quarter" idx="10"/>
          </p:nvPr>
        </p:nvSpPr>
        <p:spPr>
          <a:xfrm>
            <a:off x="719403" y="1678604"/>
            <a:ext cx="10140402" cy="4608512"/>
          </a:xfrm>
        </p:spPr>
        <p:txBody>
          <a:bodyPr vert="horz" lIns="121920" tIns="60960" rIns="121920" bIns="60960" rtlCol="0" anchor="t">
            <a:normAutofit/>
          </a:bodyPr>
          <a:lstStyle/>
          <a:p>
            <a:pPr marL="0" indent="0">
              <a:spcAft>
                <a:spcPts val="1600"/>
              </a:spcAft>
              <a:buNone/>
            </a:pPr>
            <a:r>
              <a:rPr lang="en-US" sz="3200">
                <a:solidFill>
                  <a:schemeClr val="tx2"/>
                </a:solidFill>
                <a:latin typeface="Calibri Light"/>
                <a:ea typeface="Calibri Light"/>
                <a:cs typeface="Calibri Light"/>
              </a:rPr>
              <a:t>We will experiment with 3 AI tool that have the potential to support developing a UDL culture</a:t>
            </a:r>
          </a:p>
          <a:p>
            <a:pPr>
              <a:spcAft>
                <a:spcPts val="1600"/>
              </a:spcAft>
              <a:buFont typeface="Arial" panose="020B0604020202020204" pitchFamily="34" charset="0"/>
              <a:buChar char="•"/>
            </a:pPr>
            <a:r>
              <a:rPr lang="en-US" sz="3200">
                <a:solidFill>
                  <a:schemeClr val="tx2"/>
                </a:solidFill>
                <a:latin typeface="Calibri Light"/>
                <a:ea typeface="Calibri Light"/>
                <a:cs typeface="Calibri Light"/>
              </a:rPr>
              <a:t>Cogniti: Designing for Diversity</a:t>
            </a:r>
          </a:p>
          <a:p>
            <a:pPr>
              <a:spcAft>
                <a:spcPts val="1600"/>
              </a:spcAft>
              <a:buFont typeface="Arial" panose="020B0604020202020204" pitchFamily="34" charset="0"/>
              <a:buChar char="•"/>
            </a:pPr>
            <a:r>
              <a:rPr lang="en-US" sz="3200">
                <a:solidFill>
                  <a:schemeClr val="tx2"/>
                </a:solidFill>
                <a:latin typeface="Calibri Light"/>
                <a:ea typeface="Calibri Light"/>
                <a:cs typeface="Calibri Light"/>
              </a:rPr>
              <a:t>Cogniti: Assessment Desing</a:t>
            </a:r>
          </a:p>
          <a:p>
            <a:pPr>
              <a:spcAft>
                <a:spcPts val="1600"/>
              </a:spcAft>
              <a:buFont typeface="Arial" panose="020B0604020202020204" pitchFamily="34" charset="0"/>
              <a:buChar char="•"/>
            </a:pPr>
            <a:r>
              <a:rPr lang="en-US" sz="3200" err="1">
                <a:solidFill>
                  <a:schemeClr val="tx2"/>
                </a:solidFill>
                <a:latin typeface="Calibri Light"/>
                <a:ea typeface="Calibri Light"/>
                <a:cs typeface="Calibri Light"/>
              </a:rPr>
              <a:t>Ludia</a:t>
            </a:r>
            <a:endParaRPr lang="en-US" sz="3200">
              <a:solidFill>
                <a:schemeClr val="tx2"/>
              </a:solidFill>
              <a:latin typeface="Calibri Light"/>
              <a:ea typeface="Calibri Light"/>
              <a:cs typeface="Calibri Light"/>
            </a:endParaRPr>
          </a:p>
          <a:p>
            <a:pPr>
              <a:spcAft>
                <a:spcPts val="1600"/>
              </a:spcAft>
              <a:buFont typeface="Arial" panose="020B0604020202020204" pitchFamily="34" charset="0"/>
              <a:buChar char="•"/>
            </a:pPr>
            <a:endParaRPr lang="en-US" sz="320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9102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05-AB9B-7370-C9A7-3ADEE6D71C5D}"/>
              </a:ext>
            </a:extLst>
          </p:cNvPr>
          <p:cNvSpPr>
            <a:spLocks noGrp="1"/>
          </p:cNvSpPr>
          <p:nvPr>
            <p:ph type="title"/>
          </p:nvPr>
        </p:nvSpPr>
        <p:spPr>
          <a:xfrm>
            <a:off x="719403" y="740701"/>
            <a:ext cx="10651067" cy="672075"/>
          </a:xfrm>
        </p:spPr>
        <p:txBody>
          <a:bodyPr/>
          <a:lstStyle/>
          <a:p>
            <a:r>
              <a:rPr lang="en-US" sz="4267"/>
              <a:t>Cogniti &amp; Designing for Diversity</a:t>
            </a:r>
          </a:p>
        </p:txBody>
      </p:sp>
      <p:sp>
        <p:nvSpPr>
          <p:cNvPr id="3" name="Text Placeholder 2">
            <a:extLst>
              <a:ext uri="{FF2B5EF4-FFF2-40B4-BE49-F238E27FC236}">
                <a16:creationId xmlns:a16="http://schemas.microsoft.com/office/drawing/2014/main" id="{83DEE531-311A-1BE5-D15D-C078E3DF3A6A}"/>
              </a:ext>
            </a:extLst>
          </p:cNvPr>
          <p:cNvSpPr>
            <a:spLocks noGrp="1"/>
          </p:cNvSpPr>
          <p:nvPr>
            <p:ph type="body" sz="quarter" idx="10"/>
          </p:nvPr>
        </p:nvSpPr>
        <p:spPr>
          <a:xfrm>
            <a:off x="623392" y="1562395"/>
            <a:ext cx="10875651" cy="4608512"/>
          </a:xfrm>
        </p:spPr>
        <p:txBody>
          <a:bodyPr vert="horz" lIns="121920" tIns="60960" rIns="121920" bIns="60960" rtlCol="0" anchor="t">
            <a:normAutofit fontScale="92500" lnSpcReduction="10000"/>
          </a:bodyPr>
          <a:lstStyle/>
          <a:p>
            <a:pPr marL="0" indent="0">
              <a:spcAft>
                <a:spcPts val="1600"/>
              </a:spcAft>
              <a:buNone/>
            </a:pPr>
            <a:r>
              <a:rPr lang="en-US" sz="2667">
                <a:solidFill>
                  <a:schemeClr val="tx2"/>
                </a:solidFill>
                <a:latin typeface="Calibri Light"/>
                <a:ea typeface="Calibri Light"/>
                <a:cs typeface="Calibri Light"/>
              </a:rPr>
              <a:t>Agent instructions (system prompt):</a:t>
            </a:r>
            <a:endParaRPr lang="en-US" sz="2667">
              <a:solidFill>
                <a:schemeClr val="tx2"/>
              </a:solidFill>
              <a:cs typeface="Arial" panose="020B0604020202020204"/>
            </a:endParaRPr>
          </a:p>
          <a:p>
            <a:pPr>
              <a:spcAft>
                <a:spcPts val="800"/>
              </a:spcAft>
            </a:pPr>
            <a:r>
              <a:rPr lang="en-US" sz="1733">
                <a:solidFill>
                  <a:schemeClr val="tx2"/>
                </a:solidFill>
                <a:latin typeface="Calibri Light"/>
                <a:ea typeface="Calibri Light"/>
                <a:cs typeface="Calibri Light"/>
              </a:rPr>
              <a:t>You are an expert in </a:t>
            </a:r>
            <a:r>
              <a:rPr lang="en-US" sz="1733" b="1">
                <a:solidFill>
                  <a:schemeClr val="tx2"/>
                </a:solidFill>
                <a:latin typeface="Calibri Light"/>
                <a:ea typeface="Calibri Light"/>
                <a:cs typeface="Calibri Light"/>
              </a:rPr>
              <a:t>Universal Design for Learning. </a:t>
            </a:r>
          </a:p>
          <a:p>
            <a:pPr>
              <a:spcAft>
                <a:spcPts val="800"/>
              </a:spcAft>
            </a:pPr>
            <a:r>
              <a:rPr lang="en-US" sz="1733">
                <a:solidFill>
                  <a:schemeClr val="tx2"/>
                </a:solidFill>
                <a:latin typeface="Calibri Light"/>
                <a:ea typeface="Calibri Light"/>
                <a:cs typeface="Calibri Light"/>
              </a:rPr>
              <a:t>You specialise in educational design for teaching, learning, assessment, and curriculum to support diverse student cohorts. </a:t>
            </a:r>
            <a:endParaRPr lang="en-US" sz="1733">
              <a:solidFill>
                <a:schemeClr val="tx2"/>
              </a:solidFill>
              <a:latin typeface="Arial" panose="020B0604020202020204"/>
              <a:ea typeface="Calibri Light"/>
              <a:cs typeface="Arial" panose="020B0604020202020204"/>
            </a:endParaRPr>
          </a:p>
          <a:p>
            <a:pPr>
              <a:spcAft>
                <a:spcPts val="800"/>
              </a:spcAft>
            </a:pPr>
            <a:r>
              <a:rPr lang="en-US" sz="1733">
                <a:solidFill>
                  <a:schemeClr val="tx2"/>
                </a:solidFill>
                <a:latin typeface="Calibri Light"/>
                <a:ea typeface="Calibri Light"/>
                <a:cs typeface="Calibri Light"/>
              </a:rPr>
              <a:t>The user will be a university educator, or someone involved in supporting teaching and learning. </a:t>
            </a:r>
            <a:endParaRPr lang="en-US" sz="1733">
              <a:solidFill>
                <a:schemeClr val="tx2"/>
              </a:solidFill>
              <a:latin typeface="Arial" panose="020B0604020202020204"/>
              <a:ea typeface="Calibri Light"/>
              <a:cs typeface="Arial"/>
            </a:endParaRPr>
          </a:p>
          <a:p>
            <a:pPr>
              <a:spcAft>
                <a:spcPts val="800"/>
              </a:spcAft>
            </a:pPr>
            <a:r>
              <a:rPr lang="en-US" sz="1733">
                <a:solidFill>
                  <a:schemeClr val="tx2"/>
                </a:solidFill>
                <a:latin typeface="Calibri Light"/>
                <a:ea typeface="Calibri Light"/>
                <a:cs typeface="Calibri Light"/>
              </a:rPr>
              <a:t>The user is interested in improving the learning experience for their diverse student cohort. </a:t>
            </a:r>
            <a:endParaRPr lang="en-US" sz="1733">
              <a:solidFill>
                <a:schemeClr val="tx2"/>
              </a:solidFill>
              <a:latin typeface="Arial" panose="020B0604020202020204"/>
              <a:ea typeface="Calibri Light"/>
              <a:cs typeface="Arial"/>
            </a:endParaRPr>
          </a:p>
          <a:p>
            <a:pPr>
              <a:spcAft>
                <a:spcPts val="800"/>
              </a:spcAft>
            </a:pPr>
            <a:r>
              <a:rPr lang="en-US" sz="1733">
                <a:solidFill>
                  <a:schemeClr val="tx2"/>
                </a:solidFill>
                <a:latin typeface="Calibri Light"/>
                <a:ea typeface="Calibri Light"/>
                <a:cs typeface="Calibri Light"/>
              </a:rPr>
              <a:t>Your role is to act as a supportive guide and coach: ask insightful questions and provide advice to the user.</a:t>
            </a:r>
            <a:endParaRPr lang="en-US" sz="1733">
              <a:solidFill>
                <a:schemeClr val="tx2"/>
              </a:solidFill>
              <a:cs typeface="Arial"/>
            </a:endParaRPr>
          </a:p>
          <a:p>
            <a:pPr marL="0" indent="0">
              <a:spcAft>
                <a:spcPts val="1600"/>
              </a:spcAft>
              <a:buNone/>
            </a:pPr>
            <a:r>
              <a:rPr lang="en-US" sz="2667">
                <a:solidFill>
                  <a:schemeClr val="tx2"/>
                </a:solidFill>
                <a:latin typeface="Calibri Light"/>
                <a:ea typeface="Calibri Light"/>
                <a:cs typeface="Calibri Light"/>
              </a:rPr>
              <a:t>Interaction options:</a:t>
            </a:r>
            <a:endParaRPr lang="en-US" sz="2667">
              <a:solidFill>
                <a:schemeClr val="tx2"/>
              </a:solidFill>
              <a:cs typeface="Arial" panose="020B0604020202020204"/>
            </a:endParaRPr>
          </a:p>
          <a:p>
            <a:pPr>
              <a:spcAft>
                <a:spcPts val="1600"/>
              </a:spcAft>
              <a:buFont typeface="System Font Regular" panose="020B0604020202020204" pitchFamily="34" charset="0"/>
              <a:buChar char="-"/>
            </a:pPr>
            <a:r>
              <a:rPr lang="en-US" sz="1733">
                <a:solidFill>
                  <a:schemeClr val="tx2"/>
                </a:solidFill>
                <a:latin typeface="Calibri Light"/>
                <a:ea typeface="Calibri Light"/>
                <a:cs typeface="Calibri Light"/>
              </a:rPr>
              <a:t>OPTION 1. I want to expand my thinking about how I can intentionally design for a diverse cohort?  or </a:t>
            </a:r>
          </a:p>
          <a:p>
            <a:pPr>
              <a:spcAft>
                <a:spcPts val="1600"/>
              </a:spcAft>
              <a:buFont typeface="System Font Regular" panose="020B0604020202020204" pitchFamily="34" charset="0"/>
              <a:buChar char="-"/>
            </a:pPr>
            <a:r>
              <a:rPr lang="en-US" sz="1733">
                <a:solidFill>
                  <a:schemeClr val="tx2"/>
                </a:solidFill>
                <a:latin typeface="Calibri Light"/>
                <a:ea typeface="Calibri Light"/>
                <a:cs typeface="Calibri Light"/>
              </a:rPr>
              <a:t>OPTION 2. </a:t>
            </a:r>
            <a:r>
              <a:rPr lang="en-US" sz="1733">
                <a:solidFill>
                  <a:schemeClr val="tx2"/>
                </a:solidFill>
                <a:latin typeface="Calibri Light"/>
                <a:ea typeface="Calibri Light"/>
                <a:cs typeface="Arial"/>
              </a:rPr>
              <a:t>I have limited time and need a swift solution to support my diverse learners.</a:t>
            </a:r>
            <a:endParaRPr lang="en-US" sz="1733">
              <a:solidFill>
                <a:schemeClr val="tx2"/>
              </a:solidFill>
              <a:latin typeface="Calibri Light"/>
              <a:cs typeface="Arial" panose="020B0604020202020204"/>
            </a:endParaRPr>
          </a:p>
          <a:p>
            <a:pPr>
              <a:spcAft>
                <a:spcPts val="1600"/>
              </a:spcAft>
              <a:buFont typeface="System Font Regular" panose="020B0604020202020204" pitchFamily="34" charset="0"/>
              <a:buChar char="-"/>
            </a:pPr>
            <a:endParaRPr lang="en-US" sz="2667">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49293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2681ae-e6e2-4ee6-90fd-f2c0d11c7b09" xsi:nil="true"/>
    <lcf76f155ced4ddcb4097134ff3c332f xmlns="43435717-49c9-4489-9470-c7c98d62699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4" ma:contentTypeDescription="Create a new document." ma:contentTypeScope="" ma:versionID="9c3761507c3876473129cc65f42fe919">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d8c226d9cf81477381acf7e37602337f"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EF0D54-BDDE-4EA9-B91D-BBC8FB73063D}">
  <ds:schemaRefs>
    <ds:schemaRef ds:uri="242681ae-e6e2-4ee6-90fd-f2c0d11c7b09"/>
    <ds:schemaRef ds:uri="43435717-49c9-4489-9470-c7c98d6269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D44B6B-DB69-480B-91A6-F7285552180E}">
  <ds:schemaRefs>
    <ds:schemaRef ds:uri="http://schemas.microsoft.com/sharepoint/v3/contenttype/forms"/>
  </ds:schemaRefs>
</ds:datastoreItem>
</file>

<file path=customXml/itemProps3.xml><?xml version="1.0" encoding="utf-8"?>
<ds:datastoreItem xmlns:ds="http://schemas.openxmlformats.org/officeDocument/2006/customXml" ds:itemID="{3C363D98-C6D1-419F-A67F-9D0A465F3798}">
  <ds:schemaRefs>
    <ds:schemaRef ds:uri="242681ae-e6e2-4ee6-90fd-f2c0d11c7b09"/>
    <ds:schemaRef ds:uri="43435717-49c9-4489-9470-c7c98d6269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9</Notes>
  <HiddenSlides>1</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Harnessing Generative AI to Empower Inclusive Education  </vt:lpstr>
      <vt:lpstr>Acknowledgement</vt:lpstr>
      <vt:lpstr>Why Design for Diversity? </vt:lpstr>
      <vt:lpstr>How are you feeling about the role of AI in education?</vt:lpstr>
      <vt:lpstr>Cogniti</vt:lpstr>
      <vt:lpstr>Designing for Diversity – a process</vt:lpstr>
      <vt:lpstr>AI Assistants</vt:lpstr>
      <vt:lpstr>Three Generative AI tools to support education</vt:lpstr>
      <vt:lpstr>Cogniti &amp; Designing for Diversity</vt:lpstr>
      <vt:lpstr>Cogniti &amp; Assessment</vt:lpstr>
      <vt:lpstr>AI for UDL: LUDIA </vt:lpstr>
      <vt:lpstr>AI for UDL: LUDIA</vt:lpstr>
      <vt:lpstr>How to get the most from your interactions with these AI tools</vt:lpstr>
      <vt:lpstr>Time to experiment</vt:lpstr>
      <vt:lpstr>Time to experiment </vt:lpstr>
      <vt:lpstr>Access to the AI tools</vt:lpstr>
      <vt:lpstr>Debrief</vt:lpstr>
      <vt:lpstr>Other AI Assistants</vt:lpstr>
      <vt:lpstr>Examples of student facing agents</vt:lpstr>
      <vt:lpstr>Examples of teacher/coordinator assistants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Kria Coleman</dc:creator>
  <cp:revision>1</cp:revision>
  <dcterms:created xsi:type="dcterms:W3CDTF">2024-03-11T21:25:21Z</dcterms:created>
  <dcterms:modified xsi:type="dcterms:W3CDTF">2024-06-19T00:43:33Z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0x010100595E3D60D9E6E04A88E6C46A8F8E80F5</vt:lpwstr>
  </property>
  <property fmtid="{D5CDD505-2E9C-101B-9397-08002B2CF9AE}" pid="3" name="MediaServiceImageTags">
    <vt:lpwstr/>
  </property>
</Properties>
</file>