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42"/>
  </p:notesMasterIdLst>
  <p:sldIdLst>
    <p:sldId id="336" r:id="rId5"/>
    <p:sldId id="337" r:id="rId6"/>
    <p:sldId id="338" r:id="rId7"/>
    <p:sldId id="361" r:id="rId8"/>
    <p:sldId id="389" r:id="rId9"/>
    <p:sldId id="363" r:id="rId10"/>
    <p:sldId id="391" r:id="rId11"/>
    <p:sldId id="364" r:id="rId12"/>
    <p:sldId id="362" r:id="rId13"/>
    <p:sldId id="365" r:id="rId14"/>
    <p:sldId id="366" r:id="rId15"/>
    <p:sldId id="393" r:id="rId16"/>
    <p:sldId id="392" r:id="rId17"/>
    <p:sldId id="367" r:id="rId18"/>
    <p:sldId id="368" r:id="rId19"/>
    <p:sldId id="369" r:id="rId20"/>
    <p:sldId id="370" r:id="rId21"/>
    <p:sldId id="372" r:id="rId22"/>
    <p:sldId id="388" r:id="rId23"/>
    <p:sldId id="394" r:id="rId24"/>
    <p:sldId id="373" r:id="rId25"/>
    <p:sldId id="387" r:id="rId26"/>
    <p:sldId id="374" r:id="rId27"/>
    <p:sldId id="375" r:id="rId28"/>
    <p:sldId id="376" r:id="rId29"/>
    <p:sldId id="371" r:id="rId30"/>
    <p:sldId id="377" r:id="rId31"/>
    <p:sldId id="379" r:id="rId32"/>
    <p:sldId id="380" r:id="rId33"/>
    <p:sldId id="381" r:id="rId34"/>
    <p:sldId id="382" r:id="rId35"/>
    <p:sldId id="383" r:id="rId36"/>
    <p:sldId id="384" r:id="rId37"/>
    <p:sldId id="390" r:id="rId38"/>
    <p:sldId id="385" r:id="rId39"/>
    <p:sldId id="386" r:id="rId40"/>
    <p:sldId id="360"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ophie MacGillivray" initials="SM" lastIdx="7" clrIdx="6">
    <p:extLst>
      <p:ext uri="{19B8F6BF-5375-455C-9EA6-DF929625EA0E}">
        <p15:presenceInfo xmlns:p15="http://schemas.microsoft.com/office/powerpoint/2012/main" userId="S::sophie.macgillivray@rmit.edu.au::1582d821-a095-4492-868f-ca3120a0aac1" providerId="AD"/>
      </p:ext>
    </p:extLst>
  </p:cmAuthor>
  <p:cmAuthor id="1" name="Daniel Polidano" initials="DP" lastIdx="10" clrIdx="0">
    <p:extLst>
      <p:ext uri="{19B8F6BF-5375-455C-9EA6-DF929625EA0E}">
        <p15:presenceInfo xmlns:p15="http://schemas.microsoft.com/office/powerpoint/2012/main" userId="S::daniel.polidano@rmit.edu.au::23369db3-1b7b-40ff-863a-b188c2e0754c" providerId="AD"/>
      </p:ext>
    </p:extLst>
  </p:cmAuthor>
  <p:cmAuthor id="8" name="Olivia Villani" initials="OV" lastIdx="1" clrIdx="7">
    <p:extLst>
      <p:ext uri="{19B8F6BF-5375-455C-9EA6-DF929625EA0E}">
        <p15:presenceInfo xmlns:p15="http://schemas.microsoft.com/office/powerpoint/2012/main" userId="S::olivia.villani@rmit.edu.au::d87ac168-ec0f-4ec5-af64-80fd45e5bd24" providerId="AD"/>
      </p:ext>
    </p:extLst>
  </p:cmAuthor>
  <p:cmAuthor id="2" name="Sarah Morley" initials="SM" lastIdx="17" clrIdx="1">
    <p:extLst>
      <p:ext uri="{19B8F6BF-5375-455C-9EA6-DF929625EA0E}">
        <p15:presenceInfo xmlns:p15="http://schemas.microsoft.com/office/powerpoint/2012/main" userId="S::sarah.morley@rmit.edu.au::ad7a720f-71a2-4e21-b98f-de1faa32b6e7" providerId="AD"/>
      </p:ext>
    </p:extLst>
  </p:cmAuthor>
  <p:cmAuthor id="3" name="Darcy Muller" initials="DM" lastIdx="8" clrIdx="2">
    <p:extLst>
      <p:ext uri="{19B8F6BF-5375-455C-9EA6-DF929625EA0E}">
        <p15:presenceInfo xmlns:p15="http://schemas.microsoft.com/office/powerpoint/2012/main" userId="S::darcy.muller@rmit.edu.au::7a5694f8-bfb9-4e38-8e6a-504c4d893d3e" providerId="AD"/>
      </p:ext>
    </p:extLst>
  </p:cmAuthor>
  <p:cmAuthor id="4" name="Ben Bucknall" initials="BB" lastIdx="6" clrIdx="3">
    <p:extLst>
      <p:ext uri="{19B8F6BF-5375-455C-9EA6-DF929625EA0E}">
        <p15:presenceInfo xmlns:p15="http://schemas.microsoft.com/office/powerpoint/2012/main" userId="S::ben.bucknall@rmit.edu.au::30817f56-0a79-48ff-89b7-28590598d990" providerId="AD"/>
      </p:ext>
    </p:extLst>
  </p:cmAuthor>
  <p:cmAuthor id="5" name="Jane Tramby" initials="JT" lastIdx="2" clrIdx="4">
    <p:extLst>
      <p:ext uri="{19B8F6BF-5375-455C-9EA6-DF929625EA0E}">
        <p15:presenceInfo xmlns:p15="http://schemas.microsoft.com/office/powerpoint/2012/main" userId="S::jane.tramby@rmit.edu.au::b3477ef0-73e2-4c84-a8cb-63567525240a" providerId="AD"/>
      </p:ext>
    </p:extLst>
  </p:cmAuthor>
  <p:cmAuthor id="6" name="Bob Xiao" initials="BX" lastIdx="3" clrIdx="5">
    <p:extLst>
      <p:ext uri="{19B8F6BF-5375-455C-9EA6-DF929625EA0E}">
        <p15:presenceInfo xmlns:p15="http://schemas.microsoft.com/office/powerpoint/2012/main" userId="S::bob.xiao@rmit.edu.au::87402b42-2b1b-4fc5-bb03-3f3b4a4068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0054"/>
    <a:srgbClr val="F4F0ED"/>
    <a:srgbClr val="38383A"/>
    <a:srgbClr val="F8F9FC"/>
    <a:srgbClr val="005459"/>
    <a:srgbClr val="8C3700"/>
    <a:srgbClr val="000000"/>
    <a:srgbClr val="B3B3F0"/>
    <a:srgbClr val="EAE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51176-10A4-40F0-8718-B8BBD4DB8074}" v="11" dt="2024-06-17T06:33:55.314"/>
    <p1510:client id="{F5F0BD3F-C772-43F1-8BFF-71599909AFDF}" v="57" dt="2024-06-18T04:25:18.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26"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Hawkeswood" userId="63bada2e-462c-4af3-bfba-3429ca74680e" providerId="ADAL" clId="{F5251176-10A4-40F0-8718-B8BBD4DB8074}"/>
    <pc:docChg chg="undo custSel addSld delSld modSld">
      <pc:chgData name="Jane Hawkeswood" userId="63bada2e-462c-4af3-bfba-3429ca74680e" providerId="ADAL" clId="{F5251176-10A4-40F0-8718-B8BBD4DB8074}" dt="2024-06-17T07:59:10.204" v="2374" actId="20577"/>
      <pc:docMkLst>
        <pc:docMk/>
      </pc:docMkLst>
      <pc:sldChg chg="addSp delSp modSp mod addAnim delAnim">
        <pc:chgData name="Jane Hawkeswood" userId="63bada2e-462c-4af3-bfba-3429ca74680e" providerId="ADAL" clId="{F5251176-10A4-40F0-8718-B8BBD4DB8074}" dt="2024-06-17T06:35:48.316" v="51"/>
        <pc:sldMkLst>
          <pc:docMk/>
          <pc:sldMk cId="2017919274" sldId="363"/>
        </pc:sldMkLst>
        <pc:spChg chg="add del mod ord">
          <ac:chgData name="Jane Hawkeswood" userId="63bada2e-462c-4af3-bfba-3429ca74680e" providerId="ADAL" clId="{F5251176-10A4-40F0-8718-B8BBD4DB8074}" dt="2024-06-17T06:35:48.316" v="51"/>
          <ac:spMkLst>
            <pc:docMk/>
            <pc:sldMk cId="2017919274" sldId="363"/>
            <ac:spMk id="2" creationId="{703E20B1-7EFB-FFA2-95D6-C74AD5958FF4}"/>
          </ac:spMkLst>
        </pc:spChg>
        <pc:spChg chg="add del mod">
          <ac:chgData name="Jane Hawkeswood" userId="63bada2e-462c-4af3-bfba-3429ca74680e" providerId="ADAL" clId="{F5251176-10A4-40F0-8718-B8BBD4DB8074}" dt="2024-06-17T06:18:46.180" v="12" actId="478"/>
          <ac:spMkLst>
            <pc:docMk/>
            <pc:sldMk cId="2017919274" sldId="363"/>
            <ac:spMk id="4" creationId="{514C0CAE-9925-EE2A-474E-534A82FBFEE4}"/>
          </ac:spMkLst>
        </pc:spChg>
        <pc:picChg chg="add del">
          <ac:chgData name="Jane Hawkeswood" userId="63bada2e-462c-4af3-bfba-3429ca74680e" providerId="ADAL" clId="{F5251176-10A4-40F0-8718-B8BBD4DB8074}" dt="2024-06-17T06:18:47.815" v="15" actId="478"/>
          <ac:picMkLst>
            <pc:docMk/>
            <pc:sldMk cId="2017919274" sldId="363"/>
            <ac:picMk id="5" creationId="{D0359235-3901-A9C3-8FC2-FF0BAFA0BCD0}"/>
          </ac:picMkLst>
        </pc:picChg>
        <pc:picChg chg="add del">
          <ac:chgData name="Jane Hawkeswood" userId="63bada2e-462c-4af3-bfba-3429ca74680e" providerId="ADAL" clId="{F5251176-10A4-40F0-8718-B8BBD4DB8074}" dt="2024-06-17T06:18:47.179" v="14" actId="478"/>
          <ac:picMkLst>
            <pc:docMk/>
            <pc:sldMk cId="2017919274" sldId="363"/>
            <ac:picMk id="11" creationId="{D422F953-C004-5CFC-6EE1-AE2810141930}"/>
          </ac:picMkLst>
        </pc:picChg>
        <pc:picChg chg="del mod">
          <ac:chgData name="Jane Hawkeswood" userId="63bada2e-462c-4af3-bfba-3429ca74680e" providerId="ADAL" clId="{F5251176-10A4-40F0-8718-B8BBD4DB8074}" dt="2024-06-17T06:33:14.940" v="20" actId="21"/>
          <ac:picMkLst>
            <pc:docMk/>
            <pc:sldMk cId="2017919274" sldId="363"/>
            <ac:picMk id="12" creationId="{34B4A0D7-6083-5F08-76DA-7CC6D229513B}"/>
          </ac:picMkLst>
        </pc:picChg>
      </pc:sldChg>
      <pc:sldChg chg="delSp modSp mod delAnim">
        <pc:chgData name="Jane Hawkeswood" userId="63bada2e-462c-4af3-bfba-3429ca74680e" providerId="ADAL" clId="{F5251176-10A4-40F0-8718-B8BBD4DB8074}" dt="2024-06-17T06:53:31.808" v="234" actId="962"/>
        <pc:sldMkLst>
          <pc:docMk/>
          <pc:sldMk cId="3160707521" sldId="366"/>
        </pc:sldMkLst>
        <pc:picChg chg="mod">
          <ac:chgData name="Jane Hawkeswood" userId="63bada2e-462c-4af3-bfba-3429ca74680e" providerId="ADAL" clId="{F5251176-10A4-40F0-8718-B8BBD4DB8074}" dt="2024-06-17T06:53:31.808" v="234" actId="962"/>
          <ac:picMkLst>
            <pc:docMk/>
            <pc:sldMk cId="3160707521" sldId="366"/>
            <ac:picMk id="9" creationId="{76B1701B-EC50-3F58-ED3C-D739237ADC33}"/>
          </ac:picMkLst>
        </pc:picChg>
        <pc:picChg chg="del">
          <ac:chgData name="Jane Hawkeswood" userId="63bada2e-462c-4af3-bfba-3429ca74680e" providerId="ADAL" clId="{F5251176-10A4-40F0-8718-B8BBD4DB8074}" dt="2024-06-17T06:50:19.750" v="61" actId="478"/>
          <ac:picMkLst>
            <pc:docMk/>
            <pc:sldMk cId="3160707521" sldId="366"/>
            <ac:picMk id="11" creationId="{22170912-CBE0-8833-D539-C4A99B6A845D}"/>
          </ac:picMkLst>
        </pc:picChg>
        <pc:picChg chg="del mod">
          <ac:chgData name="Jane Hawkeswood" userId="63bada2e-462c-4af3-bfba-3429ca74680e" providerId="ADAL" clId="{F5251176-10A4-40F0-8718-B8BBD4DB8074}" dt="2024-06-17T06:50:18.745" v="60" actId="478"/>
          <ac:picMkLst>
            <pc:docMk/>
            <pc:sldMk cId="3160707521" sldId="366"/>
            <ac:picMk id="15" creationId="{C095E8C5-0C0E-2668-85FC-624ECAACF1D0}"/>
          </ac:picMkLst>
        </pc:picChg>
      </pc:sldChg>
      <pc:sldChg chg="modSp mod">
        <pc:chgData name="Jane Hawkeswood" userId="63bada2e-462c-4af3-bfba-3429ca74680e" providerId="ADAL" clId="{F5251176-10A4-40F0-8718-B8BBD4DB8074}" dt="2024-06-17T07:40:59.207" v="253" actId="962"/>
        <pc:sldMkLst>
          <pc:docMk/>
          <pc:sldMk cId="1584176400" sldId="367"/>
        </pc:sldMkLst>
        <pc:picChg chg="mod">
          <ac:chgData name="Jane Hawkeswood" userId="63bada2e-462c-4af3-bfba-3429ca74680e" providerId="ADAL" clId="{F5251176-10A4-40F0-8718-B8BBD4DB8074}" dt="2024-06-17T07:40:59.207" v="253" actId="962"/>
          <ac:picMkLst>
            <pc:docMk/>
            <pc:sldMk cId="1584176400" sldId="367"/>
            <ac:picMk id="11" creationId="{8FAB4AB4-D7BB-AEFE-57A5-B81EB9A2C8AC}"/>
          </ac:picMkLst>
        </pc:picChg>
      </pc:sldChg>
      <pc:sldChg chg="modSp mod">
        <pc:chgData name="Jane Hawkeswood" userId="63bada2e-462c-4af3-bfba-3429ca74680e" providerId="ADAL" clId="{F5251176-10A4-40F0-8718-B8BBD4DB8074}" dt="2024-06-17T07:42:34.669" v="618" actId="962"/>
        <pc:sldMkLst>
          <pc:docMk/>
          <pc:sldMk cId="3744168887" sldId="368"/>
        </pc:sldMkLst>
        <pc:picChg chg="mod">
          <ac:chgData name="Jane Hawkeswood" userId="63bada2e-462c-4af3-bfba-3429ca74680e" providerId="ADAL" clId="{F5251176-10A4-40F0-8718-B8BBD4DB8074}" dt="2024-06-17T07:42:34.669" v="618" actId="962"/>
          <ac:picMkLst>
            <pc:docMk/>
            <pc:sldMk cId="3744168887" sldId="368"/>
            <ac:picMk id="5" creationId="{DF368379-848C-D224-91C3-20A8D927B0D2}"/>
          </ac:picMkLst>
        </pc:picChg>
      </pc:sldChg>
      <pc:sldChg chg="delSp modSp mod">
        <pc:chgData name="Jane Hawkeswood" userId="63bada2e-462c-4af3-bfba-3429ca74680e" providerId="ADAL" clId="{F5251176-10A4-40F0-8718-B8BBD4DB8074}" dt="2024-06-17T07:44:53.436" v="950" actId="962"/>
        <pc:sldMkLst>
          <pc:docMk/>
          <pc:sldMk cId="1263018361" sldId="369"/>
        </pc:sldMkLst>
        <pc:spChg chg="mod">
          <ac:chgData name="Jane Hawkeswood" userId="63bada2e-462c-4af3-bfba-3429ca74680e" providerId="ADAL" clId="{F5251176-10A4-40F0-8718-B8BBD4DB8074}" dt="2024-06-17T06:54:25.086" v="245" actId="20577"/>
          <ac:spMkLst>
            <pc:docMk/>
            <pc:sldMk cId="1263018361" sldId="369"/>
            <ac:spMk id="10" creationId="{32F04687-1A97-EE89-4A96-59652E64D44D}"/>
          </ac:spMkLst>
        </pc:spChg>
        <pc:spChg chg="del">
          <ac:chgData name="Jane Hawkeswood" userId="63bada2e-462c-4af3-bfba-3429ca74680e" providerId="ADAL" clId="{F5251176-10A4-40F0-8718-B8BBD4DB8074}" dt="2024-06-17T06:54:17.765" v="236" actId="478"/>
          <ac:spMkLst>
            <pc:docMk/>
            <pc:sldMk cId="1263018361" sldId="369"/>
            <ac:spMk id="12" creationId="{CB0A8BB5-0934-CE0C-F59B-C7CC99C722FB}"/>
          </ac:spMkLst>
        </pc:spChg>
        <pc:picChg chg="mod">
          <ac:chgData name="Jane Hawkeswood" userId="63bada2e-462c-4af3-bfba-3429ca74680e" providerId="ADAL" clId="{F5251176-10A4-40F0-8718-B8BBD4DB8074}" dt="2024-06-17T07:44:53.436" v="950" actId="962"/>
          <ac:picMkLst>
            <pc:docMk/>
            <pc:sldMk cId="1263018361" sldId="369"/>
            <ac:picMk id="5" creationId="{D2815612-CBB2-9D9E-A105-40EB46D0DA8F}"/>
          </ac:picMkLst>
        </pc:picChg>
      </pc:sldChg>
      <pc:sldChg chg="modSp mod">
        <pc:chgData name="Jane Hawkeswood" userId="63bada2e-462c-4af3-bfba-3429ca74680e" providerId="ADAL" clId="{F5251176-10A4-40F0-8718-B8BBD4DB8074}" dt="2024-06-17T07:50:15.861" v="1167" actId="962"/>
        <pc:sldMkLst>
          <pc:docMk/>
          <pc:sldMk cId="1811577221" sldId="371"/>
        </pc:sldMkLst>
        <pc:picChg chg="mod">
          <ac:chgData name="Jane Hawkeswood" userId="63bada2e-462c-4af3-bfba-3429ca74680e" providerId="ADAL" clId="{F5251176-10A4-40F0-8718-B8BBD4DB8074}" dt="2024-06-17T07:50:15.861" v="1167" actId="962"/>
          <ac:picMkLst>
            <pc:docMk/>
            <pc:sldMk cId="1811577221" sldId="371"/>
            <ac:picMk id="9" creationId="{DAB1B2F1-7C41-16DB-C864-9B1C581276A4}"/>
          </ac:picMkLst>
        </pc:picChg>
      </pc:sldChg>
      <pc:sldChg chg="modSp mod">
        <pc:chgData name="Jane Hawkeswood" userId="63bada2e-462c-4af3-bfba-3429ca74680e" providerId="ADAL" clId="{F5251176-10A4-40F0-8718-B8BBD4DB8074}" dt="2024-06-17T07:46:32.369" v="1074" actId="962"/>
        <pc:sldMkLst>
          <pc:docMk/>
          <pc:sldMk cId="997434297" sldId="372"/>
        </pc:sldMkLst>
        <pc:picChg chg="mod">
          <ac:chgData name="Jane Hawkeswood" userId="63bada2e-462c-4af3-bfba-3429ca74680e" providerId="ADAL" clId="{F5251176-10A4-40F0-8718-B8BBD4DB8074}" dt="2024-06-17T07:46:09.523" v="1072" actId="962"/>
          <ac:picMkLst>
            <pc:docMk/>
            <pc:sldMk cId="997434297" sldId="372"/>
            <ac:picMk id="15" creationId="{289BA7AE-3CB0-AC48-5D81-D96175F2D1ED}"/>
          </ac:picMkLst>
        </pc:picChg>
        <pc:picChg chg="mod">
          <ac:chgData name="Jane Hawkeswood" userId="63bada2e-462c-4af3-bfba-3429ca74680e" providerId="ADAL" clId="{F5251176-10A4-40F0-8718-B8BBD4DB8074}" dt="2024-06-17T07:46:32.369" v="1074" actId="962"/>
          <ac:picMkLst>
            <pc:docMk/>
            <pc:sldMk cId="997434297" sldId="372"/>
            <ac:picMk id="16" creationId="{A04E33CD-F6AB-2437-CD2B-E7E3DB614635}"/>
          </ac:picMkLst>
        </pc:picChg>
      </pc:sldChg>
      <pc:sldChg chg="modSp mod">
        <pc:chgData name="Jane Hawkeswood" userId="63bada2e-462c-4af3-bfba-3429ca74680e" providerId="ADAL" clId="{F5251176-10A4-40F0-8718-B8BBD4DB8074}" dt="2024-06-17T07:48:51.629" v="1082" actId="1076"/>
        <pc:sldMkLst>
          <pc:docMk/>
          <pc:sldMk cId="4206287161" sldId="373"/>
        </pc:sldMkLst>
        <pc:picChg chg="mod">
          <ac:chgData name="Jane Hawkeswood" userId="63bada2e-462c-4af3-bfba-3429ca74680e" providerId="ADAL" clId="{F5251176-10A4-40F0-8718-B8BBD4DB8074}" dt="2024-06-17T07:48:51.629" v="1082" actId="1076"/>
          <ac:picMkLst>
            <pc:docMk/>
            <pc:sldMk cId="4206287161" sldId="373"/>
            <ac:picMk id="6" creationId="{692C82CA-E7FC-845A-F74D-645BED802DF6}"/>
          </ac:picMkLst>
        </pc:picChg>
      </pc:sldChg>
      <pc:sldChg chg="modSp mod">
        <pc:chgData name="Jane Hawkeswood" userId="63bada2e-462c-4af3-bfba-3429ca74680e" providerId="ADAL" clId="{F5251176-10A4-40F0-8718-B8BBD4DB8074}" dt="2024-06-17T07:49:14.356" v="1088" actId="962"/>
        <pc:sldMkLst>
          <pc:docMk/>
          <pc:sldMk cId="1553488894" sldId="374"/>
        </pc:sldMkLst>
        <pc:picChg chg="mod">
          <ac:chgData name="Jane Hawkeswood" userId="63bada2e-462c-4af3-bfba-3429ca74680e" providerId="ADAL" clId="{F5251176-10A4-40F0-8718-B8BBD4DB8074}" dt="2024-06-17T07:49:14.356" v="1088" actId="962"/>
          <ac:picMkLst>
            <pc:docMk/>
            <pc:sldMk cId="1553488894" sldId="374"/>
            <ac:picMk id="6" creationId="{65C233BA-C88A-C70E-9332-2FD915941239}"/>
          </ac:picMkLst>
        </pc:picChg>
      </pc:sldChg>
      <pc:sldChg chg="modSp mod">
        <pc:chgData name="Jane Hawkeswood" userId="63bada2e-462c-4af3-bfba-3429ca74680e" providerId="ADAL" clId="{F5251176-10A4-40F0-8718-B8BBD4DB8074}" dt="2024-06-17T07:49:33.290" v="1093" actId="1076"/>
        <pc:sldMkLst>
          <pc:docMk/>
          <pc:sldMk cId="705933291" sldId="375"/>
        </pc:sldMkLst>
        <pc:picChg chg="mod">
          <ac:chgData name="Jane Hawkeswood" userId="63bada2e-462c-4af3-bfba-3429ca74680e" providerId="ADAL" clId="{F5251176-10A4-40F0-8718-B8BBD4DB8074}" dt="2024-06-17T07:49:33.290" v="1093" actId="1076"/>
          <ac:picMkLst>
            <pc:docMk/>
            <pc:sldMk cId="705933291" sldId="375"/>
            <ac:picMk id="6" creationId="{9957E23A-A224-BB51-7A74-97336AD97482}"/>
          </ac:picMkLst>
        </pc:picChg>
      </pc:sldChg>
      <pc:sldChg chg="modSp mod">
        <pc:chgData name="Jane Hawkeswood" userId="63bada2e-462c-4af3-bfba-3429ca74680e" providerId="ADAL" clId="{F5251176-10A4-40F0-8718-B8BBD4DB8074}" dt="2024-06-17T07:50:04.405" v="1163" actId="962"/>
        <pc:sldMkLst>
          <pc:docMk/>
          <pc:sldMk cId="2781288068" sldId="376"/>
        </pc:sldMkLst>
        <pc:picChg chg="mod">
          <ac:chgData name="Jane Hawkeswood" userId="63bada2e-462c-4af3-bfba-3429ca74680e" providerId="ADAL" clId="{F5251176-10A4-40F0-8718-B8BBD4DB8074}" dt="2024-06-17T07:50:04.405" v="1163" actId="962"/>
          <ac:picMkLst>
            <pc:docMk/>
            <pc:sldMk cId="2781288068" sldId="376"/>
            <ac:picMk id="10" creationId="{BC3A9599-49A6-3A3A-A1EF-6F9CDE8E0438}"/>
          </ac:picMkLst>
        </pc:picChg>
      </pc:sldChg>
      <pc:sldChg chg="modSp mod">
        <pc:chgData name="Jane Hawkeswood" userId="63bada2e-462c-4af3-bfba-3429ca74680e" providerId="ADAL" clId="{F5251176-10A4-40F0-8718-B8BBD4DB8074}" dt="2024-06-17T07:51:57.220" v="1447" actId="962"/>
        <pc:sldMkLst>
          <pc:docMk/>
          <pc:sldMk cId="4020459928" sldId="379"/>
        </pc:sldMkLst>
        <pc:picChg chg="mod">
          <ac:chgData name="Jane Hawkeswood" userId="63bada2e-462c-4af3-bfba-3429ca74680e" providerId="ADAL" clId="{F5251176-10A4-40F0-8718-B8BBD4DB8074}" dt="2024-06-17T07:50:46.272" v="1267" actId="962"/>
          <ac:picMkLst>
            <pc:docMk/>
            <pc:sldMk cId="4020459928" sldId="379"/>
            <ac:picMk id="4" creationId="{A316853A-3AFB-C3E4-FD4C-2ADC37556F5E}"/>
          </ac:picMkLst>
        </pc:picChg>
        <pc:picChg chg="mod">
          <ac:chgData name="Jane Hawkeswood" userId="63bada2e-462c-4af3-bfba-3429ca74680e" providerId="ADAL" clId="{F5251176-10A4-40F0-8718-B8BBD4DB8074}" dt="2024-06-17T07:51:57.220" v="1447" actId="962"/>
          <ac:picMkLst>
            <pc:docMk/>
            <pc:sldMk cId="4020459928" sldId="379"/>
            <ac:picMk id="7" creationId="{6EBBA167-A891-16EE-9F91-42731E9DAA8B}"/>
          </ac:picMkLst>
        </pc:picChg>
        <pc:picChg chg="mod">
          <ac:chgData name="Jane Hawkeswood" userId="63bada2e-462c-4af3-bfba-3429ca74680e" providerId="ADAL" clId="{F5251176-10A4-40F0-8718-B8BBD4DB8074}" dt="2024-06-17T07:51:43.603" v="1407" actId="962"/>
          <ac:picMkLst>
            <pc:docMk/>
            <pc:sldMk cId="4020459928" sldId="379"/>
            <ac:picMk id="9" creationId="{88B40E60-1FB4-E067-179C-4E08EA91027F}"/>
          </ac:picMkLst>
        </pc:picChg>
        <pc:picChg chg="mod">
          <ac:chgData name="Jane Hawkeswood" userId="63bada2e-462c-4af3-bfba-3429ca74680e" providerId="ADAL" clId="{F5251176-10A4-40F0-8718-B8BBD4DB8074}" dt="2024-06-17T07:51:32.068" v="1373" actId="962"/>
          <ac:picMkLst>
            <pc:docMk/>
            <pc:sldMk cId="4020459928" sldId="379"/>
            <ac:picMk id="11" creationId="{7208D296-7FB4-9321-BBAD-6B77528C8C06}"/>
          </ac:picMkLst>
        </pc:picChg>
        <pc:picChg chg="mod">
          <ac:chgData name="Jane Hawkeswood" userId="63bada2e-462c-4af3-bfba-3429ca74680e" providerId="ADAL" clId="{F5251176-10A4-40F0-8718-B8BBD4DB8074}" dt="2024-06-17T07:51:24.064" v="1339" actId="962"/>
          <ac:picMkLst>
            <pc:docMk/>
            <pc:sldMk cId="4020459928" sldId="379"/>
            <ac:picMk id="13" creationId="{84A2D01E-6A21-DB75-3077-2C446C9ED6C5}"/>
          </ac:picMkLst>
        </pc:picChg>
      </pc:sldChg>
      <pc:sldChg chg="modSp mod">
        <pc:chgData name="Jane Hawkeswood" userId="63bada2e-462c-4af3-bfba-3429ca74680e" providerId="ADAL" clId="{F5251176-10A4-40F0-8718-B8BBD4DB8074}" dt="2024-06-17T07:52:10.658" v="1453" actId="962"/>
        <pc:sldMkLst>
          <pc:docMk/>
          <pc:sldMk cId="2411199564" sldId="381"/>
        </pc:sldMkLst>
        <pc:picChg chg="mod">
          <ac:chgData name="Jane Hawkeswood" userId="63bada2e-462c-4af3-bfba-3429ca74680e" providerId="ADAL" clId="{F5251176-10A4-40F0-8718-B8BBD4DB8074}" dt="2024-06-17T07:52:10.658" v="1453" actId="962"/>
          <ac:picMkLst>
            <pc:docMk/>
            <pc:sldMk cId="2411199564" sldId="381"/>
            <ac:picMk id="5" creationId="{F84170AB-D4F0-9DA8-E9CB-45A9B1256BF3}"/>
          </ac:picMkLst>
        </pc:picChg>
      </pc:sldChg>
      <pc:sldChg chg="modSp mod">
        <pc:chgData name="Jane Hawkeswood" userId="63bada2e-462c-4af3-bfba-3429ca74680e" providerId="ADAL" clId="{F5251176-10A4-40F0-8718-B8BBD4DB8074}" dt="2024-06-17T07:59:01.931" v="2373" actId="20577"/>
        <pc:sldMkLst>
          <pc:docMk/>
          <pc:sldMk cId="3660877431" sldId="382"/>
        </pc:sldMkLst>
        <pc:spChg chg="mod">
          <ac:chgData name="Jane Hawkeswood" userId="63bada2e-462c-4af3-bfba-3429ca74680e" providerId="ADAL" clId="{F5251176-10A4-40F0-8718-B8BBD4DB8074}" dt="2024-06-17T07:59:01.931" v="2373" actId="20577"/>
          <ac:spMkLst>
            <pc:docMk/>
            <pc:sldMk cId="3660877431" sldId="382"/>
            <ac:spMk id="2" creationId="{9BCB266D-AD1A-71B5-C21F-52754938B35B}"/>
          </ac:spMkLst>
        </pc:spChg>
        <pc:picChg chg="mod">
          <ac:chgData name="Jane Hawkeswood" userId="63bada2e-462c-4af3-bfba-3429ca74680e" providerId="ADAL" clId="{F5251176-10A4-40F0-8718-B8BBD4DB8074}" dt="2024-06-17T07:52:51.636" v="1553" actId="962"/>
          <ac:picMkLst>
            <pc:docMk/>
            <pc:sldMk cId="3660877431" sldId="382"/>
            <ac:picMk id="10" creationId="{606C585D-21B3-3E9E-E01C-D32550C42D09}"/>
          </ac:picMkLst>
        </pc:picChg>
      </pc:sldChg>
      <pc:sldChg chg="modSp mod">
        <pc:chgData name="Jane Hawkeswood" userId="63bada2e-462c-4af3-bfba-3429ca74680e" providerId="ADAL" clId="{F5251176-10A4-40F0-8718-B8BBD4DB8074}" dt="2024-06-17T07:53:04.022" v="1557" actId="962"/>
        <pc:sldMkLst>
          <pc:docMk/>
          <pc:sldMk cId="1813945097" sldId="383"/>
        </pc:sldMkLst>
        <pc:picChg chg="mod">
          <ac:chgData name="Jane Hawkeswood" userId="63bada2e-462c-4af3-bfba-3429ca74680e" providerId="ADAL" clId="{F5251176-10A4-40F0-8718-B8BBD4DB8074}" dt="2024-06-17T07:53:04.022" v="1557" actId="962"/>
          <ac:picMkLst>
            <pc:docMk/>
            <pc:sldMk cId="1813945097" sldId="383"/>
            <ac:picMk id="22" creationId="{A0F23007-AE3C-EC1B-4B90-F3335202F710}"/>
          </ac:picMkLst>
        </pc:picChg>
      </pc:sldChg>
      <pc:sldChg chg="modSp mod">
        <pc:chgData name="Jane Hawkeswood" userId="63bada2e-462c-4af3-bfba-3429ca74680e" providerId="ADAL" clId="{F5251176-10A4-40F0-8718-B8BBD4DB8074}" dt="2024-06-17T07:54:20.412" v="1771" actId="962"/>
        <pc:sldMkLst>
          <pc:docMk/>
          <pc:sldMk cId="1161978148" sldId="384"/>
        </pc:sldMkLst>
        <pc:picChg chg="mod">
          <ac:chgData name="Jane Hawkeswood" userId="63bada2e-462c-4af3-bfba-3429ca74680e" providerId="ADAL" clId="{F5251176-10A4-40F0-8718-B8BBD4DB8074}" dt="2024-06-17T07:54:20.412" v="1771" actId="962"/>
          <ac:picMkLst>
            <pc:docMk/>
            <pc:sldMk cId="1161978148" sldId="384"/>
            <ac:picMk id="16" creationId="{5DE84F82-DBBF-B7F4-77D2-B56F9E1CBCBA}"/>
          </ac:picMkLst>
        </pc:picChg>
      </pc:sldChg>
      <pc:sldChg chg="modSp mod">
        <pc:chgData name="Jane Hawkeswood" userId="63bada2e-462c-4af3-bfba-3429ca74680e" providerId="ADAL" clId="{F5251176-10A4-40F0-8718-B8BBD4DB8074}" dt="2024-06-17T07:56:39.640" v="2233" actId="962"/>
        <pc:sldMkLst>
          <pc:docMk/>
          <pc:sldMk cId="2117409349" sldId="385"/>
        </pc:sldMkLst>
        <pc:picChg chg="mod">
          <ac:chgData name="Jane Hawkeswood" userId="63bada2e-462c-4af3-bfba-3429ca74680e" providerId="ADAL" clId="{F5251176-10A4-40F0-8718-B8BBD4DB8074}" dt="2024-06-17T07:56:39.640" v="2233" actId="962"/>
          <ac:picMkLst>
            <pc:docMk/>
            <pc:sldMk cId="2117409349" sldId="385"/>
            <ac:picMk id="12" creationId="{8BA565CD-CA8F-469E-9321-1C10EB2F26DE}"/>
          </ac:picMkLst>
        </pc:picChg>
        <pc:picChg chg="mod">
          <ac:chgData name="Jane Hawkeswood" userId="63bada2e-462c-4af3-bfba-3429ca74680e" providerId="ADAL" clId="{F5251176-10A4-40F0-8718-B8BBD4DB8074}" dt="2024-06-17T07:56:35.562" v="2231" actId="962"/>
          <ac:picMkLst>
            <pc:docMk/>
            <pc:sldMk cId="2117409349" sldId="385"/>
            <ac:picMk id="14" creationId="{BD8E3CF7-95EC-D8D8-8894-0F314B871F03}"/>
          </ac:picMkLst>
        </pc:picChg>
        <pc:picChg chg="mod">
          <ac:chgData name="Jane Hawkeswood" userId="63bada2e-462c-4af3-bfba-3429ca74680e" providerId="ADAL" clId="{F5251176-10A4-40F0-8718-B8BBD4DB8074}" dt="2024-06-17T07:56:14.476" v="2229" actId="962"/>
          <ac:picMkLst>
            <pc:docMk/>
            <pc:sldMk cId="2117409349" sldId="385"/>
            <ac:picMk id="16" creationId="{86740022-6559-AE8F-6A28-21655C734D0B}"/>
          </ac:picMkLst>
        </pc:picChg>
      </pc:sldChg>
      <pc:sldChg chg="modSp mod">
        <pc:chgData name="Jane Hawkeswood" userId="63bada2e-462c-4af3-bfba-3429ca74680e" providerId="ADAL" clId="{F5251176-10A4-40F0-8718-B8BBD4DB8074}" dt="2024-06-17T07:58:00.813" v="2355" actId="962"/>
        <pc:sldMkLst>
          <pc:docMk/>
          <pc:sldMk cId="3080830835" sldId="386"/>
        </pc:sldMkLst>
        <pc:picChg chg="mod">
          <ac:chgData name="Jane Hawkeswood" userId="63bada2e-462c-4af3-bfba-3429ca74680e" providerId="ADAL" clId="{F5251176-10A4-40F0-8718-B8BBD4DB8074}" dt="2024-06-17T07:58:00.813" v="2355" actId="962"/>
          <ac:picMkLst>
            <pc:docMk/>
            <pc:sldMk cId="3080830835" sldId="386"/>
            <ac:picMk id="7" creationId="{C121805D-7998-7130-357E-A1F0BEF42BA0}"/>
          </ac:picMkLst>
        </pc:picChg>
      </pc:sldChg>
      <pc:sldChg chg="modSp mod">
        <pc:chgData name="Jane Hawkeswood" userId="63bada2e-462c-4af3-bfba-3429ca74680e" providerId="ADAL" clId="{F5251176-10A4-40F0-8718-B8BBD4DB8074}" dt="2024-06-17T07:48:12.418" v="1081" actId="1076"/>
        <pc:sldMkLst>
          <pc:docMk/>
          <pc:sldMk cId="3893940670" sldId="388"/>
        </pc:sldMkLst>
        <pc:picChg chg="mod">
          <ac:chgData name="Jane Hawkeswood" userId="63bada2e-462c-4af3-bfba-3429ca74680e" providerId="ADAL" clId="{F5251176-10A4-40F0-8718-B8BBD4DB8074}" dt="2024-06-17T07:47:37.191" v="1079" actId="962"/>
          <ac:picMkLst>
            <pc:docMk/>
            <pc:sldMk cId="3893940670" sldId="388"/>
            <ac:picMk id="8" creationId="{A385BE33-348A-1011-DB8B-9D152AE8383A}"/>
          </ac:picMkLst>
        </pc:picChg>
        <pc:picChg chg="mod">
          <ac:chgData name="Jane Hawkeswood" userId="63bada2e-462c-4af3-bfba-3429ca74680e" providerId="ADAL" clId="{F5251176-10A4-40F0-8718-B8BBD4DB8074}" dt="2024-06-17T07:48:12.418" v="1081" actId="1076"/>
          <ac:picMkLst>
            <pc:docMk/>
            <pc:sldMk cId="3893940670" sldId="388"/>
            <ac:picMk id="11" creationId="{5009B5FF-BE8D-F4A0-1AA6-C9D7E37BB842}"/>
          </ac:picMkLst>
        </pc:picChg>
      </pc:sldChg>
      <pc:sldChg chg="modSp mod">
        <pc:chgData name="Jane Hawkeswood" userId="63bada2e-462c-4af3-bfba-3429ca74680e" providerId="ADAL" clId="{F5251176-10A4-40F0-8718-B8BBD4DB8074}" dt="2024-06-17T07:59:10.204" v="2374" actId="20577"/>
        <pc:sldMkLst>
          <pc:docMk/>
          <pc:sldMk cId="2462746777" sldId="390"/>
        </pc:sldMkLst>
        <pc:spChg chg="mod">
          <ac:chgData name="Jane Hawkeswood" userId="63bada2e-462c-4af3-bfba-3429ca74680e" providerId="ADAL" clId="{F5251176-10A4-40F0-8718-B8BBD4DB8074}" dt="2024-06-17T07:59:10.204" v="2374" actId="20577"/>
          <ac:spMkLst>
            <pc:docMk/>
            <pc:sldMk cId="2462746777" sldId="390"/>
            <ac:spMk id="2" creationId="{9BF5E28F-2623-928D-E846-F37F38A75D9E}"/>
          </ac:spMkLst>
        </pc:spChg>
        <pc:picChg chg="mod">
          <ac:chgData name="Jane Hawkeswood" userId="63bada2e-462c-4af3-bfba-3429ca74680e" providerId="ADAL" clId="{F5251176-10A4-40F0-8718-B8BBD4DB8074}" dt="2024-06-17T07:55:12.504" v="2089" actId="962"/>
          <ac:picMkLst>
            <pc:docMk/>
            <pc:sldMk cId="2462746777" sldId="390"/>
            <ac:picMk id="14" creationId="{4917945D-3E4A-273B-2588-93F151FFFFB6}"/>
          </ac:picMkLst>
        </pc:picChg>
      </pc:sldChg>
      <pc:sldChg chg="addSp delSp modSp new mod modAnim">
        <pc:chgData name="Jane Hawkeswood" userId="63bada2e-462c-4af3-bfba-3429ca74680e" providerId="ADAL" clId="{F5251176-10A4-40F0-8718-B8BBD4DB8074}" dt="2024-06-17T06:34:01.888" v="46" actId="962"/>
        <pc:sldMkLst>
          <pc:docMk/>
          <pc:sldMk cId="1871613223" sldId="391"/>
        </pc:sldMkLst>
        <pc:spChg chg="mod">
          <ac:chgData name="Jane Hawkeswood" userId="63bada2e-462c-4af3-bfba-3429ca74680e" providerId="ADAL" clId="{F5251176-10A4-40F0-8718-B8BBD4DB8074}" dt="2024-06-17T06:33:49.805" v="43" actId="20577"/>
          <ac:spMkLst>
            <pc:docMk/>
            <pc:sldMk cId="1871613223" sldId="391"/>
            <ac:spMk id="2" creationId="{0C4A602B-002A-E4DA-59C7-DACD077E1B49}"/>
          </ac:spMkLst>
        </pc:spChg>
        <pc:spChg chg="del mod">
          <ac:chgData name="Jane Hawkeswood" userId="63bada2e-462c-4af3-bfba-3429ca74680e" providerId="ADAL" clId="{F5251176-10A4-40F0-8718-B8BBD4DB8074}" dt="2024-06-17T06:33:20.588" v="22" actId="478"/>
          <ac:spMkLst>
            <pc:docMk/>
            <pc:sldMk cId="1871613223" sldId="391"/>
            <ac:spMk id="3" creationId="{513311EA-C012-B095-0FE0-4005853858CC}"/>
          </ac:spMkLst>
        </pc:spChg>
        <pc:spChg chg="del">
          <ac:chgData name="Jane Hawkeswood" userId="63bada2e-462c-4af3-bfba-3429ca74680e" providerId="ADAL" clId="{F5251176-10A4-40F0-8718-B8BBD4DB8074}" dt="2024-06-17T06:33:24.123" v="23" actId="478"/>
          <ac:spMkLst>
            <pc:docMk/>
            <pc:sldMk cId="1871613223" sldId="391"/>
            <ac:spMk id="4" creationId="{6EE3FBCA-366B-C116-FDF7-4780B52A55D3}"/>
          </ac:spMkLst>
        </pc:spChg>
        <pc:spChg chg="del">
          <ac:chgData name="Jane Hawkeswood" userId="63bada2e-462c-4af3-bfba-3429ca74680e" providerId="ADAL" clId="{F5251176-10A4-40F0-8718-B8BBD4DB8074}" dt="2024-06-17T06:33:26.163" v="24" actId="478"/>
          <ac:spMkLst>
            <pc:docMk/>
            <pc:sldMk cId="1871613223" sldId="391"/>
            <ac:spMk id="5" creationId="{BA18EBDD-07D4-FEC8-7C53-4F48F08CFD57}"/>
          </ac:spMkLst>
        </pc:spChg>
        <pc:spChg chg="del">
          <ac:chgData name="Jane Hawkeswood" userId="63bada2e-462c-4af3-bfba-3429ca74680e" providerId="ADAL" clId="{F5251176-10A4-40F0-8718-B8BBD4DB8074}" dt="2024-06-17T06:33:30.539" v="26" actId="478"/>
          <ac:spMkLst>
            <pc:docMk/>
            <pc:sldMk cId="1871613223" sldId="391"/>
            <ac:spMk id="6" creationId="{C402F226-AF30-A5AB-AD96-629623A75E90}"/>
          </ac:spMkLst>
        </pc:spChg>
        <pc:spChg chg="del">
          <ac:chgData name="Jane Hawkeswood" userId="63bada2e-462c-4af3-bfba-3429ca74680e" providerId="ADAL" clId="{F5251176-10A4-40F0-8718-B8BBD4DB8074}" dt="2024-06-17T06:33:28.892" v="25" actId="478"/>
          <ac:spMkLst>
            <pc:docMk/>
            <pc:sldMk cId="1871613223" sldId="391"/>
            <ac:spMk id="7" creationId="{3CC19240-D0CD-96B4-A8C8-6709B47BFA1B}"/>
          </ac:spMkLst>
        </pc:spChg>
        <pc:spChg chg="del">
          <ac:chgData name="Jane Hawkeswood" userId="63bada2e-462c-4af3-bfba-3429ca74680e" providerId="ADAL" clId="{F5251176-10A4-40F0-8718-B8BBD4DB8074}" dt="2024-06-17T06:33:32.786" v="27" actId="478"/>
          <ac:spMkLst>
            <pc:docMk/>
            <pc:sldMk cId="1871613223" sldId="391"/>
            <ac:spMk id="8" creationId="{B5FFDD40-282F-F17C-9B6F-98D0512D6B88}"/>
          </ac:spMkLst>
        </pc:spChg>
        <pc:picChg chg="add mod">
          <ac:chgData name="Jane Hawkeswood" userId="63bada2e-462c-4af3-bfba-3429ca74680e" providerId="ADAL" clId="{F5251176-10A4-40F0-8718-B8BBD4DB8074}" dt="2024-06-17T06:34:01.888" v="46" actId="962"/>
          <ac:picMkLst>
            <pc:docMk/>
            <pc:sldMk cId="1871613223" sldId="391"/>
            <ac:picMk id="12" creationId="{34B4A0D7-6083-5F08-76DA-7CC6D229513B}"/>
          </ac:picMkLst>
        </pc:picChg>
      </pc:sldChg>
      <pc:sldChg chg="delSp modSp add mod delAnim">
        <pc:chgData name="Jane Hawkeswood" userId="63bada2e-462c-4af3-bfba-3429ca74680e" providerId="ADAL" clId="{F5251176-10A4-40F0-8718-B8BBD4DB8074}" dt="2024-06-17T07:58:41.188" v="2370" actId="20577"/>
        <pc:sldMkLst>
          <pc:docMk/>
          <pc:sldMk cId="961908074" sldId="392"/>
        </pc:sldMkLst>
        <pc:spChg chg="mod">
          <ac:chgData name="Jane Hawkeswood" userId="63bada2e-462c-4af3-bfba-3429ca74680e" providerId="ADAL" clId="{F5251176-10A4-40F0-8718-B8BBD4DB8074}" dt="2024-06-17T07:58:41.188" v="2370" actId="20577"/>
          <ac:spMkLst>
            <pc:docMk/>
            <pc:sldMk cId="961908074" sldId="392"/>
            <ac:spMk id="12" creationId="{F6C6560D-5E6F-20B9-CDC9-3DA4A08D10C9}"/>
          </ac:spMkLst>
        </pc:spChg>
        <pc:picChg chg="del">
          <ac:chgData name="Jane Hawkeswood" userId="63bada2e-462c-4af3-bfba-3429ca74680e" providerId="ADAL" clId="{F5251176-10A4-40F0-8718-B8BBD4DB8074}" dt="2024-06-17T06:50:34.986" v="64" actId="478"/>
          <ac:picMkLst>
            <pc:docMk/>
            <pc:sldMk cId="961908074" sldId="392"/>
            <ac:picMk id="9" creationId="{76B1701B-EC50-3F58-ED3C-D739237ADC33}"/>
          </ac:picMkLst>
        </pc:picChg>
        <pc:picChg chg="mod">
          <ac:chgData name="Jane Hawkeswood" userId="63bada2e-462c-4af3-bfba-3429ca74680e" providerId="ADAL" clId="{F5251176-10A4-40F0-8718-B8BBD4DB8074}" dt="2024-06-17T06:50:36.949" v="65" actId="1076"/>
          <ac:picMkLst>
            <pc:docMk/>
            <pc:sldMk cId="961908074" sldId="392"/>
            <ac:picMk id="11" creationId="{22170912-CBE0-8833-D539-C4A99B6A845D}"/>
          </ac:picMkLst>
        </pc:picChg>
        <pc:picChg chg="del">
          <ac:chgData name="Jane Hawkeswood" userId="63bada2e-462c-4af3-bfba-3429ca74680e" providerId="ADAL" clId="{F5251176-10A4-40F0-8718-B8BBD4DB8074}" dt="2024-06-17T06:50:29.467" v="62" actId="478"/>
          <ac:picMkLst>
            <pc:docMk/>
            <pc:sldMk cId="961908074" sldId="392"/>
            <ac:picMk id="15" creationId="{C095E8C5-0C0E-2668-85FC-624ECAACF1D0}"/>
          </ac:picMkLst>
        </pc:picChg>
      </pc:sldChg>
      <pc:sldChg chg="delSp modSp add mod delAnim">
        <pc:chgData name="Jane Hawkeswood" userId="63bada2e-462c-4af3-bfba-3429ca74680e" providerId="ADAL" clId="{F5251176-10A4-40F0-8718-B8BBD4DB8074}" dt="2024-06-17T07:58:48.539" v="2372" actId="20577"/>
        <pc:sldMkLst>
          <pc:docMk/>
          <pc:sldMk cId="2068138847" sldId="393"/>
        </pc:sldMkLst>
        <pc:spChg chg="mod">
          <ac:chgData name="Jane Hawkeswood" userId="63bada2e-462c-4af3-bfba-3429ca74680e" providerId="ADAL" clId="{F5251176-10A4-40F0-8718-B8BBD4DB8074}" dt="2024-06-17T07:58:48.539" v="2372" actId="20577"/>
          <ac:spMkLst>
            <pc:docMk/>
            <pc:sldMk cId="2068138847" sldId="393"/>
            <ac:spMk id="12" creationId="{F6C6560D-5E6F-20B9-CDC9-3DA4A08D10C9}"/>
          </ac:spMkLst>
        </pc:spChg>
        <pc:picChg chg="del">
          <ac:chgData name="Jane Hawkeswood" userId="63bada2e-462c-4af3-bfba-3429ca74680e" providerId="ADAL" clId="{F5251176-10A4-40F0-8718-B8BBD4DB8074}" dt="2024-06-17T06:50:45.712" v="69" actId="478"/>
          <ac:picMkLst>
            <pc:docMk/>
            <pc:sldMk cId="2068138847" sldId="393"/>
            <ac:picMk id="9" creationId="{76B1701B-EC50-3F58-ED3C-D739237ADC33}"/>
          </ac:picMkLst>
        </pc:picChg>
        <pc:picChg chg="del">
          <ac:chgData name="Jane Hawkeswood" userId="63bada2e-462c-4af3-bfba-3429ca74680e" providerId="ADAL" clId="{F5251176-10A4-40F0-8718-B8BBD4DB8074}" dt="2024-06-17T06:50:44.949" v="68" actId="478"/>
          <ac:picMkLst>
            <pc:docMk/>
            <pc:sldMk cId="2068138847" sldId="393"/>
            <ac:picMk id="11" creationId="{22170912-CBE0-8833-D539-C4A99B6A845D}"/>
          </ac:picMkLst>
        </pc:picChg>
        <pc:picChg chg="mod">
          <ac:chgData name="Jane Hawkeswood" userId="63bada2e-462c-4af3-bfba-3429ca74680e" providerId="ADAL" clId="{F5251176-10A4-40F0-8718-B8BBD4DB8074}" dt="2024-06-17T06:50:48.394" v="70" actId="1076"/>
          <ac:picMkLst>
            <pc:docMk/>
            <pc:sldMk cId="2068138847" sldId="393"/>
            <ac:picMk id="15" creationId="{C095E8C5-0C0E-2668-85FC-624ECAACF1D0}"/>
          </ac:picMkLst>
        </pc:picChg>
      </pc:sldChg>
      <pc:sldChg chg="new del">
        <pc:chgData name="Jane Hawkeswood" userId="63bada2e-462c-4af3-bfba-3429ca74680e" providerId="ADAL" clId="{F5251176-10A4-40F0-8718-B8BBD4DB8074}" dt="2024-06-17T06:50:01.802" v="58" actId="2696"/>
        <pc:sldMkLst>
          <pc:docMk/>
          <pc:sldMk cId="2555238307" sldId="393"/>
        </pc:sldMkLst>
      </pc:sldChg>
    </pc:docChg>
  </pc:docChgLst>
  <pc:docChgLst>
    <pc:chgData name="Kylie Geard" userId="b930dff3-5db0-4b18-9d4c-f929b90677dc" providerId="ADAL" clId="{F5F0BD3F-C772-43F1-8BFF-71599909AFDF}"/>
    <pc:docChg chg="undo custSel addSld delSld modSld sldOrd">
      <pc:chgData name="Kylie Geard" userId="b930dff3-5db0-4b18-9d4c-f929b90677dc" providerId="ADAL" clId="{F5F0BD3F-C772-43F1-8BFF-71599909AFDF}" dt="2024-06-18T04:35:54.756" v="79" actId="13244"/>
      <pc:docMkLst>
        <pc:docMk/>
      </pc:docMkLst>
      <pc:sldChg chg="modAnim">
        <pc:chgData name="Kylie Geard" userId="b930dff3-5db0-4b18-9d4c-f929b90677dc" providerId="ADAL" clId="{F5F0BD3F-C772-43F1-8BFF-71599909AFDF}" dt="2024-06-18T04:13:44.809" v="2"/>
        <pc:sldMkLst>
          <pc:docMk/>
          <pc:sldMk cId="612033419" sldId="361"/>
        </pc:sldMkLst>
      </pc:sldChg>
      <pc:sldChg chg="modSp mod modAnim">
        <pc:chgData name="Kylie Geard" userId="b930dff3-5db0-4b18-9d4c-f929b90677dc" providerId="ADAL" clId="{F5F0BD3F-C772-43F1-8BFF-71599909AFDF}" dt="2024-06-18T04:35:02.662" v="76" actId="13244"/>
        <pc:sldMkLst>
          <pc:docMk/>
          <pc:sldMk cId="2017919274" sldId="363"/>
        </pc:sldMkLst>
        <pc:spChg chg="ord">
          <ac:chgData name="Kylie Geard" userId="b930dff3-5db0-4b18-9d4c-f929b90677dc" providerId="ADAL" clId="{F5F0BD3F-C772-43F1-8BFF-71599909AFDF}" dt="2024-06-18T04:35:02.662" v="76" actId="13244"/>
          <ac:spMkLst>
            <pc:docMk/>
            <pc:sldMk cId="2017919274" sldId="363"/>
            <ac:spMk id="2" creationId="{703E20B1-7EFB-FFA2-95D6-C74AD5958FF4}"/>
          </ac:spMkLst>
        </pc:spChg>
      </pc:sldChg>
      <pc:sldChg chg="modSp mod">
        <pc:chgData name="Kylie Geard" userId="b930dff3-5db0-4b18-9d4c-f929b90677dc" providerId="ADAL" clId="{F5F0BD3F-C772-43F1-8BFF-71599909AFDF}" dt="2024-06-18T04:35:26.897" v="77" actId="13244"/>
        <pc:sldMkLst>
          <pc:docMk/>
          <pc:sldMk cId="3095324078" sldId="364"/>
        </pc:sldMkLst>
        <pc:spChg chg="ord">
          <ac:chgData name="Kylie Geard" userId="b930dff3-5db0-4b18-9d4c-f929b90677dc" providerId="ADAL" clId="{F5F0BD3F-C772-43F1-8BFF-71599909AFDF}" dt="2024-06-18T04:35:26.897" v="77" actId="13244"/>
          <ac:spMkLst>
            <pc:docMk/>
            <pc:sldMk cId="3095324078" sldId="364"/>
            <ac:spMk id="6" creationId="{F7D22DC8-E905-6ED0-F4E1-E6DD4F07913A}"/>
          </ac:spMkLst>
        </pc:spChg>
        <pc:picChg chg="mod">
          <ac:chgData name="Kylie Geard" userId="b930dff3-5db0-4b18-9d4c-f929b90677dc" providerId="ADAL" clId="{F5F0BD3F-C772-43F1-8BFF-71599909AFDF}" dt="2024-06-18T04:26:49.594" v="70" actId="1076"/>
          <ac:picMkLst>
            <pc:docMk/>
            <pc:sldMk cId="3095324078" sldId="364"/>
            <ac:picMk id="8" creationId="{8DD1F8BD-AC29-90AF-3FF1-2E356D5933DB}"/>
          </ac:picMkLst>
        </pc:picChg>
      </pc:sldChg>
      <pc:sldChg chg="modAnim">
        <pc:chgData name="Kylie Geard" userId="b930dff3-5db0-4b18-9d4c-f929b90677dc" providerId="ADAL" clId="{F5F0BD3F-C772-43F1-8BFF-71599909AFDF}" dt="2024-06-18T04:15:57.976" v="10"/>
        <pc:sldMkLst>
          <pc:docMk/>
          <pc:sldMk cId="3160707521" sldId="366"/>
        </pc:sldMkLst>
      </pc:sldChg>
      <pc:sldChg chg="modAnim">
        <pc:chgData name="Kylie Geard" userId="b930dff3-5db0-4b18-9d4c-f929b90677dc" providerId="ADAL" clId="{F5F0BD3F-C772-43F1-8BFF-71599909AFDF}" dt="2024-06-18T04:17:36.068" v="15"/>
        <pc:sldMkLst>
          <pc:docMk/>
          <pc:sldMk cId="1263018361" sldId="369"/>
        </pc:sldMkLst>
      </pc:sldChg>
      <pc:sldChg chg="modSp mod modAnim">
        <pc:chgData name="Kylie Geard" userId="b930dff3-5db0-4b18-9d4c-f929b90677dc" providerId="ADAL" clId="{F5F0BD3F-C772-43F1-8BFF-71599909AFDF}" dt="2024-06-18T04:18:39.451" v="21"/>
        <pc:sldMkLst>
          <pc:docMk/>
          <pc:sldMk cId="997434297" sldId="372"/>
        </pc:sldMkLst>
        <pc:picChg chg="mod">
          <ac:chgData name="Kylie Geard" userId="b930dff3-5db0-4b18-9d4c-f929b90677dc" providerId="ADAL" clId="{F5F0BD3F-C772-43F1-8BFF-71599909AFDF}" dt="2024-06-18T04:18:14.248" v="19" actId="1076"/>
          <ac:picMkLst>
            <pc:docMk/>
            <pc:sldMk cId="997434297" sldId="372"/>
            <ac:picMk id="15" creationId="{289BA7AE-3CB0-AC48-5D81-D96175F2D1ED}"/>
          </ac:picMkLst>
        </pc:picChg>
        <pc:picChg chg="mod">
          <ac:chgData name="Kylie Geard" userId="b930dff3-5db0-4b18-9d4c-f929b90677dc" providerId="ADAL" clId="{F5F0BD3F-C772-43F1-8BFF-71599909AFDF}" dt="2024-06-18T04:18:13.667" v="18" actId="1076"/>
          <ac:picMkLst>
            <pc:docMk/>
            <pc:sldMk cId="997434297" sldId="372"/>
            <ac:picMk id="16" creationId="{A04E33CD-F6AB-2437-CD2B-E7E3DB614635}"/>
          </ac:picMkLst>
        </pc:picChg>
      </pc:sldChg>
      <pc:sldChg chg="modAnim">
        <pc:chgData name="Kylie Geard" userId="b930dff3-5db0-4b18-9d4c-f929b90677dc" providerId="ADAL" clId="{F5F0BD3F-C772-43F1-8BFF-71599909AFDF}" dt="2024-06-18T04:21:41.934" v="29"/>
        <pc:sldMkLst>
          <pc:docMk/>
          <pc:sldMk cId="4206287161" sldId="373"/>
        </pc:sldMkLst>
      </pc:sldChg>
      <pc:sldChg chg="modAnim">
        <pc:chgData name="Kylie Geard" userId="b930dff3-5db0-4b18-9d4c-f929b90677dc" providerId="ADAL" clId="{F5F0BD3F-C772-43F1-8BFF-71599909AFDF}" dt="2024-06-18T04:22:47.443" v="41"/>
        <pc:sldMkLst>
          <pc:docMk/>
          <pc:sldMk cId="1553488894" sldId="374"/>
        </pc:sldMkLst>
      </pc:sldChg>
      <pc:sldChg chg="modAnim">
        <pc:chgData name="Kylie Geard" userId="b930dff3-5db0-4b18-9d4c-f929b90677dc" providerId="ADAL" clId="{F5F0BD3F-C772-43F1-8BFF-71599909AFDF}" dt="2024-06-18T04:23:00.538" v="42"/>
        <pc:sldMkLst>
          <pc:docMk/>
          <pc:sldMk cId="705933291" sldId="375"/>
        </pc:sldMkLst>
      </pc:sldChg>
      <pc:sldChg chg="modAnim">
        <pc:chgData name="Kylie Geard" userId="b930dff3-5db0-4b18-9d4c-f929b90677dc" providerId="ADAL" clId="{F5F0BD3F-C772-43F1-8BFF-71599909AFDF}" dt="2024-06-18T04:23:20.386" v="45"/>
        <pc:sldMkLst>
          <pc:docMk/>
          <pc:sldMk cId="3525169291" sldId="377"/>
        </pc:sldMkLst>
      </pc:sldChg>
      <pc:sldChg chg="modAnim">
        <pc:chgData name="Kylie Geard" userId="b930dff3-5db0-4b18-9d4c-f929b90677dc" providerId="ADAL" clId="{F5F0BD3F-C772-43F1-8BFF-71599909AFDF}" dt="2024-06-18T04:23:42.005" v="49"/>
        <pc:sldMkLst>
          <pc:docMk/>
          <pc:sldMk cId="4020459928" sldId="379"/>
        </pc:sldMkLst>
      </pc:sldChg>
      <pc:sldChg chg="modAnim">
        <pc:chgData name="Kylie Geard" userId="b930dff3-5db0-4b18-9d4c-f929b90677dc" providerId="ADAL" clId="{F5F0BD3F-C772-43F1-8BFF-71599909AFDF}" dt="2024-06-18T04:24:20.501" v="57"/>
        <pc:sldMkLst>
          <pc:docMk/>
          <pc:sldMk cId="1395340250" sldId="380"/>
        </pc:sldMkLst>
      </pc:sldChg>
      <pc:sldChg chg="modSp mod modAnim">
        <pc:chgData name="Kylie Geard" userId="b930dff3-5db0-4b18-9d4c-f929b90677dc" providerId="ADAL" clId="{F5F0BD3F-C772-43F1-8BFF-71599909AFDF}" dt="2024-06-18T04:35:40.861" v="78" actId="13244"/>
        <pc:sldMkLst>
          <pc:docMk/>
          <pc:sldMk cId="2411199564" sldId="381"/>
        </pc:sldMkLst>
        <pc:spChg chg="ord">
          <ac:chgData name="Kylie Geard" userId="b930dff3-5db0-4b18-9d4c-f929b90677dc" providerId="ADAL" clId="{F5F0BD3F-C772-43F1-8BFF-71599909AFDF}" dt="2024-06-18T04:35:40.861" v="78" actId="13244"/>
          <ac:spMkLst>
            <pc:docMk/>
            <pc:sldMk cId="2411199564" sldId="381"/>
            <ac:spMk id="6" creationId="{99390930-4507-39D8-BFCC-3D2FFAA5B91D}"/>
          </ac:spMkLst>
        </pc:spChg>
      </pc:sldChg>
      <pc:sldChg chg="modSp mod">
        <pc:chgData name="Kylie Geard" userId="b930dff3-5db0-4b18-9d4c-f929b90677dc" providerId="ADAL" clId="{F5F0BD3F-C772-43F1-8BFF-71599909AFDF}" dt="2024-06-18T04:35:54.756" v="79" actId="13244"/>
        <pc:sldMkLst>
          <pc:docMk/>
          <pc:sldMk cId="3660877431" sldId="382"/>
        </pc:sldMkLst>
        <pc:picChg chg="ord">
          <ac:chgData name="Kylie Geard" userId="b930dff3-5db0-4b18-9d4c-f929b90677dc" providerId="ADAL" clId="{F5F0BD3F-C772-43F1-8BFF-71599909AFDF}" dt="2024-06-18T04:35:54.756" v="79" actId="13244"/>
          <ac:picMkLst>
            <pc:docMk/>
            <pc:sldMk cId="3660877431" sldId="382"/>
            <ac:picMk id="10" creationId="{606C585D-21B3-3E9E-E01C-D32550C42D09}"/>
          </ac:picMkLst>
        </pc:picChg>
      </pc:sldChg>
      <pc:sldChg chg="modAnim">
        <pc:chgData name="Kylie Geard" userId="b930dff3-5db0-4b18-9d4c-f929b90677dc" providerId="ADAL" clId="{F5F0BD3F-C772-43F1-8BFF-71599909AFDF}" dt="2024-06-18T04:24:39.606" v="60"/>
        <pc:sldMkLst>
          <pc:docMk/>
          <pc:sldMk cId="1813945097" sldId="383"/>
        </pc:sldMkLst>
      </pc:sldChg>
      <pc:sldChg chg="modAnim">
        <pc:chgData name="Kylie Geard" userId="b930dff3-5db0-4b18-9d4c-f929b90677dc" providerId="ADAL" clId="{F5F0BD3F-C772-43F1-8BFF-71599909AFDF}" dt="2024-06-18T04:24:59.005" v="62"/>
        <pc:sldMkLst>
          <pc:docMk/>
          <pc:sldMk cId="1161978148" sldId="384"/>
        </pc:sldMkLst>
      </pc:sldChg>
      <pc:sldChg chg="modAnim">
        <pc:chgData name="Kylie Geard" userId="b930dff3-5db0-4b18-9d4c-f929b90677dc" providerId="ADAL" clId="{F5F0BD3F-C772-43F1-8BFF-71599909AFDF}" dt="2024-06-18T04:25:18.135" v="66"/>
        <pc:sldMkLst>
          <pc:docMk/>
          <pc:sldMk cId="2117409349" sldId="385"/>
        </pc:sldMkLst>
      </pc:sldChg>
      <pc:sldChg chg="modAnim">
        <pc:chgData name="Kylie Geard" userId="b930dff3-5db0-4b18-9d4c-f929b90677dc" providerId="ADAL" clId="{F5F0BD3F-C772-43F1-8BFF-71599909AFDF}" dt="2024-06-18T04:22:01.706" v="31"/>
        <pc:sldMkLst>
          <pc:docMk/>
          <pc:sldMk cId="2562866357" sldId="387"/>
        </pc:sldMkLst>
      </pc:sldChg>
      <pc:sldChg chg="delSp mod delAnim modAnim">
        <pc:chgData name="Kylie Geard" userId="b930dff3-5db0-4b18-9d4c-f929b90677dc" providerId="ADAL" clId="{F5F0BD3F-C772-43F1-8BFF-71599909AFDF}" dt="2024-06-18T04:19:45.274" v="24"/>
        <pc:sldMkLst>
          <pc:docMk/>
          <pc:sldMk cId="3893940670" sldId="388"/>
        </pc:sldMkLst>
        <pc:picChg chg="del">
          <ac:chgData name="Kylie Geard" userId="b930dff3-5db0-4b18-9d4c-f929b90677dc" providerId="ADAL" clId="{F5F0BD3F-C772-43F1-8BFF-71599909AFDF}" dt="2024-06-18T04:19:33.786" v="23" actId="478"/>
          <ac:picMkLst>
            <pc:docMk/>
            <pc:sldMk cId="3893940670" sldId="388"/>
            <ac:picMk id="11" creationId="{5009B5FF-BE8D-F4A0-1AA6-C9D7E37BB842}"/>
          </ac:picMkLst>
        </pc:picChg>
      </pc:sldChg>
      <pc:sldChg chg="modAnim">
        <pc:chgData name="Kylie Geard" userId="b930dff3-5db0-4b18-9d4c-f929b90677dc" providerId="ADAL" clId="{F5F0BD3F-C772-43F1-8BFF-71599909AFDF}" dt="2024-06-18T04:25:04.213" v="63"/>
        <pc:sldMkLst>
          <pc:docMk/>
          <pc:sldMk cId="2462746777" sldId="390"/>
        </pc:sldMkLst>
      </pc:sldChg>
      <pc:sldChg chg="modSp mod modAnim">
        <pc:chgData name="Kylie Geard" userId="b930dff3-5db0-4b18-9d4c-f929b90677dc" providerId="ADAL" clId="{F5F0BD3F-C772-43F1-8BFF-71599909AFDF}" dt="2024-06-18T04:15:16.457" v="9" actId="167"/>
        <pc:sldMkLst>
          <pc:docMk/>
          <pc:sldMk cId="1871613223" sldId="391"/>
        </pc:sldMkLst>
        <pc:picChg chg="ord">
          <ac:chgData name="Kylie Geard" userId="b930dff3-5db0-4b18-9d4c-f929b90677dc" providerId="ADAL" clId="{F5F0BD3F-C772-43F1-8BFF-71599909AFDF}" dt="2024-06-18T04:15:16.457" v="9" actId="167"/>
          <ac:picMkLst>
            <pc:docMk/>
            <pc:sldMk cId="1871613223" sldId="391"/>
            <ac:picMk id="12" creationId="{34B4A0D7-6083-5F08-76DA-7CC6D229513B}"/>
          </ac:picMkLst>
        </pc:picChg>
      </pc:sldChg>
      <pc:sldChg chg="ord modAnim">
        <pc:chgData name="Kylie Geard" userId="b930dff3-5db0-4b18-9d4c-f929b90677dc" providerId="ADAL" clId="{F5F0BD3F-C772-43F1-8BFF-71599909AFDF}" dt="2024-06-18T04:33:41.144" v="74"/>
        <pc:sldMkLst>
          <pc:docMk/>
          <pc:sldMk cId="961908074" sldId="392"/>
        </pc:sldMkLst>
      </pc:sldChg>
      <pc:sldChg chg="modAnim">
        <pc:chgData name="Kylie Geard" userId="b930dff3-5db0-4b18-9d4c-f929b90677dc" providerId="ADAL" clId="{F5F0BD3F-C772-43F1-8BFF-71599909AFDF}" dt="2024-06-18T04:16:33.148" v="13"/>
        <pc:sldMkLst>
          <pc:docMk/>
          <pc:sldMk cId="2068138847" sldId="393"/>
        </pc:sldMkLst>
      </pc:sldChg>
      <pc:sldChg chg="delSp modSp add mod delAnim modAnim">
        <pc:chgData name="Kylie Geard" userId="b930dff3-5db0-4b18-9d4c-f929b90677dc" providerId="ADAL" clId="{F5F0BD3F-C772-43F1-8BFF-71599909AFDF}" dt="2024-06-18T04:20:09.406" v="28"/>
        <pc:sldMkLst>
          <pc:docMk/>
          <pc:sldMk cId="1725949231" sldId="394"/>
        </pc:sldMkLst>
        <pc:picChg chg="del">
          <ac:chgData name="Kylie Geard" userId="b930dff3-5db0-4b18-9d4c-f929b90677dc" providerId="ADAL" clId="{F5F0BD3F-C772-43F1-8BFF-71599909AFDF}" dt="2024-06-18T04:19:56.250" v="25" actId="478"/>
          <ac:picMkLst>
            <pc:docMk/>
            <pc:sldMk cId="1725949231" sldId="394"/>
            <ac:picMk id="8" creationId="{A385BE33-348A-1011-DB8B-9D152AE8383A}"/>
          </ac:picMkLst>
        </pc:picChg>
        <pc:picChg chg="mod">
          <ac:chgData name="Kylie Geard" userId="b930dff3-5db0-4b18-9d4c-f929b90677dc" providerId="ADAL" clId="{F5F0BD3F-C772-43F1-8BFF-71599909AFDF}" dt="2024-06-18T04:20:01.705" v="27" actId="1076"/>
          <ac:picMkLst>
            <pc:docMk/>
            <pc:sldMk cId="1725949231" sldId="394"/>
            <ac:picMk id="11" creationId="{5009B5FF-BE8D-F4A0-1AA6-C9D7E37BB842}"/>
          </ac:picMkLst>
        </pc:picChg>
      </pc:sldChg>
      <pc:sldChg chg="modSp add del mod">
        <pc:chgData name="Kylie Geard" userId="b930dff3-5db0-4b18-9d4c-f929b90677dc" providerId="ADAL" clId="{F5F0BD3F-C772-43F1-8BFF-71599909AFDF}" dt="2024-06-18T04:26:50.522" v="72" actId="2890"/>
        <pc:sldMkLst>
          <pc:docMk/>
          <pc:sldMk cId="1070778497" sldId="395"/>
        </pc:sldMkLst>
        <pc:picChg chg="mod">
          <ac:chgData name="Kylie Geard" userId="b930dff3-5db0-4b18-9d4c-f929b90677dc" providerId="ADAL" clId="{F5F0BD3F-C772-43F1-8BFF-71599909AFDF}" dt="2024-06-18T04:26:49.988" v="71" actId="1076"/>
          <ac:picMkLst>
            <pc:docMk/>
            <pc:sldMk cId="1070778497" sldId="395"/>
            <ac:picMk id="8" creationId="{8DD1F8BD-AC29-90AF-3FF1-2E356D5933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9C4A591-A458-4822-BC04-83B10B194356}" type="datetimeFigureOut">
              <a:rPr lang="en" smtClean="0"/>
              <a:pPr/>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0A03F2E6-9F51-4289-953D-B2EF8579062F}" type="slidenum">
              <a:rPr lang="en" smtClean="0"/>
              <a:pPr/>
              <a:t>‹#›</a:t>
            </a:fld>
            <a:endParaRPr lang="en-US"/>
          </a:p>
        </p:txBody>
      </p:sp>
    </p:spTree>
    <p:extLst>
      <p:ext uri="{BB962C8B-B14F-4D97-AF65-F5344CB8AC3E}">
        <p14:creationId xmlns:p14="http://schemas.microsoft.com/office/powerpoint/2010/main" val="2838393133"/>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option 1_tex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F2C3B5-0EEE-7745-A7B9-592D5689F935}"/>
              </a:ext>
            </a:extLst>
          </p:cNvPr>
          <p:cNvSpPr/>
          <p:nvPr userDrawn="1"/>
        </p:nvSpPr>
        <p:spPr>
          <a:xfrm>
            <a:off x="0" y="0"/>
            <a:ext cx="9144000" cy="5143500"/>
          </a:xfrm>
          <a:prstGeom prst="rect">
            <a:avLst/>
          </a:prstGeom>
          <a:solidFill>
            <a:srgbClr val="00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hasCustomPrompt="1"/>
          </p:nvPr>
        </p:nvSpPr>
        <p:spPr>
          <a:xfrm>
            <a:off x="172557" y="230189"/>
            <a:ext cx="8430423" cy="1313530"/>
          </a:xfrm>
        </p:spPr>
        <p:txBody>
          <a:bodyPr anchor="t" anchorCtr="0"/>
          <a:lstStyle>
            <a:lvl1pPr algn="l">
              <a:lnSpc>
                <a:spcPct val="85000"/>
              </a:lnSpc>
              <a:defRPr sz="5400">
                <a:solidFill>
                  <a:schemeClr val="accent2"/>
                </a:solidFill>
              </a:defRPr>
            </a:lvl1pPr>
          </a:lstStyle>
          <a:p>
            <a:r>
              <a:rPr lang="en-GB" noProof="0"/>
              <a:t>Click to edit Project title</a:t>
            </a:r>
          </a:p>
        </p:txBody>
      </p:sp>
      <p:sp>
        <p:nvSpPr>
          <p:cNvPr id="3" name="Subtitle 2"/>
          <p:cNvSpPr>
            <a:spLocks noGrp="1"/>
          </p:cNvSpPr>
          <p:nvPr>
            <p:ph type="subTitle" idx="1" hasCustomPrompt="1"/>
          </p:nvPr>
        </p:nvSpPr>
        <p:spPr>
          <a:xfrm>
            <a:off x="172557" y="1644045"/>
            <a:ext cx="8430423" cy="1056952"/>
          </a:xfrm>
        </p:spPr>
        <p:txBody>
          <a:bodyPr anchor="t" anchorCtr="0"/>
          <a:lstStyle>
            <a:lvl1pPr marL="0" indent="0" algn="l">
              <a:buNone/>
              <a:defRPr sz="27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Subhead</a:t>
            </a:r>
          </a:p>
        </p:txBody>
      </p:sp>
      <p:pic>
        <p:nvPicPr>
          <p:cNvPr id="6" name="Graphic 5">
            <a:extLst>
              <a:ext uri="{FF2B5EF4-FFF2-40B4-BE49-F238E27FC236}">
                <a16:creationId xmlns:a16="http://schemas.microsoft.com/office/drawing/2014/main" id="{5DA21FA2-E392-1B41-A0A7-90CFC9BA4B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358" y="4480348"/>
            <a:ext cx="1260905" cy="562826"/>
          </a:xfrm>
          <a:prstGeom prst="rect">
            <a:avLst/>
          </a:prstGeom>
        </p:spPr>
      </p:pic>
      <p:sp>
        <p:nvSpPr>
          <p:cNvPr id="7" name="TextBox 6">
            <a:extLst>
              <a:ext uri="{FF2B5EF4-FFF2-40B4-BE49-F238E27FC236}">
                <a16:creationId xmlns:a16="http://schemas.microsoft.com/office/drawing/2014/main" id="{AAD35544-392A-4E4D-A137-14755080D317}"/>
              </a:ext>
            </a:extLst>
          </p:cNvPr>
          <p:cNvSpPr txBox="1"/>
          <p:nvPr userDrawn="1"/>
        </p:nvSpPr>
        <p:spPr>
          <a:xfrm>
            <a:off x="7566311" y="4922502"/>
            <a:ext cx="1674047" cy="169277"/>
          </a:xfrm>
          <a:prstGeom prst="rect">
            <a:avLst/>
          </a:prstGeom>
          <a:noFill/>
        </p:spPr>
        <p:txBody>
          <a:bodyPr vert="horz" wrap="square" lIns="0" tIns="45720" rIns="91440" bIns="45720" rtlCol="0" anchor="t" anchorCtr="0">
            <a:spAutoFit/>
          </a:bodyPr>
          <a:lstStyle/>
          <a:p>
            <a:r>
              <a:rPr lang="en-AU" sz="500" b="0" i="0" u="none" strike="noStrike" kern="1200">
                <a:solidFill>
                  <a:schemeClr val="bg1"/>
                </a:solidFill>
                <a:effectLst/>
                <a:latin typeface="+mn-lt"/>
                <a:ea typeface="+mn-ea"/>
                <a:cs typeface="+mn-cs"/>
              </a:rPr>
              <a:t>CRICOS provider number: 00122A | RTO Code: 3046</a:t>
            </a:r>
          </a:p>
        </p:txBody>
      </p:sp>
    </p:spTree>
    <p:extLst>
      <p:ext uri="{BB962C8B-B14F-4D97-AF65-F5344CB8AC3E}">
        <p14:creationId xmlns:p14="http://schemas.microsoft.com/office/powerpoint/2010/main" val="116750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option 2">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2421092"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rgbClr val="000054"/>
          </a:solidFill>
        </p:spPr>
        <p:txBody>
          <a:bodyPr wrap="square" lIns="0" tIns="0" rIns="0" bIns="0" rtlCol="0"/>
          <a:lstStyle/>
          <a:p>
            <a:endParaRPr sz="1013" b="0" i="0">
              <a:latin typeface="Arial" panose="020B0604020202020204" pitchFamily="34" charset="0"/>
            </a:endParaRPr>
          </a:p>
        </p:txBody>
      </p:sp>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hasCustomPrompt="1"/>
          </p:nvPr>
        </p:nvSpPr>
        <p:spPr>
          <a:xfrm>
            <a:off x="245329" y="299902"/>
            <a:ext cx="1930436" cy="994172"/>
          </a:xfrm>
        </p:spPr>
        <p:txBody>
          <a:bodyPr lIns="0"/>
          <a:lstStyle>
            <a:lvl1pPr>
              <a:defRPr sz="2100">
                <a:solidFill>
                  <a:schemeClr val="bg1"/>
                </a:solidFill>
              </a:defRPr>
            </a:lvl1pPr>
          </a:lstStyle>
          <a:p>
            <a:r>
              <a:rPr lang="en-GB"/>
              <a:t>Heading here</a:t>
            </a:r>
            <a:endParaRPr lang="en-US"/>
          </a:p>
        </p:txBody>
      </p:sp>
      <p:sp>
        <p:nvSpPr>
          <p:cNvPr id="20" name="Text Placeholder 3">
            <a:extLst>
              <a:ext uri="{FF2B5EF4-FFF2-40B4-BE49-F238E27FC236}">
                <a16:creationId xmlns:a16="http://schemas.microsoft.com/office/drawing/2014/main" id="{EB78C3AA-166A-6F4E-9E52-DBCB131356D3}"/>
              </a:ext>
            </a:extLst>
          </p:cNvPr>
          <p:cNvSpPr>
            <a:spLocks noGrp="1"/>
          </p:cNvSpPr>
          <p:nvPr>
            <p:ph type="body" sz="quarter" idx="10"/>
          </p:nvPr>
        </p:nvSpPr>
        <p:spPr>
          <a:xfrm>
            <a:off x="2762250" y="1257300"/>
            <a:ext cx="6165056" cy="3323035"/>
          </a:xfrm>
        </p:spPr>
        <p:txBody>
          <a:bodyPr lIns="0"/>
          <a:lstStyle>
            <a:lvl1pPr>
              <a:defRPr b="1"/>
            </a:lvl1pPr>
            <a:lvl2pPr marL="0" indent="0">
              <a:buNone/>
              <a:defRPr/>
            </a:lvl2pPr>
          </a:lstStyle>
          <a:p>
            <a:pPr lvl="0"/>
            <a:r>
              <a:rPr lang="en-GB"/>
              <a:t>Click to edit Master text styles</a:t>
            </a:r>
          </a:p>
          <a:p>
            <a:pPr lvl="1"/>
            <a:r>
              <a:rPr lang="en-GB"/>
              <a:t>Second level</a:t>
            </a:r>
          </a:p>
          <a:p>
            <a:pPr lvl="2"/>
            <a:r>
              <a:rPr lang="en-GB"/>
              <a:t>Third level</a:t>
            </a:r>
          </a:p>
        </p:txBody>
      </p:sp>
      <p:pic>
        <p:nvPicPr>
          <p:cNvPr id="7" name="Graphic 6">
            <a:extLst>
              <a:ext uri="{FF2B5EF4-FFF2-40B4-BE49-F238E27FC236}">
                <a16:creationId xmlns:a16="http://schemas.microsoft.com/office/drawing/2014/main" id="{B787F3F3-3E70-BE46-8E48-0F67DBAD9B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Tree>
    <p:extLst>
      <p:ext uri="{BB962C8B-B14F-4D97-AF65-F5344CB8AC3E}">
        <p14:creationId xmlns:p14="http://schemas.microsoft.com/office/powerpoint/2010/main" val="360416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option 3">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2421092"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chemeClr val="accent2"/>
          </a:solidFill>
        </p:spPr>
        <p:txBody>
          <a:bodyPr wrap="square" lIns="0" tIns="0" rIns="0" bIns="0" rtlCol="0"/>
          <a:lstStyle/>
          <a:p>
            <a:endParaRPr sz="1013" b="0" i="0">
              <a:latin typeface="Arial" panose="020B0604020202020204" pitchFamily="34" charset="0"/>
            </a:endParaRPr>
          </a:p>
        </p:txBody>
      </p:sp>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chemeClr val="tx1"/>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hasCustomPrompt="1"/>
          </p:nvPr>
        </p:nvSpPr>
        <p:spPr>
          <a:xfrm>
            <a:off x="245329" y="299902"/>
            <a:ext cx="1930436" cy="994172"/>
          </a:xfrm>
        </p:spPr>
        <p:txBody>
          <a:bodyPr lIns="0"/>
          <a:lstStyle>
            <a:lvl1pPr>
              <a:defRPr sz="2100">
                <a:solidFill>
                  <a:schemeClr val="bg1"/>
                </a:solidFill>
              </a:defRPr>
            </a:lvl1pPr>
          </a:lstStyle>
          <a:p>
            <a:r>
              <a:rPr lang="en-GB"/>
              <a:t>Heading here</a:t>
            </a:r>
            <a:endParaRPr lang="en-US"/>
          </a:p>
        </p:txBody>
      </p:sp>
      <p:pic>
        <p:nvPicPr>
          <p:cNvPr id="7" name="Graphic 6">
            <a:extLst>
              <a:ext uri="{FF2B5EF4-FFF2-40B4-BE49-F238E27FC236}">
                <a16:creationId xmlns:a16="http://schemas.microsoft.com/office/drawing/2014/main" id="{C1BACC56-8574-434D-BF1B-7A7AF81B1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10" name="Text Placeholder 3">
            <a:extLst>
              <a:ext uri="{FF2B5EF4-FFF2-40B4-BE49-F238E27FC236}">
                <a16:creationId xmlns:a16="http://schemas.microsoft.com/office/drawing/2014/main" id="{CBAFD139-1039-4E45-9B01-6D19991FBAD2}"/>
              </a:ext>
            </a:extLst>
          </p:cNvPr>
          <p:cNvSpPr>
            <a:spLocks noGrp="1"/>
          </p:cNvSpPr>
          <p:nvPr>
            <p:ph type="body" sz="quarter" idx="10"/>
          </p:nvPr>
        </p:nvSpPr>
        <p:spPr>
          <a:xfrm>
            <a:off x="2762250" y="1257300"/>
            <a:ext cx="6165056" cy="3323035"/>
          </a:xfrm>
        </p:spPr>
        <p:txBody>
          <a:bodyPr lIns="0"/>
          <a:lstStyle>
            <a:lvl1pPr>
              <a:defRPr b="1"/>
            </a:lvl1pPr>
            <a:lvl2pPr marL="257175" indent="-257175">
              <a:buFont typeface="Wingdings" pitchFamily="2" charset="2"/>
              <a:buChar char="§"/>
              <a:defRPr/>
            </a:lvl2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98829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_option 1">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389B6B7A-C2B8-BA4D-ABD2-4BE87C2CAB4F}"/>
              </a:ext>
            </a:extLst>
          </p:cNvPr>
          <p:cNvSpPr>
            <a:spLocks noGrp="1"/>
          </p:cNvSpPr>
          <p:nvPr>
            <p:ph type="pic" sz="quarter" idx="11" hasCustomPrompt="1"/>
          </p:nvPr>
        </p:nvSpPr>
        <p:spPr>
          <a:xfrm>
            <a:off x="2421091" y="0"/>
            <a:ext cx="6722909" cy="5143500"/>
          </a:xfrm>
        </p:spPr>
        <p:txBody>
          <a:bodyPr anchor="ctr"/>
          <a:lstStyle>
            <a:lvl1pPr algn="ctr">
              <a:defRPr/>
            </a:lvl1pPr>
          </a:lstStyle>
          <a:p>
            <a:r>
              <a:rPr lang="en-US"/>
              <a:t>Insert image</a:t>
            </a:r>
          </a:p>
        </p:txBody>
      </p:sp>
      <p:sp>
        <p:nvSpPr>
          <p:cNvPr id="8" name="object 2">
            <a:extLst>
              <a:ext uri="{FF2B5EF4-FFF2-40B4-BE49-F238E27FC236}">
                <a16:creationId xmlns:a16="http://schemas.microsoft.com/office/drawing/2014/main" id="{AB63F385-83EE-DF49-B0AA-EEF39BBEF0FF}"/>
              </a:ext>
            </a:extLst>
          </p:cNvPr>
          <p:cNvSpPr/>
          <p:nvPr userDrawn="1"/>
        </p:nvSpPr>
        <p:spPr>
          <a:xfrm>
            <a:off x="0" y="1"/>
            <a:ext cx="2421092"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rgbClr val="000054"/>
          </a:solidFill>
        </p:spPr>
        <p:txBody>
          <a:bodyPr wrap="square" lIns="0" tIns="0" rIns="0" bIns="0" rtlCol="0"/>
          <a:lstStyle/>
          <a:p>
            <a:endParaRPr sz="1013" b="0" i="0">
              <a:latin typeface="Arial" panose="020B0604020202020204" pitchFamily="34" charset="0"/>
            </a:endParaRPr>
          </a:p>
        </p:txBody>
      </p:sp>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hasCustomPrompt="1"/>
          </p:nvPr>
        </p:nvSpPr>
        <p:spPr>
          <a:xfrm>
            <a:off x="245329" y="299901"/>
            <a:ext cx="1930436" cy="957094"/>
          </a:xfrm>
        </p:spPr>
        <p:txBody>
          <a:bodyPr lIns="0"/>
          <a:lstStyle>
            <a:lvl1pPr>
              <a:defRPr sz="2100">
                <a:solidFill>
                  <a:schemeClr val="bg1"/>
                </a:solidFill>
              </a:defRPr>
            </a:lvl1pPr>
          </a:lstStyle>
          <a:p>
            <a:r>
              <a:rPr lang="en-GB"/>
              <a:t>Heading here</a:t>
            </a:r>
            <a:endParaRPr lang="en-US"/>
          </a:p>
        </p:txBody>
      </p:sp>
      <p:sp>
        <p:nvSpPr>
          <p:cNvPr id="14" name="Text Placeholder 3">
            <a:extLst>
              <a:ext uri="{FF2B5EF4-FFF2-40B4-BE49-F238E27FC236}">
                <a16:creationId xmlns:a16="http://schemas.microsoft.com/office/drawing/2014/main" id="{AE11BC6D-9111-9A43-BDD3-A8D93FAFAA25}"/>
              </a:ext>
            </a:extLst>
          </p:cNvPr>
          <p:cNvSpPr>
            <a:spLocks noGrp="1"/>
          </p:cNvSpPr>
          <p:nvPr>
            <p:ph type="body" sz="quarter" idx="12"/>
          </p:nvPr>
        </p:nvSpPr>
        <p:spPr>
          <a:xfrm>
            <a:off x="245329" y="1256995"/>
            <a:ext cx="1930435" cy="3424336"/>
          </a:xfrm>
        </p:spPr>
        <p:txBody>
          <a:bodyPr lIns="0"/>
          <a:lstStyle>
            <a:lvl1pPr>
              <a:defRPr lang="en-US" sz="1200" kern="1200" baseline="0" dirty="0">
                <a:solidFill>
                  <a:schemeClr val="bg1"/>
                </a:solidFill>
                <a:latin typeface="+mn-lt"/>
                <a:ea typeface="+mn-ea"/>
                <a:cs typeface="+mn-cs"/>
              </a:defRPr>
            </a:lvl1pPr>
            <a:lvl2pPr>
              <a:defRPr/>
            </a:lvl2pPr>
            <a:lvl3pPr>
              <a:defRPr/>
            </a:lvl3pPr>
            <a:lvl4pPr>
              <a:defRPr/>
            </a:lvl4pPr>
            <a:lvl5pPr>
              <a:defRPr/>
            </a:lvl5pPr>
          </a:lstStyle>
          <a:p>
            <a:pPr marL="0" lvl="0" indent="0" algn="l" defTabSz="685783" rtl="0" eaLnBrk="1" latinLnBrk="0" hangingPunct="1">
              <a:lnSpc>
                <a:spcPct val="100000"/>
              </a:lnSpc>
              <a:spcBef>
                <a:spcPts val="300"/>
              </a:spcBef>
              <a:spcAft>
                <a:spcPts val="300"/>
              </a:spcAft>
              <a:buFont typeface="Arial" panose="020B0604020202020204" pitchFamily="34" charset="0"/>
              <a:buNone/>
            </a:pPr>
            <a:r>
              <a:rPr lang="en-GB"/>
              <a:t>Click to edit Master text styles</a:t>
            </a:r>
          </a:p>
        </p:txBody>
      </p:sp>
    </p:spTree>
    <p:extLst>
      <p:ext uri="{BB962C8B-B14F-4D97-AF65-F5344CB8AC3E}">
        <p14:creationId xmlns:p14="http://schemas.microsoft.com/office/powerpoint/2010/main" val="286381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_option 2">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389B6B7A-C2B8-BA4D-ABD2-4BE87C2CAB4F}"/>
              </a:ext>
            </a:extLst>
          </p:cNvPr>
          <p:cNvSpPr>
            <a:spLocks noGrp="1"/>
          </p:cNvSpPr>
          <p:nvPr>
            <p:ph type="pic" sz="quarter" idx="11" hasCustomPrompt="1"/>
          </p:nvPr>
        </p:nvSpPr>
        <p:spPr>
          <a:xfrm>
            <a:off x="2421091" y="0"/>
            <a:ext cx="6722909" cy="5143500"/>
          </a:xfrm>
        </p:spPr>
        <p:txBody>
          <a:bodyPr anchor="ctr"/>
          <a:lstStyle>
            <a:lvl1pPr algn="ctr">
              <a:defRPr/>
            </a:lvl1pPr>
          </a:lstStyle>
          <a:p>
            <a:r>
              <a:rPr lang="en-US"/>
              <a:t>Insert image</a:t>
            </a:r>
          </a:p>
        </p:txBody>
      </p:sp>
      <p:sp>
        <p:nvSpPr>
          <p:cNvPr id="8" name="object 2">
            <a:extLst>
              <a:ext uri="{FF2B5EF4-FFF2-40B4-BE49-F238E27FC236}">
                <a16:creationId xmlns:a16="http://schemas.microsoft.com/office/drawing/2014/main" id="{AB63F385-83EE-DF49-B0AA-EEF39BBEF0FF}"/>
              </a:ext>
            </a:extLst>
          </p:cNvPr>
          <p:cNvSpPr/>
          <p:nvPr userDrawn="1"/>
        </p:nvSpPr>
        <p:spPr>
          <a:xfrm>
            <a:off x="0" y="1"/>
            <a:ext cx="2421092"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chemeClr val="accent2"/>
          </a:solidFill>
        </p:spPr>
        <p:txBody>
          <a:bodyPr wrap="square" lIns="0" tIns="0" rIns="0" bIns="0" rtlCol="0"/>
          <a:lstStyle/>
          <a:p>
            <a:endParaRPr sz="1013" b="0" i="0">
              <a:latin typeface="Arial" panose="020B0604020202020204" pitchFamily="34" charset="0"/>
            </a:endParaRPr>
          </a:p>
        </p:txBody>
      </p:sp>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chemeClr val="tx1"/>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hasCustomPrompt="1"/>
          </p:nvPr>
        </p:nvSpPr>
        <p:spPr>
          <a:xfrm>
            <a:off x="245329" y="299901"/>
            <a:ext cx="1930436" cy="957094"/>
          </a:xfrm>
        </p:spPr>
        <p:txBody>
          <a:bodyPr lIns="0"/>
          <a:lstStyle>
            <a:lvl1pPr>
              <a:defRPr sz="2100">
                <a:solidFill>
                  <a:schemeClr val="bg1"/>
                </a:solidFill>
              </a:defRPr>
            </a:lvl1pPr>
          </a:lstStyle>
          <a:p>
            <a:r>
              <a:rPr lang="en-GB"/>
              <a:t>Heading here</a:t>
            </a:r>
            <a:endParaRPr lang="en-US"/>
          </a:p>
        </p:txBody>
      </p:sp>
      <p:sp>
        <p:nvSpPr>
          <p:cNvPr id="4" name="Text Placeholder 3">
            <a:extLst>
              <a:ext uri="{FF2B5EF4-FFF2-40B4-BE49-F238E27FC236}">
                <a16:creationId xmlns:a16="http://schemas.microsoft.com/office/drawing/2014/main" id="{3F9B012C-14A6-A246-9A24-F124CB1A9FC9}"/>
              </a:ext>
            </a:extLst>
          </p:cNvPr>
          <p:cNvSpPr>
            <a:spLocks noGrp="1"/>
          </p:cNvSpPr>
          <p:nvPr>
            <p:ph type="body" sz="quarter" idx="12"/>
          </p:nvPr>
        </p:nvSpPr>
        <p:spPr>
          <a:xfrm>
            <a:off x="245329" y="1256995"/>
            <a:ext cx="1930435" cy="3424336"/>
          </a:xfrm>
        </p:spPr>
        <p:txBody>
          <a:bodyPr lIns="0"/>
          <a:lstStyle>
            <a:lvl1pPr>
              <a:defRPr lang="en-US" sz="1200" kern="1200" baseline="0" dirty="0">
                <a:solidFill>
                  <a:schemeClr val="bg1"/>
                </a:solidFill>
                <a:latin typeface="+mn-lt"/>
                <a:ea typeface="+mn-ea"/>
                <a:cs typeface="+mn-cs"/>
              </a:defRPr>
            </a:lvl1pPr>
            <a:lvl2pPr>
              <a:defRPr/>
            </a:lvl2pPr>
            <a:lvl3pPr>
              <a:defRPr/>
            </a:lvl3pPr>
            <a:lvl4pPr>
              <a:defRPr/>
            </a:lvl4pPr>
            <a:lvl5pPr>
              <a:defRPr/>
            </a:lvl5pPr>
          </a:lstStyle>
          <a:p>
            <a:pPr marL="0" lvl="0" indent="0" algn="l" defTabSz="685783" rtl="0" eaLnBrk="1" latinLnBrk="0" hangingPunct="1">
              <a:lnSpc>
                <a:spcPct val="100000"/>
              </a:lnSpc>
              <a:spcBef>
                <a:spcPts val="300"/>
              </a:spcBef>
              <a:spcAft>
                <a:spcPts val="300"/>
              </a:spcAft>
              <a:buFont typeface="Arial" panose="020B0604020202020204" pitchFamily="34" charset="0"/>
              <a:buNone/>
            </a:pPr>
            <a:r>
              <a:rPr lang="en-GB"/>
              <a:t>Click to edit Master text styles</a:t>
            </a:r>
          </a:p>
        </p:txBody>
      </p:sp>
    </p:spTree>
    <p:extLst>
      <p:ext uri="{BB962C8B-B14F-4D97-AF65-F5344CB8AC3E}">
        <p14:creationId xmlns:p14="http://schemas.microsoft.com/office/powerpoint/2010/main" val="3230886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245329" y="299902"/>
            <a:ext cx="8665025" cy="785439"/>
          </a:xfrm>
        </p:spPr>
        <p:txBody>
          <a:bodyPr lIns="0"/>
          <a:lstStyle>
            <a:lvl1pPr>
              <a:defRPr sz="2700">
                <a:solidFill>
                  <a:schemeClr val="tx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5E967A21-E4C6-4743-ACC9-BD2F50338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7" name="Picture Placeholder 10">
            <a:extLst>
              <a:ext uri="{FF2B5EF4-FFF2-40B4-BE49-F238E27FC236}">
                <a16:creationId xmlns:a16="http://schemas.microsoft.com/office/drawing/2014/main" id="{8295E6EF-78C3-184E-8D3A-0A68BCEB7FB3}"/>
              </a:ext>
            </a:extLst>
          </p:cNvPr>
          <p:cNvSpPr>
            <a:spLocks noGrp="1"/>
          </p:cNvSpPr>
          <p:nvPr>
            <p:ph type="pic" sz="quarter" idx="13" hasCustomPrompt="1"/>
          </p:nvPr>
        </p:nvSpPr>
        <p:spPr>
          <a:xfrm>
            <a:off x="280988" y="1331226"/>
            <a:ext cx="2658155" cy="2290048"/>
          </a:xfrm>
          <a:prstGeom prst="rect">
            <a:avLst/>
          </a:prstGeom>
          <a:solidFill>
            <a:schemeClr val="bg1">
              <a:lumMod val="95000"/>
            </a:schemeClr>
          </a:solidFill>
          <a:ln>
            <a:noFill/>
          </a:ln>
        </p:spPr>
        <p:txBody>
          <a:bodyPr rtlCol="0">
            <a:normAutofit/>
          </a:bodyPr>
          <a:lstStyle>
            <a:lvl1pPr marL="0" indent="0">
              <a:buNone/>
              <a:defRPr sz="900"/>
            </a:lvl1pPr>
          </a:lstStyle>
          <a:p>
            <a:pPr lvl="0"/>
            <a:r>
              <a:rPr lang="en-GB" noProof="0"/>
              <a:t>Click image icon to add picture</a:t>
            </a:r>
            <a:endParaRPr lang="en-US" noProof="0"/>
          </a:p>
        </p:txBody>
      </p:sp>
      <p:sp>
        <p:nvSpPr>
          <p:cNvPr id="12" name="Text Placeholder 10">
            <a:extLst>
              <a:ext uri="{FF2B5EF4-FFF2-40B4-BE49-F238E27FC236}">
                <a16:creationId xmlns:a16="http://schemas.microsoft.com/office/drawing/2014/main" id="{22E673F1-9DCD-BD4B-9DA0-BD1EBDC6D3D6}"/>
              </a:ext>
            </a:extLst>
          </p:cNvPr>
          <p:cNvSpPr>
            <a:spLocks noGrp="1"/>
          </p:cNvSpPr>
          <p:nvPr>
            <p:ph type="body" sz="quarter" idx="16"/>
          </p:nvPr>
        </p:nvSpPr>
        <p:spPr>
          <a:xfrm>
            <a:off x="280988" y="3771900"/>
            <a:ext cx="2658155" cy="720661"/>
          </a:xfrm>
        </p:spPr>
        <p:txBody>
          <a:bodyPr/>
          <a:lstStyle>
            <a:lvl1pPr>
              <a:defRPr sz="1050"/>
            </a:lvl1pPr>
          </a:lstStyle>
          <a:p>
            <a:pPr lvl="0"/>
            <a:r>
              <a:rPr lang="en-GB"/>
              <a:t>Click to edit Master text styles</a:t>
            </a:r>
          </a:p>
        </p:txBody>
      </p:sp>
      <p:sp>
        <p:nvSpPr>
          <p:cNvPr id="19" name="Picture Placeholder 10">
            <a:extLst>
              <a:ext uri="{FF2B5EF4-FFF2-40B4-BE49-F238E27FC236}">
                <a16:creationId xmlns:a16="http://schemas.microsoft.com/office/drawing/2014/main" id="{10E6100E-909D-ED45-A000-A54CC6F4E215}"/>
              </a:ext>
            </a:extLst>
          </p:cNvPr>
          <p:cNvSpPr>
            <a:spLocks noGrp="1"/>
          </p:cNvSpPr>
          <p:nvPr>
            <p:ph type="pic" sz="quarter" idx="17" hasCustomPrompt="1"/>
          </p:nvPr>
        </p:nvSpPr>
        <p:spPr>
          <a:xfrm>
            <a:off x="3275240" y="1331226"/>
            <a:ext cx="2658155" cy="2290048"/>
          </a:xfrm>
          <a:prstGeom prst="rect">
            <a:avLst/>
          </a:prstGeom>
          <a:solidFill>
            <a:schemeClr val="bg1">
              <a:lumMod val="95000"/>
            </a:schemeClr>
          </a:solidFill>
          <a:ln>
            <a:noFill/>
          </a:ln>
        </p:spPr>
        <p:txBody>
          <a:bodyPr rtlCol="0">
            <a:normAutofit/>
          </a:bodyPr>
          <a:lstStyle>
            <a:lvl1pPr marL="0" indent="0">
              <a:buNone/>
              <a:defRPr sz="900"/>
            </a:lvl1pPr>
          </a:lstStyle>
          <a:p>
            <a:pPr lvl="0"/>
            <a:r>
              <a:rPr lang="en-GB" noProof="0"/>
              <a:t>Click image icon to add picture</a:t>
            </a:r>
            <a:endParaRPr lang="en-US" noProof="0"/>
          </a:p>
        </p:txBody>
      </p:sp>
      <p:sp>
        <p:nvSpPr>
          <p:cNvPr id="20" name="Text Placeholder 10">
            <a:extLst>
              <a:ext uri="{FF2B5EF4-FFF2-40B4-BE49-F238E27FC236}">
                <a16:creationId xmlns:a16="http://schemas.microsoft.com/office/drawing/2014/main" id="{3B3D8BF2-79EB-D84A-8A2E-D9009D44369F}"/>
              </a:ext>
            </a:extLst>
          </p:cNvPr>
          <p:cNvSpPr>
            <a:spLocks noGrp="1"/>
          </p:cNvSpPr>
          <p:nvPr>
            <p:ph type="body" sz="quarter" idx="18"/>
          </p:nvPr>
        </p:nvSpPr>
        <p:spPr>
          <a:xfrm>
            <a:off x="3275240" y="3771900"/>
            <a:ext cx="2658155" cy="720661"/>
          </a:xfrm>
        </p:spPr>
        <p:txBody>
          <a:bodyPr/>
          <a:lstStyle>
            <a:lvl1pPr>
              <a:defRPr sz="1050"/>
            </a:lvl1pPr>
          </a:lstStyle>
          <a:p>
            <a:pPr lvl="0"/>
            <a:r>
              <a:rPr lang="en-GB"/>
              <a:t>Click to edit Master text styles</a:t>
            </a:r>
          </a:p>
        </p:txBody>
      </p:sp>
      <p:sp>
        <p:nvSpPr>
          <p:cNvPr id="21" name="Picture Placeholder 10">
            <a:extLst>
              <a:ext uri="{FF2B5EF4-FFF2-40B4-BE49-F238E27FC236}">
                <a16:creationId xmlns:a16="http://schemas.microsoft.com/office/drawing/2014/main" id="{90EFFE35-D877-BA49-BBE4-5F5DFA8DFCBF}"/>
              </a:ext>
            </a:extLst>
          </p:cNvPr>
          <p:cNvSpPr>
            <a:spLocks noGrp="1"/>
          </p:cNvSpPr>
          <p:nvPr>
            <p:ph type="pic" sz="quarter" idx="19" hasCustomPrompt="1"/>
          </p:nvPr>
        </p:nvSpPr>
        <p:spPr>
          <a:xfrm>
            <a:off x="6269492" y="1331226"/>
            <a:ext cx="2658155" cy="2290048"/>
          </a:xfrm>
          <a:prstGeom prst="rect">
            <a:avLst/>
          </a:prstGeom>
          <a:solidFill>
            <a:schemeClr val="bg1">
              <a:lumMod val="95000"/>
            </a:schemeClr>
          </a:solidFill>
          <a:ln>
            <a:noFill/>
          </a:ln>
        </p:spPr>
        <p:txBody>
          <a:bodyPr rtlCol="0">
            <a:normAutofit/>
          </a:bodyPr>
          <a:lstStyle>
            <a:lvl1pPr marL="0" indent="0">
              <a:buNone/>
              <a:defRPr sz="900"/>
            </a:lvl1pPr>
          </a:lstStyle>
          <a:p>
            <a:pPr lvl="0"/>
            <a:r>
              <a:rPr lang="en-GB" noProof="0"/>
              <a:t>Click image icon to add picture</a:t>
            </a:r>
            <a:endParaRPr lang="en-US" noProof="0"/>
          </a:p>
        </p:txBody>
      </p:sp>
      <p:sp>
        <p:nvSpPr>
          <p:cNvPr id="22" name="Text Placeholder 10">
            <a:extLst>
              <a:ext uri="{FF2B5EF4-FFF2-40B4-BE49-F238E27FC236}">
                <a16:creationId xmlns:a16="http://schemas.microsoft.com/office/drawing/2014/main" id="{A6FAC8FD-639B-DE43-8442-8D0B3FBDAB79}"/>
              </a:ext>
            </a:extLst>
          </p:cNvPr>
          <p:cNvSpPr>
            <a:spLocks noGrp="1"/>
          </p:cNvSpPr>
          <p:nvPr>
            <p:ph type="body" sz="quarter" idx="20"/>
          </p:nvPr>
        </p:nvSpPr>
        <p:spPr>
          <a:xfrm>
            <a:off x="6269492" y="3771900"/>
            <a:ext cx="2658155" cy="720661"/>
          </a:xfrm>
        </p:spPr>
        <p:txBody>
          <a:bodyPr/>
          <a:lstStyle>
            <a:lvl1pPr>
              <a:defRPr sz="1050"/>
            </a:lvl1pPr>
          </a:lstStyle>
          <a:p>
            <a:pPr lvl="0"/>
            <a:r>
              <a:rPr lang="en-GB"/>
              <a:t>Click to edit Master text styles</a:t>
            </a:r>
          </a:p>
        </p:txBody>
      </p:sp>
    </p:spTree>
    <p:extLst>
      <p:ext uri="{BB962C8B-B14F-4D97-AF65-F5344CB8AC3E}">
        <p14:creationId xmlns:p14="http://schemas.microsoft.com/office/powerpoint/2010/main" val="2851872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245329" y="299902"/>
            <a:ext cx="8665025" cy="785439"/>
          </a:xfrm>
        </p:spPr>
        <p:txBody>
          <a:bodyPr lIns="0"/>
          <a:lstStyle>
            <a:lvl1pPr>
              <a:defRPr sz="2700">
                <a:solidFill>
                  <a:schemeClr val="tx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5E967A21-E4C6-4743-ACC9-BD2F50338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11" name="Chart Placeholder 3">
            <a:extLst>
              <a:ext uri="{FF2B5EF4-FFF2-40B4-BE49-F238E27FC236}">
                <a16:creationId xmlns:a16="http://schemas.microsoft.com/office/drawing/2014/main" id="{F5852E90-9D40-2144-B8BF-8B9A2668693C}"/>
              </a:ext>
            </a:extLst>
          </p:cNvPr>
          <p:cNvSpPr>
            <a:spLocks noGrp="1"/>
          </p:cNvSpPr>
          <p:nvPr>
            <p:ph type="chart" sz="quarter" idx="14"/>
          </p:nvPr>
        </p:nvSpPr>
        <p:spPr>
          <a:xfrm>
            <a:off x="265740" y="1331226"/>
            <a:ext cx="8644613" cy="3089735"/>
          </a:xfrm>
        </p:spPr>
        <p:txBody>
          <a:bodyPr/>
          <a:lstStyle/>
          <a:p>
            <a:r>
              <a:rPr lang="en-GB"/>
              <a:t>Click icon to add chart</a:t>
            </a:r>
            <a:endParaRPr lang="en-AU"/>
          </a:p>
        </p:txBody>
      </p:sp>
    </p:spTree>
    <p:extLst>
      <p:ext uri="{BB962C8B-B14F-4D97-AF65-F5344CB8AC3E}">
        <p14:creationId xmlns:p14="http://schemas.microsoft.com/office/powerpoint/2010/main" val="3916106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245329" y="299902"/>
            <a:ext cx="8665025" cy="785439"/>
          </a:xfrm>
        </p:spPr>
        <p:txBody>
          <a:bodyPr lIns="0"/>
          <a:lstStyle>
            <a:lvl1pPr>
              <a:defRPr sz="2700">
                <a:solidFill>
                  <a:schemeClr val="tx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5E967A21-E4C6-4743-ACC9-BD2F50338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7" name="Table Placeholder 5">
            <a:extLst>
              <a:ext uri="{FF2B5EF4-FFF2-40B4-BE49-F238E27FC236}">
                <a16:creationId xmlns:a16="http://schemas.microsoft.com/office/drawing/2014/main" id="{DEFAF64F-58A7-6241-B8C3-623736293F2D}"/>
              </a:ext>
            </a:extLst>
          </p:cNvPr>
          <p:cNvSpPr>
            <a:spLocks noGrp="1"/>
          </p:cNvSpPr>
          <p:nvPr>
            <p:ph type="tbl" sz="quarter" idx="12"/>
          </p:nvPr>
        </p:nvSpPr>
        <p:spPr>
          <a:xfrm>
            <a:off x="265739" y="1331226"/>
            <a:ext cx="8644614" cy="3089735"/>
          </a:xfrm>
        </p:spPr>
        <p:txBody>
          <a:bodyPr/>
          <a:lstStyle/>
          <a:p>
            <a:r>
              <a:rPr lang="en-GB"/>
              <a:t>Click icon to add table</a:t>
            </a:r>
            <a:endParaRPr lang="en-US"/>
          </a:p>
        </p:txBody>
      </p:sp>
      <p:sp>
        <p:nvSpPr>
          <p:cNvPr id="10" name="Text Placeholder 9">
            <a:extLst>
              <a:ext uri="{FF2B5EF4-FFF2-40B4-BE49-F238E27FC236}">
                <a16:creationId xmlns:a16="http://schemas.microsoft.com/office/drawing/2014/main" id="{F870B680-A2D2-E94C-B28C-A6E54778C06A}"/>
              </a:ext>
            </a:extLst>
          </p:cNvPr>
          <p:cNvSpPr>
            <a:spLocks noGrp="1"/>
          </p:cNvSpPr>
          <p:nvPr>
            <p:ph type="body" sz="quarter" idx="13"/>
          </p:nvPr>
        </p:nvSpPr>
        <p:spPr>
          <a:xfrm>
            <a:off x="280988" y="4546592"/>
            <a:ext cx="5915025" cy="120254"/>
          </a:xfrm>
        </p:spPr>
        <p:txBody>
          <a:bodyPr/>
          <a:lstStyle>
            <a:lvl1pPr>
              <a:defRPr sz="750"/>
            </a:lvl1pPr>
          </a:lstStyle>
          <a:p>
            <a:pPr lvl="0"/>
            <a:r>
              <a:rPr lang="en-GB"/>
              <a:t>Click to edit Master text styles</a:t>
            </a:r>
          </a:p>
        </p:txBody>
      </p:sp>
    </p:spTree>
    <p:extLst>
      <p:ext uri="{BB962C8B-B14F-4D97-AF65-F5344CB8AC3E}">
        <p14:creationId xmlns:p14="http://schemas.microsoft.com/office/powerpoint/2010/main" val="148573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_option 1">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9144000"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rgbClr val="000054"/>
          </a:solidFill>
        </p:spPr>
        <p:txBody>
          <a:bodyPr wrap="square" lIns="0" tIns="0" rIns="0" bIns="0" rtlCol="0"/>
          <a:lstStyle/>
          <a:p>
            <a:endParaRPr sz="1013" b="0" i="0">
              <a:latin typeface="Arial" panose="020B0604020202020204" pitchFamily="34" charset="0"/>
            </a:endParaRPr>
          </a:p>
        </p:txBody>
      </p:sp>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hasCustomPrompt="1"/>
          </p:nvPr>
        </p:nvSpPr>
        <p:spPr>
          <a:xfrm>
            <a:off x="245329" y="299902"/>
            <a:ext cx="1930436" cy="994172"/>
          </a:xfrm>
        </p:spPr>
        <p:txBody>
          <a:bodyPr lIns="0"/>
          <a:lstStyle>
            <a:lvl1pPr>
              <a:defRPr sz="2100">
                <a:solidFill>
                  <a:schemeClr val="bg1"/>
                </a:solidFill>
              </a:defRPr>
            </a:lvl1pPr>
          </a:lstStyle>
          <a:p>
            <a:r>
              <a:rPr lang="en-GB"/>
              <a:t>Heading</a:t>
            </a:r>
            <a:endParaRPr lang="en-US"/>
          </a:p>
        </p:txBody>
      </p:sp>
      <p:sp>
        <p:nvSpPr>
          <p:cNvPr id="20" name="Text Placeholder 3">
            <a:extLst>
              <a:ext uri="{FF2B5EF4-FFF2-40B4-BE49-F238E27FC236}">
                <a16:creationId xmlns:a16="http://schemas.microsoft.com/office/drawing/2014/main" id="{EB78C3AA-166A-6F4E-9E52-DBCB131356D3}"/>
              </a:ext>
            </a:extLst>
          </p:cNvPr>
          <p:cNvSpPr>
            <a:spLocks noGrp="1"/>
          </p:cNvSpPr>
          <p:nvPr>
            <p:ph type="body" sz="quarter" idx="10"/>
          </p:nvPr>
        </p:nvSpPr>
        <p:spPr>
          <a:xfrm>
            <a:off x="2762250" y="299901"/>
            <a:ext cx="5950354" cy="4280435"/>
          </a:xfrm>
        </p:spPr>
        <p:txBody>
          <a:bodyPr lIns="0"/>
          <a:lstStyle>
            <a:lvl1pPr>
              <a:spcAft>
                <a:spcPts val="1200"/>
              </a:spcAft>
              <a:defRPr sz="2100" b="1">
                <a:solidFill>
                  <a:schemeClr val="bg1"/>
                </a:solidFill>
              </a:defRPr>
            </a:lvl1pPr>
            <a:lvl2pPr marL="0" indent="0">
              <a:buNone/>
              <a:defRPr>
                <a:solidFill>
                  <a:schemeClr val="bg1"/>
                </a:solidFill>
              </a:defRPr>
            </a:lvl2pPr>
            <a:lvl3pPr>
              <a:defRPr>
                <a:solidFill>
                  <a:schemeClr val="bg1"/>
                </a:solidFill>
              </a:defRPr>
            </a:lvl3pPr>
          </a:lstStyle>
          <a:p>
            <a:pPr lvl="0"/>
            <a:r>
              <a:rPr lang="en-GB"/>
              <a:t>Click to edit Master text styles</a:t>
            </a:r>
          </a:p>
          <a:p>
            <a:pPr lvl="1"/>
            <a:r>
              <a:rPr lang="en-GB"/>
              <a:t>Second level</a:t>
            </a:r>
          </a:p>
        </p:txBody>
      </p:sp>
      <p:pic>
        <p:nvPicPr>
          <p:cNvPr id="7" name="Graphic 6">
            <a:extLst>
              <a:ext uri="{FF2B5EF4-FFF2-40B4-BE49-F238E27FC236}">
                <a16:creationId xmlns:a16="http://schemas.microsoft.com/office/drawing/2014/main" id="{1B2A923C-C478-D842-BDF6-F9E91C36FC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Tree>
    <p:extLst>
      <p:ext uri="{BB962C8B-B14F-4D97-AF65-F5344CB8AC3E}">
        <p14:creationId xmlns:p14="http://schemas.microsoft.com/office/powerpoint/2010/main" val="379525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option 2">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9144000"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rgbClr val="000054"/>
          </a:solidFill>
        </p:spPr>
        <p:txBody>
          <a:bodyPr wrap="square" lIns="0" tIns="0" rIns="0" bIns="0" rtlCol="0"/>
          <a:lstStyle/>
          <a:p>
            <a:endParaRPr sz="1013" b="0" i="0">
              <a:latin typeface="Arial" panose="020B0604020202020204" pitchFamily="34" charset="0"/>
            </a:endParaRPr>
          </a:p>
        </p:txBody>
      </p:sp>
      <p:sp>
        <p:nvSpPr>
          <p:cNvPr id="20" name="Text Placeholder 3">
            <a:extLst>
              <a:ext uri="{FF2B5EF4-FFF2-40B4-BE49-F238E27FC236}">
                <a16:creationId xmlns:a16="http://schemas.microsoft.com/office/drawing/2014/main" id="{EB78C3AA-166A-6F4E-9E52-DBCB131356D3}"/>
              </a:ext>
            </a:extLst>
          </p:cNvPr>
          <p:cNvSpPr>
            <a:spLocks noGrp="1"/>
          </p:cNvSpPr>
          <p:nvPr>
            <p:ph type="body" sz="quarter" idx="10" hasCustomPrompt="1"/>
          </p:nvPr>
        </p:nvSpPr>
        <p:spPr>
          <a:xfrm>
            <a:off x="233646" y="299901"/>
            <a:ext cx="8478958" cy="4195898"/>
          </a:xfrm>
        </p:spPr>
        <p:txBody>
          <a:bodyPr lIns="0" anchor="ctr" anchorCtr="0"/>
          <a:lstStyle>
            <a:lvl1pPr>
              <a:spcAft>
                <a:spcPts val="1200"/>
              </a:spcAft>
              <a:defRPr sz="3600" b="1">
                <a:solidFill>
                  <a:schemeClr val="bg1"/>
                </a:solidFill>
              </a:defRPr>
            </a:lvl1pPr>
            <a:lvl2pPr marL="0" indent="0">
              <a:buNone/>
              <a:defRPr>
                <a:solidFill>
                  <a:schemeClr val="bg1"/>
                </a:solidFill>
              </a:defRPr>
            </a:lvl2pPr>
            <a:lvl3pPr>
              <a:defRPr>
                <a:solidFill>
                  <a:schemeClr val="bg1"/>
                </a:solidFill>
              </a:defRPr>
            </a:lvl3pPr>
          </a:lstStyle>
          <a:p>
            <a:pPr lvl="0"/>
            <a:r>
              <a:rPr lang="en-GB"/>
              <a:t>Section divider text</a:t>
            </a:r>
          </a:p>
        </p:txBody>
      </p:sp>
      <p:pic>
        <p:nvPicPr>
          <p:cNvPr id="7" name="Graphic 6">
            <a:extLst>
              <a:ext uri="{FF2B5EF4-FFF2-40B4-BE49-F238E27FC236}">
                <a16:creationId xmlns:a16="http://schemas.microsoft.com/office/drawing/2014/main" id="{1B2A923C-C478-D842-BDF6-F9E91C36FC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Tree>
    <p:extLst>
      <p:ext uri="{BB962C8B-B14F-4D97-AF65-F5344CB8AC3E}">
        <p14:creationId xmlns:p14="http://schemas.microsoft.com/office/powerpoint/2010/main" val="1014664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option 3">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9144000"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chemeClr val="accent2"/>
          </a:solidFill>
        </p:spPr>
        <p:txBody>
          <a:bodyPr wrap="square" lIns="0" tIns="0" rIns="0" bIns="0" rtlCol="0"/>
          <a:lstStyle/>
          <a:p>
            <a:endParaRPr sz="1013" b="0" i="0">
              <a:latin typeface="Arial" panose="020B0604020202020204" pitchFamily="34" charset="0"/>
            </a:endParaRPr>
          </a:p>
        </p:txBody>
      </p:sp>
      <p:pic>
        <p:nvPicPr>
          <p:cNvPr id="7" name="Graphic 6">
            <a:extLst>
              <a:ext uri="{FF2B5EF4-FFF2-40B4-BE49-F238E27FC236}">
                <a16:creationId xmlns:a16="http://schemas.microsoft.com/office/drawing/2014/main" id="{E701ACE1-B495-DC44-BF21-745EC325F5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10" name="Text Placeholder 3">
            <a:extLst>
              <a:ext uri="{FF2B5EF4-FFF2-40B4-BE49-F238E27FC236}">
                <a16:creationId xmlns:a16="http://schemas.microsoft.com/office/drawing/2014/main" id="{934FEC52-F95C-D149-9811-8FC8F0BE63E0}"/>
              </a:ext>
            </a:extLst>
          </p:cNvPr>
          <p:cNvSpPr>
            <a:spLocks noGrp="1"/>
          </p:cNvSpPr>
          <p:nvPr>
            <p:ph type="body" sz="quarter" idx="10" hasCustomPrompt="1"/>
          </p:nvPr>
        </p:nvSpPr>
        <p:spPr>
          <a:xfrm>
            <a:off x="233646" y="299901"/>
            <a:ext cx="8478958" cy="4195898"/>
          </a:xfrm>
        </p:spPr>
        <p:txBody>
          <a:bodyPr lIns="0" anchor="ctr" anchorCtr="0"/>
          <a:lstStyle>
            <a:lvl1pPr>
              <a:spcAft>
                <a:spcPts val="1200"/>
              </a:spcAft>
              <a:defRPr sz="3600" b="1">
                <a:solidFill>
                  <a:schemeClr val="bg1"/>
                </a:solidFill>
              </a:defRPr>
            </a:lvl1pPr>
            <a:lvl2pPr marL="0" indent="0">
              <a:buNone/>
              <a:defRPr>
                <a:solidFill>
                  <a:schemeClr val="bg1"/>
                </a:solidFill>
              </a:defRPr>
            </a:lvl2pPr>
            <a:lvl3pPr>
              <a:defRPr>
                <a:solidFill>
                  <a:schemeClr val="bg1"/>
                </a:solidFill>
              </a:defRPr>
            </a:lvl3pPr>
          </a:lstStyle>
          <a:p>
            <a:pPr lvl="0"/>
            <a:r>
              <a:rPr lang="en-GB"/>
              <a:t>Section divider text</a:t>
            </a:r>
          </a:p>
        </p:txBody>
      </p:sp>
    </p:spTree>
    <p:extLst>
      <p:ext uri="{BB962C8B-B14F-4D97-AF65-F5344CB8AC3E}">
        <p14:creationId xmlns:p14="http://schemas.microsoft.com/office/powerpoint/2010/main" val="227507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option 2_text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96229-ED0C-CF40-A716-1482E7A51AF3}"/>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hasCustomPrompt="1"/>
          </p:nvPr>
        </p:nvSpPr>
        <p:spPr>
          <a:xfrm>
            <a:off x="172557" y="230189"/>
            <a:ext cx="8066438" cy="1413857"/>
          </a:xfrm>
        </p:spPr>
        <p:txBody>
          <a:bodyPr anchor="t" anchorCtr="0"/>
          <a:lstStyle>
            <a:lvl1pPr algn="l">
              <a:lnSpc>
                <a:spcPct val="85000"/>
              </a:lnSpc>
              <a:defRPr sz="5400">
                <a:solidFill>
                  <a:schemeClr val="bg1"/>
                </a:solidFill>
              </a:defRPr>
            </a:lvl1pPr>
          </a:lstStyle>
          <a:p>
            <a:r>
              <a:rPr lang="en-GB"/>
              <a:t>Click to edit Project title</a:t>
            </a:r>
            <a:endParaRPr lang="en-US"/>
          </a:p>
        </p:txBody>
      </p:sp>
      <p:sp>
        <p:nvSpPr>
          <p:cNvPr id="3" name="Subtitle 2"/>
          <p:cNvSpPr>
            <a:spLocks noGrp="1"/>
          </p:cNvSpPr>
          <p:nvPr>
            <p:ph type="subTitle" idx="1" hasCustomPrompt="1"/>
          </p:nvPr>
        </p:nvSpPr>
        <p:spPr>
          <a:xfrm>
            <a:off x="172557" y="1644045"/>
            <a:ext cx="8066438" cy="1056952"/>
          </a:xfrm>
        </p:spPr>
        <p:txBody>
          <a:bodyPr anchor="t" anchorCtr="0"/>
          <a:lstStyle>
            <a:lvl1pPr marL="0" indent="0" algn="l">
              <a:buNone/>
              <a:defRPr sz="27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Subhead</a:t>
            </a:r>
          </a:p>
        </p:txBody>
      </p:sp>
      <p:pic>
        <p:nvPicPr>
          <p:cNvPr id="6" name="Graphic 5">
            <a:extLst>
              <a:ext uri="{FF2B5EF4-FFF2-40B4-BE49-F238E27FC236}">
                <a16:creationId xmlns:a16="http://schemas.microsoft.com/office/drawing/2014/main" id="{5DA21FA2-E392-1B41-A0A7-90CFC9BA4BEA}"/>
              </a:ext>
            </a:extLst>
          </p:cNvPr>
          <p:cNvPicPr>
            <a:picLocks noChangeAspect="1"/>
          </p:cNvPicPr>
          <p:nvPr userDrawn="1"/>
        </p:nvPicPr>
        <p:blipFill>
          <a:blip r:embed="rId2" cstate="screen">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358" y="4480347"/>
            <a:ext cx="1260905" cy="562826"/>
          </a:xfrm>
          <a:prstGeom prst="rect">
            <a:avLst/>
          </a:prstGeom>
        </p:spPr>
      </p:pic>
      <p:sp>
        <p:nvSpPr>
          <p:cNvPr id="8" name="TextBox 7">
            <a:extLst>
              <a:ext uri="{FF2B5EF4-FFF2-40B4-BE49-F238E27FC236}">
                <a16:creationId xmlns:a16="http://schemas.microsoft.com/office/drawing/2014/main" id="{A994BFB8-5006-854E-A03B-65D75E3FA688}"/>
              </a:ext>
            </a:extLst>
          </p:cNvPr>
          <p:cNvSpPr txBox="1"/>
          <p:nvPr userDrawn="1"/>
        </p:nvSpPr>
        <p:spPr>
          <a:xfrm>
            <a:off x="7566311" y="4922502"/>
            <a:ext cx="1674047" cy="169277"/>
          </a:xfrm>
          <a:prstGeom prst="rect">
            <a:avLst/>
          </a:prstGeom>
          <a:noFill/>
        </p:spPr>
        <p:txBody>
          <a:bodyPr vert="horz" wrap="square" lIns="0" tIns="45720" rIns="91440" bIns="45720" rtlCol="0" anchor="t" anchorCtr="0">
            <a:spAutoFit/>
          </a:bodyPr>
          <a:lstStyle/>
          <a:p>
            <a:r>
              <a:rPr lang="en-AU" sz="500" b="0" i="0" u="none" strike="noStrike" kern="1200">
                <a:solidFill>
                  <a:schemeClr val="bg1"/>
                </a:solidFill>
                <a:effectLst/>
                <a:latin typeface="+mn-lt"/>
                <a:ea typeface="+mn-ea"/>
                <a:cs typeface="+mn-cs"/>
              </a:rPr>
              <a:t>CRICOS provider number: 00122A | RTO Code: 3046</a:t>
            </a:r>
          </a:p>
        </p:txBody>
      </p:sp>
    </p:spTree>
    <p:extLst>
      <p:ext uri="{BB962C8B-B14F-4D97-AF65-F5344CB8AC3E}">
        <p14:creationId xmlns:p14="http://schemas.microsoft.com/office/powerpoint/2010/main" val="3283297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B63F385-83EE-DF49-B0AA-EEF39BBEF0FF}"/>
              </a:ext>
            </a:extLst>
          </p:cNvPr>
          <p:cNvSpPr/>
          <p:nvPr userDrawn="1"/>
        </p:nvSpPr>
        <p:spPr>
          <a:xfrm>
            <a:off x="0" y="1"/>
            <a:ext cx="9144000" cy="5143500"/>
          </a:xfrm>
          <a:custGeom>
            <a:avLst/>
            <a:gdLst/>
            <a:ahLst/>
            <a:cxnLst/>
            <a:rect l="l" t="t" r="r" b="b"/>
            <a:pathLst>
              <a:path w="4796155" h="11308715">
                <a:moveTo>
                  <a:pt x="4795665" y="0"/>
                </a:moveTo>
                <a:lnTo>
                  <a:pt x="0" y="0"/>
                </a:lnTo>
                <a:lnTo>
                  <a:pt x="0" y="11308556"/>
                </a:lnTo>
                <a:lnTo>
                  <a:pt x="4795665" y="11308556"/>
                </a:lnTo>
                <a:lnTo>
                  <a:pt x="4795665" y="0"/>
                </a:lnTo>
                <a:close/>
              </a:path>
            </a:pathLst>
          </a:custGeom>
          <a:solidFill>
            <a:srgbClr val="000054"/>
          </a:solidFill>
        </p:spPr>
        <p:txBody>
          <a:bodyPr wrap="square" lIns="0" tIns="0" rIns="0" bIns="0" rtlCol="0"/>
          <a:lstStyle/>
          <a:p>
            <a:endParaRPr sz="1013" b="0" i="0">
              <a:latin typeface="Arial" panose="020B0604020202020204" pitchFamily="34" charset="0"/>
            </a:endParaRPr>
          </a:p>
        </p:txBody>
      </p:sp>
      <p:pic>
        <p:nvPicPr>
          <p:cNvPr id="5" name="Graphic 4">
            <a:extLst>
              <a:ext uri="{FF2B5EF4-FFF2-40B4-BE49-F238E27FC236}">
                <a16:creationId xmlns:a16="http://schemas.microsoft.com/office/drawing/2014/main" id="{38CF9814-E9AB-354F-993C-E750008263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60737" y="4480348"/>
            <a:ext cx="1260905" cy="562826"/>
          </a:xfrm>
          <a:prstGeom prst="rect">
            <a:avLst/>
          </a:prstGeom>
        </p:spPr>
      </p:pic>
      <p:sp>
        <p:nvSpPr>
          <p:cNvPr id="6" name="Title 1">
            <a:extLst>
              <a:ext uri="{FF2B5EF4-FFF2-40B4-BE49-F238E27FC236}">
                <a16:creationId xmlns:a16="http://schemas.microsoft.com/office/drawing/2014/main" id="{EEC15CCA-163A-5A4D-A3D8-60201F5ED35A}"/>
              </a:ext>
            </a:extLst>
          </p:cNvPr>
          <p:cNvSpPr>
            <a:spLocks noGrp="1"/>
          </p:cNvSpPr>
          <p:nvPr>
            <p:ph type="ctrTitle" hasCustomPrompt="1"/>
          </p:nvPr>
        </p:nvSpPr>
        <p:spPr>
          <a:xfrm>
            <a:off x="172557" y="230189"/>
            <a:ext cx="8430423" cy="1313530"/>
          </a:xfrm>
        </p:spPr>
        <p:txBody>
          <a:bodyPr anchor="t" anchorCtr="0"/>
          <a:lstStyle>
            <a:lvl1pPr algn="l">
              <a:lnSpc>
                <a:spcPct val="85000"/>
              </a:lnSpc>
              <a:defRPr sz="5400">
                <a:solidFill>
                  <a:schemeClr val="accent2"/>
                </a:solidFill>
              </a:defRPr>
            </a:lvl1pPr>
          </a:lstStyle>
          <a:p>
            <a:r>
              <a:rPr lang="en-GB"/>
              <a:t>Thank you</a:t>
            </a:r>
            <a:endParaRPr lang="en-US"/>
          </a:p>
        </p:txBody>
      </p:sp>
      <p:sp>
        <p:nvSpPr>
          <p:cNvPr id="7" name="TextBox 6">
            <a:extLst>
              <a:ext uri="{FF2B5EF4-FFF2-40B4-BE49-F238E27FC236}">
                <a16:creationId xmlns:a16="http://schemas.microsoft.com/office/drawing/2014/main" id="{200C7487-1A71-7543-A67F-98090BC4CC2C}"/>
              </a:ext>
            </a:extLst>
          </p:cNvPr>
          <p:cNvSpPr txBox="1"/>
          <p:nvPr userDrawn="1"/>
        </p:nvSpPr>
        <p:spPr>
          <a:xfrm>
            <a:off x="172557" y="4922502"/>
            <a:ext cx="2073338" cy="169277"/>
          </a:xfrm>
          <a:prstGeom prst="rect">
            <a:avLst/>
          </a:prstGeom>
          <a:noFill/>
        </p:spPr>
        <p:txBody>
          <a:bodyPr vert="horz" wrap="square" lIns="0" tIns="45720" rIns="91440" bIns="45720" rtlCol="0" anchor="t" anchorCtr="0">
            <a:spAutoFit/>
          </a:bodyPr>
          <a:lstStyle/>
          <a:p>
            <a:r>
              <a:rPr lang="en-AU" sz="500" b="0" i="0" u="none" strike="noStrike" kern="1200">
                <a:solidFill>
                  <a:schemeClr val="bg1"/>
                </a:solidFill>
                <a:effectLst/>
                <a:latin typeface="+mn-lt"/>
                <a:ea typeface="+mn-ea"/>
                <a:cs typeface="+mn-cs"/>
              </a:rPr>
              <a:t>CRICOS provider number: 00122A | RTO Code: 3046</a:t>
            </a:r>
          </a:p>
        </p:txBody>
      </p:sp>
    </p:spTree>
    <p:extLst>
      <p:ext uri="{BB962C8B-B14F-4D97-AF65-F5344CB8AC3E}">
        <p14:creationId xmlns:p14="http://schemas.microsoft.com/office/powerpoint/2010/main" val="759911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Title_option 6">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9144000" cy="51435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accent1"/>
                </a:solidFill>
                <a:latin typeface="Calibri"/>
                <a:ea typeface="Calibri"/>
                <a:cs typeface="Calibri"/>
                <a:sym typeface="Calibri"/>
              </a:rPr>
              <a:t>   </a:t>
            </a:r>
            <a:endParaRPr sz="1800">
              <a:solidFill>
                <a:schemeClr val="accent1"/>
              </a:solidFill>
              <a:latin typeface="Calibri"/>
              <a:ea typeface="Calibri"/>
              <a:cs typeface="Calibri"/>
              <a:sym typeface="Calibri"/>
            </a:endParaRPr>
          </a:p>
        </p:txBody>
      </p:sp>
      <p:sp>
        <p:nvSpPr>
          <p:cNvPr id="2" name="Title 1"/>
          <p:cNvSpPr>
            <a:spLocks noGrp="1"/>
          </p:cNvSpPr>
          <p:nvPr>
            <p:ph type="ctrTitle"/>
          </p:nvPr>
        </p:nvSpPr>
        <p:spPr>
          <a:xfrm>
            <a:off x="462038" y="1435268"/>
            <a:ext cx="6858000" cy="1458060"/>
          </a:xfrm>
        </p:spPr>
        <p:txBody>
          <a:bodyPr anchor="b" anchorCtr="0"/>
          <a:lstStyle>
            <a:lvl1pPr algn="l">
              <a:defRPr sz="4500" b="0" i="0" baseline="0">
                <a:solidFill>
                  <a:schemeClr val="bg1"/>
                </a:solidFill>
                <a:latin typeface="Museo 700" panose="02000000000000000000" pitchFamily="2" charset="77"/>
              </a:defRPr>
            </a:lvl1pPr>
          </a:lstStyle>
          <a:p>
            <a:r>
              <a:rPr lang="en-GB"/>
              <a:t>Click to edit Master title style</a:t>
            </a:r>
            <a:endParaRPr lang="en-US"/>
          </a:p>
        </p:txBody>
      </p:sp>
      <p:sp>
        <p:nvSpPr>
          <p:cNvPr id="3" name="Subtitle 2"/>
          <p:cNvSpPr>
            <a:spLocks noGrp="1"/>
          </p:cNvSpPr>
          <p:nvPr>
            <p:ph type="subTitle" idx="1"/>
          </p:nvPr>
        </p:nvSpPr>
        <p:spPr>
          <a:xfrm>
            <a:off x="462038" y="3229079"/>
            <a:ext cx="5539828" cy="1241822"/>
          </a:xfrm>
        </p:spPr>
        <p:txBody>
          <a:bodyPr anchor="t" anchorCtr="0"/>
          <a:lstStyle>
            <a:lvl1pPr marL="0" indent="0" algn="l">
              <a:buNone/>
              <a:defRPr sz="1800" baseline="0">
                <a:solidFill>
                  <a:schemeClr val="accent2"/>
                </a:solidFill>
                <a:latin typeface="Museo 300" panose="020000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19" name="Straight Connector 18">
            <a:extLst>
              <a:ext uri="{FF2B5EF4-FFF2-40B4-BE49-F238E27FC236}">
                <a16:creationId xmlns:a16="http://schemas.microsoft.com/office/drawing/2014/main" id="{84B9899A-0275-164F-B8F7-457498C0D004}"/>
              </a:ext>
            </a:extLst>
          </p:cNvPr>
          <p:cNvCxnSpPr>
            <a:cxnSpLocks/>
          </p:cNvCxnSpPr>
          <p:nvPr userDrawn="1"/>
        </p:nvCxnSpPr>
        <p:spPr>
          <a:xfrm>
            <a:off x="554401" y="3029630"/>
            <a:ext cx="11358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4" descr="A close up of a logo&#10;&#10;Description generated with very high confidence">
            <a:extLst>
              <a:ext uri="{FF2B5EF4-FFF2-40B4-BE49-F238E27FC236}">
                <a16:creationId xmlns:a16="http://schemas.microsoft.com/office/drawing/2014/main" id="{150B7005-F846-4BBF-AD77-29DD2FE4BEBF}"/>
              </a:ext>
            </a:extLst>
          </p:cNvPr>
          <p:cNvPicPr>
            <a:picLocks noChangeAspect="1"/>
          </p:cNvPicPr>
          <p:nvPr userDrawn="1"/>
        </p:nvPicPr>
        <p:blipFill>
          <a:blip r:embed="rId2"/>
          <a:stretch>
            <a:fillRect/>
          </a:stretch>
        </p:blipFill>
        <p:spPr>
          <a:xfrm>
            <a:off x="7937225" y="4614104"/>
            <a:ext cx="832471" cy="289834"/>
          </a:xfrm>
          <a:prstGeom prst="rect">
            <a:avLst/>
          </a:prstGeom>
        </p:spPr>
      </p:pic>
    </p:spTree>
    <p:extLst>
      <p:ext uri="{BB962C8B-B14F-4D97-AF65-F5344CB8AC3E}">
        <p14:creationId xmlns:p14="http://schemas.microsoft.com/office/powerpoint/2010/main" val="2992937700"/>
      </p:ext>
    </p:extLst>
  </p:cSld>
  <p:clrMapOvr>
    <a:masterClrMapping/>
  </p:clrMapOvr>
  <p:transition spd="slow"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option 3_with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F2C3B5-0EEE-7745-A7B9-592D5689F935}"/>
              </a:ext>
            </a:extLst>
          </p:cNvPr>
          <p:cNvSpPr/>
          <p:nvPr userDrawn="1"/>
        </p:nvSpPr>
        <p:spPr>
          <a:xfrm>
            <a:off x="0" y="0"/>
            <a:ext cx="4870938" cy="5143500"/>
          </a:xfrm>
          <a:prstGeom prst="rect">
            <a:avLst/>
          </a:prstGeom>
          <a:solidFill>
            <a:srgbClr val="00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ubtitle 2"/>
          <p:cNvSpPr>
            <a:spLocks noGrp="1"/>
          </p:cNvSpPr>
          <p:nvPr>
            <p:ph type="subTitle" idx="1" hasCustomPrompt="1"/>
          </p:nvPr>
        </p:nvSpPr>
        <p:spPr>
          <a:xfrm>
            <a:off x="172557" y="1644045"/>
            <a:ext cx="4399443" cy="1310171"/>
          </a:xfrm>
        </p:spPr>
        <p:txBody>
          <a:bodyPr anchor="t" anchorCtr="0"/>
          <a:lstStyle>
            <a:lvl1pPr marL="0" indent="0" algn="l">
              <a:buNone/>
              <a:defRPr sz="21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Subhead</a:t>
            </a:r>
          </a:p>
        </p:txBody>
      </p:sp>
      <p:pic>
        <p:nvPicPr>
          <p:cNvPr id="6" name="Graphic 5">
            <a:extLst>
              <a:ext uri="{FF2B5EF4-FFF2-40B4-BE49-F238E27FC236}">
                <a16:creationId xmlns:a16="http://schemas.microsoft.com/office/drawing/2014/main" id="{5DA21FA2-E392-1B41-A0A7-90CFC9BA4B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358" y="4480348"/>
            <a:ext cx="1260905" cy="562826"/>
          </a:xfrm>
          <a:prstGeom prst="rect">
            <a:avLst/>
          </a:prstGeom>
        </p:spPr>
      </p:pic>
      <p:sp>
        <p:nvSpPr>
          <p:cNvPr id="9" name="Text Placeholder 3">
            <a:extLst>
              <a:ext uri="{FF2B5EF4-FFF2-40B4-BE49-F238E27FC236}">
                <a16:creationId xmlns:a16="http://schemas.microsoft.com/office/drawing/2014/main" id="{891D0F7C-79A1-4847-8A60-AC7E92D3F8DC}"/>
              </a:ext>
            </a:extLst>
          </p:cNvPr>
          <p:cNvSpPr>
            <a:spLocks noGrp="1"/>
          </p:cNvSpPr>
          <p:nvPr>
            <p:ph type="body" sz="quarter" idx="11" hasCustomPrompt="1"/>
          </p:nvPr>
        </p:nvSpPr>
        <p:spPr>
          <a:xfrm>
            <a:off x="219075" y="702279"/>
            <a:ext cx="4352925" cy="429816"/>
          </a:xfrm>
          <a:solidFill>
            <a:schemeClr val="accent2"/>
          </a:solidFill>
        </p:spPr>
        <p:txBody>
          <a:bodyPr/>
          <a:lstStyle>
            <a:lvl1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1pPr>
            <a:lvl2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2pPr>
            <a:lvl3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3pPr>
            <a:lvl4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4pPr>
            <a:lvl5pPr marL="0" indent="0" algn="l" defTabSz="685783" rtl="0" eaLnBrk="1" latinLnBrk="0" hangingPunct="1">
              <a:lnSpc>
                <a:spcPct val="90000"/>
              </a:lnSpc>
              <a:spcBef>
                <a:spcPct val="0"/>
              </a:spcBef>
              <a:spcAft>
                <a:spcPts val="500"/>
              </a:spcAft>
              <a:buFont typeface="Arial" panose="020B0604020202020204" pitchFamily="34" charset="0"/>
              <a:buNone/>
              <a:defRPr lang="en-US" sz="2700" b="1" kern="1200" baseline="0" dirty="0">
                <a:solidFill>
                  <a:schemeClr val="bg1"/>
                </a:solidFill>
                <a:latin typeface="+mj-lt"/>
                <a:ea typeface="+mj-ea"/>
                <a:cs typeface="+mj-cs"/>
              </a:defRPr>
            </a:lvl5pPr>
          </a:lstStyle>
          <a:p>
            <a:pPr lvl="0"/>
            <a:r>
              <a:rPr lang="en-GB"/>
              <a:t>Project title</a:t>
            </a:r>
            <a:endParaRPr lang="en-US"/>
          </a:p>
        </p:txBody>
      </p:sp>
      <p:sp>
        <p:nvSpPr>
          <p:cNvPr id="11" name="Text Placeholder 3">
            <a:extLst>
              <a:ext uri="{FF2B5EF4-FFF2-40B4-BE49-F238E27FC236}">
                <a16:creationId xmlns:a16="http://schemas.microsoft.com/office/drawing/2014/main" id="{E32C4CC1-402A-1C44-ABC7-0CA4A95DA3D9}"/>
              </a:ext>
            </a:extLst>
          </p:cNvPr>
          <p:cNvSpPr>
            <a:spLocks noGrp="1"/>
          </p:cNvSpPr>
          <p:nvPr>
            <p:ph type="body" sz="quarter" idx="12"/>
          </p:nvPr>
        </p:nvSpPr>
        <p:spPr>
          <a:xfrm>
            <a:off x="219076" y="214082"/>
            <a:ext cx="4352925" cy="429816"/>
          </a:xfrm>
          <a:solidFill>
            <a:schemeClr val="accent2"/>
          </a:solidFill>
        </p:spPr>
        <p:txBody>
          <a:bodyPr/>
          <a:lstStyle>
            <a:lvl1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1pPr>
            <a:lvl2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2pPr>
            <a:lvl3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3pPr>
            <a:lvl4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4pPr>
            <a:lvl5pPr marL="0" indent="0" algn="l" defTabSz="685783" rtl="0" eaLnBrk="1" latinLnBrk="0" hangingPunct="1">
              <a:lnSpc>
                <a:spcPct val="90000"/>
              </a:lnSpc>
              <a:spcBef>
                <a:spcPct val="0"/>
              </a:spcBef>
              <a:spcAft>
                <a:spcPts val="500"/>
              </a:spcAft>
              <a:buFont typeface="Arial" panose="020B0604020202020204" pitchFamily="34" charset="0"/>
              <a:buNone/>
              <a:defRPr lang="en-US" sz="2700" b="1" kern="1200" baseline="0" dirty="0">
                <a:solidFill>
                  <a:schemeClr val="bg1"/>
                </a:solidFill>
                <a:latin typeface="+mj-lt"/>
                <a:ea typeface="+mj-ea"/>
                <a:cs typeface="+mj-cs"/>
              </a:defRPr>
            </a:lvl5pPr>
          </a:lstStyle>
          <a:p>
            <a:pPr lvl="0"/>
            <a:r>
              <a:rPr lang="en-GB"/>
              <a:t>Click to edit Master text styles</a:t>
            </a:r>
          </a:p>
        </p:txBody>
      </p:sp>
      <p:sp>
        <p:nvSpPr>
          <p:cNvPr id="12" name="Picture Placeholder 9">
            <a:extLst>
              <a:ext uri="{FF2B5EF4-FFF2-40B4-BE49-F238E27FC236}">
                <a16:creationId xmlns:a16="http://schemas.microsoft.com/office/drawing/2014/main" id="{D42EB612-735B-1B46-A9E2-EC6C65F3D6C7}"/>
              </a:ext>
            </a:extLst>
          </p:cNvPr>
          <p:cNvSpPr>
            <a:spLocks noGrp="1"/>
          </p:cNvSpPr>
          <p:nvPr>
            <p:ph type="pic" sz="quarter" idx="10" hasCustomPrompt="1"/>
          </p:nvPr>
        </p:nvSpPr>
        <p:spPr>
          <a:xfrm>
            <a:off x="4870939" y="0"/>
            <a:ext cx="4273061" cy="5143500"/>
          </a:xfrm>
        </p:spPr>
        <p:txBody>
          <a:bodyPr anchor="ctr"/>
          <a:lstStyle>
            <a:lvl1pPr algn="ctr">
              <a:defRPr/>
            </a:lvl1pPr>
          </a:lstStyle>
          <a:p>
            <a:r>
              <a:rPr lang="en-US"/>
              <a:t>Click to insert image</a:t>
            </a:r>
          </a:p>
        </p:txBody>
      </p:sp>
      <p:sp>
        <p:nvSpPr>
          <p:cNvPr id="14" name="TextBox 13">
            <a:extLst>
              <a:ext uri="{FF2B5EF4-FFF2-40B4-BE49-F238E27FC236}">
                <a16:creationId xmlns:a16="http://schemas.microsoft.com/office/drawing/2014/main" id="{781F0B9D-BDB2-AE4F-8EAD-C0C1263F14C3}"/>
              </a:ext>
            </a:extLst>
          </p:cNvPr>
          <p:cNvSpPr txBox="1"/>
          <p:nvPr userDrawn="1"/>
        </p:nvSpPr>
        <p:spPr>
          <a:xfrm>
            <a:off x="7566311" y="4922502"/>
            <a:ext cx="1674047" cy="169277"/>
          </a:xfrm>
          <a:prstGeom prst="rect">
            <a:avLst/>
          </a:prstGeom>
          <a:noFill/>
        </p:spPr>
        <p:txBody>
          <a:bodyPr vert="horz" wrap="square" lIns="0" tIns="45720" rIns="91440" bIns="45720" rtlCol="0" anchor="t" anchorCtr="0">
            <a:spAutoFit/>
          </a:bodyPr>
          <a:lstStyle/>
          <a:p>
            <a:r>
              <a:rPr lang="en-AU" sz="500" b="0" i="0" u="none" strike="noStrike" kern="1200">
                <a:solidFill>
                  <a:schemeClr val="tx1"/>
                </a:solidFill>
                <a:effectLst/>
                <a:latin typeface="+mn-lt"/>
                <a:ea typeface="+mn-ea"/>
                <a:cs typeface="+mn-cs"/>
              </a:rPr>
              <a:t>CRICOS provider number: 00122A | RTO Code: 3046</a:t>
            </a:r>
          </a:p>
        </p:txBody>
      </p:sp>
    </p:spTree>
    <p:extLst>
      <p:ext uri="{BB962C8B-B14F-4D97-AF65-F5344CB8AC3E}">
        <p14:creationId xmlns:p14="http://schemas.microsoft.com/office/powerpoint/2010/main" val="204329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option 4_with imag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565D2C7C-F7B8-3D4E-8FAC-30CE49EDB436}"/>
              </a:ext>
            </a:extLst>
          </p:cNvPr>
          <p:cNvSpPr>
            <a:spLocks noGrp="1"/>
          </p:cNvSpPr>
          <p:nvPr>
            <p:ph type="pic" sz="quarter" idx="10" hasCustomPrompt="1"/>
          </p:nvPr>
        </p:nvSpPr>
        <p:spPr>
          <a:xfrm>
            <a:off x="0" y="0"/>
            <a:ext cx="9144000" cy="5143500"/>
          </a:xfrm>
        </p:spPr>
        <p:txBody>
          <a:bodyPr anchor="ctr"/>
          <a:lstStyle>
            <a:lvl1pPr algn="ctr">
              <a:defRPr/>
            </a:lvl1pPr>
          </a:lstStyle>
          <a:p>
            <a:r>
              <a:rPr lang="en-US"/>
              <a:t>Insert image</a:t>
            </a:r>
          </a:p>
        </p:txBody>
      </p:sp>
      <p:pic>
        <p:nvPicPr>
          <p:cNvPr id="9" name="Graphic 8">
            <a:extLst>
              <a:ext uri="{FF2B5EF4-FFF2-40B4-BE49-F238E27FC236}">
                <a16:creationId xmlns:a16="http://schemas.microsoft.com/office/drawing/2014/main" id="{2E8A5FAF-DCD0-614B-80F8-EFD6BF6FB9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358" y="4480347"/>
            <a:ext cx="1260905" cy="562826"/>
          </a:xfrm>
          <a:prstGeom prst="rect">
            <a:avLst/>
          </a:prstGeom>
        </p:spPr>
      </p:pic>
      <p:sp>
        <p:nvSpPr>
          <p:cNvPr id="3" name="Subtitle 2"/>
          <p:cNvSpPr>
            <a:spLocks noGrp="1"/>
          </p:cNvSpPr>
          <p:nvPr>
            <p:ph type="subTitle" idx="1"/>
          </p:nvPr>
        </p:nvSpPr>
        <p:spPr>
          <a:xfrm>
            <a:off x="219076" y="214082"/>
            <a:ext cx="4352924" cy="417504"/>
          </a:xfrm>
          <a:solidFill>
            <a:schemeClr val="accent2"/>
          </a:solidFill>
        </p:spPr>
        <p:txBody>
          <a:bodyPr wrap="square" anchor="t" anchorCtr="0"/>
          <a:lstStyle>
            <a:lvl1pPr marL="0" indent="0" algn="l" defTabSz="685783" rtl="0" eaLnBrk="1" latinLnBrk="0" hangingPunct="1">
              <a:lnSpc>
                <a:spcPct val="90000"/>
              </a:lnSpc>
              <a:spcBef>
                <a:spcPct val="0"/>
              </a:spcBef>
              <a:buNone/>
              <a:defRPr lang="en-US" sz="2700" b="1" kern="1200" baseline="0" dirty="0">
                <a:solidFill>
                  <a:schemeClr val="bg1"/>
                </a:solidFill>
                <a:latin typeface="+mj-lt"/>
                <a:ea typeface="+mj-ea"/>
                <a:cs typeface="+mj-cs"/>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endParaRPr lang="en-US"/>
          </a:p>
        </p:txBody>
      </p:sp>
      <p:sp>
        <p:nvSpPr>
          <p:cNvPr id="4" name="Text Placeholder 3">
            <a:extLst>
              <a:ext uri="{FF2B5EF4-FFF2-40B4-BE49-F238E27FC236}">
                <a16:creationId xmlns:a16="http://schemas.microsoft.com/office/drawing/2014/main" id="{760B550C-590C-F644-9EFE-122CA7D731B7}"/>
              </a:ext>
            </a:extLst>
          </p:cNvPr>
          <p:cNvSpPr>
            <a:spLocks noGrp="1"/>
          </p:cNvSpPr>
          <p:nvPr>
            <p:ph type="body" sz="quarter" idx="11" hasCustomPrompt="1"/>
          </p:nvPr>
        </p:nvSpPr>
        <p:spPr>
          <a:xfrm>
            <a:off x="219075" y="702279"/>
            <a:ext cx="4352925" cy="429816"/>
          </a:xfrm>
          <a:solidFill>
            <a:schemeClr val="accent2"/>
          </a:solidFill>
        </p:spPr>
        <p:txBody>
          <a:bodyPr/>
          <a:lstStyle>
            <a:lvl1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1pPr>
            <a:lvl2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2pPr>
            <a:lvl3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3pPr>
            <a:lvl4pPr marL="0" indent="0" algn="l" defTabSz="685783" rtl="0" eaLnBrk="1" latinLnBrk="0" hangingPunct="1">
              <a:lnSpc>
                <a:spcPct val="90000"/>
              </a:lnSpc>
              <a:spcBef>
                <a:spcPct val="0"/>
              </a:spcBef>
              <a:spcAft>
                <a:spcPts val="500"/>
              </a:spcAft>
              <a:buFont typeface="Arial" panose="020B0604020202020204" pitchFamily="34" charset="0"/>
              <a:buNone/>
              <a:defRPr lang="en-GB" sz="2700" b="1" kern="1200" baseline="0" dirty="0" smtClean="0">
                <a:solidFill>
                  <a:schemeClr val="bg1"/>
                </a:solidFill>
                <a:latin typeface="+mj-lt"/>
                <a:ea typeface="+mj-ea"/>
                <a:cs typeface="+mj-cs"/>
              </a:defRPr>
            </a:lvl4pPr>
            <a:lvl5pPr marL="0" indent="0" algn="l" defTabSz="685783" rtl="0" eaLnBrk="1" latinLnBrk="0" hangingPunct="1">
              <a:lnSpc>
                <a:spcPct val="90000"/>
              </a:lnSpc>
              <a:spcBef>
                <a:spcPct val="0"/>
              </a:spcBef>
              <a:spcAft>
                <a:spcPts val="500"/>
              </a:spcAft>
              <a:buFont typeface="Arial" panose="020B0604020202020204" pitchFamily="34" charset="0"/>
              <a:buNone/>
              <a:defRPr lang="en-US" sz="2700" b="1" kern="1200" baseline="0" dirty="0">
                <a:solidFill>
                  <a:schemeClr val="bg1"/>
                </a:solidFill>
                <a:latin typeface="+mj-lt"/>
                <a:ea typeface="+mj-ea"/>
                <a:cs typeface="+mj-cs"/>
              </a:defRPr>
            </a:lvl5pPr>
          </a:lstStyle>
          <a:p>
            <a:pPr lvl="0"/>
            <a:r>
              <a:rPr lang="en-GB"/>
              <a:t>Project title style</a:t>
            </a:r>
            <a:endParaRPr lang="en-US"/>
          </a:p>
        </p:txBody>
      </p:sp>
      <p:sp>
        <p:nvSpPr>
          <p:cNvPr id="8" name="TextBox 7">
            <a:extLst>
              <a:ext uri="{FF2B5EF4-FFF2-40B4-BE49-F238E27FC236}">
                <a16:creationId xmlns:a16="http://schemas.microsoft.com/office/drawing/2014/main" id="{9C3AE239-409C-BB4F-846F-0F3531A514AB}"/>
              </a:ext>
            </a:extLst>
          </p:cNvPr>
          <p:cNvSpPr txBox="1"/>
          <p:nvPr userDrawn="1"/>
        </p:nvSpPr>
        <p:spPr>
          <a:xfrm>
            <a:off x="7566311" y="4922502"/>
            <a:ext cx="1674047" cy="169277"/>
          </a:xfrm>
          <a:prstGeom prst="rect">
            <a:avLst/>
          </a:prstGeom>
          <a:noFill/>
        </p:spPr>
        <p:txBody>
          <a:bodyPr vert="horz" wrap="square" lIns="0" tIns="45720" rIns="91440" bIns="45720" rtlCol="0" anchor="t" anchorCtr="0">
            <a:spAutoFit/>
          </a:bodyPr>
          <a:lstStyle/>
          <a:p>
            <a:r>
              <a:rPr lang="en-AU" sz="500" b="0" i="0" u="none" strike="noStrike" kern="1200">
                <a:solidFill>
                  <a:schemeClr val="tx1"/>
                </a:solidFill>
                <a:effectLst/>
                <a:latin typeface="+mn-lt"/>
                <a:ea typeface="+mn-ea"/>
                <a:cs typeface="+mn-cs"/>
              </a:rPr>
              <a:t>CRICOS provider number: 00122A | RTO Code: 3046</a:t>
            </a:r>
          </a:p>
        </p:txBody>
      </p:sp>
    </p:spTree>
    <p:extLst>
      <p:ext uri="{BB962C8B-B14F-4D97-AF65-F5344CB8AC3E}">
        <p14:creationId xmlns:p14="http://schemas.microsoft.com/office/powerpoint/2010/main" val="334849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oC_welcom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73321B-6F4E-F041-B9A2-119613738D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245600" cy="5200650"/>
          </a:xfrm>
          <a:prstGeom prst="rect">
            <a:avLst/>
          </a:prstGeom>
        </p:spPr>
      </p:pic>
      <p:sp>
        <p:nvSpPr>
          <p:cNvPr id="7" name="TextBox 6">
            <a:extLst>
              <a:ext uri="{FF2B5EF4-FFF2-40B4-BE49-F238E27FC236}">
                <a16:creationId xmlns:a16="http://schemas.microsoft.com/office/drawing/2014/main" id="{05B2C5AA-DAA1-2F45-8C2F-EFFCBCE5B582}"/>
              </a:ext>
            </a:extLst>
          </p:cNvPr>
          <p:cNvSpPr txBox="1"/>
          <p:nvPr userDrawn="1"/>
        </p:nvSpPr>
        <p:spPr>
          <a:xfrm>
            <a:off x="2848706" y="2708910"/>
            <a:ext cx="3640016" cy="360099"/>
          </a:xfrm>
          <a:prstGeom prst="rect">
            <a:avLst/>
          </a:prstGeom>
          <a:solidFill>
            <a:schemeClr val="accent2"/>
          </a:solidFill>
        </p:spPr>
        <p:txBody>
          <a:bodyPr vert="horz" wrap="square" lIns="68580" tIns="34290" rIns="68580" bIns="34290" rtlCol="0" anchor="t" anchorCtr="0">
            <a:spAutoFit/>
          </a:bodyPr>
          <a:lstStyle/>
          <a:p>
            <a:pPr marL="0" marR="0" lvl="0" indent="0" algn="l" defTabSz="685783" rtl="0" eaLnBrk="1" fontAlgn="auto" latinLnBrk="0" hangingPunct="1">
              <a:lnSpc>
                <a:spcPct val="90000"/>
              </a:lnSpc>
              <a:spcBef>
                <a:spcPct val="0"/>
              </a:spcBef>
              <a:spcAft>
                <a:spcPts val="500"/>
              </a:spcAft>
              <a:buClrTx/>
              <a:buSzTx/>
              <a:buFont typeface="Arial" panose="020B0604020202020204" pitchFamily="34" charset="0"/>
              <a:buNone/>
              <a:tabLst/>
              <a:defRPr/>
            </a:pPr>
            <a:r>
              <a:rPr lang="en-GB" sz="2100" b="0" kern="1200" baseline="0">
                <a:solidFill>
                  <a:schemeClr val="bg1"/>
                </a:solidFill>
                <a:latin typeface="+mj-lt"/>
                <a:ea typeface="+mj-ea"/>
                <a:cs typeface="+mj-cs"/>
              </a:rPr>
              <a:t>Acknowledgement of Country</a:t>
            </a:r>
            <a:endParaRPr lang="en-US" sz="2100" b="0" kern="1200" baseline="0">
              <a:solidFill>
                <a:schemeClr val="bg1"/>
              </a:solidFill>
              <a:latin typeface="+mj-lt"/>
              <a:ea typeface="+mj-ea"/>
              <a:cs typeface="+mj-cs"/>
            </a:endParaRPr>
          </a:p>
        </p:txBody>
      </p:sp>
      <p:sp>
        <p:nvSpPr>
          <p:cNvPr id="10" name="TextBox 9">
            <a:extLst>
              <a:ext uri="{FF2B5EF4-FFF2-40B4-BE49-F238E27FC236}">
                <a16:creationId xmlns:a16="http://schemas.microsoft.com/office/drawing/2014/main" id="{24DB818C-FF63-D747-A5D3-CAD2E1F61B13}"/>
              </a:ext>
            </a:extLst>
          </p:cNvPr>
          <p:cNvSpPr txBox="1"/>
          <p:nvPr userDrawn="1"/>
        </p:nvSpPr>
        <p:spPr>
          <a:xfrm>
            <a:off x="2764299" y="3153417"/>
            <a:ext cx="5296489" cy="1592744"/>
          </a:xfrm>
          <a:prstGeom prst="rect">
            <a:avLst/>
          </a:prstGeom>
          <a:noFill/>
        </p:spPr>
        <p:txBody>
          <a:bodyPr vert="horz" wrap="square" lIns="68580" tIns="34290" rIns="68580" bIns="34290" rtlCol="0" anchor="t" anchorCtr="0">
            <a:spAutoFit/>
          </a:bodyPr>
          <a:lstStyle/>
          <a:p>
            <a:pPr marL="0" indent="0" algn="l" defTabSz="685783" rtl="0" eaLnBrk="1" latinLnBrk="0" hangingPunct="1">
              <a:lnSpc>
                <a:spcPct val="100000"/>
              </a:lnSpc>
              <a:spcBef>
                <a:spcPts val="300"/>
              </a:spcBef>
              <a:spcAft>
                <a:spcPts val="600"/>
              </a:spcAft>
              <a:buFont typeface="Arial" panose="020B0604020202020204" pitchFamily="34" charset="0"/>
              <a:buNone/>
            </a:pPr>
            <a:r>
              <a:rPr lang="en-US" sz="1200" b="0" kern="1200" baseline="0">
                <a:solidFill>
                  <a:schemeClr val="bg1"/>
                </a:solidFill>
                <a:latin typeface="+mn-lt"/>
                <a:ea typeface="+mn-ea"/>
                <a:cs typeface="+mn-cs"/>
              </a:rPr>
              <a:t>RMIT University acknowledges the people of the </a:t>
            </a:r>
            <a:r>
              <a:rPr lang="en-US" sz="1200" b="0" kern="1200" baseline="0" err="1">
                <a:solidFill>
                  <a:schemeClr val="bg1"/>
                </a:solidFill>
                <a:latin typeface="+mn-lt"/>
                <a:ea typeface="+mn-ea"/>
                <a:cs typeface="+mn-cs"/>
              </a:rPr>
              <a:t>Woi</a:t>
            </a:r>
            <a:r>
              <a:rPr lang="en-US" sz="1200" b="0" kern="1200" baseline="0">
                <a:solidFill>
                  <a:schemeClr val="bg1"/>
                </a:solidFill>
                <a:latin typeface="+mn-lt"/>
                <a:ea typeface="+mn-ea"/>
                <a:cs typeface="+mn-cs"/>
              </a:rPr>
              <a:t> wurrung and </a:t>
            </a:r>
            <a:br>
              <a:rPr lang="en-US" sz="1200" b="0" kern="1200" baseline="0">
                <a:solidFill>
                  <a:schemeClr val="bg1"/>
                </a:solidFill>
                <a:latin typeface="+mn-lt"/>
                <a:ea typeface="+mn-ea"/>
                <a:cs typeface="+mn-cs"/>
              </a:rPr>
            </a:br>
            <a:r>
              <a:rPr lang="en-US" sz="1200" b="0" kern="1200" baseline="0">
                <a:solidFill>
                  <a:schemeClr val="bg1"/>
                </a:solidFill>
                <a:latin typeface="+mn-lt"/>
                <a:ea typeface="+mn-ea"/>
                <a:cs typeface="+mn-cs"/>
              </a:rPr>
              <a:t>Boon wurrung language groups of the eastern Kulin Nation on whose unceded lands we conduct the business of the University. </a:t>
            </a:r>
          </a:p>
          <a:p>
            <a:pPr marL="0" indent="0" algn="l" defTabSz="685783" rtl="0" eaLnBrk="1" latinLnBrk="0" hangingPunct="1">
              <a:lnSpc>
                <a:spcPct val="100000"/>
              </a:lnSpc>
              <a:spcBef>
                <a:spcPts val="300"/>
              </a:spcBef>
              <a:spcAft>
                <a:spcPts val="600"/>
              </a:spcAft>
              <a:buFont typeface="Arial" panose="020B0604020202020204" pitchFamily="34" charset="0"/>
              <a:buNone/>
            </a:pPr>
            <a:r>
              <a:rPr lang="en-US" sz="1200" b="0" kern="1200" baseline="0">
                <a:solidFill>
                  <a:schemeClr val="bg1"/>
                </a:solidFill>
                <a:latin typeface="+mn-lt"/>
                <a:ea typeface="+mn-ea"/>
                <a:cs typeface="+mn-cs"/>
              </a:rPr>
              <a:t>RMIT University respectfully acknowledges their Ancestors and Elders, past and present.</a:t>
            </a:r>
          </a:p>
          <a:p>
            <a:pPr marL="0" indent="0" algn="l" defTabSz="685783" rtl="0" eaLnBrk="1" latinLnBrk="0" hangingPunct="1">
              <a:lnSpc>
                <a:spcPct val="100000"/>
              </a:lnSpc>
              <a:spcBef>
                <a:spcPts val="300"/>
              </a:spcBef>
              <a:spcAft>
                <a:spcPts val="600"/>
              </a:spcAft>
              <a:buFont typeface="Arial" panose="020B0604020202020204" pitchFamily="34" charset="0"/>
              <a:buNone/>
            </a:pPr>
            <a:r>
              <a:rPr lang="en-US" sz="1200" b="0" kern="1200" baseline="0">
                <a:solidFill>
                  <a:schemeClr val="bg1"/>
                </a:solidFill>
                <a:latin typeface="+mn-lt"/>
                <a:ea typeface="+mn-ea"/>
                <a:cs typeface="+mn-cs"/>
              </a:rPr>
              <a:t>RMIT also acknowledges the Traditional Custodians and their Ancestors of the lands and waters across Australia where we conduct our business.</a:t>
            </a:r>
          </a:p>
        </p:txBody>
      </p:sp>
    </p:spTree>
    <p:extLst>
      <p:ext uri="{BB962C8B-B14F-4D97-AF65-F5344CB8AC3E}">
        <p14:creationId xmlns:p14="http://schemas.microsoft.com/office/powerpoint/2010/main" val="397150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oC_additional info">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B3504D-D80A-6C43-8AEA-0D9553EF5920}"/>
              </a:ext>
            </a:extLst>
          </p:cNvPr>
          <p:cNvSpPr txBox="1"/>
          <p:nvPr userDrawn="1"/>
        </p:nvSpPr>
        <p:spPr>
          <a:xfrm>
            <a:off x="334864" y="1052437"/>
            <a:ext cx="4035607" cy="35471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750"/>
              </a:spcBef>
              <a:spcAft>
                <a:spcPts val="750"/>
              </a:spcAft>
              <a:buClr>
                <a:srgbClr val="222160"/>
              </a:buClr>
              <a:buSzTx/>
              <a:buFont typeface="Wingdings" pitchFamily="2" charset="2"/>
              <a:buNone/>
              <a:tabLst/>
              <a:defRPr/>
            </a:pPr>
            <a:r>
              <a:rPr lang="en-AU" sz="1425" b="0" i="0" kern="1200">
                <a:solidFill>
                  <a:schemeClr val="tx1"/>
                </a:solidFill>
                <a:latin typeface="Arial" panose="020B0604020202020204" pitchFamily="34" charset="0"/>
                <a:ea typeface="+mn-ea"/>
                <a:cs typeface="Arial" panose="020B0604020202020204" pitchFamily="34" charset="0"/>
              </a:rPr>
              <a:t>RMIT is committed to redefining its relationship in working with and supporting Aboriginal and Torres Strait Islander </a:t>
            </a:r>
            <a:r>
              <a:rPr lang="en-AU" sz="1425" b="1" i="0" kern="1200">
                <a:solidFill>
                  <a:schemeClr val="tx1"/>
                </a:solidFill>
                <a:latin typeface="Arial" panose="020B0604020202020204" pitchFamily="34" charset="0"/>
                <a:ea typeface="+mn-ea"/>
                <a:cs typeface="Arial" panose="020B0604020202020204" pitchFamily="34" charset="0"/>
              </a:rPr>
              <a:t>self-determination</a:t>
            </a:r>
            <a:r>
              <a:rPr lang="en-AU" sz="1425" b="0" i="0" kern="1200">
                <a:solidFill>
                  <a:schemeClr val="tx1"/>
                </a:solidFill>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100000"/>
              </a:lnSpc>
              <a:spcBef>
                <a:spcPts val="750"/>
              </a:spcBef>
              <a:spcAft>
                <a:spcPts val="750"/>
              </a:spcAft>
              <a:buClr>
                <a:srgbClr val="222160"/>
              </a:buClr>
              <a:buSzTx/>
              <a:buFont typeface="Wingdings" pitchFamily="2" charset="2"/>
              <a:buNone/>
              <a:tabLst/>
              <a:defRPr/>
            </a:pPr>
            <a:r>
              <a:rPr lang="en-AU" sz="1425" b="0" i="0" kern="1200">
                <a:solidFill>
                  <a:schemeClr val="tx1"/>
                </a:solidFill>
                <a:latin typeface="Arial" panose="020B0604020202020204" pitchFamily="34" charset="0"/>
                <a:ea typeface="+mn-ea"/>
                <a:cs typeface="Arial" panose="020B0604020202020204" pitchFamily="34" charset="0"/>
              </a:rPr>
              <a:t>The University’s goal is to achieve lasting transformation by maturing its values, culture, policy and structures in a way that </a:t>
            </a:r>
            <a:r>
              <a:rPr lang="en-AU" sz="1425" b="1" i="0" kern="1200">
                <a:solidFill>
                  <a:schemeClr val="tx1"/>
                </a:solidFill>
                <a:latin typeface="Arial" panose="020B0604020202020204" pitchFamily="34" charset="0"/>
                <a:ea typeface="+mn-ea"/>
                <a:cs typeface="Arial" panose="020B0604020202020204" pitchFamily="34" charset="0"/>
              </a:rPr>
              <a:t>embeds reconciliation</a:t>
            </a:r>
            <a:r>
              <a:rPr lang="en-AU" sz="1425" b="0" i="0" kern="1200">
                <a:solidFill>
                  <a:schemeClr val="tx1"/>
                </a:solidFill>
                <a:latin typeface="Arial" panose="020B0604020202020204" pitchFamily="34" charset="0"/>
                <a:ea typeface="+mn-ea"/>
                <a:cs typeface="Arial" panose="020B0604020202020204" pitchFamily="34" charset="0"/>
              </a:rPr>
              <a:t> in everything we do. </a:t>
            </a:r>
          </a:p>
          <a:p>
            <a:pPr marL="0" marR="0" lvl="0" indent="0" algn="l" defTabSz="685800" rtl="0" eaLnBrk="1" fontAlgn="auto" latinLnBrk="0" hangingPunct="1">
              <a:lnSpc>
                <a:spcPct val="100000"/>
              </a:lnSpc>
              <a:spcBef>
                <a:spcPts val="750"/>
              </a:spcBef>
              <a:spcAft>
                <a:spcPts val="750"/>
              </a:spcAft>
              <a:buClr>
                <a:srgbClr val="222160"/>
              </a:buClr>
              <a:buSzTx/>
              <a:buFont typeface="Wingdings" pitchFamily="2" charset="2"/>
              <a:buNone/>
              <a:tabLst/>
              <a:defRPr/>
            </a:pPr>
            <a:r>
              <a:rPr lang="en-AU" sz="1425" b="0" i="0" kern="1200">
                <a:solidFill>
                  <a:schemeClr val="tx1"/>
                </a:solidFill>
                <a:latin typeface="Arial" panose="020B0604020202020204" pitchFamily="34" charset="0"/>
                <a:ea typeface="+mn-ea"/>
                <a:cs typeface="Arial" panose="020B0604020202020204" pitchFamily="34" charset="0"/>
              </a:rPr>
              <a:t>In line with the principles of </a:t>
            </a:r>
            <a:r>
              <a:rPr lang="en-AU" sz="1425" b="1" i="0" kern="1200" err="1">
                <a:solidFill>
                  <a:schemeClr val="tx1"/>
                </a:solidFill>
                <a:latin typeface="Arial" panose="020B0604020202020204" pitchFamily="34" charset="0"/>
                <a:ea typeface="+mn-ea"/>
                <a:cs typeface="Arial" panose="020B0604020202020204" pitchFamily="34" charset="0"/>
              </a:rPr>
              <a:t>Bundjil</a:t>
            </a:r>
            <a:r>
              <a:rPr lang="en-AU" sz="1425" b="0" i="0" kern="1200">
                <a:solidFill>
                  <a:schemeClr val="tx1"/>
                </a:solidFill>
                <a:latin typeface="Arial" panose="020B0604020202020204" pitchFamily="34" charset="0"/>
                <a:ea typeface="+mn-ea"/>
                <a:cs typeface="Arial" panose="020B0604020202020204" pitchFamily="34" charset="0"/>
              </a:rPr>
              <a:t>, we are changing our ways of 'knowing, working and being' to support sustainable reconciliation and activate a relationship between Indigenous and non-Indigenous staff, students and community. </a:t>
            </a:r>
          </a:p>
          <a:p>
            <a:pPr marL="0" marR="0" lvl="0" indent="0" algn="l" defTabSz="685800" rtl="0" eaLnBrk="1" fontAlgn="auto" latinLnBrk="0" hangingPunct="1">
              <a:lnSpc>
                <a:spcPct val="90000"/>
              </a:lnSpc>
              <a:spcBef>
                <a:spcPts val="750"/>
              </a:spcBef>
              <a:spcAft>
                <a:spcPts val="0"/>
              </a:spcAft>
              <a:buClr>
                <a:srgbClr val="222160"/>
              </a:buClr>
              <a:buSzTx/>
              <a:buFont typeface="Wingdings" pitchFamily="2" charset="2"/>
              <a:buNone/>
              <a:tabLst/>
              <a:defRPr/>
            </a:pPr>
            <a:endParaRPr lang="en-AU" sz="1500" b="0" i="0" kern="1200">
              <a:solidFill>
                <a:schemeClr val="tx1"/>
              </a:solidFill>
              <a:latin typeface="Arial" panose="020B0604020202020204" pitchFamily="34" charset="0"/>
              <a:ea typeface="+mn-ea"/>
              <a:cs typeface="Arial" panose="020B0604020202020204" pitchFamily="34" charset="0"/>
            </a:endParaRPr>
          </a:p>
        </p:txBody>
      </p:sp>
      <p:sp>
        <p:nvSpPr>
          <p:cNvPr id="9" name="Title 4">
            <a:extLst>
              <a:ext uri="{FF2B5EF4-FFF2-40B4-BE49-F238E27FC236}">
                <a16:creationId xmlns:a16="http://schemas.microsoft.com/office/drawing/2014/main" id="{0E1C7BAE-965C-7E42-9A5B-2631428F4E21}"/>
              </a:ext>
            </a:extLst>
          </p:cNvPr>
          <p:cNvSpPr txBox="1">
            <a:spLocks/>
          </p:cNvSpPr>
          <p:nvPr userDrawn="1"/>
        </p:nvSpPr>
        <p:spPr>
          <a:xfrm>
            <a:off x="418719" y="501403"/>
            <a:ext cx="4029957" cy="339324"/>
          </a:xfrm>
          <a:prstGeom prst="rect">
            <a:avLst/>
          </a:prstGeom>
          <a:solidFill>
            <a:schemeClr val="accent2"/>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b="1" i="0" kern="1200">
                <a:solidFill>
                  <a:srgbClr val="E61E2A"/>
                </a:solidFill>
                <a:latin typeface="Museo 700" panose="02000000000000000000" pitchFamily="2" charset="77"/>
                <a:ea typeface="+mj-ea"/>
                <a:cs typeface="+mj-cs"/>
              </a:defRPr>
            </a:lvl1pPr>
          </a:lstStyle>
          <a:p>
            <a:pPr algn="l" defTabSz="685800" rtl="0" eaLnBrk="1" latinLnBrk="0" hangingPunct="1">
              <a:lnSpc>
                <a:spcPct val="90000"/>
              </a:lnSpc>
              <a:spcBef>
                <a:spcPct val="0"/>
              </a:spcBef>
              <a:buNone/>
            </a:pPr>
            <a:r>
              <a:rPr lang="en-AU" sz="2025" b="0" i="0">
                <a:solidFill>
                  <a:schemeClr val="bg1"/>
                </a:solidFill>
                <a:latin typeface="+mj-lt"/>
                <a:ea typeface="+mj-lt"/>
                <a:cs typeface="+mj-lt"/>
              </a:rPr>
              <a:t>Our commitment to Reconciliation</a:t>
            </a:r>
            <a:endParaRPr lang="en-AU" sz="2025" b="0" i="0" kern="1200">
              <a:solidFill>
                <a:schemeClr val="bg1"/>
              </a:solidFill>
              <a:latin typeface="+mj-lt"/>
              <a:ea typeface="+mj-ea"/>
              <a:cs typeface="+mj-cs"/>
            </a:endParaRPr>
          </a:p>
        </p:txBody>
      </p:sp>
      <p:sp>
        <p:nvSpPr>
          <p:cNvPr id="11" name="TextBox 10">
            <a:extLst>
              <a:ext uri="{FF2B5EF4-FFF2-40B4-BE49-F238E27FC236}">
                <a16:creationId xmlns:a16="http://schemas.microsoft.com/office/drawing/2014/main" id="{8C8447A8-B89A-974C-85E4-994501031D27}"/>
              </a:ext>
            </a:extLst>
          </p:cNvPr>
          <p:cNvSpPr txBox="1"/>
          <p:nvPr userDrawn="1"/>
        </p:nvSpPr>
        <p:spPr>
          <a:xfrm>
            <a:off x="4773530" y="3738495"/>
            <a:ext cx="3951957" cy="346249"/>
          </a:xfrm>
          <a:prstGeom prst="rect">
            <a:avLst/>
          </a:prstGeom>
          <a:noFill/>
        </p:spPr>
        <p:txBody>
          <a:bodyPr wrap="square" lIns="0" rtlCol="0">
            <a:spAutoFit/>
          </a:bodyPr>
          <a:lstStyle/>
          <a:p>
            <a:pPr marL="0" marR="0" lvl="0" indent="0" algn="l" defTabSz="685800" rtl="0" eaLnBrk="1" fontAlgn="auto" latinLnBrk="0" hangingPunct="1">
              <a:lnSpc>
                <a:spcPct val="100000"/>
              </a:lnSpc>
              <a:spcBef>
                <a:spcPts val="750"/>
              </a:spcBef>
              <a:spcAft>
                <a:spcPts val="450"/>
              </a:spcAft>
              <a:buClr>
                <a:srgbClr val="222160"/>
              </a:buClr>
              <a:buSzTx/>
              <a:buFont typeface="Wingdings" pitchFamily="2" charset="2"/>
              <a:buNone/>
              <a:tabLst/>
              <a:defRPr/>
            </a:pPr>
            <a:r>
              <a:rPr lang="en-AU" sz="825" b="0" i="0" kern="1200">
                <a:solidFill>
                  <a:schemeClr val="tx1"/>
                </a:solidFill>
                <a:latin typeface="+mn-lt"/>
                <a:ea typeface="+mn-ea"/>
                <a:cs typeface="+mn-cs"/>
              </a:rPr>
              <a:t>In 2018, the </a:t>
            </a:r>
            <a:r>
              <a:rPr lang="en-AU" sz="825" b="0" i="0" kern="1200" err="1">
                <a:solidFill>
                  <a:schemeClr val="tx1"/>
                </a:solidFill>
                <a:latin typeface="+mn-lt"/>
                <a:ea typeface="+mn-ea"/>
                <a:cs typeface="+mn-cs"/>
              </a:rPr>
              <a:t>Wurrunggi</a:t>
            </a:r>
            <a:r>
              <a:rPr lang="en-AU" sz="825" b="0" i="0" kern="1200">
                <a:solidFill>
                  <a:schemeClr val="tx1"/>
                </a:solidFill>
                <a:latin typeface="+mn-lt"/>
                <a:ea typeface="+mn-ea"/>
                <a:cs typeface="+mn-cs"/>
              </a:rPr>
              <a:t> </a:t>
            </a:r>
            <a:r>
              <a:rPr lang="en-AU" sz="825" b="0" i="0" kern="1200" err="1">
                <a:solidFill>
                  <a:schemeClr val="tx1"/>
                </a:solidFill>
                <a:latin typeface="+mn-lt"/>
                <a:ea typeface="+mn-ea"/>
                <a:cs typeface="+mn-cs"/>
              </a:rPr>
              <a:t>Biik</a:t>
            </a:r>
            <a:r>
              <a:rPr lang="en-AU" sz="825" b="0" i="0" kern="1200">
                <a:solidFill>
                  <a:schemeClr val="tx1"/>
                </a:solidFill>
                <a:latin typeface="+mn-lt"/>
                <a:ea typeface="+mn-ea"/>
                <a:cs typeface="+mn-cs"/>
              </a:rPr>
              <a:t> – Law of the Land public artwork was installed in the New Academic Street to signify a long-lasting spiritual connection to Country.</a:t>
            </a:r>
          </a:p>
        </p:txBody>
      </p:sp>
      <p:pic>
        <p:nvPicPr>
          <p:cNvPr id="10" name="Picture 9" descr="A person in a garment&#10;&#10;Description automatically generated with low confidence">
            <a:extLst>
              <a:ext uri="{FF2B5EF4-FFF2-40B4-BE49-F238E27FC236}">
                <a16:creationId xmlns:a16="http://schemas.microsoft.com/office/drawing/2014/main" id="{F28E96F6-22DC-0A48-8504-3C6BB7D7E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3530" y="1131234"/>
            <a:ext cx="3775384" cy="2514336"/>
          </a:xfrm>
          <a:prstGeom prst="rect">
            <a:avLst/>
          </a:prstGeom>
        </p:spPr>
      </p:pic>
      <p:pic>
        <p:nvPicPr>
          <p:cNvPr id="12" name="Picture 11">
            <a:extLst>
              <a:ext uri="{FF2B5EF4-FFF2-40B4-BE49-F238E27FC236}">
                <a16:creationId xmlns:a16="http://schemas.microsoft.com/office/drawing/2014/main" id="{99764F56-30F6-4A48-9D9F-59AD97575B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4503538"/>
            <a:ext cx="9144000" cy="647700"/>
          </a:xfrm>
          <a:prstGeom prst="rect">
            <a:avLst/>
          </a:prstGeom>
        </p:spPr>
      </p:pic>
    </p:spTree>
    <p:extLst>
      <p:ext uri="{BB962C8B-B14F-4D97-AF65-F5344CB8AC3E}">
        <p14:creationId xmlns:p14="http://schemas.microsoft.com/office/powerpoint/2010/main" val="105260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genous_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1844332" y="187525"/>
            <a:ext cx="6868272" cy="994172"/>
          </a:xfrm>
        </p:spPr>
        <p:txBody>
          <a:bodyPr lIns="0"/>
          <a:lstStyle>
            <a:lvl1pPr>
              <a:defRPr sz="2700">
                <a:solidFill>
                  <a:schemeClr val="tx1"/>
                </a:solidFill>
              </a:defRPr>
            </a:lvl1pPr>
          </a:lstStyle>
          <a:p>
            <a:r>
              <a:rPr lang="en-GB"/>
              <a:t>Click to edit Master title style</a:t>
            </a:r>
          </a:p>
        </p:txBody>
      </p:sp>
      <p:sp>
        <p:nvSpPr>
          <p:cNvPr id="20" name="Text Placeholder 3">
            <a:extLst>
              <a:ext uri="{FF2B5EF4-FFF2-40B4-BE49-F238E27FC236}">
                <a16:creationId xmlns:a16="http://schemas.microsoft.com/office/drawing/2014/main" id="{EB78C3AA-166A-6F4E-9E52-DBCB131356D3}"/>
              </a:ext>
            </a:extLst>
          </p:cNvPr>
          <p:cNvSpPr>
            <a:spLocks noGrp="1"/>
          </p:cNvSpPr>
          <p:nvPr>
            <p:ph type="body" sz="quarter" idx="10"/>
          </p:nvPr>
        </p:nvSpPr>
        <p:spPr>
          <a:xfrm>
            <a:off x="1844333" y="1183251"/>
            <a:ext cx="6868271" cy="3480763"/>
          </a:xfrm>
        </p:spPr>
        <p:txBody>
          <a:bodyPr lIns="0"/>
          <a:lstStyle>
            <a:lvl1pPr>
              <a:defRPr b="0"/>
            </a:lvl1pPr>
            <a:lvl2pPr marL="257175" indent="-257175">
              <a:buFont typeface="Wingdings" pitchFamily="2" charset="2"/>
              <a:buChar char="§"/>
              <a:defRPr/>
            </a:lvl2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B2670D66-EE3D-E549-83E8-351DAC6D7E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76" y="2655"/>
            <a:ext cx="1404256" cy="5146821"/>
          </a:xfrm>
          <a:prstGeom prst="rect">
            <a:avLst/>
          </a:prstGeom>
        </p:spPr>
      </p:pic>
      <p:pic>
        <p:nvPicPr>
          <p:cNvPr id="7" name="Graphic 6">
            <a:extLst>
              <a:ext uri="{FF2B5EF4-FFF2-40B4-BE49-F238E27FC236}">
                <a16:creationId xmlns:a16="http://schemas.microsoft.com/office/drawing/2014/main" id="{89826827-0070-444A-B806-3942CBC732C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7911" y="4568428"/>
            <a:ext cx="502444" cy="502444"/>
          </a:xfrm>
          <a:prstGeom prst="rect">
            <a:avLst/>
          </a:prstGeom>
        </p:spPr>
      </p:pic>
    </p:spTree>
    <p:extLst>
      <p:ext uri="{BB962C8B-B14F-4D97-AF65-F5344CB8AC3E}">
        <p14:creationId xmlns:p14="http://schemas.microsoft.com/office/powerpoint/2010/main" val="31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genous_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41A3-A1CE-5442-9B06-066B5E3CCE46}"/>
              </a:ext>
            </a:extLst>
          </p:cNvPr>
          <p:cNvSpPr>
            <a:spLocks noGrp="1"/>
          </p:cNvSpPr>
          <p:nvPr>
            <p:ph type="title"/>
          </p:nvPr>
        </p:nvSpPr>
        <p:spPr/>
        <p:txBody>
          <a:bodyPr/>
          <a:lstStyle/>
          <a:p>
            <a:r>
              <a:rPr lang="en-GB"/>
              <a:t>Click to edit Master title style</a:t>
            </a:r>
            <a:endParaRPr lang="en-US"/>
          </a:p>
        </p:txBody>
      </p:sp>
      <p:sp>
        <p:nvSpPr>
          <p:cNvPr id="7" name="Text Placeholder 2">
            <a:extLst>
              <a:ext uri="{FF2B5EF4-FFF2-40B4-BE49-F238E27FC236}">
                <a16:creationId xmlns:a16="http://schemas.microsoft.com/office/drawing/2014/main" id="{D3DF60EE-F0AE-954A-B749-FFCEFDD346E8}"/>
              </a:ext>
            </a:extLst>
          </p:cNvPr>
          <p:cNvSpPr>
            <a:spLocks noGrp="1"/>
          </p:cNvSpPr>
          <p:nvPr>
            <p:ph idx="1"/>
          </p:nvPr>
        </p:nvSpPr>
        <p:spPr>
          <a:xfrm>
            <a:off x="153799" y="1177742"/>
            <a:ext cx="8773224" cy="3097925"/>
          </a:xfrm>
          <a:prstGeom prst="rect">
            <a:avLst/>
          </a:prstGeom>
        </p:spPr>
        <p:txBody>
          <a:bodyPr vert="horz" lIns="91440" tIns="45720" rIns="91440" bIns="45720" rtlCol="0" anchor="t" anchorCtr="0">
            <a:noAutofit/>
          </a:body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4CF47C29-3FCF-814D-9F1F-1018F3905A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503538"/>
            <a:ext cx="9144000" cy="647700"/>
          </a:xfrm>
          <a:prstGeom prst="rect">
            <a:avLst/>
          </a:prstGeom>
        </p:spPr>
      </p:pic>
    </p:spTree>
    <p:extLst>
      <p:ext uri="{BB962C8B-B14F-4D97-AF65-F5344CB8AC3E}">
        <p14:creationId xmlns:p14="http://schemas.microsoft.com/office/powerpoint/2010/main" val="386898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option 1">
    <p:spTree>
      <p:nvGrpSpPr>
        <p:cNvPr id="1" name=""/>
        <p:cNvGrpSpPr/>
        <p:nvPr/>
      </p:nvGrpSpPr>
      <p:grpSpPr>
        <a:xfrm>
          <a:off x="0" y="0"/>
          <a:ext cx="0" cy="0"/>
          <a:chOff x="0" y="0"/>
          <a:chExt cx="0" cy="0"/>
        </a:xfrm>
      </p:grpSpPr>
      <p:sp>
        <p:nvSpPr>
          <p:cNvPr id="9" name="object 18">
            <a:extLst>
              <a:ext uri="{FF2B5EF4-FFF2-40B4-BE49-F238E27FC236}">
                <a16:creationId xmlns:a16="http://schemas.microsoft.com/office/drawing/2014/main" id="{3D41FB27-DC2C-D146-8DD0-8451E51FC25F}"/>
              </a:ext>
            </a:extLst>
          </p:cNvPr>
          <p:cNvSpPr/>
          <p:nvPr userDrawn="1"/>
        </p:nvSpPr>
        <p:spPr>
          <a:xfrm>
            <a:off x="245328" y="214141"/>
            <a:ext cx="1930436" cy="57185"/>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013"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245329" y="299902"/>
            <a:ext cx="8665025" cy="785439"/>
          </a:xfrm>
        </p:spPr>
        <p:txBody>
          <a:bodyPr lIns="0"/>
          <a:lstStyle>
            <a:lvl1pPr>
              <a:defRPr sz="2700">
                <a:solidFill>
                  <a:schemeClr val="tx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5E967A21-E4C6-4743-ACC9-BD2F50338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7911" y="4568428"/>
            <a:ext cx="502444" cy="502444"/>
          </a:xfrm>
          <a:prstGeom prst="rect">
            <a:avLst/>
          </a:prstGeom>
        </p:spPr>
      </p:pic>
      <p:sp>
        <p:nvSpPr>
          <p:cNvPr id="8" name="Text Placeholder 3">
            <a:extLst>
              <a:ext uri="{FF2B5EF4-FFF2-40B4-BE49-F238E27FC236}">
                <a16:creationId xmlns:a16="http://schemas.microsoft.com/office/drawing/2014/main" id="{B1AC9A1A-9F25-FC42-989B-96EA919D0CD0}"/>
              </a:ext>
            </a:extLst>
          </p:cNvPr>
          <p:cNvSpPr>
            <a:spLocks noGrp="1"/>
          </p:cNvSpPr>
          <p:nvPr>
            <p:ph type="body" sz="quarter" idx="10"/>
          </p:nvPr>
        </p:nvSpPr>
        <p:spPr>
          <a:xfrm>
            <a:off x="245329" y="1191718"/>
            <a:ext cx="8681978" cy="3388617"/>
          </a:xfrm>
        </p:spPr>
        <p:txBody>
          <a:bodyPr lIns="0"/>
          <a:lstStyle>
            <a:lvl1pPr>
              <a:defRPr b="0"/>
            </a:lvl1pPr>
            <a:lvl2pPr marL="257175" indent="-257175">
              <a:buFont typeface="Wingdings" pitchFamily="2" charset="2"/>
              <a:buChar char="§"/>
              <a:defRPr/>
            </a:lvl2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06448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798" y="187525"/>
            <a:ext cx="8773225" cy="994172"/>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3" name="Text Placeholder 2"/>
          <p:cNvSpPr>
            <a:spLocks noGrp="1"/>
          </p:cNvSpPr>
          <p:nvPr>
            <p:ph type="body" idx="1"/>
          </p:nvPr>
        </p:nvSpPr>
        <p:spPr>
          <a:xfrm>
            <a:off x="153799" y="1191718"/>
            <a:ext cx="8773224" cy="3189661"/>
          </a:xfrm>
          <a:prstGeom prst="rect">
            <a:avLst/>
          </a:prstGeom>
        </p:spPr>
        <p:txBody>
          <a:bodyPr vert="horz" lIns="91440" tIns="45720" rIns="91440" bIns="45720" rtlCol="0" anchor="t" anchorCtr="0">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32222870"/>
      </p:ext>
    </p:extLst>
  </p:cSld>
  <p:clrMap bg1="lt1" tx1="dk1" bg2="lt2" tx2="dk2" accent1="accent1" accent2="accent2" accent3="accent3" accent4="accent4" accent5="accent5" accent6="accent6" hlink="hlink" folHlink="folHlink"/>
  <p:sldLayoutIdLst>
    <p:sldLayoutId id="2147483859" r:id="rId1"/>
    <p:sldLayoutId id="2147483862" r:id="rId2"/>
    <p:sldLayoutId id="2147483881" r:id="rId3"/>
    <p:sldLayoutId id="2147483880" r:id="rId4"/>
    <p:sldLayoutId id="2147483863" r:id="rId5"/>
    <p:sldLayoutId id="2147483882" r:id="rId6"/>
    <p:sldLayoutId id="2147483883" r:id="rId7"/>
    <p:sldLayoutId id="2147483885" r:id="rId8"/>
    <p:sldLayoutId id="2147483879" r:id="rId9"/>
    <p:sldLayoutId id="2147483868" r:id="rId10"/>
    <p:sldLayoutId id="2147483870" r:id="rId11"/>
    <p:sldLayoutId id="2147483869" r:id="rId12"/>
    <p:sldLayoutId id="2147483871" r:id="rId13"/>
    <p:sldLayoutId id="2147483886" r:id="rId14"/>
    <p:sldLayoutId id="2147483887" r:id="rId15"/>
    <p:sldLayoutId id="2147483888" r:id="rId16"/>
    <p:sldLayoutId id="2147483874" r:id="rId17"/>
    <p:sldLayoutId id="2147483889" r:id="rId18"/>
    <p:sldLayoutId id="2147483875" r:id="rId19"/>
    <p:sldLayoutId id="2147483890" r:id="rId20"/>
    <p:sldLayoutId id="2147483891" r:id="rId21"/>
  </p:sldLayoutIdLst>
  <p:hf hdr="0" ftr="0" dt="0"/>
  <p:txStyles>
    <p:title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A42C9-FC5F-6E4A-98CA-3C2979AF27C0}"/>
              </a:ext>
            </a:extLst>
          </p:cNvPr>
          <p:cNvSpPr>
            <a:spLocks noGrp="1"/>
          </p:cNvSpPr>
          <p:nvPr>
            <p:ph type="ctrTitle"/>
          </p:nvPr>
        </p:nvSpPr>
        <p:spPr>
          <a:xfrm>
            <a:off x="462038" y="813916"/>
            <a:ext cx="6858000" cy="2079412"/>
          </a:xfrm>
        </p:spPr>
        <p:txBody>
          <a:bodyPr/>
          <a:lstStyle/>
          <a:p>
            <a:r>
              <a:rPr lang="en-US"/>
              <a:t>Practical applications of accessible and diverse UDL techniques</a:t>
            </a:r>
          </a:p>
        </p:txBody>
      </p:sp>
      <p:sp>
        <p:nvSpPr>
          <p:cNvPr id="3" name="Subtitle 2">
            <a:extLst>
              <a:ext uri="{FF2B5EF4-FFF2-40B4-BE49-F238E27FC236}">
                <a16:creationId xmlns:a16="http://schemas.microsoft.com/office/drawing/2014/main" id="{BB2B5588-13EC-2DA6-6E68-442130515AE1}"/>
              </a:ext>
            </a:extLst>
          </p:cNvPr>
          <p:cNvSpPr>
            <a:spLocks noGrp="1"/>
          </p:cNvSpPr>
          <p:nvPr>
            <p:ph type="subTitle" idx="1"/>
          </p:nvPr>
        </p:nvSpPr>
        <p:spPr/>
        <p:txBody>
          <a:bodyPr/>
          <a:lstStyle/>
          <a:p>
            <a:r>
              <a:rPr lang="en-US" sz="2200"/>
              <a:t>AJ Penrose,  Multimedia Developer</a:t>
            </a:r>
            <a:br>
              <a:rPr lang="en-US" sz="2200"/>
            </a:br>
            <a:r>
              <a:rPr lang="en-US" sz="2200"/>
              <a:t>Digital Learning, RMIT University Library</a:t>
            </a:r>
          </a:p>
        </p:txBody>
      </p:sp>
      <p:pic>
        <p:nvPicPr>
          <p:cNvPr id="4" name="Picture 7">
            <a:extLst>
              <a:ext uri="{FF2B5EF4-FFF2-40B4-BE49-F238E27FC236}">
                <a16:creationId xmlns:a16="http://schemas.microsoft.com/office/drawing/2014/main" id="{C0E414D6-F6C3-75EE-EF33-F492E43655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89931" y="1920212"/>
            <a:ext cx="2092031" cy="2281984"/>
          </a:xfrm>
          <a:prstGeom prst="rect">
            <a:avLst/>
          </a:prstGeom>
        </p:spPr>
      </p:pic>
    </p:spTree>
    <p:extLst>
      <p:ext uri="{BB962C8B-B14F-4D97-AF65-F5344CB8AC3E}">
        <p14:creationId xmlns:p14="http://schemas.microsoft.com/office/powerpoint/2010/main" val="1207233090"/>
      </p:ext>
    </p:extLst>
  </p:cSld>
  <p:clrMapOvr>
    <a:masterClrMapping/>
  </p:clrMapOvr>
  <p:transition spd="slow"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0F9F-29C2-FC06-B7A8-5EACB5154EBC}"/>
              </a:ext>
            </a:extLst>
          </p:cNvPr>
          <p:cNvSpPr>
            <a:spLocks noGrp="1"/>
          </p:cNvSpPr>
          <p:nvPr>
            <p:ph type="title"/>
          </p:nvPr>
        </p:nvSpPr>
        <p:spPr>
          <a:xfrm>
            <a:off x="245329" y="-957094"/>
            <a:ext cx="4074008" cy="957094"/>
          </a:xfrm>
        </p:spPr>
        <p:txBody>
          <a:bodyPr vert="horz" lIns="0" tIns="45720" rIns="91440" bIns="45720" rtlCol="0" anchor="b" anchorCtr="0">
            <a:noAutofit/>
          </a:bodyPr>
          <a:lstStyle/>
          <a:p>
            <a:r>
              <a:rPr lang="en-AU" sz="3000">
                <a:solidFill>
                  <a:srgbClr val="000054"/>
                </a:solidFill>
              </a:rPr>
              <a:t>Colour Theory</a:t>
            </a:r>
          </a:p>
        </p:txBody>
      </p:sp>
      <p:sp>
        <p:nvSpPr>
          <p:cNvPr id="12" name="Text Placeholder 3">
            <a:extLst>
              <a:ext uri="{FF2B5EF4-FFF2-40B4-BE49-F238E27FC236}">
                <a16:creationId xmlns:a16="http://schemas.microsoft.com/office/drawing/2014/main" id="{176F68E2-4BC8-697B-E73F-3D08EBA1296B}"/>
              </a:ext>
            </a:extLst>
          </p:cNvPr>
          <p:cNvSpPr>
            <a:spLocks noGrp="1"/>
          </p:cNvSpPr>
          <p:nvPr>
            <p:ph type="body" sz="quarter" idx="12"/>
          </p:nvPr>
        </p:nvSpPr>
        <p:spPr>
          <a:xfrm>
            <a:off x="266593" y="1086874"/>
            <a:ext cx="1930435" cy="3424336"/>
          </a:xfrm>
        </p:spPr>
        <p:txBody>
          <a:bodyPr/>
          <a:lstStyle/>
          <a:p>
            <a:r>
              <a:rPr lang="en-US" sz="2000"/>
              <a:t>&gt;100,000 visits</a:t>
            </a:r>
          </a:p>
          <a:p>
            <a:endParaRPr lang="en-US" sz="2000"/>
          </a:p>
          <a:p>
            <a:r>
              <a:rPr lang="en-US" sz="2000"/>
              <a:t>&gt;60,000 users</a:t>
            </a:r>
          </a:p>
          <a:p>
            <a:pPr marL="342900" indent="-342900">
              <a:buFont typeface="Wingdings" pitchFamily="2" charset="2"/>
              <a:buChar char="Ø"/>
            </a:pPr>
            <a:endParaRPr lang="en-US" sz="2000"/>
          </a:p>
          <a:p>
            <a:r>
              <a:rPr lang="en-US" sz="2000"/>
              <a:t>so far!</a:t>
            </a:r>
          </a:p>
        </p:txBody>
      </p:sp>
      <p:pic>
        <p:nvPicPr>
          <p:cNvPr id="5" name="Picture 4" descr="Colour Theory: Understanding and working with colour book cover">
            <a:extLst>
              <a:ext uri="{FF2B5EF4-FFF2-40B4-BE49-F238E27FC236}">
                <a16:creationId xmlns:a16="http://schemas.microsoft.com/office/drawing/2014/main" id="{200045F7-D620-0B6B-E94E-C89C474FF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92" y="0"/>
            <a:ext cx="3613307" cy="5143500"/>
          </a:xfrm>
          <a:prstGeom prst="rect">
            <a:avLst/>
          </a:prstGeom>
          <a:noFill/>
        </p:spPr>
      </p:pic>
    </p:spTree>
    <p:extLst>
      <p:ext uri="{BB962C8B-B14F-4D97-AF65-F5344CB8AC3E}">
        <p14:creationId xmlns:p14="http://schemas.microsoft.com/office/powerpoint/2010/main" val="217466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6C6560D-5E6F-20B9-CDC9-3DA4A08D10C9}"/>
              </a:ext>
            </a:extLst>
          </p:cNvPr>
          <p:cNvSpPr>
            <a:spLocks noGrp="1"/>
          </p:cNvSpPr>
          <p:nvPr>
            <p:ph type="title"/>
          </p:nvPr>
        </p:nvSpPr>
        <p:spPr>
          <a:xfrm>
            <a:off x="245329" y="299902"/>
            <a:ext cx="8665025" cy="785439"/>
          </a:xfrm>
        </p:spPr>
        <p:txBody>
          <a:bodyPr/>
          <a:lstStyle/>
          <a:p>
            <a:r>
              <a:rPr lang="en-US" dirty="0"/>
              <a:t>New images for </a:t>
            </a:r>
            <a:r>
              <a:rPr lang="en-US" dirty="0" err="1"/>
              <a:t>Colour</a:t>
            </a:r>
            <a:r>
              <a:rPr lang="en-US" dirty="0"/>
              <a:t> Theory</a:t>
            </a:r>
          </a:p>
        </p:txBody>
      </p:sp>
      <p:pic>
        <p:nvPicPr>
          <p:cNvPr id="9" name="Picture 8" descr="A diagram of wave lengths of ultraviolet, visible light and infrared light.&#10;">
            <a:extLst>
              <a:ext uri="{FF2B5EF4-FFF2-40B4-BE49-F238E27FC236}">
                <a16:creationId xmlns:a16="http://schemas.microsoft.com/office/drawing/2014/main" id="{76B1701B-EC50-3F58-ED3C-D739237AD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0" y="1385029"/>
            <a:ext cx="9023780" cy="2373442"/>
          </a:xfrm>
          <a:prstGeom prst="rect">
            <a:avLst/>
          </a:prstGeom>
        </p:spPr>
      </p:pic>
    </p:spTree>
    <p:extLst>
      <p:ext uri="{BB962C8B-B14F-4D97-AF65-F5344CB8AC3E}">
        <p14:creationId xmlns:p14="http://schemas.microsoft.com/office/powerpoint/2010/main" val="3160707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6C6560D-5E6F-20B9-CDC9-3DA4A08D10C9}"/>
              </a:ext>
            </a:extLst>
          </p:cNvPr>
          <p:cNvSpPr>
            <a:spLocks noGrp="1"/>
          </p:cNvSpPr>
          <p:nvPr>
            <p:ph type="title"/>
          </p:nvPr>
        </p:nvSpPr>
        <p:spPr>
          <a:xfrm>
            <a:off x="245329" y="299902"/>
            <a:ext cx="8665025" cy="785439"/>
          </a:xfrm>
        </p:spPr>
        <p:txBody>
          <a:bodyPr/>
          <a:lstStyle/>
          <a:p>
            <a:r>
              <a:rPr lang="en-US" dirty="0"/>
              <a:t>New images for </a:t>
            </a:r>
            <a:r>
              <a:rPr lang="en-US" dirty="0" err="1"/>
              <a:t>Colour</a:t>
            </a:r>
            <a:r>
              <a:rPr lang="en-US" dirty="0"/>
              <a:t> Theory  </a:t>
            </a:r>
          </a:p>
        </p:txBody>
      </p:sp>
      <p:pic>
        <p:nvPicPr>
          <p:cNvPr id="15" name="Picture 14" descr="A diagram of different colours of waves">
            <a:extLst>
              <a:ext uri="{FF2B5EF4-FFF2-40B4-BE49-F238E27FC236}">
                <a16:creationId xmlns:a16="http://schemas.microsoft.com/office/drawing/2014/main" id="{C095E8C5-0C0E-2668-85FC-624ECAACF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161" y="913489"/>
            <a:ext cx="5833678" cy="3783148"/>
          </a:xfrm>
          <a:prstGeom prst="rect">
            <a:avLst/>
          </a:prstGeom>
        </p:spPr>
      </p:pic>
    </p:spTree>
    <p:extLst>
      <p:ext uri="{BB962C8B-B14F-4D97-AF65-F5344CB8AC3E}">
        <p14:creationId xmlns:p14="http://schemas.microsoft.com/office/powerpoint/2010/main" val="206813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6C6560D-5E6F-20B9-CDC9-3DA4A08D10C9}"/>
              </a:ext>
            </a:extLst>
          </p:cNvPr>
          <p:cNvSpPr>
            <a:spLocks noGrp="1"/>
          </p:cNvSpPr>
          <p:nvPr>
            <p:ph type="title"/>
          </p:nvPr>
        </p:nvSpPr>
        <p:spPr>
          <a:xfrm>
            <a:off x="245329" y="299902"/>
            <a:ext cx="8665025" cy="785439"/>
          </a:xfrm>
        </p:spPr>
        <p:txBody>
          <a:bodyPr/>
          <a:lstStyle/>
          <a:p>
            <a:r>
              <a:rPr lang="en-US" dirty="0"/>
              <a:t>New images for </a:t>
            </a:r>
            <a:r>
              <a:rPr lang="en-US" dirty="0" err="1"/>
              <a:t>Colour</a:t>
            </a:r>
            <a:r>
              <a:rPr lang="en-US" dirty="0"/>
              <a:t> Theory </a:t>
            </a:r>
          </a:p>
        </p:txBody>
      </p:sp>
      <p:pic>
        <p:nvPicPr>
          <p:cNvPr id="11" name="Picture 10" descr="A list of different frequencies of light from Radio waves to Gamma rays">
            <a:extLst>
              <a:ext uri="{FF2B5EF4-FFF2-40B4-BE49-F238E27FC236}">
                <a16:creationId xmlns:a16="http://schemas.microsoft.com/office/drawing/2014/main" id="{22170912-CBE0-8833-D539-C4A99B6A8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29" y="992744"/>
            <a:ext cx="8831900" cy="3462593"/>
          </a:xfrm>
          <a:prstGeom prst="rect">
            <a:avLst/>
          </a:prstGeom>
        </p:spPr>
      </p:pic>
    </p:spTree>
    <p:extLst>
      <p:ext uri="{BB962C8B-B14F-4D97-AF65-F5344CB8AC3E}">
        <p14:creationId xmlns:p14="http://schemas.microsoft.com/office/powerpoint/2010/main" val="96190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386D-3EE7-1AFA-0C9A-3DB9C512BB88}"/>
              </a:ext>
            </a:extLst>
          </p:cNvPr>
          <p:cNvSpPr>
            <a:spLocks noGrp="1"/>
          </p:cNvSpPr>
          <p:nvPr>
            <p:ph type="title"/>
          </p:nvPr>
        </p:nvSpPr>
        <p:spPr>
          <a:xfrm>
            <a:off x="245329" y="-785439"/>
            <a:ext cx="8665025" cy="785439"/>
          </a:xfrm>
        </p:spPr>
        <p:txBody>
          <a:bodyPr vert="horz" lIns="0" tIns="45720" rIns="91440" bIns="45720" rtlCol="0" anchor="b" anchorCtr="0">
            <a:noAutofit/>
          </a:bodyPr>
          <a:lstStyle/>
          <a:p>
            <a:r>
              <a:rPr lang="en-AU"/>
              <a:t>Question</a:t>
            </a:r>
          </a:p>
        </p:txBody>
      </p:sp>
      <p:sp>
        <p:nvSpPr>
          <p:cNvPr id="9" name="Rectangle 8">
            <a:extLst>
              <a:ext uri="{FF2B5EF4-FFF2-40B4-BE49-F238E27FC236}">
                <a16:creationId xmlns:a16="http://schemas.microsoft.com/office/drawing/2014/main" id="{0225BC68-30A6-497F-8BB3-15254A81BC54}"/>
              </a:ext>
              <a:ext uri="{C183D7F6-B498-43B3-948B-1728B52AA6E4}">
                <adec:decorative xmlns:adec="http://schemas.microsoft.com/office/drawing/2017/decorative" val="1"/>
              </a:ext>
            </a:extLst>
          </p:cNvPr>
          <p:cNvSpPr/>
          <p:nvPr/>
        </p:nvSpPr>
        <p:spPr>
          <a:xfrm>
            <a:off x="0" y="0"/>
            <a:ext cx="9144000" cy="5143500"/>
          </a:xfrm>
          <a:prstGeom prst="rect">
            <a:avLst/>
          </a:prstGeom>
          <a:solidFill>
            <a:srgbClr val="3333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flashlights with different colours&#10;">
            <a:extLst>
              <a:ext uri="{FF2B5EF4-FFF2-40B4-BE49-F238E27FC236}">
                <a16:creationId xmlns:a16="http://schemas.microsoft.com/office/drawing/2014/main" id="{8FAB4AB4-D7BB-AEFE-57A5-B81EB9A2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428" y="90486"/>
            <a:ext cx="6591144" cy="5215603"/>
          </a:xfrm>
          <a:prstGeom prst="rect">
            <a:avLst/>
          </a:prstGeom>
        </p:spPr>
      </p:pic>
    </p:spTree>
    <p:extLst>
      <p:ext uri="{BB962C8B-B14F-4D97-AF65-F5344CB8AC3E}">
        <p14:creationId xmlns:p14="http://schemas.microsoft.com/office/powerpoint/2010/main" val="158417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6CAC-BD82-39FF-4DC3-31B4E08E9B7C}"/>
              </a:ext>
            </a:extLst>
          </p:cNvPr>
          <p:cNvSpPr>
            <a:spLocks noGrp="1"/>
          </p:cNvSpPr>
          <p:nvPr>
            <p:ph type="title"/>
          </p:nvPr>
        </p:nvSpPr>
        <p:spPr/>
        <p:txBody>
          <a:bodyPr/>
          <a:lstStyle/>
          <a:p>
            <a:r>
              <a:rPr lang="en-US"/>
              <a:t>The Learning Lab</a:t>
            </a:r>
          </a:p>
        </p:txBody>
      </p:sp>
      <p:pic>
        <p:nvPicPr>
          <p:cNvPr id="5" name="Picture 4" descr="Screen shot of RMIT Learning Lab webpage, displaying, Getting Started, Online Learning Skills and Writing and Assessment tabs&#10;">
            <a:extLst>
              <a:ext uri="{FF2B5EF4-FFF2-40B4-BE49-F238E27FC236}">
                <a16:creationId xmlns:a16="http://schemas.microsoft.com/office/drawing/2014/main" id="{DF368379-848C-D224-91C3-20A8D927B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454" y="850416"/>
            <a:ext cx="6277091" cy="3840176"/>
          </a:xfrm>
          <a:prstGeom prst="rect">
            <a:avLst/>
          </a:prstGeom>
        </p:spPr>
      </p:pic>
    </p:spTree>
    <p:extLst>
      <p:ext uri="{BB962C8B-B14F-4D97-AF65-F5344CB8AC3E}">
        <p14:creationId xmlns:p14="http://schemas.microsoft.com/office/powerpoint/2010/main" val="374416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2F04687-1A97-EE89-4A96-59652E64D44D}"/>
              </a:ext>
            </a:extLst>
          </p:cNvPr>
          <p:cNvSpPr>
            <a:spLocks noGrp="1"/>
          </p:cNvSpPr>
          <p:nvPr>
            <p:ph type="title"/>
          </p:nvPr>
        </p:nvSpPr>
        <p:spPr>
          <a:xfrm>
            <a:off x="245329" y="299901"/>
            <a:ext cx="1930436" cy="957094"/>
          </a:xfrm>
        </p:spPr>
        <p:txBody>
          <a:bodyPr/>
          <a:lstStyle/>
          <a:p>
            <a:r>
              <a:rPr lang="en-US" dirty="0"/>
              <a:t>Learning Lab</a:t>
            </a:r>
          </a:p>
        </p:txBody>
      </p:sp>
      <p:pic>
        <p:nvPicPr>
          <p:cNvPr id="5" name="Picture 4" descr="Various options to choose from for the Learning Lab webpage to find further information, including Getting Started, Online Learning Skills and Writing and Assessment sections&#10;">
            <a:extLst>
              <a:ext uri="{FF2B5EF4-FFF2-40B4-BE49-F238E27FC236}">
                <a16:creationId xmlns:a16="http://schemas.microsoft.com/office/drawing/2014/main" id="{D2815612-CBB2-9D9E-A105-40EB46D0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305" y="0"/>
            <a:ext cx="6361366" cy="10375904"/>
          </a:xfrm>
          <a:prstGeom prst="rect">
            <a:avLst/>
          </a:prstGeom>
        </p:spPr>
      </p:pic>
    </p:spTree>
    <p:extLst>
      <p:ext uri="{BB962C8B-B14F-4D97-AF65-F5344CB8AC3E}">
        <p14:creationId xmlns:p14="http://schemas.microsoft.com/office/powerpoint/2010/main" val="126301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FF83F4-E513-525F-9243-0F263C57297D}"/>
              </a:ext>
            </a:extLst>
          </p:cNvPr>
          <p:cNvSpPr>
            <a:spLocks noGrp="1"/>
          </p:cNvSpPr>
          <p:nvPr>
            <p:ph type="title"/>
          </p:nvPr>
        </p:nvSpPr>
        <p:spPr>
          <a:xfrm>
            <a:off x="153798" y="187525"/>
            <a:ext cx="8773225" cy="994172"/>
          </a:xfrm>
        </p:spPr>
        <p:txBody>
          <a:bodyPr anchor="t">
            <a:normAutofit fontScale="90000"/>
          </a:bodyPr>
          <a:lstStyle/>
          <a:p>
            <a:r>
              <a:rPr lang="en-US"/>
              <a:t>Digital </a:t>
            </a:r>
            <a:br>
              <a:rPr lang="en-US"/>
            </a:br>
            <a:r>
              <a:rPr lang="en-US"/>
              <a:t>Learning</a:t>
            </a:r>
            <a:br>
              <a:rPr lang="en-US"/>
            </a:br>
            <a:r>
              <a:rPr lang="en-US"/>
              <a:t>Asset </a:t>
            </a:r>
            <a:br>
              <a:rPr lang="en-US"/>
            </a:br>
            <a:r>
              <a:rPr lang="en-US"/>
              <a:t>Lifecycle</a:t>
            </a:r>
          </a:p>
        </p:txBody>
      </p:sp>
      <p:pic>
        <p:nvPicPr>
          <p:cNvPr id="6" name="Picture 5" descr="Identify the need feeds into circular diagram: (Re)Develop, Promote, Maintain, Assess/review. Retire feeds out from the Assess phase.">
            <a:extLst>
              <a:ext uri="{FF2B5EF4-FFF2-40B4-BE49-F238E27FC236}">
                <a16:creationId xmlns:a16="http://schemas.microsoft.com/office/drawing/2014/main" id="{E0C94D04-675D-24C4-E7FA-4B61A69889AC}"/>
              </a:ext>
            </a:extLst>
          </p:cNvPr>
          <p:cNvPicPr>
            <a:picLocks noChangeAspect="1"/>
          </p:cNvPicPr>
          <p:nvPr/>
        </p:nvPicPr>
        <p:blipFill>
          <a:blip r:embed="rId2"/>
          <a:stretch>
            <a:fillRect/>
          </a:stretch>
        </p:blipFill>
        <p:spPr>
          <a:xfrm>
            <a:off x="2460852" y="187525"/>
            <a:ext cx="5502933" cy="4251015"/>
          </a:xfrm>
          <a:prstGeom prst="rect">
            <a:avLst/>
          </a:prstGeom>
          <a:noFill/>
        </p:spPr>
      </p:pic>
    </p:spTree>
    <p:extLst>
      <p:ext uri="{BB962C8B-B14F-4D97-AF65-F5344CB8AC3E}">
        <p14:creationId xmlns:p14="http://schemas.microsoft.com/office/powerpoint/2010/main" val="4115826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BDD7749-F1AC-9D91-DE77-D9FC91E1F89F}"/>
              </a:ext>
            </a:extLst>
          </p:cNvPr>
          <p:cNvSpPr>
            <a:spLocks noGrp="1"/>
          </p:cNvSpPr>
          <p:nvPr>
            <p:ph type="title"/>
          </p:nvPr>
        </p:nvSpPr>
        <p:spPr>
          <a:xfrm>
            <a:off x="245329" y="299901"/>
            <a:ext cx="1930436" cy="957094"/>
          </a:xfrm>
        </p:spPr>
        <p:txBody>
          <a:bodyPr/>
          <a:lstStyle/>
          <a:p>
            <a:r>
              <a:rPr lang="en-US"/>
              <a:t>New </a:t>
            </a:r>
            <a:r>
              <a:rPr lang="en-US" err="1"/>
              <a:t>colours</a:t>
            </a:r>
            <a:endParaRPr lang="en-US"/>
          </a:p>
        </p:txBody>
      </p:sp>
      <p:pic>
        <p:nvPicPr>
          <p:cNvPr id="15" name="Picture 14" descr="Various colour variables and there associated colour code. ">
            <a:extLst>
              <a:ext uri="{FF2B5EF4-FFF2-40B4-BE49-F238E27FC236}">
                <a16:creationId xmlns:a16="http://schemas.microsoft.com/office/drawing/2014/main" id="{289BA7AE-3CB0-AC48-5D81-D96175F2D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396" y="0"/>
            <a:ext cx="3516637" cy="11534571"/>
          </a:xfrm>
          <a:prstGeom prst="rect">
            <a:avLst/>
          </a:prstGeom>
        </p:spPr>
      </p:pic>
      <p:pic>
        <p:nvPicPr>
          <p:cNvPr id="16" name="Picture 15" descr="Various colour variables and there associated colour code. ">
            <a:extLst>
              <a:ext uri="{FF2B5EF4-FFF2-40B4-BE49-F238E27FC236}">
                <a16:creationId xmlns:a16="http://schemas.microsoft.com/office/drawing/2014/main" id="{A04E33CD-F6AB-2437-CD2B-E7E3DB614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144" y="-6705964"/>
            <a:ext cx="3516637" cy="11534571"/>
          </a:xfrm>
          <a:prstGeom prst="rect">
            <a:avLst/>
          </a:prstGeom>
        </p:spPr>
      </p:pic>
    </p:spTree>
    <p:extLst>
      <p:ext uri="{BB962C8B-B14F-4D97-AF65-F5344CB8AC3E}">
        <p14:creationId xmlns:p14="http://schemas.microsoft.com/office/powerpoint/2010/main" val="99743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26D72-F523-A3B4-F604-C17E76440064}"/>
              </a:ext>
            </a:extLst>
          </p:cNvPr>
          <p:cNvSpPr>
            <a:spLocks noGrp="1"/>
          </p:cNvSpPr>
          <p:nvPr>
            <p:ph type="title"/>
          </p:nvPr>
        </p:nvSpPr>
        <p:spPr/>
        <p:txBody>
          <a:bodyPr/>
          <a:lstStyle/>
          <a:p>
            <a:r>
              <a:rPr lang="en-US"/>
              <a:t>PDF to HTML</a:t>
            </a:r>
          </a:p>
        </p:txBody>
      </p:sp>
      <p:pic>
        <p:nvPicPr>
          <p:cNvPr id="8" name="Picture 7" descr="A graph on a graph&#10;&#10;">
            <a:extLst>
              <a:ext uri="{FF2B5EF4-FFF2-40B4-BE49-F238E27FC236}">
                <a16:creationId xmlns:a16="http://schemas.microsoft.com/office/drawing/2014/main" id="{A385BE33-348A-1011-DB8B-9D152AE83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647" y="784748"/>
            <a:ext cx="7049510" cy="4217525"/>
          </a:xfrm>
          <a:prstGeom prst="rect">
            <a:avLst/>
          </a:prstGeom>
        </p:spPr>
      </p:pic>
    </p:spTree>
    <p:extLst>
      <p:ext uri="{BB962C8B-B14F-4D97-AF65-F5344CB8AC3E}">
        <p14:creationId xmlns:p14="http://schemas.microsoft.com/office/powerpoint/2010/main" val="389394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8899-2B19-EA8E-F36F-61357E4853CA}"/>
              </a:ext>
            </a:extLst>
          </p:cNvPr>
          <p:cNvSpPr>
            <a:spLocks noGrp="1"/>
          </p:cNvSpPr>
          <p:nvPr>
            <p:ph type="title" idx="4294967295"/>
          </p:nvPr>
        </p:nvSpPr>
        <p:spPr>
          <a:xfrm>
            <a:off x="153798" y="-994172"/>
            <a:ext cx="8773225" cy="994172"/>
          </a:xfrm>
        </p:spPr>
        <p:txBody>
          <a:bodyPr vert="horz" lIns="91440" tIns="45720" rIns="91440" bIns="45720" rtlCol="0" anchor="b" anchorCtr="0">
            <a:noAutofit/>
          </a:bodyPr>
          <a:lstStyle/>
          <a:p>
            <a:r>
              <a:rPr lang="en-AU"/>
              <a:t>Acknowledgement of Country</a:t>
            </a:r>
          </a:p>
        </p:txBody>
      </p:sp>
    </p:spTree>
    <p:extLst>
      <p:ext uri="{BB962C8B-B14F-4D97-AF65-F5344CB8AC3E}">
        <p14:creationId xmlns:p14="http://schemas.microsoft.com/office/powerpoint/2010/main" val="6171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26D72-F523-A3B4-F604-C17E76440064}"/>
              </a:ext>
            </a:extLst>
          </p:cNvPr>
          <p:cNvSpPr>
            <a:spLocks noGrp="1"/>
          </p:cNvSpPr>
          <p:nvPr>
            <p:ph type="title"/>
          </p:nvPr>
        </p:nvSpPr>
        <p:spPr/>
        <p:txBody>
          <a:bodyPr/>
          <a:lstStyle/>
          <a:p>
            <a:r>
              <a:rPr lang="en-US"/>
              <a:t>PDF to HTML</a:t>
            </a:r>
          </a:p>
        </p:txBody>
      </p:sp>
      <p:pic>
        <p:nvPicPr>
          <p:cNvPr id="11" name="Picture 10" descr="A screenshot of a math problem&#10;&#10;">
            <a:extLst>
              <a:ext uri="{FF2B5EF4-FFF2-40B4-BE49-F238E27FC236}">
                <a16:creationId xmlns:a16="http://schemas.microsoft.com/office/drawing/2014/main" id="{5009B5FF-BE8D-F4A0-1AA6-C9D7E37BB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647" y="951227"/>
            <a:ext cx="7772400" cy="4192273"/>
          </a:xfrm>
          <a:prstGeom prst="rect">
            <a:avLst/>
          </a:prstGeom>
        </p:spPr>
      </p:pic>
    </p:spTree>
    <p:extLst>
      <p:ext uri="{BB962C8B-B14F-4D97-AF65-F5344CB8AC3E}">
        <p14:creationId xmlns:p14="http://schemas.microsoft.com/office/powerpoint/2010/main" val="172594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in a chair ">
            <a:extLst>
              <a:ext uri="{FF2B5EF4-FFF2-40B4-BE49-F238E27FC236}">
                <a16:creationId xmlns:a16="http://schemas.microsoft.com/office/drawing/2014/main" id="{692C82CA-E7FC-845A-F74D-645BED802DF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7852" b="44601"/>
          <a:stretch/>
        </p:blipFill>
        <p:spPr>
          <a:xfrm>
            <a:off x="140697" y="214313"/>
            <a:ext cx="9143980" cy="5143490"/>
          </a:xfrm>
          <a:noFill/>
        </p:spPr>
      </p:pic>
      <p:sp>
        <p:nvSpPr>
          <p:cNvPr id="11" name="Subtitle 2">
            <a:extLst>
              <a:ext uri="{FF2B5EF4-FFF2-40B4-BE49-F238E27FC236}">
                <a16:creationId xmlns:a16="http://schemas.microsoft.com/office/drawing/2014/main" id="{33B7F21B-F615-CD0B-C980-5106A4075697}"/>
              </a:ext>
            </a:extLst>
          </p:cNvPr>
          <p:cNvSpPr>
            <a:spLocks noGrp="1"/>
          </p:cNvSpPr>
          <p:nvPr>
            <p:ph type="title" idx="4294967295"/>
          </p:nvPr>
        </p:nvSpPr>
        <p:spPr>
          <a:xfrm>
            <a:off x="219075" y="214313"/>
            <a:ext cx="2592388" cy="417512"/>
          </a:xfrm>
          <a:prstGeom prst="rect">
            <a:avLst/>
          </a:prstGeom>
          <a:solidFill>
            <a:schemeClr val="accent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783" rtl="0" eaLnBrk="1" fontAlgn="auto" latinLnBrk="0" hangingPunct="1">
              <a:lnSpc>
                <a:spcPct val="90000"/>
              </a:lnSpc>
              <a:spcBef>
                <a:spcPct val="0"/>
              </a:spcBef>
              <a:spcAft>
                <a:spcPts val="300"/>
              </a:spcAft>
              <a:buClrTx/>
              <a:buSzTx/>
              <a:buFont typeface="Arial" panose="020B0604020202020204" pitchFamily="34" charset="0"/>
              <a:buNone/>
              <a:tabLst/>
              <a:defRPr/>
            </a:pPr>
            <a:r>
              <a:rPr kumimoji="0" lang="en-US" sz="2700" b="1" i="0" u="none" strike="noStrike" kern="1200" cap="none" spc="0" normalizeH="0" baseline="0" noProof="0">
                <a:ln>
                  <a:noFill/>
                </a:ln>
                <a:solidFill>
                  <a:schemeClr val="bg1"/>
                </a:solidFill>
                <a:effectLst/>
                <a:uLnTx/>
                <a:uFillTx/>
                <a:latin typeface="+mj-lt"/>
                <a:ea typeface="+mj-ea"/>
                <a:cs typeface="+mj-cs"/>
              </a:rPr>
              <a:t>New expertise</a:t>
            </a:r>
          </a:p>
        </p:txBody>
      </p:sp>
      <p:sp>
        <p:nvSpPr>
          <p:cNvPr id="7" name="TextBox 6">
            <a:extLst>
              <a:ext uri="{FF2B5EF4-FFF2-40B4-BE49-F238E27FC236}">
                <a16:creationId xmlns:a16="http://schemas.microsoft.com/office/drawing/2014/main" id="{0F0C37C9-177D-E6DE-387F-64FE9B7B9EE5}"/>
              </a:ext>
            </a:extLst>
          </p:cNvPr>
          <p:cNvSpPr txBox="1"/>
          <p:nvPr/>
        </p:nvSpPr>
        <p:spPr>
          <a:xfrm>
            <a:off x="7070136" y="6056"/>
            <a:ext cx="2073844"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ea typeface="+mn-lt"/>
                <a:cs typeface="+mn-lt"/>
              </a:rPr>
              <a:t>Photo by No Revisions on </a:t>
            </a:r>
            <a:r>
              <a:rPr lang="en-US" sz="900" err="1">
                <a:ea typeface="+mn-lt"/>
                <a:cs typeface="+mn-lt"/>
              </a:rPr>
              <a:t>Unsplash</a:t>
            </a:r>
            <a:endParaRPr lang="en-US"/>
          </a:p>
        </p:txBody>
      </p:sp>
    </p:spTree>
    <p:extLst>
      <p:ext uri="{BB962C8B-B14F-4D97-AF65-F5344CB8AC3E}">
        <p14:creationId xmlns:p14="http://schemas.microsoft.com/office/powerpoint/2010/main" val="420628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mmer hitting an egg in a cup">
            <a:extLst>
              <a:ext uri="{FF2B5EF4-FFF2-40B4-BE49-F238E27FC236}">
                <a16:creationId xmlns:a16="http://schemas.microsoft.com/office/drawing/2014/main" id="{B03128EB-62DA-852F-7EF2-CCA60B1D9C5A}"/>
              </a:ext>
            </a:extLst>
          </p:cNvPr>
          <p:cNvPicPr>
            <a:picLocks noChangeAspect="1"/>
          </p:cNvPicPr>
          <p:nvPr/>
        </p:nvPicPr>
        <p:blipFill>
          <a:blip r:embed="rId2">
            <a:extLst>
              <a:ext uri="{28A0092B-C50C-407E-A947-70E740481C1C}">
                <a14:useLocalDpi xmlns:a14="http://schemas.microsoft.com/office/drawing/2010/main" val="0"/>
              </a:ext>
            </a:extLst>
          </a:blip>
          <a:srcRect t="16165" b="16165"/>
          <a:stretch/>
        </p:blipFill>
        <p:spPr>
          <a:xfrm>
            <a:off x="-534239" y="-302781"/>
            <a:ext cx="10216516" cy="5746792"/>
          </a:xfrm>
          <a:prstGeom prst="rect">
            <a:avLst/>
          </a:prstGeom>
          <a:noFill/>
        </p:spPr>
      </p:pic>
      <p:sp>
        <p:nvSpPr>
          <p:cNvPr id="10" name="Subtitle 2">
            <a:extLst>
              <a:ext uri="{FF2B5EF4-FFF2-40B4-BE49-F238E27FC236}">
                <a16:creationId xmlns:a16="http://schemas.microsoft.com/office/drawing/2014/main" id="{3D944928-413F-7E6B-E2FA-7B0265E29C1A}"/>
              </a:ext>
            </a:extLst>
          </p:cNvPr>
          <p:cNvSpPr>
            <a:spLocks noGrp="1"/>
          </p:cNvSpPr>
          <p:nvPr>
            <p:ph type="title" idx="4294967295"/>
          </p:nvPr>
        </p:nvSpPr>
        <p:spPr>
          <a:xfrm>
            <a:off x="219075" y="214313"/>
            <a:ext cx="1408113" cy="471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783" rtl="0" eaLnBrk="1" fontAlgn="auto" latinLnBrk="0" hangingPunct="1">
              <a:lnSpc>
                <a:spcPct val="90000"/>
              </a:lnSpc>
              <a:spcBef>
                <a:spcPct val="0"/>
              </a:spcBef>
              <a:spcAft>
                <a:spcPts val="300"/>
              </a:spcAft>
              <a:buClrTx/>
              <a:buSzTx/>
              <a:buFont typeface="Arial" panose="020B0604020202020204" pitchFamily="34" charset="0"/>
              <a:buNone/>
              <a:tabLst/>
              <a:defRPr/>
            </a:pPr>
            <a:r>
              <a:rPr kumimoji="0" lang="en-US" sz="2700" b="1" i="0" u="none" strike="noStrike" kern="1200" cap="none" spc="0" normalizeH="0" baseline="0" noProof="0">
                <a:ln>
                  <a:noFill/>
                </a:ln>
                <a:solidFill>
                  <a:schemeClr val="bg1"/>
                </a:solidFill>
                <a:effectLst/>
                <a:uLnTx/>
                <a:uFillTx/>
                <a:latin typeface="+mj-lt"/>
                <a:ea typeface="+mj-ea"/>
                <a:cs typeface="+mj-cs"/>
              </a:rPr>
              <a:t>Testing</a:t>
            </a:r>
          </a:p>
        </p:txBody>
      </p:sp>
      <p:sp>
        <p:nvSpPr>
          <p:cNvPr id="8" name="TextBox 7">
            <a:extLst>
              <a:ext uri="{FF2B5EF4-FFF2-40B4-BE49-F238E27FC236}">
                <a16:creationId xmlns:a16="http://schemas.microsoft.com/office/drawing/2014/main" id="{0314FB0B-AF4E-124F-260B-765868C64F61}"/>
              </a:ext>
            </a:extLst>
          </p:cNvPr>
          <p:cNvSpPr txBox="1"/>
          <p:nvPr/>
        </p:nvSpPr>
        <p:spPr>
          <a:xfrm>
            <a:off x="87186" y="4814002"/>
            <a:ext cx="2101857" cy="230832"/>
          </a:xfrm>
          <a:prstGeom prst="rect">
            <a:avLst/>
          </a:prstGeom>
          <a:noFill/>
        </p:spPr>
        <p:txBody>
          <a:bodyPr vert="horz" wrap="none" lIns="91440" tIns="45720" rIns="91440" bIns="45720" rtlCol="0" anchor="t" anchorCtr="0">
            <a:spAutoFit/>
          </a:bodyPr>
          <a:lstStyle/>
          <a:p>
            <a:pPr algn="l"/>
            <a:r>
              <a:rPr lang="en-US" sz="900">
                <a:solidFill>
                  <a:schemeClr val="tx2"/>
                </a:solidFill>
              </a:rPr>
              <a:t>Photo by Steve </a:t>
            </a:r>
            <a:r>
              <a:rPr lang="en-US" sz="900" err="1">
                <a:solidFill>
                  <a:schemeClr val="tx2"/>
                </a:solidFill>
              </a:rPr>
              <a:t>Buissinne</a:t>
            </a:r>
            <a:r>
              <a:rPr lang="en-US" sz="900">
                <a:solidFill>
                  <a:schemeClr val="tx2"/>
                </a:solidFill>
              </a:rPr>
              <a:t> on </a:t>
            </a:r>
            <a:r>
              <a:rPr lang="en-US" sz="900" err="1">
                <a:solidFill>
                  <a:schemeClr val="tx2"/>
                </a:solidFill>
              </a:rPr>
              <a:t>Pixabay</a:t>
            </a:r>
            <a:endParaRPr lang="en-US" sz="900">
              <a:solidFill>
                <a:schemeClr val="tx2"/>
              </a:solidFill>
            </a:endParaRPr>
          </a:p>
        </p:txBody>
      </p:sp>
    </p:spTree>
    <p:extLst>
      <p:ext uri="{BB962C8B-B14F-4D97-AF65-F5344CB8AC3E}">
        <p14:creationId xmlns:p14="http://schemas.microsoft.com/office/powerpoint/2010/main" val="256286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E94F8E9-53DA-9631-B70D-C4D502905BD8}"/>
              </a:ext>
            </a:extLst>
          </p:cNvPr>
          <p:cNvSpPr>
            <a:spLocks noGrp="1"/>
          </p:cNvSpPr>
          <p:nvPr>
            <p:ph type="title"/>
          </p:nvPr>
        </p:nvSpPr>
        <p:spPr>
          <a:xfrm>
            <a:off x="245329" y="299901"/>
            <a:ext cx="1930436" cy="957094"/>
          </a:xfrm>
        </p:spPr>
        <p:txBody>
          <a:bodyPr/>
          <a:lstStyle/>
          <a:p>
            <a:r>
              <a:rPr lang="en-US"/>
              <a:t>Student</a:t>
            </a:r>
            <a:br>
              <a:rPr lang="en-US"/>
            </a:br>
            <a:r>
              <a:rPr lang="en-US"/>
              <a:t>advisory</a:t>
            </a:r>
            <a:br>
              <a:rPr lang="en-US"/>
            </a:br>
            <a:r>
              <a:rPr lang="en-US"/>
              <a:t>board</a:t>
            </a:r>
          </a:p>
        </p:txBody>
      </p:sp>
      <p:sp>
        <p:nvSpPr>
          <p:cNvPr id="2" name="TextBox 1">
            <a:extLst>
              <a:ext uri="{FF2B5EF4-FFF2-40B4-BE49-F238E27FC236}">
                <a16:creationId xmlns:a16="http://schemas.microsoft.com/office/drawing/2014/main" id="{B26CE473-F55F-EC62-A7F3-0C5C8C273793}"/>
              </a:ext>
            </a:extLst>
          </p:cNvPr>
          <p:cNvSpPr txBox="1"/>
          <p:nvPr/>
        </p:nvSpPr>
        <p:spPr>
          <a:xfrm>
            <a:off x="120461" y="1483629"/>
            <a:ext cx="2300630" cy="3481659"/>
          </a:xfrm>
          <a:prstGeom prst="rect">
            <a:avLst/>
          </a:prstGeom>
          <a:noFill/>
        </p:spPr>
        <p:txBody>
          <a:bodyPr vert="horz" wrap="none" lIns="91440" tIns="45720" rIns="91440" bIns="45720" rtlCol="0" anchor="t" anchorCtr="0">
            <a:spAutoFit/>
          </a:bodyPr>
          <a:lstStyle/>
          <a:p>
            <a:pPr algn="l">
              <a:lnSpc>
                <a:spcPct val="150000"/>
              </a:lnSpc>
            </a:pPr>
            <a:r>
              <a:rPr lang="en-US" b="1">
                <a:solidFill>
                  <a:schemeClr val="bg1"/>
                </a:solidFill>
              </a:rPr>
              <a:t>Domestic / international</a:t>
            </a:r>
          </a:p>
          <a:p>
            <a:pPr algn="l">
              <a:lnSpc>
                <a:spcPct val="150000"/>
              </a:lnSpc>
            </a:pPr>
            <a:r>
              <a:rPr lang="en-US" b="1">
                <a:solidFill>
                  <a:schemeClr val="bg1"/>
                </a:solidFill>
              </a:rPr>
              <a:t>Under- and post-graduate</a:t>
            </a:r>
          </a:p>
          <a:p>
            <a:pPr algn="l">
              <a:lnSpc>
                <a:spcPct val="150000"/>
              </a:lnSpc>
            </a:pPr>
            <a:r>
              <a:rPr lang="en-US" b="1">
                <a:solidFill>
                  <a:schemeClr val="bg1"/>
                </a:solidFill>
              </a:rPr>
              <a:t>All four colleges at RMIT</a:t>
            </a:r>
          </a:p>
          <a:p>
            <a:pPr algn="l">
              <a:lnSpc>
                <a:spcPct val="150000"/>
              </a:lnSpc>
            </a:pPr>
            <a:r>
              <a:rPr lang="en-US" b="1">
                <a:solidFill>
                  <a:schemeClr val="bg1"/>
                </a:solidFill>
              </a:rPr>
              <a:t>High school/workforce</a:t>
            </a:r>
          </a:p>
          <a:p>
            <a:pPr algn="l">
              <a:lnSpc>
                <a:spcPct val="150000"/>
              </a:lnSpc>
            </a:pPr>
            <a:r>
              <a:rPr lang="en-US" b="1">
                <a:solidFill>
                  <a:schemeClr val="bg1"/>
                </a:solidFill>
              </a:rPr>
              <a:t>Language diversity</a:t>
            </a:r>
          </a:p>
          <a:p>
            <a:pPr algn="l">
              <a:lnSpc>
                <a:spcPct val="150000"/>
              </a:lnSpc>
            </a:pPr>
            <a:r>
              <a:rPr lang="en-US" b="1">
                <a:solidFill>
                  <a:schemeClr val="bg1"/>
                </a:solidFill>
              </a:rPr>
              <a:t>Cultural diversity</a:t>
            </a:r>
          </a:p>
          <a:p>
            <a:pPr algn="l">
              <a:lnSpc>
                <a:spcPct val="150000"/>
              </a:lnSpc>
            </a:pPr>
            <a:r>
              <a:rPr lang="en-US" b="1">
                <a:solidFill>
                  <a:schemeClr val="bg1"/>
                </a:solidFill>
              </a:rPr>
              <a:t>Neurodiversity</a:t>
            </a:r>
          </a:p>
          <a:p>
            <a:pPr algn="l">
              <a:lnSpc>
                <a:spcPct val="150000"/>
              </a:lnSpc>
            </a:pPr>
            <a:r>
              <a:rPr lang="en-US" b="1">
                <a:solidFill>
                  <a:schemeClr val="bg1"/>
                </a:solidFill>
              </a:rPr>
              <a:t>Disability</a:t>
            </a:r>
          </a:p>
          <a:p>
            <a:pPr algn="l">
              <a:lnSpc>
                <a:spcPct val="150000"/>
              </a:lnSpc>
            </a:pPr>
            <a:r>
              <a:rPr lang="en-US" b="1">
                <a:solidFill>
                  <a:schemeClr val="bg1"/>
                </a:solidFill>
              </a:rPr>
              <a:t>LGBTQIA+</a:t>
            </a:r>
          </a:p>
          <a:p>
            <a:pPr algn="l">
              <a:lnSpc>
                <a:spcPct val="150000"/>
              </a:lnSpc>
            </a:pPr>
            <a:r>
              <a:rPr lang="en-US" b="1">
                <a:solidFill>
                  <a:schemeClr val="bg1"/>
                </a:solidFill>
              </a:rPr>
              <a:t>Socioeconomic diversity</a:t>
            </a:r>
          </a:p>
          <a:p>
            <a:pPr algn="l">
              <a:lnSpc>
                <a:spcPct val="150000"/>
              </a:lnSpc>
            </a:pPr>
            <a:endParaRPr lang="en-US" b="1">
              <a:solidFill>
                <a:schemeClr val="bg1"/>
              </a:solidFill>
            </a:endParaRPr>
          </a:p>
        </p:txBody>
      </p:sp>
      <p:pic>
        <p:nvPicPr>
          <p:cNvPr id="6" name="Picture Placeholder 5" descr="A group of people sitting on grass">
            <a:extLst>
              <a:ext uri="{FF2B5EF4-FFF2-40B4-BE49-F238E27FC236}">
                <a16:creationId xmlns:a16="http://schemas.microsoft.com/office/drawing/2014/main" id="{65C233BA-C88A-C70E-9332-2FD91594123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753"/>
          <a:stretch/>
        </p:blipFill>
        <p:spPr>
          <a:xfrm>
            <a:off x="2421091" y="10"/>
            <a:ext cx="6722909" cy="5143490"/>
          </a:xfrm>
          <a:noFill/>
        </p:spPr>
      </p:pic>
      <p:sp>
        <p:nvSpPr>
          <p:cNvPr id="14" name="TextBox 13">
            <a:extLst>
              <a:ext uri="{FF2B5EF4-FFF2-40B4-BE49-F238E27FC236}">
                <a16:creationId xmlns:a16="http://schemas.microsoft.com/office/drawing/2014/main" id="{FA9E7480-B22C-C3C4-35E9-4F4D8631E40C}"/>
              </a:ext>
            </a:extLst>
          </p:cNvPr>
          <p:cNvSpPr txBox="1"/>
          <p:nvPr/>
        </p:nvSpPr>
        <p:spPr>
          <a:xfrm>
            <a:off x="6714067" y="4912668"/>
            <a:ext cx="2429933"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bg1"/>
                </a:solidFill>
                <a:ea typeface="+mn-lt"/>
                <a:cs typeface="+mn-lt"/>
              </a:rPr>
              <a:t> Photo by </a:t>
            </a:r>
            <a:r>
              <a:rPr lang="en-US" sz="900" err="1">
                <a:solidFill>
                  <a:schemeClr val="bg1"/>
                </a:solidFill>
                <a:ea typeface="+mn-lt"/>
                <a:cs typeface="+mn-lt"/>
              </a:rPr>
              <a:t>Naassom</a:t>
            </a:r>
            <a:r>
              <a:rPr lang="en-US" sz="900">
                <a:solidFill>
                  <a:schemeClr val="bg1"/>
                </a:solidFill>
                <a:ea typeface="+mn-lt"/>
                <a:cs typeface="+mn-lt"/>
              </a:rPr>
              <a:t> Azevedo on </a:t>
            </a:r>
            <a:r>
              <a:rPr lang="en-US" sz="900" err="1">
                <a:solidFill>
                  <a:schemeClr val="bg1"/>
                </a:solidFill>
                <a:ea typeface="+mn-lt"/>
                <a:cs typeface="+mn-lt"/>
              </a:rPr>
              <a:t>Pixabay</a:t>
            </a:r>
            <a:endParaRPr lang="en-US">
              <a:solidFill>
                <a:schemeClr val="bg1"/>
              </a:solidFill>
            </a:endParaRPr>
          </a:p>
        </p:txBody>
      </p:sp>
    </p:spTree>
    <p:extLst>
      <p:ext uri="{BB962C8B-B14F-4D97-AF65-F5344CB8AC3E}">
        <p14:creationId xmlns:p14="http://schemas.microsoft.com/office/powerpoint/2010/main" val="1553488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658F-65D8-B730-1DEC-EB159DD21C2A}"/>
              </a:ext>
            </a:extLst>
          </p:cNvPr>
          <p:cNvSpPr>
            <a:spLocks noGrp="1"/>
          </p:cNvSpPr>
          <p:nvPr>
            <p:ph type="title"/>
          </p:nvPr>
        </p:nvSpPr>
        <p:spPr>
          <a:xfrm>
            <a:off x="245329" y="-785439"/>
            <a:ext cx="8665025" cy="785439"/>
          </a:xfrm>
        </p:spPr>
        <p:txBody>
          <a:bodyPr vert="horz" lIns="0" tIns="45720" rIns="91440" bIns="45720" rtlCol="0" anchor="b" anchorCtr="0">
            <a:noAutofit/>
          </a:bodyPr>
          <a:lstStyle/>
          <a:p>
            <a:r>
              <a:rPr lang="en-AU"/>
              <a:t>Image only</a:t>
            </a:r>
          </a:p>
        </p:txBody>
      </p:sp>
      <p:pic>
        <p:nvPicPr>
          <p:cNvPr id="6" name="Picture Placeholder 5" descr="A person pointing at a piece of paper&#10;">
            <a:extLst>
              <a:ext uri="{FF2B5EF4-FFF2-40B4-BE49-F238E27FC236}">
                <a16:creationId xmlns:a16="http://schemas.microsoft.com/office/drawing/2014/main" id="{9957E23A-A224-BB51-7A74-97336AD97482}"/>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5705" b="10025"/>
          <a:stretch/>
        </p:blipFill>
        <p:spPr>
          <a:xfrm>
            <a:off x="20" y="100494"/>
            <a:ext cx="9143980" cy="5143490"/>
          </a:xfrm>
          <a:noFill/>
        </p:spPr>
      </p:pic>
      <p:sp>
        <p:nvSpPr>
          <p:cNvPr id="7" name="TextBox 6">
            <a:extLst>
              <a:ext uri="{FF2B5EF4-FFF2-40B4-BE49-F238E27FC236}">
                <a16:creationId xmlns:a16="http://schemas.microsoft.com/office/drawing/2014/main" id="{B322DE1B-8D96-AA54-A3C7-EE89970D4ED2}"/>
              </a:ext>
            </a:extLst>
          </p:cNvPr>
          <p:cNvSpPr txBox="1"/>
          <p:nvPr/>
        </p:nvSpPr>
        <p:spPr>
          <a:xfrm>
            <a:off x="6714067" y="4912668"/>
            <a:ext cx="2429933"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ea typeface="+mn-lt"/>
                <a:cs typeface="+mn-lt"/>
              </a:rPr>
              <a:t>Photo by UX Indonesia on </a:t>
            </a:r>
            <a:r>
              <a:rPr lang="en-US" sz="900" err="1">
                <a:ea typeface="+mn-lt"/>
                <a:cs typeface="+mn-lt"/>
              </a:rPr>
              <a:t>Unsplash</a:t>
            </a:r>
            <a:endParaRPr lang="en-US"/>
          </a:p>
        </p:txBody>
      </p:sp>
    </p:spTree>
    <p:extLst>
      <p:ext uri="{BB962C8B-B14F-4D97-AF65-F5344CB8AC3E}">
        <p14:creationId xmlns:p14="http://schemas.microsoft.com/office/powerpoint/2010/main" val="70593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2B0948-673E-332F-9E95-2BDF69646779}"/>
              </a:ext>
            </a:extLst>
          </p:cNvPr>
          <p:cNvSpPr>
            <a:spLocks noGrp="1"/>
          </p:cNvSpPr>
          <p:nvPr>
            <p:ph type="title"/>
          </p:nvPr>
        </p:nvSpPr>
        <p:spPr>
          <a:xfrm>
            <a:off x="153798" y="187525"/>
            <a:ext cx="8773225" cy="994172"/>
          </a:xfrm>
        </p:spPr>
        <p:txBody>
          <a:bodyPr/>
          <a:lstStyle/>
          <a:p>
            <a:r>
              <a:rPr lang="en-US"/>
              <a:t>Student experience</a:t>
            </a:r>
          </a:p>
        </p:txBody>
      </p:sp>
      <p:pic>
        <p:nvPicPr>
          <p:cNvPr id="10" name="Picture Placeholder 9" descr="Three people talking to each other&#10;&#10;">
            <a:extLst>
              <a:ext uri="{FF2B5EF4-FFF2-40B4-BE49-F238E27FC236}">
                <a16:creationId xmlns:a16="http://schemas.microsoft.com/office/drawing/2014/main" id="{BC3A9599-49A6-3A3A-A1EF-6F9CDE8E04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501" r="-2" b="-2"/>
          <a:stretch/>
        </p:blipFill>
        <p:spPr>
          <a:xfrm>
            <a:off x="153799" y="915276"/>
            <a:ext cx="8773224" cy="3097925"/>
          </a:xfrm>
          <a:noFill/>
        </p:spPr>
      </p:pic>
    </p:spTree>
    <p:extLst>
      <p:ext uri="{BB962C8B-B14F-4D97-AF65-F5344CB8AC3E}">
        <p14:creationId xmlns:p14="http://schemas.microsoft.com/office/powerpoint/2010/main" val="278128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8AB8-9995-B858-ACD0-8F56F2C8D17E}"/>
              </a:ext>
            </a:extLst>
          </p:cNvPr>
          <p:cNvSpPr>
            <a:spLocks noGrp="1"/>
          </p:cNvSpPr>
          <p:nvPr>
            <p:ph type="title"/>
          </p:nvPr>
        </p:nvSpPr>
        <p:spPr>
          <a:xfrm>
            <a:off x="153798" y="187525"/>
            <a:ext cx="8773225" cy="994172"/>
          </a:xfrm>
        </p:spPr>
        <p:txBody>
          <a:bodyPr anchor="t">
            <a:normAutofit/>
          </a:bodyPr>
          <a:lstStyle/>
          <a:p>
            <a:r>
              <a:rPr lang="en-US"/>
              <a:t>Accessibility testing</a:t>
            </a:r>
          </a:p>
        </p:txBody>
      </p:sp>
      <p:pic>
        <p:nvPicPr>
          <p:cNvPr id="9" name="Picture 8" descr="A person wearing headphones and looking at a computer">
            <a:extLst>
              <a:ext uri="{FF2B5EF4-FFF2-40B4-BE49-F238E27FC236}">
                <a16:creationId xmlns:a16="http://schemas.microsoft.com/office/drawing/2014/main" id="{DAB1B2F1-7C41-16DB-C864-9B1C581276A4}"/>
              </a:ext>
            </a:extLst>
          </p:cNvPr>
          <p:cNvPicPr>
            <a:picLocks noChangeAspect="1"/>
          </p:cNvPicPr>
          <p:nvPr/>
        </p:nvPicPr>
        <p:blipFill rotWithShape="1">
          <a:blip r:embed="rId2">
            <a:extLst>
              <a:ext uri="{28A0092B-C50C-407E-A947-70E740481C1C}">
                <a14:useLocalDpi xmlns:a14="http://schemas.microsoft.com/office/drawing/2010/main" val="0"/>
              </a:ext>
            </a:extLst>
          </a:blip>
          <a:srcRect t="43086" b="2940"/>
          <a:stretch/>
        </p:blipFill>
        <p:spPr>
          <a:xfrm>
            <a:off x="153799" y="712382"/>
            <a:ext cx="8773224" cy="3563286"/>
          </a:xfrm>
          <a:prstGeom prst="rect">
            <a:avLst/>
          </a:prstGeom>
          <a:noFill/>
        </p:spPr>
      </p:pic>
      <p:sp>
        <p:nvSpPr>
          <p:cNvPr id="10" name="TextBox 9">
            <a:extLst>
              <a:ext uri="{FF2B5EF4-FFF2-40B4-BE49-F238E27FC236}">
                <a16:creationId xmlns:a16="http://schemas.microsoft.com/office/drawing/2014/main" id="{EEB74A56-5751-B90F-4558-E6DC823C1D28}"/>
              </a:ext>
            </a:extLst>
          </p:cNvPr>
          <p:cNvSpPr txBox="1"/>
          <p:nvPr/>
        </p:nvSpPr>
        <p:spPr>
          <a:xfrm>
            <a:off x="6853179" y="4275668"/>
            <a:ext cx="2073844"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ea typeface="+mn-lt"/>
                <a:cs typeface="+mn-lt"/>
              </a:rPr>
              <a:t>Photo by Sora Khan on </a:t>
            </a:r>
            <a:r>
              <a:rPr lang="en-US" sz="900" err="1">
                <a:ea typeface="+mn-lt"/>
                <a:cs typeface="+mn-lt"/>
              </a:rPr>
              <a:t>Unsplash</a:t>
            </a:r>
            <a:endParaRPr lang="en-US"/>
          </a:p>
        </p:txBody>
      </p:sp>
    </p:spTree>
    <p:extLst>
      <p:ext uri="{BB962C8B-B14F-4D97-AF65-F5344CB8AC3E}">
        <p14:creationId xmlns:p14="http://schemas.microsoft.com/office/powerpoint/2010/main" val="1811577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D796-580C-B429-C198-528DF33B5D90}"/>
              </a:ext>
            </a:extLst>
          </p:cNvPr>
          <p:cNvSpPr>
            <a:spLocks noGrp="1"/>
          </p:cNvSpPr>
          <p:nvPr>
            <p:ph type="title"/>
          </p:nvPr>
        </p:nvSpPr>
        <p:spPr/>
        <p:txBody>
          <a:bodyPr/>
          <a:lstStyle/>
          <a:p>
            <a:r>
              <a:rPr lang="en-US"/>
              <a:t>Higher Education Participation and</a:t>
            </a:r>
            <a:br>
              <a:rPr lang="en-US"/>
            </a:br>
            <a:r>
              <a:rPr lang="en-US"/>
              <a:t>Partnership Program (HEPPP)</a:t>
            </a:r>
          </a:p>
        </p:txBody>
      </p:sp>
      <p:sp>
        <p:nvSpPr>
          <p:cNvPr id="3" name="Content Placeholder 2">
            <a:extLst>
              <a:ext uri="{FF2B5EF4-FFF2-40B4-BE49-F238E27FC236}">
                <a16:creationId xmlns:a16="http://schemas.microsoft.com/office/drawing/2014/main" id="{86E88137-6176-D9C2-3791-633A13A34234}"/>
              </a:ext>
            </a:extLst>
          </p:cNvPr>
          <p:cNvSpPr>
            <a:spLocks noGrp="1"/>
          </p:cNvSpPr>
          <p:nvPr>
            <p:ph idx="1"/>
          </p:nvPr>
        </p:nvSpPr>
        <p:spPr>
          <a:xfrm>
            <a:off x="801749" y="1527494"/>
            <a:ext cx="3721805" cy="464791"/>
          </a:xfrm>
        </p:spPr>
        <p:txBody>
          <a:bodyPr/>
          <a:lstStyle/>
          <a:p>
            <a:r>
              <a:rPr lang="en-US" sz="2000"/>
              <a:t>Supporting students who are:</a:t>
            </a:r>
          </a:p>
        </p:txBody>
      </p:sp>
      <p:sp>
        <p:nvSpPr>
          <p:cNvPr id="6" name="TextBox 5">
            <a:extLst>
              <a:ext uri="{FF2B5EF4-FFF2-40B4-BE49-F238E27FC236}">
                <a16:creationId xmlns:a16="http://schemas.microsoft.com/office/drawing/2014/main" id="{FB415DBF-2E2F-6075-FA05-4A213B3FF096}"/>
              </a:ext>
            </a:extLst>
          </p:cNvPr>
          <p:cNvSpPr txBox="1"/>
          <p:nvPr/>
        </p:nvSpPr>
        <p:spPr>
          <a:xfrm>
            <a:off x="2016144" y="1992285"/>
            <a:ext cx="4842031" cy="2459071"/>
          </a:xfrm>
          <a:prstGeom prst="rect">
            <a:avLst/>
          </a:prstGeom>
          <a:solidFill>
            <a:schemeClr val="tx2"/>
          </a:solidFill>
        </p:spPr>
        <p:txBody>
          <a:bodyPr vert="horz" wrap="none" lIns="91440" tIns="45720" rIns="91440" bIns="45720" rtlCol="0" anchor="t" anchorCtr="0">
            <a:spAutoFit/>
          </a:bodyPr>
          <a:lstStyle/>
          <a:p>
            <a:pPr marL="285750" indent="-285750">
              <a:lnSpc>
                <a:spcPct val="200000"/>
              </a:lnSpc>
              <a:buFont typeface="Arial" panose="020B0604020202020204" pitchFamily="34" charset="0"/>
              <a:buChar char="•"/>
            </a:pPr>
            <a:r>
              <a:rPr lang="en-US" sz="2000" b="0" i="0" u="none" strike="noStrike">
                <a:solidFill>
                  <a:srgbClr val="000054"/>
                </a:solidFill>
                <a:effectLst/>
                <a:latin typeface="Arial" panose="020B0604020202020204" pitchFamily="34" charset="0"/>
              </a:rPr>
              <a:t>from regional and remote Australia</a:t>
            </a:r>
          </a:p>
          <a:p>
            <a:pPr marL="285750" indent="-285750">
              <a:lnSpc>
                <a:spcPct val="200000"/>
              </a:lnSpc>
              <a:buFont typeface="Arial" panose="020B0604020202020204" pitchFamily="34" charset="0"/>
              <a:buChar char="•"/>
            </a:pPr>
            <a:r>
              <a:rPr lang="en-US" sz="2000" b="0" i="0" u="none" strike="noStrike">
                <a:solidFill>
                  <a:srgbClr val="000054"/>
                </a:solidFill>
                <a:effectLst/>
                <a:latin typeface="Arial" panose="020B0604020202020204" pitchFamily="34" charset="0"/>
              </a:rPr>
              <a:t>Aboriginal and/or Torres Strait Islander​</a:t>
            </a:r>
          </a:p>
          <a:p>
            <a:pPr marL="285750" indent="-285750">
              <a:lnSpc>
                <a:spcPct val="200000"/>
              </a:lnSpc>
              <a:buFont typeface="Arial" panose="020B0604020202020204" pitchFamily="34" charset="0"/>
              <a:buChar char="•"/>
            </a:pPr>
            <a:r>
              <a:rPr lang="en-US" sz="2000" b="0" i="0" u="none" strike="noStrike">
                <a:solidFill>
                  <a:srgbClr val="000054"/>
                </a:solidFill>
                <a:effectLst/>
                <a:latin typeface="Arial" panose="020B0604020202020204" pitchFamily="34" charset="0"/>
              </a:rPr>
              <a:t>from low socioeconomic background</a:t>
            </a:r>
            <a:r>
              <a:rPr lang="en-US" sz="2000" b="0" i="0" u="none" strike="noStrike">
                <a:effectLst/>
                <a:latin typeface="Arial" panose="020B0604020202020204" pitchFamily="34" charset="0"/>
              </a:rPr>
              <a:t>​</a:t>
            </a:r>
            <a:r>
              <a:rPr lang="en-US" sz="2000">
                <a:solidFill>
                  <a:srgbClr val="000054"/>
                </a:solidFill>
                <a:latin typeface="Arial" panose="020B0604020202020204" pitchFamily="34" charset="0"/>
              </a:rPr>
              <a:t>s</a:t>
            </a:r>
            <a:r>
              <a:rPr lang="en-US" sz="2000" b="0" i="0" u="none" strike="noStrike">
                <a:solidFill>
                  <a:srgbClr val="000054"/>
                </a:solidFill>
                <a:effectLst/>
                <a:latin typeface="Arial" panose="020B0604020202020204" pitchFamily="34" charset="0"/>
              </a:rPr>
              <a:t>​</a:t>
            </a:r>
          </a:p>
          <a:p>
            <a:pPr algn="l">
              <a:lnSpc>
                <a:spcPct val="200000"/>
              </a:lnSpc>
            </a:pPr>
            <a:endParaRPr lang="en-US" sz="2000" b="1"/>
          </a:p>
        </p:txBody>
      </p:sp>
    </p:spTree>
    <p:extLst>
      <p:ext uri="{BB962C8B-B14F-4D97-AF65-F5344CB8AC3E}">
        <p14:creationId xmlns:p14="http://schemas.microsoft.com/office/powerpoint/2010/main" val="3525169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6CAC-BD82-39FF-4DC3-31B4E08E9B7C}"/>
              </a:ext>
            </a:extLst>
          </p:cNvPr>
          <p:cNvSpPr>
            <a:spLocks noGrp="1"/>
          </p:cNvSpPr>
          <p:nvPr>
            <p:ph type="title"/>
          </p:nvPr>
        </p:nvSpPr>
        <p:spPr/>
        <p:txBody>
          <a:bodyPr/>
          <a:lstStyle/>
          <a:p>
            <a:r>
              <a:rPr lang="en-US"/>
              <a:t>Learning Lab </a:t>
            </a:r>
            <a:r>
              <a:rPr lang="en-US" err="1"/>
              <a:t>Contextualised</a:t>
            </a:r>
            <a:r>
              <a:rPr lang="en-US"/>
              <a:t> Content</a:t>
            </a:r>
          </a:p>
        </p:txBody>
      </p:sp>
      <p:pic>
        <p:nvPicPr>
          <p:cNvPr id="4" name="Picture 3" descr="A sign with a landscape and hills.&#10;&#10;">
            <a:extLst>
              <a:ext uri="{FF2B5EF4-FFF2-40B4-BE49-F238E27FC236}">
                <a16:creationId xmlns:a16="http://schemas.microsoft.com/office/drawing/2014/main" id="{A316853A-3AFB-C3E4-FD4C-2ADC3755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29" y="1085341"/>
            <a:ext cx="5788414" cy="3255983"/>
          </a:xfrm>
          <a:prstGeom prst="rect">
            <a:avLst/>
          </a:prstGeom>
        </p:spPr>
      </p:pic>
      <p:sp>
        <p:nvSpPr>
          <p:cNvPr id="3" name="TextBox 2">
            <a:extLst>
              <a:ext uri="{FF2B5EF4-FFF2-40B4-BE49-F238E27FC236}">
                <a16:creationId xmlns:a16="http://schemas.microsoft.com/office/drawing/2014/main" id="{BCF267C7-E2AD-E4D5-760A-D0A47982591E}"/>
              </a:ext>
            </a:extLst>
          </p:cNvPr>
          <p:cNvSpPr txBox="1"/>
          <p:nvPr/>
        </p:nvSpPr>
        <p:spPr>
          <a:xfrm>
            <a:off x="7140863" y="701899"/>
            <a:ext cx="848309" cy="300082"/>
          </a:xfrm>
          <a:prstGeom prst="rect">
            <a:avLst/>
          </a:prstGeom>
          <a:solidFill>
            <a:schemeClr val="tx2"/>
          </a:solidFill>
        </p:spPr>
        <p:txBody>
          <a:bodyPr vert="horz" wrap="none" lIns="91440" tIns="45720" rIns="91440" bIns="45720" rtlCol="0" anchor="t" anchorCtr="0">
            <a:spAutoFit/>
          </a:bodyPr>
          <a:lstStyle/>
          <a:p>
            <a:pPr algn="l"/>
            <a:r>
              <a:rPr lang="en-US" b="1"/>
              <a:t>Authors</a:t>
            </a:r>
          </a:p>
        </p:txBody>
      </p:sp>
      <p:pic>
        <p:nvPicPr>
          <p:cNvPr id="13" name="Picture 12" descr="A cartoon of a person with glasses, Teryn Attwell.&#10;&#10;">
            <a:extLst>
              <a:ext uri="{FF2B5EF4-FFF2-40B4-BE49-F238E27FC236}">
                <a16:creationId xmlns:a16="http://schemas.microsoft.com/office/drawing/2014/main" id="{84A2D01E-6A21-DB75-3077-2C446C9ED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586" y="1048165"/>
            <a:ext cx="1322566" cy="1623149"/>
          </a:xfrm>
          <a:prstGeom prst="rect">
            <a:avLst/>
          </a:prstGeom>
        </p:spPr>
      </p:pic>
      <p:pic>
        <p:nvPicPr>
          <p:cNvPr id="11" name="Picture 10" descr="A cartoon of a person with glasses, Kelly Ann Smith&#10;">
            <a:extLst>
              <a:ext uri="{FF2B5EF4-FFF2-40B4-BE49-F238E27FC236}">
                <a16:creationId xmlns:a16="http://schemas.microsoft.com/office/drawing/2014/main" id="{7208D296-7FB4-9321-BBAD-6B77528C8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168" y="1072212"/>
            <a:ext cx="1118169" cy="1599102"/>
          </a:xfrm>
          <a:prstGeom prst="rect">
            <a:avLst/>
          </a:prstGeom>
        </p:spPr>
      </p:pic>
      <p:pic>
        <p:nvPicPr>
          <p:cNvPr id="9" name="Picture 8" descr="A cartoon of a person wearing glasses, Riley Barber">
            <a:extLst>
              <a:ext uri="{FF2B5EF4-FFF2-40B4-BE49-F238E27FC236}">
                <a16:creationId xmlns:a16="http://schemas.microsoft.com/office/drawing/2014/main" id="{88B40E60-1FB4-E067-179C-4E08EA9102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0720" y="2761239"/>
            <a:ext cx="1184298" cy="1629161"/>
          </a:xfrm>
          <a:prstGeom prst="rect">
            <a:avLst/>
          </a:prstGeom>
        </p:spPr>
      </p:pic>
      <p:pic>
        <p:nvPicPr>
          <p:cNvPr id="7" name="Picture 6" descr="A person with brown hair, Azdeh Mobasheri">
            <a:extLst>
              <a:ext uri="{FF2B5EF4-FFF2-40B4-BE49-F238E27FC236}">
                <a16:creationId xmlns:a16="http://schemas.microsoft.com/office/drawing/2014/main" id="{6EBBA167-A891-16EE-9F91-42731E9DA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5132" y="2804675"/>
            <a:ext cx="1154240" cy="1611126"/>
          </a:xfrm>
          <a:prstGeom prst="rect">
            <a:avLst/>
          </a:prstGeom>
        </p:spPr>
      </p:pic>
      <p:sp>
        <p:nvSpPr>
          <p:cNvPr id="5" name="TextBox 4">
            <a:extLst>
              <a:ext uri="{FF2B5EF4-FFF2-40B4-BE49-F238E27FC236}">
                <a16:creationId xmlns:a16="http://schemas.microsoft.com/office/drawing/2014/main" id="{C0D1852B-D322-72A4-1CB7-2BA5207E7FA4}"/>
              </a:ext>
            </a:extLst>
          </p:cNvPr>
          <p:cNvSpPr txBox="1"/>
          <p:nvPr/>
        </p:nvSpPr>
        <p:spPr>
          <a:xfrm>
            <a:off x="6198408" y="4843598"/>
            <a:ext cx="2073844"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ea typeface="+mn-lt"/>
                <a:cs typeface="+mn-lt"/>
              </a:rPr>
              <a:t>Profile pics via Blush</a:t>
            </a:r>
            <a:endParaRPr lang="en-US"/>
          </a:p>
        </p:txBody>
      </p:sp>
    </p:spTree>
    <p:extLst>
      <p:ext uri="{BB962C8B-B14F-4D97-AF65-F5344CB8AC3E}">
        <p14:creationId xmlns:p14="http://schemas.microsoft.com/office/powerpoint/2010/main" val="4020459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221FF-3761-5B8A-0F0B-9B76BCCB5F5F}"/>
              </a:ext>
            </a:extLst>
          </p:cNvPr>
          <p:cNvSpPr>
            <a:spLocks noGrp="1"/>
          </p:cNvSpPr>
          <p:nvPr>
            <p:ph type="title"/>
          </p:nvPr>
        </p:nvSpPr>
        <p:spPr>
          <a:xfrm>
            <a:off x="688597" y="781853"/>
            <a:ext cx="4113402" cy="659142"/>
          </a:xfrm>
        </p:spPr>
        <p:txBody>
          <a:bodyPr/>
          <a:lstStyle/>
          <a:p>
            <a:r>
              <a:rPr lang="en-US" sz="4000"/>
              <a:t>Representation</a:t>
            </a:r>
          </a:p>
        </p:txBody>
      </p:sp>
      <p:sp>
        <p:nvSpPr>
          <p:cNvPr id="4" name="Title 1">
            <a:extLst>
              <a:ext uri="{FF2B5EF4-FFF2-40B4-BE49-F238E27FC236}">
                <a16:creationId xmlns:a16="http://schemas.microsoft.com/office/drawing/2014/main" id="{C1B8EA39-2008-594E-5494-12AAB860E692}"/>
              </a:ext>
            </a:extLst>
          </p:cNvPr>
          <p:cNvSpPr txBox="1">
            <a:spLocks/>
          </p:cNvSpPr>
          <p:nvPr/>
        </p:nvSpPr>
        <p:spPr>
          <a:xfrm>
            <a:off x="5250732" y="1595510"/>
            <a:ext cx="4113402" cy="659142"/>
          </a:xfrm>
          <a:prstGeom prst="rect">
            <a:avLst/>
          </a:prstGeom>
        </p:spPr>
        <p:txBody>
          <a:bodyPr vert="horz" lIns="91440" tIns="45720" rIns="91440" bIns="45720" rtlCol="0" anchor="t" anchorCtr="0">
            <a:noAutofit/>
          </a:bodyPr>
          <a:lst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a:lstStyle>
          <a:p>
            <a:r>
              <a:rPr lang="en-US" sz="4000"/>
              <a:t>Relevance</a:t>
            </a:r>
          </a:p>
        </p:txBody>
      </p:sp>
      <p:sp>
        <p:nvSpPr>
          <p:cNvPr id="6" name="Title 1">
            <a:extLst>
              <a:ext uri="{FF2B5EF4-FFF2-40B4-BE49-F238E27FC236}">
                <a16:creationId xmlns:a16="http://schemas.microsoft.com/office/drawing/2014/main" id="{E5EA44F9-C5DB-DF15-AF76-507E750DE031}"/>
              </a:ext>
            </a:extLst>
          </p:cNvPr>
          <p:cNvSpPr txBox="1">
            <a:spLocks/>
          </p:cNvSpPr>
          <p:nvPr/>
        </p:nvSpPr>
        <p:spPr>
          <a:xfrm>
            <a:off x="1178266" y="2403675"/>
            <a:ext cx="4113402" cy="659142"/>
          </a:xfrm>
          <a:prstGeom prst="rect">
            <a:avLst/>
          </a:prstGeom>
        </p:spPr>
        <p:txBody>
          <a:bodyPr vert="horz" lIns="91440" tIns="45720" rIns="91440" bIns="45720" rtlCol="0" anchor="t" anchorCtr="0">
            <a:noAutofit/>
          </a:bodyPr>
          <a:lst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a:lstStyle>
          <a:p>
            <a:r>
              <a:rPr lang="en-US" sz="4000"/>
              <a:t>Reassurance</a:t>
            </a:r>
          </a:p>
        </p:txBody>
      </p:sp>
      <p:sp>
        <p:nvSpPr>
          <p:cNvPr id="7" name="Title 1">
            <a:extLst>
              <a:ext uri="{FF2B5EF4-FFF2-40B4-BE49-F238E27FC236}">
                <a16:creationId xmlns:a16="http://schemas.microsoft.com/office/drawing/2014/main" id="{D3126E5F-9BF8-6F2F-000A-A3256C7A49F7}"/>
              </a:ext>
            </a:extLst>
          </p:cNvPr>
          <p:cNvSpPr txBox="1">
            <a:spLocks/>
          </p:cNvSpPr>
          <p:nvPr/>
        </p:nvSpPr>
        <p:spPr>
          <a:xfrm>
            <a:off x="5291668" y="3217332"/>
            <a:ext cx="4113402" cy="659142"/>
          </a:xfrm>
          <a:prstGeom prst="rect">
            <a:avLst/>
          </a:prstGeom>
        </p:spPr>
        <p:txBody>
          <a:bodyPr vert="horz" lIns="91440" tIns="45720" rIns="91440" bIns="45720" rtlCol="0" anchor="t" anchorCtr="0">
            <a:noAutofit/>
          </a:bodyPr>
          <a:lst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a:lstStyle>
          <a:p>
            <a:r>
              <a:rPr lang="en-US" sz="4000"/>
              <a:t>Reliability</a:t>
            </a:r>
          </a:p>
        </p:txBody>
      </p:sp>
    </p:spTree>
    <p:extLst>
      <p:ext uri="{BB962C8B-B14F-4D97-AF65-F5344CB8AC3E}">
        <p14:creationId xmlns:p14="http://schemas.microsoft.com/office/powerpoint/2010/main" val="139534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7AFEF6-7931-9FC4-60BD-7AC570266796}"/>
              </a:ext>
            </a:extLst>
          </p:cNvPr>
          <p:cNvSpPr>
            <a:spLocks noGrp="1"/>
          </p:cNvSpPr>
          <p:nvPr>
            <p:ph type="title"/>
          </p:nvPr>
        </p:nvSpPr>
        <p:spPr>
          <a:xfrm>
            <a:off x="1844332" y="187525"/>
            <a:ext cx="6868272" cy="994172"/>
          </a:xfrm>
        </p:spPr>
        <p:txBody>
          <a:bodyPr/>
          <a:lstStyle/>
          <a:p>
            <a:r>
              <a:rPr lang="en-US"/>
              <a:t>In this session: our approach to UDL</a:t>
            </a:r>
          </a:p>
        </p:txBody>
      </p:sp>
      <p:sp>
        <p:nvSpPr>
          <p:cNvPr id="9" name="Text Placeholder 2">
            <a:extLst>
              <a:ext uri="{FF2B5EF4-FFF2-40B4-BE49-F238E27FC236}">
                <a16:creationId xmlns:a16="http://schemas.microsoft.com/office/drawing/2014/main" id="{B0C6C741-F884-E6CD-C560-B75BAE001A27}"/>
              </a:ext>
            </a:extLst>
          </p:cNvPr>
          <p:cNvSpPr txBox="1">
            <a:spLocks/>
          </p:cNvSpPr>
          <p:nvPr/>
        </p:nvSpPr>
        <p:spPr>
          <a:xfrm>
            <a:off x="1919856" y="985714"/>
            <a:ext cx="3164610" cy="3636527"/>
          </a:xfrm>
          <a:prstGeom prst="rect">
            <a:avLst/>
          </a:prstGeom>
        </p:spPr>
        <p:txBody>
          <a:bodyPr vert="horz" lIns="0" tIns="45720" rIns="91440" bIns="45720" rtlCol="0" anchor="t" anchorCtr="0">
            <a:noAutofit/>
          </a:bodyPr>
          <a:lstStyle>
            <a:lvl1pPr marL="0" indent="0" algn="l" defTabSz="685783" rtl="0" eaLnBrk="1" latinLnBrk="0" hangingPunct="1">
              <a:lnSpc>
                <a:spcPct val="100000"/>
              </a:lnSpc>
              <a:spcBef>
                <a:spcPts val="300"/>
              </a:spcBef>
              <a:spcAft>
                <a:spcPts val="300"/>
              </a:spcAft>
              <a:buFont typeface="Arial" panose="020B0604020202020204" pitchFamily="34" charset="0"/>
              <a:buNone/>
              <a:defRPr sz="1800" b="0" kern="1200" baseline="0">
                <a:solidFill>
                  <a:schemeClr val="tx1"/>
                </a:solidFill>
                <a:latin typeface="+mn-lt"/>
                <a:ea typeface="+mn-ea"/>
                <a:cs typeface="+mn-cs"/>
              </a:defRPr>
            </a:lvl1pPr>
            <a:lvl2pPr marL="257175" indent="-257175"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a:t>The </a:t>
            </a:r>
            <a:r>
              <a:rPr lang="en-AU"/>
              <a:t>IDEA Framework</a:t>
            </a:r>
          </a:p>
          <a:p>
            <a:pPr>
              <a:lnSpc>
                <a:spcPct val="150000"/>
              </a:lnSpc>
            </a:pPr>
            <a:r>
              <a:rPr lang="en-AU"/>
              <a:t>Launch before it’s ready</a:t>
            </a:r>
          </a:p>
          <a:p>
            <a:pPr>
              <a:lnSpc>
                <a:spcPct val="150000"/>
              </a:lnSpc>
            </a:pPr>
            <a:r>
              <a:rPr lang="en-AU"/>
              <a:t>Continuous improvement</a:t>
            </a:r>
          </a:p>
          <a:p>
            <a:pPr>
              <a:lnSpc>
                <a:spcPct val="150000"/>
              </a:lnSpc>
            </a:pPr>
            <a:r>
              <a:rPr lang="en-AU"/>
              <a:t>Staying current</a:t>
            </a:r>
          </a:p>
          <a:p>
            <a:pPr>
              <a:lnSpc>
                <a:spcPct val="150000"/>
              </a:lnSpc>
            </a:pPr>
            <a:r>
              <a:rPr lang="en-AU"/>
              <a:t>Testing</a:t>
            </a:r>
          </a:p>
          <a:p>
            <a:pPr>
              <a:lnSpc>
                <a:spcPct val="150000"/>
              </a:lnSpc>
            </a:pPr>
            <a:r>
              <a:rPr lang="en-AU"/>
              <a:t>Understanding the audience</a:t>
            </a:r>
          </a:p>
          <a:p>
            <a:pPr>
              <a:lnSpc>
                <a:spcPct val="150000"/>
              </a:lnSpc>
            </a:pPr>
            <a:r>
              <a:rPr lang="en-AU"/>
              <a:t>Knowledge sharing</a:t>
            </a:r>
          </a:p>
          <a:p>
            <a:pPr>
              <a:lnSpc>
                <a:spcPct val="150000"/>
              </a:lnSpc>
            </a:pPr>
            <a:endParaRPr lang="en-US"/>
          </a:p>
          <a:p>
            <a:pPr>
              <a:lnSpc>
                <a:spcPct val="150000"/>
              </a:lnSpc>
            </a:pPr>
            <a:endParaRPr lang="en-US"/>
          </a:p>
          <a:p>
            <a:pPr>
              <a:lnSpc>
                <a:spcPct val="150000"/>
              </a:lnSpc>
            </a:pPr>
            <a:endParaRPr lang="en-US"/>
          </a:p>
        </p:txBody>
      </p:sp>
      <p:pic>
        <p:nvPicPr>
          <p:cNvPr id="5" name="Picture 4" descr="A question mark painted on a brick wall">
            <a:extLst>
              <a:ext uri="{FF2B5EF4-FFF2-40B4-BE49-F238E27FC236}">
                <a16:creationId xmlns:a16="http://schemas.microsoft.com/office/drawing/2014/main" id="{03A5B0B2-A556-CD14-0DA9-F037856149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38" t="19282" r="15425" b="22440"/>
          <a:stretch/>
        </p:blipFill>
        <p:spPr>
          <a:xfrm>
            <a:off x="5322897" y="920074"/>
            <a:ext cx="2924870" cy="3696961"/>
          </a:xfrm>
          <a:prstGeom prst="rect">
            <a:avLst/>
          </a:prstGeom>
        </p:spPr>
      </p:pic>
      <p:sp>
        <p:nvSpPr>
          <p:cNvPr id="4" name="TextBox 3">
            <a:extLst>
              <a:ext uri="{FF2B5EF4-FFF2-40B4-BE49-F238E27FC236}">
                <a16:creationId xmlns:a16="http://schemas.microsoft.com/office/drawing/2014/main" id="{317927FF-B4D3-CACB-DF44-24EBB83147AF}"/>
              </a:ext>
            </a:extLst>
          </p:cNvPr>
          <p:cNvSpPr txBox="1"/>
          <p:nvPr/>
        </p:nvSpPr>
        <p:spPr>
          <a:xfrm>
            <a:off x="6219131" y="4824601"/>
            <a:ext cx="2073844"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ea typeface="+mn-lt"/>
                <a:cs typeface="+mn-lt"/>
              </a:rPr>
              <a:t>Photo by Matt Walsh on </a:t>
            </a:r>
            <a:r>
              <a:rPr lang="en-US" sz="900" err="1">
                <a:ea typeface="+mn-lt"/>
                <a:cs typeface="+mn-lt"/>
              </a:rPr>
              <a:t>Unsplash</a:t>
            </a:r>
            <a:endParaRPr lang="en-US"/>
          </a:p>
        </p:txBody>
      </p:sp>
    </p:spTree>
    <p:extLst>
      <p:ext uri="{BB962C8B-B14F-4D97-AF65-F5344CB8AC3E}">
        <p14:creationId xmlns:p14="http://schemas.microsoft.com/office/powerpoint/2010/main" val="3726408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of grass with power lines">
            <a:extLst>
              <a:ext uri="{FF2B5EF4-FFF2-40B4-BE49-F238E27FC236}">
                <a16:creationId xmlns:a16="http://schemas.microsoft.com/office/drawing/2014/main" id="{F84170AB-D4F0-9DA8-E9CB-45A9B1256BF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5730"/>
          <a:stretch/>
        </p:blipFill>
        <p:spPr>
          <a:xfrm>
            <a:off x="20" y="10"/>
            <a:ext cx="9143980" cy="5143490"/>
          </a:xfrm>
          <a:noFill/>
        </p:spPr>
      </p:pic>
      <p:sp>
        <p:nvSpPr>
          <p:cNvPr id="7" name="Title 1">
            <a:extLst>
              <a:ext uri="{FF2B5EF4-FFF2-40B4-BE49-F238E27FC236}">
                <a16:creationId xmlns:a16="http://schemas.microsoft.com/office/drawing/2014/main" id="{126E1A41-AB71-193F-ACAC-E30AA096822B}"/>
              </a:ext>
            </a:extLst>
          </p:cNvPr>
          <p:cNvSpPr>
            <a:spLocks noGrp="1"/>
          </p:cNvSpPr>
          <p:nvPr>
            <p:ph type="title"/>
          </p:nvPr>
        </p:nvSpPr>
        <p:spPr>
          <a:xfrm>
            <a:off x="153799" y="187525"/>
            <a:ext cx="3681602" cy="422075"/>
          </a:xfrm>
          <a:solidFill>
            <a:schemeClr val="tx1"/>
          </a:solidFill>
        </p:spPr>
        <p:txBody>
          <a:bodyPr anchor="t">
            <a:normAutofit fontScale="90000"/>
          </a:bodyPr>
          <a:lstStyle/>
          <a:p>
            <a:r>
              <a:rPr lang="en-US">
                <a:solidFill>
                  <a:schemeClr val="bg1"/>
                </a:solidFill>
              </a:rPr>
              <a:t> Consider barriers</a:t>
            </a:r>
          </a:p>
        </p:txBody>
      </p:sp>
      <p:sp>
        <p:nvSpPr>
          <p:cNvPr id="6" name="TextBox 5">
            <a:extLst>
              <a:ext uri="{FF2B5EF4-FFF2-40B4-BE49-F238E27FC236}">
                <a16:creationId xmlns:a16="http://schemas.microsoft.com/office/drawing/2014/main" id="{99390930-4507-39D8-BFCC-3D2FFAA5B91D}"/>
              </a:ext>
            </a:extLst>
          </p:cNvPr>
          <p:cNvSpPr txBox="1"/>
          <p:nvPr/>
        </p:nvSpPr>
        <p:spPr>
          <a:xfrm>
            <a:off x="6714067" y="4912668"/>
            <a:ext cx="2429933"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bg1"/>
                </a:solidFill>
                <a:ea typeface="+mn-lt"/>
                <a:cs typeface="+mn-lt"/>
              </a:rPr>
              <a:t>Photo by Louis </a:t>
            </a:r>
            <a:r>
              <a:rPr lang="en-US" sz="900" err="1">
                <a:solidFill>
                  <a:schemeClr val="bg1"/>
                </a:solidFill>
                <a:ea typeface="+mn-lt"/>
                <a:cs typeface="+mn-lt"/>
              </a:rPr>
              <a:t>Moncouyoux</a:t>
            </a:r>
            <a:r>
              <a:rPr lang="en-US" sz="900">
                <a:solidFill>
                  <a:schemeClr val="bg1"/>
                </a:solidFill>
                <a:ea typeface="+mn-lt"/>
                <a:cs typeface="+mn-lt"/>
              </a:rPr>
              <a:t> on </a:t>
            </a:r>
            <a:r>
              <a:rPr lang="en-US" sz="900" err="1">
                <a:solidFill>
                  <a:schemeClr val="bg1"/>
                </a:solidFill>
                <a:ea typeface="+mn-lt"/>
                <a:cs typeface="+mn-lt"/>
              </a:rPr>
              <a:t>Unsplash</a:t>
            </a:r>
            <a:endParaRPr lang="en-US">
              <a:solidFill>
                <a:schemeClr val="bg1"/>
              </a:solidFill>
            </a:endParaRPr>
          </a:p>
        </p:txBody>
      </p:sp>
    </p:spTree>
    <p:extLst>
      <p:ext uri="{BB962C8B-B14F-4D97-AF65-F5344CB8AC3E}">
        <p14:creationId xmlns:p14="http://schemas.microsoft.com/office/powerpoint/2010/main" val="2411199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266D-AD1A-71B5-C21F-52754938B35B}"/>
              </a:ext>
            </a:extLst>
          </p:cNvPr>
          <p:cNvSpPr>
            <a:spLocks noGrp="1"/>
          </p:cNvSpPr>
          <p:nvPr>
            <p:ph type="title"/>
          </p:nvPr>
        </p:nvSpPr>
        <p:spPr>
          <a:xfrm>
            <a:off x="245329" y="299901"/>
            <a:ext cx="1930436" cy="957094"/>
          </a:xfrm>
        </p:spPr>
        <p:txBody>
          <a:bodyPr anchor="t">
            <a:normAutofit/>
          </a:bodyPr>
          <a:lstStyle/>
          <a:p>
            <a:r>
              <a:rPr lang="en-US" sz="1900"/>
              <a:t>Representation</a:t>
            </a:r>
            <a:r>
              <a:rPr lang="en-US" sz="1900" dirty="0"/>
              <a:t> </a:t>
            </a:r>
            <a:endParaRPr lang="en-US" sz="1900"/>
          </a:p>
        </p:txBody>
      </p:sp>
      <p:sp>
        <p:nvSpPr>
          <p:cNvPr id="15" name="Text Placeholder 3">
            <a:extLst>
              <a:ext uri="{FF2B5EF4-FFF2-40B4-BE49-F238E27FC236}">
                <a16:creationId xmlns:a16="http://schemas.microsoft.com/office/drawing/2014/main" id="{0AFB584A-178C-9A44-4113-AF7BCA6834EB}"/>
              </a:ext>
            </a:extLst>
          </p:cNvPr>
          <p:cNvSpPr>
            <a:spLocks noGrp="1"/>
          </p:cNvSpPr>
          <p:nvPr>
            <p:ph type="body" sz="quarter" idx="12"/>
          </p:nvPr>
        </p:nvSpPr>
        <p:spPr>
          <a:xfrm>
            <a:off x="245329" y="1256995"/>
            <a:ext cx="1930435" cy="3424336"/>
          </a:xfrm>
        </p:spPr>
        <p:txBody>
          <a:bodyPr/>
          <a:lstStyle/>
          <a:p>
            <a:r>
              <a:rPr lang="en-US" sz="1400"/>
              <a:t>“Sammie, Hayden, and their advisors are ready to get to work and start preparing for the best festival Salty Creek has ever seen! Get to know the Festival Planning Committee…”</a:t>
            </a:r>
          </a:p>
        </p:txBody>
      </p:sp>
      <p:sp>
        <p:nvSpPr>
          <p:cNvPr id="11" name="TextBox 10">
            <a:extLst>
              <a:ext uri="{FF2B5EF4-FFF2-40B4-BE49-F238E27FC236}">
                <a16:creationId xmlns:a16="http://schemas.microsoft.com/office/drawing/2014/main" id="{F5527DB4-12E1-4C13-E5A5-6159301C08E2}"/>
              </a:ext>
            </a:extLst>
          </p:cNvPr>
          <p:cNvSpPr txBox="1"/>
          <p:nvPr/>
        </p:nvSpPr>
        <p:spPr>
          <a:xfrm>
            <a:off x="-185496" y="4777587"/>
            <a:ext cx="2429933"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bg1"/>
                </a:solidFill>
                <a:ea typeface="+mn-lt"/>
                <a:cs typeface="+mn-lt"/>
              </a:rPr>
              <a:t>Images via Blush and Adobe Firefly</a:t>
            </a:r>
            <a:endParaRPr lang="en-US">
              <a:solidFill>
                <a:schemeClr val="bg1"/>
              </a:solidFill>
            </a:endParaRPr>
          </a:p>
        </p:txBody>
      </p:sp>
      <p:pic>
        <p:nvPicPr>
          <p:cNvPr id="10" name="Picture Placeholder 9" descr="Photos of Sammie, Hayden, Mia, James, Bo and Cara.">
            <a:extLst>
              <a:ext uri="{FF2B5EF4-FFF2-40B4-BE49-F238E27FC236}">
                <a16:creationId xmlns:a16="http://schemas.microsoft.com/office/drawing/2014/main" id="{606C585D-21B3-3E9E-E01C-D32550C42D0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370" t="-70" r="-5483"/>
          <a:stretch/>
        </p:blipFill>
        <p:spPr>
          <a:xfrm>
            <a:off x="2421091" y="10"/>
            <a:ext cx="6722909" cy="5143490"/>
          </a:xfrm>
          <a:noFill/>
        </p:spPr>
      </p:pic>
    </p:spTree>
    <p:extLst>
      <p:ext uri="{BB962C8B-B14F-4D97-AF65-F5344CB8AC3E}">
        <p14:creationId xmlns:p14="http://schemas.microsoft.com/office/powerpoint/2010/main" val="3660877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57F6A30-F10A-C420-2D46-27630D92F0A5}"/>
              </a:ext>
            </a:extLst>
          </p:cNvPr>
          <p:cNvSpPr>
            <a:spLocks noGrp="1"/>
          </p:cNvSpPr>
          <p:nvPr>
            <p:ph type="title"/>
          </p:nvPr>
        </p:nvSpPr>
        <p:spPr>
          <a:xfrm>
            <a:off x="245329" y="299902"/>
            <a:ext cx="8665025" cy="785439"/>
          </a:xfrm>
        </p:spPr>
        <p:txBody>
          <a:bodyPr/>
          <a:lstStyle/>
          <a:p>
            <a:r>
              <a:rPr lang="en-US"/>
              <a:t>Practical application</a:t>
            </a:r>
          </a:p>
        </p:txBody>
      </p:sp>
      <p:pic>
        <p:nvPicPr>
          <p:cNvPr id="22" name="Picture 21" descr="A list of tasks on a piece of paper&#10;">
            <a:extLst>
              <a:ext uri="{FF2B5EF4-FFF2-40B4-BE49-F238E27FC236}">
                <a16:creationId xmlns:a16="http://schemas.microsoft.com/office/drawing/2014/main" id="{A0F23007-AE3C-EC1B-4B90-F3335202F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3977" y="721554"/>
            <a:ext cx="4283761" cy="4421946"/>
          </a:xfrm>
          <a:prstGeom prst="rect">
            <a:avLst/>
          </a:prstGeom>
        </p:spPr>
      </p:pic>
    </p:spTree>
    <p:extLst>
      <p:ext uri="{BB962C8B-B14F-4D97-AF65-F5344CB8AC3E}">
        <p14:creationId xmlns:p14="http://schemas.microsoft.com/office/powerpoint/2010/main" val="1813945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E28F-2623-928D-E846-F37F38A75D9E}"/>
              </a:ext>
            </a:extLst>
          </p:cNvPr>
          <p:cNvSpPr>
            <a:spLocks noGrp="1"/>
          </p:cNvSpPr>
          <p:nvPr>
            <p:ph type="title"/>
          </p:nvPr>
        </p:nvSpPr>
        <p:spPr>
          <a:xfrm>
            <a:off x="245329" y="-785439"/>
            <a:ext cx="8665025" cy="785439"/>
          </a:xfrm>
        </p:spPr>
        <p:txBody>
          <a:bodyPr vert="horz" lIns="0" tIns="45720" rIns="91440" bIns="45720" rtlCol="0" anchor="b" anchorCtr="0">
            <a:noAutofit/>
          </a:bodyPr>
          <a:lstStyle/>
          <a:p>
            <a:r>
              <a:rPr lang="en-AU"/>
              <a:t>Learning Lab Screenshot image</a:t>
            </a:r>
          </a:p>
        </p:txBody>
      </p:sp>
      <p:pic>
        <p:nvPicPr>
          <p:cNvPr id="16" name="Picture 15" descr="Learning Lab RMIT webpage showing a laptop, plant, hot drink and pencils in a holder on a table&#10;">
            <a:extLst>
              <a:ext uri="{FF2B5EF4-FFF2-40B4-BE49-F238E27FC236}">
                <a16:creationId xmlns:a16="http://schemas.microsoft.com/office/drawing/2014/main" id="{5DE84F82-DBBF-B7F4-77D2-B56F9E1CB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432" y="415636"/>
            <a:ext cx="7772400" cy="4452937"/>
          </a:xfrm>
          <a:prstGeom prst="rect">
            <a:avLst/>
          </a:prstGeom>
        </p:spPr>
      </p:pic>
    </p:spTree>
    <p:extLst>
      <p:ext uri="{BB962C8B-B14F-4D97-AF65-F5344CB8AC3E}">
        <p14:creationId xmlns:p14="http://schemas.microsoft.com/office/powerpoint/2010/main" val="1161978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E28F-2623-928D-E846-F37F38A75D9E}"/>
              </a:ext>
            </a:extLst>
          </p:cNvPr>
          <p:cNvSpPr>
            <a:spLocks noGrp="1"/>
          </p:cNvSpPr>
          <p:nvPr>
            <p:ph type="title"/>
          </p:nvPr>
        </p:nvSpPr>
        <p:spPr>
          <a:xfrm>
            <a:off x="245329" y="-785439"/>
            <a:ext cx="8665025" cy="785439"/>
          </a:xfrm>
        </p:spPr>
        <p:txBody>
          <a:bodyPr vert="horz" lIns="0" tIns="45720" rIns="91440" bIns="45720" rtlCol="0" anchor="b" anchorCtr="0">
            <a:noAutofit/>
          </a:bodyPr>
          <a:lstStyle/>
          <a:p>
            <a:r>
              <a:rPr lang="en-AU"/>
              <a:t>Learning Lab Screenshot image</a:t>
            </a:r>
            <a:r>
              <a:rPr lang="en-AU" dirty="0"/>
              <a:t> </a:t>
            </a:r>
            <a:endParaRPr lang="en-AU"/>
          </a:p>
        </p:txBody>
      </p:sp>
      <p:pic>
        <p:nvPicPr>
          <p:cNvPr id="14" name="Picture 13" descr="Another page of the Learning Lab webpage, this one with information on 'How to use DIEP (Description Interpret and Evaluate Plan)">
            <a:extLst>
              <a:ext uri="{FF2B5EF4-FFF2-40B4-BE49-F238E27FC236}">
                <a16:creationId xmlns:a16="http://schemas.microsoft.com/office/drawing/2014/main" id="{4917945D-3E4A-273B-2588-93F151FFFF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84"/>
          <a:stretch/>
        </p:blipFill>
        <p:spPr>
          <a:xfrm>
            <a:off x="649432" y="415636"/>
            <a:ext cx="7772400" cy="4222106"/>
          </a:xfrm>
          <a:prstGeom prst="rect">
            <a:avLst/>
          </a:prstGeom>
        </p:spPr>
      </p:pic>
    </p:spTree>
    <p:extLst>
      <p:ext uri="{BB962C8B-B14F-4D97-AF65-F5344CB8AC3E}">
        <p14:creationId xmlns:p14="http://schemas.microsoft.com/office/powerpoint/2010/main" val="2462746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ACCDA7-B862-BC20-AC03-D57043CACCA0}"/>
              </a:ext>
            </a:extLst>
          </p:cNvPr>
          <p:cNvSpPr>
            <a:spLocks noGrp="1"/>
          </p:cNvSpPr>
          <p:nvPr>
            <p:ph type="title"/>
          </p:nvPr>
        </p:nvSpPr>
        <p:spPr/>
        <p:txBody>
          <a:bodyPr/>
          <a:lstStyle/>
          <a:p>
            <a:r>
              <a:rPr lang="en-US"/>
              <a:t>Wiki</a:t>
            </a:r>
          </a:p>
        </p:txBody>
      </p:sp>
      <p:pic>
        <p:nvPicPr>
          <p:cNvPr id="16" name="Picture 15" descr="Learning Lab Wiki page displaying the content available.">
            <a:extLst>
              <a:ext uri="{FF2B5EF4-FFF2-40B4-BE49-F238E27FC236}">
                <a16:creationId xmlns:a16="http://schemas.microsoft.com/office/drawing/2014/main" id="{86740022-6559-AE8F-6A28-21655C734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838" y="581890"/>
            <a:ext cx="3489076" cy="3891395"/>
          </a:xfrm>
          <a:prstGeom prst="rect">
            <a:avLst/>
          </a:prstGeom>
        </p:spPr>
      </p:pic>
      <p:pic>
        <p:nvPicPr>
          <p:cNvPr id="14" name="Picture 13" descr="Learning Lab Wiki page displaying the content available.">
            <a:extLst>
              <a:ext uri="{FF2B5EF4-FFF2-40B4-BE49-F238E27FC236}">
                <a16:creationId xmlns:a16="http://schemas.microsoft.com/office/drawing/2014/main" id="{BD8E3CF7-95EC-D8D8-8894-0F314B871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636" y="871249"/>
            <a:ext cx="2017427" cy="3401002"/>
          </a:xfrm>
          <a:prstGeom prst="rect">
            <a:avLst/>
          </a:prstGeom>
        </p:spPr>
      </p:pic>
      <p:pic>
        <p:nvPicPr>
          <p:cNvPr id="12" name="Picture 11" descr="Learning Lab Wiki page displaying the content available.">
            <a:extLst>
              <a:ext uri="{FF2B5EF4-FFF2-40B4-BE49-F238E27FC236}">
                <a16:creationId xmlns:a16="http://schemas.microsoft.com/office/drawing/2014/main" id="{8BA565CD-CA8F-469E-9321-1C10EB2F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059" y="871249"/>
            <a:ext cx="1942235" cy="2179092"/>
          </a:xfrm>
          <a:prstGeom prst="rect">
            <a:avLst/>
          </a:prstGeom>
        </p:spPr>
      </p:pic>
    </p:spTree>
    <p:extLst>
      <p:ext uri="{BB962C8B-B14F-4D97-AF65-F5344CB8AC3E}">
        <p14:creationId xmlns:p14="http://schemas.microsoft.com/office/powerpoint/2010/main" val="2117409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FF88-8FBD-4785-387E-E9BB6C6A11CD}"/>
              </a:ext>
            </a:extLst>
          </p:cNvPr>
          <p:cNvSpPr>
            <a:spLocks noGrp="1"/>
          </p:cNvSpPr>
          <p:nvPr>
            <p:ph type="title"/>
          </p:nvPr>
        </p:nvSpPr>
        <p:spPr>
          <a:xfrm>
            <a:off x="153798" y="-994172"/>
            <a:ext cx="8773225" cy="994172"/>
          </a:xfrm>
        </p:spPr>
        <p:txBody>
          <a:bodyPr vert="horz" lIns="91440" tIns="45720" rIns="91440" bIns="45720" rtlCol="0" anchor="b" anchorCtr="0">
            <a:noAutofit/>
          </a:bodyPr>
          <a:lstStyle/>
          <a:p>
            <a:r>
              <a:rPr lang="en-AU"/>
              <a:t>RMIT Library Digital Learning Team</a:t>
            </a:r>
          </a:p>
        </p:txBody>
      </p:sp>
      <p:pic>
        <p:nvPicPr>
          <p:cNvPr id="7" name="Picture 6" descr="A collage of images of different content provided by the Digital Learning Team">
            <a:extLst>
              <a:ext uri="{FF2B5EF4-FFF2-40B4-BE49-F238E27FC236}">
                <a16:creationId xmlns:a16="http://schemas.microsoft.com/office/drawing/2014/main" id="{C121805D-7998-7130-357E-A1F0BEF42B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11" y="40821"/>
            <a:ext cx="8941377" cy="4390854"/>
          </a:xfrm>
          <a:prstGeom prst="rect">
            <a:avLst/>
          </a:prstGeom>
        </p:spPr>
      </p:pic>
    </p:spTree>
    <p:extLst>
      <p:ext uri="{BB962C8B-B14F-4D97-AF65-F5344CB8AC3E}">
        <p14:creationId xmlns:p14="http://schemas.microsoft.com/office/powerpoint/2010/main" val="3080830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C3D676-2D49-7D2D-CA4D-2CD423F5B9EA}"/>
              </a:ext>
            </a:extLst>
          </p:cNvPr>
          <p:cNvSpPr>
            <a:spLocks noGrp="1"/>
          </p:cNvSpPr>
          <p:nvPr>
            <p:ph type="title"/>
          </p:nvPr>
        </p:nvSpPr>
        <p:spPr>
          <a:xfrm>
            <a:off x="1844332" y="187525"/>
            <a:ext cx="6868272" cy="994172"/>
          </a:xfrm>
        </p:spPr>
        <p:txBody>
          <a:bodyPr/>
          <a:lstStyle/>
          <a:p>
            <a:r>
              <a:rPr lang="en-US"/>
              <a:t>Resources</a:t>
            </a:r>
          </a:p>
        </p:txBody>
      </p:sp>
      <p:sp>
        <p:nvSpPr>
          <p:cNvPr id="11" name="Text Placeholder 2">
            <a:extLst>
              <a:ext uri="{FF2B5EF4-FFF2-40B4-BE49-F238E27FC236}">
                <a16:creationId xmlns:a16="http://schemas.microsoft.com/office/drawing/2014/main" id="{993B346F-9E53-195A-145F-61AD2AA5C04F}"/>
              </a:ext>
            </a:extLst>
          </p:cNvPr>
          <p:cNvSpPr>
            <a:spLocks noGrp="1"/>
          </p:cNvSpPr>
          <p:nvPr>
            <p:ph type="body" sz="quarter" idx="10"/>
          </p:nvPr>
        </p:nvSpPr>
        <p:spPr>
          <a:xfrm>
            <a:off x="1948773" y="681029"/>
            <a:ext cx="6868271" cy="4124607"/>
          </a:xfrm>
        </p:spPr>
        <p:txBody>
          <a:bodyPr/>
          <a:lstStyle/>
          <a:p>
            <a:r>
              <a:rPr lang="en-AU" sz="1600" b="1"/>
              <a:t>RMIT Diversity and Inclusion</a:t>
            </a:r>
          </a:p>
          <a:p>
            <a:r>
              <a:rPr lang="en-US" sz="1600" b="0" i="0" u="none" strike="noStrike">
                <a:effectLst/>
              </a:rPr>
              <a:t>https://</a:t>
            </a:r>
            <a:r>
              <a:rPr lang="en-US" sz="1600" b="0" i="0" u="none" strike="noStrike" err="1">
                <a:effectLst/>
              </a:rPr>
              <a:t>www.rmit.edu.au</a:t>
            </a:r>
            <a:r>
              <a:rPr lang="en-US" sz="1600" b="0" i="0" u="none" strike="noStrike">
                <a:effectLst/>
              </a:rPr>
              <a:t>/about/our-values/diversity-and-inclusion </a:t>
            </a:r>
          </a:p>
          <a:p>
            <a:endParaRPr lang="en-US" sz="1600"/>
          </a:p>
          <a:p>
            <a:r>
              <a:rPr lang="en-AU" sz="1600" b="1" u="none" strike="noStrike">
                <a:effectLst/>
                <a:latin typeface="Arial" panose="020B0604020202020204" pitchFamily="34" charset="0"/>
              </a:rPr>
              <a:t>Colour Theory: Understanding and Working with </a:t>
            </a:r>
            <a:r>
              <a:rPr lang="en-AU" sz="1600" b="1" u="none" strike="noStrike" err="1">
                <a:effectLst/>
                <a:latin typeface="Arial" panose="020B0604020202020204" pitchFamily="34" charset="0"/>
              </a:rPr>
              <a:t>Colou</a:t>
            </a:r>
            <a:r>
              <a:rPr lang="en-US" sz="1600" b="1" u="none" strike="noStrike">
                <a:effectLst/>
                <a:latin typeface="Arial" panose="020B0604020202020204" pitchFamily="34" charset="0"/>
              </a:rPr>
              <a:t>r</a:t>
            </a:r>
          </a:p>
          <a:p>
            <a:r>
              <a:rPr lang="en-US" sz="1600" b="0" i="0" u="none" strike="noStrike">
                <a:effectLst/>
              </a:rPr>
              <a:t>https://</a:t>
            </a:r>
            <a:r>
              <a:rPr lang="en-US" sz="1600" b="0" i="0" u="none" strike="noStrike" err="1">
                <a:effectLst/>
              </a:rPr>
              <a:t>rmit.pressbooks.pub</a:t>
            </a:r>
            <a:r>
              <a:rPr lang="en-US" sz="1600" b="0" i="0" u="none" strike="noStrike">
                <a:effectLst/>
              </a:rPr>
              <a:t>/colourtheory1/ </a:t>
            </a:r>
          </a:p>
          <a:p>
            <a:endParaRPr lang="en-US" sz="1600"/>
          </a:p>
          <a:p>
            <a:r>
              <a:rPr lang="en-US" sz="1600" b="1" i="0" u="none" strike="noStrike">
                <a:effectLst/>
              </a:rPr>
              <a:t>The Learning Lab</a:t>
            </a:r>
          </a:p>
          <a:p>
            <a:r>
              <a:rPr lang="en-US" sz="1600" b="0" i="0" u="none" strike="noStrike">
                <a:effectLst/>
              </a:rPr>
              <a:t>https://</a:t>
            </a:r>
            <a:r>
              <a:rPr lang="en-US" sz="1600" b="0" i="0" u="none" strike="noStrike" err="1">
                <a:effectLst/>
              </a:rPr>
              <a:t>learninglab.rmit.edu.au</a:t>
            </a:r>
            <a:r>
              <a:rPr lang="en-US" sz="1600" b="0" i="0" u="none" strike="noStrike">
                <a:effectLst/>
              </a:rPr>
              <a:t>/</a:t>
            </a:r>
          </a:p>
          <a:p>
            <a:endParaRPr lang="en-US" sz="1600" b="0" i="0" u="none" strike="noStrike">
              <a:effectLst/>
            </a:endParaRPr>
          </a:p>
          <a:p>
            <a:r>
              <a:rPr lang="en-US" sz="1600" b="1" i="0" u="none" strike="noStrike">
                <a:effectLst/>
              </a:rPr>
              <a:t>Learning Lab </a:t>
            </a:r>
            <a:r>
              <a:rPr lang="en-US" sz="1600" b="1" i="0" u="none" strike="noStrike" err="1">
                <a:effectLst/>
              </a:rPr>
              <a:t>Contextualised</a:t>
            </a:r>
            <a:r>
              <a:rPr lang="en-US" sz="1600" b="1" i="0" u="none" strike="noStrike">
                <a:effectLst/>
              </a:rPr>
              <a:t> Content</a:t>
            </a:r>
          </a:p>
          <a:p>
            <a:r>
              <a:rPr lang="en-US" sz="1600" b="0" i="0" u="none" strike="noStrike">
                <a:effectLst/>
              </a:rPr>
              <a:t>https://</a:t>
            </a:r>
            <a:r>
              <a:rPr lang="en-US" sz="1600" b="0" i="0" u="none" strike="noStrike" err="1">
                <a:effectLst/>
              </a:rPr>
              <a:t>rmit.pressbooks.pub</a:t>
            </a:r>
            <a:r>
              <a:rPr lang="en-US" sz="1600" b="0" i="0" u="none" strike="noStrike">
                <a:effectLst/>
              </a:rPr>
              <a:t>/</a:t>
            </a:r>
            <a:r>
              <a:rPr lang="en-US" sz="1600" b="0" i="0" u="none" strike="noStrike" err="1">
                <a:effectLst/>
              </a:rPr>
              <a:t>llcc</a:t>
            </a:r>
            <a:r>
              <a:rPr lang="en-US" sz="1600" b="0" i="0" u="none" strike="noStrike">
                <a:effectLst/>
              </a:rPr>
              <a:t>/</a:t>
            </a:r>
          </a:p>
          <a:p>
            <a:endParaRPr lang="en-US" sz="1600" b="0" i="0" u="none" strike="noStrike">
              <a:effectLst/>
            </a:endParaRPr>
          </a:p>
          <a:p>
            <a:endParaRPr lang="en-US" sz="1600" b="0" i="0" u="none" strike="noStrike">
              <a:effectLst/>
            </a:endParaRPr>
          </a:p>
          <a:p>
            <a:endParaRPr lang="en-AU" sz="1600"/>
          </a:p>
        </p:txBody>
      </p:sp>
      <p:sp>
        <p:nvSpPr>
          <p:cNvPr id="2" name="TextBox 1">
            <a:extLst>
              <a:ext uri="{FF2B5EF4-FFF2-40B4-BE49-F238E27FC236}">
                <a16:creationId xmlns:a16="http://schemas.microsoft.com/office/drawing/2014/main" id="{AED4CD91-1DED-818A-C699-F0073BECA1EA}"/>
              </a:ext>
            </a:extLst>
          </p:cNvPr>
          <p:cNvSpPr txBox="1"/>
          <p:nvPr/>
        </p:nvSpPr>
        <p:spPr>
          <a:xfrm>
            <a:off x="1844332" y="4551721"/>
            <a:ext cx="6590266" cy="507831"/>
          </a:xfrm>
          <a:prstGeom prst="rect">
            <a:avLst/>
          </a:prstGeom>
          <a:solidFill>
            <a:schemeClr val="tx2"/>
          </a:solidFill>
        </p:spPr>
        <p:txBody>
          <a:bodyPr vert="horz" wrap="none" lIns="91440" tIns="45720" rIns="91440" bIns="45720" rtlCol="0" anchor="t" anchorCtr="0">
            <a:spAutoFit/>
          </a:bodyPr>
          <a:lstStyle/>
          <a:p>
            <a:pPr algn="l"/>
            <a:r>
              <a:rPr lang="en-US"/>
              <a:t>Images not otherwise credited in this presentation are by the Digital Learning team: </a:t>
            </a:r>
          </a:p>
          <a:p>
            <a:pPr algn="l"/>
            <a:r>
              <a:rPr lang="en-US"/>
              <a:t>AJ Penrose, Lisa </a:t>
            </a:r>
            <a:r>
              <a:rPr lang="en-US" err="1"/>
              <a:t>Cianci</a:t>
            </a:r>
            <a:r>
              <a:rPr lang="en-US"/>
              <a:t>, Sandy Houston, Kelly Ann Smith</a:t>
            </a:r>
          </a:p>
        </p:txBody>
      </p:sp>
    </p:spTree>
    <p:extLst>
      <p:ext uri="{BB962C8B-B14F-4D97-AF65-F5344CB8AC3E}">
        <p14:creationId xmlns:p14="http://schemas.microsoft.com/office/powerpoint/2010/main" val="342034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34805-5518-A57D-306C-E12B46A75689}"/>
              </a:ext>
            </a:extLst>
          </p:cNvPr>
          <p:cNvSpPr>
            <a:spLocks noGrp="1"/>
          </p:cNvSpPr>
          <p:nvPr>
            <p:ph type="title"/>
          </p:nvPr>
        </p:nvSpPr>
        <p:spPr>
          <a:xfrm>
            <a:off x="153798" y="-994172"/>
            <a:ext cx="8773225" cy="994172"/>
          </a:xfrm>
        </p:spPr>
        <p:txBody>
          <a:bodyPr vert="horz" lIns="91440" tIns="45720" rIns="91440" bIns="45720" rtlCol="0" anchor="b" anchorCtr="0">
            <a:noAutofit/>
          </a:bodyPr>
          <a:lstStyle/>
          <a:p>
            <a:r>
              <a:rPr lang="en-AU"/>
              <a:t>RMIT IDEA Framework Quote</a:t>
            </a:r>
          </a:p>
        </p:txBody>
      </p:sp>
      <p:sp>
        <p:nvSpPr>
          <p:cNvPr id="10" name="Content Placeholder 2">
            <a:extLst>
              <a:ext uri="{FF2B5EF4-FFF2-40B4-BE49-F238E27FC236}">
                <a16:creationId xmlns:a16="http://schemas.microsoft.com/office/drawing/2014/main" id="{CCEADDDE-CDF4-D326-D500-0D2E7B805870}"/>
              </a:ext>
            </a:extLst>
          </p:cNvPr>
          <p:cNvSpPr>
            <a:spLocks noGrp="1"/>
          </p:cNvSpPr>
          <p:nvPr>
            <p:ph idx="1"/>
          </p:nvPr>
        </p:nvSpPr>
        <p:spPr>
          <a:xfrm>
            <a:off x="897377" y="695421"/>
            <a:ext cx="7503045" cy="3097925"/>
          </a:xfrm>
        </p:spPr>
        <p:txBody>
          <a:bodyPr/>
          <a:lstStyle/>
          <a:p>
            <a:r>
              <a:rPr lang="en-US" sz="3600" u="none" strike="noStrike" dirty="0">
                <a:effectLst/>
                <a:latin typeface="Arial" panose="020B0604020202020204" pitchFamily="34" charset="0"/>
              </a:rPr>
              <a:t>“RMIT knows that when a system is built with inclusion in mind, enabling practices become the norm, and fewer barriers impede a person's agency and ability to thrive.” </a:t>
            </a:r>
            <a:endParaRPr lang="en-US" sz="3600" dirty="0">
              <a:latin typeface="Arial" panose="020B0604020202020204" pitchFamily="34" charset="0"/>
            </a:endParaRPr>
          </a:p>
        </p:txBody>
      </p:sp>
      <p:sp>
        <p:nvSpPr>
          <p:cNvPr id="4" name="TextBox 3">
            <a:extLst>
              <a:ext uri="{FF2B5EF4-FFF2-40B4-BE49-F238E27FC236}">
                <a16:creationId xmlns:a16="http://schemas.microsoft.com/office/drawing/2014/main" id="{412DE291-E9A4-D185-7C96-FA78EB7E848F}"/>
              </a:ext>
            </a:extLst>
          </p:cNvPr>
          <p:cNvSpPr txBox="1"/>
          <p:nvPr/>
        </p:nvSpPr>
        <p:spPr>
          <a:xfrm>
            <a:off x="6119444" y="3788415"/>
            <a:ext cx="2873829" cy="369332"/>
          </a:xfrm>
          <a:prstGeom prst="rect">
            <a:avLst/>
          </a:prstGeom>
          <a:solidFill>
            <a:schemeClr val="tx2"/>
          </a:solidFill>
        </p:spPr>
        <p:txBody>
          <a:bodyPr vert="horz" wrap="square" lIns="91440" tIns="45720" rIns="91440" bIns="45720" rtlCol="0" anchor="t" anchorCtr="0">
            <a:spAutoFit/>
          </a:bodyPr>
          <a:lstStyle/>
          <a:p>
            <a:pPr algn="l"/>
            <a:r>
              <a:rPr lang="en-US" sz="1800" dirty="0"/>
              <a:t>RMIT IDEA Framework</a:t>
            </a:r>
          </a:p>
        </p:txBody>
      </p:sp>
    </p:spTree>
    <p:extLst>
      <p:ext uri="{BB962C8B-B14F-4D97-AF65-F5344CB8AC3E}">
        <p14:creationId xmlns:p14="http://schemas.microsoft.com/office/powerpoint/2010/main" val="61203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07435-F64B-6EE1-E831-36128535FFC3}"/>
              </a:ext>
            </a:extLst>
          </p:cNvPr>
          <p:cNvSpPr>
            <a:spLocks noGrp="1"/>
          </p:cNvSpPr>
          <p:nvPr>
            <p:ph type="title"/>
          </p:nvPr>
        </p:nvSpPr>
        <p:spPr>
          <a:xfrm>
            <a:off x="153798" y="-994172"/>
            <a:ext cx="8773225" cy="994172"/>
          </a:xfrm>
        </p:spPr>
        <p:txBody>
          <a:bodyPr vert="horz" lIns="91440" tIns="45720" rIns="91440" bIns="45720" rtlCol="0" anchor="b" anchorCtr="0">
            <a:noAutofit/>
          </a:bodyPr>
          <a:lstStyle/>
          <a:p>
            <a:r>
              <a:rPr lang="en-AU"/>
              <a:t>RMIT University Library Quote 2</a:t>
            </a:r>
          </a:p>
        </p:txBody>
      </p:sp>
      <p:sp>
        <p:nvSpPr>
          <p:cNvPr id="2" name="Content Placeholder 1">
            <a:extLst>
              <a:ext uri="{FF2B5EF4-FFF2-40B4-BE49-F238E27FC236}">
                <a16:creationId xmlns:a16="http://schemas.microsoft.com/office/drawing/2014/main" id="{87939BFB-070E-C916-C9F1-F99BE9DC7C8C}"/>
              </a:ext>
            </a:extLst>
          </p:cNvPr>
          <p:cNvSpPr>
            <a:spLocks noGrp="1"/>
          </p:cNvSpPr>
          <p:nvPr>
            <p:ph idx="1"/>
          </p:nvPr>
        </p:nvSpPr>
        <p:spPr>
          <a:xfrm>
            <a:off x="153799" y="1177742"/>
            <a:ext cx="8773224" cy="3058671"/>
          </a:xfrm>
        </p:spPr>
        <p:txBody>
          <a:bodyPr/>
          <a:lstStyle/>
          <a:p>
            <a:r>
              <a:rPr lang="en-AU" sz="3600">
                <a:latin typeface="Arial" panose="020B0604020202020204" pitchFamily="34" charset="0"/>
              </a:rPr>
              <a:t>We “uphold the IDEA framework principles for inclusion, diversity, equity and access of all services, resources and spaces for all RMIT staff and students.” </a:t>
            </a:r>
          </a:p>
        </p:txBody>
      </p:sp>
      <p:sp>
        <p:nvSpPr>
          <p:cNvPr id="6" name="TextBox 5">
            <a:extLst>
              <a:ext uri="{FF2B5EF4-FFF2-40B4-BE49-F238E27FC236}">
                <a16:creationId xmlns:a16="http://schemas.microsoft.com/office/drawing/2014/main" id="{F5005FB2-10BB-494F-B773-5ED21889AD0E}"/>
              </a:ext>
            </a:extLst>
          </p:cNvPr>
          <p:cNvSpPr txBox="1"/>
          <p:nvPr/>
        </p:nvSpPr>
        <p:spPr>
          <a:xfrm>
            <a:off x="6119444" y="3867081"/>
            <a:ext cx="2873829" cy="369332"/>
          </a:xfrm>
          <a:prstGeom prst="rect">
            <a:avLst/>
          </a:prstGeom>
          <a:solidFill>
            <a:schemeClr val="tx2"/>
          </a:solidFill>
        </p:spPr>
        <p:txBody>
          <a:bodyPr vert="horz" wrap="square" lIns="91440" tIns="45720" rIns="91440" bIns="45720" rtlCol="0" anchor="t" anchorCtr="0">
            <a:spAutoFit/>
          </a:bodyPr>
          <a:lstStyle/>
          <a:p>
            <a:pPr algn="l"/>
            <a:r>
              <a:rPr lang="en-US" sz="1800"/>
              <a:t>RMIT University Library</a:t>
            </a:r>
          </a:p>
        </p:txBody>
      </p:sp>
    </p:spTree>
    <p:extLst>
      <p:ext uri="{BB962C8B-B14F-4D97-AF65-F5344CB8AC3E}">
        <p14:creationId xmlns:p14="http://schemas.microsoft.com/office/powerpoint/2010/main" val="120125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shot of a building">
            <a:extLst>
              <a:ext uri="{FF2B5EF4-FFF2-40B4-BE49-F238E27FC236}">
                <a16:creationId xmlns:a16="http://schemas.microsoft.com/office/drawing/2014/main" id="{D0359235-3901-A9C3-8FC2-FF0BAFA0BC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0" y="-198460"/>
            <a:ext cx="9496815" cy="5341960"/>
          </a:xfrm>
          <a:prstGeom prst="rect">
            <a:avLst/>
          </a:prstGeom>
          <a:noFill/>
          <a:ln>
            <a:noFill/>
          </a:ln>
        </p:spPr>
      </p:pic>
      <p:pic>
        <p:nvPicPr>
          <p:cNvPr id="11" name="Picture 10" descr="A cartoon image of two adults">
            <a:extLst>
              <a:ext uri="{FF2B5EF4-FFF2-40B4-BE49-F238E27FC236}">
                <a16:creationId xmlns:a16="http://schemas.microsoft.com/office/drawing/2014/main" id="{D422F953-C004-5CFC-6EE1-AE2810141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1988" y="1668593"/>
            <a:ext cx="5382195" cy="3167722"/>
          </a:xfrm>
          <a:prstGeom prst="rect">
            <a:avLst/>
          </a:prstGeom>
        </p:spPr>
      </p:pic>
      <p:sp>
        <p:nvSpPr>
          <p:cNvPr id="2" name="Title 1">
            <a:extLst>
              <a:ext uri="{FF2B5EF4-FFF2-40B4-BE49-F238E27FC236}">
                <a16:creationId xmlns:a16="http://schemas.microsoft.com/office/drawing/2014/main" id="{703E20B1-7EFB-FFA2-95D6-C74AD5958FF4}"/>
              </a:ext>
            </a:extLst>
          </p:cNvPr>
          <p:cNvSpPr>
            <a:spLocks noGrp="1"/>
          </p:cNvSpPr>
          <p:nvPr>
            <p:ph type="title"/>
          </p:nvPr>
        </p:nvSpPr>
        <p:spPr>
          <a:xfrm>
            <a:off x="6447100" y="307185"/>
            <a:ext cx="2434388" cy="417728"/>
          </a:xfrm>
          <a:solidFill>
            <a:schemeClr val="bg1"/>
          </a:solidFill>
          <a:ln>
            <a:noFill/>
          </a:ln>
        </p:spPr>
        <p:txBody>
          <a:bodyPr/>
          <a:lstStyle/>
          <a:p>
            <a:r>
              <a:rPr lang="en-US" sz="2400" dirty="0"/>
              <a:t> Representation</a:t>
            </a:r>
          </a:p>
        </p:txBody>
      </p:sp>
    </p:spTree>
    <p:extLst>
      <p:ext uri="{BB962C8B-B14F-4D97-AF65-F5344CB8AC3E}">
        <p14:creationId xmlns:p14="http://schemas.microsoft.com/office/powerpoint/2010/main" val="201791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toon of two children, one sitting at a desk the other standing">
            <a:extLst>
              <a:ext uri="{FF2B5EF4-FFF2-40B4-BE49-F238E27FC236}">
                <a16:creationId xmlns:a16="http://schemas.microsoft.com/office/drawing/2014/main" id="{34B4A0D7-6083-5F08-76DA-7CC6D2295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460"/>
            <a:ext cx="9397873" cy="5273929"/>
          </a:xfrm>
          <a:prstGeom prst="rect">
            <a:avLst/>
          </a:prstGeom>
        </p:spPr>
      </p:pic>
      <p:sp>
        <p:nvSpPr>
          <p:cNvPr id="2" name="Title 1">
            <a:extLst>
              <a:ext uri="{FF2B5EF4-FFF2-40B4-BE49-F238E27FC236}">
                <a16:creationId xmlns:a16="http://schemas.microsoft.com/office/drawing/2014/main" id="{0C4A602B-002A-E4DA-59C7-DACD077E1B49}"/>
              </a:ext>
            </a:extLst>
          </p:cNvPr>
          <p:cNvSpPr>
            <a:spLocks noGrp="1"/>
          </p:cNvSpPr>
          <p:nvPr>
            <p:ph type="title"/>
          </p:nvPr>
        </p:nvSpPr>
        <p:spPr/>
        <p:txBody>
          <a:bodyPr/>
          <a:lstStyle/>
          <a:p>
            <a:r>
              <a:rPr lang="en-AU" dirty="0"/>
              <a:t>Representation 2</a:t>
            </a:r>
          </a:p>
        </p:txBody>
      </p:sp>
    </p:spTree>
    <p:extLst>
      <p:ext uri="{BB962C8B-B14F-4D97-AF65-F5344CB8AC3E}">
        <p14:creationId xmlns:p14="http://schemas.microsoft.com/office/powerpoint/2010/main" val="187161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ird on a mossy rock">
            <a:extLst>
              <a:ext uri="{FF2B5EF4-FFF2-40B4-BE49-F238E27FC236}">
                <a16:creationId xmlns:a16="http://schemas.microsoft.com/office/drawing/2014/main" id="{8DD1F8BD-AC29-90AF-3FF1-2E356D5933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82" b="8282"/>
          <a:stretch/>
        </p:blipFill>
        <p:spPr>
          <a:xfrm>
            <a:off x="-865069" y="-347241"/>
            <a:ext cx="10633339" cy="5914664"/>
          </a:xfrm>
          <a:prstGeom prst="rect">
            <a:avLst/>
          </a:prstGeom>
        </p:spPr>
      </p:pic>
      <p:sp>
        <p:nvSpPr>
          <p:cNvPr id="2" name="Title 1">
            <a:extLst>
              <a:ext uri="{FF2B5EF4-FFF2-40B4-BE49-F238E27FC236}">
                <a16:creationId xmlns:a16="http://schemas.microsoft.com/office/drawing/2014/main" id="{985EA826-F0C1-AE5B-2106-9B5BAD260F2E}"/>
              </a:ext>
            </a:extLst>
          </p:cNvPr>
          <p:cNvSpPr>
            <a:spLocks noGrp="1"/>
          </p:cNvSpPr>
          <p:nvPr>
            <p:ph type="title"/>
          </p:nvPr>
        </p:nvSpPr>
        <p:spPr/>
        <p:txBody>
          <a:bodyPr/>
          <a:lstStyle/>
          <a:p>
            <a:r>
              <a:rPr lang="en-US">
                <a:solidFill>
                  <a:schemeClr val="tx2"/>
                </a:solidFill>
              </a:rPr>
              <a:t>Launch before you’re ready</a:t>
            </a:r>
          </a:p>
        </p:txBody>
      </p:sp>
      <p:sp>
        <p:nvSpPr>
          <p:cNvPr id="6" name="TextBox 5">
            <a:extLst>
              <a:ext uri="{FF2B5EF4-FFF2-40B4-BE49-F238E27FC236}">
                <a16:creationId xmlns:a16="http://schemas.microsoft.com/office/drawing/2014/main" id="{F7D22DC8-E905-6ED0-F4E1-E6DD4F07913A}"/>
              </a:ext>
            </a:extLst>
          </p:cNvPr>
          <p:cNvSpPr txBox="1"/>
          <p:nvPr/>
        </p:nvSpPr>
        <p:spPr>
          <a:xfrm>
            <a:off x="153798" y="4725143"/>
            <a:ext cx="2114681" cy="230832"/>
          </a:xfrm>
          <a:prstGeom prst="rect">
            <a:avLst/>
          </a:prstGeom>
          <a:noFill/>
        </p:spPr>
        <p:txBody>
          <a:bodyPr vert="horz" wrap="none" lIns="91440" tIns="45720" rIns="91440" bIns="45720" rtlCol="0" anchor="t" anchorCtr="0">
            <a:spAutoFit/>
          </a:bodyPr>
          <a:lstStyle/>
          <a:p>
            <a:pPr algn="l"/>
            <a:r>
              <a:rPr lang="en-US" sz="900">
                <a:solidFill>
                  <a:schemeClr val="tx2"/>
                </a:solidFill>
              </a:rPr>
              <a:t>Photo by </a:t>
            </a:r>
            <a:r>
              <a:rPr lang="en-US" sz="900" err="1">
                <a:solidFill>
                  <a:schemeClr val="tx2"/>
                </a:solidFill>
              </a:rPr>
              <a:t>Håkon</a:t>
            </a:r>
            <a:r>
              <a:rPr lang="en-US" sz="900">
                <a:solidFill>
                  <a:schemeClr val="tx2"/>
                </a:solidFill>
              </a:rPr>
              <a:t> </a:t>
            </a:r>
            <a:r>
              <a:rPr lang="en-US" sz="900" err="1">
                <a:solidFill>
                  <a:schemeClr val="tx2"/>
                </a:solidFill>
              </a:rPr>
              <a:t>Helberg</a:t>
            </a:r>
            <a:r>
              <a:rPr lang="en-US" sz="900">
                <a:solidFill>
                  <a:schemeClr val="tx2"/>
                </a:solidFill>
              </a:rPr>
              <a:t> on </a:t>
            </a:r>
            <a:r>
              <a:rPr lang="en-US" sz="900" err="1">
                <a:solidFill>
                  <a:schemeClr val="tx2"/>
                </a:solidFill>
              </a:rPr>
              <a:t>Unsplash</a:t>
            </a:r>
            <a:endParaRPr lang="en-US" sz="900">
              <a:solidFill>
                <a:schemeClr val="tx2"/>
              </a:solidFill>
            </a:endParaRPr>
          </a:p>
        </p:txBody>
      </p:sp>
    </p:spTree>
    <p:extLst>
      <p:ext uri="{BB962C8B-B14F-4D97-AF65-F5344CB8AC3E}">
        <p14:creationId xmlns:p14="http://schemas.microsoft.com/office/powerpoint/2010/main" val="3095324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E8C77-0371-FE97-24A8-CA5E30C30D73}"/>
              </a:ext>
            </a:extLst>
          </p:cNvPr>
          <p:cNvSpPr>
            <a:spLocks noGrp="1"/>
          </p:cNvSpPr>
          <p:nvPr>
            <p:ph type="title"/>
          </p:nvPr>
        </p:nvSpPr>
        <p:spPr>
          <a:xfrm>
            <a:off x="153798" y="-994172"/>
            <a:ext cx="8773225" cy="994172"/>
          </a:xfrm>
        </p:spPr>
        <p:txBody>
          <a:bodyPr vert="horz" lIns="91440" tIns="45720" rIns="91440" bIns="45720" rtlCol="0" anchor="b" anchorCtr="0">
            <a:noAutofit/>
          </a:bodyPr>
          <a:lstStyle/>
          <a:p>
            <a:r>
              <a:rPr lang="en-AU"/>
              <a:t>Seth Godin Quote</a:t>
            </a:r>
          </a:p>
        </p:txBody>
      </p:sp>
      <p:sp>
        <p:nvSpPr>
          <p:cNvPr id="10" name="Content Placeholder 2">
            <a:extLst>
              <a:ext uri="{FF2B5EF4-FFF2-40B4-BE49-F238E27FC236}">
                <a16:creationId xmlns:a16="http://schemas.microsoft.com/office/drawing/2014/main" id="{CCEADDDE-CDF4-D326-D500-0D2E7B805870}"/>
              </a:ext>
            </a:extLst>
          </p:cNvPr>
          <p:cNvSpPr>
            <a:spLocks noGrp="1"/>
          </p:cNvSpPr>
          <p:nvPr>
            <p:ph idx="1"/>
          </p:nvPr>
        </p:nvSpPr>
        <p:spPr>
          <a:xfrm>
            <a:off x="897377" y="695421"/>
            <a:ext cx="7503045" cy="3097925"/>
          </a:xfrm>
        </p:spPr>
        <p:txBody>
          <a:bodyPr/>
          <a:lstStyle/>
          <a:p>
            <a:r>
              <a:rPr lang="en-AU" sz="3400" u="none" strike="noStrike">
                <a:effectLst/>
                <a:highlight>
                  <a:srgbClr val="FFFFFF"/>
                </a:highlight>
                <a:latin typeface="Arial" panose="020B0604020202020204" pitchFamily="34" charset="0"/>
              </a:rPr>
              <a:t>“…you will never be ready. Ready implies you know it's going to work, and you can't know that. You should ship when you're prepared, when it's time to show your work, but not a minute later.”</a:t>
            </a:r>
            <a:endParaRPr lang="en-US" sz="3400">
              <a:latin typeface="Arial" panose="020B0604020202020204" pitchFamily="34" charset="0"/>
            </a:endParaRPr>
          </a:p>
        </p:txBody>
      </p:sp>
      <p:sp>
        <p:nvSpPr>
          <p:cNvPr id="4" name="TextBox 3">
            <a:extLst>
              <a:ext uri="{FF2B5EF4-FFF2-40B4-BE49-F238E27FC236}">
                <a16:creationId xmlns:a16="http://schemas.microsoft.com/office/drawing/2014/main" id="{412DE291-E9A4-D185-7C96-FA78EB7E848F}"/>
              </a:ext>
            </a:extLst>
          </p:cNvPr>
          <p:cNvSpPr txBox="1"/>
          <p:nvPr/>
        </p:nvSpPr>
        <p:spPr>
          <a:xfrm>
            <a:off x="6119444" y="3788415"/>
            <a:ext cx="2873829" cy="369332"/>
          </a:xfrm>
          <a:prstGeom prst="rect">
            <a:avLst/>
          </a:prstGeom>
          <a:solidFill>
            <a:schemeClr val="tx2"/>
          </a:solidFill>
        </p:spPr>
        <p:txBody>
          <a:bodyPr vert="horz" wrap="square" lIns="91440" tIns="45720" rIns="91440" bIns="45720" rtlCol="0" anchor="t" anchorCtr="0">
            <a:spAutoFit/>
          </a:bodyPr>
          <a:lstStyle/>
          <a:p>
            <a:pPr algn="l"/>
            <a:r>
              <a:rPr lang="en-US" sz="1800"/>
              <a:t>Seth Godin</a:t>
            </a:r>
          </a:p>
        </p:txBody>
      </p:sp>
      <p:sp>
        <p:nvSpPr>
          <p:cNvPr id="2" name="TextBox 1">
            <a:extLst>
              <a:ext uri="{FF2B5EF4-FFF2-40B4-BE49-F238E27FC236}">
                <a16:creationId xmlns:a16="http://schemas.microsoft.com/office/drawing/2014/main" id="{D8A4C7E9-D23A-3CE4-1D3A-0B8B022A5310}"/>
              </a:ext>
            </a:extLst>
          </p:cNvPr>
          <p:cNvSpPr txBox="1"/>
          <p:nvPr/>
        </p:nvSpPr>
        <p:spPr>
          <a:xfrm>
            <a:off x="6119444" y="4157747"/>
            <a:ext cx="2614818" cy="246221"/>
          </a:xfrm>
          <a:prstGeom prst="rect">
            <a:avLst/>
          </a:prstGeom>
          <a:solidFill>
            <a:schemeClr val="tx2"/>
          </a:solidFill>
        </p:spPr>
        <p:txBody>
          <a:bodyPr vert="horz" wrap="none" lIns="91440" tIns="45720" rIns="91440" bIns="45720" rtlCol="0" anchor="t" anchorCtr="0">
            <a:spAutoFit/>
          </a:bodyPr>
          <a:lstStyle/>
          <a:p>
            <a:r>
              <a:rPr lang="en-US" sz="1000" b="0" i="0" u="none" strike="noStrike">
                <a:effectLst/>
              </a:rPr>
              <a:t>https://</a:t>
            </a:r>
            <a:r>
              <a:rPr lang="en-US" sz="1000" b="0" i="0" u="none" strike="noStrike" err="1">
                <a:effectLst/>
              </a:rPr>
              <a:t>seths.blog</a:t>
            </a:r>
            <a:r>
              <a:rPr lang="en-US" sz="1000" b="0" i="0" u="none" strike="noStrike">
                <a:effectLst/>
              </a:rPr>
              <a:t>/2016/03/show-your-work/</a:t>
            </a:r>
          </a:p>
        </p:txBody>
      </p:sp>
    </p:spTree>
    <p:extLst>
      <p:ext uri="{BB962C8B-B14F-4D97-AF65-F5344CB8AC3E}">
        <p14:creationId xmlns:p14="http://schemas.microsoft.com/office/powerpoint/2010/main" val="634827868"/>
      </p:ext>
    </p:extLst>
  </p:cSld>
  <p:clrMapOvr>
    <a:masterClrMapping/>
  </p:clrMapOvr>
</p:sld>
</file>

<file path=ppt/theme/theme1.xml><?xml version="1.0" encoding="utf-8"?>
<a:theme xmlns:a="http://schemas.openxmlformats.org/drawingml/2006/main" name="Office Theme">
  <a:themeElements>
    <a:clrScheme name="RMIT brand">
      <a:dk1>
        <a:srgbClr val="000054"/>
      </a:dk1>
      <a:lt1>
        <a:srgbClr val="FFFFFF"/>
      </a:lt1>
      <a:dk2>
        <a:srgbClr val="FFFFFF"/>
      </a:dk2>
      <a:lt2>
        <a:srgbClr val="E2E5DF"/>
      </a:lt2>
      <a:accent1>
        <a:srgbClr val="000054"/>
      </a:accent1>
      <a:accent2>
        <a:srgbClr val="E51D2A"/>
      </a:accent2>
      <a:accent3>
        <a:srgbClr val="FAC800"/>
      </a:accent3>
      <a:accent4>
        <a:srgbClr val="E2E5DF"/>
      </a:accent4>
      <a:accent5>
        <a:srgbClr val="E51D2A"/>
      </a:accent5>
      <a:accent6>
        <a:srgbClr val="000054"/>
      </a:accent6>
      <a:hlink>
        <a:srgbClr val="000054"/>
      </a:hlink>
      <a:folHlink>
        <a:srgbClr val="00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1" id="{ADE3B45D-BC3A-9947-8ECB-045C1CB9B138}" vid="{714CADA7-BA03-1D4A-BDB7-6A2BF57CBF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435717-49c9-4489-9470-c7c98d62699d">
      <Terms xmlns="http://schemas.microsoft.com/office/infopath/2007/PartnerControls"/>
    </lcf76f155ced4ddcb4097134ff3c332f>
    <TaxCatchAll xmlns="242681ae-e6e2-4ee6-90fd-f2c0d11c7b0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4" ma:contentTypeDescription="Create a new document." ma:contentTypeScope="" ma:versionID="9c3761507c3876473129cc65f42fe919">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d8c226d9cf81477381acf7e37602337f"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5765C3-25C3-4F19-97EA-F1894DE5CB44}">
  <ds:schemaRefs>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 ds:uri="242681ae-e6e2-4ee6-90fd-f2c0d11c7b09"/>
    <ds:schemaRef ds:uri="http://schemas.microsoft.com/office/infopath/2007/PartnerControls"/>
    <ds:schemaRef ds:uri="43435717-49c9-4489-9470-c7c98d62699d"/>
  </ds:schemaRefs>
</ds:datastoreItem>
</file>

<file path=customXml/itemProps2.xml><?xml version="1.0" encoding="utf-8"?>
<ds:datastoreItem xmlns:ds="http://schemas.openxmlformats.org/officeDocument/2006/customXml" ds:itemID="{17D618BB-2F60-4D7F-A62A-7612FA9B129E}">
  <ds:schemaRefs>
    <ds:schemaRef ds:uri="242681ae-e6e2-4ee6-90fd-f2c0d11c7b09"/>
    <ds:schemaRef ds:uri="43435717-49c9-4489-9470-c7c98d626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C1E47D-066B-4784-9B78-DC3F9384DC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526</Words>
  <Application>Microsoft Office PowerPoint</Application>
  <PresentationFormat>On-screen Show (16:9)</PresentationFormat>
  <Paragraphs>101</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Museo 300</vt:lpstr>
      <vt:lpstr>Museo 700</vt:lpstr>
      <vt:lpstr>Wingdings</vt:lpstr>
      <vt:lpstr>Office Theme</vt:lpstr>
      <vt:lpstr>Practical applications of accessible and diverse UDL techniques</vt:lpstr>
      <vt:lpstr>Acknowledgement of Country</vt:lpstr>
      <vt:lpstr>In this session: our approach to UDL</vt:lpstr>
      <vt:lpstr>RMIT IDEA Framework Quote</vt:lpstr>
      <vt:lpstr>RMIT University Library Quote 2</vt:lpstr>
      <vt:lpstr> Representation</vt:lpstr>
      <vt:lpstr>Representation 2</vt:lpstr>
      <vt:lpstr>Launch before you’re ready</vt:lpstr>
      <vt:lpstr>Seth Godin Quote</vt:lpstr>
      <vt:lpstr>Colour Theory</vt:lpstr>
      <vt:lpstr>New images for Colour Theory</vt:lpstr>
      <vt:lpstr>New images for Colour Theory  </vt:lpstr>
      <vt:lpstr>New images for Colour Theory </vt:lpstr>
      <vt:lpstr>Question</vt:lpstr>
      <vt:lpstr>The Learning Lab</vt:lpstr>
      <vt:lpstr>Learning Lab</vt:lpstr>
      <vt:lpstr>Digital  Learning Asset  Lifecycle</vt:lpstr>
      <vt:lpstr>New colours</vt:lpstr>
      <vt:lpstr>PDF to HTML</vt:lpstr>
      <vt:lpstr>PDF to HTML</vt:lpstr>
      <vt:lpstr>New expertise</vt:lpstr>
      <vt:lpstr>Testing</vt:lpstr>
      <vt:lpstr>Student advisory board</vt:lpstr>
      <vt:lpstr>Image only</vt:lpstr>
      <vt:lpstr>Student experience</vt:lpstr>
      <vt:lpstr>Accessibility testing</vt:lpstr>
      <vt:lpstr>Higher Education Participation and Partnership Program (HEPPP)</vt:lpstr>
      <vt:lpstr>Learning Lab Contextualised Content</vt:lpstr>
      <vt:lpstr>Representation</vt:lpstr>
      <vt:lpstr> Consider barriers</vt:lpstr>
      <vt:lpstr>Representation </vt:lpstr>
      <vt:lpstr>Practical application</vt:lpstr>
      <vt:lpstr>Learning Lab Screenshot image</vt:lpstr>
      <vt:lpstr>Learning Lab Screenshot image </vt:lpstr>
      <vt:lpstr>Wiki</vt:lpstr>
      <vt:lpstr>RMIT Library Digital Learning Team</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Infographics</dc:title>
  <dc:creator>Amanda Penrose</dc:creator>
  <cp:lastModifiedBy>Kylie Geard</cp:lastModifiedBy>
  <cp:revision>1</cp:revision>
  <dcterms:created xsi:type="dcterms:W3CDTF">2022-06-14T05:20:05Z</dcterms:created>
  <dcterms:modified xsi:type="dcterms:W3CDTF">2024-06-18T04:36:03Z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3d088b-6243-4963-a2e2-8b321ab7f8fc_Enabled">
    <vt:lpwstr>true</vt:lpwstr>
  </property>
  <property fmtid="{D5CDD505-2E9C-101B-9397-08002B2CF9AE}" pid="3" name="MSIP_Label_8c3d088b-6243-4963-a2e2-8b321ab7f8fc_SetDate">
    <vt:lpwstr>2021-10-12T23:31:41Z</vt:lpwstr>
  </property>
  <property fmtid="{D5CDD505-2E9C-101B-9397-08002B2CF9AE}" pid="4" name="MSIP_Label_8c3d088b-6243-4963-a2e2-8b321ab7f8fc_Method">
    <vt:lpwstr>Standard</vt:lpwstr>
  </property>
  <property fmtid="{D5CDD505-2E9C-101B-9397-08002B2CF9AE}" pid="5" name="MSIP_Label_8c3d088b-6243-4963-a2e2-8b321ab7f8fc_Name">
    <vt:lpwstr>Trusted</vt:lpwstr>
  </property>
  <property fmtid="{D5CDD505-2E9C-101B-9397-08002B2CF9AE}" pid="6" name="MSIP_Label_8c3d088b-6243-4963-a2e2-8b321ab7f8fc_SiteId">
    <vt:lpwstr>d1323671-cdbe-4417-b4d4-bdb24b51316b</vt:lpwstr>
  </property>
  <property fmtid="{D5CDD505-2E9C-101B-9397-08002B2CF9AE}" pid="7" name="MSIP_Label_8c3d088b-6243-4963-a2e2-8b321ab7f8fc_ActionId">
    <vt:lpwstr>04a7de1e-b51e-4c85-a10f-929f94def34a</vt:lpwstr>
  </property>
  <property fmtid="{D5CDD505-2E9C-101B-9397-08002B2CF9AE}" pid="8" name="MSIP_Label_8c3d088b-6243-4963-a2e2-8b321ab7f8fc_ContentBits">
    <vt:lpwstr>1</vt:lpwstr>
  </property>
  <property fmtid="{D5CDD505-2E9C-101B-9397-08002B2CF9AE}" pid="9" name="ClassificationContentMarkingHeaderLocations">
    <vt:lpwstr>office theme:8\Office Theme:4</vt:lpwstr>
  </property>
  <property fmtid="{D5CDD505-2E9C-101B-9397-08002B2CF9AE}" pid="10" name="ClassificationContentMarkingHeaderText">
    <vt:lpwstr>RMIT Classification: Trusted</vt:lpwstr>
  </property>
  <property fmtid="{D5CDD505-2E9C-101B-9397-08002B2CF9AE}" pid="11" name="ContentTypeId">
    <vt:lpwstr>0x010100595E3D60D9E6E04A88E6C46A8F8E80F5</vt:lpwstr>
  </property>
  <property fmtid="{D5CDD505-2E9C-101B-9397-08002B2CF9AE}" pid="12" name="MediaServiceImageTags">
    <vt:lpwstr/>
  </property>
</Properties>
</file>