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colors1.xml" ContentType="application/vnd.openxmlformats-officedocument.drawingml.diagramColors+xml"/>
  <Override PartName="/ppt/diagrams/layout1.xml" ContentType="application/vnd.openxmlformats-officedocument.drawingml.diagramLayout+xml"/>
  <Override PartName="/ppt/diagrams/quickStyle1.xml" ContentType="application/vnd.openxmlformats-officedocument.drawingml.diagramStyle+xml"/>
  <Override PartName="/ppt/diagrams/drawing1.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578" r:id="rId5"/>
    <p:sldId id="575" r:id="rId6"/>
    <p:sldId id="260" r:id="rId7"/>
    <p:sldId id="270" r:id="rId8"/>
    <p:sldId id="261" r:id="rId9"/>
    <p:sldId id="574" r:id="rId10"/>
    <p:sldId id="566" r:id="rId11"/>
    <p:sldId id="572" r:id="rId12"/>
    <p:sldId id="262" r:id="rId13"/>
    <p:sldId id="573" r:id="rId14"/>
    <p:sldId id="577" r:id="rId15"/>
    <p:sldId id="57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602" autoAdjust="0"/>
  </p:normalViewPr>
  <p:slideViewPr>
    <p:cSldViewPr snapToGrid="0">
      <p:cViewPr varScale="1">
        <p:scale>
          <a:sx n="68" d="100"/>
          <a:sy n="68" d="100"/>
        </p:scale>
        <p:origin x="1147" y="53"/>
      </p:cViewPr>
      <p:guideLst/>
    </p:cSldViewPr>
  </p:slideViewPr>
  <p:outlineViewPr>
    <p:cViewPr>
      <p:scale>
        <a:sx n="33" d="100"/>
        <a:sy n="33" d="100"/>
      </p:scale>
      <p:origin x="0" y="-897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57DF65-E2CC-4055-A635-3B8D580FEF94}" type="doc">
      <dgm:prSet loTypeId="urn:microsoft.com/office/officeart/2008/layout/HexagonCluster" loCatId="relationship" qsTypeId="urn:microsoft.com/office/officeart/2005/8/quickstyle/simple5" qsCatId="simple" csTypeId="urn:microsoft.com/office/officeart/2005/8/colors/colorful4" csCatId="colorful" phldr="1"/>
      <dgm:spPr/>
      <dgm:t>
        <a:bodyPr/>
        <a:lstStyle/>
        <a:p>
          <a:endParaRPr lang="en-AU"/>
        </a:p>
      </dgm:t>
    </dgm:pt>
    <dgm:pt modelId="{1B3B6E5F-5830-4669-833A-8C7A6F0CA3A2}">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000" dirty="0">
              <a:latin typeface="Calibri"/>
              <a:cs typeface="Segoe UI"/>
            </a:rPr>
            <a:t>'Pregnant and have a   lot of appointments'</a:t>
          </a:r>
          <a:endParaRPr lang="en-AU" sz="2000" dirty="0"/>
        </a:p>
      </dgm:t>
    </dgm:pt>
    <dgm:pt modelId="{CADE82EF-12A7-4C56-B317-A398E705F749}" type="parTrans" cxnId="{C2BA2167-6BA1-40D2-93D6-DC7035ED7D72}">
      <dgm:prSet/>
      <dgm:spPr/>
      <dgm:t>
        <a:bodyPr/>
        <a:lstStyle/>
        <a:p>
          <a:endParaRPr lang="en-AU" sz="2000"/>
        </a:p>
      </dgm:t>
    </dgm:pt>
    <dgm:pt modelId="{7D15DE37-ECCD-443C-96DF-B1853EDBD706}" type="sibTrans" cxnId="{C2BA2167-6BA1-40D2-93D6-DC7035ED7D72}">
      <dgm:prSet/>
      <dgm:spPr>
        <a:solidFill>
          <a:schemeClr val="bg1">
            <a:alpha val="90000"/>
          </a:schemeClr>
        </a:solidFill>
      </dgm:spPr>
      <dgm:t>
        <a:bodyPr/>
        <a:lstStyle/>
        <a:p>
          <a:endParaRPr lang="en-AU" sz="2000"/>
        </a:p>
      </dgm:t>
    </dgm:pt>
    <dgm:pt modelId="{0CBA51DF-127C-4FBE-AE06-4500EF13D1F7}">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000" dirty="0">
              <a:latin typeface="Calibri"/>
              <a:cs typeface="Segoe UI"/>
            </a:rPr>
            <a:t>'Professional Experience'</a:t>
          </a:r>
        </a:p>
      </dgm:t>
    </dgm:pt>
    <dgm:pt modelId="{9F7EB81E-9FEE-45D0-8C72-2AA6AAFB2B3F}" type="parTrans" cxnId="{5042AB11-8FF4-4A40-BBEC-7DCD82122309}">
      <dgm:prSet/>
      <dgm:spPr/>
      <dgm:t>
        <a:bodyPr/>
        <a:lstStyle/>
        <a:p>
          <a:endParaRPr lang="en-AU" sz="2000"/>
        </a:p>
      </dgm:t>
    </dgm:pt>
    <dgm:pt modelId="{225343F1-9009-4CF3-8792-D38E9B0705AF}" type="sibTrans" cxnId="{5042AB11-8FF4-4A40-BBEC-7DCD82122309}">
      <dgm:prSet/>
      <dgm:spPr>
        <a:solidFill>
          <a:schemeClr val="bg1">
            <a:alpha val="90000"/>
          </a:schemeClr>
        </a:solidFill>
      </dgm:spPr>
      <dgm:t>
        <a:bodyPr/>
        <a:lstStyle/>
        <a:p>
          <a:endParaRPr lang="en-AU" sz="2000"/>
        </a:p>
      </dgm:t>
    </dgm:pt>
    <dgm:pt modelId="{CCF1AF06-5EE2-4D24-8085-0C243F0BD4A1}">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000" dirty="0">
              <a:latin typeface="Calibri"/>
              <a:cs typeface="Segoe UI"/>
            </a:rPr>
            <a:t>'I work all day'</a:t>
          </a:r>
          <a:endParaRPr lang="en-AU" sz="2000" dirty="0"/>
        </a:p>
      </dgm:t>
    </dgm:pt>
    <dgm:pt modelId="{5B7DF976-4742-41B2-A19D-75F2B5256616}" type="parTrans" cxnId="{6B964C70-5CD8-45E7-ABF0-D99182D6A28F}">
      <dgm:prSet/>
      <dgm:spPr/>
      <dgm:t>
        <a:bodyPr/>
        <a:lstStyle/>
        <a:p>
          <a:endParaRPr lang="en-AU" sz="2000"/>
        </a:p>
      </dgm:t>
    </dgm:pt>
    <dgm:pt modelId="{01231483-4A45-48B9-9242-F46875D26068}" type="sibTrans" cxnId="{6B964C70-5CD8-45E7-ABF0-D99182D6A28F}">
      <dgm:prSet/>
      <dgm:spPr>
        <a:solidFill>
          <a:schemeClr val="bg1">
            <a:alpha val="90000"/>
          </a:schemeClr>
        </a:solidFill>
      </dgm:spPr>
      <dgm:t>
        <a:bodyPr/>
        <a:lstStyle/>
        <a:p>
          <a:endParaRPr lang="en-AU" sz="2000"/>
        </a:p>
      </dgm:t>
    </dgm:pt>
    <dgm:pt modelId="{E6652BCF-855A-4183-A02E-B1C783CC9FA2}">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sz="2000" dirty="0">
            <a:latin typeface="Calibri"/>
            <a:cs typeface="Segoe UI"/>
          </a:endParaRPr>
        </a:p>
        <a:p>
          <a:pPr marL="0" marR="0" lvl="0" indent="0" defTabSz="2400300" eaLnBrk="1" fontAlgn="auto" latinLnBrk="0" hangingPunct="1">
            <a:lnSpc>
              <a:spcPct val="90000"/>
            </a:lnSpc>
            <a:spcBef>
              <a:spcPct val="0"/>
            </a:spcBef>
            <a:spcAft>
              <a:spcPct val="35000"/>
            </a:spcAft>
            <a:buClrTx/>
            <a:buSzTx/>
            <a:buFontTx/>
            <a:buNone/>
            <a:tabLst/>
            <a:defRPr/>
          </a:pPr>
          <a:r>
            <a:rPr lang="en-AU" sz="2000" dirty="0">
              <a:latin typeface="Calibri"/>
              <a:cs typeface="Calibri"/>
            </a:rPr>
            <a:t>'L</a:t>
          </a:r>
          <a:r>
            <a:rPr lang="en-AU" sz="2000" dirty="0">
              <a:ea typeface="+mn-lt"/>
              <a:cs typeface="+mn-lt"/>
            </a:rPr>
            <a:t>ife throws an unexpected curve ball</a:t>
          </a:r>
          <a:r>
            <a:rPr lang="en-AU" sz="2000" dirty="0">
              <a:latin typeface="Calibri"/>
              <a:cs typeface="Calibri"/>
            </a:rPr>
            <a:t>'</a:t>
          </a:r>
        </a:p>
        <a:p>
          <a:pPr marL="0" lvl="0" defTabSz="2400300">
            <a:lnSpc>
              <a:spcPct val="90000"/>
            </a:lnSpc>
            <a:spcBef>
              <a:spcPct val="0"/>
            </a:spcBef>
            <a:spcAft>
              <a:spcPct val="35000"/>
            </a:spcAft>
            <a:buNone/>
          </a:pPr>
          <a:endParaRPr lang="en-AU" sz="2000" dirty="0"/>
        </a:p>
      </dgm:t>
    </dgm:pt>
    <dgm:pt modelId="{5AE3943F-7A44-4258-A5FF-EBBC17589214}" type="parTrans" cxnId="{48F91FDE-9F1A-4681-BFAF-147BFFBE3A9B}">
      <dgm:prSet/>
      <dgm:spPr/>
      <dgm:t>
        <a:bodyPr/>
        <a:lstStyle/>
        <a:p>
          <a:endParaRPr lang="en-AU" sz="2000"/>
        </a:p>
      </dgm:t>
    </dgm:pt>
    <dgm:pt modelId="{51A76CB9-4985-4668-8073-F8245B059FE8}" type="sibTrans" cxnId="{48F91FDE-9F1A-4681-BFAF-147BFFBE3A9B}">
      <dgm:prSet/>
      <dgm:spPr>
        <a:solidFill>
          <a:schemeClr val="bg1">
            <a:alpha val="90000"/>
          </a:schemeClr>
        </a:solidFill>
      </dgm:spPr>
      <dgm:t>
        <a:bodyPr/>
        <a:lstStyle/>
        <a:p>
          <a:endParaRPr lang="en-AU" sz="2000"/>
        </a:p>
      </dgm:t>
    </dgm:pt>
    <dgm:pt modelId="{4FEFE668-B099-49DC-A011-AC6688FC9903}">
      <dgm:prSet phldrT="[Text]" custT="1"/>
      <dgm:spPr/>
      <dgm:t>
        <a:bodyPr/>
        <a:lstStyle/>
        <a:p>
          <a:pPr marL="0" marR="0" lvl="0" indent="0" defTabSz="2400300" eaLnBrk="1" fontAlgn="auto" latinLnBrk="0" hangingPunct="1">
            <a:lnSpc>
              <a:spcPct val="90000"/>
            </a:lnSpc>
            <a:spcBef>
              <a:spcPct val="0"/>
            </a:spcBef>
            <a:spcAft>
              <a:spcPct val="35000"/>
            </a:spcAft>
            <a:buClrTx/>
            <a:buSzTx/>
            <a:buFontTx/>
            <a:buNone/>
            <a:tabLst/>
            <a:defRPr/>
          </a:pPr>
          <a:r>
            <a:rPr lang="en-AU" sz="2000" dirty="0">
              <a:latin typeface="Calibri"/>
              <a:ea typeface="+mn-lt"/>
              <a:cs typeface="+mn-lt"/>
            </a:rPr>
            <a:t>'Take in information at your own pace'</a:t>
          </a:r>
        </a:p>
      </dgm:t>
    </dgm:pt>
    <dgm:pt modelId="{F087045A-FC79-490E-9A45-BD16A30156D4}" type="parTrans" cxnId="{B150A23E-BF91-4B1A-8669-F56DB1C91E63}">
      <dgm:prSet/>
      <dgm:spPr/>
      <dgm:t>
        <a:bodyPr/>
        <a:lstStyle/>
        <a:p>
          <a:endParaRPr lang="en-AU" sz="2000"/>
        </a:p>
      </dgm:t>
    </dgm:pt>
    <dgm:pt modelId="{FD0D6EB6-1515-45C6-903B-D834C60C9ABA}" type="sibTrans" cxnId="{B150A23E-BF91-4B1A-8669-F56DB1C91E63}">
      <dgm:prSet/>
      <dgm:spPr>
        <a:solidFill>
          <a:schemeClr val="bg1">
            <a:alpha val="90000"/>
          </a:schemeClr>
        </a:solidFill>
      </dgm:spPr>
      <dgm:t>
        <a:bodyPr/>
        <a:lstStyle/>
        <a:p>
          <a:endParaRPr lang="en-AU" sz="2000"/>
        </a:p>
      </dgm:t>
    </dgm:pt>
    <dgm:pt modelId="{74AC7DDA-7AA0-4849-9863-746E926BF774}">
      <dgm:prSet phldrT="[Text]" custT="1"/>
      <dgm:spPr/>
      <dgm:t>
        <a:bodyPr/>
        <a:lstStyle/>
        <a:p>
          <a:pPr marL="0" marR="0" lvl="0" indent="0" defTabSz="2400300" eaLnBrk="1" fontAlgn="auto" latinLnBrk="0" hangingPunct="1">
            <a:lnSpc>
              <a:spcPct val="90000"/>
            </a:lnSpc>
            <a:spcBef>
              <a:spcPct val="0"/>
            </a:spcBef>
            <a:spcAft>
              <a:spcPct val="35000"/>
            </a:spcAft>
            <a:buClrTx/>
            <a:buSzTx/>
            <a:buFontTx/>
            <a:buNone/>
            <a:tabLst/>
            <a:defRPr/>
          </a:pPr>
          <a:r>
            <a:rPr lang="en-AU" sz="2000" dirty="0">
              <a:latin typeface="Calibri"/>
              <a:cs typeface="Calibri"/>
            </a:rPr>
            <a:t>'Travel a lot'</a:t>
          </a:r>
          <a:endParaRPr lang="en-AU" sz="2000" dirty="0"/>
        </a:p>
      </dgm:t>
    </dgm:pt>
    <dgm:pt modelId="{7744551F-5615-44CC-A862-A01580B0BCCE}" type="parTrans" cxnId="{96ABE7C5-04FB-4A90-ABD3-8F88E881D6EC}">
      <dgm:prSet/>
      <dgm:spPr/>
      <dgm:t>
        <a:bodyPr/>
        <a:lstStyle/>
        <a:p>
          <a:endParaRPr lang="en-AU" sz="2000"/>
        </a:p>
      </dgm:t>
    </dgm:pt>
    <dgm:pt modelId="{EE0CD9F5-5920-43E0-905B-485ED26FD98D}" type="sibTrans" cxnId="{96ABE7C5-04FB-4A90-ABD3-8F88E881D6EC}">
      <dgm:prSet/>
      <dgm:spPr>
        <a:solidFill>
          <a:schemeClr val="bg1">
            <a:alpha val="90000"/>
          </a:schemeClr>
        </a:solidFill>
      </dgm:spPr>
      <dgm:t>
        <a:bodyPr/>
        <a:lstStyle/>
        <a:p>
          <a:endParaRPr lang="en-AU" sz="2000"/>
        </a:p>
      </dgm:t>
    </dgm:pt>
    <dgm:pt modelId="{E6A2C01A-CB3A-4BAD-A3BA-A055842E0ACD}" type="pres">
      <dgm:prSet presAssocID="{D857DF65-E2CC-4055-A635-3B8D580FEF94}" presName="Name0" presStyleCnt="0">
        <dgm:presLayoutVars>
          <dgm:chMax val="21"/>
          <dgm:chPref val="21"/>
        </dgm:presLayoutVars>
      </dgm:prSet>
      <dgm:spPr/>
    </dgm:pt>
    <dgm:pt modelId="{EE8637FC-1056-484C-8A1B-0A0F15FDC7DD}" type="pres">
      <dgm:prSet presAssocID="{1B3B6E5F-5830-4669-833A-8C7A6F0CA3A2}" presName="text1" presStyleCnt="0"/>
      <dgm:spPr/>
    </dgm:pt>
    <dgm:pt modelId="{091093C9-BDC9-4D26-8973-88BF5CA8C22A}" type="pres">
      <dgm:prSet presAssocID="{1B3B6E5F-5830-4669-833A-8C7A6F0CA3A2}" presName="textRepeatNode" presStyleLbl="alignNode1" presStyleIdx="0" presStyleCnt="6" custScaleX="187989" custScaleY="114661" custLinFactNeighborX="-781" custLinFactNeighborY="25769">
        <dgm:presLayoutVars>
          <dgm:chMax val="0"/>
          <dgm:chPref val="0"/>
          <dgm:bulletEnabled val="1"/>
        </dgm:presLayoutVars>
      </dgm:prSet>
      <dgm:spPr/>
    </dgm:pt>
    <dgm:pt modelId="{5E4DFEBD-5D1E-4CF7-A2EB-5523834BC1F9}" type="pres">
      <dgm:prSet presAssocID="{1B3B6E5F-5830-4669-833A-8C7A6F0CA3A2}" presName="textaccent1" presStyleCnt="0"/>
      <dgm:spPr/>
    </dgm:pt>
    <dgm:pt modelId="{5F21E752-75DA-4596-8952-E9F4B304101F}" type="pres">
      <dgm:prSet presAssocID="{1B3B6E5F-5830-4669-833A-8C7A6F0CA3A2}" presName="accentRepeatNode" presStyleLbl="solidAlignAcc1" presStyleIdx="0" presStyleCnt="12" custLinFactX="1400000" custLinFactNeighborX="1469099" custLinFactNeighborY="32784"/>
      <dgm:spPr/>
    </dgm:pt>
    <dgm:pt modelId="{4E8C0936-4CF1-40D2-BEB1-17323C1313E6}" type="pres">
      <dgm:prSet presAssocID="{7D15DE37-ECCD-443C-96DF-B1853EDBD706}" presName="image1" presStyleCnt="0"/>
      <dgm:spPr/>
    </dgm:pt>
    <dgm:pt modelId="{94B7D96B-89A6-4318-8AFC-E753A0ED0FC7}" type="pres">
      <dgm:prSet presAssocID="{7D15DE37-ECCD-443C-96DF-B1853EDBD706}" presName="imageRepeatNode" presStyleLbl="alignAcc1" presStyleIdx="0" presStyleCnt="6" custScaleX="56408" custScaleY="58160" custLinFactNeighborX="-55221" custLinFactNeighborY="86382"/>
      <dgm:spPr/>
    </dgm:pt>
    <dgm:pt modelId="{9F306222-3720-47A7-9B1F-8C1312D973C4}" type="pres">
      <dgm:prSet presAssocID="{7D15DE37-ECCD-443C-96DF-B1853EDBD706}" presName="imageaccent1" presStyleCnt="0"/>
      <dgm:spPr/>
    </dgm:pt>
    <dgm:pt modelId="{78FA3B2F-8241-4BC7-94D2-EADC6F95EA7B}" type="pres">
      <dgm:prSet presAssocID="{7D15DE37-ECCD-443C-96DF-B1853EDBD706}" presName="accentRepeatNode" presStyleLbl="solidAlignAcc1" presStyleIdx="1" presStyleCnt="12" custLinFactNeighborX="-5796" custLinFactNeighborY="-60431"/>
      <dgm:spPr/>
    </dgm:pt>
    <dgm:pt modelId="{AE90354C-20DF-4E9E-89A2-34971AC77D6B}" type="pres">
      <dgm:prSet presAssocID="{0CBA51DF-127C-4FBE-AE06-4500EF13D1F7}" presName="text2" presStyleCnt="0"/>
      <dgm:spPr/>
    </dgm:pt>
    <dgm:pt modelId="{F813C955-6DFE-4650-AA7D-E9BDEFE7CA9F}" type="pres">
      <dgm:prSet presAssocID="{0CBA51DF-127C-4FBE-AE06-4500EF13D1F7}" presName="textRepeatNode" presStyleLbl="alignNode1" presStyleIdx="1" presStyleCnt="6" custScaleX="206350" custLinFactX="71801" custLinFactY="188" custLinFactNeighborX="100000" custLinFactNeighborY="100000">
        <dgm:presLayoutVars>
          <dgm:chMax val="0"/>
          <dgm:chPref val="0"/>
          <dgm:bulletEnabled val="1"/>
        </dgm:presLayoutVars>
      </dgm:prSet>
      <dgm:spPr/>
    </dgm:pt>
    <dgm:pt modelId="{1ED6BF53-DCBA-44CA-96C5-3DB3AAEA0E43}" type="pres">
      <dgm:prSet presAssocID="{0CBA51DF-127C-4FBE-AE06-4500EF13D1F7}" presName="textaccent2" presStyleCnt="0"/>
      <dgm:spPr/>
    </dgm:pt>
    <dgm:pt modelId="{9802B6EC-0493-415D-88EE-55E203F9F343}" type="pres">
      <dgm:prSet presAssocID="{0CBA51DF-127C-4FBE-AE06-4500EF13D1F7}" presName="accentRepeatNode" presStyleLbl="solidAlignAcc1" presStyleIdx="2" presStyleCnt="12" custLinFactX="-159362" custLinFactY="-426162" custLinFactNeighborX="-200000" custLinFactNeighborY="-500000"/>
      <dgm:spPr/>
    </dgm:pt>
    <dgm:pt modelId="{CFEF7404-64DC-4893-BB10-F800FE52EED3}" type="pres">
      <dgm:prSet presAssocID="{225343F1-9009-4CF3-8792-D38E9B0705AF}" presName="image2" presStyleCnt="0"/>
      <dgm:spPr/>
    </dgm:pt>
    <dgm:pt modelId="{ED03AC28-E020-4363-8CBC-96FDB844B894}" type="pres">
      <dgm:prSet presAssocID="{225343F1-9009-4CF3-8792-D38E9B0705AF}" presName="imageRepeatNode" presStyleLbl="alignAcc1" presStyleIdx="1" presStyleCnt="6" custScaleX="58331" custScaleY="62377" custLinFactY="-85353" custLinFactNeighborX="-13679" custLinFactNeighborY="-100000"/>
      <dgm:spPr/>
    </dgm:pt>
    <dgm:pt modelId="{E9D6AAF3-188A-4A9F-8EF7-01712829DD0D}" type="pres">
      <dgm:prSet presAssocID="{225343F1-9009-4CF3-8792-D38E9B0705AF}" presName="imageaccent2" presStyleCnt="0"/>
      <dgm:spPr/>
    </dgm:pt>
    <dgm:pt modelId="{47A84F1C-2962-405F-9980-3D9372F5E437}" type="pres">
      <dgm:prSet presAssocID="{225343F1-9009-4CF3-8792-D38E9B0705AF}" presName="accentRepeatNode" presStyleLbl="solidAlignAcc1" presStyleIdx="3" presStyleCnt="12" custLinFactX="-182547" custLinFactY="-500000" custLinFactNeighborX="-200000" custLinFactNeighborY="-570989"/>
      <dgm:spPr/>
    </dgm:pt>
    <dgm:pt modelId="{2631E877-1F25-42DF-8E7B-5A654A9B3AAA}" type="pres">
      <dgm:prSet presAssocID="{CCF1AF06-5EE2-4D24-8085-0C243F0BD4A1}" presName="text3" presStyleCnt="0"/>
      <dgm:spPr/>
    </dgm:pt>
    <dgm:pt modelId="{F9D03712-52C8-4264-8569-E587671B24AC}" type="pres">
      <dgm:prSet presAssocID="{CCF1AF06-5EE2-4D24-8085-0C243F0BD4A1}" presName="textRepeatNode" presStyleLbl="alignNode1" presStyleIdx="2" presStyleCnt="6" custScaleX="128308" custLinFactX="198416" custLinFactNeighborX="200000" custLinFactNeighborY="41535">
        <dgm:presLayoutVars>
          <dgm:chMax val="0"/>
          <dgm:chPref val="0"/>
          <dgm:bulletEnabled val="1"/>
        </dgm:presLayoutVars>
      </dgm:prSet>
      <dgm:spPr/>
    </dgm:pt>
    <dgm:pt modelId="{723A0A29-86AB-4A46-A437-DCEF4D3C5B59}" type="pres">
      <dgm:prSet presAssocID="{CCF1AF06-5EE2-4D24-8085-0C243F0BD4A1}" presName="textaccent3" presStyleCnt="0"/>
      <dgm:spPr/>
    </dgm:pt>
    <dgm:pt modelId="{6C65CD9B-026E-4B45-9EDA-903003979414}" type="pres">
      <dgm:prSet presAssocID="{CCF1AF06-5EE2-4D24-8085-0C243F0BD4A1}" presName="accentRepeatNode" presStyleLbl="solidAlignAcc1" presStyleIdx="4" presStyleCnt="12"/>
      <dgm:spPr/>
    </dgm:pt>
    <dgm:pt modelId="{236C9F88-D075-4844-93F4-CA0019F6FA4E}" type="pres">
      <dgm:prSet presAssocID="{01231483-4A45-48B9-9242-F46875D26068}" presName="image3" presStyleCnt="0"/>
      <dgm:spPr/>
    </dgm:pt>
    <dgm:pt modelId="{589F9161-6503-41BC-8B31-6B115B924203}" type="pres">
      <dgm:prSet presAssocID="{01231483-4A45-48B9-9242-F46875D26068}" presName="imageRepeatNode" presStyleLbl="alignAcc1" presStyleIdx="2" presStyleCnt="6" custScaleX="55771" custScaleY="54907" custLinFactX="-84673" custLinFactNeighborX="-100000" custLinFactNeighborY="-16701"/>
      <dgm:spPr/>
    </dgm:pt>
    <dgm:pt modelId="{2D064C25-2DE0-40C1-B442-FF5AF4CF04A7}" type="pres">
      <dgm:prSet presAssocID="{01231483-4A45-48B9-9242-F46875D26068}" presName="imageaccent3" presStyleCnt="0"/>
      <dgm:spPr/>
    </dgm:pt>
    <dgm:pt modelId="{A2AF3D2F-3923-41CC-8B98-FB9F2D3949A6}" type="pres">
      <dgm:prSet presAssocID="{01231483-4A45-48B9-9242-F46875D26068}" presName="accentRepeatNode" presStyleLbl="solidAlignAcc1" presStyleIdx="5" presStyleCnt="12"/>
      <dgm:spPr/>
    </dgm:pt>
    <dgm:pt modelId="{A30797DB-9662-457F-9C42-11E4CF8B2CF8}" type="pres">
      <dgm:prSet presAssocID="{4FEFE668-B099-49DC-A011-AC6688FC9903}" presName="text4" presStyleCnt="0"/>
      <dgm:spPr/>
    </dgm:pt>
    <dgm:pt modelId="{34091543-4131-4941-8029-CF6E7725E733}" type="pres">
      <dgm:prSet presAssocID="{4FEFE668-B099-49DC-A011-AC6688FC9903}" presName="textRepeatNode" presStyleLbl="alignNode1" presStyleIdx="3" presStyleCnt="6" custScaleX="166026" custScaleY="104598" custLinFactX="-37842" custLinFactNeighborX="-100000" custLinFactNeighborY="-47232">
        <dgm:presLayoutVars>
          <dgm:chMax val="0"/>
          <dgm:chPref val="0"/>
          <dgm:bulletEnabled val="1"/>
        </dgm:presLayoutVars>
      </dgm:prSet>
      <dgm:spPr/>
    </dgm:pt>
    <dgm:pt modelId="{5919F582-A257-4BDE-87E3-E05E7BD2F7D5}" type="pres">
      <dgm:prSet presAssocID="{4FEFE668-B099-49DC-A011-AC6688FC9903}" presName="textaccent4" presStyleCnt="0"/>
      <dgm:spPr/>
    </dgm:pt>
    <dgm:pt modelId="{2DC2D80F-FE2C-4610-B38D-44AFD406FBCE}" type="pres">
      <dgm:prSet presAssocID="{4FEFE668-B099-49DC-A011-AC6688FC9903}" presName="accentRepeatNode" presStyleLbl="solidAlignAcc1" presStyleIdx="6" presStyleCnt="12" custLinFactY="-55279" custLinFactNeighborX="-17389" custLinFactNeighborY="-100000"/>
      <dgm:spPr/>
    </dgm:pt>
    <dgm:pt modelId="{2E55BEC0-CB1C-49DD-B026-9BE1F48CB827}" type="pres">
      <dgm:prSet presAssocID="{FD0D6EB6-1515-45C6-903B-D834C60C9ABA}" presName="image4" presStyleCnt="0"/>
      <dgm:spPr/>
    </dgm:pt>
    <dgm:pt modelId="{73E0CE5B-DE3D-4B66-886D-533B0BD7FCE4}" type="pres">
      <dgm:prSet presAssocID="{FD0D6EB6-1515-45C6-903B-D834C60C9ABA}" presName="imageRepeatNode" presStyleLbl="alignAcc1" presStyleIdx="3" presStyleCnt="6" custScaleX="41984" custScaleY="38892" custLinFactX="26561" custLinFactY="-36299" custLinFactNeighborX="100000" custLinFactNeighborY="-100000"/>
      <dgm:spPr/>
    </dgm:pt>
    <dgm:pt modelId="{E342E92E-2627-418F-A03A-AFD073737EB7}" type="pres">
      <dgm:prSet presAssocID="{FD0D6EB6-1515-45C6-903B-D834C60C9ABA}" presName="imageaccent4" presStyleCnt="0"/>
      <dgm:spPr/>
    </dgm:pt>
    <dgm:pt modelId="{6F34B5D2-EAC4-4D9D-A6DE-0305B3DCF348}" type="pres">
      <dgm:prSet presAssocID="{FD0D6EB6-1515-45C6-903B-D834C60C9ABA}" presName="accentRepeatNode" presStyleLbl="solidAlignAcc1" presStyleIdx="7" presStyleCnt="12" custLinFactX="-21719" custLinFactY="-100000" custLinFactNeighborX="-100000" custLinFactNeighborY="-172312"/>
      <dgm:spPr/>
    </dgm:pt>
    <dgm:pt modelId="{DE06C150-355E-46D7-88F6-5AF7DD0D46D1}" type="pres">
      <dgm:prSet presAssocID="{74AC7DDA-7AA0-4849-9863-746E926BF774}" presName="text5" presStyleCnt="0"/>
      <dgm:spPr/>
    </dgm:pt>
    <dgm:pt modelId="{2DCA851B-CB7B-48EA-BE25-0582D57AF45D}" type="pres">
      <dgm:prSet presAssocID="{74AC7DDA-7AA0-4849-9863-746E926BF774}" presName="textRepeatNode" presStyleLbl="alignNode1" presStyleIdx="4" presStyleCnt="6" custScaleX="121034" custLinFactX="-171044" custLinFactNeighborX="-200000" custLinFactNeighborY="81251">
        <dgm:presLayoutVars>
          <dgm:chMax val="0"/>
          <dgm:chPref val="0"/>
          <dgm:bulletEnabled val="1"/>
        </dgm:presLayoutVars>
      </dgm:prSet>
      <dgm:spPr/>
    </dgm:pt>
    <dgm:pt modelId="{1E3A2382-48A7-4035-BEE1-1E9617B18CE1}" type="pres">
      <dgm:prSet presAssocID="{74AC7DDA-7AA0-4849-9863-746E926BF774}" presName="textaccent5" presStyleCnt="0"/>
      <dgm:spPr/>
    </dgm:pt>
    <dgm:pt modelId="{01C9D486-19CE-4BE9-8F04-9096D2D19FF5}" type="pres">
      <dgm:prSet presAssocID="{74AC7DDA-7AA0-4849-9863-746E926BF774}" presName="accentRepeatNode" presStyleLbl="solidAlignAcc1" presStyleIdx="8" presStyleCnt="12"/>
      <dgm:spPr/>
    </dgm:pt>
    <dgm:pt modelId="{F03E3C7E-DF9D-4336-BB11-1C4D8D907F73}" type="pres">
      <dgm:prSet presAssocID="{EE0CD9F5-5920-43E0-905B-485ED26FD98D}" presName="image5" presStyleCnt="0"/>
      <dgm:spPr/>
    </dgm:pt>
    <dgm:pt modelId="{634D091F-E249-4DC0-8CA7-CC7908D7041A}" type="pres">
      <dgm:prSet presAssocID="{EE0CD9F5-5920-43E0-905B-485ED26FD98D}" presName="imageRepeatNode" presStyleLbl="alignAcc1" presStyleIdx="4" presStyleCnt="6" custScaleX="67507" custScaleY="61885" custLinFactY="53566" custLinFactNeighborX="63167" custLinFactNeighborY="100000"/>
      <dgm:spPr/>
    </dgm:pt>
    <dgm:pt modelId="{CD20C9E8-EF2E-4190-92F8-610CBCF05743}" type="pres">
      <dgm:prSet presAssocID="{EE0CD9F5-5920-43E0-905B-485ED26FD98D}" presName="imageaccent5" presStyleCnt="0"/>
      <dgm:spPr/>
    </dgm:pt>
    <dgm:pt modelId="{C446FF89-4F8D-46F6-87DD-60444107F7DF}" type="pres">
      <dgm:prSet presAssocID="{EE0CD9F5-5920-43E0-905B-485ED26FD98D}" presName="accentRepeatNode" presStyleLbl="solidAlignAcc1" presStyleIdx="9" presStyleCnt="12"/>
      <dgm:spPr/>
    </dgm:pt>
    <dgm:pt modelId="{5371D220-60A4-4275-9EB9-2DE663221EF3}" type="pres">
      <dgm:prSet presAssocID="{E6652BCF-855A-4183-A02E-B1C783CC9FA2}" presName="text6" presStyleCnt="0"/>
      <dgm:spPr/>
    </dgm:pt>
    <dgm:pt modelId="{82E6EA28-068C-40E3-AFA1-2349EFA311F8}" type="pres">
      <dgm:prSet presAssocID="{E6652BCF-855A-4183-A02E-B1C783CC9FA2}" presName="textRepeatNode" presStyleLbl="alignNode1" presStyleIdx="5" presStyleCnt="6" custScaleX="160884" custLinFactY="-69295" custLinFactNeighborX="-78333" custLinFactNeighborY="-100000">
        <dgm:presLayoutVars>
          <dgm:chMax val="0"/>
          <dgm:chPref val="0"/>
          <dgm:bulletEnabled val="1"/>
        </dgm:presLayoutVars>
      </dgm:prSet>
      <dgm:spPr/>
    </dgm:pt>
    <dgm:pt modelId="{521E74AF-7F54-4384-ABB8-4FD92AEA1770}" type="pres">
      <dgm:prSet presAssocID="{E6652BCF-855A-4183-A02E-B1C783CC9FA2}" presName="textaccent6" presStyleCnt="0"/>
      <dgm:spPr/>
    </dgm:pt>
    <dgm:pt modelId="{2C757E55-F2C6-42E1-9F7E-CA83C54A0069}" type="pres">
      <dgm:prSet presAssocID="{E6652BCF-855A-4183-A02E-B1C783CC9FA2}" presName="accentRepeatNode" presStyleLbl="solidAlignAcc1" presStyleIdx="10" presStyleCnt="12" custLinFactX="-400000" custLinFactY="-714533" custLinFactNeighborX="-463628" custLinFactNeighborY="-800000"/>
      <dgm:spPr/>
    </dgm:pt>
    <dgm:pt modelId="{7CF4809D-29DF-4789-8F73-815EAA9590B8}" type="pres">
      <dgm:prSet presAssocID="{51A76CB9-4985-4668-8073-F8245B059FE8}" presName="image6" presStyleCnt="0"/>
      <dgm:spPr/>
    </dgm:pt>
    <dgm:pt modelId="{7BDE3C14-A1DB-48D7-9BF2-2C3B5218DE58}" type="pres">
      <dgm:prSet presAssocID="{51A76CB9-4985-4668-8073-F8245B059FE8}" presName="imageRepeatNode" presStyleLbl="alignAcc1" presStyleIdx="5" presStyleCnt="6" custScaleX="55009" custScaleY="56193" custLinFactX="-42788" custLinFactNeighborX="-100000" custLinFactNeighborY="739"/>
      <dgm:spPr/>
    </dgm:pt>
    <dgm:pt modelId="{AD914546-005D-4CAE-B0DD-21CC30858EEC}" type="pres">
      <dgm:prSet presAssocID="{51A76CB9-4985-4668-8073-F8245B059FE8}" presName="imageaccent6" presStyleCnt="0"/>
      <dgm:spPr/>
    </dgm:pt>
    <dgm:pt modelId="{EAB12DCD-F9EB-405B-9AF6-D94009B1D39F}" type="pres">
      <dgm:prSet presAssocID="{51A76CB9-4985-4668-8073-F8245B059FE8}" presName="accentRepeatNode" presStyleLbl="solidAlignAcc1" presStyleIdx="11" presStyleCnt="12" custLinFactX="-900000" custLinFactY="-700000" custLinFactNeighborX="-960567" custLinFactNeighborY="-772355"/>
      <dgm:spPr/>
    </dgm:pt>
  </dgm:ptLst>
  <dgm:cxnLst>
    <dgm:cxn modelId="{5042AB11-8FF4-4A40-BBEC-7DCD82122309}" srcId="{D857DF65-E2CC-4055-A635-3B8D580FEF94}" destId="{0CBA51DF-127C-4FBE-AE06-4500EF13D1F7}" srcOrd="1" destOrd="0" parTransId="{9F7EB81E-9FEE-45D0-8C72-2AA6AAFB2B3F}" sibTransId="{225343F1-9009-4CF3-8792-D38E9B0705AF}"/>
    <dgm:cxn modelId="{9BB91C2A-B99A-48E1-80C1-A0A4796BC370}" type="presOf" srcId="{7D15DE37-ECCD-443C-96DF-B1853EDBD706}" destId="{94B7D96B-89A6-4318-8AFC-E753A0ED0FC7}" srcOrd="0" destOrd="0" presId="urn:microsoft.com/office/officeart/2008/layout/HexagonCluster"/>
    <dgm:cxn modelId="{B150A23E-BF91-4B1A-8669-F56DB1C91E63}" srcId="{D857DF65-E2CC-4055-A635-3B8D580FEF94}" destId="{4FEFE668-B099-49DC-A011-AC6688FC9903}" srcOrd="3" destOrd="0" parTransId="{F087045A-FC79-490E-9A45-BD16A30156D4}" sibTransId="{FD0D6EB6-1515-45C6-903B-D834C60C9ABA}"/>
    <dgm:cxn modelId="{F2BC7841-CA55-4677-B0DF-BA352ED27E67}" type="presOf" srcId="{01231483-4A45-48B9-9242-F46875D26068}" destId="{589F9161-6503-41BC-8B31-6B115B924203}" srcOrd="0" destOrd="0" presId="urn:microsoft.com/office/officeart/2008/layout/HexagonCluster"/>
    <dgm:cxn modelId="{C2BA2167-6BA1-40D2-93D6-DC7035ED7D72}" srcId="{D857DF65-E2CC-4055-A635-3B8D580FEF94}" destId="{1B3B6E5F-5830-4669-833A-8C7A6F0CA3A2}" srcOrd="0" destOrd="0" parTransId="{CADE82EF-12A7-4C56-B317-A398E705F749}" sibTransId="{7D15DE37-ECCD-443C-96DF-B1853EDBD706}"/>
    <dgm:cxn modelId="{86637F68-089C-4E28-BEB0-B44CEBDE1618}" type="presOf" srcId="{EE0CD9F5-5920-43E0-905B-485ED26FD98D}" destId="{634D091F-E249-4DC0-8CA7-CC7908D7041A}" srcOrd="0" destOrd="0" presId="urn:microsoft.com/office/officeart/2008/layout/HexagonCluster"/>
    <dgm:cxn modelId="{6B964C70-5CD8-45E7-ABF0-D99182D6A28F}" srcId="{D857DF65-E2CC-4055-A635-3B8D580FEF94}" destId="{CCF1AF06-5EE2-4D24-8085-0C243F0BD4A1}" srcOrd="2" destOrd="0" parTransId="{5B7DF976-4742-41B2-A19D-75F2B5256616}" sibTransId="{01231483-4A45-48B9-9242-F46875D26068}"/>
    <dgm:cxn modelId="{92DDF858-C6DF-4C00-883C-290F48B11C29}" type="presOf" srcId="{FD0D6EB6-1515-45C6-903B-D834C60C9ABA}" destId="{73E0CE5B-DE3D-4B66-886D-533B0BD7FCE4}" srcOrd="0" destOrd="0" presId="urn:microsoft.com/office/officeart/2008/layout/HexagonCluster"/>
    <dgm:cxn modelId="{7D512D88-338D-4F81-826A-F0E708C839E2}" type="presOf" srcId="{225343F1-9009-4CF3-8792-D38E9B0705AF}" destId="{ED03AC28-E020-4363-8CBC-96FDB844B894}" srcOrd="0" destOrd="0" presId="urn:microsoft.com/office/officeart/2008/layout/HexagonCluster"/>
    <dgm:cxn modelId="{A2B2A099-4A3C-4C64-BF3E-164FD7395B5D}" type="presOf" srcId="{1B3B6E5F-5830-4669-833A-8C7A6F0CA3A2}" destId="{091093C9-BDC9-4D26-8973-88BF5CA8C22A}" srcOrd="0" destOrd="0" presId="urn:microsoft.com/office/officeart/2008/layout/HexagonCluster"/>
    <dgm:cxn modelId="{982649A9-A598-482E-877A-7B2F5947C3BF}" type="presOf" srcId="{CCF1AF06-5EE2-4D24-8085-0C243F0BD4A1}" destId="{F9D03712-52C8-4264-8569-E587671B24AC}" srcOrd="0" destOrd="0" presId="urn:microsoft.com/office/officeart/2008/layout/HexagonCluster"/>
    <dgm:cxn modelId="{CF3296AA-F39D-416D-BF4E-03098D296C31}" type="presOf" srcId="{E6652BCF-855A-4183-A02E-B1C783CC9FA2}" destId="{82E6EA28-068C-40E3-AFA1-2349EFA311F8}" srcOrd="0" destOrd="0" presId="urn:microsoft.com/office/officeart/2008/layout/HexagonCluster"/>
    <dgm:cxn modelId="{848112AC-2114-41F5-839D-9F50BA8884A1}" type="presOf" srcId="{74AC7DDA-7AA0-4849-9863-746E926BF774}" destId="{2DCA851B-CB7B-48EA-BE25-0582D57AF45D}" srcOrd="0" destOrd="0" presId="urn:microsoft.com/office/officeart/2008/layout/HexagonCluster"/>
    <dgm:cxn modelId="{96ABE7C5-04FB-4A90-ABD3-8F88E881D6EC}" srcId="{D857DF65-E2CC-4055-A635-3B8D580FEF94}" destId="{74AC7DDA-7AA0-4849-9863-746E926BF774}" srcOrd="4" destOrd="0" parTransId="{7744551F-5615-44CC-A862-A01580B0BCCE}" sibTransId="{EE0CD9F5-5920-43E0-905B-485ED26FD98D}"/>
    <dgm:cxn modelId="{29BC64C8-3A7B-4EEC-9C21-FA1EF36FED34}" type="presOf" srcId="{51A76CB9-4985-4668-8073-F8245B059FE8}" destId="{7BDE3C14-A1DB-48D7-9BF2-2C3B5218DE58}" srcOrd="0" destOrd="0" presId="urn:microsoft.com/office/officeart/2008/layout/HexagonCluster"/>
    <dgm:cxn modelId="{33C2DBD6-7B30-4906-8014-32DA1241E36E}" type="presOf" srcId="{D857DF65-E2CC-4055-A635-3B8D580FEF94}" destId="{E6A2C01A-CB3A-4BAD-A3BA-A055842E0ACD}" srcOrd="0" destOrd="0" presId="urn:microsoft.com/office/officeart/2008/layout/HexagonCluster"/>
    <dgm:cxn modelId="{48F91FDE-9F1A-4681-BFAF-147BFFBE3A9B}" srcId="{D857DF65-E2CC-4055-A635-3B8D580FEF94}" destId="{E6652BCF-855A-4183-A02E-B1C783CC9FA2}" srcOrd="5" destOrd="0" parTransId="{5AE3943F-7A44-4258-A5FF-EBBC17589214}" sibTransId="{51A76CB9-4985-4668-8073-F8245B059FE8}"/>
    <dgm:cxn modelId="{B02219EF-0F6E-436B-AD7C-2713DE7F01E5}" type="presOf" srcId="{4FEFE668-B099-49DC-A011-AC6688FC9903}" destId="{34091543-4131-4941-8029-CF6E7725E733}" srcOrd="0" destOrd="0" presId="urn:microsoft.com/office/officeart/2008/layout/HexagonCluster"/>
    <dgm:cxn modelId="{012D87F1-5982-462F-A02E-93CAD46876E1}" type="presOf" srcId="{0CBA51DF-127C-4FBE-AE06-4500EF13D1F7}" destId="{F813C955-6DFE-4650-AA7D-E9BDEFE7CA9F}" srcOrd="0" destOrd="0" presId="urn:microsoft.com/office/officeart/2008/layout/HexagonCluster"/>
    <dgm:cxn modelId="{454EAF4B-6225-4C81-98A2-288E1FC6B0B6}" type="presParOf" srcId="{E6A2C01A-CB3A-4BAD-A3BA-A055842E0ACD}" destId="{EE8637FC-1056-484C-8A1B-0A0F15FDC7DD}" srcOrd="0" destOrd="0" presId="urn:microsoft.com/office/officeart/2008/layout/HexagonCluster"/>
    <dgm:cxn modelId="{74BFC65E-AD05-4090-B8A4-48F35A657F5C}" type="presParOf" srcId="{EE8637FC-1056-484C-8A1B-0A0F15FDC7DD}" destId="{091093C9-BDC9-4D26-8973-88BF5CA8C22A}" srcOrd="0" destOrd="0" presId="urn:microsoft.com/office/officeart/2008/layout/HexagonCluster"/>
    <dgm:cxn modelId="{7BCF9CDE-6833-4733-896A-44AEE3F34C43}" type="presParOf" srcId="{E6A2C01A-CB3A-4BAD-A3BA-A055842E0ACD}" destId="{5E4DFEBD-5D1E-4CF7-A2EB-5523834BC1F9}" srcOrd="1" destOrd="0" presId="urn:microsoft.com/office/officeart/2008/layout/HexagonCluster"/>
    <dgm:cxn modelId="{18FC3012-FB53-4373-889F-061E39EBB990}" type="presParOf" srcId="{5E4DFEBD-5D1E-4CF7-A2EB-5523834BC1F9}" destId="{5F21E752-75DA-4596-8952-E9F4B304101F}" srcOrd="0" destOrd="0" presId="urn:microsoft.com/office/officeart/2008/layout/HexagonCluster"/>
    <dgm:cxn modelId="{A3FF74A1-714B-4FAB-B30F-A73D90369D67}" type="presParOf" srcId="{E6A2C01A-CB3A-4BAD-A3BA-A055842E0ACD}" destId="{4E8C0936-4CF1-40D2-BEB1-17323C1313E6}" srcOrd="2" destOrd="0" presId="urn:microsoft.com/office/officeart/2008/layout/HexagonCluster"/>
    <dgm:cxn modelId="{D20422C6-87FC-42C4-916F-A89443F07D01}" type="presParOf" srcId="{4E8C0936-4CF1-40D2-BEB1-17323C1313E6}" destId="{94B7D96B-89A6-4318-8AFC-E753A0ED0FC7}" srcOrd="0" destOrd="0" presId="urn:microsoft.com/office/officeart/2008/layout/HexagonCluster"/>
    <dgm:cxn modelId="{00ABC88D-2C79-462C-A54A-6D6447804CB2}" type="presParOf" srcId="{E6A2C01A-CB3A-4BAD-A3BA-A055842E0ACD}" destId="{9F306222-3720-47A7-9B1F-8C1312D973C4}" srcOrd="3" destOrd="0" presId="urn:microsoft.com/office/officeart/2008/layout/HexagonCluster"/>
    <dgm:cxn modelId="{1B60323C-D74B-4108-B00F-B3FF1B5E0D77}" type="presParOf" srcId="{9F306222-3720-47A7-9B1F-8C1312D973C4}" destId="{78FA3B2F-8241-4BC7-94D2-EADC6F95EA7B}" srcOrd="0" destOrd="0" presId="urn:microsoft.com/office/officeart/2008/layout/HexagonCluster"/>
    <dgm:cxn modelId="{509CDC7F-32FD-4A31-9A18-B371C7A964AD}" type="presParOf" srcId="{E6A2C01A-CB3A-4BAD-A3BA-A055842E0ACD}" destId="{AE90354C-20DF-4E9E-89A2-34971AC77D6B}" srcOrd="4" destOrd="0" presId="urn:microsoft.com/office/officeart/2008/layout/HexagonCluster"/>
    <dgm:cxn modelId="{45770C6C-E9C1-49AC-B0AE-EBD43012030B}" type="presParOf" srcId="{AE90354C-20DF-4E9E-89A2-34971AC77D6B}" destId="{F813C955-6DFE-4650-AA7D-E9BDEFE7CA9F}" srcOrd="0" destOrd="0" presId="urn:microsoft.com/office/officeart/2008/layout/HexagonCluster"/>
    <dgm:cxn modelId="{69FB7500-AAD6-4910-9954-763013FC0538}" type="presParOf" srcId="{E6A2C01A-CB3A-4BAD-A3BA-A055842E0ACD}" destId="{1ED6BF53-DCBA-44CA-96C5-3DB3AAEA0E43}" srcOrd="5" destOrd="0" presId="urn:microsoft.com/office/officeart/2008/layout/HexagonCluster"/>
    <dgm:cxn modelId="{7D43F1E1-C477-4B43-8214-F4AA6BE33707}" type="presParOf" srcId="{1ED6BF53-DCBA-44CA-96C5-3DB3AAEA0E43}" destId="{9802B6EC-0493-415D-88EE-55E203F9F343}" srcOrd="0" destOrd="0" presId="urn:microsoft.com/office/officeart/2008/layout/HexagonCluster"/>
    <dgm:cxn modelId="{F281CE05-DAD5-4FFD-8CC5-0A4C857C75B1}" type="presParOf" srcId="{E6A2C01A-CB3A-4BAD-A3BA-A055842E0ACD}" destId="{CFEF7404-64DC-4893-BB10-F800FE52EED3}" srcOrd="6" destOrd="0" presId="urn:microsoft.com/office/officeart/2008/layout/HexagonCluster"/>
    <dgm:cxn modelId="{20782103-F6E8-421F-BB06-5C058732974D}" type="presParOf" srcId="{CFEF7404-64DC-4893-BB10-F800FE52EED3}" destId="{ED03AC28-E020-4363-8CBC-96FDB844B894}" srcOrd="0" destOrd="0" presId="urn:microsoft.com/office/officeart/2008/layout/HexagonCluster"/>
    <dgm:cxn modelId="{6A6B5141-8387-42D0-A3AE-B90A5BFDEECB}" type="presParOf" srcId="{E6A2C01A-CB3A-4BAD-A3BA-A055842E0ACD}" destId="{E9D6AAF3-188A-4A9F-8EF7-01712829DD0D}" srcOrd="7" destOrd="0" presId="urn:microsoft.com/office/officeart/2008/layout/HexagonCluster"/>
    <dgm:cxn modelId="{A8FF4086-32B0-4E6F-9A67-B3D0BBF88BAB}" type="presParOf" srcId="{E9D6AAF3-188A-4A9F-8EF7-01712829DD0D}" destId="{47A84F1C-2962-405F-9980-3D9372F5E437}" srcOrd="0" destOrd="0" presId="urn:microsoft.com/office/officeart/2008/layout/HexagonCluster"/>
    <dgm:cxn modelId="{39B6C9D2-6710-4ADC-9909-E8BB473CAB41}" type="presParOf" srcId="{E6A2C01A-CB3A-4BAD-A3BA-A055842E0ACD}" destId="{2631E877-1F25-42DF-8E7B-5A654A9B3AAA}" srcOrd="8" destOrd="0" presId="urn:microsoft.com/office/officeart/2008/layout/HexagonCluster"/>
    <dgm:cxn modelId="{9FE8D29F-9409-4353-9D7F-A7045136B604}" type="presParOf" srcId="{2631E877-1F25-42DF-8E7B-5A654A9B3AAA}" destId="{F9D03712-52C8-4264-8569-E587671B24AC}" srcOrd="0" destOrd="0" presId="urn:microsoft.com/office/officeart/2008/layout/HexagonCluster"/>
    <dgm:cxn modelId="{B61B6663-0E7A-46DB-88D5-1E3E25B7F730}" type="presParOf" srcId="{E6A2C01A-CB3A-4BAD-A3BA-A055842E0ACD}" destId="{723A0A29-86AB-4A46-A437-DCEF4D3C5B59}" srcOrd="9" destOrd="0" presId="urn:microsoft.com/office/officeart/2008/layout/HexagonCluster"/>
    <dgm:cxn modelId="{150A92EB-75B2-45E8-A3CE-FA47F121B9EF}" type="presParOf" srcId="{723A0A29-86AB-4A46-A437-DCEF4D3C5B59}" destId="{6C65CD9B-026E-4B45-9EDA-903003979414}" srcOrd="0" destOrd="0" presId="urn:microsoft.com/office/officeart/2008/layout/HexagonCluster"/>
    <dgm:cxn modelId="{F85E537A-9E53-4A7B-9D2F-21CC60873669}" type="presParOf" srcId="{E6A2C01A-CB3A-4BAD-A3BA-A055842E0ACD}" destId="{236C9F88-D075-4844-93F4-CA0019F6FA4E}" srcOrd="10" destOrd="0" presId="urn:microsoft.com/office/officeart/2008/layout/HexagonCluster"/>
    <dgm:cxn modelId="{9F43F496-1F14-492B-A5C1-480F0C142255}" type="presParOf" srcId="{236C9F88-D075-4844-93F4-CA0019F6FA4E}" destId="{589F9161-6503-41BC-8B31-6B115B924203}" srcOrd="0" destOrd="0" presId="urn:microsoft.com/office/officeart/2008/layout/HexagonCluster"/>
    <dgm:cxn modelId="{D32A6330-E8F2-45CC-ACBE-100DBB2AA160}" type="presParOf" srcId="{E6A2C01A-CB3A-4BAD-A3BA-A055842E0ACD}" destId="{2D064C25-2DE0-40C1-B442-FF5AF4CF04A7}" srcOrd="11" destOrd="0" presId="urn:microsoft.com/office/officeart/2008/layout/HexagonCluster"/>
    <dgm:cxn modelId="{471BC372-7799-4E29-83C9-448F6034474A}" type="presParOf" srcId="{2D064C25-2DE0-40C1-B442-FF5AF4CF04A7}" destId="{A2AF3D2F-3923-41CC-8B98-FB9F2D3949A6}" srcOrd="0" destOrd="0" presId="urn:microsoft.com/office/officeart/2008/layout/HexagonCluster"/>
    <dgm:cxn modelId="{068ACF4C-DEE8-468E-B922-E2A7778C291E}" type="presParOf" srcId="{E6A2C01A-CB3A-4BAD-A3BA-A055842E0ACD}" destId="{A30797DB-9662-457F-9C42-11E4CF8B2CF8}" srcOrd="12" destOrd="0" presId="urn:microsoft.com/office/officeart/2008/layout/HexagonCluster"/>
    <dgm:cxn modelId="{E2198396-2F5A-44B0-9B43-1C66D00FB710}" type="presParOf" srcId="{A30797DB-9662-457F-9C42-11E4CF8B2CF8}" destId="{34091543-4131-4941-8029-CF6E7725E733}" srcOrd="0" destOrd="0" presId="urn:microsoft.com/office/officeart/2008/layout/HexagonCluster"/>
    <dgm:cxn modelId="{311325BF-EA43-42F6-AF89-362FA867FAC8}" type="presParOf" srcId="{E6A2C01A-CB3A-4BAD-A3BA-A055842E0ACD}" destId="{5919F582-A257-4BDE-87E3-E05E7BD2F7D5}" srcOrd="13" destOrd="0" presId="urn:microsoft.com/office/officeart/2008/layout/HexagonCluster"/>
    <dgm:cxn modelId="{83DDE0CF-3E63-45AE-8328-C1A5D286DDB7}" type="presParOf" srcId="{5919F582-A257-4BDE-87E3-E05E7BD2F7D5}" destId="{2DC2D80F-FE2C-4610-B38D-44AFD406FBCE}" srcOrd="0" destOrd="0" presId="urn:microsoft.com/office/officeart/2008/layout/HexagonCluster"/>
    <dgm:cxn modelId="{44376E54-7A89-4653-9520-EE8815E0A0FA}" type="presParOf" srcId="{E6A2C01A-CB3A-4BAD-A3BA-A055842E0ACD}" destId="{2E55BEC0-CB1C-49DD-B026-9BE1F48CB827}" srcOrd="14" destOrd="0" presId="urn:microsoft.com/office/officeart/2008/layout/HexagonCluster"/>
    <dgm:cxn modelId="{55209819-EC79-4960-93D7-79CCD93560BC}" type="presParOf" srcId="{2E55BEC0-CB1C-49DD-B026-9BE1F48CB827}" destId="{73E0CE5B-DE3D-4B66-886D-533B0BD7FCE4}" srcOrd="0" destOrd="0" presId="urn:microsoft.com/office/officeart/2008/layout/HexagonCluster"/>
    <dgm:cxn modelId="{0D837BC9-1206-48BC-9800-47EA92920591}" type="presParOf" srcId="{E6A2C01A-CB3A-4BAD-A3BA-A055842E0ACD}" destId="{E342E92E-2627-418F-A03A-AFD073737EB7}" srcOrd="15" destOrd="0" presId="urn:microsoft.com/office/officeart/2008/layout/HexagonCluster"/>
    <dgm:cxn modelId="{BD9447BC-1BA2-43B2-AE60-D75D2D9F32A2}" type="presParOf" srcId="{E342E92E-2627-418F-A03A-AFD073737EB7}" destId="{6F34B5D2-EAC4-4D9D-A6DE-0305B3DCF348}" srcOrd="0" destOrd="0" presId="urn:microsoft.com/office/officeart/2008/layout/HexagonCluster"/>
    <dgm:cxn modelId="{34298BFF-D370-4707-8093-5BBAC79881B1}" type="presParOf" srcId="{E6A2C01A-CB3A-4BAD-A3BA-A055842E0ACD}" destId="{DE06C150-355E-46D7-88F6-5AF7DD0D46D1}" srcOrd="16" destOrd="0" presId="urn:microsoft.com/office/officeart/2008/layout/HexagonCluster"/>
    <dgm:cxn modelId="{62180B8B-D589-4463-B24F-DD951CF758B7}" type="presParOf" srcId="{DE06C150-355E-46D7-88F6-5AF7DD0D46D1}" destId="{2DCA851B-CB7B-48EA-BE25-0582D57AF45D}" srcOrd="0" destOrd="0" presId="urn:microsoft.com/office/officeart/2008/layout/HexagonCluster"/>
    <dgm:cxn modelId="{DDC3158A-C5AE-4DA6-875F-60970881DD61}" type="presParOf" srcId="{E6A2C01A-CB3A-4BAD-A3BA-A055842E0ACD}" destId="{1E3A2382-48A7-4035-BEE1-1E9617B18CE1}" srcOrd="17" destOrd="0" presId="urn:microsoft.com/office/officeart/2008/layout/HexagonCluster"/>
    <dgm:cxn modelId="{5A0C9BE2-51F0-41FF-99EF-1312DBD5B17C}" type="presParOf" srcId="{1E3A2382-48A7-4035-BEE1-1E9617B18CE1}" destId="{01C9D486-19CE-4BE9-8F04-9096D2D19FF5}" srcOrd="0" destOrd="0" presId="urn:microsoft.com/office/officeart/2008/layout/HexagonCluster"/>
    <dgm:cxn modelId="{9DDD97C8-EAB3-4C44-93BC-626AB239115D}" type="presParOf" srcId="{E6A2C01A-CB3A-4BAD-A3BA-A055842E0ACD}" destId="{F03E3C7E-DF9D-4336-BB11-1C4D8D907F73}" srcOrd="18" destOrd="0" presId="urn:microsoft.com/office/officeart/2008/layout/HexagonCluster"/>
    <dgm:cxn modelId="{34E60B8E-3547-4909-B879-C32CCA030291}" type="presParOf" srcId="{F03E3C7E-DF9D-4336-BB11-1C4D8D907F73}" destId="{634D091F-E249-4DC0-8CA7-CC7908D7041A}" srcOrd="0" destOrd="0" presId="urn:microsoft.com/office/officeart/2008/layout/HexagonCluster"/>
    <dgm:cxn modelId="{060F440E-50DA-44F2-8AC0-E381809919CD}" type="presParOf" srcId="{E6A2C01A-CB3A-4BAD-A3BA-A055842E0ACD}" destId="{CD20C9E8-EF2E-4190-92F8-610CBCF05743}" srcOrd="19" destOrd="0" presId="urn:microsoft.com/office/officeart/2008/layout/HexagonCluster"/>
    <dgm:cxn modelId="{9CBE6DAF-338B-43B7-B544-B64E544C5CA6}" type="presParOf" srcId="{CD20C9E8-EF2E-4190-92F8-610CBCF05743}" destId="{C446FF89-4F8D-46F6-87DD-60444107F7DF}" srcOrd="0" destOrd="0" presId="urn:microsoft.com/office/officeart/2008/layout/HexagonCluster"/>
    <dgm:cxn modelId="{8B46C7F0-A946-4C3E-909F-37CAFDA71216}" type="presParOf" srcId="{E6A2C01A-CB3A-4BAD-A3BA-A055842E0ACD}" destId="{5371D220-60A4-4275-9EB9-2DE663221EF3}" srcOrd="20" destOrd="0" presId="urn:microsoft.com/office/officeart/2008/layout/HexagonCluster"/>
    <dgm:cxn modelId="{0C898865-17EA-43D5-AC76-7D42CF1AEC86}" type="presParOf" srcId="{5371D220-60A4-4275-9EB9-2DE663221EF3}" destId="{82E6EA28-068C-40E3-AFA1-2349EFA311F8}" srcOrd="0" destOrd="0" presId="urn:microsoft.com/office/officeart/2008/layout/HexagonCluster"/>
    <dgm:cxn modelId="{C520BE09-3E23-4A3A-825A-227884025882}" type="presParOf" srcId="{E6A2C01A-CB3A-4BAD-A3BA-A055842E0ACD}" destId="{521E74AF-7F54-4384-ABB8-4FD92AEA1770}" srcOrd="21" destOrd="0" presId="urn:microsoft.com/office/officeart/2008/layout/HexagonCluster"/>
    <dgm:cxn modelId="{264E96A8-F757-4685-B8A6-FEFB4F811BE5}" type="presParOf" srcId="{521E74AF-7F54-4384-ABB8-4FD92AEA1770}" destId="{2C757E55-F2C6-42E1-9F7E-CA83C54A0069}" srcOrd="0" destOrd="0" presId="urn:microsoft.com/office/officeart/2008/layout/HexagonCluster"/>
    <dgm:cxn modelId="{00937ECC-AEB6-4500-B327-E1CD0C9592E0}" type="presParOf" srcId="{E6A2C01A-CB3A-4BAD-A3BA-A055842E0ACD}" destId="{7CF4809D-29DF-4789-8F73-815EAA9590B8}" srcOrd="22" destOrd="0" presId="urn:microsoft.com/office/officeart/2008/layout/HexagonCluster"/>
    <dgm:cxn modelId="{44DEDE54-6E7D-4EFE-A4AB-E10427BD300D}" type="presParOf" srcId="{7CF4809D-29DF-4789-8F73-815EAA9590B8}" destId="{7BDE3C14-A1DB-48D7-9BF2-2C3B5218DE58}" srcOrd="0" destOrd="0" presId="urn:microsoft.com/office/officeart/2008/layout/HexagonCluster"/>
    <dgm:cxn modelId="{0A292BC7-0DBC-474A-8E2B-159E4F4904CC}" type="presParOf" srcId="{E6A2C01A-CB3A-4BAD-A3BA-A055842E0ACD}" destId="{AD914546-005D-4CAE-B0DD-21CC30858EEC}" srcOrd="23" destOrd="0" presId="urn:microsoft.com/office/officeart/2008/layout/HexagonCluster"/>
    <dgm:cxn modelId="{80A1CEBD-E122-4200-9B35-6D8C145C0AEC}" type="presParOf" srcId="{AD914546-005D-4CAE-B0DD-21CC30858EEC}" destId="{EAB12DCD-F9EB-405B-9AF6-D94009B1D39F}" srcOrd="0" destOrd="0" presId="urn:microsoft.com/office/officeart/2008/layout/Hexagon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1093C9-BDC9-4D26-8973-88BF5CA8C22A}">
      <dsp:nvSpPr>
        <dsp:cNvPr id="0" name=""/>
        <dsp:cNvSpPr/>
      </dsp:nvSpPr>
      <dsp:spPr>
        <a:xfrm>
          <a:off x="1289066" y="2795593"/>
          <a:ext cx="3138790" cy="1643915"/>
        </a:xfrm>
        <a:prstGeom prst="hexagon">
          <a:avLst>
            <a:gd name="adj" fmla="val 25000"/>
            <a:gd name="vf" fmla="val 11547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0" tIns="25400" rIns="0" bIns="2540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2000" kern="1200" dirty="0">
              <a:latin typeface="Calibri"/>
              <a:cs typeface="Segoe UI"/>
            </a:rPr>
            <a:t>'Pregnant and have a   lot of appointments'</a:t>
          </a:r>
          <a:endParaRPr lang="en-AU" sz="2000" kern="1200" dirty="0"/>
        </a:p>
      </dsp:txBody>
      <dsp:txXfrm>
        <a:off x="1687625" y="3004335"/>
        <a:ext cx="2341672" cy="1226431"/>
      </dsp:txXfrm>
    </dsp:sp>
    <dsp:sp modelId="{5F21E752-75DA-4596-8952-E9F4B304101F}">
      <dsp:nvSpPr>
        <dsp:cNvPr id="0" name=""/>
        <dsp:cNvSpPr/>
      </dsp:nvSpPr>
      <dsp:spPr>
        <a:xfrm>
          <a:off x="7664506" y="3227478"/>
          <a:ext cx="194764" cy="168021"/>
        </a:xfrm>
        <a:prstGeom prst="hexagon">
          <a:avLst>
            <a:gd name="adj" fmla="val 25000"/>
            <a:gd name="vf" fmla="val 115470"/>
          </a:avLst>
        </a:prstGeom>
        <a:solidFill>
          <a:schemeClr val="lt1">
            <a:hueOff val="0"/>
            <a:satOff val="0"/>
            <a:lumOff val="0"/>
            <a:alphaOff val="0"/>
          </a:schemeClr>
        </a:solidFill>
        <a:ln w="12700" cap="flat" cmpd="sng" algn="ctr">
          <a:solidFill>
            <a:schemeClr val="accent4">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 modelId="{94B7D96B-89A6-4318-8AFC-E753A0ED0FC7}">
      <dsp:nvSpPr>
        <dsp:cNvPr id="0" name=""/>
        <dsp:cNvSpPr/>
      </dsp:nvSpPr>
      <dsp:spPr>
        <a:xfrm>
          <a:off x="41747" y="3277084"/>
          <a:ext cx="941825" cy="833850"/>
        </a:xfrm>
        <a:prstGeom prst="hexagon">
          <a:avLst>
            <a:gd name="adj" fmla="val 25000"/>
            <a:gd name="vf" fmla="val 115470"/>
          </a:avLst>
        </a:prstGeom>
        <a:solidFill>
          <a:schemeClr val="bg1">
            <a:alpha val="90000"/>
          </a:schemeClr>
        </a:solidFill>
        <a:ln w="1270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78FA3B2F-8241-4BC7-94D2-EADC6F95EA7B}">
      <dsp:nvSpPr>
        <dsp:cNvPr id="0" name=""/>
        <dsp:cNvSpPr/>
      </dsp:nvSpPr>
      <dsp:spPr>
        <a:xfrm>
          <a:off x="1732346" y="2880679"/>
          <a:ext cx="194764" cy="168021"/>
        </a:xfrm>
        <a:prstGeom prst="hexagon">
          <a:avLst>
            <a:gd name="adj" fmla="val 25000"/>
            <a:gd name="vf" fmla="val 115470"/>
          </a:avLst>
        </a:prstGeom>
        <a:solidFill>
          <a:schemeClr val="lt1">
            <a:hueOff val="0"/>
            <a:satOff val="0"/>
            <a:lumOff val="0"/>
            <a:alphaOff val="0"/>
          </a:schemeClr>
        </a:solidFill>
        <a:ln w="12700" cap="flat" cmpd="sng" algn="ctr">
          <a:solidFill>
            <a:schemeClr val="accent4">
              <a:hueOff val="599994"/>
              <a:satOff val="-2655"/>
              <a:lumOff val="-446"/>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 modelId="{F813C955-6DFE-4650-AA7D-E9BDEFE7CA9F}">
      <dsp:nvSpPr>
        <dsp:cNvPr id="0" name=""/>
        <dsp:cNvSpPr/>
      </dsp:nvSpPr>
      <dsp:spPr>
        <a:xfrm>
          <a:off x="5454161" y="3170935"/>
          <a:ext cx="3445357" cy="1433717"/>
        </a:xfrm>
        <a:prstGeom prst="hexagon">
          <a:avLst>
            <a:gd name="adj" fmla="val 25000"/>
            <a:gd name="vf" fmla="val 115470"/>
          </a:avLst>
        </a:prstGeom>
        <a:gradFill rotWithShape="0">
          <a:gsLst>
            <a:gs pos="0">
              <a:schemeClr val="accent4">
                <a:hueOff val="1319987"/>
                <a:satOff val="-5840"/>
                <a:lumOff val="-981"/>
                <a:alphaOff val="0"/>
                <a:satMod val="103000"/>
                <a:lumMod val="102000"/>
                <a:tint val="94000"/>
              </a:schemeClr>
            </a:gs>
            <a:gs pos="50000">
              <a:schemeClr val="accent4">
                <a:hueOff val="1319987"/>
                <a:satOff val="-5840"/>
                <a:lumOff val="-981"/>
                <a:alphaOff val="0"/>
                <a:satMod val="110000"/>
                <a:lumMod val="100000"/>
                <a:shade val="100000"/>
              </a:schemeClr>
            </a:gs>
            <a:gs pos="100000">
              <a:schemeClr val="accent4">
                <a:hueOff val="1319987"/>
                <a:satOff val="-5840"/>
                <a:lumOff val="-981"/>
                <a:alphaOff val="0"/>
                <a:lumMod val="99000"/>
                <a:satMod val="120000"/>
                <a:shade val="78000"/>
              </a:schemeClr>
            </a:gs>
          </a:gsLst>
          <a:lin ang="5400000" scaled="0"/>
        </a:gradFill>
        <a:ln w="12700" cap="flat" cmpd="sng" algn="ctr">
          <a:solidFill>
            <a:schemeClr val="accent4">
              <a:hueOff val="1319987"/>
              <a:satOff val="-5840"/>
              <a:lumOff val="-981"/>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0" tIns="25400" rIns="0" bIns="2540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2000" kern="1200" dirty="0">
              <a:latin typeface="Calibri"/>
              <a:cs typeface="Segoe UI"/>
            </a:rPr>
            <a:t>'Professional Experience'</a:t>
          </a:r>
        </a:p>
      </dsp:txBody>
      <dsp:txXfrm>
        <a:off x="5860751" y="3340129"/>
        <a:ext cx="2632178" cy="1095329"/>
      </dsp:txXfrm>
    </dsp:sp>
    <dsp:sp modelId="{9802B6EC-0493-415D-88EE-55E203F9F343}">
      <dsp:nvSpPr>
        <dsp:cNvPr id="0" name=""/>
        <dsp:cNvSpPr/>
      </dsp:nvSpPr>
      <dsp:spPr>
        <a:xfrm>
          <a:off x="3922704" y="1418222"/>
          <a:ext cx="194764" cy="168021"/>
        </a:xfrm>
        <a:prstGeom prst="hexagon">
          <a:avLst>
            <a:gd name="adj" fmla="val 25000"/>
            <a:gd name="vf" fmla="val 115470"/>
          </a:avLst>
        </a:prstGeom>
        <a:solidFill>
          <a:schemeClr val="lt1">
            <a:hueOff val="0"/>
            <a:satOff val="0"/>
            <a:lumOff val="0"/>
            <a:alphaOff val="0"/>
          </a:schemeClr>
        </a:solidFill>
        <a:ln w="12700" cap="flat" cmpd="sng" algn="ctr">
          <a:solidFill>
            <a:schemeClr val="accent4">
              <a:hueOff val="1199989"/>
              <a:satOff val="-5309"/>
              <a:lumOff val="-891"/>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 modelId="{ED03AC28-E020-4363-8CBC-96FDB844B894}">
      <dsp:nvSpPr>
        <dsp:cNvPr id="0" name=""/>
        <dsp:cNvSpPr/>
      </dsp:nvSpPr>
      <dsp:spPr>
        <a:xfrm>
          <a:off x="5028924" y="140732"/>
          <a:ext cx="973933" cy="894310"/>
        </a:xfrm>
        <a:prstGeom prst="hexagon">
          <a:avLst>
            <a:gd name="adj" fmla="val 25000"/>
            <a:gd name="vf" fmla="val 115470"/>
          </a:avLst>
        </a:prstGeom>
        <a:solidFill>
          <a:schemeClr val="bg1">
            <a:alpha val="90000"/>
          </a:schemeClr>
        </a:solidFill>
        <a:ln w="12700" cap="flat" cmpd="sng" algn="ctr">
          <a:solidFill>
            <a:schemeClr val="accent4">
              <a:hueOff val="1319987"/>
              <a:satOff val="-5840"/>
              <a:lumOff val="-981"/>
              <a:alphaOff val="0"/>
            </a:schemeClr>
          </a:solidFill>
          <a:prstDash val="solid"/>
          <a:miter lim="800000"/>
        </a:ln>
        <a:effectLst/>
      </dsp:spPr>
      <dsp:style>
        <a:lnRef idx="1">
          <a:scrgbClr r="0" g="0" b="0"/>
        </a:lnRef>
        <a:fillRef idx="1">
          <a:scrgbClr r="0" g="0" b="0"/>
        </a:fillRef>
        <a:effectRef idx="2">
          <a:scrgbClr r="0" g="0" b="0"/>
        </a:effectRef>
        <a:fontRef idx="minor"/>
      </dsp:style>
    </dsp:sp>
    <dsp:sp modelId="{47A84F1C-2962-405F-9980-3D9372F5E437}">
      <dsp:nvSpPr>
        <dsp:cNvPr id="0" name=""/>
        <dsp:cNvSpPr/>
      </dsp:nvSpPr>
      <dsp:spPr>
        <a:xfrm>
          <a:off x="4205107" y="1366907"/>
          <a:ext cx="194764" cy="168021"/>
        </a:xfrm>
        <a:prstGeom prst="hexagon">
          <a:avLst>
            <a:gd name="adj" fmla="val 25000"/>
            <a:gd name="vf" fmla="val 115470"/>
          </a:avLst>
        </a:prstGeom>
        <a:solidFill>
          <a:schemeClr val="lt1">
            <a:hueOff val="0"/>
            <a:satOff val="0"/>
            <a:lumOff val="0"/>
            <a:alphaOff val="0"/>
          </a:schemeClr>
        </a:solidFill>
        <a:ln w="12700" cap="flat" cmpd="sng" algn="ctr">
          <a:solidFill>
            <a:schemeClr val="accent4">
              <a:hueOff val="1799983"/>
              <a:satOff val="-7964"/>
              <a:lumOff val="-1337"/>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 modelId="{F9D03712-52C8-4264-8569-E587671B24AC}">
      <dsp:nvSpPr>
        <dsp:cNvPr id="0" name=""/>
        <dsp:cNvSpPr/>
      </dsp:nvSpPr>
      <dsp:spPr>
        <a:xfrm>
          <a:off x="8452564" y="1542072"/>
          <a:ext cx="2142316" cy="1433717"/>
        </a:xfrm>
        <a:prstGeom prst="hexagon">
          <a:avLst>
            <a:gd name="adj" fmla="val 25000"/>
            <a:gd name="vf" fmla="val 115470"/>
          </a:avLst>
        </a:prstGeom>
        <a:gradFill rotWithShape="0">
          <a:gsLst>
            <a:gs pos="0">
              <a:schemeClr val="accent4">
                <a:hueOff val="2639975"/>
                <a:satOff val="-11681"/>
                <a:lumOff val="-1961"/>
                <a:alphaOff val="0"/>
                <a:satMod val="103000"/>
                <a:lumMod val="102000"/>
                <a:tint val="94000"/>
              </a:schemeClr>
            </a:gs>
            <a:gs pos="50000">
              <a:schemeClr val="accent4">
                <a:hueOff val="2639975"/>
                <a:satOff val="-11681"/>
                <a:lumOff val="-1961"/>
                <a:alphaOff val="0"/>
                <a:satMod val="110000"/>
                <a:lumMod val="100000"/>
                <a:shade val="100000"/>
              </a:schemeClr>
            </a:gs>
            <a:gs pos="100000">
              <a:schemeClr val="accent4">
                <a:hueOff val="2639975"/>
                <a:satOff val="-11681"/>
                <a:lumOff val="-1961"/>
                <a:alphaOff val="0"/>
                <a:lumMod val="99000"/>
                <a:satMod val="120000"/>
                <a:shade val="78000"/>
              </a:schemeClr>
            </a:gs>
          </a:gsLst>
          <a:lin ang="5400000" scaled="0"/>
        </a:gradFill>
        <a:ln w="12700" cap="flat" cmpd="sng" algn="ctr">
          <a:solidFill>
            <a:schemeClr val="accent4">
              <a:hueOff val="2639975"/>
              <a:satOff val="-11681"/>
              <a:lumOff val="-1961"/>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0" tIns="25400" rIns="0" bIns="2540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2000" kern="1200" dirty="0">
              <a:latin typeface="Calibri"/>
              <a:cs typeface="Segoe UI"/>
            </a:rPr>
            <a:t>'I work all day'</a:t>
          </a:r>
          <a:endParaRPr lang="en-AU" sz="2000" kern="1200" dirty="0"/>
        </a:p>
      </dsp:txBody>
      <dsp:txXfrm>
        <a:off x="8750567" y="1741506"/>
        <a:ext cx="1546310" cy="1034849"/>
      </dsp:txXfrm>
    </dsp:sp>
    <dsp:sp modelId="{6C65CD9B-026E-4B45-9EDA-903003979414}">
      <dsp:nvSpPr>
        <dsp:cNvPr id="0" name=""/>
        <dsp:cNvSpPr/>
      </dsp:nvSpPr>
      <dsp:spPr>
        <a:xfrm>
          <a:off x="3180469" y="973811"/>
          <a:ext cx="194764" cy="168021"/>
        </a:xfrm>
        <a:prstGeom prst="hexagon">
          <a:avLst>
            <a:gd name="adj" fmla="val 25000"/>
            <a:gd name="vf" fmla="val 115470"/>
          </a:avLst>
        </a:prstGeom>
        <a:solidFill>
          <a:schemeClr val="lt1">
            <a:hueOff val="0"/>
            <a:satOff val="0"/>
            <a:lumOff val="0"/>
            <a:alphaOff val="0"/>
          </a:schemeClr>
        </a:solidFill>
        <a:ln w="12700" cap="flat" cmpd="sng" algn="ctr">
          <a:solidFill>
            <a:schemeClr val="accent4">
              <a:hueOff val="2399977"/>
              <a:satOff val="-10619"/>
              <a:lumOff val="-1783"/>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 modelId="{589F9161-6503-41BC-8B31-6B115B924203}">
      <dsp:nvSpPr>
        <dsp:cNvPr id="0" name=""/>
        <dsp:cNvSpPr/>
      </dsp:nvSpPr>
      <dsp:spPr>
        <a:xfrm>
          <a:off x="759316" y="233208"/>
          <a:ext cx="931190" cy="787211"/>
        </a:xfrm>
        <a:prstGeom prst="hexagon">
          <a:avLst>
            <a:gd name="adj" fmla="val 25000"/>
            <a:gd name="vf" fmla="val 115470"/>
          </a:avLst>
        </a:prstGeom>
        <a:solidFill>
          <a:schemeClr val="bg1">
            <a:alpha val="90000"/>
          </a:schemeClr>
        </a:solidFill>
        <a:ln w="12700" cap="flat" cmpd="sng" algn="ctr">
          <a:solidFill>
            <a:schemeClr val="accent4">
              <a:hueOff val="2639975"/>
              <a:satOff val="-11681"/>
              <a:lumOff val="-1961"/>
              <a:alphaOff val="0"/>
            </a:schemeClr>
          </a:solidFill>
          <a:prstDash val="solid"/>
          <a:miter lim="800000"/>
        </a:ln>
        <a:effectLst/>
      </dsp:spPr>
      <dsp:style>
        <a:lnRef idx="1">
          <a:scrgbClr r="0" g="0" b="0"/>
        </a:lnRef>
        <a:fillRef idx="1">
          <a:scrgbClr r="0" g="0" b="0"/>
        </a:fillRef>
        <a:effectRef idx="2">
          <a:scrgbClr r="0" g="0" b="0"/>
        </a:effectRef>
        <a:fontRef idx="minor"/>
      </dsp:style>
    </dsp:sp>
    <dsp:sp modelId="{A2AF3D2F-3923-41CC-8B98-FB9F2D3949A6}">
      <dsp:nvSpPr>
        <dsp:cNvPr id="0" name=""/>
        <dsp:cNvSpPr/>
      </dsp:nvSpPr>
      <dsp:spPr>
        <a:xfrm>
          <a:off x="3520423" y="784557"/>
          <a:ext cx="194764" cy="168021"/>
        </a:xfrm>
        <a:prstGeom prst="hexagon">
          <a:avLst>
            <a:gd name="adj" fmla="val 25000"/>
            <a:gd name="vf" fmla="val 115470"/>
          </a:avLst>
        </a:prstGeom>
        <a:solidFill>
          <a:schemeClr val="lt1">
            <a:hueOff val="0"/>
            <a:satOff val="0"/>
            <a:lumOff val="0"/>
            <a:alphaOff val="0"/>
          </a:schemeClr>
        </a:solidFill>
        <a:ln w="12700" cap="flat" cmpd="sng" algn="ctr">
          <a:solidFill>
            <a:schemeClr val="accent4">
              <a:hueOff val="2999971"/>
              <a:satOff val="-13274"/>
              <a:lumOff val="-2229"/>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 modelId="{34091543-4131-4941-8029-CF6E7725E733}">
      <dsp:nvSpPr>
        <dsp:cNvPr id="0" name=""/>
        <dsp:cNvSpPr/>
      </dsp:nvSpPr>
      <dsp:spPr>
        <a:xfrm>
          <a:off x="2056742" y="233211"/>
          <a:ext cx="2772081" cy="1499640"/>
        </a:xfrm>
        <a:prstGeom prst="hexagon">
          <a:avLst>
            <a:gd name="adj" fmla="val 25000"/>
            <a:gd name="vf" fmla="val 115470"/>
          </a:avLst>
        </a:prstGeom>
        <a:gradFill rotWithShape="0">
          <a:gsLst>
            <a:gs pos="0">
              <a:schemeClr val="accent4">
                <a:hueOff val="3959962"/>
                <a:satOff val="-17521"/>
                <a:lumOff val="-2942"/>
                <a:alphaOff val="0"/>
                <a:satMod val="103000"/>
                <a:lumMod val="102000"/>
                <a:tint val="94000"/>
              </a:schemeClr>
            </a:gs>
            <a:gs pos="50000">
              <a:schemeClr val="accent4">
                <a:hueOff val="3959962"/>
                <a:satOff val="-17521"/>
                <a:lumOff val="-2942"/>
                <a:alphaOff val="0"/>
                <a:satMod val="110000"/>
                <a:lumMod val="100000"/>
                <a:shade val="100000"/>
              </a:schemeClr>
            </a:gs>
            <a:gs pos="100000">
              <a:schemeClr val="accent4">
                <a:hueOff val="3959962"/>
                <a:satOff val="-17521"/>
                <a:lumOff val="-2942"/>
                <a:alphaOff val="0"/>
                <a:lumMod val="99000"/>
                <a:satMod val="120000"/>
                <a:shade val="78000"/>
              </a:schemeClr>
            </a:gs>
          </a:gsLst>
          <a:lin ang="5400000" scaled="0"/>
        </a:gradFill>
        <a:ln w="12700" cap="flat" cmpd="sng" algn="ctr">
          <a:solidFill>
            <a:schemeClr val="accent4">
              <a:hueOff val="3959962"/>
              <a:satOff val="-17521"/>
              <a:lumOff val="-2942"/>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0" tIns="25400" rIns="0" bIns="25400" numCol="1" spcCol="1270" anchor="ctr" anchorCtr="0">
          <a:noAutofit/>
        </a:bodyPr>
        <a:lstStyle/>
        <a:p>
          <a:pPr marL="0" marR="0" lvl="0" indent="0" algn="ctr" defTabSz="2400300" eaLnBrk="1" fontAlgn="auto" latinLnBrk="0" hangingPunct="1">
            <a:lnSpc>
              <a:spcPct val="90000"/>
            </a:lnSpc>
            <a:spcBef>
              <a:spcPct val="0"/>
            </a:spcBef>
            <a:spcAft>
              <a:spcPct val="35000"/>
            </a:spcAft>
            <a:buClrTx/>
            <a:buSzTx/>
            <a:buFontTx/>
            <a:buNone/>
            <a:tabLst/>
            <a:defRPr/>
          </a:pPr>
          <a:r>
            <a:rPr lang="en-AU" sz="2000" kern="1200" dirty="0">
              <a:latin typeface="Calibri"/>
              <a:ea typeface="+mn-lt"/>
              <a:cs typeface="+mn-lt"/>
            </a:rPr>
            <a:t>'Take in information at your own pace'</a:t>
          </a:r>
        </a:p>
      </dsp:txBody>
      <dsp:txXfrm>
        <a:off x="2412719" y="425787"/>
        <a:ext cx="2060127" cy="1114488"/>
      </dsp:txXfrm>
    </dsp:sp>
    <dsp:sp modelId="{2DC2D80F-FE2C-4610-B38D-44AFD406FBCE}">
      <dsp:nvSpPr>
        <dsp:cNvPr id="0" name=""/>
        <dsp:cNvSpPr/>
      </dsp:nvSpPr>
      <dsp:spPr>
        <a:xfrm>
          <a:off x="6320386" y="1317601"/>
          <a:ext cx="194764" cy="168021"/>
        </a:xfrm>
        <a:prstGeom prst="hexagon">
          <a:avLst>
            <a:gd name="adj" fmla="val 25000"/>
            <a:gd name="vf" fmla="val 115470"/>
          </a:avLst>
        </a:prstGeom>
        <a:solidFill>
          <a:schemeClr val="lt1">
            <a:hueOff val="0"/>
            <a:satOff val="0"/>
            <a:lumOff val="0"/>
            <a:alphaOff val="0"/>
          </a:schemeClr>
        </a:solidFill>
        <a:ln w="12700" cap="flat" cmpd="sng" algn="ctr">
          <a:solidFill>
            <a:schemeClr val="accent4">
              <a:hueOff val="3599966"/>
              <a:satOff val="-15928"/>
              <a:lumOff val="-2674"/>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 modelId="{73E0CE5B-DE3D-4B66-886D-533B0BD7FCE4}">
      <dsp:nvSpPr>
        <dsp:cNvPr id="0" name=""/>
        <dsp:cNvSpPr/>
      </dsp:nvSpPr>
      <dsp:spPr>
        <a:xfrm>
          <a:off x="8943770" y="233208"/>
          <a:ext cx="700993" cy="557601"/>
        </a:xfrm>
        <a:prstGeom prst="hexagon">
          <a:avLst>
            <a:gd name="adj" fmla="val 25000"/>
            <a:gd name="vf" fmla="val 115470"/>
          </a:avLst>
        </a:prstGeom>
        <a:solidFill>
          <a:schemeClr val="bg1">
            <a:alpha val="90000"/>
          </a:schemeClr>
        </a:solidFill>
        <a:ln w="12700" cap="flat" cmpd="sng" algn="ctr">
          <a:solidFill>
            <a:schemeClr val="accent4">
              <a:hueOff val="3959962"/>
              <a:satOff val="-17521"/>
              <a:lumOff val="-2942"/>
              <a:alphaOff val="0"/>
            </a:schemeClr>
          </a:solidFill>
          <a:prstDash val="solid"/>
          <a:miter lim="800000"/>
        </a:ln>
        <a:effectLst/>
      </dsp:spPr>
      <dsp:style>
        <a:lnRef idx="1">
          <a:scrgbClr r="0" g="0" b="0"/>
        </a:lnRef>
        <a:fillRef idx="1">
          <a:scrgbClr r="0" g="0" b="0"/>
        </a:fillRef>
        <a:effectRef idx="2">
          <a:scrgbClr r="0" g="0" b="0"/>
        </a:effectRef>
        <a:fontRef idx="minor"/>
      </dsp:style>
    </dsp:sp>
    <dsp:sp modelId="{6F34B5D2-EAC4-4D9D-A6DE-0305B3DCF348}">
      <dsp:nvSpPr>
        <dsp:cNvPr id="0" name=""/>
        <dsp:cNvSpPr/>
      </dsp:nvSpPr>
      <dsp:spPr>
        <a:xfrm>
          <a:off x="6435008" y="1317601"/>
          <a:ext cx="194764" cy="168021"/>
        </a:xfrm>
        <a:prstGeom prst="hexagon">
          <a:avLst>
            <a:gd name="adj" fmla="val 25000"/>
            <a:gd name="vf" fmla="val 115470"/>
          </a:avLst>
        </a:prstGeom>
        <a:solidFill>
          <a:schemeClr val="lt1">
            <a:hueOff val="0"/>
            <a:satOff val="0"/>
            <a:lumOff val="0"/>
            <a:alphaOff val="0"/>
          </a:schemeClr>
        </a:solidFill>
        <a:ln w="12700" cap="flat" cmpd="sng" algn="ctr">
          <a:solidFill>
            <a:schemeClr val="accent4">
              <a:hueOff val="4199960"/>
              <a:satOff val="-18583"/>
              <a:lumOff val="-312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 modelId="{2DCA851B-CB7B-48EA-BE25-0582D57AF45D}">
      <dsp:nvSpPr>
        <dsp:cNvPr id="0" name=""/>
        <dsp:cNvSpPr/>
      </dsp:nvSpPr>
      <dsp:spPr>
        <a:xfrm>
          <a:off x="0" y="1329543"/>
          <a:ext cx="2020864" cy="1433717"/>
        </a:xfrm>
        <a:prstGeom prst="hexagon">
          <a:avLst>
            <a:gd name="adj" fmla="val 25000"/>
            <a:gd name="vf" fmla="val 115470"/>
          </a:avLst>
        </a:prstGeom>
        <a:gradFill rotWithShape="0">
          <a:gsLst>
            <a:gs pos="0">
              <a:schemeClr val="accent4">
                <a:hueOff val="5279950"/>
                <a:satOff val="-23362"/>
                <a:lumOff val="-3922"/>
                <a:alphaOff val="0"/>
                <a:satMod val="103000"/>
                <a:lumMod val="102000"/>
                <a:tint val="94000"/>
              </a:schemeClr>
            </a:gs>
            <a:gs pos="50000">
              <a:schemeClr val="accent4">
                <a:hueOff val="5279950"/>
                <a:satOff val="-23362"/>
                <a:lumOff val="-3922"/>
                <a:alphaOff val="0"/>
                <a:satMod val="110000"/>
                <a:lumMod val="100000"/>
                <a:shade val="100000"/>
              </a:schemeClr>
            </a:gs>
            <a:gs pos="100000">
              <a:schemeClr val="accent4">
                <a:hueOff val="5279950"/>
                <a:satOff val="-23362"/>
                <a:lumOff val="-3922"/>
                <a:alphaOff val="0"/>
                <a:lumMod val="99000"/>
                <a:satMod val="120000"/>
                <a:shade val="78000"/>
              </a:schemeClr>
            </a:gs>
          </a:gsLst>
          <a:lin ang="5400000" scaled="0"/>
        </a:gradFill>
        <a:ln w="12700" cap="flat" cmpd="sng" algn="ctr">
          <a:solidFill>
            <a:schemeClr val="accent4">
              <a:hueOff val="5279950"/>
              <a:satOff val="-23362"/>
              <a:lumOff val="-3922"/>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0" tIns="25400" rIns="0" bIns="25400" numCol="1" spcCol="1270" anchor="ctr" anchorCtr="0">
          <a:noAutofit/>
        </a:bodyPr>
        <a:lstStyle/>
        <a:p>
          <a:pPr marL="0" marR="0" lvl="0" indent="0" algn="ctr" defTabSz="2400300" eaLnBrk="1" fontAlgn="auto" latinLnBrk="0" hangingPunct="1">
            <a:lnSpc>
              <a:spcPct val="90000"/>
            </a:lnSpc>
            <a:spcBef>
              <a:spcPct val="0"/>
            </a:spcBef>
            <a:spcAft>
              <a:spcPct val="35000"/>
            </a:spcAft>
            <a:buClrTx/>
            <a:buSzTx/>
            <a:buFontTx/>
            <a:buNone/>
            <a:tabLst/>
            <a:defRPr/>
          </a:pPr>
          <a:r>
            <a:rPr lang="en-AU" sz="2000" kern="1200" dirty="0">
              <a:latin typeface="Calibri"/>
              <a:cs typeface="Calibri"/>
            </a:rPr>
            <a:t>'Travel a lot'</a:t>
          </a:r>
          <a:endParaRPr lang="en-AU" sz="2000" kern="1200" dirty="0"/>
        </a:p>
      </dsp:txBody>
      <dsp:txXfrm>
        <a:off x="287882" y="1533783"/>
        <a:ext cx="1445100" cy="1025237"/>
      </dsp:txXfrm>
    </dsp:sp>
    <dsp:sp modelId="{01C9D486-19CE-4BE9-8F04-9096D2D19FF5}">
      <dsp:nvSpPr>
        <dsp:cNvPr id="0" name=""/>
        <dsp:cNvSpPr/>
      </dsp:nvSpPr>
      <dsp:spPr>
        <a:xfrm>
          <a:off x="7791088" y="807175"/>
          <a:ext cx="194764" cy="168021"/>
        </a:xfrm>
        <a:prstGeom prst="hexagon">
          <a:avLst>
            <a:gd name="adj" fmla="val 25000"/>
            <a:gd name="vf" fmla="val 115470"/>
          </a:avLst>
        </a:prstGeom>
        <a:solidFill>
          <a:schemeClr val="lt1">
            <a:hueOff val="0"/>
            <a:satOff val="0"/>
            <a:lumOff val="0"/>
            <a:alphaOff val="0"/>
          </a:schemeClr>
        </a:solidFill>
        <a:ln w="12700" cap="flat" cmpd="sng" algn="ctr">
          <a:solidFill>
            <a:schemeClr val="accent4">
              <a:hueOff val="4799954"/>
              <a:satOff val="-21238"/>
              <a:lumOff val="-3566"/>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 modelId="{634D091F-E249-4DC0-8CA7-CC7908D7041A}">
      <dsp:nvSpPr>
        <dsp:cNvPr id="0" name=""/>
        <dsp:cNvSpPr/>
      </dsp:nvSpPr>
      <dsp:spPr>
        <a:xfrm>
          <a:off x="9109061" y="3439513"/>
          <a:ext cx="1127142" cy="887256"/>
        </a:xfrm>
        <a:prstGeom prst="hexagon">
          <a:avLst>
            <a:gd name="adj" fmla="val 25000"/>
            <a:gd name="vf" fmla="val 115470"/>
          </a:avLst>
        </a:prstGeom>
        <a:solidFill>
          <a:schemeClr val="bg1">
            <a:alpha val="90000"/>
          </a:schemeClr>
        </a:solidFill>
        <a:ln w="12700" cap="flat" cmpd="sng" algn="ctr">
          <a:solidFill>
            <a:schemeClr val="accent4">
              <a:hueOff val="5279950"/>
              <a:satOff val="-23362"/>
              <a:lumOff val="-3922"/>
              <a:alphaOff val="0"/>
            </a:schemeClr>
          </a:solidFill>
          <a:prstDash val="solid"/>
          <a:miter lim="800000"/>
        </a:ln>
        <a:effectLst/>
      </dsp:spPr>
      <dsp:style>
        <a:lnRef idx="1">
          <a:scrgbClr r="0" g="0" b="0"/>
        </a:lnRef>
        <a:fillRef idx="1">
          <a:scrgbClr r="0" g="0" b="0"/>
        </a:fillRef>
        <a:effectRef idx="2">
          <a:scrgbClr r="0" g="0" b="0"/>
        </a:effectRef>
        <a:fontRef idx="minor"/>
      </dsp:style>
    </dsp:sp>
    <dsp:sp modelId="{C446FF89-4F8D-46F6-87DD-60444107F7DF}">
      <dsp:nvSpPr>
        <dsp:cNvPr id="0" name=""/>
        <dsp:cNvSpPr/>
      </dsp:nvSpPr>
      <dsp:spPr>
        <a:xfrm>
          <a:off x="8115991" y="996429"/>
          <a:ext cx="194764" cy="168021"/>
        </a:xfrm>
        <a:prstGeom prst="hexagon">
          <a:avLst>
            <a:gd name="adj" fmla="val 25000"/>
            <a:gd name="vf" fmla="val 115470"/>
          </a:avLst>
        </a:prstGeom>
        <a:solidFill>
          <a:schemeClr val="lt1">
            <a:hueOff val="0"/>
            <a:satOff val="0"/>
            <a:lumOff val="0"/>
            <a:alphaOff val="0"/>
          </a:schemeClr>
        </a:solidFill>
        <a:ln w="12700" cap="flat" cmpd="sng" algn="ctr">
          <a:solidFill>
            <a:schemeClr val="accent4">
              <a:hueOff val="5399948"/>
              <a:satOff val="-23893"/>
              <a:lumOff val="-4012"/>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 modelId="{82E6EA28-068C-40E3-AFA1-2349EFA311F8}">
      <dsp:nvSpPr>
        <dsp:cNvPr id="0" name=""/>
        <dsp:cNvSpPr/>
      </dsp:nvSpPr>
      <dsp:spPr>
        <a:xfrm>
          <a:off x="5966940" y="119718"/>
          <a:ext cx="2686227" cy="1433717"/>
        </a:xfrm>
        <a:prstGeom prst="hexagon">
          <a:avLst>
            <a:gd name="adj" fmla="val 25000"/>
            <a:gd name="vf" fmla="val 115470"/>
          </a:avLst>
        </a:prstGeom>
        <a:gradFill rotWithShape="0">
          <a:gsLst>
            <a:gs pos="0">
              <a:schemeClr val="accent4">
                <a:hueOff val="6599937"/>
                <a:satOff val="-29202"/>
                <a:lumOff val="-4903"/>
                <a:alphaOff val="0"/>
                <a:satMod val="103000"/>
                <a:lumMod val="102000"/>
                <a:tint val="94000"/>
              </a:schemeClr>
            </a:gs>
            <a:gs pos="50000">
              <a:schemeClr val="accent4">
                <a:hueOff val="6599937"/>
                <a:satOff val="-29202"/>
                <a:lumOff val="-4903"/>
                <a:alphaOff val="0"/>
                <a:satMod val="110000"/>
                <a:lumMod val="100000"/>
                <a:shade val="100000"/>
              </a:schemeClr>
            </a:gs>
            <a:gs pos="100000">
              <a:schemeClr val="accent4">
                <a:hueOff val="6599937"/>
                <a:satOff val="-29202"/>
                <a:lumOff val="-4903"/>
                <a:alphaOff val="0"/>
                <a:lumMod val="99000"/>
                <a:satMod val="120000"/>
                <a:shade val="78000"/>
              </a:schemeClr>
            </a:gs>
          </a:gsLst>
          <a:lin ang="5400000" scaled="0"/>
        </a:gradFill>
        <a:ln w="12700" cap="flat" cmpd="sng" algn="ctr">
          <a:solidFill>
            <a:schemeClr val="accent4">
              <a:hueOff val="6599937"/>
              <a:satOff val="-29202"/>
              <a:lumOff val="-4903"/>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0" tIns="25400" rIns="0" bIns="2540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n-US" sz="2000" kern="1200" dirty="0">
            <a:latin typeface="Calibri"/>
            <a:cs typeface="Segoe UI"/>
          </a:endParaRPr>
        </a:p>
        <a:p>
          <a:pPr marL="0" marR="0" lvl="0" indent="0" algn="ctr" defTabSz="2400300" eaLnBrk="1" fontAlgn="auto" latinLnBrk="0" hangingPunct="1">
            <a:lnSpc>
              <a:spcPct val="90000"/>
            </a:lnSpc>
            <a:spcBef>
              <a:spcPct val="0"/>
            </a:spcBef>
            <a:spcAft>
              <a:spcPct val="35000"/>
            </a:spcAft>
            <a:buClrTx/>
            <a:buSzTx/>
            <a:buFontTx/>
            <a:buNone/>
            <a:tabLst/>
            <a:defRPr/>
          </a:pPr>
          <a:r>
            <a:rPr lang="en-AU" sz="2000" kern="1200" dirty="0">
              <a:latin typeface="Calibri"/>
              <a:cs typeface="Calibri"/>
            </a:rPr>
            <a:t>'L</a:t>
          </a:r>
          <a:r>
            <a:rPr lang="en-AU" sz="2000" kern="1200" dirty="0">
              <a:ea typeface="+mn-lt"/>
              <a:cs typeface="+mn-lt"/>
            </a:rPr>
            <a:t>ife throws an unexpected curve ball</a:t>
          </a:r>
          <a:r>
            <a:rPr lang="en-AU" sz="2000" kern="1200" dirty="0">
              <a:latin typeface="Calibri"/>
              <a:cs typeface="Calibri"/>
            </a:rPr>
            <a:t>'</a:t>
          </a:r>
        </a:p>
        <a:p>
          <a:pPr marL="0" lvl="0" algn="ctr" defTabSz="2400300">
            <a:lnSpc>
              <a:spcPct val="90000"/>
            </a:lnSpc>
            <a:spcBef>
              <a:spcPct val="0"/>
            </a:spcBef>
            <a:spcAft>
              <a:spcPct val="35000"/>
            </a:spcAft>
            <a:buNone/>
          </a:pPr>
          <a:endParaRPr lang="en-AU" sz="2000" kern="1200" dirty="0"/>
        </a:p>
      </dsp:txBody>
      <dsp:txXfrm>
        <a:off x="6310269" y="302962"/>
        <a:ext cx="1999569" cy="1067229"/>
      </dsp:txXfrm>
    </dsp:sp>
    <dsp:sp modelId="{2C757E55-F2C6-42E1-9F7E-CA83C54A0069}">
      <dsp:nvSpPr>
        <dsp:cNvPr id="0" name=""/>
        <dsp:cNvSpPr/>
      </dsp:nvSpPr>
      <dsp:spPr>
        <a:xfrm>
          <a:off x="6432175" y="1257739"/>
          <a:ext cx="194764" cy="168021"/>
        </a:xfrm>
        <a:prstGeom prst="hexagon">
          <a:avLst>
            <a:gd name="adj" fmla="val 25000"/>
            <a:gd name="vf" fmla="val 115470"/>
          </a:avLst>
        </a:prstGeom>
        <a:solidFill>
          <a:schemeClr val="lt1">
            <a:hueOff val="0"/>
            <a:satOff val="0"/>
            <a:lumOff val="0"/>
            <a:alphaOff val="0"/>
          </a:schemeClr>
        </a:solidFill>
        <a:ln w="12700" cap="flat" cmpd="sng" algn="ctr">
          <a:solidFill>
            <a:schemeClr val="accent4">
              <a:hueOff val="5999943"/>
              <a:satOff val="-26547"/>
              <a:lumOff val="-4457"/>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 modelId="{7BDE3C14-A1DB-48D7-9BF2-2C3B5218DE58}">
      <dsp:nvSpPr>
        <dsp:cNvPr id="0" name=""/>
        <dsp:cNvSpPr/>
      </dsp:nvSpPr>
      <dsp:spPr>
        <a:xfrm>
          <a:off x="4337801" y="3656274"/>
          <a:ext cx="918467" cy="805649"/>
        </a:xfrm>
        <a:prstGeom prst="hexagon">
          <a:avLst>
            <a:gd name="adj" fmla="val 25000"/>
            <a:gd name="vf" fmla="val 115470"/>
          </a:avLst>
        </a:prstGeom>
        <a:solidFill>
          <a:schemeClr val="bg1">
            <a:alpha val="90000"/>
          </a:schemeClr>
        </a:solidFill>
        <a:ln w="12700" cap="flat" cmpd="sng" algn="ctr">
          <a:solidFill>
            <a:schemeClr val="accent4">
              <a:hueOff val="6599937"/>
              <a:satOff val="-29202"/>
              <a:lumOff val="-4903"/>
              <a:alphaOff val="0"/>
            </a:schemeClr>
          </a:solidFill>
          <a:prstDash val="solid"/>
          <a:miter lim="800000"/>
        </a:ln>
        <a:effectLst/>
      </dsp:spPr>
      <dsp:style>
        <a:lnRef idx="1">
          <a:scrgbClr r="0" g="0" b="0"/>
        </a:lnRef>
        <a:fillRef idx="1">
          <a:scrgbClr r="0" g="0" b="0"/>
        </a:fillRef>
        <a:effectRef idx="2">
          <a:scrgbClr r="0" g="0" b="0"/>
        </a:effectRef>
        <a:fontRef idx="minor"/>
      </dsp:style>
    </dsp:sp>
    <dsp:sp modelId="{EAB12DCD-F9EB-405B-9AF6-D94009B1D39F}">
      <dsp:nvSpPr>
        <dsp:cNvPr id="0" name=""/>
        <dsp:cNvSpPr/>
      </dsp:nvSpPr>
      <dsp:spPr>
        <a:xfrm>
          <a:off x="4180634" y="1486934"/>
          <a:ext cx="194764" cy="168021"/>
        </a:xfrm>
        <a:prstGeom prst="hexagon">
          <a:avLst>
            <a:gd name="adj" fmla="val 25000"/>
            <a:gd name="vf" fmla="val 115470"/>
          </a:avLst>
        </a:prstGeom>
        <a:solidFill>
          <a:schemeClr val="lt1">
            <a:hueOff val="0"/>
            <a:satOff val="0"/>
            <a:lumOff val="0"/>
            <a:alphaOff val="0"/>
          </a:schemeClr>
        </a:solidFill>
        <a:ln w="12700" cap="flat" cmpd="sng" algn="ctr">
          <a:solidFill>
            <a:schemeClr val="accent4">
              <a:hueOff val="6599937"/>
              <a:satOff val="-29202"/>
              <a:lumOff val="-4903"/>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21A7AE-A577-45EB-A9EC-4DC916E950E6}" type="datetimeFigureOut">
              <a:t>6/14/2024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3E1FF1-9EF1-4484-B31B-665F8FC867B4}" type="slidenum">
              <a:t>‹#›</a:t>
            </a:fld>
            <a:endParaRPr lang="en-US"/>
          </a:p>
        </p:txBody>
      </p:sp>
    </p:spTree>
    <p:extLst>
      <p:ext uri="{BB962C8B-B14F-4D97-AF65-F5344CB8AC3E}">
        <p14:creationId xmlns:p14="http://schemas.microsoft.com/office/powerpoint/2010/main" val="34613997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A3B1E9-D01C-394E-B452-356C221A1BEE}" type="slidenum">
              <a:rPr lang="en-US" smtClean="0"/>
              <a:t>10</a:t>
            </a:fld>
            <a:endParaRPr lang="en-US"/>
          </a:p>
        </p:txBody>
      </p:sp>
    </p:spTree>
    <p:extLst>
      <p:ext uri="{BB962C8B-B14F-4D97-AF65-F5344CB8AC3E}">
        <p14:creationId xmlns:p14="http://schemas.microsoft.com/office/powerpoint/2010/main" val="228168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DC0C9-B6F6-F7A4-5475-B9FEA39BA73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5A706E3B-1F22-A75B-E13D-0C297F658C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571E9B91-7A8C-67F1-DB6D-69C241BFC874}"/>
              </a:ext>
            </a:extLst>
          </p:cNvPr>
          <p:cNvSpPr>
            <a:spLocks noGrp="1"/>
          </p:cNvSpPr>
          <p:nvPr>
            <p:ph type="dt" sz="half" idx="10"/>
          </p:nvPr>
        </p:nvSpPr>
        <p:spPr/>
        <p:txBody>
          <a:bodyPr/>
          <a:lstStyle/>
          <a:p>
            <a:fld id="{B5E27935-167C-4C61-9C48-C90EB00347CF}" type="datetimeFigureOut">
              <a:rPr lang="en-AU" smtClean="0"/>
              <a:t>14/06/2024</a:t>
            </a:fld>
            <a:endParaRPr lang="en-AU"/>
          </a:p>
        </p:txBody>
      </p:sp>
      <p:sp>
        <p:nvSpPr>
          <p:cNvPr id="5" name="Footer Placeholder 4">
            <a:extLst>
              <a:ext uri="{FF2B5EF4-FFF2-40B4-BE49-F238E27FC236}">
                <a16:creationId xmlns:a16="http://schemas.microsoft.com/office/drawing/2014/main" id="{71F003F3-5662-A530-C7EE-6E8281A6678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E519BDA-8DA9-4716-9E6D-844A536EB32D}"/>
              </a:ext>
            </a:extLst>
          </p:cNvPr>
          <p:cNvSpPr>
            <a:spLocks noGrp="1"/>
          </p:cNvSpPr>
          <p:nvPr>
            <p:ph type="sldNum" sz="quarter" idx="12"/>
          </p:nvPr>
        </p:nvSpPr>
        <p:spPr/>
        <p:txBody>
          <a:bodyPr/>
          <a:lstStyle/>
          <a:p>
            <a:fld id="{08A978ED-C961-4BFB-BF9D-8457C00C2AE5}" type="slidenum">
              <a:rPr lang="en-AU" smtClean="0"/>
              <a:t>‹#›</a:t>
            </a:fld>
            <a:endParaRPr lang="en-AU"/>
          </a:p>
        </p:txBody>
      </p:sp>
    </p:spTree>
    <p:extLst>
      <p:ext uri="{BB962C8B-B14F-4D97-AF65-F5344CB8AC3E}">
        <p14:creationId xmlns:p14="http://schemas.microsoft.com/office/powerpoint/2010/main" val="4261834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DC0B3-93A1-323A-CF4C-340038A2A6F8}"/>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392DF621-3477-957F-A7E2-FD25D8C9B7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50994BE-F6D3-0109-0572-3139046F5CA7}"/>
              </a:ext>
            </a:extLst>
          </p:cNvPr>
          <p:cNvSpPr>
            <a:spLocks noGrp="1"/>
          </p:cNvSpPr>
          <p:nvPr>
            <p:ph type="dt" sz="half" idx="10"/>
          </p:nvPr>
        </p:nvSpPr>
        <p:spPr/>
        <p:txBody>
          <a:bodyPr/>
          <a:lstStyle/>
          <a:p>
            <a:fld id="{B5E27935-167C-4C61-9C48-C90EB00347CF}" type="datetimeFigureOut">
              <a:rPr lang="en-AU" smtClean="0"/>
              <a:t>14/06/2024</a:t>
            </a:fld>
            <a:endParaRPr lang="en-AU"/>
          </a:p>
        </p:txBody>
      </p:sp>
      <p:sp>
        <p:nvSpPr>
          <p:cNvPr id="5" name="Footer Placeholder 4">
            <a:extLst>
              <a:ext uri="{FF2B5EF4-FFF2-40B4-BE49-F238E27FC236}">
                <a16:creationId xmlns:a16="http://schemas.microsoft.com/office/drawing/2014/main" id="{12F435F7-70B2-24E3-A8B7-102DCDB01CB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E8204CA-074C-ACB7-9EDD-31107C6DEE99}"/>
              </a:ext>
            </a:extLst>
          </p:cNvPr>
          <p:cNvSpPr>
            <a:spLocks noGrp="1"/>
          </p:cNvSpPr>
          <p:nvPr>
            <p:ph type="sldNum" sz="quarter" idx="12"/>
          </p:nvPr>
        </p:nvSpPr>
        <p:spPr/>
        <p:txBody>
          <a:bodyPr/>
          <a:lstStyle/>
          <a:p>
            <a:fld id="{08A978ED-C961-4BFB-BF9D-8457C00C2AE5}" type="slidenum">
              <a:rPr lang="en-AU" smtClean="0"/>
              <a:t>‹#›</a:t>
            </a:fld>
            <a:endParaRPr lang="en-AU"/>
          </a:p>
        </p:txBody>
      </p:sp>
    </p:spTree>
    <p:extLst>
      <p:ext uri="{BB962C8B-B14F-4D97-AF65-F5344CB8AC3E}">
        <p14:creationId xmlns:p14="http://schemas.microsoft.com/office/powerpoint/2010/main" val="2972985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E694B7-9DC3-E809-BE5E-1FCBA8D52DD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E6DCF6FE-123A-1FF0-A569-65ECAD05C4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749E99A-727D-33C0-3188-E628934F4353}"/>
              </a:ext>
            </a:extLst>
          </p:cNvPr>
          <p:cNvSpPr>
            <a:spLocks noGrp="1"/>
          </p:cNvSpPr>
          <p:nvPr>
            <p:ph type="dt" sz="half" idx="10"/>
          </p:nvPr>
        </p:nvSpPr>
        <p:spPr/>
        <p:txBody>
          <a:bodyPr/>
          <a:lstStyle/>
          <a:p>
            <a:fld id="{B5E27935-167C-4C61-9C48-C90EB00347CF}" type="datetimeFigureOut">
              <a:rPr lang="en-AU" smtClean="0"/>
              <a:t>14/06/2024</a:t>
            </a:fld>
            <a:endParaRPr lang="en-AU"/>
          </a:p>
        </p:txBody>
      </p:sp>
      <p:sp>
        <p:nvSpPr>
          <p:cNvPr id="5" name="Footer Placeholder 4">
            <a:extLst>
              <a:ext uri="{FF2B5EF4-FFF2-40B4-BE49-F238E27FC236}">
                <a16:creationId xmlns:a16="http://schemas.microsoft.com/office/drawing/2014/main" id="{72850026-A793-0124-E003-DF8583B5E59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05ADD75-41F8-0C1A-6FCE-9F92D21FA06D}"/>
              </a:ext>
            </a:extLst>
          </p:cNvPr>
          <p:cNvSpPr>
            <a:spLocks noGrp="1"/>
          </p:cNvSpPr>
          <p:nvPr>
            <p:ph type="sldNum" sz="quarter" idx="12"/>
          </p:nvPr>
        </p:nvSpPr>
        <p:spPr/>
        <p:txBody>
          <a:bodyPr/>
          <a:lstStyle/>
          <a:p>
            <a:fld id="{08A978ED-C961-4BFB-BF9D-8457C00C2AE5}" type="slidenum">
              <a:rPr lang="en-AU" smtClean="0"/>
              <a:t>‹#›</a:t>
            </a:fld>
            <a:endParaRPr lang="en-AU"/>
          </a:p>
        </p:txBody>
      </p:sp>
    </p:spTree>
    <p:extLst>
      <p:ext uri="{BB962C8B-B14F-4D97-AF65-F5344CB8AC3E}">
        <p14:creationId xmlns:p14="http://schemas.microsoft.com/office/powerpoint/2010/main" val="26706310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Layout 4">
  <p:cSld name="Layout 4">
    <p:bg>
      <p:bgPr>
        <a:solidFill>
          <a:schemeClr val="lt1"/>
        </a:solidFill>
        <a:effectLst/>
      </p:bgPr>
    </p:bg>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627853" y="855547"/>
            <a:ext cx="10957593" cy="1000685"/>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rgbClr val="0C0C0C"/>
              </a:buClr>
              <a:buSzPts val="3400"/>
              <a:buFont typeface="Arial"/>
              <a:buNone/>
              <a:defRPr sz="3400">
                <a:solidFill>
                  <a:srgbClr val="0C0C0C"/>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body" idx="1"/>
          </p:nvPr>
        </p:nvSpPr>
        <p:spPr>
          <a:xfrm>
            <a:off x="627854" y="2037935"/>
            <a:ext cx="10957594" cy="3828027"/>
          </a:xfrm>
          <a:prstGeom prst="rect">
            <a:avLst/>
          </a:prstGeom>
          <a:noFill/>
          <a:ln>
            <a:noFill/>
          </a:ln>
        </p:spPr>
        <p:txBody>
          <a:bodyPr spcFirstLastPara="1" wrap="square" lIns="91425" tIns="45700" rIns="91425" bIns="45700" anchor="t" anchorCtr="0">
            <a:noAutofit/>
          </a:bodyPr>
          <a:lstStyle>
            <a:lvl1pPr marL="457200" lvl="0" indent="-361950" algn="l">
              <a:lnSpc>
                <a:spcPct val="100000"/>
              </a:lnSpc>
              <a:spcBef>
                <a:spcPts val="0"/>
              </a:spcBef>
              <a:spcAft>
                <a:spcPts val="0"/>
              </a:spcAft>
              <a:buClr>
                <a:schemeClr val="dk1"/>
              </a:buClr>
              <a:buSzPts val="2100"/>
              <a:buFont typeface="Arial"/>
              <a:buChar char="•"/>
              <a:defRPr sz="2100"/>
            </a:lvl1pPr>
            <a:lvl2pPr marL="914400" lvl="1" indent="-228600" algn="l">
              <a:lnSpc>
                <a:spcPct val="90000"/>
              </a:lnSpc>
              <a:spcBef>
                <a:spcPts val="10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Tree>
    <p:extLst>
      <p:ext uri="{BB962C8B-B14F-4D97-AF65-F5344CB8AC3E}">
        <p14:creationId xmlns:p14="http://schemas.microsoft.com/office/powerpoint/2010/main" val="317816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3631B-E34E-DA9B-8CA3-405CBEBA277A}"/>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EC2B8D80-571F-363E-A946-8C6A5E8EE6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C9DABA7-779E-79AF-D211-1BA8EB775138}"/>
              </a:ext>
            </a:extLst>
          </p:cNvPr>
          <p:cNvSpPr>
            <a:spLocks noGrp="1"/>
          </p:cNvSpPr>
          <p:nvPr>
            <p:ph type="dt" sz="half" idx="10"/>
          </p:nvPr>
        </p:nvSpPr>
        <p:spPr/>
        <p:txBody>
          <a:bodyPr/>
          <a:lstStyle/>
          <a:p>
            <a:fld id="{B5E27935-167C-4C61-9C48-C90EB00347CF}" type="datetimeFigureOut">
              <a:rPr lang="en-AU" smtClean="0"/>
              <a:t>14/06/2024</a:t>
            </a:fld>
            <a:endParaRPr lang="en-AU"/>
          </a:p>
        </p:txBody>
      </p:sp>
      <p:sp>
        <p:nvSpPr>
          <p:cNvPr id="5" name="Footer Placeholder 4">
            <a:extLst>
              <a:ext uri="{FF2B5EF4-FFF2-40B4-BE49-F238E27FC236}">
                <a16:creationId xmlns:a16="http://schemas.microsoft.com/office/drawing/2014/main" id="{37512CBD-8D94-2994-8E81-8D5FF3CAA07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78EA6FA-3CFE-8EB3-3B87-17D13BBBFCD3}"/>
              </a:ext>
            </a:extLst>
          </p:cNvPr>
          <p:cNvSpPr>
            <a:spLocks noGrp="1"/>
          </p:cNvSpPr>
          <p:nvPr>
            <p:ph type="sldNum" sz="quarter" idx="12"/>
          </p:nvPr>
        </p:nvSpPr>
        <p:spPr/>
        <p:txBody>
          <a:bodyPr/>
          <a:lstStyle/>
          <a:p>
            <a:fld id="{08A978ED-C961-4BFB-BF9D-8457C00C2AE5}" type="slidenum">
              <a:rPr lang="en-AU" smtClean="0"/>
              <a:t>‹#›</a:t>
            </a:fld>
            <a:endParaRPr lang="en-AU"/>
          </a:p>
        </p:txBody>
      </p:sp>
    </p:spTree>
    <p:extLst>
      <p:ext uri="{BB962C8B-B14F-4D97-AF65-F5344CB8AC3E}">
        <p14:creationId xmlns:p14="http://schemas.microsoft.com/office/powerpoint/2010/main" val="3906369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1C088-226A-D7D9-358D-21AFBDD430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A1DDF9CE-0E0A-3DA9-3213-DC4E22A322B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3BFB7C-855B-32C9-720E-E1C20C46AD4B}"/>
              </a:ext>
            </a:extLst>
          </p:cNvPr>
          <p:cNvSpPr>
            <a:spLocks noGrp="1"/>
          </p:cNvSpPr>
          <p:nvPr>
            <p:ph type="dt" sz="half" idx="10"/>
          </p:nvPr>
        </p:nvSpPr>
        <p:spPr/>
        <p:txBody>
          <a:bodyPr/>
          <a:lstStyle/>
          <a:p>
            <a:fld id="{B5E27935-167C-4C61-9C48-C90EB00347CF}" type="datetimeFigureOut">
              <a:rPr lang="en-AU" smtClean="0"/>
              <a:t>14/06/2024</a:t>
            </a:fld>
            <a:endParaRPr lang="en-AU"/>
          </a:p>
        </p:txBody>
      </p:sp>
      <p:sp>
        <p:nvSpPr>
          <p:cNvPr id="5" name="Footer Placeholder 4">
            <a:extLst>
              <a:ext uri="{FF2B5EF4-FFF2-40B4-BE49-F238E27FC236}">
                <a16:creationId xmlns:a16="http://schemas.microsoft.com/office/drawing/2014/main" id="{646CA13A-1F95-DD84-40F6-3CDF80D07F4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B7A4650-AE44-F2DE-6DAA-5E8116908924}"/>
              </a:ext>
            </a:extLst>
          </p:cNvPr>
          <p:cNvSpPr>
            <a:spLocks noGrp="1"/>
          </p:cNvSpPr>
          <p:nvPr>
            <p:ph type="sldNum" sz="quarter" idx="12"/>
          </p:nvPr>
        </p:nvSpPr>
        <p:spPr/>
        <p:txBody>
          <a:bodyPr/>
          <a:lstStyle/>
          <a:p>
            <a:fld id="{08A978ED-C961-4BFB-BF9D-8457C00C2AE5}" type="slidenum">
              <a:rPr lang="en-AU" smtClean="0"/>
              <a:t>‹#›</a:t>
            </a:fld>
            <a:endParaRPr lang="en-AU"/>
          </a:p>
        </p:txBody>
      </p:sp>
    </p:spTree>
    <p:extLst>
      <p:ext uri="{BB962C8B-B14F-4D97-AF65-F5344CB8AC3E}">
        <p14:creationId xmlns:p14="http://schemas.microsoft.com/office/powerpoint/2010/main" val="3998084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905E4-4217-51F3-9B9D-F8D589B4861D}"/>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8D735D30-FA2C-288C-19B3-1F60EB499B9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25E304D-D07E-16F5-846C-A4A8C79B38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B2652284-5D56-B4F5-AF0A-4BB5EEF7CD5D}"/>
              </a:ext>
            </a:extLst>
          </p:cNvPr>
          <p:cNvSpPr>
            <a:spLocks noGrp="1"/>
          </p:cNvSpPr>
          <p:nvPr>
            <p:ph type="dt" sz="half" idx="10"/>
          </p:nvPr>
        </p:nvSpPr>
        <p:spPr/>
        <p:txBody>
          <a:bodyPr/>
          <a:lstStyle/>
          <a:p>
            <a:fld id="{B5E27935-167C-4C61-9C48-C90EB00347CF}" type="datetimeFigureOut">
              <a:rPr lang="en-AU" smtClean="0"/>
              <a:t>14/06/2024</a:t>
            </a:fld>
            <a:endParaRPr lang="en-AU"/>
          </a:p>
        </p:txBody>
      </p:sp>
      <p:sp>
        <p:nvSpPr>
          <p:cNvPr id="6" name="Footer Placeholder 5">
            <a:extLst>
              <a:ext uri="{FF2B5EF4-FFF2-40B4-BE49-F238E27FC236}">
                <a16:creationId xmlns:a16="http://schemas.microsoft.com/office/drawing/2014/main" id="{0DE66C0F-DB58-A220-7DF8-C0DB552462CB}"/>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22B9B144-345F-296B-6549-67DD8A2C32C7}"/>
              </a:ext>
            </a:extLst>
          </p:cNvPr>
          <p:cNvSpPr>
            <a:spLocks noGrp="1"/>
          </p:cNvSpPr>
          <p:nvPr>
            <p:ph type="sldNum" sz="quarter" idx="12"/>
          </p:nvPr>
        </p:nvSpPr>
        <p:spPr/>
        <p:txBody>
          <a:bodyPr/>
          <a:lstStyle/>
          <a:p>
            <a:fld id="{08A978ED-C961-4BFB-BF9D-8457C00C2AE5}" type="slidenum">
              <a:rPr lang="en-AU" smtClean="0"/>
              <a:t>‹#›</a:t>
            </a:fld>
            <a:endParaRPr lang="en-AU"/>
          </a:p>
        </p:txBody>
      </p:sp>
    </p:spTree>
    <p:extLst>
      <p:ext uri="{BB962C8B-B14F-4D97-AF65-F5344CB8AC3E}">
        <p14:creationId xmlns:p14="http://schemas.microsoft.com/office/powerpoint/2010/main" val="1099237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42EFC-C948-6426-AE59-5F07DB4DA4C3}"/>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FAA995C2-FBEB-3A23-8117-929D3FA944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02671D-55B1-C7C1-C89E-53937EFBA88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71D28588-1896-9424-F5FA-DCF3979386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0E2156-072A-00B5-43F6-3E61B76DE3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BF4D802D-5010-B7C6-7925-F443979C98BB}"/>
              </a:ext>
            </a:extLst>
          </p:cNvPr>
          <p:cNvSpPr>
            <a:spLocks noGrp="1"/>
          </p:cNvSpPr>
          <p:nvPr>
            <p:ph type="dt" sz="half" idx="10"/>
          </p:nvPr>
        </p:nvSpPr>
        <p:spPr/>
        <p:txBody>
          <a:bodyPr/>
          <a:lstStyle/>
          <a:p>
            <a:fld id="{B5E27935-167C-4C61-9C48-C90EB00347CF}" type="datetimeFigureOut">
              <a:rPr lang="en-AU" smtClean="0"/>
              <a:t>14/06/2024</a:t>
            </a:fld>
            <a:endParaRPr lang="en-AU"/>
          </a:p>
        </p:txBody>
      </p:sp>
      <p:sp>
        <p:nvSpPr>
          <p:cNvPr id="8" name="Footer Placeholder 7">
            <a:extLst>
              <a:ext uri="{FF2B5EF4-FFF2-40B4-BE49-F238E27FC236}">
                <a16:creationId xmlns:a16="http://schemas.microsoft.com/office/drawing/2014/main" id="{1AAFE5DE-419B-0CAA-66A2-35FDAB061E29}"/>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9F36FCD5-B88D-9301-D6A7-CC7D22726D0E}"/>
              </a:ext>
            </a:extLst>
          </p:cNvPr>
          <p:cNvSpPr>
            <a:spLocks noGrp="1"/>
          </p:cNvSpPr>
          <p:nvPr>
            <p:ph type="sldNum" sz="quarter" idx="12"/>
          </p:nvPr>
        </p:nvSpPr>
        <p:spPr/>
        <p:txBody>
          <a:bodyPr/>
          <a:lstStyle/>
          <a:p>
            <a:fld id="{08A978ED-C961-4BFB-BF9D-8457C00C2AE5}" type="slidenum">
              <a:rPr lang="en-AU" smtClean="0"/>
              <a:t>‹#›</a:t>
            </a:fld>
            <a:endParaRPr lang="en-AU"/>
          </a:p>
        </p:txBody>
      </p:sp>
    </p:spTree>
    <p:extLst>
      <p:ext uri="{BB962C8B-B14F-4D97-AF65-F5344CB8AC3E}">
        <p14:creationId xmlns:p14="http://schemas.microsoft.com/office/powerpoint/2010/main" val="2928723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C7994-9157-C3CC-B462-353606680A15}"/>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075E82CA-D3C0-54A8-1F40-EAA5D847B9BB}"/>
              </a:ext>
            </a:extLst>
          </p:cNvPr>
          <p:cNvSpPr>
            <a:spLocks noGrp="1"/>
          </p:cNvSpPr>
          <p:nvPr>
            <p:ph type="dt" sz="half" idx="10"/>
          </p:nvPr>
        </p:nvSpPr>
        <p:spPr/>
        <p:txBody>
          <a:bodyPr/>
          <a:lstStyle/>
          <a:p>
            <a:fld id="{B5E27935-167C-4C61-9C48-C90EB00347CF}" type="datetimeFigureOut">
              <a:rPr lang="en-AU" smtClean="0"/>
              <a:t>14/06/2024</a:t>
            </a:fld>
            <a:endParaRPr lang="en-AU"/>
          </a:p>
        </p:txBody>
      </p:sp>
      <p:sp>
        <p:nvSpPr>
          <p:cNvPr id="4" name="Footer Placeholder 3">
            <a:extLst>
              <a:ext uri="{FF2B5EF4-FFF2-40B4-BE49-F238E27FC236}">
                <a16:creationId xmlns:a16="http://schemas.microsoft.com/office/drawing/2014/main" id="{784499BD-734B-D8BE-703B-DF55797AE98C}"/>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378CAC83-4D90-55E2-461D-0AFA91DB483F}"/>
              </a:ext>
            </a:extLst>
          </p:cNvPr>
          <p:cNvSpPr>
            <a:spLocks noGrp="1"/>
          </p:cNvSpPr>
          <p:nvPr>
            <p:ph type="sldNum" sz="quarter" idx="12"/>
          </p:nvPr>
        </p:nvSpPr>
        <p:spPr/>
        <p:txBody>
          <a:bodyPr/>
          <a:lstStyle/>
          <a:p>
            <a:fld id="{08A978ED-C961-4BFB-BF9D-8457C00C2AE5}" type="slidenum">
              <a:rPr lang="en-AU" smtClean="0"/>
              <a:t>‹#›</a:t>
            </a:fld>
            <a:endParaRPr lang="en-AU"/>
          </a:p>
        </p:txBody>
      </p:sp>
    </p:spTree>
    <p:extLst>
      <p:ext uri="{BB962C8B-B14F-4D97-AF65-F5344CB8AC3E}">
        <p14:creationId xmlns:p14="http://schemas.microsoft.com/office/powerpoint/2010/main" val="899683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E59928-2CF8-AC29-B245-A74BEFA3AB79}"/>
              </a:ext>
            </a:extLst>
          </p:cNvPr>
          <p:cNvSpPr>
            <a:spLocks noGrp="1"/>
          </p:cNvSpPr>
          <p:nvPr>
            <p:ph type="dt" sz="half" idx="10"/>
          </p:nvPr>
        </p:nvSpPr>
        <p:spPr/>
        <p:txBody>
          <a:bodyPr/>
          <a:lstStyle/>
          <a:p>
            <a:fld id="{B5E27935-167C-4C61-9C48-C90EB00347CF}" type="datetimeFigureOut">
              <a:rPr lang="en-AU" smtClean="0"/>
              <a:t>14/06/2024</a:t>
            </a:fld>
            <a:endParaRPr lang="en-AU"/>
          </a:p>
        </p:txBody>
      </p:sp>
      <p:sp>
        <p:nvSpPr>
          <p:cNvPr id="3" name="Footer Placeholder 2">
            <a:extLst>
              <a:ext uri="{FF2B5EF4-FFF2-40B4-BE49-F238E27FC236}">
                <a16:creationId xmlns:a16="http://schemas.microsoft.com/office/drawing/2014/main" id="{5CB9835B-D230-E214-66DF-1C80BE852AD5}"/>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7568CA3A-0CC2-7E41-8CD3-AB8AFA6B1C68}"/>
              </a:ext>
            </a:extLst>
          </p:cNvPr>
          <p:cNvSpPr>
            <a:spLocks noGrp="1"/>
          </p:cNvSpPr>
          <p:nvPr>
            <p:ph type="sldNum" sz="quarter" idx="12"/>
          </p:nvPr>
        </p:nvSpPr>
        <p:spPr/>
        <p:txBody>
          <a:bodyPr/>
          <a:lstStyle/>
          <a:p>
            <a:fld id="{08A978ED-C961-4BFB-BF9D-8457C00C2AE5}" type="slidenum">
              <a:rPr lang="en-AU" smtClean="0"/>
              <a:t>‹#›</a:t>
            </a:fld>
            <a:endParaRPr lang="en-AU"/>
          </a:p>
        </p:txBody>
      </p:sp>
    </p:spTree>
    <p:extLst>
      <p:ext uri="{BB962C8B-B14F-4D97-AF65-F5344CB8AC3E}">
        <p14:creationId xmlns:p14="http://schemas.microsoft.com/office/powerpoint/2010/main" val="2691170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3B829-0848-E996-EA6D-EC5A7AACB1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1A860FF5-B547-0439-5ED6-B117B3A199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88A0A688-6B29-75A7-1699-97A00BF690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E6FA3D-7488-FC60-1317-B5AA45C24C6D}"/>
              </a:ext>
            </a:extLst>
          </p:cNvPr>
          <p:cNvSpPr>
            <a:spLocks noGrp="1"/>
          </p:cNvSpPr>
          <p:nvPr>
            <p:ph type="dt" sz="half" idx="10"/>
          </p:nvPr>
        </p:nvSpPr>
        <p:spPr/>
        <p:txBody>
          <a:bodyPr/>
          <a:lstStyle/>
          <a:p>
            <a:fld id="{B5E27935-167C-4C61-9C48-C90EB00347CF}" type="datetimeFigureOut">
              <a:rPr lang="en-AU" smtClean="0"/>
              <a:t>14/06/2024</a:t>
            </a:fld>
            <a:endParaRPr lang="en-AU"/>
          </a:p>
        </p:txBody>
      </p:sp>
      <p:sp>
        <p:nvSpPr>
          <p:cNvPr id="6" name="Footer Placeholder 5">
            <a:extLst>
              <a:ext uri="{FF2B5EF4-FFF2-40B4-BE49-F238E27FC236}">
                <a16:creationId xmlns:a16="http://schemas.microsoft.com/office/drawing/2014/main" id="{F02293B5-762E-3194-AC1F-67849355F8F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9C1E16CC-A646-DCD5-F4D2-611254D83713}"/>
              </a:ext>
            </a:extLst>
          </p:cNvPr>
          <p:cNvSpPr>
            <a:spLocks noGrp="1"/>
          </p:cNvSpPr>
          <p:nvPr>
            <p:ph type="sldNum" sz="quarter" idx="12"/>
          </p:nvPr>
        </p:nvSpPr>
        <p:spPr/>
        <p:txBody>
          <a:bodyPr/>
          <a:lstStyle/>
          <a:p>
            <a:fld id="{08A978ED-C961-4BFB-BF9D-8457C00C2AE5}" type="slidenum">
              <a:rPr lang="en-AU" smtClean="0"/>
              <a:t>‹#›</a:t>
            </a:fld>
            <a:endParaRPr lang="en-AU"/>
          </a:p>
        </p:txBody>
      </p:sp>
    </p:spTree>
    <p:extLst>
      <p:ext uri="{BB962C8B-B14F-4D97-AF65-F5344CB8AC3E}">
        <p14:creationId xmlns:p14="http://schemas.microsoft.com/office/powerpoint/2010/main" val="1196876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FD860-03B0-A055-5B01-8B96267F55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895A7CB2-FA11-CF9E-D08E-2CDF9CBCDB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11980E28-F026-54CB-29EB-0A0F5AAF83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09FA60-D522-EB2E-42F1-6D83F60D7BCD}"/>
              </a:ext>
            </a:extLst>
          </p:cNvPr>
          <p:cNvSpPr>
            <a:spLocks noGrp="1"/>
          </p:cNvSpPr>
          <p:nvPr>
            <p:ph type="dt" sz="half" idx="10"/>
          </p:nvPr>
        </p:nvSpPr>
        <p:spPr/>
        <p:txBody>
          <a:bodyPr/>
          <a:lstStyle/>
          <a:p>
            <a:fld id="{B5E27935-167C-4C61-9C48-C90EB00347CF}" type="datetimeFigureOut">
              <a:rPr lang="en-AU" smtClean="0"/>
              <a:t>14/06/2024</a:t>
            </a:fld>
            <a:endParaRPr lang="en-AU"/>
          </a:p>
        </p:txBody>
      </p:sp>
      <p:sp>
        <p:nvSpPr>
          <p:cNvPr id="6" name="Footer Placeholder 5">
            <a:extLst>
              <a:ext uri="{FF2B5EF4-FFF2-40B4-BE49-F238E27FC236}">
                <a16:creationId xmlns:a16="http://schemas.microsoft.com/office/drawing/2014/main" id="{EFEB6AF5-147B-E1D3-A1D3-B4E7AE165A5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8DDF3EC0-232F-8615-569D-8D01A59B5E96}"/>
              </a:ext>
            </a:extLst>
          </p:cNvPr>
          <p:cNvSpPr>
            <a:spLocks noGrp="1"/>
          </p:cNvSpPr>
          <p:nvPr>
            <p:ph type="sldNum" sz="quarter" idx="12"/>
          </p:nvPr>
        </p:nvSpPr>
        <p:spPr/>
        <p:txBody>
          <a:bodyPr/>
          <a:lstStyle/>
          <a:p>
            <a:fld id="{08A978ED-C961-4BFB-BF9D-8457C00C2AE5}" type="slidenum">
              <a:rPr lang="en-AU" smtClean="0"/>
              <a:t>‹#›</a:t>
            </a:fld>
            <a:endParaRPr lang="en-AU"/>
          </a:p>
        </p:txBody>
      </p:sp>
    </p:spTree>
    <p:extLst>
      <p:ext uri="{BB962C8B-B14F-4D97-AF65-F5344CB8AC3E}">
        <p14:creationId xmlns:p14="http://schemas.microsoft.com/office/powerpoint/2010/main" val="565834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88CCB3-E7D6-8DBF-60E1-567C0BA0CF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2D2CE193-A9CE-29B3-DAC5-D695A6569B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5A8F445-5356-E71F-0226-336A0302AF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5E27935-167C-4C61-9C48-C90EB00347CF}" type="datetimeFigureOut">
              <a:rPr lang="en-AU" smtClean="0"/>
              <a:t>14/06/2024</a:t>
            </a:fld>
            <a:endParaRPr lang="en-AU"/>
          </a:p>
        </p:txBody>
      </p:sp>
      <p:sp>
        <p:nvSpPr>
          <p:cNvPr id="5" name="Footer Placeholder 4">
            <a:extLst>
              <a:ext uri="{FF2B5EF4-FFF2-40B4-BE49-F238E27FC236}">
                <a16:creationId xmlns:a16="http://schemas.microsoft.com/office/drawing/2014/main" id="{AA63CFEE-C4F2-FE20-A3E7-6FAED0D87C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14A554C9-5BCE-4DDB-C49E-66FF6FA9CA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8A978ED-C961-4BFB-BF9D-8457C00C2AE5}" type="slidenum">
              <a:rPr lang="en-AU" smtClean="0"/>
              <a:t>‹#›</a:t>
            </a:fld>
            <a:endParaRPr lang="en-AU"/>
          </a:p>
        </p:txBody>
      </p:sp>
    </p:spTree>
    <p:extLst>
      <p:ext uri="{BB962C8B-B14F-4D97-AF65-F5344CB8AC3E}">
        <p14:creationId xmlns:p14="http://schemas.microsoft.com/office/powerpoint/2010/main" val="1392804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e.hitches@griffith.edu.au" TargetMode="External"/><Relationship Id="rId2" Type="http://schemas.openxmlformats.org/officeDocument/2006/relationships/hyperlink" Target="mailto:s.woodcock@griffith.edu.au" TargetMode="Externa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Laptop and paperwork">
            <a:extLst>
              <a:ext uri="{FF2B5EF4-FFF2-40B4-BE49-F238E27FC236}">
                <a16:creationId xmlns:a16="http://schemas.microsoft.com/office/drawing/2014/main" id="{7E915978-86F7-0354-E098-71F80632139F}"/>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a:xfrm>
            <a:off x="3523488" y="10"/>
            <a:ext cx="8668512" cy="6857990"/>
          </a:xfrm>
          <a:prstGeom prst="rect">
            <a:avLst/>
          </a:prstGeom>
        </p:spPr>
      </p:pic>
      <p:sp>
        <p:nvSpPr>
          <p:cNvPr id="25" name="Rectangle 24">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5907668-D37F-AC13-6AAB-97004EFC5E04}"/>
              </a:ext>
            </a:extLst>
          </p:cNvPr>
          <p:cNvSpPr>
            <a:spLocks noGrp="1"/>
          </p:cNvSpPr>
          <p:nvPr>
            <p:ph type="ctrTitle"/>
          </p:nvPr>
        </p:nvSpPr>
        <p:spPr>
          <a:xfrm>
            <a:off x="477980" y="1122363"/>
            <a:ext cx="6521131" cy="3204134"/>
          </a:xfrm>
        </p:spPr>
        <p:txBody>
          <a:bodyPr anchor="b">
            <a:normAutofit/>
          </a:bodyPr>
          <a:lstStyle/>
          <a:p>
            <a:pPr algn="l"/>
            <a:r>
              <a:rPr lang="en-US" sz="3400" dirty="0"/>
              <a:t>Enacting UDL at the Tertiary Level: </a:t>
            </a:r>
            <a:br>
              <a:rPr lang="en-US" sz="3400" dirty="0"/>
            </a:br>
            <a:r>
              <a:rPr lang="en-US" sz="3400" dirty="0"/>
              <a:t>Enabling universal asynchronous approaches to reach more learners </a:t>
            </a:r>
            <a:endParaRPr lang="en-AU" sz="3400" dirty="0"/>
          </a:p>
        </p:txBody>
      </p:sp>
      <p:sp>
        <p:nvSpPr>
          <p:cNvPr id="3" name="Subtitle 2">
            <a:extLst>
              <a:ext uri="{FF2B5EF4-FFF2-40B4-BE49-F238E27FC236}">
                <a16:creationId xmlns:a16="http://schemas.microsoft.com/office/drawing/2014/main" id="{5B2355A7-536A-2D6D-8285-4183901057BC}"/>
              </a:ext>
            </a:extLst>
          </p:cNvPr>
          <p:cNvSpPr>
            <a:spLocks noGrp="1"/>
          </p:cNvSpPr>
          <p:nvPr>
            <p:ph type="subTitle" idx="1"/>
          </p:nvPr>
        </p:nvSpPr>
        <p:spPr>
          <a:xfrm>
            <a:off x="477980" y="4815384"/>
            <a:ext cx="4023359" cy="1208141"/>
          </a:xfrm>
        </p:spPr>
        <p:txBody>
          <a:bodyPr vert="horz" lIns="91440" tIns="45720" rIns="91440" bIns="45720" rtlCol="0">
            <a:normAutofit/>
          </a:bodyPr>
          <a:lstStyle/>
          <a:p>
            <a:pPr algn="l"/>
            <a:r>
              <a:rPr lang="en-AU" sz="2000" dirty="0">
                <a:ea typeface="Calibri"/>
                <a:cs typeface="Calibri"/>
              </a:rPr>
              <a:t>Assoc Prof Stuart Woodcock </a:t>
            </a:r>
            <a:endParaRPr lang="en-US" sz="2000" dirty="0"/>
          </a:p>
          <a:p>
            <a:pPr algn="l"/>
            <a:r>
              <a:rPr lang="en-AU" sz="2000" dirty="0">
                <a:ea typeface="Calibri"/>
                <a:cs typeface="Calibri"/>
              </a:rPr>
              <a:t>&amp; Elizabeth Hitches </a:t>
            </a:r>
            <a:endParaRPr lang="en-AU" sz="2000" dirty="0"/>
          </a:p>
          <a:p>
            <a:pPr algn="l"/>
            <a:endParaRPr lang="en-AU" sz="2000" dirty="0"/>
          </a:p>
        </p:txBody>
      </p:sp>
      <p:sp>
        <p:nvSpPr>
          <p:cNvPr id="27" name="Rectangle 26">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9" name="Rectangle 28">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Griffith University logo">
            <a:extLst>
              <a:ext uri="{FF2B5EF4-FFF2-40B4-BE49-F238E27FC236}">
                <a16:creationId xmlns:a16="http://schemas.microsoft.com/office/drawing/2014/main" id="{4C15DFEF-A2EF-5727-EBBD-9D215F60C767}"/>
              </a:ext>
            </a:extLst>
          </p:cNvPr>
          <p:cNvPicPr>
            <a:picLocks noChangeAspect="1"/>
          </p:cNvPicPr>
          <p:nvPr/>
        </p:nvPicPr>
        <p:blipFill>
          <a:blip r:embed="rId3"/>
          <a:stretch>
            <a:fillRect/>
          </a:stretch>
        </p:blipFill>
        <p:spPr>
          <a:xfrm>
            <a:off x="477980" y="6031693"/>
            <a:ext cx="1674091" cy="437838"/>
          </a:xfrm>
          <a:prstGeom prst="rect">
            <a:avLst/>
          </a:prstGeom>
        </p:spPr>
      </p:pic>
    </p:spTree>
    <p:extLst>
      <p:ext uri="{BB962C8B-B14F-4D97-AF65-F5344CB8AC3E}">
        <p14:creationId xmlns:p14="http://schemas.microsoft.com/office/powerpoint/2010/main" val="502526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56817F-6532-1548-905D-5B55BD72A234}"/>
              </a:ext>
            </a:extLst>
          </p:cNvPr>
          <p:cNvSpPr>
            <a:spLocks noGrp="1"/>
          </p:cNvSpPr>
          <p:nvPr>
            <p:ph type="title"/>
          </p:nvPr>
        </p:nvSpPr>
        <p:spPr>
          <a:xfrm>
            <a:off x="640080" y="325369"/>
            <a:ext cx="4947920" cy="1956841"/>
          </a:xfrm>
        </p:spPr>
        <p:txBody>
          <a:bodyPr vert="horz" lIns="91440" tIns="45720" rIns="91440" bIns="45720" rtlCol="0" anchor="b">
            <a:normAutofit/>
          </a:bodyPr>
          <a:lstStyle/>
          <a:p>
            <a:pPr>
              <a:spcBef>
                <a:spcPct val="0"/>
              </a:spcBef>
            </a:pPr>
            <a:r>
              <a:rPr lang="en-US" sz="4200" dirty="0">
                <a:solidFill>
                  <a:schemeClr val="tx1"/>
                </a:solidFill>
              </a:rPr>
              <a:t>First iteration findings: Students’ voices</a:t>
            </a:r>
          </a:p>
        </p:txBody>
      </p:sp>
      <p:sp>
        <p:nvSpPr>
          <p:cNvPr id="12"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329D3A2F-0DA5-0B49-8BEB-F91F5C149F52}"/>
              </a:ext>
            </a:extLst>
          </p:cNvPr>
          <p:cNvSpPr>
            <a:spLocks noGrp="1"/>
          </p:cNvSpPr>
          <p:nvPr>
            <p:ph type="body" idx="1"/>
          </p:nvPr>
        </p:nvSpPr>
        <p:spPr>
          <a:xfrm>
            <a:off x="534528" y="2920694"/>
            <a:ext cx="5324405" cy="3382634"/>
          </a:xfrm>
        </p:spPr>
        <p:txBody>
          <a:bodyPr vert="horz" lIns="91440" tIns="45720" rIns="91440" bIns="45720" rtlCol="0">
            <a:noAutofit/>
          </a:bodyPr>
          <a:lstStyle/>
          <a:p>
            <a:pPr marL="0" indent="0">
              <a:lnSpc>
                <a:spcPct val="90000"/>
              </a:lnSpc>
              <a:spcAft>
                <a:spcPts val="600"/>
              </a:spcAft>
              <a:buNone/>
            </a:pPr>
            <a:r>
              <a:rPr lang="en-US" sz="2000" b="1" dirty="0"/>
              <a:t>Benefits for personal circumstances:</a:t>
            </a:r>
          </a:p>
          <a:p>
            <a:pPr indent="-228600">
              <a:lnSpc>
                <a:spcPct val="90000"/>
              </a:lnSpc>
              <a:spcAft>
                <a:spcPts val="600"/>
              </a:spcAft>
              <a:buFont typeface="Arial" panose="020B0604020202020204" pitchFamily="34" charset="0"/>
              <a:buChar char="•"/>
            </a:pPr>
            <a:r>
              <a:rPr lang="en-US" sz="2000" dirty="0"/>
              <a:t>Accessibility (can access at a time and place that suits).</a:t>
            </a:r>
          </a:p>
          <a:p>
            <a:pPr indent="-228600">
              <a:lnSpc>
                <a:spcPct val="90000"/>
              </a:lnSpc>
              <a:spcAft>
                <a:spcPts val="600"/>
              </a:spcAft>
              <a:buFont typeface="Arial" panose="020B0604020202020204" pitchFamily="34" charset="0"/>
              <a:buChar char="•"/>
            </a:pPr>
            <a:r>
              <a:rPr lang="en-US" sz="2000" dirty="0"/>
              <a:t>Stress reducing (knowing there is a backup when the unexpected happens).</a:t>
            </a:r>
          </a:p>
          <a:p>
            <a:pPr marL="228600" indent="0">
              <a:lnSpc>
                <a:spcPct val="90000"/>
              </a:lnSpc>
              <a:spcAft>
                <a:spcPts val="600"/>
              </a:spcAft>
              <a:buNone/>
            </a:pPr>
            <a:endParaRPr lang="en-US" sz="2000" dirty="0"/>
          </a:p>
          <a:p>
            <a:pPr marL="0" indent="0">
              <a:lnSpc>
                <a:spcPct val="90000"/>
              </a:lnSpc>
              <a:spcAft>
                <a:spcPts val="600"/>
              </a:spcAft>
              <a:buNone/>
            </a:pPr>
            <a:r>
              <a:rPr lang="en-US" sz="2000" b="1" dirty="0"/>
              <a:t>Benefits for learning:</a:t>
            </a:r>
          </a:p>
          <a:p>
            <a:pPr indent="-228600">
              <a:lnSpc>
                <a:spcPct val="90000"/>
              </a:lnSpc>
              <a:spcAft>
                <a:spcPts val="600"/>
              </a:spcAft>
              <a:buFont typeface="Arial" panose="020B0604020202020204" pitchFamily="34" charset="0"/>
              <a:buChar char="•"/>
            </a:pPr>
            <a:r>
              <a:rPr lang="en-US" sz="2000" dirty="0"/>
              <a:t>Pace (own pace giving additional processing time; pause and rewind).</a:t>
            </a:r>
          </a:p>
          <a:p>
            <a:pPr indent="-228600">
              <a:lnSpc>
                <a:spcPct val="90000"/>
              </a:lnSpc>
              <a:spcAft>
                <a:spcPts val="600"/>
              </a:spcAft>
              <a:buFont typeface="Arial" panose="020B0604020202020204" pitchFamily="34" charset="0"/>
              <a:buChar char="•"/>
            </a:pPr>
            <a:r>
              <a:rPr lang="en-US" sz="2000" dirty="0"/>
              <a:t>Depth of understanding (revision to build understanding).</a:t>
            </a:r>
          </a:p>
          <a:p>
            <a:pPr marL="95250" indent="-228600">
              <a:lnSpc>
                <a:spcPct val="90000"/>
              </a:lnSpc>
              <a:spcAft>
                <a:spcPts val="600"/>
              </a:spcAft>
              <a:buFont typeface="Arial" panose="020B0604020202020204" pitchFamily="34" charset="0"/>
              <a:buChar char="•"/>
            </a:pPr>
            <a:endParaRPr lang="en-US" sz="2000" dirty="0"/>
          </a:p>
          <a:p>
            <a:pPr marL="95250" indent="-228600">
              <a:lnSpc>
                <a:spcPct val="90000"/>
              </a:lnSpc>
              <a:spcAft>
                <a:spcPts val="600"/>
              </a:spcAft>
              <a:buFont typeface="Arial" panose="020B0604020202020204" pitchFamily="34" charset="0"/>
              <a:buChar char="•"/>
            </a:pPr>
            <a:endParaRPr lang="en-US" sz="2000" dirty="0"/>
          </a:p>
        </p:txBody>
      </p:sp>
      <p:pic>
        <p:nvPicPr>
          <p:cNvPr id="5" name="Picture 4" descr="Student at a laptop celebrating with their arms raised in the air">
            <a:extLst>
              <a:ext uri="{FF2B5EF4-FFF2-40B4-BE49-F238E27FC236}">
                <a16:creationId xmlns:a16="http://schemas.microsoft.com/office/drawing/2014/main" id="{1BF1F271-506C-BD1D-A730-D5B9E28F4034}"/>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949244" y="10"/>
            <a:ext cx="6241233"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2567984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D1D34770-47A8-402C-AF23-2B653F2D88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DBB5E3-B7BB-3033-EAC8-2391DD85F99C}"/>
              </a:ext>
            </a:extLst>
          </p:cNvPr>
          <p:cNvSpPr>
            <a:spLocks noGrp="1"/>
          </p:cNvSpPr>
          <p:nvPr>
            <p:ph type="title"/>
          </p:nvPr>
        </p:nvSpPr>
        <p:spPr>
          <a:xfrm>
            <a:off x="518504" y="456231"/>
            <a:ext cx="6162432" cy="1495425"/>
          </a:xfrm>
        </p:spPr>
        <p:txBody>
          <a:bodyPr>
            <a:normAutofit/>
          </a:bodyPr>
          <a:lstStyle/>
          <a:p>
            <a:r>
              <a:rPr lang="en-AU" sz="4000" dirty="0"/>
              <a:t>What needed strengthening?</a:t>
            </a:r>
          </a:p>
        </p:txBody>
      </p:sp>
      <p:sp>
        <p:nvSpPr>
          <p:cNvPr id="14" name="Content Placeholder 13">
            <a:extLst>
              <a:ext uri="{FF2B5EF4-FFF2-40B4-BE49-F238E27FC236}">
                <a16:creationId xmlns:a16="http://schemas.microsoft.com/office/drawing/2014/main" id="{300978D4-6EFB-4E19-970B-70C413EB4DF6}"/>
              </a:ext>
            </a:extLst>
          </p:cNvPr>
          <p:cNvSpPr>
            <a:spLocks noGrp="1"/>
          </p:cNvSpPr>
          <p:nvPr>
            <p:ph idx="1"/>
          </p:nvPr>
        </p:nvSpPr>
        <p:spPr>
          <a:xfrm>
            <a:off x="680351" y="1863200"/>
            <a:ext cx="6002110" cy="4210222"/>
          </a:xfrm>
        </p:spPr>
        <p:txBody>
          <a:bodyPr>
            <a:normAutofit/>
          </a:bodyPr>
          <a:lstStyle/>
          <a:p>
            <a:pPr marL="179070" indent="0">
              <a:buNone/>
            </a:pPr>
            <a:endParaRPr lang="en-AU" sz="2000" dirty="0"/>
          </a:p>
          <a:p>
            <a:pPr marL="361950" indent="-182245"/>
            <a:r>
              <a:rPr lang="en-AU" sz="2000" dirty="0"/>
              <a:t>How can students truly be part of that </a:t>
            </a:r>
            <a:r>
              <a:rPr lang="en-AU" sz="2000" b="1" dirty="0"/>
              <a:t>co-construction</a:t>
            </a:r>
            <a:r>
              <a:rPr lang="en-AU" sz="2000" dirty="0"/>
              <a:t> of knowledge? </a:t>
            </a:r>
          </a:p>
          <a:p>
            <a:pPr marL="179705" indent="0">
              <a:buNone/>
            </a:pPr>
            <a:endParaRPr lang="en-AU" sz="2000" dirty="0"/>
          </a:p>
          <a:p>
            <a:pPr marL="361950" indent="-182245"/>
            <a:r>
              <a:rPr lang="en-AU" sz="2000" dirty="0"/>
              <a:t>How can we build in opportunities for </a:t>
            </a:r>
            <a:r>
              <a:rPr lang="en-AU" sz="2000" b="1" dirty="0"/>
              <a:t>formative feedback</a:t>
            </a:r>
            <a:r>
              <a:rPr lang="en-AU" sz="2000" dirty="0"/>
              <a:t>?</a:t>
            </a:r>
          </a:p>
          <a:p>
            <a:pPr marL="179705" indent="0">
              <a:buNone/>
            </a:pPr>
            <a:endParaRPr lang="en-AU" sz="2000" dirty="0">
              <a:latin typeface="Times New Roman"/>
              <a:ea typeface="Lato"/>
              <a:cs typeface="Times New Roman"/>
            </a:endParaRPr>
          </a:p>
          <a:p>
            <a:pPr marL="361950" indent="-182245"/>
            <a:r>
              <a:rPr lang="en-AU" sz="2000" dirty="0">
                <a:effectLst/>
                <a:latin typeface="Lato"/>
                <a:ea typeface="Times New Roman" panose="02020603050405020304" pitchFamily="18" charset="0"/>
                <a:cs typeface="Times New Roman"/>
              </a:rPr>
              <a:t>How can </a:t>
            </a:r>
            <a:r>
              <a:rPr lang="en-AU" sz="2000" b="1" dirty="0">
                <a:effectLst/>
                <a:latin typeface="Lato"/>
                <a:ea typeface="Times New Roman" panose="02020603050405020304" pitchFamily="18" charset="0"/>
                <a:cs typeface="Times New Roman"/>
              </a:rPr>
              <a:t>students give/imply feedback </a:t>
            </a:r>
            <a:r>
              <a:rPr lang="en-AU" sz="2000" dirty="0">
                <a:effectLst/>
                <a:latin typeface="Lato"/>
                <a:ea typeface="Times New Roman" panose="02020603050405020304" pitchFamily="18" charset="0"/>
                <a:cs typeface="Times New Roman"/>
              </a:rPr>
              <a:t>to us?</a:t>
            </a:r>
            <a:endParaRPr lang="en-AU" sz="2000" dirty="0">
              <a:effectLst/>
              <a:latin typeface="Lato" panose="020F0502020204030203" pitchFamily="34" charset="0"/>
              <a:ea typeface="Times New Roman" panose="02020603050405020304" pitchFamily="18" charset="0"/>
              <a:cs typeface="Times New Roman" panose="02020603050405020304" pitchFamily="18" charset="0"/>
            </a:endParaRPr>
          </a:p>
          <a:p>
            <a:pPr marL="179705" indent="0">
              <a:buNone/>
            </a:pPr>
            <a:endParaRPr lang="en-AU" sz="2000" dirty="0"/>
          </a:p>
          <a:p>
            <a:pPr marL="179705" indent="0">
              <a:buNone/>
            </a:pPr>
            <a:r>
              <a:rPr lang="en-AU" sz="2000" dirty="0"/>
              <a:t>UDL: 8.3 foster collaboration and community, </a:t>
            </a:r>
            <a:r>
              <a:rPr lang="en-AU" sz="2000" dirty="0">
                <a:latin typeface="Lato"/>
                <a:ea typeface="Times New Roman" panose="02020603050405020304" pitchFamily="18" charset="0"/>
                <a:cs typeface="Times New Roman"/>
              </a:rPr>
              <a:t>8.4 increase mastery-orientated feedback</a:t>
            </a:r>
            <a:endParaRPr lang="en-AU" sz="2000" dirty="0">
              <a:latin typeface="Lato"/>
              <a:ea typeface="Lato"/>
              <a:cs typeface="Times New Roman"/>
            </a:endParaRPr>
          </a:p>
        </p:txBody>
      </p:sp>
      <p:pic>
        <p:nvPicPr>
          <p:cNvPr id="17" name="Picture 16" descr="Person looking at computer screen with a conference call and lots of people's camera view of their faces showing on the screen">
            <a:extLst>
              <a:ext uri="{FF2B5EF4-FFF2-40B4-BE49-F238E27FC236}">
                <a16:creationId xmlns:a16="http://schemas.microsoft.com/office/drawing/2014/main" id="{5285C26A-FD69-3EF3-7DCF-72C115065E0C}"/>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199440" y="10"/>
            <a:ext cx="4992560" cy="6857990"/>
          </a:xfrm>
          <a:prstGeom prst="rect">
            <a:avLst/>
          </a:prstGeom>
          <a:effectLst/>
        </p:spPr>
      </p:pic>
    </p:spTree>
    <p:extLst>
      <p:ext uri="{BB962C8B-B14F-4D97-AF65-F5344CB8AC3E}">
        <p14:creationId xmlns:p14="http://schemas.microsoft.com/office/powerpoint/2010/main" val="3582319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1FCDBD6-A7CE-7BA1-3D70-7E0D2EB89CE7}"/>
              </a:ext>
            </a:extLst>
          </p:cNvPr>
          <p:cNvSpPr>
            <a:spLocks noGrp="1"/>
          </p:cNvSpPr>
          <p:nvPr>
            <p:ph type="title"/>
          </p:nvPr>
        </p:nvSpPr>
        <p:spPr>
          <a:xfrm>
            <a:off x="1115568" y="548640"/>
            <a:ext cx="10168128" cy="1179576"/>
          </a:xfrm>
        </p:spPr>
        <p:txBody>
          <a:bodyPr>
            <a:normAutofit/>
          </a:bodyPr>
          <a:lstStyle/>
          <a:p>
            <a:r>
              <a:rPr lang="en-AU" sz="4000"/>
              <a:t>Strengthening this in the second iteration</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7E16D580-78C2-F657-41C7-824DF617677C}"/>
              </a:ext>
            </a:extLst>
          </p:cNvPr>
          <p:cNvSpPr>
            <a:spLocks noGrp="1"/>
          </p:cNvSpPr>
          <p:nvPr>
            <p:ph idx="1"/>
          </p:nvPr>
        </p:nvSpPr>
        <p:spPr>
          <a:xfrm>
            <a:off x="558209" y="2221992"/>
            <a:ext cx="10725487" cy="3954971"/>
          </a:xfrm>
        </p:spPr>
        <p:txBody>
          <a:bodyPr vert="horz" lIns="91440" tIns="45720" rIns="91440" bIns="45720" rtlCol="0">
            <a:normAutofit lnSpcReduction="10000"/>
          </a:bodyPr>
          <a:lstStyle/>
          <a:p>
            <a:pPr>
              <a:spcAft>
                <a:spcPts val="800"/>
              </a:spcAft>
            </a:pPr>
            <a:r>
              <a:rPr lang="en-AU" sz="2000" kern="100" dirty="0">
                <a:latin typeface="Aptos"/>
                <a:ea typeface="Aptos" panose="020B0004020202020204" pitchFamily="34" charset="0"/>
                <a:cs typeface="Times New Roman"/>
              </a:rPr>
              <a:t>Use additional slides (while the live class is in break out rooms) specifically for asynchronous students to participate in an engaging activity online.</a:t>
            </a:r>
          </a:p>
          <a:p>
            <a:pPr>
              <a:spcAft>
                <a:spcPts val="800"/>
              </a:spcAft>
            </a:pPr>
            <a:r>
              <a:rPr lang="en-AU" sz="2000" kern="100" dirty="0">
                <a:latin typeface="Aptos"/>
                <a:ea typeface="Aptos" panose="020B0004020202020204" pitchFamily="34" charset="0"/>
                <a:cs typeface="Times New Roman"/>
              </a:rPr>
              <a:t>Asynchronous students will access a shared document (throughout the course) to engage with this. Engagement is fostered in two ways:</a:t>
            </a:r>
          </a:p>
          <a:p>
            <a:pPr marL="0" indent="0">
              <a:spcAft>
                <a:spcPts val="800"/>
              </a:spcAft>
              <a:buNone/>
            </a:pPr>
            <a:endParaRPr lang="en-AU" sz="2000" kern="100" dirty="0">
              <a:latin typeface="Aptos"/>
              <a:ea typeface="Aptos" panose="020B0004020202020204" pitchFamily="34" charset="0"/>
              <a:cs typeface="Times New Roman"/>
            </a:endParaRPr>
          </a:p>
          <a:p>
            <a:pPr lvl="2">
              <a:spcAft>
                <a:spcPts val="800"/>
              </a:spcAft>
              <a:buFont typeface="Wingdings" panose="020B0604020202020204" pitchFamily="34" charset="0"/>
              <a:buChar char="§"/>
            </a:pPr>
            <a:r>
              <a:rPr lang="en-AU" kern="100" dirty="0">
                <a:latin typeface="Aptos"/>
                <a:ea typeface="Aptos" panose="020B0004020202020204" pitchFamily="34" charset="0"/>
                <a:cs typeface="Times New Roman"/>
              </a:rPr>
              <a:t>Part one – Students engage with the week's activities</a:t>
            </a:r>
          </a:p>
          <a:p>
            <a:pPr lvl="2">
              <a:spcAft>
                <a:spcPts val="800"/>
              </a:spcAft>
              <a:buFont typeface="Wingdings" panose="020B0604020202020204" pitchFamily="34" charset="0"/>
              <a:buChar char="§"/>
            </a:pPr>
            <a:r>
              <a:rPr lang="en-AU" kern="100" dirty="0">
                <a:latin typeface="Aptos"/>
                <a:ea typeface="Aptos" panose="020B0004020202020204" pitchFamily="34" charset="0"/>
                <a:cs typeface="Times New Roman"/>
              </a:rPr>
              <a:t>Part two - The instructor will asynchronously join in the discussion</a:t>
            </a:r>
          </a:p>
          <a:p>
            <a:pPr lvl="3">
              <a:spcAft>
                <a:spcPts val="800"/>
              </a:spcAft>
              <a:buFont typeface="Wingdings" panose="020B0604020202020204" pitchFamily="34" charset="0"/>
              <a:buChar char="§"/>
            </a:pPr>
            <a:r>
              <a:rPr lang="en-AU" sz="2000" kern="100" dirty="0">
                <a:latin typeface="Aptos"/>
                <a:ea typeface="Aptos" panose="020B0004020202020204" pitchFamily="34" charset="0"/>
                <a:cs typeface="Times New Roman"/>
              </a:rPr>
              <a:t>from students' input into the activities</a:t>
            </a:r>
          </a:p>
          <a:p>
            <a:pPr lvl="3">
              <a:spcAft>
                <a:spcPts val="800"/>
              </a:spcAft>
              <a:buFont typeface="Wingdings" panose="020B0604020202020204" pitchFamily="34" charset="0"/>
              <a:buChar char="§"/>
            </a:pPr>
            <a:r>
              <a:rPr lang="en-AU" sz="2000" kern="100" dirty="0">
                <a:latin typeface="Aptos"/>
                <a:ea typeface="Aptos" panose="020B0004020202020204" pitchFamily="34" charset="0"/>
                <a:cs typeface="Times New Roman"/>
              </a:rPr>
              <a:t>answer any questions that students had for each activity as well as at the end of the session; </a:t>
            </a:r>
            <a:r>
              <a:rPr lang="en-AU" sz="2000" kern="100" dirty="0">
                <a:ea typeface="Aptos" panose="020B0004020202020204" pitchFamily="34" charset="0"/>
                <a:cs typeface="Times New Roman"/>
              </a:rPr>
              <a:t>an equivalent Q&amp;A opportunity</a:t>
            </a:r>
            <a:r>
              <a:rPr lang="en-AU" sz="2000" kern="100" dirty="0">
                <a:latin typeface="Aptos"/>
                <a:ea typeface="Aptos" panose="020B0004020202020204" pitchFamily="34" charset="0"/>
                <a:cs typeface="Times New Roman"/>
              </a:rPr>
              <a:t>.</a:t>
            </a:r>
          </a:p>
          <a:p>
            <a:pPr lvl="1">
              <a:spcAft>
                <a:spcPts val="800"/>
              </a:spcAft>
              <a:buFont typeface="Courier New" panose="020B0604020202020204" pitchFamily="34" charset="0"/>
              <a:buChar char="o"/>
            </a:pPr>
            <a:endParaRPr lang="en-AU" sz="2000" kern="100" dirty="0">
              <a:latin typeface="Aptos"/>
              <a:ea typeface="Aptos" panose="020B0004020202020204" pitchFamily="34" charset="0"/>
              <a:cs typeface="Times New Roman"/>
            </a:endParaRPr>
          </a:p>
          <a:p>
            <a:pPr>
              <a:spcAft>
                <a:spcPts val="800"/>
              </a:spcAft>
            </a:pPr>
            <a:endParaRPr lang="en-AU" sz="2000" kern="100" dirty="0">
              <a:latin typeface="Aptos"/>
              <a:ea typeface="Aptos" panose="020B0004020202020204" pitchFamily="34" charset="0"/>
              <a:cs typeface="Times New Roman"/>
            </a:endParaRPr>
          </a:p>
          <a:p>
            <a:pPr>
              <a:spcAft>
                <a:spcPts val="800"/>
              </a:spcAft>
            </a:pPr>
            <a:endParaRPr lang="en-AU" sz="2000" kern="100" dirty="0">
              <a:latin typeface="Aptos"/>
              <a:ea typeface="Aptos" panose="020B0004020202020204" pitchFamily="34" charset="0"/>
              <a:cs typeface="Times New Roman"/>
            </a:endParaRPr>
          </a:p>
          <a:p>
            <a:pPr>
              <a:spcAft>
                <a:spcPts val="800"/>
              </a:spcAft>
            </a:pPr>
            <a:endParaRPr lang="en-AU" sz="2000" kern="100" dirty="0">
              <a:effectLst/>
              <a:latin typeface="Aptos"/>
              <a:ea typeface="Aptos" panose="020B0004020202020204" pitchFamily="34" charset="0"/>
              <a:cs typeface="Times New Roman"/>
            </a:endParaRPr>
          </a:p>
          <a:p>
            <a:endParaRPr lang="en-AU" sz="2000" dirty="0"/>
          </a:p>
        </p:txBody>
      </p:sp>
    </p:spTree>
    <p:extLst>
      <p:ext uri="{BB962C8B-B14F-4D97-AF65-F5344CB8AC3E}">
        <p14:creationId xmlns:p14="http://schemas.microsoft.com/office/powerpoint/2010/main" val="519170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D1D34770-47A8-402C-AF23-2B653F2D88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85AED4-6DF3-2BAF-5E16-0023FA04C7A2}"/>
              </a:ext>
            </a:extLst>
          </p:cNvPr>
          <p:cNvSpPr>
            <a:spLocks noGrp="1"/>
          </p:cNvSpPr>
          <p:nvPr>
            <p:ph type="title"/>
          </p:nvPr>
        </p:nvSpPr>
        <p:spPr>
          <a:xfrm>
            <a:off x="836679" y="723898"/>
            <a:ext cx="6002110" cy="664635"/>
          </a:xfrm>
        </p:spPr>
        <p:txBody>
          <a:bodyPr>
            <a:normAutofit/>
          </a:bodyPr>
          <a:lstStyle/>
          <a:p>
            <a:r>
              <a:rPr lang="en-US" sz="4000" dirty="0"/>
              <a:t>Concluding remarks</a:t>
            </a:r>
          </a:p>
        </p:txBody>
      </p:sp>
      <p:sp>
        <p:nvSpPr>
          <p:cNvPr id="3" name="Content Placeholder 2">
            <a:extLst>
              <a:ext uri="{FF2B5EF4-FFF2-40B4-BE49-F238E27FC236}">
                <a16:creationId xmlns:a16="http://schemas.microsoft.com/office/drawing/2014/main" id="{CE7CDD36-BF50-2E84-557A-D17CEBABCDDA}"/>
              </a:ext>
            </a:extLst>
          </p:cNvPr>
          <p:cNvSpPr>
            <a:spLocks noGrp="1"/>
          </p:cNvSpPr>
          <p:nvPr>
            <p:ph idx="1"/>
          </p:nvPr>
        </p:nvSpPr>
        <p:spPr>
          <a:xfrm>
            <a:off x="836680" y="1648178"/>
            <a:ext cx="6002110" cy="4485924"/>
          </a:xfrm>
        </p:spPr>
        <p:txBody>
          <a:bodyPr vert="horz" lIns="91440" tIns="45720" rIns="91440" bIns="45720" rtlCol="0">
            <a:normAutofit/>
          </a:bodyPr>
          <a:lstStyle/>
          <a:p>
            <a:r>
              <a:rPr lang="en-US" sz="2000" b="1" dirty="0"/>
              <a:t>Current Goal </a:t>
            </a:r>
            <a:r>
              <a:rPr lang="en-US" sz="2000" dirty="0"/>
              <a:t>– how can we provide equitable and inclusive learning for those currently missing out?</a:t>
            </a:r>
          </a:p>
          <a:p>
            <a:pPr marL="0" indent="0">
              <a:buNone/>
            </a:pPr>
            <a:endParaRPr lang="en-US" sz="2000" dirty="0"/>
          </a:p>
          <a:p>
            <a:r>
              <a:rPr lang="en-US" sz="2000" b="1" dirty="0"/>
              <a:t>Students’ voices </a:t>
            </a:r>
            <a:r>
              <a:rPr lang="en-US" sz="2000" dirty="0"/>
              <a:t>– how can we draw on students' perspectives to strengthen inclusion and quality learning?</a:t>
            </a:r>
          </a:p>
          <a:p>
            <a:pPr marL="0" indent="0">
              <a:buNone/>
            </a:pPr>
            <a:endParaRPr lang="en-US" sz="2000" dirty="0"/>
          </a:p>
          <a:p>
            <a:r>
              <a:rPr lang="en-US" sz="2000" b="1" dirty="0"/>
              <a:t>Future Goal </a:t>
            </a:r>
            <a:r>
              <a:rPr lang="en-US" sz="2000" dirty="0"/>
              <a:t>– how can this be provided as another valid learning option alongside other modes?</a:t>
            </a:r>
          </a:p>
          <a:p>
            <a:pPr marL="0" indent="0">
              <a:buNone/>
            </a:pPr>
            <a:endParaRPr lang="en-US" sz="2000" dirty="0"/>
          </a:p>
          <a:p>
            <a:r>
              <a:rPr lang="en-US" sz="2000" b="1" dirty="0"/>
              <a:t>Reminder</a:t>
            </a:r>
            <a:r>
              <a:rPr lang="en-US" sz="2000" dirty="0"/>
              <a:t> – students are illustrating the benefits of various options for learning modes (e.g., a/synchronous)</a:t>
            </a:r>
          </a:p>
        </p:txBody>
      </p:sp>
      <p:pic>
        <p:nvPicPr>
          <p:cNvPr id="5" name="Picture 4" descr="Light bulb on yellow background with sketched light beams and cord">
            <a:extLst>
              <a:ext uri="{FF2B5EF4-FFF2-40B4-BE49-F238E27FC236}">
                <a16:creationId xmlns:a16="http://schemas.microsoft.com/office/drawing/2014/main" id="{E2BA3D54-AD2A-0891-66BD-AB255E2F2844}"/>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199440" y="10"/>
            <a:ext cx="4992560" cy="6857990"/>
          </a:xfrm>
          <a:prstGeom prst="rect">
            <a:avLst/>
          </a:prstGeom>
          <a:effectLst/>
        </p:spPr>
      </p:pic>
    </p:spTree>
    <p:extLst>
      <p:ext uri="{BB962C8B-B14F-4D97-AF65-F5344CB8AC3E}">
        <p14:creationId xmlns:p14="http://schemas.microsoft.com/office/powerpoint/2010/main" val="795697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D19C7-DE7D-3FED-690E-2777D57E084D}"/>
              </a:ext>
            </a:extLst>
          </p:cNvPr>
          <p:cNvSpPr>
            <a:spLocks noGrp="1"/>
          </p:cNvSpPr>
          <p:nvPr>
            <p:ph type="title"/>
          </p:nvPr>
        </p:nvSpPr>
        <p:spPr/>
        <p:txBody>
          <a:bodyPr/>
          <a:lstStyle/>
          <a:p>
            <a:r>
              <a:rPr lang="en-AU" dirty="0"/>
              <a:t>Contact us</a:t>
            </a:r>
          </a:p>
        </p:txBody>
      </p:sp>
      <p:sp>
        <p:nvSpPr>
          <p:cNvPr id="3" name="Content Placeholder 2">
            <a:extLst>
              <a:ext uri="{FF2B5EF4-FFF2-40B4-BE49-F238E27FC236}">
                <a16:creationId xmlns:a16="http://schemas.microsoft.com/office/drawing/2014/main" id="{1E8AEB3B-EC5D-F6FE-0D98-3F68EF595B7D}"/>
              </a:ext>
            </a:extLst>
          </p:cNvPr>
          <p:cNvSpPr>
            <a:spLocks noGrp="1"/>
          </p:cNvSpPr>
          <p:nvPr>
            <p:ph idx="1"/>
          </p:nvPr>
        </p:nvSpPr>
        <p:spPr/>
        <p:txBody>
          <a:bodyPr>
            <a:normAutofit/>
          </a:bodyPr>
          <a:lstStyle/>
          <a:p>
            <a:pPr marL="0" indent="0" algn="l">
              <a:buNone/>
            </a:pPr>
            <a:r>
              <a:rPr lang="en-AU" sz="2000" b="1" dirty="0">
                <a:cs typeface="Calibri"/>
              </a:rPr>
              <a:t>Stuart Woodcock</a:t>
            </a:r>
            <a:endParaRPr lang="en-US" sz="2000" dirty="0"/>
          </a:p>
          <a:p>
            <a:pPr marL="0" indent="0" algn="l">
              <a:buNone/>
            </a:pPr>
            <a:r>
              <a:rPr lang="en-AU" sz="2000" dirty="0">
                <a:cs typeface="Calibri"/>
              </a:rPr>
              <a:t>Griffith University</a:t>
            </a:r>
            <a:endParaRPr lang="en-AU" sz="2000" dirty="0"/>
          </a:p>
          <a:p>
            <a:pPr marL="0" indent="0" algn="l">
              <a:buNone/>
            </a:pPr>
            <a:r>
              <a:rPr lang="en-AU" sz="2000" dirty="0">
                <a:solidFill>
                  <a:srgbClr val="664D8C"/>
                </a:solidFill>
                <a:cs typeface="Calibri"/>
                <a:hlinkClick r:id="rId2">
                  <a:extLst>
                    <a:ext uri="{A12FA001-AC4F-418D-AE19-62706E023703}">
                      <ahyp:hlinkClr xmlns:ahyp="http://schemas.microsoft.com/office/drawing/2018/hyperlinkcolor" val="tx"/>
                    </a:ext>
                  </a:extLst>
                </a:hlinkClick>
              </a:rPr>
              <a:t>s.woodcock@griffith.edu.au</a:t>
            </a:r>
            <a:r>
              <a:rPr lang="en-AU" sz="2000" dirty="0">
                <a:solidFill>
                  <a:srgbClr val="664D8C"/>
                </a:solidFill>
                <a:cs typeface="Calibri"/>
              </a:rPr>
              <a:t> </a:t>
            </a:r>
          </a:p>
          <a:p>
            <a:pPr algn="l"/>
            <a:endParaRPr lang="en-AU" sz="2000" dirty="0">
              <a:cs typeface="Calibri"/>
            </a:endParaRPr>
          </a:p>
          <a:p>
            <a:pPr marL="0" indent="0" algn="l">
              <a:buNone/>
            </a:pPr>
            <a:r>
              <a:rPr lang="en-AU" sz="2000" b="1" dirty="0">
                <a:cs typeface="Calibri"/>
              </a:rPr>
              <a:t>Elizabeth Hitches</a:t>
            </a:r>
          </a:p>
          <a:p>
            <a:pPr marL="0" indent="0" algn="l">
              <a:buNone/>
            </a:pPr>
            <a:r>
              <a:rPr lang="en-AU" sz="2000" dirty="0">
                <a:cs typeface="Calibri"/>
              </a:rPr>
              <a:t>Griffith University</a:t>
            </a:r>
            <a:endParaRPr lang="en-AU" sz="2000" dirty="0"/>
          </a:p>
          <a:p>
            <a:pPr marL="0" indent="0" algn="l">
              <a:buNone/>
            </a:pPr>
            <a:r>
              <a:rPr lang="en-AU" sz="2000" dirty="0">
                <a:solidFill>
                  <a:srgbClr val="664D8C"/>
                </a:solidFill>
                <a:cs typeface="Calibri"/>
                <a:hlinkClick r:id="rId3">
                  <a:extLst>
                    <a:ext uri="{A12FA001-AC4F-418D-AE19-62706E023703}">
                      <ahyp:hlinkClr xmlns:ahyp="http://schemas.microsoft.com/office/drawing/2018/hyperlinkcolor" val="tx"/>
                    </a:ext>
                  </a:extLst>
                </a:hlinkClick>
              </a:rPr>
              <a:t>e.hitches@griffith.edu.au</a:t>
            </a:r>
            <a:r>
              <a:rPr lang="en-AU" sz="2000" dirty="0">
                <a:solidFill>
                  <a:srgbClr val="664D8C"/>
                </a:solidFill>
                <a:cs typeface="Calibri"/>
              </a:rPr>
              <a:t> </a:t>
            </a:r>
          </a:p>
          <a:p>
            <a:pPr marL="0" indent="0">
              <a:buNone/>
            </a:pPr>
            <a:endParaRPr lang="en-AU" sz="2000" dirty="0"/>
          </a:p>
        </p:txBody>
      </p:sp>
      <p:pic>
        <p:nvPicPr>
          <p:cNvPr id="5" name="Picture 4" descr="Person holding mouse and a @ symbol on desk">
            <a:extLst>
              <a:ext uri="{FF2B5EF4-FFF2-40B4-BE49-F238E27FC236}">
                <a16:creationId xmlns:a16="http://schemas.microsoft.com/office/drawing/2014/main" id="{A73A7C48-5D13-9763-9CE0-031753A8778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560710" y="0"/>
            <a:ext cx="7631289" cy="6858000"/>
          </a:xfrm>
          <a:prstGeom prst="rect">
            <a:avLst/>
          </a:prstGeom>
        </p:spPr>
      </p:pic>
    </p:spTree>
    <p:extLst>
      <p:ext uri="{BB962C8B-B14F-4D97-AF65-F5344CB8AC3E}">
        <p14:creationId xmlns:p14="http://schemas.microsoft.com/office/powerpoint/2010/main" val="1508131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3F2020-F4F5-DC49-DBA3-E5AFFEC2F442}"/>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6600" kern="1200" dirty="0">
                <a:solidFill>
                  <a:schemeClr val="tx1"/>
                </a:solidFill>
                <a:latin typeface="+mj-lt"/>
                <a:ea typeface="+mj-ea"/>
                <a:cs typeface="+mj-cs"/>
              </a:rPr>
              <a:t>Q &amp; A</a:t>
            </a:r>
          </a:p>
        </p:txBody>
      </p:sp>
      <p:sp>
        <p:nvSpPr>
          <p:cNvPr id="12"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Yellow and blue symbols. One is a question mark and the other an exclamation mark">
            <a:extLst>
              <a:ext uri="{FF2B5EF4-FFF2-40B4-BE49-F238E27FC236}">
                <a16:creationId xmlns:a16="http://schemas.microsoft.com/office/drawing/2014/main" id="{AAB662D7-03F0-E8B6-BD9A-7875CB2E593B}"/>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654296" y="655695"/>
            <a:ext cx="7214616" cy="5519178"/>
          </a:xfrm>
          <a:prstGeom prst="rect">
            <a:avLst/>
          </a:prstGeom>
        </p:spPr>
      </p:pic>
    </p:spTree>
    <p:extLst>
      <p:ext uri="{BB962C8B-B14F-4D97-AF65-F5344CB8AC3E}">
        <p14:creationId xmlns:p14="http://schemas.microsoft.com/office/powerpoint/2010/main" val="4005209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94AA2BD-2E3F-4B1D-8127-5744B81153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000813-C1FB-7924-1D3D-1636DE7F169B}"/>
              </a:ext>
            </a:extLst>
          </p:cNvPr>
          <p:cNvSpPr>
            <a:spLocks noGrp="1"/>
          </p:cNvSpPr>
          <p:nvPr>
            <p:ph type="title"/>
          </p:nvPr>
        </p:nvSpPr>
        <p:spPr>
          <a:xfrm>
            <a:off x="411480" y="987552"/>
            <a:ext cx="4485861" cy="1088136"/>
          </a:xfrm>
        </p:spPr>
        <p:txBody>
          <a:bodyPr anchor="b">
            <a:normAutofit/>
          </a:bodyPr>
          <a:lstStyle/>
          <a:p>
            <a:r>
              <a:rPr lang="en-AU" sz="3400"/>
              <a:t>Acknowledgement of country</a:t>
            </a:r>
          </a:p>
        </p:txBody>
      </p:sp>
      <p:sp>
        <p:nvSpPr>
          <p:cNvPr id="12" name="Rectangle 11">
            <a:extLst>
              <a:ext uri="{FF2B5EF4-FFF2-40B4-BE49-F238E27FC236}">
                <a16:creationId xmlns:a16="http://schemas.microsoft.com/office/drawing/2014/main" id="{4BD02261-2DC8-4AA8-9E16-7751AE8924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4" name="Rectangle 13">
            <a:extLst>
              <a:ext uri="{FF2B5EF4-FFF2-40B4-BE49-F238E27FC236}">
                <a16:creationId xmlns:a16="http://schemas.microsoft.com/office/drawing/2014/main" id="{3D752CF2-2291-40B5-B462-C17B174C10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6000"/>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D522147-7341-AB46-1161-27F52CFCDBE1}"/>
              </a:ext>
            </a:extLst>
          </p:cNvPr>
          <p:cNvSpPr>
            <a:spLocks noGrp="1"/>
          </p:cNvSpPr>
          <p:nvPr>
            <p:ph idx="1"/>
          </p:nvPr>
        </p:nvSpPr>
        <p:spPr>
          <a:xfrm>
            <a:off x="411479" y="2659888"/>
            <a:ext cx="5492610" cy="3925824"/>
          </a:xfrm>
        </p:spPr>
        <p:txBody>
          <a:bodyPr vert="horz" lIns="91440" tIns="45720" rIns="91440" bIns="45720" rtlCol="0" anchor="t">
            <a:normAutofit fontScale="92500"/>
          </a:bodyPr>
          <a:lstStyle/>
          <a:p>
            <a:pPr>
              <a:buNone/>
            </a:pPr>
            <a:r>
              <a:rPr lang="en-AU" sz="2200" dirty="0">
                <a:ea typeface="Calibri"/>
                <a:cs typeface="Calibri"/>
              </a:rPr>
              <a:t>We acknowledge the Traditional Custodians of the various lands on which we join from today and recognise their valuable contributions to Australian and global society.</a:t>
            </a:r>
            <a:endParaRPr lang="en-US" sz="2200" dirty="0"/>
          </a:p>
          <a:p>
            <a:pPr>
              <a:buNone/>
            </a:pPr>
            <a:r>
              <a:rPr lang="en-AU" sz="2200" dirty="0">
                <a:ea typeface="Calibri"/>
                <a:cs typeface="Calibri"/>
              </a:rPr>
              <a:t>We pay our respects to their Elders, Ancestors and their descendants, who continue cultural and spiritual connections to Country. </a:t>
            </a:r>
            <a:endParaRPr lang="en-AU" sz="2200" dirty="0"/>
          </a:p>
          <a:p>
            <a:pPr>
              <a:buNone/>
            </a:pPr>
            <a:r>
              <a:rPr lang="en-AU" sz="2200" dirty="0">
                <a:ea typeface="Calibri"/>
                <a:cs typeface="Calibri"/>
              </a:rPr>
              <a:t>We acknowledge Aboriginal and Torres Strait Islander people participating in this event.</a:t>
            </a:r>
            <a:r>
              <a:rPr lang="en-US" sz="2200" dirty="0">
                <a:ea typeface="Calibri"/>
                <a:cs typeface="Calibri"/>
              </a:rPr>
              <a:t> </a:t>
            </a:r>
          </a:p>
          <a:p>
            <a:pPr>
              <a:buNone/>
            </a:pPr>
            <a:r>
              <a:rPr lang="en-US" sz="2200" dirty="0">
                <a:ea typeface="Calibri"/>
                <a:cs typeface="Calibri"/>
              </a:rPr>
              <a:t>We are joining from the lands of the </a:t>
            </a:r>
            <a:r>
              <a:rPr lang="en-US" sz="2200" dirty="0" err="1">
                <a:ea typeface="Calibri"/>
                <a:cs typeface="Calibri"/>
              </a:rPr>
              <a:t>Jagera</a:t>
            </a:r>
            <a:r>
              <a:rPr lang="en-US" sz="2200" dirty="0">
                <a:ea typeface="Calibri"/>
                <a:cs typeface="Calibri"/>
              </a:rPr>
              <a:t> and </a:t>
            </a:r>
            <a:r>
              <a:rPr lang="en-US" sz="2200" dirty="0" err="1">
                <a:ea typeface="Calibri"/>
                <a:cs typeface="Calibri"/>
              </a:rPr>
              <a:t>Turrbal</a:t>
            </a:r>
            <a:r>
              <a:rPr lang="en-US" sz="2200" dirty="0">
                <a:ea typeface="Calibri"/>
                <a:cs typeface="Calibri"/>
              </a:rPr>
              <a:t> peoples.</a:t>
            </a:r>
            <a:endParaRPr lang="en-AU" sz="2200" dirty="0"/>
          </a:p>
          <a:p>
            <a:pPr marL="0" indent="0">
              <a:buNone/>
            </a:pPr>
            <a:endParaRPr lang="en-AU" sz="2000" dirty="0"/>
          </a:p>
        </p:txBody>
      </p:sp>
      <p:pic>
        <p:nvPicPr>
          <p:cNvPr id="5" name="Picture 4" descr="Sandy beach aerial">
            <a:extLst>
              <a:ext uri="{FF2B5EF4-FFF2-40B4-BE49-F238E27FC236}">
                <a16:creationId xmlns:a16="http://schemas.microsoft.com/office/drawing/2014/main" id="{AC252054-3A19-0A2A-4130-A21FA512A217}"/>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b="-1"/>
          <a:stretch/>
        </p:blipFill>
        <p:spPr>
          <a:xfrm>
            <a:off x="6096000" y="10"/>
            <a:ext cx="6096000" cy="6857990"/>
          </a:xfrm>
          <a:custGeom>
            <a:avLst/>
            <a:gdLst/>
            <a:ahLst/>
            <a:cxnLst/>
            <a:rect l="l" t="t" r="r" b="b"/>
            <a:pathLst>
              <a:path w="6883948" h="6858000">
                <a:moveTo>
                  <a:pt x="365648" y="0"/>
                </a:moveTo>
                <a:lnTo>
                  <a:pt x="6883948" y="0"/>
                </a:lnTo>
                <a:lnTo>
                  <a:pt x="6883948" y="6858000"/>
                </a:lnTo>
                <a:lnTo>
                  <a:pt x="365648" y="6858000"/>
                </a:lnTo>
                <a:lnTo>
                  <a:pt x="360213" y="6835050"/>
                </a:lnTo>
                <a:cubicBezTo>
                  <a:pt x="128263" y="5788167"/>
                  <a:pt x="0" y="4637179"/>
                  <a:pt x="0" y="3429001"/>
                </a:cubicBezTo>
                <a:cubicBezTo>
                  <a:pt x="0" y="2220824"/>
                  <a:pt x="128263" y="1069835"/>
                  <a:pt x="360213" y="22952"/>
                </a:cubicBezTo>
                <a:close/>
              </a:path>
            </a:pathLst>
          </a:custGeom>
          <a:effectLst>
            <a:outerShdw blurRad="50800" dist="38100" dir="10800000" algn="r" rotWithShape="0">
              <a:schemeClr val="bg1">
                <a:lumMod val="85000"/>
                <a:alpha val="30000"/>
              </a:schemeClr>
            </a:outerShdw>
          </a:effectLst>
        </p:spPr>
      </p:pic>
    </p:spTree>
    <p:extLst>
      <p:ext uri="{BB962C8B-B14F-4D97-AF65-F5344CB8AC3E}">
        <p14:creationId xmlns:p14="http://schemas.microsoft.com/office/powerpoint/2010/main" val="1886445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0D8E6A2-CE24-9CBD-B7F3-CD6D7A86B909}"/>
              </a:ext>
            </a:extLst>
          </p:cNvPr>
          <p:cNvSpPr>
            <a:spLocks noGrp="1"/>
          </p:cNvSpPr>
          <p:nvPr>
            <p:ph type="title"/>
          </p:nvPr>
        </p:nvSpPr>
        <p:spPr>
          <a:xfrm>
            <a:off x="1115568" y="548640"/>
            <a:ext cx="10168128" cy="1179576"/>
          </a:xfrm>
        </p:spPr>
        <p:txBody>
          <a:bodyPr>
            <a:normAutofit/>
          </a:bodyPr>
          <a:lstStyle/>
          <a:p>
            <a:r>
              <a:rPr lang="en-AU" sz="4000"/>
              <a:t>Housekeeping</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1DBB6C09-ACC1-6B37-232C-5E5A07E7665D}"/>
              </a:ext>
            </a:extLst>
          </p:cNvPr>
          <p:cNvSpPr>
            <a:spLocks noGrp="1"/>
          </p:cNvSpPr>
          <p:nvPr>
            <p:ph idx="1"/>
          </p:nvPr>
        </p:nvSpPr>
        <p:spPr>
          <a:xfrm>
            <a:off x="626850" y="2560320"/>
            <a:ext cx="10656846" cy="3695020"/>
          </a:xfrm>
        </p:spPr>
        <p:txBody>
          <a:bodyPr vert="horz" lIns="91440" tIns="45720" rIns="91440" bIns="45720" rtlCol="0">
            <a:normAutofit/>
          </a:bodyPr>
          <a:lstStyle/>
          <a:p>
            <a:r>
              <a:rPr lang="en-AU" sz="2000" dirty="0">
                <a:ea typeface="Calibri"/>
                <a:cs typeface="Calibri"/>
              </a:rPr>
              <a:t>This session is being recorded. If you do not wish to appear on screen please hide camera.</a:t>
            </a:r>
            <a:endParaRPr lang="en-AU" sz="2000" dirty="0"/>
          </a:p>
          <a:p>
            <a:r>
              <a:rPr lang="en-AU" sz="2000" dirty="0">
                <a:ea typeface="Calibri"/>
                <a:cs typeface="Calibri"/>
              </a:rPr>
              <a:t>This session will be captioned.</a:t>
            </a:r>
          </a:p>
          <a:p>
            <a:pPr marL="0" indent="0">
              <a:buNone/>
            </a:pPr>
            <a:endParaRPr lang="en-AU" sz="2000" dirty="0"/>
          </a:p>
          <a:p>
            <a:pPr marL="0" indent="0">
              <a:buNone/>
            </a:pPr>
            <a:r>
              <a:rPr lang="en-AU" sz="2000" b="1" dirty="0">
                <a:ea typeface="Calibri"/>
                <a:cs typeface="Calibri"/>
              </a:rPr>
              <a:t>Session etiquette</a:t>
            </a:r>
            <a:endParaRPr lang="en-AU" sz="2000" dirty="0"/>
          </a:p>
          <a:p>
            <a:r>
              <a:rPr lang="en-AU" sz="2000" dirty="0">
                <a:ea typeface="Calibri"/>
                <a:cs typeface="Calibri"/>
              </a:rPr>
              <a:t>Please feel free to use the </a:t>
            </a:r>
            <a:r>
              <a:rPr lang="en-AU" sz="2000" b="1" dirty="0">
                <a:ea typeface="Calibri"/>
                <a:cs typeface="Calibri"/>
              </a:rPr>
              <a:t>Chat</a:t>
            </a:r>
            <a:r>
              <a:rPr lang="en-AU" sz="2000" dirty="0">
                <a:ea typeface="Calibri"/>
                <a:cs typeface="Calibri"/>
              </a:rPr>
              <a:t> for discussion.</a:t>
            </a:r>
            <a:endParaRPr lang="en-AU" sz="2000" dirty="0"/>
          </a:p>
          <a:p>
            <a:r>
              <a:rPr lang="en-AU" sz="2000" dirty="0">
                <a:ea typeface="Calibri"/>
                <a:cs typeface="Calibri"/>
              </a:rPr>
              <a:t>Submit questions via the </a:t>
            </a:r>
            <a:r>
              <a:rPr lang="en-AU" sz="2000" b="1" dirty="0">
                <a:ea typeface="Calibri"/>
                <a:cs typeface="Calibri"/>
              </a:rPr>
              <a:t>Q+A function </a:t>
            </a:r>
            <a:r>
              <a:rPr lang="en-AU" sz="2000" dirty="0">
                <a:ea typeface="Calibri"/>
                <a:cs typeface="Calibri"/>
              </a:rPr>
              <a:t>or use the </a:t>
            </a:r>
            <a:r>
              <a:rPr lang="en-AU" sz="2000" b="1" dirty="0">
                <a:ea typeface="Calibri"/>
                <a:cs typeface="Calibri"/>
              </a:rPr>
              <a:t>Raised hand </a:t>
            </a:r>
            <a:r>
              <a:rPr lang="en-AU" sz="2000" dirty="0">
                <a:ea typeface="Calibri"/>
                <a:cs typeface="Calibri"/>
              </a:rPr>
              <a:t>emoji during question time.</a:t>
            </a:r>
            <a:endParaRPr lang="en-AU" sz="2000" dirty="0"/>
          </a:p>
          <a:p>
            <a:r>
              <a:rPr lang="en-AU" sz="2000" dirty="0">
                <a:ea typeface="Calibri"/>
                <a:cs typeface="Calibri"/>
              </a:rPr>
              <a:t>Ensure your surrounding environment is quiet when mic is on (e.g., phones, pets etc).</a:t>
            </a:r>
            <a:endParaRPr lang="en-AU" sz="2000" dirty="0"/>
          </a:p>
          <a:p>
            <a:r>
              <a:rPr lang="en-AU" sz="2000" dirty="0">
                <a:ea typeface="Calibri"/>
                <a:cs typeface="Calibri"/>
              </a:rPr>
              <a:t>Turn off mic when not speaking.</a:t>
            </a:r>
            <a:endParaRPr lang="en-AU" sz="2000" dirty="0"/>
          </a:p>
          <a:p>
            <a:endParaRPr lang="en-AU" sz="2200" dirty="0"/>
          </a:p>
        </p:txBody>
      </p:sp>
      <p:pic>
        <p:nvPicPr>
          <p:cNvPr id="5" name="Picture 4">
            <a:extLst>
              <a:ext uri="{FF2B5EF4-FFF2-40B4-BE49-F238E27FC236}">
                <a16:creationId xmlns:a16="http://schemas.microsoft.com/office/drawing/2014/main" id="{CCAC52DC-7614-75DA-1180-1A0561F0EA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1154576" y="4250686"/>
            <a:ext cx="755970" cy="749873"/>
          </a:xfrm>
          <a:prstGeom prst="rect">
            <a:avLst/>
          </a:prstGeom>
        </p:spPr>
      </p:pic>
    </p:spTree>
    <p:extLst>
      <p:ext uri="{BB962C8B-B14F-4D97-AF65-F5344CB8AC3E}">
        <p14:creationId xmlns:p14="http://schemas.microsoft.com/office/powerpoint/2010/main" val="2276537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231BF440-39FA-4087-84CC-2EEC0BBDAF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Freeform: Shape 20">
            <a:extLst>
              <a:ext uri="{FF2B5EF4-FFF2-40B4-BE49-F238E27FC236}">
                <a16:creationId xmlns:a16="http://schemas.microsoft.com/office/drawing/2014/main" id="{F04E4CBA-303B-48BD-8451-C2701CB0EE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1" cy="6858000"/>
          </a:xfrm>
          <a:custGeom>
            <a:avLst/>
            <a:gdLst>
              <a:gd name="connsiteX0" fmla="*/ 0 w 6096001"/>
              <a:gd name="connsiteY0" fmla="*/ 0 h 6858000"/>
              <a:gd name="connsiteX1" fmla="*/ 4883024 w 6096001"/>
              <a:gd name="connsiteY1" fmla="*/ 0 h 6858000"/>
              <a:gd name="connsiteX2" fmla="*/ 4946006 w 6096001"/>
              <a:gd name="connsiteY2" fmla="*/ 69271 h 6858000"/>
              <a:gd name="connsiteX3" fmla="*/ 6096001 w 6096001"/>
              <a:gd name="connsiteY3" fmla="*/ 3429000 h 6858000"/>
              <a:gd name="connsiteX4" fmla="*/ 4946006 w 6096001"/>
              <a:gd name="connsiteY4" fmla="*/ 6788730 h 6858000"/>
              <a:gd name="connsiteX5" fmla="*/ 4883024 w 6096001"/>
              <a:gd name="connsiteY5" fmla="*/ 6858000 h 6858000"/>
              <a:gd name="connsiteX6" fmla="*/ 0 w 609600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1" h="6858000">
                <a:moveTo>
                  <a:pt x="0" y="0"/>
                </a:moveTo>
                <a:lnTo>
                  <a:pt x="4883024" y="0"/>
                </a:lnTo>
                <a:lnTo>
                  <a:pt x="4946006" y="69271"/>
                </a:lnTo>
                <a:cubicBezTo>
                  <a:pt x="5656532" y="929100"/>
                  <a:pt x="6096001" y="2116944"/>
                  <a:pt x="6096001" y="3429000"/>
                </a:cubicBezTo>
                <a:cubicBezTo>
                  <a:pt x="6096001" y="4741056"/>
                  <a:pt x="5656532" y="5928900"/>
                  <a:pt x="4946006" y="6788730"/>
                </a:cubicBezTo>
                <a:lnTo>
                  <a:pt x="4883024" y="6858000"/>
                </a:lnTo>
                <a:lnTo>
                  <a:pt x="0" y="6858000"/>
                </a:lnTo>
                <a:close/>
              </a:path>
            </a:pathLst>
          </a:custGeom>
          <a:ln w="9525">
            <a:solidFill>
              <a:srgbClr val="EFEFEF"/>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3" name="Freeform: Shape 22">
            <a:extLst>
              <a:ext uri="{FF2B5EF4-FFF2-40B4-BE49-F238E27FC236}">
                <a16:creationId xmlns:a16="http://schemas.microsoft.com/office/drawing/2014/main" id="{F6CA58B3-AFCC-4A40-9882-50D5080879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7332" cy="6858000"/>
          </a:xfrm>
          <a:custGeom>
            <a:avLst/>
            <a:gdLst>
              <a:gd name="connsiteX0" fmla="*/ 0 w 6087332"/>
              <a:gd name="connsiteY0" fmla="*/ 0 h 6858000"/>
              <a:gd name="connsiteX1" fmla="*/ 4874355 w 6087332"/>
              <a:gd name="connsiteY1" fmla="*/ 0 h 6858000"/>
              <a:gd name="connsiteX2" fmla="*/ 4937337 w 6087332"/>
              <a:gd name="connsiteY2" fmla="*/ 69271 h 6858000"/>
              <a:gd name="connsiteX3" fmla="*/ 6087332 w 6087332"/>
              <a:gd name="connsiteY3" fmla="*/ 3429000 h 6858000"/>
              <a:gd name="connsiteX4" fmla="*/ 4937337 w 6087332"/>
              <a:gd name="connsiteY4" fmla="*/ 6788730 h 6858000"/>
              <a:gd name="connsiteX5" fmla="*/ 4874355 w 6087332"/>
              <a:gd name="connsiteY5" fmla="*/ 6858000 h 6858000"/>
              <a:gd name="connsiteX6" fmla="*/ 0 w 6087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87332" h="6858000">
                <a:moveTo>
                  <a:pt x="0" y="0"/>
                </a:moveTo>
                <a:lnTo>
                  <a:pt x="4874355" y="0"/>
                </a:lnTo>
                <a:lnTo>
                  <a:pt x="4937337" y="69271"/>
                </a:lnTo>
                <a:cubicBezTo>
                  <a:pt x="5647863" y="929100"/>
                  <a:pt x="6087332" y="2116944"/>
                  <a:pt x="6087332" y="3429000"/>
                </a:cubicBezTo>
                <a:cubicBezTo>
                  <a:pt x="6087332" y="4741056"/>
                  <a:pt x="5647863" y="5928900"/>
                  <a:pt x="4937337" y="6788730"/>
                </a:cubicBezTo>
                <a:lnTo>
                  <a:pt x="4874355" y="6858000"/>
                </a:ln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5" name="Rectangle 24">
            <a:extLst>
              <a:ext uri="{FF2B5EF4-FFF2-40B4-BE49-F238E27FC236}">
                <a16:creationId xmlns:a16="http://schemas.microsoft.com/office/drawing/2014/main" id="{75C56826-D4E5-42ED-8529-079651CB30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152144"/>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27" name="Rectangle 26">
            <a:extLst>
              <a:ext uri="{FF2B5EF4-FFF2-40B4-BE49-F238E27FC236}">
                <a16:creationId xmlns:a16="http://schemas.microsoft.com/office/drawing/2014/main" id="{82095FCE-EF05-4443-B97A-85DEE3A5CA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9544" y="2194560"/>
            <a:ext cx="4892040" cy="18288"/>
          </a:xfrm>
          <a:prstGeom prst="rect">
            <a:avLst/>
          </a:prstGeom>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Rectangle 28">
            <a:extLst>
              <a:ext uri="{FF2B5EF4-FFF2-40B4-BE49-F238E27FC236}">
                <a16:creationId xmlns:a16="http://schemas.microsoft.com/office/drawing/2014/main" id="{CA00AE6B-AA30-4CF8-BA6F-339B780AD7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9544" y="2194560"/>
            <a:ext cx="4892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Title 1">
            <a:extLst>
              <a:ext uri="{FF2B5EF4-FFF2-40B4-BE49-F238E27FC236}">
                <a16:creationId xmlns:a16="http://schemas.microsoft.com/office/drawing/2014/main" id="{C0D8E6A2-CE24-9CBD-B7F3-CD6D7A86B909}"/>
              </a:ext>
            </a:extLst>
          </p:cNvPr>
          <p:cNvSpPr>
            <a:spLocks noGrp="1"/>
          </p:cNvSpPr>
          <p:nvPr>
            <p:ph type="title"/>
          </p:nvPr>
        </p:nvSpPr>
        <p:spPr>
          <a:xfrm>
            <a:off x="448056" y="859536"/>
            <a:ext cx="4832802" cy="1243584"/>
          </a:xfrm>
        </p:spPr>
        <p:txBody>
          <a:bodyPr>
            <a:normAutofit/>
          </a:bodyPr>
          <a:lstStyle/>
          <a:p>
            <a:r>
              <a:rPr lang="en-AU" sz="3400"/>
              <a:t>UDL at Tertiary Level</a:t>
            </a:r>
          </a:p>
        </p:txBody>
      </p:sp>
      <p:sp>
        <p:nvSpPr>
          <p:cNvPr id="3" name="Content Placeholder 2">
            <a:extLst>
              <a:ext uri="{FF2B5EF4-FFF2-40B4-BE49-F238E27FC236}">
                <a16:creationId xmlns:a16="http://schemas.microsoft.com/office/drawing/2014/main" id="{1DBB6C09-ACC1-6B37-232C-5E5A07E7665D}"/>
              </a:ext>
            </a:extLst>
          </p:cNvPr>
          <p:cNvSpPr>
            <a:spLocks noGrp="1"/>
          </p:cNvSpPr>
          <p:nvPr>
            <p:ph idx="1"/>
          </p:nvPr>
        </p:nvSpPr>
        <p:spPr>
          <a:xfrm>
            <a:off x="448056" y="2840510"/>
            <a:ext cx="4832803" cy="3336452"/>
          </a:xfrm>
        </p:spPr>
        <p:txBody>
          <a:bodyPr vert="horz" lIns="91440" tIns="45720" rIns="91440" bIns="45720" rtlCol="0">
            <a:normAutofit/>
          </a:bodyPr>
          <a:lstStyle/>
          <a:p>
            <a:pPr marL="0" indent="0">
              <a:buNone/>
            </a:pPr>
            <a:r>
              <a:rPr lang="en-AU" sz="2000" dirty="0">
                <a:cs typeface="Calibri"/>
              </a:rPr>
              <a:t>Course Overview:</a:t>
            </a:r>
          </a:p>
          <a:p>
            <a:endParaRPr lang="en-AU" sz="2000" dirty="0">
              <a:cs typeface="Calibri"/>
            </a:endParaRPr>
          </a:p>
          <a:p>
            <a:pPr lvl="1"/>
            <a:r>
              <a:rPr lang="en-AU" sz="2000" dirty="0">
                <a:cs typeface="Calibri"/>
              </a:rPr>
              <a:t>Course: Inclusive Classrooms.</a:t>
            </a:r>
            <a:endParaRPr lang="en-AU" sz="2000" dirty="0"/>
          </a:p>
          <a:p>
            <a:pPr lvl="1"/>
            <a:r>
              <a:rPr lang="en-AU" sz="2000" dirty="0">
                <a:cs typeface="Calibri"/>
              </a:rPr>
              <a:t>Pre-service teachers (primary/secondary).</a:t>
            </a:r>
          </a:p>
          <a:p>
            <a:pPr lvl="1"/>
            <a:r>
              <a:rPr lang="en-AU" sz="2000" dirty="0">
                <a:cs typeface="Calibri"/>
              </a:rPr>
              <a:t>Approx 400 students across three university campuses &amp; online.</a:t>
            </a:r>
          </a:p>
          <a:p>
            <a:endParaRPr lang="en-AU" sz="2000" dirty="0"/>
          </a:p>
        </p:txBody>
      </p:sp>
      <p:pic>
        <p:nvPicPr>
          <p:cNvPr id="6" name="Picture 5" descr="Students in class">
            <a:extLst>
              <a:ext uri="{FF2B5EF4-FFF2-40B4-BE49-F238E27FC236}">
                <a16:creationId xmlns:a16="http://schemas.microsoft.com/office/drawing/2014/main" id="{B8D0B0C8-A31D-445F-9FAC-E19D8C7CC674}"/>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r="-2"/>
          <a:stretch/>
        </p:blipFill>
        <p:spPr>
          <a:xfrm>
            <a:off x="4883025" y="10"/>
            <a:ext cx="7308975" cy="3364982"/>
          </a:xfrm>
          <a:custGeom>
            <a:avLst/>
            <a:gdLst/>
            <a:ahLst/>
            <a:cxnLst/>
            <a:rect l="l" t="t" r="r" b="b"/>
            <a:pathLst>
              <a:path w="7308975" h="3364992">
                <a:moveTo>
                  <a:pt x="0" y="0"/>
                </a:moveTo>
                <a:lnTo>
                  <a:pt x="7308975" y="0"/>
                </a:lnTo>
                <a:lnTo>
                  <a:pt x="7308975" y="3364992"/>
                </a:lnTo>
                <a:lnTo>
                  <a:pt x="1210305" y="3364992"/>
                </a:lnTo>
                <a:lnTo>
                  <a:pt x="1192705" y="2943200"/>
                </a:lnTo>
                <a:cubicBezTo>
                  <a:pt x="1098874" y="1825108"/>
                  <a:pt x="684692" y="821621"/>
                  <a:pt x="62981" y="69271"/>
                </a:cubicBezTo>
                <a:close/>
              </a:path>
            </a:pathLst>
          </a:custGeom>
        </p:spPr>
      </p:pic>
      <p:pic>
        <p:nvPicPr>
          <p:cNvPr id="9" name="Picture 8" descr="Woman working on a computer screen in a home office">
            <a:extLst>
              <a:ext uri="{FF2B5EF4-FFF2-40B4-BE49-F238E27FC236}">
                <a16:creationId xmlns:a16="http://schemas.microsoft.com/office/drawing/2014/main" id="{433B7AF2-72E0-02EC-B53C-DFA8499CA1A5}"/>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r="-2"/>
          <a:stretch/>
        </p:blipFill>
        <p:spPr>
          <a:xfrm>
            <a:off x="4883025" y="3493008"/>
            <a:ext cx="7308975" cy="3364992"/>
          </a:xfrm>
          <a:custGeom>
            <a:avLst/>
            <a:gdLst/>
            <a:ahLst/>
            <a:cxnLst/>
            <a:rect l="l" t="t" r="r" b="b"/>
            <a:pathLst>
              <a:path w="7308975" h="3364992">
                <a:moveTo>
                  <a:pt x="1210305" y="0"/>
                </a:moveTo>
                <a:lnTo>
                  <a:pt x="7308975" y="0"/>
                </a:lnTo>
                <a:lnTo>
                  <a:pt x="7308975" y="3364992"/>
                </a:lnTo>
                <a:lnTo>
                  <a:pt x="0" y="3364992"/>
                </a:lnTo>
                <a:lnTo>
                  <a:pt x="62981" y="3295722"/>
                </a:lnTo>
                <a:cubicBezTo>
                  <a:pt x="684692" y="2543371"/>
                  <a:pt x="1098874" y="1539884"/>
                  <a:pt x="1192705" y="421793"/>
                </a:cubicBezTo>
                <a:close/>
              </a:path>
            </a:pathLst>
          </a:custGeom>
        </p:spPr>
      </p:pic>
    </p:spTree>
    <p:extLst>
      <p:ext uri="{BB962C8B-B14F-4D97-AF65-F5344CB8AC3E}">
        <p14:creationId xmlns:p14="http://schemas.microsoft.com/office/powerpoint/2010/main" val="1501898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CA99D-2A61-6E2F-78A2-7FCC7E5FFB03}"/>
              </a:ext>
            </a:extLst>
          </p:cNvPr>
          <p:cNvSpPr>
            <a:spLocks noGrp="1"/>
          </p:cNvSpPr>
          <p:nvPr>
            <p:ph type="title"/>
          </p:nvPr>
        </p:nvSpPr>
        <p:spPr/>
        <p:txBody>
          <a:bodyPr/>
          <a:lstStyle/>
          <a:p>
            <a:r>
              <a:rPr lang="en-AU" dirty="0"/>
              <a:t>Overview of the course modes:</a:t>
            </a:r>
            <a:br>
              <a:rPr lang="en-AU" dirty="0"/>
            </a:br>
            <a:r>
              <a:rPr lang="en-AU" sz="3200" dirty="0"/>
              <a:t>Student Voices</a:t>
            </a:r>
            <a:endParaRPr lang="en-AU" dirty="0"/>
          </a:p>
        </p:txBody>
      </p:sp>
      <p:sp>
        <p:nvSpPr>
          <p:cNvPr id="3" name="Content Placeholder 2">
            <a:extLst>
              <a:ext uri="{FF2B5EF4-FFF2-40B4-BE49-F238E27FC236}">
                <a16:creationId xmlns:a16="http://schemas.microsoft.com/office/drawing/2014/main" id="{5CC77941-D428-644F-3F55-EABDFA4F19F4}"/>
              </a:ext>
            </a:extLst>
          </p:cNvPr>
          <p:cNvSpPr>
            <a:spLocks noGrp="1"/>
          </p:cNvSpPr>
          <p:nvPr>
            <p:ph sz="half" idx="1"/>
          </p:nvPr>
        </p:nvSpPr>
        <p:spPr>
          <a:xfrm>
            <a:off x="838200" y="2032000"/>
            <a:ext cx="8768644" cy="4583290"/>
          </a:xfrm>
        </p:spPr>
        <p:txBody>
          <a:bodyPr>
            <a:noAutofit/>
          </a:bodyPr>
          <a:lstStyle/>
          <a:p>
            <a:pPr marL="0" indent="0">
              <a:buNone/>
            </a:pPr>
            <a:r>
              <a:rPr lang="en-AU" sz="2000" b="1" dirty="0"/>
              <a:t>Modes available:</a:t>
            </a:r>
          </a:p>
          <a:p>
            <a:r>
              <a:rPr lang="en-AU" sz="2000" dirty="0"/>
              <a:t>Weekly face-to face</a:t>
            </a:r>
          </a:p>
          <a:p>
            <a:r>
              <a:rPr lang="en-AU" sz="2000" dirty="0"/>
              <a:t>Weekly online (day/night)</a:t>
            </a:r>
          </a:p>
          <a:p>
            <a:r>
              <a:rPr lang="en-AU" sz="2000" dirty="0"/>
              <a:t>Intensive days (face-to-face)</a:t>
            </a:r>
          </a:p>
          <a:p>
            <a:r>
              <a:rPr lang="en-AU" sz="2000" b="1" dirty="0">
                <a:solidFill>
                  <a:srgbClr val="0070C0"/>
                </a:solidFill>
              </a:rPr>
              <a:t>Recorded classes </a:t>
            </a:r>
          </a:p>
          <a:p>
            <a:pPr marL="0" indent="0">
              <a:buNone/>
            </a:pPr>
            <a:endParaRPr lang="en-AU" sz="2000" dirty="0"/>
          </a:p>
          <a:p>
            <a:pPr marL="0" indent="0">
              <a:buNone/>
            </a:pPr>
            <a:endParaRPr lang="en-AU" sz="2000" dirty="0"/>
          </a:p>
          <a:p>
            <a:pPr marL="0" indent="0">
              <a:buNone/>
            </a:pPr>
            <a:r>
              <a:rPr lang="en-AU" sz="2000" b="1" dirty="0"/>
              <a:t>Observed benefits:</a:t>
            </a:r>
          </a:p>
          <a:p>
            <a:r>
              <a:rPr lang="en-AU" sz="2000" b="1" dirty="0"/>
              <a:t>Learning: </a:t>
            </a:r>
            <a:r>
              <a:rPr lang="en-AU" sz="2000" dirty="0"/>
              <a:t>options for perception, action and expression, and engagement. </a:t>
            </a:r>
          </a:p>
          <a:p>
            <a:r>
              <a:rPr lang="en-AU" sz="2000" b="1" dirty="0"/>
              <a:t>Personal circumstances: </a:t>
            </a:r>
            <a:r>
              <a:rPr lang="en-AU" sz="2000" dirty="0"/>
              <a:t>enable equitable learning for a diversity of experiences (e.g., health, finances, carer responsibilities).</a:t>
            </a:r>
          </a:p>
        </p:txBody>
      </p:sp>
      <p:sp>
        <p:nvSpPr>
          <p:cNvPr id="7" name="Content Placeholder 3">
            <a:extLst>
              <a:ext uri="{FF2B5EF4-FFF2-40B4-BE49-F238E27FC236}">
                <a16:creationId xmlns:a16="http://schemas.microsoft.com/office/drawing/2014/main" id="{5CD8A9B3-BFBE-189A-EFBD-016A134F2459}"/>
              </a:ext>
            </a:extLst>
          </p:cNvPr>
          <p:cNvSpPr>
            <a:spLocks noGrp="1"/>
          </p:cNvSpPr>
          <p:nvPr>
            <p:ph sz="half" idx="2"/>
          </p:nvPr>
        </p:nvSpPr>
        <p:spPr>
          <a:xfrm>
            <a:off x="6300608" y="1433689"/>
            <a:ext cx="5383391" cy="3612445"/>
          </a:xfrm>
          <a:solidFill>
            <a:schemeClr val="bg1"/>
          </a:solidFill>
          <a:ln>
            <a:solidFill>
              <a:schemeClr val="accent2"/>
            </a:solidFill>
          </a:ln>
        </p:spPr>
        <p:style>
          <a:lnRef idx="2">
            <a:schemeClr val="accent4">
              <a:shade val="15000"/>
            </a:schemeClr>
          </a:lnRef>
          <a:fillRef idx="1">
            <a:schemeClr val="accent4"/>
          </a:fillRef>
          <a:effectRef idx="0">
            <a:schemeClr val="accent4"/>
          </a:effectRef>
          <a:fontRef idx="minor">
            <a:schemeClr val="lt1"/>
          </a:fontRef>
        </p:style>
        <p:txBody>
          <a:bodyPr>
            <a:normAutofit/>
          </a:bodyPr>
          <a:lstStyle/>
          <a:p>
            <a:pPr marL="257175" indent="0">
              <a:lnSpc>
                <a:spcPct val="90000"/>
              </a:lnSpc>
              <a:spcAft>
                <a:spcPts val="600"/>
              </a:spcAft>
              <a:buNone/>
            </a:pPr>
            <a:endParaRPr lang="en-US" sz="2000" b="1" dirty="0">
              <a:solidFill>
                <a:schemeClr val="tx1"/>
              </a:solidFill>
              <a:cs typeface="Segoe UI"/>
            </a:endParaRPr>
          </a:p>
          <a:p>
            <a:pPr marL="257175" indent="0">
              <a:lnSpc>
                <a:spcPct val="90000"/>
              </a:lnSpc>
              <a:spcAft>
                <a:spcPts val="600"/>
              </a:spcAft>
              <a:buNone/>
            </a:pPr>
            <a:r>
              <a:rPr lang="en-US" sz="2000" b="1" dirty="0">
                <a:solidFill>
                  <a:schemeClr val="tx1"/>
                </a:solidFill>
                <a:cs typeface="Segoe UI"/>
              </a:rPr>
              <a:t>Inclusiveness</a:t>
            </a:r>
            <a:endParaRPr lang="en-US" sz="2000" dirty="0">
              <a:solidFill>
                <a:schemeClr val="tx1"/>
              </a:solidFill>
            </a:endParaRPr>
          </a:p>
          <a:p>
            <a:pPr marL="257175" indent="0">
              <a:lnSpc>
                <a:spcPct val="90000"/>
              </a:lnSpc>
              <a:spcAft>
                <a:spcPts val="600"/>
              </a:spcAft>
              <a:buNone/>
            </a:pPr>
            <a:r>
              <a:rPr lang="en-US" sz="2000" b="1" dirty="0">
                <a:solidFill>
                  <a:schemeClr val="tx1"/>
                </a:solidFill>
                <a:cs typeface="Segoe UI"/>
              </a:rPr>
              <a:t>Regardless of the mode, students should:</a:t>
            </a:r>
            <a:endParaRPr lang="en-US" sz="2000" dirty="0">
              <a:solidFill>
                <a:schemeClr val="tx1"/>
              </a:solidFill>
            </a:endParaRPr>
          </a:p>
          <a:p>
            <a:pPr marL="542925" indent="-285750">
              <a:lnSpc>
                <a:spcPct val="90000"/>
              </a:lnSpc>
              <a:spcAft>
                <a:spcPts val="600"/>
              </a:spcAft>
              <a:buFont typeface="Wingdings,Sans-Serif"/>
              <a:buChar char="§"/>
            </a:pPr>
            <a:r>
              <a:rPr lang="en-US" sz="2000" dirty="0">
                <a:solidFill>
                  <a:schemeClr val="tx1"/>
                </a:solidFill>
                <a:cs typeface="Arial"/>
              </a:rPr>
              <a:t>feel welcomed, valued, and considered.</a:t>
            </a:r>
          </a:p>
          <a:p>
            <a:pPr marL="542925" indent="-285750">
              <a:lnSpc>
                <a:spcPct val="90000"/>
              </a:lnSpc>
              <a:spcAft>
                <a:spcPts val="600"/>
              </a:spcAft>
              <a:buFont typeface="Wingdings,Sans-Serif"/>
              <a:buChar char="§"/>
            </a:pPr>
            <a:r>
              <a:rPr lang="en-US" sz="2000" dirty="0">
                <a:solidFill>
                  <a:schemeClr val="tx1"/>
                </a:solidFill>
                <a:cs typeface="Arial"/>
              </a:rPr>
              <a:t>have equitable access and participation to learning.</a:t>
            </a:r>
          </a:p>
          <a:p>
            <a:pPr marL="542925" indent="-285750">
              <a:spcAft>
                <a:spcPts val="600"/>
              </a:spcAft>
              <a:buFont typeface="Wingdings,Sans-Serif"/>
              <a:buChar char="§"/>
            </a:pPr>
            <a:r>
              <a:rPr lang="en-US" sz="2000" dirty="0">
                <a:solidFill>
                  <a:schemeClr val="tx1"/>
                </a:solidFill>
                <a:cs typeface="Arial"/>
              </a:rPr>
              <a:t>be actively engaged= motivation/persistence/autonomy.</a:t>
            </a:r>
          </a:p>
          <a:p>
            <a:endParaRPr lang="en-AU" sz="2000" dirty="0">
              <a:solidFill>
                <a:schemeClr val="tx1"/>
              </a:solidFill>
            </a:endParaRPr>
          </a:p>
        </p:txBody>
      </p:sp>
      <p:sp>
        <p:nvSpPr>
          <p:cNvPr id="8" name="Rectangle 7">
            <a:extLst>
              <a:ext uri="{FF2B5EF4-FFF2-40B4-BE49-F238E27FC236}">
                <a16:creationId xmlns:a16="http://schemas.microsoft.com/office/drawing/2014/main" id="{AD441C3C-E39D-9F3C-AD1B-7014F25F898F}"/>
              </a:ext>
              <a:ext uri="{C183D7F6-B498-43B3-948B-1728B52AA6E4}">
                <adec:decorative xmlns:adec="http://schemas.microsoft.com/office/drawing/2017/decorative" val="1"/>
              </a:ext>
            </a:extLst>
          </p:cNvPr>
          <p:cNvSpPr/>
          <p:nvPr/>
        </p:nvSpPr>
        <p:spPr>
          <a:xfrm>
            <a:off x="838200" y="0"/>
            <a:ext cx="10515600" cy="242710"/>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74357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bg/>
                                          </p:spTgt>
                                        </p:tgtEl>
                                        <p:attrNameLst>
                                          <p:attrName>style.visibility</p:attrName>
                                        </p:attrNameLst>
                                      </p:cBhvr>
                                      <p:to>
                                        <p:strVal val="visible"/>
                                      </p:to>
                                    </p:set>
                                    <p:animEffect transition="in" filter="fade">
                                      <p:cBhvr>
                                        <p:cTn id="27" dur="500"/>
                                        <p:tgtEl>
                                          <p:spTgt spid="7">
                                            <p:bg/>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xEl>
                                              <p:pRg st="1" end="1"/>
                                            </p:txEl>
                                          </p:spTgt>
                                        </p:tgtEl>
                                        <p:attrNameLst>
                                          <p:attrName>style.visibility</p:attrName>
                                        </p:attrNameLst>
                                      </p:cBhvr>
                                      <p:to>
                                        <p:strVal val="visible"/>
                                      </p:to>
                                    </p:set>
                                    <p:animEffect transition="in" filter="fade">
                                      <p:cBhvr>
                                        <p:cTn id="32" dur="500"/>
                                        <p:tgtEl>
                                          <p:spTgt spid="7">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animEffect transition="in" filter="fade">
                                      <p:cBhvr>
                                        <p:cTn id="37" dur="500"/>
                                        <p:tgtEl>
                                          <p:spTgt spid="7">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
                                            <p:txEl>
                                              <p:pRg st="3" end="3"/>
                                            </p:txEl>
                                          </p:spTgt>
                                        </p:tgtEl>
                                        <p:attrNameLst>
                                          <p:attrName>style.visibility</p:attrName>
                                        </p:attrNameLst>
                                      </p:cBhvr>
                                      <p:to>
                                        <p:strVal val="visible"/>
                                      </p:to>
                                    </p:set>
                                    <p:animEffect transition="in" filter="fade">
                                      <p:cBhvr>
                                        <p:cTn id="42" dur="500"/>
                                        <p:tgtEl>
                                          <p:spTgt spid="7">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7">
                                            <p:txEl>
                                              <p:pRg st="4" end="4"/>
                                            </p:txEl>
                                          </p:spTgt>
                                        </p:tgtEl>
                                        <p:attrNameLst>
                                          <p:attrName>style.visibility</p:attrName>
                                        </p:attrNameLst>
                                      </p:cBhvr>
                                      <p:to>
                                        <p:strVal val="visible"/>
                                      </p:to>
                                    </p:set>
                                    <p:animEffect transition="in" filter="fade">
                                      <p:cBhvr>
                                        <p:cTn id="47" dur="500"/>
                                        <p:tgtEl>
                                          <p:spTgt spid="7">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7">
                                            <p:txEl>
                                              <p:pRg st="5" end="5"/>
                                            </p:txEl>
                                          </p:spTgt>
                                        </p:tgtEl>
                                        <p:attrNameLst>
                                          <p:attrName>style.visibility</p:attrName>
                                        </p:attrNameLst>
                                      </p:cBhvr>
                                      <p:to>
                                        <p:strVal val="visible"/>
                                      </p:to>
                                    </p:set>
                                    <p:animEffect transition="in" filter="fade">
                                      <p:cBhvr>
                                        <p:cTn id="5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3F2C719-1794-ECA0-5793-F4B290C607E2}"/>
              </a:ext>
            </a:extLst>
          </p:cNvPr>
          <p:cNvSpPr>
            <a:spLocks noGrp="1"/>
          </p:cNvSpPr>
          <p:nvPr>
            <p:ph type="title"/>
          </p:nvPr>
        </p:nvSpPr>
        <p:spPr>
          <a:xfrm>
            <a:off x="1115568" y="548640"/>
            <a:ext cx="10168128" cy="1179576"/>
          </a:xfrm>
        </p:spPr>
        <p:txBody>
          <a:bodyPr>
            <a:normAutofit/>
          </a:bodyPr>
          <a:lstStyle/>
          <a:p>
            <a:r>
              <a:rPr lang="en-AU" sz="4000"/>
              <a:t>'Typical' recorded classes  </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CE57050A-3D2D-8ABF-04F2-9A0257D16D5E}"/>
              </a:ext>
            </a:extLst>
          </p:cNvPr>
          <p:cNvSpPr>
            <a:spLocks noGrp="1"/>
          </p:cNvSpPr>
          <p:nvPr>
            <p:ph idx="1"/>
          </p:nvPr>
        </p:nvSpPr>
        <p:spPr>
          <a:xfrm>
            <a:off x="566928" y="2162838"/>
            <a:ext cx="10716768" cy="4146522"/>
          </a:xfrm>
        </p:spPr>
        <p:txBody>
          <a:bodyPr vert="horz" lIns="91440" tIns="45720" rIns="91440" bIns="45720" rtlCol="0">
            <a:noAutofit/>
          </a:bodyPr>
          <a:lstStyle/>
          <a:p>
            <a:r>
              <a:rPr lang="en-AU" sz="2000" b="1" dirty="0"/>
              <a:t>Recordings implemented as a 'back up’</a:t>
            </a:r>
            <a:endParaRPr lang="en-US" sz="2000" dirty="0"/>
          </a:p>
          <a:p>
            <a:r>
              <a:rPr lang="en-AU" sz="2000" b="1" dirty="0"/>
              <a:t>Misconceptions:</a:t>
            </a:r>
            <a:endParaRPr lang="en-US" sz="2000" dirty="0"/>
          </a:p>
          <a:p>
            <a:pPr lvl="2">
              <a:buFont typeface="Wingdings" panose="020B0604020202020204" pitchFamily="34" charset="0"/>
              <a:buChar char="§"/>
            </a:pPr>
            <a:r>
              <a:rPr lang="en-AU" dirty="0"/>
              <a:t>Live-time classes are a pedagogical preference.</a:t>
            </a:r>
          </a:p>
          <a:p>
            <a:pPr lvl="2">
              <a:buFont typeface="Wingdings" panose="020B0604020202020204" pitchFamily="34" charset="0"/>
              <a:buChar char="§"/>
            </a:pPr>
            <a:r>
              <a:rPr lang="en-AU" dirty="0"/>
              <a:t>Attendance to live classes can often be compulsory.</a:t>
            </a:r>
          </a:p>
          <a:p>
            <a:pPr lvl="2">
              <a:buFont typeface="Wingdings" panose="020B0604020202020204" pitchFamily="34" charset="0"/>
              <a:buChar char="§"/>
            </a:pPr>
            <a:r>
              <a:rPr lang="en-AU" dirty="0"/>
              <a:t>Recorded classes should not be relied upon.</a:t>
            </a:r>
          </a:p>
          <a:p>
            <a:pPr lvl="3"/>
            <a:r>
              <a:rPr lang="en-AU" sz="2000" dirty="0"/>
              <a:t>They are not engaging.</a:t>
            </a:r>
          </a:p>
          <a:p>
            <a:pPr lvl="3"/>
            <a:r>
              <a:rPr lang="en-AU" sz="2000" dirty="0"/>
              <a:t>They do not allow students to demonstrate understanding.</a:t>
            </a:r>
          </a:p>
          <a:p>
            <a:pPr lvl="3"/>
            <a:r>
              <a:rPr lang="en-AU" sz="2000" dirty="0"/>
              <a:t>They are only a 'quick fix' approach.</a:t>
            </a:r>
          </a:p>
          <a:p>
            <a:pPr marL="1371600" lvl="3" indent="0">
              <a:buNone/>
            </a:pPr>
            <a:endParaRPr lang="en-AU" sz="1000" dirty="0"/>
          </a:p>
          <a:p>
            <a:r>
              <a:rPr lang="en-AU" sz="2000" b="1" dirty="0"/>
              <a:t>Result:</a:t>
            </a:r>
            <a:r>
              <a:rPr lang="en-AU" sz="2000" dirty="0"/>
              <a:t> non-inclusive recording.</a:t>
            </a:r>
          </a:p>
          <a:p>
            <a:pPr lvl="1">
              <a:buFont typeface="Courier New" panose="020B0604020202020204" pitchFamily="34" charset="0"/>
              <a:buChar char="o"/>
            </a:pPr>
            <a:r>
              <a:rPr lang="en-AU" sz="2000" dirty="0"/>
              <a:t>Recording is clearly centred on students in the live class.</a:t>
            </a:r>
          </a:p>
          <a:p>
            <a:pPr lvl="1">
              <a:buFont typeface="Courier New" panose="020B0604020202020204" pitchFamily="34" charset="0"/>
              <a:buChar char="o"/>
            </a:pPr>
            <a:r>
              <a:rPr lang="en-AU" sz="2000" dirty="0"/>
              <a:t>Miss out on 'learning' activities.</a:t>
            </a:r>
          </a:p>
          <a:p>
            <a:pPr lvl="1">
              <a:buFont typeface="Courier New" panose="020B0604020202020204" pitchFamily="34" charset="0"/>
              <a:buChar char="o"/>
            </a:pPr>
            <a:r>
              <a:rPr lang="en-AU" sz="2000" dirty="0"/>
              <a:t>Recordings only capture part of the learning experience.</a:t>
            </a:r>
          </a:p>
        </p:txBody>
      </p:sp>
    </p:spTree>
    <p:extLst>
      <p:ext uri="{BB962C8B-B14F-4D97-AF65-F5344CB8AC3E}">
        <p14:creationId xmlns:p14="http://schemas.microsoft.com/office/powerpoint/2010/main" val="3352727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D25FDE-1D3C-8CB8-2EAF-8CE3E3ED2442}"/>
              </a:ext>
            </a:extLst>
          </p:cNvPr>
          <p:cNvSpPr>
            <a:spLocks noGrp="1"/>
          </p:cNvSpPr>
          <p:nvPr>
            <p:ph type="title"/>
          </p:nvPr>
        </p:nvSpPr>
        <p:spPr>
          <a:xfrm>
            <a:off x="841248" y="334644"/>
            <a:ext cx="10509504" cy="1076914"/>
          </a:xfrm>
        </p:spPr>
        <p:txBody>
          <a:bodyPr vert="horz" lIns="91440" tIns="45720" rIns="91440" bIns="45720" rtlCol="0" anchor="ctr">
            <a:normAutofit/>
          </a:bodyPr>
          <a:lstStyle/>
          <a:p>
            <a:r>
              <a:rPr lang="en-US" sz="4000" kern="1200">
                <a:solidFill>
                  <a:schemeClr val="tx1"/>
                </a:solidFill>
                <a:latin typeface="+mj-lt"/>
                <a:ea typeface="+mj-ea"/>
                <a:cs typeface="+mj-cs"/>
              </a:rPr>
              <a:t>Who might depend on the recordings?</a:t>
            </a:r>
          </a:p>
        </p:txBody>
      </p:sp>
      <p:sp>
        <p:nvSpPr>
          <p:cNvPr id="12" name="Rectangle 11">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4" name="Rectangle 13">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Diagram 4" descr="Boxes containing quotes from students.&#10;'I work all day'​&#10;'Professional Experience'​&#10;'Pregnant and have a lot of appointments'​&#10;'Take in information at your own pace'​&#10;'Travel a lot'​&#10;'Life throws an unexpected curve ball'">
            <a:extLst>
              <a:ext uri="{FF2B5EF4-FFF2-40B4-BE49-F238E27FC236}">
                <a16:creationId xmlns:a16="http://schemas.microsoft.com/office/drawing/2014/main" id="{7B7CBD49-F2D3-0576-98AC-E82F3946E62A}"/>
              </a:ext>
            </a:extLst>
          </p:cNvPr>
          <p:cNvGraphicFramePr/>
          <p:nvPr>
            <p:extLst>
              <p:ext uri="{D42A27DB-BD31-4B8C-83A1-F6EECF244321}">
                <p14:modId xmlns:p14="http://schemas.microsoft.com/office/powerpoint/2010/main" val="1374978230"/>
              </p:ext>
            </p:extLst>
          </p:nvPr>
        </p:nvGraphicFramePr>
        <p:xfrm>
          <a:off x="838200" y="1512995"/>
          <a:ext cx="10924822" cy="461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93DCFB9B-19AF-16D4-D0FA-A76C822FE3CF}"/>
              </a:ext>
            </a:extLst>
          </p:cNvPr>
          <p:cNvSpPr txBox="1"/>
          <p:nvPr/>
        </p:nvSpPr>
        <p:spPr>
          <a:xfrm>
            <a:off x="4617154" y="3695876"/>
            <a:ext cx="6326129" cy="8463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defTabSz="868680">
              <a:spcAft>
                <a:spcPts val="600"/>
              </a:spcAft>
            </a:pPr>
            <a:r>
              <a:rPr lang="en-US" sz="2000" b="1" dirty="0">
                <a:cs typeface="Calibri"/>
              </a:rPr>
              <a:t>Exa</a:t>
            </a:r>
            <a:r>
              <a:rPr lang="en-US" sz="2000" b="1" kern="1200" dirty="0">
                <a:solidFill>
                  <a:schemeClr val="tx1"/>
                </a:solidFill>
                <a:ea typeface="+mn-ea"/>
                <a:cs typeface="Calibri"/>
              </a:rPr>
              <a:t>mples from students:</a:t>
            </a:r>
          </a:p>
          <a:p>
            <a:pPr>
              <a:spcAft>
                <a:spcPts val="600"/>
              </a:spcAft>
            </a:pPr>
            <a:endParaRPr lang="en-AU" sz="2400" dirty="0">
              <a:cs typeface="Calibri"/>
            </a:endParaRPr>
          </a:p>
        </p:txBody>
      </p:sp>
    </p:spTree>
    <p:extLst>
      <p:ext uri="{BB962C8B-B14F-4D97-AF65-F5344CB8AC3E}">
        <p14:creationId xmlns:p14="http://schemas.microsoft.com/office/powerpoint/2010/main" val="964255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469260C-511E-5FC3-3361-F181304FDE4E}"/>
              </a:ext>
            </a:extLst>
          </p:cNvPr>
          <p:cNvSpPr>
            <a:spLocks noGrp="1"/>
          </p:cNvSpPr>
          <p:nvPr>
            <p:ph type="title"/>
          </p:nvPr>
        </p:nvSpPr>
        <p:spPr>
          <a:xfrm>
            <a:off x="835378" y="548640"/>
            <a:ext cx="10690578" cy="1179576"/>
          </a:xfrm>
        </p:spPr>
        <p:txBody>
          <a:bodyPr>
            <a:normAutofit/>
          </a:bodyPr>
          <a:lstStyle/>
          <a:p>
            <a:r>
              <a:rPr lang="en-AU" sz="3700" dirty="0"/>
              <a:t>First iteration of a more universal inclusive approach (1)</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66C2F668-EDAF-0816-4588-CC8EE6E5A271}"/>
              </a:ext>
            </a:extLst>
          </p:cNvPr>
          <p:cNvSpPr>
            <a:spLocks noGrp="1"/>
          </p:cNvSpPr>
          <p:nvPr>
            <p:ph idx="1"/>
          </p:nvPr>
        </p:nvSpPr>
        <p:spPr>
          <a:xfrm>
            <a:off x="566928" y="2276856"/>
            <a:ext cx="11155680" cy="4214255"/>
          </a:xfrm>
        </p:spPr>
        <p:txBody>
          <a:bodyPr vert="horz" lIns="91440" tIns="45720" rIns="91440" bIns="45720" rtlCol="0">
            <a:normAutofit/>
          </a:bodyPr>
          <a:lstStyle/>
          <a:p>
            <a:pPr marL="0" indent="0">
              <a:buNone/>
            </a:pPr>
            <a:r>
              <a:rPr lang="en-AU" sz="2000" dirty="0">
                <a:ea typeface="+mn-lt"/>
                <a:cs typeface="+mn-lt"/>
              </a:rPr>
              <a:t>How might we provide equitable ways for students </a:t>
            </a:r>
            <a:r>
              <a:rPr lang="en-AU" sz="2000" b="1" dirty="0">
                <a:ea typeface="+mn-lt"/>
                <a:cs typeface="+mn-lt"/>
              </a:rPr>
              <a:t>accessing and engaging </a:t>
            </a:r>
            <a:r>
              <a:rPr lang="en-AU" sz="2000" dirty="0">
                <a:ea typeface="+mn-lt"/>
                <a:cs typeface="+mn-lt"/>
              </a:rPr>
              <a:t>in the recorded classes, and also show them they are </a:t>
            </a:r>
            <a:r>
              <a:rPr lang="en-AU" sz="2000" b="1" dirty="0">
                <a:ea typeface="+mn-lt"/>
                <a:cs typeface="+mn-lt"/>
              </a:rPr>
              <a:t>considered and valued </a:t>
            </a:r>
            <a:r>
              <a:rPr lang="en-AU" sz="2000" dirty="0">
                <a:ea typeface="+mn-lt"/>
                <a:cs typeface="+mn-lt"/>
              </a:rPr>
              <a:t>(and are not just onlookers!)?</a:t>
            </a:r>
          </a:p>
          <a:p>
            <a:pPr marL="0" indent="0">
              <a:buNone/>
            </a:pPr>
            <a:endParaRPr lang="en-US" sz="2000" dirty="0"/>
          </a:p>
          <a:p>
            <a:r>
              <a:rPr lang="en-AU" sz="2000" dirty="0">
                <a:ea typeface="+mn-lt"/>
                <a:cs typeface="+mn-lt"/>
              </a:rPr>
              <a:t>Welcome students joining live and watching the recording.</a:t>
            </a:r>
          </a:p>
          <a:p>
            <a:r>
              <a:rPr lang="en-AU" sz="2000" dirty="0">
                <a:ea typeface="+mn-lt"/>
                <a:cs typeface="+mn-lt"/>
              </a:rPr>
              <a:t>While students engaging synchronously get settled into breakout rooms, address students watching the recording directly.</a:t>
            </a:r>
          </a:p>
          <a:p>
            <a:r>
              <a:rPr lang="en-AU" sz="2000" dirty="0">
                <a:ea typeface="+mn-lt"/>
                <a:cs typeface="+mn-lt"/>
              </a:rPr>
              <a:t>Provide instruction on how they can engage in the learning activity independently and meaningfully (asynchronously).</a:t>
            </a:r>
          </a:p>
          <a:p>
            <a:pPr marL="0" indent="0">
              <a:buNone/>
            </a:pPr>
            <a:endParaRPr lang="en-AU" sz="2000" b="1" dirty="0">
              <a:ea typeface="+mn-lt"/>
              <a:cs typeface="+mn-lt"/>
            </a:endParaRPr>
          </a:p>
          <a:p>
            <a:pPr marL="0" indent="0">
              <a:buNone/>
            </a:pPr>
            <a:r>
              <a:rPr lang="en-AU" sz="2000" dirty="0">
                <a:ea typeface="+mn-lt"/>
                <a:cs typeface="+mn-lt"/>
              </a:rPr>
              <a:t>UDL: 7.3 Minimise threats (foster an accepting, supportive environment), 7.2 Optimise relevance</a:t>
            </a:r>
            <a:br>
              <a:rPr lang="en-AU" sz="2000" b="1" dirty="0">
                <a:highlight>
                  <a:srgbClr val="FFFF00"/>
                </a:highlight>
                <a:ea typeface="+mn-lt"/>
                <a:cs typeface="+mn-lt"/>
              </a:rPr>
            </a:br>
            <a:endParaRPr lang="en-AU" sz="2000" dirty="0">
              <a:highlight>
                <a:srgbClr val="FFFF00"/>
              </a:highlight>
              <a:ea typeface="+mn-lt"/>
              <a:cs typeface="+mn-lt"/>
            </a:endParaRPr>
          </a:p>
        </p:txBody>
      </p:sp>
    </p:spTree>
    <p:extLst>
      <p:ext uri="{BB962C8B-B14F-4D97-AF65-F5344CB8AC3E}">
        <p14:creationId xmlns:p14="http://schemas.microsoft.com/office/powerpoint/2010/main" val="1838046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469260C-511E-5FC3-3361-F181304FDE4E}"/>
              </a:ext>
            </a:extLst>
          </p:cNvPr>
          <p:cNvSpPr>
            <a:spLocks noGrp="1"/>
          </p:cNvSpPr>
          <p:nvPr>
            <p:ph type="title"/>
          </p:nvPr>
        </p:nvSpPr>
        <p:spPr>
          <a:xfrm>
            <a:off x="801511" y="548640"/>
            <a:ext cx="10823561" cy="1179576"/>
          </a:xfrm>
        </p:spPr>
        <p:txBody>
          <a:bodyPr>
            <a:normAutofit/>
          </a:bodyPr>
          <a:lstStyle/>
          <a:p>
            <a:r>
              <a:rPr lang="en-AU" sz="3700"/>
              <a:t>First iteration of a more universal inclusive approach (2)</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66C2F668-EDAF-0816-4588-CC8EE6E5A271}"/>
              </a:ext>
            </a:extLst>
          </p:cNvPr>
          <p:cNvSpPr>
            <a:spLocks noGrp="1"/>
          </p:cNvSpPr>
          <p:nvPr>
            <p:ph idx="1"/>
          </p:nvPr>
        </p:nvSpPr>
        <p:spPr>
          <a:xfrm>
            <a:off x="566928" y="2276856"/>
            <a:ext cx="11167446" cy="3900107"/>
          </a:xfrm>
        </p:spPr>
        <p:txBody>
          <a:bodyPr vert="horz" lIns="91440" tIns="45720" rIns="91440" bIns="45720" rtlCol="0">
            <a:normAutofit/>
          </a:bodyPr>
          <a:lstStyle/>
          <a:p>
            <a:pPr marL="0" indent="0">
              <a:buNone/>
            </a:pPr>
            <a:r>
              <a:rPr lang="en-AU" sz="2000" dirty="0">
                <a:ea typeface="+mn-lt"/>
                <a:cs typeface="+mn-lt"/>
              </a:rPr>
              <a:t>How might we provide </a:t>
            </a:r>
            <a:r>
              <a:rPr lang="en-AU" sz="2000" b="1" dirty="0">
                <a:ea typeface="+mn-lt"/>
                <a:cs typeface="+mn-lt"/>
              </a:rPr>
              <a:t>equitable access to the co-constructed knowledge </a:t>
            </a:r>
            <a:r>
              <a:rPr lang="en-AU" sz="2000" dirty="0">
                <a:ea typeface="+mn-lt"/>
                <a:cs typeface="+mn-lt"/>
              </a:rPr>
              <a:t>which develops during the class, and foster a </a:t>
            </a:r>
            <a:r>
              <a:rPr lang="en-AU" sz="2000" b="1" dirty="0">
                <a:ea typeface="+mn-lt"/>
                <a:cs typeface="+mn-lt"/>
              </a:rPr>
              <a:t>sense of belonging in a learning community</a:t>
            </a:r>
            <a:r>
              <a:rPr lang="en-AU" sz="2000" dirty="0">
                <a:ea typeface="+mn-lt"/>
                <a:cs typeface="+mn-lt"/>
              </a:rPr>
              <a:t>? </a:t>
            </a:r>
          </a:p>
          <a:p>
            <a:pPr marL="0" indent="0">
              <a:buNone/>
            </a:pPr>
            <a:endParaRPr lang="en-AU" sz="2000" dirty="0"/>
          </a:p>
          <a:p>
            <a:r>
              <a:rPr lang="en-AU" sz="2000" dirty="0">
                <a:ea typeface="+mn-lt"/>
                <a:cs typeface="+mn-lt"/>
              </a:rPr>
              <a:t>Provide the links to shared working documents on the slides and in the recorded chat.</a:t>
            </a:r>
          </a:p>
          <a:p>
            <a:r>
              <a:rPr lang="en-AU" sz="2000" dirty="0">
                <a:ea typeface="+mn-lt"/>
                <a:cs typeface="+mn-lt"/>
              </a:rPr>
              <a:t>After breakout group discussions, ensure groups summarise their learning for the whole class, meaning those watching the recording have access to these shared insights and feel part of the learning community.</a:t>
            </a:r>
          </a:p>
          <a:p>
            <a:endParaRPr lang="en-AU" sz="2000" dirty="0">
              <a:ea typeface="+mn-lt"/>
              <a:cs typeface="+mn-lt"/>
            </a:endParaRPr>
          </a:p>
          <a:p>
            <a:pPr marL="0" indent="0">
              <a:buNone/>
            </a:pPr>
            <a:endParaRPr lang="en-AU" sz="2000" dirty="0">
              <a:ea typeface="+mn-lt"/>
              <a:cs typeface="+mn-lt"/>
            </a:endParaRPr>
          </a:p>
          <a:p>
            <a:pPr marL="0" indent="0">
              <a:buNone/>
            </a:pPr>
            <a:r>
              <a:rPr lang="en-AU" sz="2000" dirty="0">
                <a:ea typeface="+mn-lt"/>
                <a:cs typeface="+mn-lt"/>
              </a:rPr>
              <a:t>UDL: 1.2 offer alternatives to auditory information, 1.3 offer alternatives to visual information, 8.3 Foster collaboration and community</a:t>
            </a:r>
          </a:p>
          <a:p>
            <a:pPr marL="0" indent="0">
              <a:buNone/>
            </a:pPr>
            <a:endParaRPr lang="en-AU" sz="2000" dirty="0">
              <a:highlight>
                <a:srgbClr val="FFFF00"/>
              </a:highlight>
              <a:ea typeface="+mn-lt"/>
              <a:cs typeface="+mn-lt"/>
            </a:endParaRPr>
          </a:p>
        </p:txBody>
      </p:sp>
    </p:spTree>
    <p:extLst>
      <p:ext uri="{BB962C8B-B14F-4D97-AF65-F5344CB8AC3E}">
        <p14:creationId xmlns:p14="http://schemas.microsoft.com/office/powerpoint/2010/main" val="3205705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95E3D60D9E6E04A88E6C46A8F8E80F5" ma:contentTypeVersion="14" ma:contentTypeDescription="Create a new document." ma:contentTypeScope="" ma:versionID="9c3761507c3876473129cc65f42fe919">
  <xsd:schema xmlns:xsd="http://www.w3.org/2001/XMLSchema" xmlns:xs="http://www.w3.org/2001/XMLSchema" xmlns:p="http://schemas.microsoft.com/office/2006/metadata/properties" xmlns:ns2="43435717-49c9-4489-9470-c7c98d62699d" xmlns:ns3="242681ae-e6e2-4ee6-90fd-f2c0d11c7b09" targetNamespace="http://schemas.microsoft.com/office/2006/metadata/properties" ma:root="true" ma:fieldsID="d8c226d9cf81477381acf7e37602337f" ns2:_="" ns3:_="">
    <xsd:import namespace="43435717-49c9-4489-9470-c7c98d62699d"/>
    <xsd:import namespace="242681ae-e6e2-4ee6-90fd-f2c0d11c7b0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435717-49c9-4489-9470-c7c98d62699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3be76f96-e7f0-4e7c-b4d8-bf0f4c547e18"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42681ae-e6e2-4ee6-90fd-f2c0d11c7b09"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bd00c8ac-6135-4edf-90aa-1e6137a64d6d}" ma:internalName="TaxCatchAll" ma:showField="CatchAllData" ma:web="242681ae-e6e2-4ee6-90fd-f2c0d11c7b0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42681ae-e6e2-4ee6-90fd-f2c0d11c7b09" xsi:nil="true"/>
    <lcf76f155ced4ddcb4097134ff3c332f xmlns="43435717-49c9-4489-9470-c7c98d62699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45EA449-A0B1-4342-ACDB-528B3A36BABF}"/>
</file>

<file path=customXml/itemProps2.xml><?xml version="1.0" encoding="utf-8"?>
<ds:datastoreItem xmlns:ds="http://schemas.openxmlformats.org/officeDocument/2006/customXml" ds:itemID="{9CA62689-1BBF-42C7-90EE-51D73189B136}"/>
</file>

<file path=customXml/itemProps3.xml><?xml version="1.0" encoding="utf-8"?>
<ds:datastoreItem xmlns:ds="http://schemas.openxmlformats.org/officeDocument/2006/customXml" ds:itemID="{E13AB6AC-2E16-4B7E-839B-84B375F29762}"/>
</file>

<file path=docMetadata/LabelInfo.xml><?xml version="1.0" encoding="utf-8"?>
<clbl:labelList xmlns:clbl="http://schemas.microsoft.com/office/2020/mipLabelMetadata">
  <clbl:label id="{adaa4be3-f650-4692-881a-64ae220cbceb}" enabled="1" method="Standard" siteId="{5a7cc8ab-a4dc-4f9b-bf60-66714049ad62}" removed="0"/>
</clbl:labelList>
</file>

<file path=docProps/app.xml><?xml version="1.0" encoding="utf-8"?>
<Properties xmlns="http://schemas.openxmlformats.org/officeDocument/2006/extended-properties" xmlns:vt="http://schemas.openxmlformats.org/officeDocument/2006/docPropsVTypes">
  <TotalTime>793</TotalTime>
  <Words>994</Words>
  <Application>Microsoft Office PowerPoint</Application>
  <PresentationFormat>Widescreen</PresentationFormat>
  <Paragraphs>125</Paragraphs>
  <Slides>15</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Aptos</vt:lpstr>
      <vt:lpstr>Aptos Display</vt:lpstr>
      <vt:lpstr>Arial</vt:lpstr>
      <vt:lpstr>Calibri</vt:lpstr>
      <vt:lpstr>Courier New</vt:lpstr>
      <vt:lpstr>Lato</vt:lpstr>
      <vt:lpstr>Segoe UI</vt:lpstr>
      <vt:lpstr>Times New Roman</vt:lpstr>
      <vt:lpstr>Wingdings</vt:lpstr>
      <vt:lpstr>Wingdings,Sans-Serif</vt:lpstr>
      <vt:lpstr>Office Theme</vt:lpstr>
      <vt:lpstr>Enacting UDL at the Tertiary Level:  Enabling universal asynchronous approaches to reach more learners </vt:lpstr>
      <vt:lpstr>Acknowledgement of country</vt:lpstr>
      <vt:lpstr>Housekeeping</vt:lpstr>
      <vt:lpstr>UDL at Tertiary Level</vt:lpstr>
      <vt:lpstr>Overview of the course modes: Student Voices</vt:lpstr>
      <vt:lpstr>'Typical' recorded classes  </vt:lpstr>
      <vt:lpstr>Who might depend on the recordings?</vt:lpstr>
      <vt:lpstr>First iteration of a more universal inclusive approach (1)</vt:lpstr>
      <vt:lpstr>First iteration of a more universal inclusive approach (2)</vt:lpstr>
      <vt:lpstr>First iteration findings: Students’ voices</vt:lpstr>
      <vt:lpstr>What needed strengthening?</vt:lpstr>
      <vt:lpstr>Strengthening this in the second iteration</vt:lpstr>
      <vt:lpstr>Concluding remarks</vt:lpstr>
      <vt:lpstr>Contact us</vt:lpstr>
      <vt:lpstr>Q &amp; 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Enacting UDL at Tertiary Level: Enabling universal asynchronous approaches to reach more learners</dc:title>
  <dc:creator>Elizabeth Hitches</dc:creator>
  <cp:lastModifiedBy>Elizabeth Hitches</cp:lastModifiedBy>
  <cp:revision>17</cp:revision>
  <dcterms:created xsi:type="dcterms:W3CDTF">2024-05-28T04:06:46Z</dcterms:created>
  <dcterms:modified xsi:type="dcterms:W3CDTF">2024-06-14T11:19:19Z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0x010100595E3D60D9E6E04A88E6C46A8F8E80F5</vt:lpwstr>
  </property>
</Properties>
</file>