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27"/>
  </p:notesMasterIdLst>
  <p:sldIdLst>
    <p:sldId id="256" r:id="rId6"/>
    <p:sldId id="263" r:id="rId7"/>
    <p:sldId id="259" r:id="rId8"/>
    <p:sldId id="280" r:id="rId9"/>
    <p:sldId id="284" r:id="rId10"/>
    <p:sldId id="262" r:id="rId11"/>
    <p:sldId id="261" r:id="rId12"/>
    <p:sldId id="260" r:id="rId13"/>
    <p:sldId id="257" r:id="rId14"/>
    <p:sldId id="265" r:id="rId15"/>
    <p:sldId id="267" r:id="rId16"/>
    <p:sldId id="269" r:id="rId17"/>
    <p:sldId id="268" r:id="rId18"/>
    <p:sldId id="281" r:id="rId19"/>
    <p:sldId id="272" r:id="rId20"/>
    <p:sldId id="285" r:id="rId21"/>
    <p:sldId id="286" r:id="rId22"/>
    <p:sldId id="287" r:id="rId23"/>
    <p:sldId id="288" r:id="rId24"/>
    <p:sldId id="274"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A957A9"/>
    <a:srgbClr val="E27726"/>
    <a:srgbClr val="F023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23F7B-AEEB-4AD2-B497-773618432830}" v="242" dt="2024-06-26T08:07:46.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1" autoAdjust="0"/>
    <p:restoredTop sz="91447" autoAdjust="0"/>
  </p:normalViewPr>
  <p:slideViewPr>
    <p:cSldViewPr snapToGrid="0">
      <p:cViewPr varScale="1">
        <p:scale>
          <a:sx n="84" d="100"/>
          <a:sy n="84" d="100"/>
        </p:scale>
        <p:origin x="114" y="288"/>
      </p:cViewPr>
      <p:guideLst/>
    </p:cSldViewPr>
  </p:slideViewPr>
  <p:outlineViewPr>
    <p:cViewPr>
      <p:scale>
        <a:sx n="33" d="100"/>
        <a:sy n="33" d="100"/>
      </p:scale>
      <p:origin x="0" y="-9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Geard" userId="b930dff3-5db0-4b18-9d4c-f929b90677dc" providerId="ADAL" clId="{DA823F7B-AEEB-4AD2-B497-773618432830}"/>
    <pc:docChg chg="undo redo custSel modSld">
      <pc:chgData name="Kylie Geard" userId="b930dff3-5db0-4b18-9d4c-f929b90677dc" providerId="ADAL" clId="{DA823F7B-AEEB-4AD2-B497-773618432830}" dt="2024-06-26T08:13:13.041" v="5063" actId="13244"/>
      <pc:docMkLst>
        <pc:docMk/>
      </pc:docMkLst>
      <pc:sldChg chg="modSp mod">
        <pc:chgData name="Kylie Geard" userId="b930dff3-5db0-4b18-9d4c-f929b90677dc" providerId="ADAL" clId="{DA823F7B-AEEB-4AD2-B497-773618432830}" dt="2024-06-26T05:35:28.751" v="760" actId="962"/>
        <pc:sldMkLst>
          <pc:docMk/>
          <pc:sldMk cId="3412423977" sldId="259"/>
        </pc:sldMkLst>
        <pc:picChg chg="mod">
          <ac:chgData name="Kylie Geard" userId="b930dff3-5db0-4b18-9d4c-f929b90677dc" providerId="ADAL" clId="{DA823F7B-AEEB-4AD2-B497-773618432830}" dt="2024-06-26T05:35:28.751" v="760" actId="962"/>
          <ac:picMkLst>
            <pc:docMk/>
            <pc:sldMk cId="3412423977" sldId="259"/>
            <ac:picMk id="13" creationId="{264C82E7-7E71-93DF-7A58-F1515856C795}"/>
          </ac:picMkLst>
        </pc:picChg>
      </pc:sldChg>
      <pc:sldChg chg="modSp mod">
        <pc:chgData name="Kylie Geard" userId="b930dff3-5db0-4b18-9d4c-f929b90677dc" providerId="ADAL" clId="{DA823F7B-AEEB-4AD2-B497-773618432830}" dt="2024-06-26T05:48:20.877" v="3140" actId="962"/>
        <pc:sldMkLst>
          <pc:docMk/>
          <pc:sldMk cId="1000916572" sldId="260"/>
        </pc:sldMkLst>
        <pc:picChg chg="mod">
          <ac:chgData name="Kylie Geard" userId="b930dff3-5db0-4b18-9d4c-f929b90677dc" providerId="ADAL" clId="{DA823F7B-AEEB-4AD2-B497-773618432830}" dt="2024-06-26T05:48:20.877" v="3140" actId="962"/>
          <ac:picMkLst>
            <pc:docMk/>
            <pc:sldMk cId="1000916572" sldId="260"/>
            <ac:picMk id="11" creationId="{C2367385-DAFD-C68E-0974-5DD387509986}"/>
          </ac:picMkLst>
        </pc:picChg>
      </pc:sldChg>
      <pc:sldChg chg="modSp mod">
        <pc:chgData name="Kylie Geard" userId="b930dff3-5db0-4b18-9d4c-f929b90677dc" providerId="ADAL" clId="{DA823F7B-AEEB-4AD2-B497-773618432830}" dt="2024-06-26T05:46:48.609" v="2684" actId="962"/>
        <pc:sldMkLst>
          <pc:docMk/>
          <pc:sldMk cId="3244875162" sldId="261"/>
        </pc:sldMkLst>
        <pc:picChg chg="mod">
          <ac:chgData name="Kylie Geard" userId="b930dff3-5db0-4b18-9d4c-f929b90677dc" providerId="ADAL" clId="{DA823F7B-AEEB-4AD2-B497-773618432830}" dt="2024-06-26T05:46:48.609" v="2684" actId="962"/>
          <ac:picMkLst>
            <pc:docMk/>
            <pc:sldMk cId="3244875162" sldId="261"/>
            <ac:picMk id="13" creationId="{47D98422-AD07-B42D-2095-771312DA70FB}"/>
          </ac:picMkLst>
        </pc:picChg>
      </pc:sldChg>
      <pc:sldChg chg="modSp mod">
        <pc:chgData name="Kylie Geard" userId="b930dff3-5db0-4b18-9d4c-f929b90677dc" providerId="ADAL" clId="{DA823F7B-AEEB-4AD2-B497-773618432830}" dt="2024-06-26T05:45:04.744" v="2130" actId="962"/>
        <pc:sldMkLst>
          <pc:docMk/>
          <pc:sldMk cId="4255620931" sldId="262"/>
        </pc:sldMkLst>
        <pc:picChg chg="mod">
          <ac:chgData name="Kylie Geard" userId="b930dff3-5db0-4b18-9d4c-f929b90677dc" providerId="ADAL" clId="{DA823F7B-AEEB-4AD2-B497-773618432830}" dt="2024-06-26T05:45:04.744" v="2130" actId="962"/>
          <ac:picMkLst>
            <pc:docMk/>
            <pc:sldMk cId="4255620931" sldId="262"/>
            <ac:picMk id="13" creationId="{4A56ADF8-AF72-492D-AAAE-7637E15A7AB3}"/>
          </ac:picMkLst>
        </pc:picChg>
      </pc:sldChg>
      <pc:sldChg chg="addSp modSp mod">
        <pc:chgData name="Kylie Geard" userId="b930dff3-5db0-4b18-9d4c-f929b90677dc" providerId="ADAL" clId="{DA823F7B-AEEB-4AD2-B497-773618432830}" dt="2024-06-26T08:10:37.308" v="5005" actId="962"/>
        <pc:sldMkLst>
          <pc:docMk/>
          <pc:sldMk cId="2056208858" sldId="265"/>
        </pc:sldMkLst>
        <pc:spChg chg="add mod ord">
          <ac:chgData name="Kylie Geard" userId="b930dff3-5db0-4b18-9d4c-f929b90677dc" providerId="ADAL" clId="{DA823F7B-AEEB-4AD2-B497-773618432830}" dt="2024-06-26T08:09:10.374" v="4729" actId="13244"/>
          <ac:spMkLst>
            <pc:docMk/>
            <pc:sldMk cId="2056208858" sldId="265"/>
            <ac:spMk id="4" creationId="{8E561675-22AE-3522-6EF8-72C2A2BAA351}"/>
          </ac:spMkLst>
        </pc:spChg>
        <pc:spChg chg="mod ord">
          <ac:chgData name="Kylie Geard" userId="b930dff3-5db0-4b18-9d4c-f929b90677dc" providerId="ADAL" clId="{DA823F7B-AEEB-4AD2-B497-773618432830}" dt="2024-06-26T08:10:37.308" v="5005" actId="962"/>
          <ac:spMkLst>
            <pc:docMk/>
            <pc:sldMk cId="2056208858" sldId="265"/>
            <ac:spMk id="6" creationId="{10629328-9B0A-8774-8AD4-5B2BB06EE188}"/>
          </ac:spMkLst>
        </pc:spChg>
        <pc:picChg chg="mod">
          <ac:chgData name="Kylie Geard" userId="b930dff3-5db0-4b18-9d4c-f929b90677dc" providerId="ADAL" clId="{DA823F7B-AEEB-4AD2-B497-773618432830}" dt="2024-06-26T05:55:22.754" v="3949" actId="962"/>
          <ac:picMkLst>
            <pc:docMk/>
            <pc:sldMk cId="2056208858" sldId="265"/>
            <ac:picMk id="3" creationId="{F12E3A63-339F-6437-F8B7-3392B0DD9639}"/>
          </ac:picMkLst>
        </pc:picChg>
        <pc:picChg chg="mod">
          <ac:chgData name="Kylie Geard" userId="b930dff3-5db0-4b18-9d4c-f929b90677dc" providerId="ADAL" clId="{DA823F7B-AEEB-4AD2-B497-773618432830}" dt="2024-06-26T08:10:13.386" v="4932" actId="962"/>
          <ac:picMkLst>
            <pc:docMk/>
            <pc:sldMk cId="2056208858" sldId="265"/>
            <ac:picMk id="5" creationId="{CC1EE9BC-5C40-4E7B-64BE-61192666C5D7}"/>
          </ac:picMkLst>
        </pc:picChg>
      </pc:sldChg>
      <pc:sldChg chg="addSp delSp modSp mod">
        <pc:chgData name="Kylie Geard" userId="b930dff3-5db0-4b18-9d4c-f929b90677dc" providerId="ADAL" clId="{DA823F7B-AEEB-4AD2-B497-773618432830}" dt="2024-06-26T08:11:07.098" v="5007" actId="13244"/>
        <pc:sldMkLst>
          <pc:docMk/>
          <pc:sldMk cId="2222526273" sldId="267"/>
        </pc:sldMkLst>
        <pc:spChg chg="add del">
          <ac:chgData name="Kylie Geard" userId="b930dff3-5db0-4b18-9d4c-f929b90677dc" providerId="ADAL" clId="{DA823F7B-AEEB-4AD2-B497-773618432830}" dt="2024-06-21T03:37:22.057" v="4" actId="478"/>
          <ac:spMkLst>
            <pc:docMk/>
            <pc:sldMk cId="2222526273" sldId="267"/>
            <ac:spMk id="2" creationId="{CF7B322C-2277-CDE1-C2BB-5E18659925BA}"/>
          </ac:spMkLst>
        </pc:spChg>
        <pc:spChg chg="ord">
          <ac:chgData name="Kylie Geard" userId="b930dff3-5db0-4b18-9d4c-f929b90677dc" providerId="ADAL" clId="{DA823F7B-AEEB-4AD2-B497-773618432830}" dt="2024-06-26T08:11:07.098" v="5007" actId="13244"/>
          <ac:spMkLst>
            <pc:docMk/>
            <pc:sldMk cId="2222526273" sldId="267"/>
            <ac:spMk id="4" creationId="{7C988960-9BE3-B392-517D-FE50327B96D9}"/>
          </ac:spMkLst>
        </pc:spChg>
        <pc:spChg chg="add mod ord">
          <ac:chgData name="Kylie Geard" userId="b930dff3-5db0-4b18-9d4c-f929b90677dc" providerId="ADAL" clId="{DA823F7B-AEEB-4AD2-B497-773618432830}" dt="2024-06-26T08:11:01.337" v="5006" actId="13244"/>
          <ac:spMkLst>
            <pc:docMk/>
            <pc:sldMk cId="2222526273" sldId="267"/>
            <ac:spMk id="21" creationId="{07CE5666-BA06-E861-905D-8E7E31613BE8}"/>
          </ac:spMkLst>
        </pc:spChg>
        <pc:picChg chg="add del">
          <ac:chgData name="Kylie Geard" userId="b930dff3-5db0-4b18-9d4c-f929b90677dc" providerId="ADAL" clId="{DA823F7B-AEEB-4AD2-B497-773618432830}" dt="2024-06-21T03:37:22.057" v="4" actId="478"/>
          <ac:picMkLst>
            <pc:docMk/>
            <pc:sldMk cId="2222526273" sldId="267"/>
            <ac:picMk id="3" creationId="{9F40229D-3DCC-ECEF-8773-B8E3C55C0326}"/>
          </ac:picMkLst>
        </pc:picChg>
        <pc:picChg chg="add del">
          <ac:chgData name="Kylie Geard" userId="b930dff3-5db0-4b18-9d4c-f929b90677dc" providerId="ADAL" clId="{DA823F7B-AEEB-4AD2-B497-773618432830}" dt="2024-06-21T03:37:22.057" v="4" actId="478"/>
          <ac:picMkLst>
            <pc:docMk/>
            <pc:sldMk cId="2222526273" sldId="267"/>
            <ac:picMk id="5" creationId="{CFCF4A8C-AEDC-D83D-80B8-DD3C4ECAF69A}"/>
          </ac:picMkLst>
        </pc:picChg>
        <pc:picChg chg="add del">
          <ac:chgData name="Kylie Geard" userId="b930dff3-5db0-4b18-9d4c-f929b90677dc" providerId="ADAL" clId="{DA823F7B-AEEB-4AD2-B497-773618432830}" dt="2024-06-21T03:37:22.057" v="4" actId="478"/>
          <ac:picMkLst>
            <pc:docMk/>
            <pc:sldMk cId="2222526273" sldId="267"/>
            <ac:picMk id="6" creationId="{EE15C970-4741-6C57-2B84-6DD948E782FE}"/>
          </ac:picMkLst>
        </pc:picChg>
        <pc:picChg chg="add del">
          <ac:chgData name="Kylie Geard" userId="b930dff3-5db0-4b18-9d4c-f929b90677dc" providerId="ADAL" clId="{DA823F7B-AEEB-4AD2-B497-773618432830}" dt="2024-06-21T03:37:22.057" v="4" actId="478"/>
          <ac:picMkLst>
            <pc:docMk/>
            <pc:sldMk cId="2222526273" sldId="267"/>
            <ac:picMk id="7" creationId="{C0947D32-9340-3160-14CF-6AE53B3FC749}"/>
          </ac:picMkLst>
        </pc:picChg>
        <pc:picChg chg="add del">
          <ac:chgData name="Kylie Geard" userId="b930dff3-5db0-4b18-9d4c-f929b90677dc" providerId="ADAL" clId="{DA823F7B-AEEB-4AD2-B497-773618432830}" dt="2024-06-21T03:37:22.057" v="4" actId="478"/>
          <ac:picMkLst>
            <pc:docMk/>
            <pc:sldMk cId="2222526273" sldId="267"/>
            <ac:picMk id="8" creationId="{C99662EE-53AA-3F02-4539-8E5E754E651A}"/>
          </ac:picMkLst>
        </pc:picChg>
        <pc:picChg chg="add del">
          <ac:chgData name="Kylie Geard" userId="b930dff3-5db0-4b18-9d4c-f929b90677dc" providerId="ADAL" clId="{DA823F7B-AEEB-4AD2-B497-773618432830}" dt="2024-06-21T03:37:22.057" v="4" actId="478"/>
          <ac:picMkLst>
            <pc:docMk/>
            <pc:sldMk cId="2222526273" sldId="267"/>
            <ac:picMk id="9" creationId="{2DD26BB1-05A0-C824-7A22-E84A066FC4F6}"/>
          </ac:picMkLst>
        </pc:picChg>
        <pc:picChg chg="add del">
          <ac:chgData name="Kylie Geard" userId="b930dff3-5db0-4b18-9d4c-f929b90677dc" providerId="ADAL" clId="{DA823F7B-AEEB-4AD2-B497-773618432830}" dt="2024-06-21T03:37:22.057" v="4" actId="478"/>
          <ac:picMkLst>
            <pc:docMk/>
            <pc:sldMk cId="2222526273" sldId="267"/>
            <ac:picMk id="10" creationId="{7A2558DE-B081-62F5-2D93-3CCF593CB1B2}"/>
          </ac:picMkLst>
        </pc:picChg>
        <pc:picChg chg="add del">
          <ac:chgData name="Kylie Geard" userId="b930dff3-5db0-4b18-9d4c-f929b90677dc" providerId="ADAL" clId="{DA823F7B-AEEB-4AD2-B497-773618432830}" dt="2024-06-21T03:37:22.057" v="4" actId="478"/>
          <ac:picMkLst>
            <pc:docMk/>
            <pc:sldMk cId="2222526273" sldId="267"/>
            <ac:picMk id="11" creationId="{4F6AED76-D976-2C3E-6824-7A561CB33283}"/>
          </ac:picMkLst>
        </pc:picChg>
        <pc:picChg chg="add del">
          <ac:chgData name="Kylie Geard" userId="b930dff3-5db0-4b18-9d4c-f929b90677dc" providerId="ADAL" clId="{DA823F7B-AEEB-4AD2-B497-773618432830}" dt="2024-06-21T03:37:22.057" v="4" actId="478"/>
          <ac:picMkLst>
            <pc:docMk/>
            <pc:sldMk cId="2222526273" sldId="267"/>
            <ac:picMk id="12" creationId="{DA575F56-674C-2A55-1888-D555D8A5BE93}"/>
          </ac:picMkLst>
        </pc:picChg>
        <pc:picChg chg="add del">
          <ac:chgData name="Kylie Geard" userId="b930dff3-5db0-4b18-9d4c-f929b90677dc" providerId="ADAL" clId="{DA823F7B-AEEB-4AD2-B497-773618432830}" dt="2024-06-21T03:36:57.089" v="2" actId="22"/>
          <ac:picMkLst>
            <pc:docMk/>
            <pc:sldMk cId="2222526273" sldId="267"/>
            <ac:picMk id="15" creationId="{439ADDBB-0770-EDEF-A95D-4B70BBC2571A}"/>
          </ac:picMkLst>
        </pc:picChg>
        <pc:picChg chg="add mod">
          <ac:chgData name="Kylie Geard" userId="b930dff3-5db0-4b18-9d4c-f929b90677dc" providerId="ADAL" clId="{DA823F7B-AEEB-4AD2-B497-773618432830}" dt="2024-06-21T03:41:11.863" v="191" actId="14100"/>
          <ac:picMkLst>
            <pc:docMk/>
            <pc:sldMk cId="2222526273" sldId="267"/>
            <ac:picMk id="19" creationId="{DEB12374-2A8D-9DBC-BE9F-89DA16DD29EB}"/>
          </ac:picMkLst>
        </pc:picChg>
        <pc:cxnChg chg="add del">
          <ac:chgData name="Kylie Geard" userId="b930dff3-5db0-4b18-9d4c-f929b90677dc" providerId="ADAL" clId="{DA823F7B-AEEB-4AD2-B497-773618432830}" dt="2024-06-21T03:37:22.057" v="4" actId="478"/>
          <ac:cxnSpMkLst>
            <pc:docMk/>
            <pc:sldMk cId="2222526273" sldId="267"/>
            <ac:cxnSpMk id="14" creationId="{12AAC25D-D51A-3530-6AD9-B160EA458300}"/>
          </ac:cxnSpMkLst>
        </pc:cxnChg>
        <pc:cxnChg chg="add del">
          <ac:chgData name="Kylie Geard" userId="b930dff3-5db0-4b18-9d4c-f929b90677dc" providerId="ADAL" clId="{DA823F7B-AEEB-4AD2-B497-773618432830}" dt="2024-06-21T03:37:22.057" v="4" actId="478"/>
          <ac:cxnSpMkLst>
            <pc:docMk/>
            <pc:sldMk cId="2222526273" sldId="267"/>
            <ac:cxnSpMk id="16" creationId="{A0969330-9211-8F2E-9E3A-87888C7EBE9D}"/>
          </ac:cxnSpMkLst>
        </pc:cxnChg>
        <pc:cxnChg chg="add del">
          <ac:chgData name="Kylie Geard" userId="b930dff3-5db0-4b18-9d4c-f929b90677dc" providerId="ADAL" clId="{DA823F7B-AEEB-4AD2-B497-773618432830}" dt="2024-06-21T03:37:22.057" v="4" actId="478"/>
          <ac:cxnSpMkLst>
            <pc:docMk/>
            <pc:sldMk cId="2222526273" sldId="267"/>
            <ac:cxnSpMk id="18" creationId="{A3564280-835C-8FC4-BA9D-EC8E8672C61F}"/>
          </ac:cxnSpMkLst>
        </pc:cxnChg>
        <pc:cxnChg chg="add del">
          <ac:chgData name="Kylie Geard" userId="b930dff3-5db0-4b18-9d4c-f929b90677dc" providerId="ADAL" clId="{DA823F7B-AEEB-4AD2-B497-773618432830}" dt="2024-06-21T03:37:22.057" v="4" actId="478"/>
          <ac:cxnSpMkLst>
            <pc:docMk/>
            <pc:sldMk cId="2222526273" sldId="267"/>
            <ac:cxnSpMk id="20" creationId="{5AFBB0E5-08D3-36BC-ECBD-C9CB74777BB3}"/>
          </ac:cxnSpMkLst>
        </pc:cxnChg>
        <pc:cxnChg chg="add del">
          <ac:chgData name="Kylie Geard" userId="b930dff3-5db0-4b18-9d4c-f929b90677dc" providerId="ADAL" clId="{DA823F7B-AEEB-4AD2-B497-773618432830}" dt="2024-06-21T03:37:22.057" v="4" actId="478"/>
          <ac:cxnSpMkLst>
            <pc:docMk/>
            <pc:sldMk cId="2222526273" sldId="267"/>
            <ac:cxnSpMk id="22" creationId="{95D95794-E393-4377-9AEF-096888C03647}"/>
          </ac:cxnSpMkLst>
        </pc:cxnChg>
        <pc:cxnChg chg="add del">
          <ac:chgData name="Kylie Geard" userId="b930dff3-5db0-4b18-9d4c-f929b90677dc" providerId="ADAL" clId="{DA823F7B-AEEB-4AD2-B497-773618432830}" dt="2024-06-21T03:37:22.057" v="4" actId="478"/>
          <ac:cxnSpMkLst>
            <pc:docMk/>
            <pc:sldMk cId="2222526273" sldId="267"/>
            <ac:cxnSpMk id="24" creationId="{5A803941-B7E0-43F5-CA10-5B764310FADF}"/>
          </ac:cxnSpMkLst>
        </pc:cxnChg>
        <pc:cxnChg chg="add del">
          <ac:chgData name="Kylie Geard" userId="b930dff3-5db0-4b18-9d4c-f929b90677dc" providerId="ADAL" clId="{DA823F7B-AEEB-4AD2-B497-773618432830}" dt="2024-06-21T03:37:22.057" v="4" actId="478"/>
          <ac:cxnSpMkLst>
            <pc:docMk/>
            <pc:sldMk cId="2222526273" sldId="267"/>
            <ac:cxnSpMk id="26" creationId="{9D9CBA6F-56D2-B97A-4335-94983FA396D3}"/>
          </ac:cxnSpMkLst>
        </pc:cxnChg>
        <pc:cxnChg chg="add del">
          <ac:chgData name="Kylie Geard" userId="b930dff3-5db0-4b18-9d4c-f929b90677dc" providerId="ADAL" clId="{DA823F7B-AEEB-4AD2-B497-773618432830}" dt="2024-06-21T03:37:22.057" v="4" actId="478"/>
          <ac:cxnSpMkLst>
            <pc:docMk/>
            <pc:sldMk cId="2222526273" sldId="267"/>
            <ac:cxnSpMk id="28" creationId="{0C34C265-9EDB-DDBA-FBE3-E2C6BABA65AD}"/>
          </ac:cxnSpMkLst>
        </pc:cxnChg>
        <pc:cxnChg chg="add del">
          <ac:chgData name="Kylie Geard" userId="b930dff3-5db0-4b18-9d4c-f929b90677dc" providerId="ADAL" clId="{DA823F7B-AEEB-4AD2-B497-773618432830}" dt="2024-06-21T03:37:22.057" v="4" actId="478"/>
          <ac:cxnSpMkLst>
            <pc:docMk/>
            <pc:sldMk cId="2222526273" sldId="267"/>
            <ac:cxnSpMk id="30" creationId="{3A6EE59A-A128-8A7A-1167-3516CE6FB0C5}"/>
          </ac:cxnSpMkLst>
        </pc:cxnChg>
        <pc:cxnChg chg="add del mod">
          <ac:chgData name="Kylie Geard" userId="b930dff3-5db0-4b18-9d4c-f929b90677dc" providerId="ADAL" clId="{DA823F7B-AEEB-4AD2-B497-773618432830}" dt="2024-06-21T03:37:22.057" v="4" actId="478"/>
          <ac:cxnSpMkLst>
            <pc:docMk/>
            <pc:sldMk cId="2222526273" sldId="267"/>
            <ac:cxnSpMk id="32" creationId="{99F18EBF-30AC-E62F-83E8-3153C826CB10}"/>
          </ac:cxnSpMkLst>
        </pc:cxnChg>
        <pc:cxnChg chg="add del">
          <ac:chgData name="Kylie Geard" userId="b930dff3-5db0-4b18-9d4c-f929b90677dc" providerId="ADAL" clId="{DA823F7B-AEEB-4AD2-B497-773618432830}" dt="2024-06-21T03:37:22.057" v="4" actId="478"/>
          <ac:cxnSpMkLst>
            <pc:docMk/>
            <pc:sldMk cId="2222526273" sldId="267"/>
            <ac:cxnSpMk id="34" creationId="{235E4CD5-CEBE-7821-481F-16146F9B5001}"/>
          </ac:cxnSpMkLst>
        </pc:cxnChg>
        <pc:cxnChg chg="add del">
          <ac:chgData name="Kylie Geard" userId="b930dff3-5db0-4b18-9d4c-f929b90677dc" providerId="ADAL" clId="{DA823F7B-AEEB-4AD2-B497-773618432830}" dt="2024-06-21T03:37:22.057" v="4" actId="478"/>
          <ac:cxnSpMkLst>
            <pc:docMk/>
            <pc:sldMk cId="2222526273" sldId="267"/>
            <ac:cxnSpMk id="36" creationId="{63A39D73-82FE-73E0-7BB2-666F161E7D40}"/>
          </ac:cxnSpMkLst>
        </pc:cxnChg>
        <pc:cxnChg chg="add del">
          <ac:chgData name="Kylie Geard" userId="b930dff3-5db0-4b18-9d4c-f929b90677dc" providerId="ADAL" clId="{DA823F7B-AEEB-4AD2-B497-773618432830}" dt="2024-06-21T03:37:22.057" v="4" actId="478"/>
          <ac:cxnSpMkLst>
            <pc:docMk/>
            <pc:sldMk cId="2222526273" sldId="267"/>
            <ac:cxnSpMk id="38" creationId="{57A18933-A3F2-F1B8-8150-258B5A50A685}"/>
          </ac:cxnSpMkLst>
        </pc:cxnChg>
        <pc:cxnChg chg="add del">
          <ac:chgData name="Kylie Geard" userId="b930dff3-5db0-4b18-9d4c-f929b90677dc" providerId="ADAL" clId="{DA823F7B-AEEB-4AD2-B497-773618432830}" dt="2024-06-21T03:37:22.057" v="4" actId="478"/>
          <ac:cxnSpMkLst>
            <pc:docMk/>
            <pc:sldMk cId="2222526273" sldId="267"/>
            <ac:cxnSpMk id="40" creationId="{8FA283FC-0B6E-37ED-6214-232BB7B94040}"/>
          </ac:cxnSpMkLst>
        </pc:cxnChg>
        <pc:cxnChg chg="add del">
          <ac:chgData name="Kylie Geard" userId="b930dff3-5db0-4b18-9d4c-f929b90677dc" providerId="ADAL" clId="{DA823F7B-AEEB-4AD2-B497-773618432830}" dt="2024-06-21T03:37:22.057" v="4" actId="478"/>
          <ac:cxnSpMkLst>
            <pc:docMk/>
            <pc:sldMk cId="2222526273" sldId="267"/>
            <ac:cxnSpMk id="42" creationId="{C5874F7A-EA5A-FE75-ACD0-348B943892F0}"/>
          </ac:cxnSpMkLst>
        </pc:cxnChg>
        <pc:cxnChg chg="add del">
          <ac:chgData name="Kylie Geard" userId="b930dff3-5db0-4b18-9d4c-f929b90677dc" providerId="ADAL" clId="{DA823F7B-AEEB-4AD2-B497-773618432830}" dt="2024-06-21T03:37:22.057" v="4" actId="478"/>
          <ac:cxnSpMkLst>
            <pc:docMk/>
            <pc:sldMk cId="2222526273" sldId="267"/>
            <ac:cxnSpMk id="44" creationId="{87C34490-E81E-7B2E-ABC4-E92F5C5549C5}"/>
          </ac:cxnSpMkLst>
        </pc:cxnChg>
      </pc:sldChg>
      <pc:sldChg chg="addSp delSp modSp mod">
        <pc:chgData name="Kylie Geard" userId="b930dff3-5db0-4b18-9d4c-f929b90677dc" providerId="ADAL" clId="{DA823F7B-AEEB-4AD2-B497-773618432830}" dt="2024-06-26T08:11:28.084" v="5011" actId="13244"/>
        <pc:sldMkLst>
          <pc:docMk/>
          <pc:sldMk cId="3561668226" sldId="268"/>
        </pc:sldMkLst>
        <pc:spChg chg="add del">
          <ac:chgData name="Kylie Geard" userId="b930dff3-5db0-4b18-9d4c-f929b90677dc" providerId="ADAL" clId="{DA823F7B-AEEB-4AD2-B497-773618432830}" dt="2024-06-21T03:42:25.221" v="230" actId="478"/>
          <ac:spMkLst>
            <pc:docMk/>
            <pc:sldMk cId="3561668226" sldId="268"/>
            <ac:spMk id="2" creationId="{D5DB9968-59B3-D284-8B5F-293467EACAF8}"/>
          </ac:spMkLst>
        </pc:spChg>
        <pc:spChg chg="add del ord">
          <ac:chgData name="Kylie Geard" userId="b930dff3-5db0-4b18-9d4c-f929b90677dc" providerId="ADAL" clId="{DA823F7B-AEEB-4AD2-B497-773618432830}" dt="2024-06-26T08:11:28.084" v="5011" actId="13244"/>
          <ac:spMkLst>
            <pc:docMk/>
            <pc:sldMk cId="3561668226" sldId="268"/>
            <ac:spMk id="14" creationId="{9720337F-AB85-1D31-5DA0-36B0F929A765}"/>
          </ac:spMkLst>
        </pc:spChg>
        <pc:spChg chg="add mod ord">
          <ac:chgData name="Kylie Geard" userId="b930dff3-5db0-4b18-9d4c-f929b90677dc" providerId="ADAL" clId="{DA823F7B-AEEB-4AD2-B497-773618432830}" dt="2024-06-26T08:11:25.865" v="5010" actId="13244"/>
          <ac:spMkLst>
            <pc:docMk/>
            <pc:sldMk cId="3561668226" sldId="268"/>
            <ac:spMk id="18" creationId="{A58C54ED-BA19-05B6-A17E-55EC6C19F140}"/>
          </ac:spMkLst>
        </pc:spChg>
        <pc:spChg chg="add del">
          <ac:chgData name="Kylie Geard" userId="b930dff3-5db0-4b18-9d4c-f929b90677dc" providerId="ADAL" clId="{DA823F7B-AEEB-4AD2-B497-773618432830}" dt="2024-06-21T03:42:25.221" v="230" actId="478"/>
          <ac:spMkLst>
            <pc:docMk/>
            <pc:sldMk cId="3561668226" sldId="268"/>
            <ac:spMk id="20" creationId="{0B332A77-CA25-EC3C-C8F4-0F7A829C1D6D}"/>
          </ac:spMkLst>
        </pc:spChg>
        <pc:spChg chg="add del">
          <ac:chgData name="Kylie Geard" userId="b930dff3-5db0-4b18-9d4c-f929b90677dc" providerId="ADAL" clId="{DA823F7B-AEEB-4AD2-B497-773618432830}" dt="2024-06-21T03:42:25.221" v="230" actId="478"/>
          <ac:spMkLst>
            <pc:docMk/>
            <pc:sldMk cId="3561668226" sldId="268"/>
            <ac:spMk id="33" creationId="{959DB625-D7DC-7FC9-7AD1-E7979C84B88C}"/>
          </ac:spMkLst>
        </pc:spChg>
        <pc:spChg chg="add del">
          <ac:chgData name="Kylie Geard" userId="b930dff3-5db0-4b18-9d4c-f929b90677dc" providerId="ADAL" clId="{DA823F7B-AEEB-4AD2-B497-773618432830}" dt="2024-06-21T03:42:25.221" v="230" actId="478"/>
          <ac:spMkLst>
            <pc:docMk/>
            <pc:sldMk cId="3561668226" sldId="268"/>
            <ac:spMk id="42" creationId="{DD543EE0-A3EE-48A2-8F13-26F6612C7878}"/>
          </ac:spMkLst>
        </pc:spChg>
        <pc:picChg chg="add del">
          <ac:chgData name="Kylie Geard" userId="b930dff3-5db0-4b18-9d4c-f929b90677dc" providerId="ADAL" clId="{DA823F7B-AEEB-4AD2-B497-773618432830}" dt="2024-06-21T03:42:25.221" v="230" actId="478"/>
          <ac:picMkLst>
            <pc:docMk/>
            <pc:sldMk cId="3561668226" sldId="268"/>
            <ac:picMk id="3" creationId="{081F6B8A-49D6-4357-3AA6-B7519D4E20A7}"/>
          </ac:picMkLst>
        </pc:picChg>
        <pc:picChg chg="del">
          <ac:chgData name="Kylie Geard" userId="b930dff3-5db0-4b18-9d4c-f929b90677dc" providerId="ADAL" clId="{DA823F7B-AEEB-4AD2-B497-773618432830}" dt="2024-06-21T03:42:29.022" v="231" actId="478"/>
          <ac:picMkLst>
            <pc:docMk/>
            <pc:sldMk cId="3561668226" sldId="268"/>
            <ac:picMk id="4" creationId="{97E0647F-3C9F-22BB-250C-E41F14B36947}"/>
          </ac:picMkLst>
        </pc:picChg>
        <pc:picChg chg="add del">
          <ac:chgData name="Kylie Geard" userId="b930dff3-5db0-4b18-9d4c-f929b90677dc" providerId="ADAL" clId="{DA823F7B-AEEB-4AD2-B497-773618432830}" dt="2024-06-21T03:42:25.221" v="230" actId="478"/>
          <ac:picMkLst>
            <pc:docMk/>
            <pc:sldMk cId="3561668226" sldId="268"/>
            <ac:picMk id="5" creationId="{14E4BDB7-A2CB-828B-ACC0-024432520129}"/>
          </ac:picMkLst>
        </pc:picChg>
        <pc:picChg chg="add del">
          <ac:chgData name="Kylie Geard" userId="b930dff3-5db0-4b18-9d4c-f929b90677dc" providerId="ADAL" clId="{DA823F7B-AEEB-4AD2-B497-773618432830}" dt="2024-06-21T03:42:25.221" v="230" actId="478"/>
          <ac:picMkLst>
            <pc:docMk/>
            <pc:sldMk cId="3561668226" sldId="268"/>
            <ac:picMk id="6" creationId="{EA850575-CE93-43C6-D9FA-7D2EF24D56F0}"/>
          </ac:picMkLst>
        </pc:picChg>
        <pc:picChg chg="add del">
          <ac:chgData name="Kylie Geard" userId="b930dff3-5db0-4b18-9d4c-f929b90677dc" providerId="ADAL" clId="{DA823F7B-AEEB-4AD2-B497-773618432830}" dt="2024-06-21T03:42:25.221" v="230" actId="478"/>
          <ac:picMkLst>
            <pc:docMk/>
            <pc:sldMk cId="3561668226" sldId="268"/>
            <ac:picMk id="7" creationId="{9CC381A2-C2E3-926F-B4B3-2DC9A920A3B0}"/>
          </ac:picMkLst>
        </pc:picChg>
        <pc:picChg chg="add del">
          <ac:chgData name="Kylie Geard" userId="b930dff3-5db0-4b18-9d4c-f929b90677dc" providerId="ADAL" clId="{DA823F7B-AEEB-4AD2-B497-773618432830}" dt="2024-06-21T03:42:25.221" v="230" actId="478"/>
          <ac:picMkLst>
            <pc:docMk/>
            <pc:sldMk cId="3561668226" sldId="268"/>
            <ac:picMk id="8" creationId="{84DC6217-8D65-1A0A-B061-9317EC83CC9D}"/>
          </ac:picMkLst>
        </pc:picChg>
        <pc:picChg chg="add del">
          <ac:chgData name="Kylie Geard" userId="b930dff3-5db0-4b18-9d4c-f929b90677dc" providerId="ADAL" clId="{DA823F7B-AEEB-4AD2-B497-773618432830}" dt="2024-06-21T03:42:25.221" v="230" actId="478"/>
          <ac:picMkLst>
            <pc:docMk/>
            <pc:sldMk cId="3561668226" sldId="268"/>
            <ac:picMk id="9" creationId="{693B8F8E-33DE-180B-B9F8-517DC715B1E7}"/>
          </ac:picMkLst>
        </pc:picChg>
        <pc:picChg chg="add del">
          <ac:chgData name="Kylie Geard" userId="b930dff3-5db0-4b18-9d4c-f929b90677dc" providerId="ADAL" clId="{DA823F7B-AEEB-4AD2-B497-773618432830}" dt="2024-06-21T03:42:25.221" v="230" actId="478"/>
          <ac:picMkLst>
            <pc:docMk/>
            <pc:sldMk cId="3561668226" sldId="268"/>
            <ac:picMk id="10" creationId="{C88EB4ED-5006-067F-9EC4-E75EFB24499D}"/>
          </ac:picMkLst>
        </pc:picChg>
        <pc:picChg chg="add del">
          <ac:chgData name="Kylie Geard" userId="b930dff3-5db0-4b18-9d4c-f929b90677dc" providerId="ADAL" clId="{DA823F7B-AEEB-4AD2-B497-773618432830}" dt="2024-06-21T03:42:25.221" v="230" actId="478"/>
          <ac:picMkLst>
            <pc:docMk/>
            <pc:sldMk cId="3561668226" sldId="268"/>
            <ac:picMk id="11" creationId="{A7E3F278-8600-EA69-4B9F-C55EC0346DCA}"/>
          </ac:picMkLst>
        </pc:picChg>
        <pc:picChg chg="add del">
          <ac:chgData name="Kylie Geard" userId="b930dff3-5db0-4b18-9d4c-f929b90677dc" providerId="ADAL" clId="{DA823F7B-AEEB-4AD2-B497-773618432830}" dt="2024-06-21T03:42:25.221" v="230" actId="478"/>
          <ac:picMkLst>
            <pc:docMk/>
            <pc:sldMk cId="3561668226" sldId="268"/>
            <ac:picMk id="12" creationId="{29FA52DC-E363-7CFB-5ED7-ABBD66C1537E}"/>
          </ac:picMkLst>
        </pc:picChg>
        <pc:picChg chg="add del">
          <ac:chgData name="Kylie Geard" userId="b930dff3-5db0-4b18-9d4c-f929b90677dc" providerId="ADAL" clId="{DA823F7B-AEEB-4AD2-B497-773618432830}" dt="2024-06-21T03:42:25.221" v="230" actId="478"/>
          <ac:picMkLst>
            <pc:docMk/>
            <pc:sldMk cId="3561668226" sldId="268"/>
            <ac:picMk id="13" creationId="{AD94D184-2492-E155-F21C-7D7D998B091A}"/>
          </ac:picMkLst>
        </pc:picChg>
        <pc:picChg chg="add mod">
          <ac:chgData name="Kylie Geard" userId="b930dff3-5db0-4b18-9d4c-f929b90677dc" providerId="ADAL" clId="{DA823F7B-AEEB-4AD2-B497-773618432830}" dt="2024-06-21T03:43:00.602" v="278" actId="962"/>
          <ac:picMkLst>
            <pc:docMk/>
            <pc:sldMk cId="3561668226" sldId="268"/>
            <ac:picMk id="16" creationId="{6C92EB41-5373-4590-2801-AFE01BAF5CFB}"/>
          </ac:picMkLst>
        </pc:picChg>
        <pc:cxnChg chg="add del">
          <ac:chgData name="Kylie Geard" userId="b930dff3-5db0-4b18-9d4c-f929b90677dc" providerId="ADAL" clId="{DA823F7B-AEEB-4AD2-B497-773618432830}" dt="2024-06-21T03:42:29.022" v="231" actId="478"/>
          <ac:cxnSpMkLst>
            <pc:docMk/>
            <pc:sldMk cId="3561668226" sldId="268"/>
            <ac:cxnSpMk id="17" creationId="{5B27668B-8276-26B1-C2FF-23D2A9F050BC}"/>
          </ac:cxnSpMkLst>
        </pc:cxnChg>
        <pc:cxnChg chg="add del">
          <ac:chgData name="Kylie Geard" userId="b930dff3-5db0-4b18-9d4c-f929b90677dc" providerId="ADAL" clId="{DA823F7B-AEEB-4AD2-B497-773618432830}" dt="2024-06-21T03:42:29.022" v="231" actId="478"/>
          <ac:cxnSpMkLst>
            <pc:docMk/>
            <pc:sldMk cId="3561668226" sldId="268"/>
            <ac:cxnSpMk id="19" creationId="{58A5FE06-59D3-C11E-E492-43927AB211DA}"/>
          </ac:cxnSpMkLst>
        </pc:cxnChg>
        <pc:cxnChg chg="add del">
          <ac:chgData name="Kylie Geard" userId="b930dff3-5db0-4b18-9d4c-f929b90677dc" providerId="ADAL" clId="{DA823F7B-AEEB-4AD2-B497-773618432830}" dt="2024-06-21T03:42:29.022" v="231" actId="478"/>
          <ac:cxnSpMkLst>
            <pc:docMk/>
            <pc:sldMk cId="3561668226" sldId="268"/>
            <ac:cxnSpMk id="22" creationId="{CFAE5416-388C-F1F2-8FF6-3975D441DD43}"/>
          </ac:cxnSpMkLst>
        </pc:cxnChg>
        <pc:cxnChg chg="add del">
          <ac:chgData name="Kylie Geard" userId="b930dff3-5db0-4b18-9d4c-f929b90677dc" providerId="ADAL" clId="{DA823F7B-AEEB-4AD2-B497-773618432830}" dt="2024-06-21T03:42:29.022" v="231" actId="478"/>
          <ac:cxnSpMkLst>
            <pc:docMk/>
            <pc:sldMk cId="3561668226" sldId="268"/>
            <ac:cxnSpMk id="24" creationId="{A65B39AC-599E-92B8-F028-FE48E78D012C}"/>
          </ac:cxnSpMkLst>
        </pc:cxnChg>
        <pc:cxnChg chg="add del">
          <ac:chgData name="Kylie Geard" userId="b930dff3-5db0-4b18-9d4c-f929b90677dc" providerId="ADAL" clId="{DA823F7B-AEEB-4AD2-B497-773618432830}" dt="2024-06-21T03:42:29.022" v="231" actId="478"/>
          <ac:cxnSpMkLst>
            <pc:docMk/>
            <pc:sldMk cId="3561668226" sldId="268"/>
            <ac:cxnSpMk id="26" creationId="{A3F42C62-C385-C49A-879E-F93E7505CD3A}"/>
          </ac:cxnSpMkLst>
        </pc:cxnChg>
        <pc:cxnChg chg="add del">
          <ac:chgData name="Kylie Geard" userId="b930dff3-5db0-4b18-9d4c-f929b90677dc" providerId="ADAL" clId="{DA823F7B-AEEB-4AD2-B497-773618432830}" dt="2024-06-21T03:42:29.022" v="231" actId="478"/>
          <ac:cxnSpMkLst>
            <pc:docMk/>
            <pc:sldMk cId="3561668226" sldId="268"/>
            <ac:cxnSpMk id="28" creationId="{81DAF66A-7FB8-59A7-5A73-0E074087355E}"/>
          </ac:cxnSpMkLst>
        </pc:cxnChg>
        <pc:cxnChg chg="add del">
          <ac:chgData name="Kylie Geard" userId="b930dff3-5db0-4b18-9d4c-f929b90677dc" providerId="ADAL" clId="{DA823F7B-AEEB-4AD2-B497-773618432830}" dt="2024-06-21T03:42:29.022" v="231" actId="478"/>
          <ac:cxnSpMkLst>
            <pc:docMk/>
            <pc:sldMk cId="3561668226" sldId="268"/>
            <ac:cxnSpMk id="30" creationId="{3091C636-C631-5D31-B9C3-21CD131B07DA}"/>
          </ac:cxnSpMkLst>
        </pc:cxnChg>
        <pc:cxnChg chg="add del">
          <ac:chgData name="Kylie Geard" userId="b930dff3-5db0-4b18-9d4c-f929b90677dc" providerId="ADAL" clId="{DA823F7B-AEEB-4AD2-B497-773618432830}" dt="2024-06-21T03:42:29.022" v="231" actId="478"/>
          <ac:cxnSpMkLst>
            <pc:docMk/>
            <pc:sldMk cId="3561668226" sldId="268"/>
            <ac:cxnSpMk id="32" creationId="{008B8FB3-3842-F248-5985-C575D9B5BEC4}"/>
          </ac:cxnSpMkLst>
        </pc:cxnChg>
        <pc:cxnChg chg="add del">
          <ac:chgData name="Kylie Geard" userId="b930dff3-5db0-4b18-9d4c-f929b90677dc" providerId="ADAL" clId="{DA823F7B-AEEB-4AD2-B497-773618432830}" dt="2024-06-21T03:42:29.022" v="231" actId="478"/>
          <ac:cxnSpMkLst>
            <pc:docMk/>
            <pc:sldMk cId="3561668226" sldId="268"/>
            <ac:cxnSpMk id="35" creationId="{1F5A68FF-0C4C-1A05-5D3E-B981FE7E61AD}"/>
          </ac:cxnSpMkLst>
        </pc:cxnChg>
        <pc:cxnChg chg="add del">
          <ac:chgData name="Kylie Geard" userId="b930dff3-5db0-4b18-9d4c-f929b90677dc" providerId="ADAL" clId="{DA823F7B-AEEB-4AD2-B497-773618432830}" dt="2024-06-21T03:42:29.022" v="231" actId="478"/>
          <ac:cxnSpMkLst>
            <pc:docMk/>
            <pc:sldMk cId="3561668226" sldId="268"/>
            <ac:cxnSpMk id="37" creationId="{6B5AC166-CAEC-6DBF-9D91-5CC2A2F971D7}"/>
          </ac:cxnSpMkLst>
        </pc:cxnChg>
        <pc:cxnChg chg="add del">
          <ac:chgData name="Kylie Geard" userId="b930dff3-5db0-4b18-9d4c-f929b90677dc" providerId="ADAL" clId="{DA823F7B-AEEB-4AD2-B497-773618432830}" dt="2024-06-21T03:42:29.022" v="231" actId="478"/>
          <ac:cxnSpMkLst>
            <pc:docMk/>
            <pc:sldMk cId="3561668226" sldId="268"/>
            <ac:cxnSpMk id="39" creationId="{634A9735-A8E0-E3D2-F421-E86A8209D97C}"/>
          </ac:cxnSpMkLst>
        </pc:cxnChg>
        <pc:cxnChg chg="add del">
          <ac:chgData name="Kylie Geard" userId="b930dff3-5db0-4b18-9d4c-f929b90677dc" providerId="ADAL" clId="{DA823F7B-AEEB-4AD2-B497-773618432830}" dt="2024-06-21T03:42:29.022" v="231" actId="478"/>
          <ac:cxnSpMkLst>
            <pc:docMk/>
            <pc:sldMk cId="3561668226" sldId="268"/>
            <ac:cxnSpMk id="41" creationId="{98595DE8-1850-5FC1-62AB-ECE818D9682B}"/>
          </ac:cxnSpMkLst>
        </pc:cxnChg>
      </pc:sldChg>
      <pc:sldChg chg="addSp delSp modSp mod">
        <pc:chgData name="Kylie Geard" userId="b930dff3-5db0-4b18-9d4c-f929b90677dc" providerId="ADAL" clId="{DA823F7B-AEEB-4AD2-B497-773618432830}" dt="2024-06-26T08:11:17.361" v="5009" actId="13244"/>
        <pc:sldMkLst>
          <pc:docMk/>
          <pc:sldMk cId="1389038214" sldId="269"/>
        </pc:sldMkLst>
        <pc:spChg chg="del">
          <ac:chgData name="Kylie Geard" userId="b930dff3-5db0-4b18-9d4c-f929b90677dc" providerId="ADAL" clId="{DA823F7B-AEEB-4AD2-B497-773618432830}" dt="2024-06-21T03:40:36.186" v="184" actId="478"/>
          <ac:spMkLst>
            <pc:docMk/>
            <pc:sldMk cId="1389038214" sldId="269"/>
            <ac:spMk id="2" creationId="{A46ADBEF-F67D-A545-4984-17F591E096B0}"/>
          </ac:spMkLst>
        </pc:spChg>
        <pc:spChg chg="ord">
          <ac:chgData name="Kylie Geard" userId="b930dff3-5db0-4b18-9d4c-f929b90677dc" providerId="ADAL" clId="{DA823F7B-AEEB-4AD2-B497-773618432830}" dt="2024-06-26T08:11:17.361" v="5009" actId="13244"/>
          <ac:spMkLst>
            <pc:docMk/>
            <pc:sldMk cId="1389038214" sldId="269"/>
            <ac:spMk id="15" creationId="{C6EDCD98-C247-7435-A5B2-5EDE5E2018B1}"/>
          </ac:spMkLst>
        </pc:spChg>
        <pc:spChg chg="add mod ord">
          <ac:chgData name="Kylie Geard" userId="b930dff3-5db0-4b18-9d4c-f929b90677dc" providerId="ADAL" clId="{DA823F7B-AEEB-4AD2-B497-773618432830}" dt="2024-06-26T08:11:14.952" v="5008" actId="13244"/>
          <ac:spMkLst>
            <pc:docMk/>
            <pc:sldMk cId="1389038214" sldId="269"/>
            <ac:spMk id="18" creationId="{6AAB8789-59DC-0674-7198-485C75B6D313}"/>
          </ac:spMkLst>
        </pc:spChg>
        <pc:spChg chg="del">
          <ac:chgData name="Kylie Geard" userId="b930dff3-5db0-4b18-9d4c-f929b90677dc" providerId="ADAL" clId="{DA823F7B-AEEB-4AD2-B497-773618432830}" dt="2024-06-21T03:40:36.186" v="184" actId="478"/>
          <ac:spMkLst>
            <pc:docMk/>
            <pc:sldMk cId="1389038214" sldId="269"/>
            <ac:spMk id="27" creationId="{78951FD2-B82B-AEBC-D98A-E1B22006E11E}"/>
          </ac:spMkLst>
        </pc:spChg>
        <pc:spChg chg="del">
          <ac:chgData name="Kylie Geard" userId="b930dff3-5db0-4b18-9d4c-f929b90677dc" providerId="ADAL" clId="{DA823F7B-AEEB-4AD2-B497-773618432830}" dt="2024-06-21T03:40:36.186" v="184" actId="478"/>
          <ac:spMkLst>
            <pc:docMk/>
            <pc:sldMk cId="1389038214" sldId="269"/>
            <ac:spMk id="28" creationId="{BAB2DD7C-9F0F-C0AB-D1DB-33464208CEC7}"/>
          </ac:spMkLst>
        </pc:spChg>
        <pc:spChg chg="del">
          <ac:chgData name="Kylie Geard" userId="b930dff3-5db0-4b18-9d4c-f929b90677dc" providerId="ADAL" clId="{DA823F7B-AEEB-4AD2-B497-773618432830}" dt="2024-06-21T03:40:36.186" v="184" actId="478"/>
          <ac:spMkLst>
            <pc:docMk/>
            <pc:sldMk cId="1389038214" sldId="269"/>
            <ac:spMk id="40" creationId="{FC895E39-51C4-03D3-E101-575322C987C7}"/>
          </ac:spMkLst>
        </pc:spChg>
        <pc:picChg chg="del">
          <ac:chgData name="Kylie Geard" userId="b930dff3-5db0-4b18-9d4c-f929b90677dc" providerId="ADAL" clId="{DA823F7B-AEEB-4AD2-B497-773618432830}" dt="2024-06-21T03:40:39.428" v="185" actId="478"/>
          <ac:picMkLst>
            <pc:docMk/>
            <pc:sldMk cId="1389038214" sldId="269"/>
            <ac:picMk id="3" creationId="{EA7ED3C0-D641-DE1E-EF5A-56F405C87527}"/>
          </ac:picMkLst>
        </pc:picChg>
        <pc:picChg chg="del">
          <ac:chgData name="Kylie Geard" userId="b930dff3-5db0-4b18-9d4c-f929b90677dc" providerId="ADAL" clId="{DA823F7B-AEEB-4AD2-B497-773618432830}" dt="2024-06-21T03:40:39.428" v="185" actId="478"/>
          <ac:picMkLst>
            <pc:docMk/>
            <pc:sldMk cId="1389038214" sldId="269"/>
            <ac:picMk id="4" creationId="{D38A719A-AEA5-42DB-A001-E1FADDDCF898}"/>
          </ac:picMkLst>
        </pc:picChg>
        <pc:picChg chg="del">
          <ac:chgData name="Kylie Geard" userId="b930dff3-5db0-4b18-9d4c-f929b90677dc" providerId="ADAL" clId="{DA823F7B-AEEB-4AD2-B497-773618432830}" dt="2024-06-21T03:40:36.186" v="184" actId="478"/>
          <ac:picMkLst>
            <pc:docMk/>
            <pc:sldMk cId="1389038214" sldId="269"/>
            <ac:picMk id="5" creationId="{1D02F71F-27B0-DE61-8B87-736E74C1EE19}"/>
          </ac:picMkLst>
        </pc:picChg>
        <pc:picChg chg="del">
          <ac:chgData name="Kylie Geard" userId="b930dff3-5db0-4b18-9d4c-f929b90677dc" providerId="ADAL" clId="{DA823F7B-AEEB-4AD2-B497-773618432830}" dt="2024-06-21T03:40:36.186" v="184" actId="478"/>
          <ac:picMkLst>
            <pc:docMk/>
            <pc:sldMk cId="1389038214" sldId="269"/>
            <ac:picMk id="6" creationId="{6E295E6E-C3E3-B995-1326-E7CF4BE2705C}"/>
          </ac:picMkLst>
        </pc:picChg>
        <pc:picChg chg="del">
          <ac:chgData name="Kylie Geard" userId="b930dff3-5db0-4b18-9d4c-f929b90677dc" providerId="ADAL" clId="{DA823F7B-AEEB-4AD2-B497-773618432830}" dt="2024-06-21T03:40:36.186" v="184" actId="478"/>
          <ac:picMkLst>
            <pc:docMk/>
            <pc:sldMk cId="1389038214" sldId="269"/>
            <ac:picMk id="7" creationId="{983E582A-7090-6946-15DF-A40BB33AD282}"/>
          </ac:picMkLst>
        </pc:picChg>
        <pc:picChg chg="del">
          <ac:chgData name="Kylie Geard" userId="b930dff3-5db0-4b18-9d4c-f929b90677dc" providerId="ADAL" clId="{DA823F7B-AEEB-4AD2-B497-773618432830}" dt="2024-06-21T03:40:36.186" v="184" actId="478"/>
          <ac:picMkLst>
            <pc:docMk/>
            <pc:sldMk cId="1389038214" sldId="269"/>
            <ac:picMk id="8" creationId="{0F92CE71-E84F-442C-BB54-9ED868A90314}"/>
          </ac:picMkLst>
        </pc:picChg>
        <pc:picChg chg="del">
          <ac:chgData name="Kylie Geard" userId="b930dff3-5db0-4b18-9d4c-f929b90677dc" providerId="ADAL" clId="{DA823F7B-AEEB-4AD2-B497-773618432830}" dt="2024-06-21T03:40:36.186" v="184" actId="478"/>
          <ac:picMkLst>
            <pc:docMk/>
            <pc:sldMk cId="1389038214" sldId="269"/>
            <ac:picMk id="9" creationId="{0D510B57-6BF3-5679-94C5-A6FCE3E7C80D}"/>
          </ac:picMkLst>
        </pc:picChg>
        <pc:picChg chg="del">
          <ac:chgData name="Kylie Geard" userId="b930dff3-5db0-4b18-9d4c-f929b90677dc" providerId="ADAL" clId="{DA823F7B-AEEB-4AD2-B497-773618432830}" dt="2024-06-21T03:40:36.186" v="184" actId="478"/>
          <ac:picMkLst>
            <pc:docMk/>
            <pc:sldMk cId="1389038214" sldId="269"/>
            <ac:picMk id="10" creationId="{D3D63645-AEF5-D87D-8D8F-B0125ADC7811}"/>
          </ac:picMkLst>
        </pc:picChg>
        <pc:picChg chg="del">
          <ac:chgData name="Kylie Geard" userId="b930dff3-5db0-4b18-9d4c-f929b90677dc" providerId="ADAL" clId="{DA823F7B-AEEB-4AD2-B497-773618432830}" dt="2024-06-21T03:40:36.186" v="184" actId="478"/>
          <ac:picMkLst>
            <pc:docMk/>
            <pc:sldMk cId="1389038214" sldId="269"/>
            <ac:picMk id="11" creationId="{B8E61188-63BE-FEB9-B6FE-18099346B5B9}"/>
          </ac:picMkLst>
        </pc:picChg>
        <pc:picChg chg="del">
          <ac:chgData name="Kylie Geard" userId="b930dff3-5db0-4b18-9d4c-f929b90677dc" providerId="ADAL" clId="{DA823F7B-AEEB-4AD2-B497-773618432830}" dt="2024-06-21T03:40:36.186" v="184" actId="478"/>
          <ac:picMkLst>
            <pc:docMk/>
            <pc:sldMk cId="1389038214" sldId="269"/>
            <ac:picMk id="12" creationId="{80C4261C-555E-3462-7754-D72F928E43C6}"/>
          </ac:picMkLst>
        </pc:picChg>
        <pc:picChg chg="add mod">
          <ac:chgData name="Kylie Geard" userId="b930dff3-5db0-4b18-9d4c-f929b90677dc" providerId="ADAL" clId="{DA823F7B-AEEB-4AD2-B497-773618432830}" dt="2024-06-21T03:42:19.893" v="227" actId="962"/>
          <ac:picMkLst>
            <pc:docMk/>
            <pc:sldMk cId="1389038214" sldId="269"/>
            <ac:picMk id="17" creationId="{3F22888E-AD0F-1E3F-50F8-08CA7071854A}"/>
          </ac:picMkLst>
        </pc:picChg>
        <pc:picChg chg="del">
          <ac:chgData name="Kylie Geard" userId="b930dff3-5db0-4b18-9d4c-f929b90677dc" providerId="ADAL" clId="{DA823F7B-AEEB-4AD2-B497-773618432830}" dt="2024-06-21T03:40:36.186" v="184" actId="478"/>
          <ac:picMkLst>
            <pc:docMk/>
            <pc:sldMk cId="1389038214" sldId="269"/>
            <ac:picMk id="22" creationId="{BAFF253E-5C32-EA77-883E-F07EF05A6A79}"/>
          </ac:picMkLst>
        </pc:picChg>
        <pc:picChg chg="del">
          <ac:chgData name="Kylie Geard" userId="b930dff3-5db0-4b18-9d4c-f929b90677dc" providerId="ADAL" clId="{DA823F7B-AEEB-4AD2-B497-773618432830}" dt="2024-06-21T03:40:36.186" v="184" actId="478"/>
          <ac:picMkLst>
            <pc:docMk/>
            <pc:sldMk cId="1389038214" sldId="269"/>
            <ac:picMk id="39" creationId="{9DAA373F-2B44-04BD-E5E2-ECDAB0E21728}"/>
          </ac:picMkLst>
        </pc:picChg>
        <pc:cxnChg chg="del">
          <ac:chgData name="Kylie Geard" userId="b930dff3-5db0-4b18-9d4c-f929b90677dc" providerId="ADAL" clId="{DA823F7B-AEEB-4AD2-B497-773618432830}" dt="2024-06-21T03:40:36.186" v="184" actId="478"/>
          <ac:cxnSpMkLst>
            <pc:docMk/>
            <pc:sldMk cId="1389038214" sldId="269"/>
            <ac:cxnSpMk id="14" creationId="{508102ED-2F13-84E9-8199-129CB99706B4}"/>
          </ac:cxnSpMkLst>
        </pc:cxnChg>
        <pc:cxnChg chg="del">
          <ac:chgData name="Kylie Geard" userId="b930dff3-5db0-4b18-9d4c-f929b90677dc" providerId="ADAL" clId="{DA823F7B-AEEB-4AD2-B497-773618432830}" dt="2024-06-21T03:40:36.186" v="184" actId="478"/>
          <ac:cxnSpMkLst>
            <pc:docMk/>
            <pc:sldMk cId="1389038214" sldId="269"/>
            <ac:cxnSpMk id="16" creationId="{C1D6D7BC-62F3-ABDA-88F2-EAF1CF914C16}"/>
          </ac:cxnSpMkLst>
        </pc:cxnChg>
        <pc:cxnChg chg="del mod">
          <ac:chgData name="Kylie Geard" userId="b930dff3-5db0-4b18-9d4c-f929b90677dc" providerId="ADAL" clId="{DA823F7B-AEEB-4AD2-B497-773618432830}" dt="2024-06-21T03:40:36.186" v="184" actId="478"/>
          <ac:cxnSpMkLst>
            <pc:docMk/>
            <pc:sldMk cId="1389038214" sldId="269"/>
            <ac:cxnSpMk id="19" creationId="{F9EE5735-72B8-BAAD-0B06-4F91D13C6891}"/>
          </ac:cxnSpMkLst>
        </pc:cxnChg>
        <pc:cxnChg chg="del">
          <ac:chgData name="Kylie Geard" userId="b930dff3-5db0-4b18-9d4c-f929b90677dc" providerId="ADAL" clId="{DA823F7B-AEEB-4AD2-B497-773618432830}" dt="2024-06-21T03:40:36.186" v="184" actId="478"/>
          <ac:cxnSpMkLst>
            <pc:docMk/>
            <pc:sldMk cId="1389038214" sldId="269"/>
            <ac:cxnSpMk id="21" creationId="{89C2CDA7-0117-1124-DA26-C8748026F4DE}"/>
          </ac:cxnSpMkLst>
        </pc:cxnChg>
        <pc:cxnChg chg="del">
          <ac:chgData name="Kylie Geard" userId="b930dff3-5db0-4b18-9d4c-f929b90677dc" providerId="ADAL" clId="{DA823F7B-AEEB-4AD2-B497-773618432830}" dt="2024-06-21T03:40:36.186" v="184" actId="478"/>
          <ac:cxnSpMkLst>
            <pc:docMk/>
            <pc:sldMk cId="1389038214" sldId="269"/>
            <ac:cxnSpMk id="24" creationId="{3A2FE502-BB4E-2281-A913-DF8B04736EAC}"/>
          </ac:cxnSpMkLst>
        </pc:cxnChg>
        <pc:cxnChg chg="del">
          <ac:chgData name="Kylie Geard" userId="b930dff3-5db0-4b18-9d4c-f929b90677dc" providerId="ADAL" clId="{DA823F7B-AEEB-4AD2-B497-773618432830}" dt="2024-06-21T03:40:36.186" v="184" actId="478"/>
          <ac:cxnSpMkLst>
            <pc:docMk/>
            <pc:sldMk cId="1389038214" sldId="269"/>
            <ac:cxnSpMk id="26" creationId="{08B572D3-5A73-DBD4-8573-0AD91D1A5ED7}"/>
          </ac:cxnSpMkLst>
        </pc:cxnChg>
        <pc:cxnChg chg="del">
          <ac:chgData name="Kylie Geard" userId="b930dff3-5db0-4b18-9d4c-f929b90677dc" providerId="ADAL" clId="{DA823F7B-AEEB-4AD2-B497-773618432830}" dt="2024-06-21T03:40:36.186" v="184" actId="478"/>
          <ac:cxnSpMkLst>
            <pc:docMk/>
            <pc:sldMk cId="1389038214" sldId="269"/>
            <ac:cxnSpMk id="30" creationId="{4A7474CC-BD2D-DCE6-9369-D920950E8703}"/>
          </ac:cxnSpMkLst>
        </pc:cxnChg>
        <pc:cxnChg chg="del">
          <ac:chgData name="Kylie Geard" userId="b930dff3-5db0-4b18-9d4c-f929b90677dc" providerId="ADAL" clId="{DA823F7B-AEEB-4AD2-B497-773618432830}" dt="2024-06-21T03:40:36.186" v="184" actId="478"/>
          <ac:cxnSpMkLst>
            <pc:docMk/>
            <pc:sldMk cId="1389038214" sldId="269"/>
            <ac:cxnSpMk id="32" creationId="{0C50B187-66D4-8E71-1D96-8B142EE37B24}"/>
          </ac:cxnSpMkLst>
        </pc:cxnChg>
        <pc:cxnChg chg="del">
          <ac:chgData name="Kylie Geard" userId="b930dff3-5db0-4b18-9d4c-f929b90677dc" providerId="ADAL" clId="{DA823F7B-AEEB-4AD2-B497-773618432830}" dt="2024-06-21T03:40:36.186" v="184" actId="478"/>
          <ac:cxnSpMkLst>
            <pc:docMk/>
            <pc:sldMk cId="1389038214" sldId="269"/>
            <ac:cxnSpMk id="34" creationId="{763CD202-D6CA-A9D5-4978-EDA090CFEF3C}"/>
          </ac:cxnSpMkLst>
        </pc:cxnChg>
        <pc:cxnChg chg="del">
          <ac:chgData name="Kylie Geard" userId="b930dff3-5db0-4b18-9d4c-f929b90677dc" providerId="ADAL" clId="{DA823F7B-AEEB-4AD2-B497-773618432830}" dt="2024-06-21T03:40:36.186" v="184" actId="478"/>
          <ac:cxnSpMkLst>
            <pc:docMk/>
            <pc:sldMk cId="1389038214" sldId="269"/>
            <ac:cxnSpMk id="36" creationId="{F09EE815-ECE7-7BCD-0167-1B11838F5EE5}"/>
          </ac:cxnSpMkLst>
        </pc:cxnChg>
        <pc:cxnChg chg="del">
          <ac:chgData name="Kylie Geard" userId="b930dff3-5db0-4b18-9d4c-f929b90677dc" providerId="ADAL" clId="{DA823F7B-AEEB-4AD2-B497-773618432830}" dt="2024-06-21T03:40:36.186" v="184" actId="478"/>
          <ac:cxnSpMkLst>
            <pc:docMk/>
            <pc:sldMk cId="1389038214" sldId="269"/>
            <ac:cxnSpMk id="38" creationId="{2DD92C81-1ED7-0608-538B-D2BFC95716E8}"/>
          </ac:cxnSpMkLst>
        </pc:cxnChg>
        <pc:cxnChg chg="del">
          <ac:chgData name="Kylie Geard" userId="b930dff3-5db0-4b18-9d4c-f929b90677dc" providerId="ADAL" clId="{DA823F7B-AEEB-4AD2-B497-773618432830}" dt="2024-06-21T03:40:36.186" v="184" actId="478"/>
          <ac:cxnSpMkLst>
            <pc:docMk/>
            <pc:sldMk cId="1389038214" sldId="269"/>
            <ac:cxnSpMk id="42" creationId="{52E9E98F-D4BB-6D04-57E7-57539FA2D4F4}"/>
          </ac:cxnSpMkLst>
        </pc:cxnChg>
        <pc:cxnChg chg="del">
          <ac:chgData name="Kylie Geard" userId="b930dff3-5db0-4b18-9d4c-f929b90677dc" providerId="ADAL" clId="{DA823F7B-AEEB-4AD2-B497-773618432830}" dt="2024-06-21T03:40:36.186" v="184" actId="478"/>
          <ac:cxnSpMkLst>
            <pc:docMk/>
            <pc:sldMk cId="1389038214" sldId="269"/>
            <ac:cxnSpMk id="45" creationId="{888650BB-4FAC-66E9-CB93-169816CB6792}"/>
          </ac:cxnSpMkLst>
        </pc:cxnChg>
      </pc:sldChg>
      <pc:sldChg chg="modSp mod">
        <pc:chgData name="Kylie Geard" userId="b930dff3-5db0-4b18-9d4c-f929b90677dc" providerId="ADAL" clId="{DA823F7B-AEEB-4AD2-B497-773618432830}" dt="2024-06-26T05:57:41.766" v="4236" actId="962"/>
        <pc:sldMkLst>
          <pc:docMk/>
          <pc:sldMk cId="1878544209" sldId="272"/>
        </pc:sldMkLst>
        <pc:picChg chg="mod">
          <ac:chgData name="Kylie Geard" userId="b930dff3-5db0-4b18-9d4c-f929b90677dc" providerId="ADAL" clId="{DA823F7B-AEEB-4AD2-B497-773618432830}" dt="2024-06-26T05:56:33.308" v="3998" actId="962"/>
          <ac:picMkLst>
            <pc:docMk/>
            <pc:sldMk cId="1878544209" sldId="272"/>
            <ac:picMk id="5" creationId="{6B43BDC0-4D42-CA96-B15D-6303780511AB}"/>
          </ac:picMkLst>
        </pc:picChg>
        <pc:picChg chg="mod">
          <ac:chgData name="Kylie Geard" userId="b930dff3-5db0-4b18-9d4c-f929b90677dc" providerId="ADAL" clId="{DA823F7B-AEEB-4AD2-B497-773618432830}" dt="2024-06-26T05:57:41.766" v="4236" actId="962"/>
          <ac:picMkLst>
            <pc:docMk/>
            <pc:sldMk cId="1878544209" sldId="272"/>
            <ac:picMk id="6" creationId="{FEB3B739-6EF6-3F7B-150E-B2B02B1BA0FD}"/>
          </ac:picMkLst>
        </pc:picChg>
        <pc:picChg chg="mod">
          <ac:chgData name="Kylie Geard" userId="b930dff3-5db0-4b18-9d4c-f929b90677dc" providerId="ADAL" clId="{DA823F7B-AEEB-4AD2-B497-773618432830}" dt="2024-06-26T05:56:11.126" v="3989" actId="962"/>
          <ac:picMkLst>
            <pc:docMk/>
            <pc:sldMk cId="1878544209" sldId="272"/>
            <ac:picMk id="8" creationId="{8C2D05D6-214F-5F61-57CB-5FA93874CC92}"/>
          </ac:picMkLst>
        </pc:picChg>
        <pc:picChg chg="mod">
          <ac:chgData name="Kylie Geard" userId="b930dff3-5db0-4b18-9d4c-f929b90677dc" providerId="ADAL" clId="{DA823F7B-AEEB-4AD2-B497-773618432830}" dt="2024-06-26T05:56:13.700" v="3990" actId="962"/>
          <ac:picMkLst>
            <pc:docMk/>
            <pc:sldMk cId="1878544209" sldId="272"/>
            <ac:picMk id="10" creationId="{E9E2379E-43B2-59DD-3178-DCA9706048ED}"/>
          </ac:picMkLst>
        </pc:picChg>
        <pc:picChg chg="mod">
          <ac:chgData name="Kylie Geard" userId="b930dff3-5db0-4b18-9d4c-f929b90677dc" providerId="ADAL" clId="{DA823F7B-AEEB-4AD2-B497-773618432830}" dt="2024-06-26T05:56:16.867" v="3991" actId="962"/>
          <ac:picMkLst>
            <pc:docMk/>
            <pc:sldMk cId="1878544209" sldId="272"/>
            <ac:picMk id="12" creationId="{F9E2A158-3B09-09E8-FB4E-C309143D0694}"/>
          </ac:picMkLst>
        </pc:picChg>
        <pc:picChg chg="mod">
          <ac:chgData name="Kylie Geard" userId="b930dff3-5db0-4b18-9d4c-f929b90677dc" providerId="ADAL" clId="{DA823F7B-AEEB-4AD2-B497-773618432830}" dt="2024-06-26T05:56:24.229" v="3994" actId="962"/>
          <ac:picMkLst>
            <pc:docMk/>
            <pc:sldMk cId="1878544209" sldId="272"/>
            <ac:picMk id="14" creationId="{D9D9F280-60F1-9C0D-547E-CA5BEDA1AF02}"/>
          </ac:picMkLst>
        </pc:picChg>
        <pc:picChg chg="mod">
          <ac:chgData name="Kylie Geard" userId="b930dff3-5db0-4b18-9d4c-f929b90677dc" providerId="ADAL" clId="{DA823F7B-AEEB-4AD2-B497-773618432830}" dt="2024-06-26T05:56:28.340" v="3996" actId="962"/>
          <ac:picMkLst>
            <pc:docMk/>
            <pc:sldMk cId="1878544209" sldId="272"/>
            <ac:picMk id="16" creationId="{8278D3B7-8BB5-117A-3798-DE52E000B331}"/>
          </ac:picMkLst>
        </pc:picChg>
        <pc:picChg chg="mod">
          <ac:chgData name="Kylie Geard" userId="b930dff3-5db0-4b18-9d4c-f929b90677dc" providerId="ADAL" clId="{DA823F7B-AEEB-4AD2-B497-773618432830}" dt="2024-06-26T05:56:19.628" v="3992" actId="962"/>
          <ac:picMkLst>
            <pc:docMk/>
            <pc:sldMk cId="1878544209" sldId="272"/>
            <ac:picMk id="18" creationId="{2AF2431C-4044-8423-6D17-C622B257D60A}"/>
          </ac:picMkLst>
        </pc:picChg>
        <pc:picChg chg="mod">
          <ac:chgData name="Kylie Geard" userId="b930dff3-5db0-4b18-9d4c-f929b90677dc" providerId="ADAL" clId="{DA823F7B-AEEB-4AD2-B497-773618432830}" dt="2024-06-26T05:56:21.691" v="3993" actId="962"/>
          <ac:picMkLst>
            <pc:docMk/>
            <pc:sldMk cId="1878544209" sldId="272"/>
            <ac:picMk id="20" creationId="{C45F1D77-B1B6-D5AB-EA2A-34679D1554B7}"/>
          </ac:picMkLst>
        </pc:picChg>
        <pc:picChg chg="mod">
          <ac:chgData name="Kylie Geard" userId="b930dff3-5db0-4b18-9d4c-f929b90677dc" providerId="ADAL" clId="{DA823F7B-AEEB-4AD2-B497-773618432830}" dt="2024-06-26T05:56:26.187" v="3995" actId="962"/>
          <ac:picMkLst>
            <pc:docMk/>
            <pc:sldMk cId="1878544209" sldId="272"/>
            <ac:picMk id="22" creationId="{7E669189-53A6-81D8-AFCA-0E54B84A2520}"/>
          </ac:picMkLst>
        </pc:picChg>
        <pc:picChg chg="mod">
          <ac:chgData name="Kylie Geard" userId="b930dff3-5db0-4b18-9d4c-f929b90677dc" providerId="ADAL" clId="{DA823F7B-AEEB-4AD2-B497-773618432830}" dt="2024-06-26T05:56:30.989" v="3997" actId="962"/>
          <ac:picMkLst>
            <pc:docMk/>
            <pc:sldMk cId="1878544209" sldId="272"/>
            <ac:picMk id="24" creationId="{6C1BB97F-36A9-AF61-97DA-DACF6C40B28F}"/>
          </ac:picMkLst>
        </pc:picChg>
      </pc:sldChg>
      <pc:sldChg chg="modSp mod">
        <pc:chgData name="Kylie Geard" userId="b930dff3-5db0-4b18-9d4c-f929b90677dc" providerId="ADAL" clId="{DA823F7B-AEEB-4AD2-B497-773618432830}" dt="2024-06-26T05:36:58.071" v="1170" actId="962"/>
        <pc:sldMkLst>
          <pc:docMk/>
          <pc:sldMk cId="1915466721" sldId="280"/>
        </pc:sldMkLst>
        <pc:picChg chg="mod">
          <ac:chgData name="Kylie Geard" userId="b930dff3-5db0-4b18-9d4c-f929b90677dc" providerId="ADAL" clId="{DA823F7B-AEEB-4AD2-B497-773618432830}" dt="2024-06-26T05:36:58.071" v="1170" actId="962"/>
          <ac:picMkLst>
            <pc:docMk/>
            <pc:sldMk cId="1915466721" sldId="280"/>
            <ac:picMk id="4" creationId="{DB9B4F4C-A1D8-F0D3-5F25-2A6882E0C539}"/>
          </ac:picMkLst>
        </pc:picChg>
      </pc:sldChg>
      <pc:sldChg chg="modSp mod">
        <pc:chgData name="Kylie Geard" userId="b930dff3-5db0-4b18-9d4c-f929b90677dc" providerId="ADAL" clId="{DA823F7B-AEEB-4AD2-B497-773618432830}" dt="2024-06-26T08:12:20.580" v="5056" actId="962"/>
        <pc:sldMkLst>
          <pc:docMk/>
          <pc:sldMk cId="2199859390" sldId="281"/>
        </pc:sldMkLst>
        <pc:spChg chg="ord">
          <ac:chgData name="Kylie Geard" userId="b930dff3-5db0-4b18-9d4c-f929b90677dc" providerId="ADAL" clId="{DA823F7B-AEEB-4AD2-B497-773618432830}" dt="2024-06-26T08:11:56.837" v="5015" actId="13244"/>
          <ac:spMkLst>
            <pc:docMk/>
            <pc:sldMk cId="2199859390" sldId="281"/>
            <ac:spMk id="3" creationId="{0ECE9F41-C5F8-7210-98C5-D261101F5196}"/>
          </ac:spMkLst>
        </pc:spChg>
        <pc:spChg chg="mod ord">
          <ac:chgData name="Kylie Geard" userId="b930dff3-5db0-4b18-9d4c-f929b90677dc" providerId="ADAL" clId="{DA823F7B-AEEB-4AD2-B497-773618432830}" dt="2024-06-26T08:11:44.361" v="5013" actId="13244"/>
          <ac:spMkLst>
            <pc:docMk/>
            <pc:sldMk cId="2199859390" sldId="281"/>
            <ac:spMk id="6" creationId="{E7559593-2E6D-41FC-80AE-784A86397470}"/>
          </ac:spMkLst>
        </pc:spChg>
        <pc:spChg chg="ord">
          <ac:chgData name="Kylie Geard" userId="b930dff3-5db0-4b18-9d4c-f929b90677dc" providerId="ADAL" clId="{DA823F7B-AEEB-4AD2-B497-773618432830}" dt="2024-06-26T08:11:39.375" v="5012" actId="13244"/>
          <ac:spMkLst>
            <pc:docMk/>
            <pc:sldMk cId="2199859390" sldId="281"/>
            <ac:spMk id="7" creationId="{DD82DAAE-97D4-E000-AE2E-35698BD8B803}"/>
          </ac:spMkLst>
        </pc:spChg>
        <pc:picChg chg="mod ord">
          <ac:chgData name="Kylie Geard" userId="b930dff3-5db0-4b18-9d4c-f929b90677dc" providerId="ADAL" clId="{DA823F7B-AEEB-4AD2-B497-773618432830}" dt="2024-06-26T08:12:20.580" v="5056" actId="962"/>
          <ac:picMkLst>
            <pc:docMk/>
            <pc:sldMk cId="2199859390" sldId="281"/>
            <ac:picMk id="2" creationId="{99C431FB-3D75-5FB0-A1DA-B92811059D55}"/>
          </ac:picMkLst>
        </pc:picChg>
        <pc:picChg chg="mod">
          <ac:chgData name="Kylie Geard" userId="b930dff3-5db0-4b18-9d4c-f929b90677dc" providerId="ADAL" clId="{DA823F7B-AEEB-4AD2-B497-773618432830}" dt="2024-06-26T05:49:29.940" v="3170" actId="962"/>
          <ac:picMkLst>
            <pc:docMk/>
            <pc:sldMk cId="2199859390" sldId="281"/>
            <ac:picMk id="4" creationId="{1D34B0FC-758B-73AE-07AE-4498B7CA1435}"/>
          </ac:picMkLst>
        </pc:picChg>
        <pc:picChg chg="mod">
          <ac:chgData name="Kylie Geard" userId="b930dff3-5db0-4b18-9d4c-f929b90677dc" providerId="ADAL" clId="{DA823F7B-AEEB-4AD2-B497-773618432830}" dt="2024-06-26T05:49:51.517" v="3205" actId="962"/>
          <ac:picMkLst>
            <pc:docMk/>
            <pc:sldMk cId="2199859390" sldId="281"/>
            <ac:picMk id="5" creationId="{D336083F-3F7E-B4FF-CD26-EF81F74A4919}"/>
          </ac:picMkLst>
        </pc:picChg>
      </pc:sldChg>
      <pc:sldChg chg="modSp mod">
        <pc:chgData name="Kylie Geard" userId="b930dff3-5db0-4b18-9d4c-f929b90677dc" providerId="ADAL" clId="{DA823F7B-AEEB-4AD2-B497-773618432830}" dt="2024-06-26T05:38:24.279" v="1480" actId="962"/>
        <pc:sldMkLst>
          <pc:docMk/>
          <pc:sldMk cId="2570842820" sldId="284"/>
        </pc:sldMkLst>
        <pc:picChg chg="mod">
          <ac:chgData name="Kylie Geard" userId="b930dff3-5db0-4b18-9d4c-f929b90677dc" providerId="ADAL" clId="{DA823F7B-AEEB-4AD2-B497-773618432830}" dt="2024-06-26T05:37:52.380" v="1334" actId="962"/>
          <ac:picMkLst>
            <pc:docMk/>
            <pc:sldMk cId="2570842820" sldId="284"/>
            <ac:picMk id="7" creationId="{AD27ACBC-6EA9-40AD-16C4-58EB04671DBB}"/>
          </ac:picMkLst>
        </pc:picChg>
        <pc:picChg chg="mod">
          <ac:chgData name="Kylie Geard" userId="b930dff3-5db0-4b18-9d4c-f929b90677dc" providerId="ADAL" clId="{DA823F7B-AEEB-4AD2-B497-773618432830}" dt="2024-06-26T05:38:24.279" v="1480" actId="962"/>
          <ac:picMkLst>
            <pc:docMk/>
            <pc:sldMk cId="2570842820" sldId="284"/>
            <ac:picMk id="9" creationId="{6C9E0E7F-FF7E-5221-F817-4BFD56BBC4A5}"/>
          </ac:picMkLst>
        </pc:picChg>
      </pc:sldChg>
      <pc:sldChg chg="modSp mod modNotesTx">
        <pc:chgData name="Kylie Geard" userId="b930dff3-5db0-4b18-9d4c-f929b90677dc" providerId="ADAL" clId="{DA823F7B-AEEB-4AD2-B497-773618432830}" dt="2024-06-26T08:08:44.349" v="4722" actId="962"/>
        <pc:sldMkLst>
          <pc:docMk/>
          <pc:sldMk cId="1016595004" sldId="285"/>
        </pc:sldMkLst>
        <pc:grpChg chg="mod">
          <ac:chgData name="Kylie Geard" userId="b930dff3-5db0-4b18-9d4c-f929b90677dc" providerId="ADAL" clId="{DA823F7B-AEEB-4AD2-B497-773618432830}" dt="2024-06-26T05:57:51.256" v="4237" actId="962"/>
          <ac:grpSpMkLst>
            <pc:docMk/>
            <pc:sldMk cId="1016595004" sldId="285"/>
            <ac:grpSpMk id="3" creationId="{80B47E06-63C1-5FD2-DEFC-8331C4D9E944}"/>
          </ac:grpSpMkLst>
        </pc:grpChg>
        <pc:picChg chg="mod">
          <ac:chgData name="Kylie Geard" userId="b930dff3-5db0-4b18-9d4c-f929b90677dc" providerId="ADAL" clId="{DA823F7B-AEEB-4AD2-B497-773618432830}" dt="2024-06-21T03:47:04.374" v="522" actId="962"/>
          <ac:picMkLst>
            <pc:docMk/>
            <pc:sldMk cId="1016595004" sldId="285"/>
            <ac:picMk id="4" creationId="{A60BC98C-5004-566B-E0B3-ED02096DCB72}"/>
          </ac:picMkLst>
        </pc:picChg>
        <pc:picChg chg="mod">
          <ac:chgData name="Kylie Geard" userId="b930dff3-5db0-4b18-9d4c-f929b90677dc" providerId="ADAL" clId="{DA823F7B-AEEB-4AD2-B497-773618432830}" dt="2024-06-26T05:57:53.753" v="4238" actId="962"/>
          <ac:picMkLst>
            <pc:docMk/>
            <pc:sldMk cId="1016595004" sldId="285"/>
            <ac:picMk id="5" creationId="{040024D5-F825-B5B6-1CEF-371E1171775E}"/>
          </ac:picMkLst>
        </pc:picChg>
        <pc:picChg chg="mod">
          <ac:chgData name="Kylie Geard" userId="b930dff3-5db0-4b18-9d4c-f929b90677dc" providerId="ADAL" clId="{DA823F7B-AEEB-4AD2-B497-773618432830}" dt="2024-06-26T05:59:10.391" v="4248" actId="962"/>
          <ac:picMkLst>
            <pc:docMk/>
            <pc:sldMk cId="1016595004" sldId="285"/>
            <ac:picMk id="6" creationId="{FEB3B739-6EF6-3F7B-150E-B2B02B1BA0FD}"/>
          </ac:picMkLst>
        </pc:picChg>
        <pc:picChg chg="mod">
          <ac:chgData name="Kylie Geard" userId="b930dff3-5db0-4b18-9d4c-f929b90677dc" providerId="ADAL" clId="{DA823F7B-AEEB-4AD2-B497-773618432830}" dt="2024-06-26T05:57:57.252" v="4240" actId="962"/>
          <ac:picMkLst>
            <pc:docMk/>
            <pc:sldMk cId="1016595004" sldId="285"/>
            <ac:picMk id="8" creationId="{C4789B08-3E1F-443E-4239-82159E4BE442}"/>
          </ac:picMkLst>
        </pc:picChg>
        <pc:picChg chg="mod">
          <ac:chgData name="Kylie Geard" userId="b930dff3-5db0-4b18-9d4c-f929b90677dc" providerId="ADAL" clId="{DA823F7B-AEEB-4AD2-B497-773618432830}" dt="2024-06-26T05:57:59.130" v="4241" actId="962"/>
          <ac:picMkLst>
            <pc:docMk/>
            <pc:sldMk cId="1016595004" sldId="285"/>
            <ac:picMk id="19" creationId="{6F303F7E-E6F1-82F9-BF1F-9BB1F6F50A28}"/>
          </ac:picMkLst>
        </pc:picChg>
        <pc:picChg chg="mod">
          <ac:chgData name="Kylie Geard" userId="b930dff3-5db0-4b18-9d4c-f929b90677dc" providerId="ADAL" clId="{DA823F7B-AEEB-4AD2-B497-773618432830}" dt="2024-06-26T05:57:55.332" v="4239" actId="962"/>
          <ac:picMkLst>
            <pc:docMk/>
            <pc:sldMk cId="1016595004" sldId="285"/>
            <ac:picMk id="24" creationId="{B5044271-1F4E-3ADD-491C-F55FA7D1068D}"/>
          </ac:picMkLst>
        </pc:picChg>
        <pc:picChg chg="mod">
          <ac:chgData name="Kylie Geard" userId="b930dff3-5db0-4b18-9d4c-f929b90677dc" providerId="ADAL" clId="{DA823F7B-AEEB-4AD2-B497-773618432830}" dt="2024-06-26T05:58:01.160" v="4242" actId="962"/>
          <ac:picMkLst>
            <pc:docMk/>
            <pc:sldMk cId="1016595004" sldId="285"/>
            <ac:picMk id="26" creationId="{2905EB8E-50B6-36BA-455C-FB0686F47668}"/>
          </ac:picMkLst>
        </pc:picChg>
        <pc:picChg chg="mod">
          <ac:chgData name="Kylie Geard" userId="b930dff3-5db0-4b18-9d4c-f929b90677dc" providerId="ADAL" clId="{DA823F7B-AEEB-4AD2-B497-773618432830}" dt="2024-06-26T08:08:44.349" v="4722" actId="962"/>
          <ac:picMkLst>
            <pc:docMk/>
            <pc:sldMk cId="1016595004" sldId="285"/>
            <ac:picMk id="27" creationId="{0F41D4CC-18F9-3B39-777D-2FABF8B2E201}"/>
          </ac:picMkLst>
        </pc:picChg>
      </pc:sldChg>
      <pc:sldChg chg="addSp delSp modSp mod modNotesTx">
        <pc:chgData name="Kylie Geard" userId="b930dff3-5db0-4b18-9d4c-f929b90677dc" providerId="ADAL" clId="{DA823F7B-AEEB-4AD2-B497-773618432830}" dt="2024-06-26T08:08:46.866" v="4723" actId="962"/>
        <pc:sldMkLst>
          <pc:docMk/>
          <pc:sldMk cId="232709220" sldId="286"/>
        </pc:sldMkLst>
        <pc:spChg chg="add del">
          <ac:chgData name="Kylie Geard" userId="b930dff3-5db0-4b18-9d4c-f929b90677dc" providerId="ADAL" clId="{DA823F7B-AEEB-4AD2-B497-773618432830}" dt="2024-06-26T06:02:34.579" v="4259" actId="22"/>
          <ac:spMkLst>
            <pc:docMk/>
            <pc:sldMk cId="232709220" sldId="286"/>
            <ac:spMk id="7" creationId="{9CB23B18-44CA-7448-F37E-2F27BFEC76CE}"/>
          </ac:spMkLst>
        </pc:spChg>
        <pc:picChg chg="mod">
          <ac:chgData name="Kylie Geard" userId="b930dff3-5db0-4b18-9d4c-f929b90677dc" providerId="ADAL" clId="{DA823F7B-AEEB-4AD2-B497-773618432830}" dt="2024-06-21T03:46:57.297" v="521" actId="962"/>
          <ac:picMkLst>
            <pc:docMk/>
            <pc:sldMk cId="232709220" sldId="286"/>
            <ac:picMk id="4" creationId="{A60BC98C-5004-566B-E0B3-ED02096DCB72}"/>
          </ac:picMkLst>
        </pc:picChg>
        <pc:picChg chg="mod">
          <ac:chgData name="Kylie Geard" userId="b930dff3-5db0-4b18-9d4c-f929b90677dc" providerId="ADAL" clId="{DA823F7B-AEEB-4AD2-B497-773618432830}" dt="2024-06-26T06:01:36.470" v="4254" actId="962"/>
          <ac:picMkLst>
            <pc:docMk/>
            <pc:sldMk cId="232709220" sldId="286"/>
            <ac:picMk id="5" creationId="{72B66C3B-BC3D-3ACD-A530-8CCEE6F6E1EC}"/>
          </ac:picMkLst>
        </pc:picChg>
        <pc:picChg chg="mod">
          <ac:chgData name="Kylie Geard" userId="b930dff3-5db0-4b18-9d4c-f929b90677dc" providerId="ADAL" clId="{DA823F7B-AEEB-4AD2-B497-773618432830}" dt="2024-06-26T06:03:30.562" v="4281" actId="962"/>
          <ac:picMkLst>
            <pc:docMk/>
            <pc:sldMk cId="232709220" sldId="286"/>
            <ac:picMk id="6" creationId="{FEB3B739-6EF6-3F7B-150E-B2B02B1BA0FD}"/>
          </ac:picMkLst>
        </pc:picChg>
        <pc:picChg chg="mod">
          <ac:chgData name="Kylie Geard" userId="b930dff3-5db0-4b18-9d4c-f929b90677dc" providerId="ADAL" clId="{DA823F7B-AEEB-4AD2-B497-773618432830}" dt="2024-06-26T06:01:42.718" v="4257" actId="962"/>
          <ac:picMkLst>
            <pc:docMk/>
            <pc:sldMk cId="232709220" sldId="286"/>
            <ac:picMk id="10" creationId="{533D58ED-3C99-F031-0A0D-28FE0DA70D99}"/>
          </ac:picMkLst>
        </pc:picChg>
        <pc:picChg chg="mod">
          <ac:chgData name="Kylie Geard" userId="b930dff3-5db0-4b18-9d4c-f929b90677dc" providerId="ADAL" clId="{DA823F7B-AEEB-4AD2-B497-773618432830}" dt="2024-06-26T06:01:29.820" v="4251" actId="962"/>
          <ac:picMkLst>
            <pc:docMk/>
            <pc:sldMk cId="232709220" sldId="286"/>
            <ac:picMk id="12" creationId="{272B4335-5E38-1869-22FA-A940689CD6C6}"/>
          </ac:picMkLst>
        </pc:picChg>
        <pc:picChg chg="mod">
          <ac:chgData name="Kylie Geard" userId="b930dff3-5db0-4b18-9d4c-f929b90677dc" providerId="ADAL" clId="{DA823F7B-AEEB-4AD2-B497-773618432830}" dt="2024-06-26T06:01:38.680" v="4255" actId="962"/>
          <ac:picMkLst>
            <pc:docMk/>
            <pc:sldMk cId="232709220" sldId="286"/>
            <ac:picMk id="21" creationId="{093338FA-AC2B-2AC4-D08F-4A0A101422F9}"/>
          </ac:picMkLst>
        </pc:picChg>
        <pc:picChg chg="mod">
          <ac:chgData name="Kylie Geard" userId="b930dff3-5db0-4b18-9d4c-f929b90677dc" providerId="ADAL" clId="{DA823F7B-AEEB-4AD2-B497-773618432830}" dt="2024-06-26T06:01:40.621" v="4256" actId="962"/>
          <ac:picMkLst>
            <pc:docMk/>
            <pc:sldMk cId="232709220" sldId="286"/>
            <ac:picMk id="23" creationId="{63255DC2-B7D1-A649-DBEA-05B3F0CC8140}"/>
          </ac:picMkLst>
        </pc:picChg>
        <pc:picChg chg="mod">
          <ac:chgData name="Kylie Geard" userId="b930dff3-5db0-4b18-9d4c-f929b90677dc" providerId="ADAL" clId="{DA823F7B-AEEB-4AD2-B497-773618432830}" dt="2024-06-26T06:01:28.227" v="4250" actId="962"/>
          <ac:picMkLst>
            <pc:docMk/>
            <pc:sldMk cId="232709220" sldId="286"/>
            <ac:picMk id="25" creationId="{47937F77-F35E-1E43-2BF6-BD19EFC0C59B}"/>
          </ac:picMkLst>
        </pc:picChg>
        <pc:picChg chg="mod">
          <ac:chgData name="Kylie Geard" userId="b930dff3-5db0-4b18-9d4c-f929b90677dc" providerId="ADAL" clId="{DA823F7B-AEEB-4AD2-B497-773618432830}" dt="2024-06-26T08:08:46.866" v="4723" actId="962"/>
          <ac:picMkLst>
            <pc:docMk/>
            <pc:sldMk cId="232709220" sldId="286"/>
            <ac:picMk id="26" creationId="{D6EF66D1-6608-39AD-9277-5306779965C7}"/>
          </ac:picMkLst>
        </pc:picChg>
      </pc:sldChg>
      <pc:sldChg chg="modSp mod modNotesTx">
        <pc:chgData name="Kylie Geard" userId="b930dff3-5db0-4b18-9d4c-f929b90677dc" providerId="ADAL" clId="{DA823F7B-AEEB-4AD2-B497-773618432830}" dt="2024-06-26T08:08:53.427" v="4725" actId="962"/>
        <pc:sldMkLst>
          <pc:docMk/>
          <pc:sldMk cId="232942603" sldId="287"/>
        </pc:sldMkLst>
        <pc:picChg chg="mod">
          <ac:chgData name="Kylie Geard" userId="b930dff3-5db0-4b18-9d4c-f929b90677dc" providerId="ADAL" clId="{DA823F7B-AEEB-4AD2-B497-773618432830}" dt="2024-06-21T03:46:49.700" v="520" actId="962"/>
          <ac:picMkLst>
            <pc:docMk/>
            <pc:sldMk cId="232942603" sldId="287"/>
            <ac:picMk id="4" creationId="{A60BC98C-5004-566B-E0B3-ED02096DCB72}"/>
          </ac:picMkLst>
        </pc:picChg>
        <pc:picChg chg="mod">
          <ac:chgData name="Kylie Geard" userId="b930dff3-5db0-4b18-9d4c-f929b90677dc" providerId="ADAL" clId="{DA823F7B-AEEB-4AD2-B497-773618432830}" dt="2024-06-26T06:03:43.519" v="4283" actId="962"/>
          <ac:picMkLst>
            <pc:docMk/>
            <pc:sldMk cId="232942603" sldId="287"/>
            <ac:picMk id="5" creationId="{40586137-9FBB-5DE4-E4EC-D94493FAA8C4}"/>
          </ac:picMkLst>
        </pc:picChg>
        <pc:picChg chg="mod">
          <ac:chgData name="Kylie Geard" userId="b930dff3-5db0-4b18-9d4c-f929b90677dc" providerId="ADAL" clId="{DA823F7B-AEEB-4AD2-B497-773618432830}" dt="2024-06-26T08:05:23.770" v="4540" actId="962"/>
          <ac:picMkLst>
            <pc:docMk/>
            <pc:sldMk cId="232942603" sldId="287"/>
            <ac:picMk id="6" creationId="{FEB3B739-6EF6-3F7B-150E-B2B02B1BA0FD}"/>
          </ac:picMkLst>
        </pc:picChg>
        <pc:picChg chg="mod">
          <ac:chgData name="Kylie Geard" userId="b930dff3-5db0-4b18-9d4c-f929b90677dc" providerId="ADAL" clId="{DA823F7B-AEEB-4AD2-B497-773618432830}" dt="2024-06-26T06:03:44.925" v="4284" actId="962"/>
          <ac:picMkLst>
            <pc:docMk/>
            <pc:sldMk cId="232942603" sldId="287"/>
            <ac:picMk id="13" creationId="{3A371FDB-B23C-C102-35A1-2FFEEBAA5087}"/>
          </ac:picMkLst>
        </pc:picChg>
        <pc:picChg chg="mod">
          <ac:chgData name="Kylie Geard" userId="b930dff3-5db0-4b18-9d4c-f929b90677dc" providerId="ADAL" clId="{DA823F7B-AEEB-4AD2-B497-773618432830}" dt="2024-06-26T08:08:50.708" v="4724" actId="962"/>
          <ac:picMkLst>
            <pc:docMk/>
            <pc:sldMk cId="232942603" sldId="287"/>
            <ac:picMk id="16" creationId="{90C73E18-A93B-1F8F-8705-7DDB9A1E111D}"/>
          </ac:picMkLst>
        </pc:picChg>
        <pc:picChg chg="mod">
          <ac:chgData name="Kylie Geard" userId="b930dff3-5db0-4b18-9d4c-f929b90677dc" providerId="ADAL" clId="{DA823F7B-AEEB-4AD2-B497-773618432830}" dt="2024-06-26T08:08:53.427" v="4725" actId="962"/>
          <ac:picMkLst>
            <pc:docMk/>
            <pc:sldMk cId="232942603" sldId="287"/>
            <ac:picMk id="17" creationId="{C2B939FA-9773-0139-F9D1-677E6F5948F1}"/>
          </ac:picMkLst>
        </pc:picChg>
      </pc:sldChg>
      <pc:sldChg chg="addSp delSp modSp mod modNotesTx">
        <pc:chgData name="Kylie Geard" userId="b930dff3-5db0-4b18-9d4c-f929b90677dc" providerId="ADAL" clId="{DA823F7B-AEEB-4AD2-B497-773618432830}" dt="2024-06-26T08:12:54.146" v="5059" actId="13244"/>
        <pc:sldMkLst>
          <pc:docMk/>
          <pc:sldMk cId="1593425377" sldId="288"/>
        </pc:sldMkLst>
        <pc:spChg chg="add del mod">
          <ac:chgData name="Kylie Geard" userId="b930dff3-5db0-4b18-9d4c-f929b90677dc" providerId="ADAL" clId="{DA823F7B-AEEB-4AD2-B497-773618432830}" dt="2024-06-21T03:45:28.001" v="412" actId="33699"/>
          <ac:spMkLst>
            <pc:docMk/>
            <pc:sldMk cId="1593425377" sldId="288"/>
            <ac:spMk id="4" creationId="{84449086-DECF-95A9-3323-7B734607293A}"/>
          </ac:spMkLst>
        </pc:spChg>
        <pc:spChg chg="add mod ord">
          <ac:chgData name="Kylie Geard" userId="b930dff3-5db0-4b18-9d4c-f929b90677dc" providerId="ADAL" clId="{DA823F7B-AEEB-4AD2-B497-773618432830}" dt="2024-06-26T08:12:41.963" v="5057" actId="13244"/>
          <ac:spMkLst>
            <pc:docMk/>
            <pc:sldMk cId="1593425377" sldId="288"/>
            <ac:spMk id="5" creationId="{2693B696-F3B6-093C-CF5B-3E62FD839237}"/>
          </ac:spMkLst>
        </pc:spChg>
        <pc:picChg chg="mod">
          <ac:chgData name="Kylie Geard" userId="b930dff3-5db0-4b18-9d4c-f929b90677dc" providerId="ADAL" clId="{DA823F7B-AEEB-4AD2-B497-773618432830}" dt="2024-06-26T08:08:05.300" v="4628" actId="962"/>
          <ac:picMkLst>
            <pc:docMk/>
            <pc:sldMk cId="1593425377" sldId="288"/>
            <ac:picMk id="2" creationId="{0718D5E7-EF7F-893B-B472-0F013CB0D544}"/>
          </ac:picMkLst>
        </pc:picChg>
        <pc:picChg chg="mod">
          <ac:chgData name="Kylie Geard" userId="b930dff3-5db0-4b18-9d4c-f929b90677dc" providerId="ADAL" clId="{DA823F7B-AEEB-4AD2-B497-773618432830}" dt="2024-06-26T08:08:23.561" v="4720" actId="962"/>
          <ac:picMkLst>
            <pc:docMk/>
            <pc:sldMk cId="1593425377" sldId="288"/>
            <ac:picMk id="3" creationId="{6F0F955B-59EB-2A62-476F-F0B5D0D15B21}"/>
          </ac:picMkLst>
        </pc:picChg>
        <pc:picChg chg="mod">
          <ac:chgData name="Kylie Geard" userId="b930dff3-5db0-4b18-9d4c-f929b90677dc" providerId="ADAL" clId="{DA823F7B-AEEB-4AD2-B497-773618432830}" dt="2024-06-26T08:07:27.470" v="4548" actId="962"/>
          <ac:picMkLst>
            <pc:docMk/>
            <pc:sldMk cId="1593425377" sldId="288"/>
            <ac:picMk id="8" creationId="{50C14DBB-BD8E-A2FA-7C72-4A758A8343F9}"/>
          </ac:picMkLst>
        </pc:picChg>
        <pc:picChg chg="mod">
          <ac:chgData name="Kylie Geard" userId="b930dff3-5db0-4b18-9d4c-f929b90677dc" providerId="ADAL" clId="{DA823F7B-AEEB-4AD2-B497-773618432830}" dt="2024-06-26T08:07:57.163" v="4600" actId="962"/>
          <ac:picMkLst>
            <pc:docMk/>
            <pc:sldMk cId="1593425377" sldId="288"/>
            <ac:picMk id="10" creationId="{325BF741-BF44-2ABB-23C6-4A2E5BF43567}"/>
          </ac:picMkLst>
        </pc:picChg>
        <pc:picChg chg="mod">
          <ac:chgData name="Kylie Geard" userId="b930dff3-5db0-4b18-9d4c-f929b90677dc" providerId="ADAL" clId="{DA823F7B-AEEB-4AD2-B497-773618432830}" dt="2024-06-26T08:07:36.594" v="4574" actId="962"/>
          <ac:picMkLst>
            <pc:docMk/>
            <pc:sldMk cId="1593425377" sldId="288"/>
            <ac:picMk id="12" creationId="{6256D49B-38B2-BA81-A269-171D392E9289}"/>
          </ac:picMkLst>
        </pc:picChg>
        <pc:picChg chg="mod ord">
          <ac:chgData name="Kylie Geard" userId="b930dff3-5db0-4b18-9d4c-f929b90677dc" providerId="ADAL" clId="{DA823F7B-AEEB-4AD2-B497-773618432830}" dt="2024-06-26T08:12:52.667" v="5058" actId="13244"/>
          <ac:picMkLst>
            <pc:docMk/>
            <pc:sldMk cId="1593425377" sldId="288"/>
            <ac:picMk id="13" creationId="{84D5EE99-FB3A-4AE5-BA5C-2B3A15410C9D}"/>
          </ac:picMkLst>
        </pc:picChg>
        <pc:picChg chg="mod ord">
          <ac:chgData name="Kylie Geard" userId="b930dff3-5db0-4b18-9d4c-f929b90677dc" providerId="ADAL" clId="{DA823F7B-AEEB-4AD2-B497-773618432830}" dt="2024-06-26T08:12:54.146" v="5059" actId="13244"/>
          <ac:picMkLst>
            <pc:docMk/>
            <pc:sldMk cId="1593425377" sldId="288"/>
            <ac:picMk id="14" creationId="{5968CA81-02A5-EFD7-D86A-8F2848A66E50}"/>
          </ac:picMkLst>
        </pc:picChg>
      </pc:sldChg>
      <pc:sldChg chg="addSp modSp mod">
        <pc:chgData name="Kylie Geard" userId="b930dff3-5db0-4b18-9d4c-f929b90677dc" providerId="ADAL" clId="{DA823F7B-AEEB-4AD2-B497-773618432830}" dt="2024-06-26T08:13:13.041" v="5063" actId="13244"/>
        <pc:sldMkLst>
          <pc:docMk/>
          <pc:sldMk cId="4275124409" sldId="289"/>
        </pc:sldMkLst>
        <pc:spChg chg="ord">
          <ac:chgData name="Kylie Geard" userId="b930dff3-5db0-4b18-9d4c-f929b90677dc" providerId="ADAL" clId="{DA823F7B-AEEB-4AD2-B497-773618432830}" dt="2024-06-26T08:13:10.004" v="5062" actId="13244"/>
          <ac:spMkLst>
            <pc:docMk/>
            <pc:sldMk cId="4275124409" sldId="289"/>
            <ac:spMk id="3" creationId="{AC75D1E8-9009-C755-D545-C4AC97E09D53}"/>
          </ac:spMkLst>
        </pc:spChg>
        <pc:spChg chg="add mod ord">
          <ac:chgData name="Kylie Geard" userId="b930dff3-5db0-4b18-9d4c-f929b90677dc" providerId="ADAL" clId="{DA823F7B-AEEB-4AD2-B497-773618432830}" dt="2024-06-26T08:13:05.682" v="5060" actId="13244"/>
          <ac:spMkLst>
            <pc:docMk/>
            <pc:sldMk cId="4275124409" sldId="289"/>
            <ac:spMk id="5" creationId="{DD079844-96C9-C77D-FCFA-C4616D1ECD44}"/>
          </ac:spMkLst>
        </pc:spChg>
        <pc:picChg chg="mod">
          <ac:chgData name="Kylie Geard" userId="b930dff3-5db0-4b18-9d4c-f929b90677dc" providerId="ADAL" clId="{DA823F7B-AEEB-4AD2-B497-773618432830}" dt="2024-06-26T08:09:00.901" v="4728" actId="962"/>
          <ac:picMkLst>
            <pc:docMk/>
            <pc:sldMk cId="4275124409" sldId="289"/>
            <ac:picMk id="2" creationId="{E4858EF4-4950-B7ED-13AA-EBECDB914653}"/>
          </ac:picMkLst>
        </pc:picChg>
        <pc:picChg chg="mod ord">
          <ac:chgData name="Kylie Geard" userId="b930dff3-5db0-4b18-9d4c-f929b90677dc" providerId="ADAL" clId="{DA823F7B-AEEB-4AD2-B497-773618432830}" dt="2024-06-26T08:13:13.041" v="5063" actId="13244"/>
          <ac:picMkLst>
            <pc:docMk/>
            <pc:sldMk cId="4275124409" sldId="289"/>
            <ac:picMk id="4" creationId="{F160B60F-CF64-7020-B090-F21DEB6B3C4C}"/>
          </ac:picMkLst>
        </pc:picChg>
        <pc:picChg chg="mod ord">
          <ac:chgData name="Kylie Geard" userId="b930dff3-5db0-4b18-9d4c-f929b90677dc" providerId="ADAL" clId="{DA823F7B-AEEB-4AD2-B497-773618432830}" dt="2024-06-26T08:13:08.025" v="5061" actId="13244"/>
          <ac:picMkLst>
            <pc:docMk/>
            <pc:sldMk cId="4275124409" sldId="289"/>
            <ac:picMk id="8" creationId="{73DB5EB8-710D-FEA6-A44B-82C02C26BBC3}"/>
          </ac:picMkLst>
        </pc:picChg>
      </pc:sldChg>
    </pc:docChg>
  </pc:docChgLst>
  <pc:docChgLst>
    <pc:chgData name="Tracey Ahern" userId="6284e5dc-9018-4270-b58a-d11514442753" providerId="ADAL" clId="{664133EE-F4E1-448A-B19C-B536EFB9A858}"/>
    <pc:docChg chg="undo redo custSel addSld delSld modSld sldOrd">
      <pc:chgData name="Tracey Ahern" userId="6284e5dc-9018-4270-b58a-d11514442753" providerId="ADAL" clId="{664133EE-F4E1-448A-B19C-B536EFB9A858}" dt="2024-06-07T07:39:20.083" v="1529" actId="6549"/>
      <pc:docMkLst>
        <pc:docMk/>
      </pc:docMkLst>
      <pc:sldChg chg="addSp modSp mod">
        <pc:chgData name="Tracey Ahern" userId="6284e5dc-9018-4270-b58a-d11514442753" providerId="ADAL" clId="{664133EE-F4E1-448A-B19C-B536EFB9A858}" dt="2024-06-05T05:31:56.475" v="938" actId="1076"/>
        <pc:sldMkLst>
          <pc:docMk/>
          <pc:sldMk cId="73321499" sldId="256"/>
        </pc:sldMkLst>
        <pc:spChg chg="mod">
          <ac:chgData name="Tracey Ahern" userId="6284e5dc-9018-4270-b58a-d11514442753" providerId="ADAL" clId="{664133EE-F4E1-448A-B19C-B536EFB9A858}" dt="2024-06-05T05:31:35.280" v="934" actId="255"/>
          <ac:spMkLst>
            <pc:docMk/>
            <pc:sldMk cId="73321499" sldId="256"/>
            <ac:spMk id="3" creationId="{8F74FC32-85C7-2C46-9220-3DA4B7D50D07}"/>
          </ac:spMkLst>
        </pc:spChg>
        <pc:spChg chg="mod">
          <ac:chgData name="Tracey Ahern" userId="6284e5dc-9018-4270-b58a-d11514442753" providerId="ADAL" clId="{664133EE-F4E1-448A-B19C-B536EFB9A858}" dt="2024-06-05T05:31:50.166" v="936" actId="1076"/>
          <ac:spMkLst>
            <pc:docMk/>
            <pc:sldMk cId="73321499" sldId="256"/>
            <ac:spMk id="7" creationId="{D2A156C7-7041-A24F-96E3-226EBA26769E}"/>
          </ac:spMkLst>
        </pc:spChg>
        <pc:picChg chg="add mod">
          <ac:chgData name="Tracey Ahern" userId="6284e5dc-9018-4270-b58a-d11514442753" providerId="ADAL" clId="{664133EE-F4E1-448A-B19C-B536EFB9A858}" dt="2024-06-05T05:31:56.475" v="938" actId="1076"/>
          <ac:picMkLst>
            <pc:docMk/>
            <pc:sldMk cId="73321499" sldId="256"/>
            <ac:picMk id="2" creationId="{06EE7387-56EB-057E-274E-C114220411EB}"/>
          </ac:picMkLst>
        </pc:picChg>
      </pc:sldChg>
      <pc:sldChg chg="addSp delSp modSp mod">
        <pc:chgData name="Tracey Ahern" userId="6284e5dc-9018-4270-b58a-d11514442753" providerId="ADAL" clId="{664133EE-F4E1-448A-B19C-B536EFB9A858}" dt="2024-06-07T07:32:16.146" v="1364" actId="20577"/>
        <pc:sldMkLst>
          <pc:docMk/>
          <pc:sldMk cId="1689175958" sldId="257"/>
        </pc:sldMkLst>
        <pc:spChg chg="add mod">
          <ac:chgData name="Tracey Ahern" userId="6284e5dc-9018-4270-b58a-d11514442753" providerId="ADAL" clId="{664133EE-F4E1-448A-B19C-B536EFB9A858}" dt="2024-06-07T07:11:43.307" v="1142" actId="14100"/>
          <ac:spMkLst>
            <pc:docMk/>
            <pc:sldMk cId="1689175958" sldId="257"/>
            <ac:spMk id="5" creationId="{95A303E4-4662-DB4A-5E97-C505E66548FB}"/>
          </ac:spMkLst>
        </pc:spChg>
        <pc:spChg chg="add mod">
          <ac:chgData name="Tracey Ahern" userId="6284e5dc-9018-4270-b58a-d11514442753" providerId="ADAL" clId="{664133EE-F4E1-448A-B19C-B536EFB9A858}" dt="2024-06-07T07:32:16.146" v="1364" actId="20577"/>
          <ac:spMkLst>
            <pc:docMk/>
            <pc:sldMk cId="1689175958" sldId="257"/>
            <ac:spMk id="6" creationId="{58E59583-83A8-5F95-8E8C-0D87E99BFD60}"/>
          </ac:spMkLst>
        </pc:spChg>
        <pc:picChg chg="mod">
          <ac:chgData name="Tracey Ahern" userId="6284e5dc-9018-4270-b58a-d11514442753" providerId="ADAL" clId="{664133EE-F4E1-448A-B19C-B536EFB9A858}" dt="2024-06-07T07:11:22.954" v="1136" actId="1076"/>
          <ac:picMkLst>
            <pc:docMk/>
            <pc:sldMk cId="1689175958" sldId="257"/>
            <ac:picMk id="3" creationId="{9A3B7832-0582-050A-22F7-B4C1D841B654}"/>
          </ac:picMkLst>
        </pc:picChg>
        <pc:picChg chg="del">
          <ac:chgData name="Tracey Ahern" userId="6284e5dc-9018-4270-b58a-d11514442753" providerId="ADAL" clId="{664133EE-F4E1-448A-B19C-B536EFB9A858}" dt="2024-06-07T07:11:20.756" v="1135" actId="478"/>
          <ac:picMkLst>
            <pc:docMk/>
            <pc:sldMk cId="1689175958" sldId="257"/>
            <ac:picMk id="4" creationId="{71E086B1-9EF8-8F31-17C0-B4D7F01C2270}"/>
          </ac:picMkLst>
        </pc:picChg>
        <pc:picChg chg="add del mod">
          <ac:chgData name="Tracey Ahern" userId="6284e5dc-9018-4270-b58a-d11514442753" providerId="ADAL" clId="{664133EE-F4E1-448A-B19C-B536EFB9A858}" dt="2024-06-07T07:11:19.910" v="1134" actId="478"/>
          <ac:picMkLst>
            <pc:docMk/>
            <pc:sldMk cId="1689175958" sldId="257"/>
            <ac:picMk id="7" creationId="{827EC75B-44E1-9428-95A7-6F49A63C58D6}"/>
          </ac:picMkLst>
        </pc:picChg>
        <pc:picChg chg="add mod">
          <ac:chgData name="Tracey Ahern" userId="6284e5dc-9018-4270-b58a-d11514442753" providerId="ADAL" clId="{664133EE-F4E1-448A-B19C-B536EFB9A858}" dt="2024-06-07T07:11:37.520" v="1140" actId="1076"/>
          <ac:picMkLst>
            <pc:docMk/>
            <pc:sldMk cId="1689175958" sldId="257"/>
            <ac:picMk id="8" creationId="{FE900966-3372-57B6-42AF-3F566ABB3699}"/>
          </ac:picMkLst>
        </pc:picChg>
      </pc:sldChg>
      <pc:sldChg chg="delSp del mod modNotesTx">
        <pc:chgData name="Tracey Ahern" userId="6284e5dc-9018-4270-b58a-d11514442753" providerId="ADAL" clId="{664133EE-F4E1-448A-B19C-B536EFB9A858}" dt="2024-06-05T00:50:55.418" v="589" actId="47"/>
        <pc:sldMkLst>
          <pc:docMk/>
          <pc:sldMk cId="3200751358" sldId="258"/>
        </pc:sldMkLst>
        <pc:picChg chg="del">
          <ac:chgData name="Tracey Ahern" userId="6284e5dc-9018-4270-b58a-d11514442753" providerId="ADAL" clId="{664133EE-F4E1-448A-B19C-B536EFB9A858}" dt="2024-06-05T00:48:07.505" v="576" actId="21"/>
          <ac:picMkLst>
            <pc:docMk/>
            <pc:sldMk cId="3200751358" sldId="258"/>
            <ac:picMk id="6" creationId="{5E422CF9-A9B6-65F1-41C1-2328C5A3D40B}"/>
          </ac:picMkLst>
        </pc:picChg>
      </pc:sldChg>
      <pc:sldChg chg="addSp delSp modSp mod ord">
        <pc:chgData name="Tracey Ahern" userId="6284e5dc-9018-4270-b58a-d11514442753" providerId="ADAL" clId="{664133EE-F4E1-448A-B19C-B536EFB9A858}" dt="2024-06-05T23:04:06.748" v="1070" actId="1076"/>
        <pc:sldMkLst>
          <pc:docMk/>
          <pc:sldMk cId="3412423977" sldId="259"/>
        </pc:sldMkLst>
        <pc:spChg chg="del mod">
          <ac:chgData name="Tracey Ahern" userId="6284e5dc-9018-4270-b58a-d11514442753" providerId="ADAL" clId="{664133EE-F4E1-448A-B19C-B536EFB9A858}" dt="2024-06-05T22:59:59.142" v="1019" actId="478"/>
          <ac:spMkLst>
            <pc:docMk/>
            <pc:sldMk cId="3412423977" sldId="259"/>
            <ac:spMk id="2" creationId="{A7F80219-8DDB-87FC-8AD3-FBC372E492F5}"/>
          </ac:spMkLst>
        </pc:spChg>
        <pc:spChg chg="del mod">
          <ac:chgData name="Tracey Ahern" userId="6284e5dc-9018-4270-b58a-d11514442753" providerId="ADAL" clId="{664133EE-F4E1-448A-B19C-B536EFB9A858}" dt="2024-06-05T23:00:07.262" v="1021" actId="478"/>
          <ac:spMkLst>
            <pc:docMk/>
            <pc:sldMk cId="3412423977" sldId="259"/>
            <ac:spMk id="3" creationId="{94C73D0D-373E-84C2-4674-E9E0A2D46DBC}"/>
          </ac:spMkLst>
        </pc:spChg>
        <pc:spChg chg="add del mod">
          <ac:chgData name="Tracey Ahern" userId="6284e5dc-9018-4270-b58a-d11514442753" providerId="ADAL" clId="{664133EE-F4E1-448A-B19C-B536EFB9A858}" dt="2024-06-05T23:00:02.313" v="1020" actId="478"/>
          <ac:spMkLst>
            <pc:docMk/>
            <pc:sldMk cId="3412423977" sldId="259"/>
            <ac:spMk id="6" creationId="{90F8AC7B-C573-96D1-A89A-BE45858DFCB3}"/>
          </ac:spMkLst>
        </pc:spChg>
        <pc:spChg chg="add del mod">
          <ac:chgData name="Tracey Ahern" userId="6284e5dc-9018-4270-b58a-d11514442753" providerId="ADAL" clId="{664133EE-F4E1-448A-B19C-B536EFB9A858}" dt="2024-06-05T23:00:10.179" v="1022" actId="478"/>
          <ac:spMkLst>
            <pc:docMk/>
            <pc:sldMk cId="3412423977" sldId="259"/>
            <ac:spMk id="10" creationId="{8DDDC739-4002-7348-8959-C12289B1B64E}"/>
          </ac:spMkLst>
        </pc:spChg>
        <pc:spChg chg="add mod">
          <ac:chgData name="Tracey Ahern" userId="6284e5dc-9018-4270-b58a-d11514442753" providerId="ADAL" clId="{664133EE-F4E1-448A-B19C-B536EFB9A858}" dt="2024-06-05T23:03:58.411" v="1068" actId="1076"/>
          <ac:spMkLst>
            <pc:docMk/>
            <pc:sldMk cId="3412423977" sldId="259"/>
            <ac:spMk id="11" creationId="{86273103-8A5F-4871-49ED-A0BA94278EA9}"/>
          </ac:spMkLst>
        </pc:spChg>
        <pc:picChg chg="add mod">
          <ac:chgData name="Tracey Ahern" userId="6284e5dc-9018-4270-b58a-d11514442753" providerId="ADAL" clId="{664133EE-F4E1-448A-B19C-B536EFB9A858}" dt="2024-06-05T05:25:17.371" v="835" actId="1038"/>
          <ac:picMkLst>
            <pc:docMk/>
            <pc:sldMk cId="3412423977" sldId="259"/>
            <ac:picMk id="4" creationId="{85826C6F-1A89-72B3-27FA-C153F2D33646}"/>
          </ac:picMkLst>
        </pc:picChg>
        <pc:picChg chg="del mod">
          <ac:chgData name="Tracey Ahern" userId="6284e5dc-9018-4270-b58a-d11514442753" providerId="ADAL" clId="{664133EE-F4E1-448A-B19C-B536EFB9A858}" dt="2024-06-05T22:59:55.234" v="1018" actId="478"/>
          <ac:picMkLst>
            <pc:docMk/>
            <pc:sldMk cId="3412423977" sldId="259"/>
            <ac:picMk id="7" creationId="{70057FA9-71C8-4F2A-A792-2C48A6601EFA}"/>
          </ac:picMkLst>
        </pc:picChg>
        <pc:picChg chg="add mod">
          <ac:chgData name="Tracey Ahern" userId="6284e5dc-9018-4270-b58a-d11514442753" providerId="ADAL" clId="{664133EE-F4E1-448A-B19C-B536EFB9A858}" dt="2024-06-05T23:04:06.748" v="1070" actId="1076"/>
          <ac:picMkLst>
            <pc:docMk/>
            <pc:sldMk cId="3412423977" sldId="259"/>
            <ac:picMk id="13" creationId="{264C82E7-7E71-93DF-7A58-F1515856C795}"/>
          </ac:picMkLst>
        </pc:picChg>
      </pc:sldChg>
      <pc:sldChg chg="addSp delSp modSp mod delAnim modAnim">
        <pc:chgData name="Tracey Ahern" userId="6284e5dc-9018-4270-b58a-d11514442753" providerId="ADAL" clId="{664133EE-F4E1-448A-B19C-B536EFB9A858}" dt="2024-06-07T00:58:29.283" v="1126" actId="1076"/>
        <pc:sldMkLst>
          <pc:docMk/>
          <pc:sldMk cId="1000916572" sldId="260"/>
        </pc:sldMkLst>
        <pc:spChg chg="del">
          <ac:chgData name="Tracey Ahern" userId="6284e5dc-9018-4270-b58a-d11514442753" providerId="ADAL" clId="{664133EE-F4E1-448A-B19C-B536EFB9A858}" dt="2024-06-05T06:22:07.053" v="976" actId="478"/>
          <ac:spMkLst>
            <pc:docMk/>
            <pc:sldMk cId="1000916572" sldId="260"/>
            <ac:spMk id="2" creationId="{AC9028DE-521B-AF39-AEDE-29B02C83EDE7}"/>
          </ac:spMkLst>
        </pc:spChg>
        <pc:spChg chg="del mod">
          <ac:chgData name="Tracey Ahern" userId="6284e5dc-9018-4270-b58a-d11514442753" providerId="ADAL" clId="{664133EE-F4E1-448A-B19C-B536EFB9A858}" dt="2024-06-05T06:22:05.526" v="975" actId="478"/>
          <ac:spMkLst>
            <pc:docMk/>
            <pc:sldMk cId="1000916572" sldId="260"/>
            <ac:spMk id="3" creationId="{9750964B-F909-06ED-CD8D-81F58F5D4F06}"/>
          </ac:spMkLst>
        </pc:spChg>
        <pc:spChg chg="add del mod">
          <ac:chgData name="Tracey Ahern" userId="6284e5dc-9018-4270-b58a-d11514442753" providerId="ADAL" clId="{664133EE-F4E1-448A-B19C-B536EFB9A858}" dt="2024-06-05T06:22:10.377" v="978" actId="478"/>
          <ac:spMkLst>
            <pc:docMk/>
            <pc:sldMk cId="1000916572" sldId="260"/>
            <ac:spMk id="7" creationId="{65EB0C27-663E-573B-7CD4-F5FDE22ADE15}"/>
          </ac:spMkLst>
        </pc:spChg>
        <pc:spChg chg="add del mod">
          <ac:chgData name="Tracey Ahern" userId="6284e5dc-9018-4270-b58a-d11514442753" providerId="ADAL" clId="{664133EE-F4E1-448A-B19C-B536EFB9A858}" dt="2024-06-05T06:22:08.994" v="977" actId="478"/>
          <ac:spMkLst>
            <pc:docMk/>
            <pc:sldMk cId="1000916572" sldId="260"/>
            <ac:spMk id="9" creationId="{6B2C570C-5DD7-EF52-58A0-1164B05964E0}"/>
          </ac:spMkLst>
        </pc:spChg>
        <pc:picChg chg="add mod">
          <ac:chgData name="Tracey Ahern" userId="6284e5dc-9018-4270-b58a-d11514442753" providerId="ADAL" clId="{664133EE-F4E1-448A-B19C-B536EFB9A858}" dt="2024-06-05T05:25:38.490" v="841" actId="1076"/>
          <ac:picMkLst>
            <pc:docMk/>
            <pc:sldMk cId="1000916572" sldId="260"/>
            <ac:picMk id="5" creationId="{CD2FE87E-2BD7-E8F9-567A-815B50B2A5AB}"/>
          </ac:picMkLst>
        </pc:picChg>
        <pc:picChg chg="add mod">
          <ac:chgData name="Tracey Ahern" userId="6284e5dc-9018-4270-b58a-d11514442753" providerId="ADAL" clId="{664133EE-F4E1-448A-B19C-B536EFB9A858}" dt="2024-06-07T00:58:29.283" v="1126" actId="1076"/>
          <ac:picMkLst>
            <pc:docMk/>
            <pc:sldMk cId="1000916572" sldId="260"/>
            <ac:picMk id="11" creationId="{C2367385-DAFD-C68E-0974-5DD387509986}"/>
          </ac:picMkLst>
        </pc:picChg>
      </pc:sldChg>
      <pc:sldChg chg="addSp delSp modSp mod modNotesTx">
        <pc:chgData name="Tracey Ahern" userId="6284e5dc-9018-4270-b58a-d11514442753" providerId="ADAL" clId="{664133EE-F4E1-448A-B19C-B536EFB9A858}" dt="2024-06-07T07:09:40.802" v="1129" actId="20577"/>
        <pc:sldMkLst>
          <pc:docMk/>
          <pc:sldMk cId="3244875162" sldId="261"/>
        </pc:sldMkLst>
        <pc:spChg chg="del">
          <ac:chgData name="Tracey Ahern" userId="6284e5dc-9018-4270-b58a-d11514442753" providerId="ADAL" clId="{664133EE-F4E1-448A-B19C-B536EFB9A858}" dt="2024-06-05T00:37:53.254" v="566" actId="478"/>
          <ac:spMkLst>
            <pc:docMk/>
            <pc:sldMk cId="3244875162" sldId="261"/>
            <ac:spMk id="2" creationId="{C1194AE6-A991-E6EA-F344-D82E7EAB758C}"/>
          </ac:spMkLst>
        </pc:spChg>
        <pc:spChg chg="mod">
          <ac:chgData name="Tracey Ahern" userId="6284e5dc-9018-4270-b58a-d11514442753" providerId="ADAL" clId="{664133EE-F4E1-448A-B19C-B536EFB9A858}" dt="2024-06-05T00:37:00.452" v="560" actId="21"/>
          <ac:spMkLst>
            <pc:docMk/>
            <pc:sldMk cId="3244875162" sldId="261"/>
            <ac:spMk id="4" creationId="{85636A05-3B9A-3F3E-B7F4-3371427A43C7}"/>
          </ac:spMkLst>
        </pc:spChg>
        <pc:spChg chg="add del mod">
          <ac:chgData name="Tracey Ahern" userId="6284e5dc-9018-4270-b58a-d11514442753" providerId="ADAL" clId="{664133EE-F4E1-448A-B19C-B536EFB9A858}" dt="2024-06-05T00:37:55.627" v="567" actId="478"/>
          <ac:spMkLst>
            <pc:docMk/>
            <pc:sldMk cId="3244875162" sldId="261"/>
            <ac:spMk id="7" creationId="{147582B4-004D-653C-0F1B-9DF8863702B2}"/>
          </ac:spMkLst>
        </pc:spChg>
        <pc:spChg chg="add mod">
          <ac:chgData name="Tracey Ahern" userId="6284e5dc-9018-4270-b58a-d11514442753" providerId="ADAL" clId="{664133EE-F4E1-448A-B19C-B536EFB9A858}" dt="2024-06-05T23:06:00.822" v="1122" actId="20577"/>
          <ac:spMkLst>
            <pc:docMk/>
            <pc:sldMk cId="3244875162" sldId="261"/>
            <ac:spMk id="17" creationId="{47E5AE9A-DD1E-10B7-09C4-DA9D4166E870}"/>
          </ac:spMkLst>
        </pc:spChg>
        <pc:picChg chg="add del mod">
          <ac:chgData name="Tracey Ahern" userId="6284e5dc-9018-4270-b58a-d11514442753" providerId="ADAL" clId="{664133EE-F4E1-448A-B19C-B536EFB9A858}" dt="2024-06-05T01:00:14.240" v="597" actId="478"/>
          <ac:picMkLst>
            <pc:docMk/>
            <pc:sldMk cId="3244875162" sldId="261"/>
            <ac:picMk id="5" creationId="{A9D90A76-D8C9-7708-D10F-F234DFB4EBD1}"/>
          </ac:picMkLst>
        </pc:picChg>
        <pc:picChg chg="add del mod">
          <ac:chgData name="Tracey Ahern" userId="6284e5dc-9018-4270-b58a-d11514442753" providerId="ADAL" clId="{664133EE-F4E1-448A-B19C-B536EFB9A858}" dt="2024-06-05T01:00:16.951" v="598" actId="478"/>
          <ac:picMkLst>
            <pc:docMk/>
            <pc:sldMk cId="3244875162" sldId="261"/>
            <ac:picMk id="9" creationId="{97869D63-AFF6-575D-A05D-F9245F3F58B6}"/>
          </ac:picMkLst>
        </pc:picChg>
        <pc:picChg chg="add del mod">
          <ac:chgData name="Tracey Ahern" userId="6284e5dc-9018-4270-b58a-d11514442753" providerId="ADAL" clId="{664133EE-F4E1-448A-B19C-B536EFB9A858}" dt="2024-06-05T23:06:02.735" v="1123" actId="478"/>
          <ac:picMkLst>
            <pc:docMk/>
            <pc:sldMk cId="3244875162" sldId="261"/>
            <ac:picMk id="11" creationId="{D49F2063-DCE3-18DE-AAA1-C57F103F6875}"/>
          </ac:picMkLst>
        </pc:picChg>
        <pc:picChg chg="add mod">
          <ac:chgData name="Tracey Ahern" userId="6284e5dc-9018-4270-b58a-d11514442753" providerId="ADAL" clId="{664133EE-F4E1-448A-B19C-B536EFB9A858}" dt="2024-06-05T23:06:09.958" v="1124" actId="1076"/>
          <ac:picMkLst>
            <pc:docMk/>
            <pc:sldMk cId="3244875162" sldId="261"/>
            <ac:picMk id="13" creationId="{47D98422-AD07-B42D-2095-771312DA70FB}"/>
          </ac:picMkLst>
        </pc:picChg>
        <pc:picChg chg="del">
          <ac:chgData name="Tracey Ahern" userId="6284e5dc-9018-4270-b58a-d11514442753" providerId="ADAL" clId="{664133EE-F4E1-448A-B19C-B536EFB9A858}" dt="2024-06-05T00:36:50.378" v="557" actId="478"/>
          <ac:picMkLst>
            <pc:docMk/>
            <pc:sldMk cId="3244875162" sldId="261"/>
            <ac:picMk id="14" creationId="{5757025A-D7FD-41EC-528F-26D13368335D}"/>
          </ac:picMkLst>
        </pc:picChg>
        <pc:picChg chg="add mod">
          <ac:chgData name="Tracey Ahern" userId="6284e5dc-9018-4270-b58a-d11514442753" providerId="ADAL" clId="{664133EE-F4E1-448A-B19C-B536EFB9A858}" dt="2024-06-05T05:25:24.152" v="837" actId="1076"/>
          <ac:picMkLst>
            <pc:docMk/>
            <pc:sldMk cId="3244875162" sldId="261"/>
            <ac:picMk id="15" creationId="{7D5555CF-3100-FD23-039E-CC7E6779284E}"/>
          </ac:picMkLst>
        </pc:picChg>
      </pc:sldChg>
      <pc:sldChg chg="addSp delSp modSp mod ord modNotesTx">
        <pc:chgData name="Tracey Ahern" userId="6284e5dc-9018-4270-b58a-d11514442753" providerId="ADAL" clId="{664133EE-F4E1-448A-B19C-B536EFB9A858}" dt="2024-06-07T07:09:29.761" v="1128" actId="6549"/>
        <pc:sldMkLst>
          <pc:docMk/>
          <pc:sldMk cId="4255620931" sldId="262"/>
        </pc:sldMkLst>
        <pc:spChg chg="del">
          <ac:chgData name="Tracey Ahern" userId="6284e5dc-9018-4270-b58a-d11514442753" providerId="ADAL" clId="{664133EE-F4E1-448A-B19C-B536EFB9A858}" dt="2024-06-05T01:13:42.308" v="614" actId="478"/>
          <ac:spMkLst>
            <pc:docMk/>
            <pc:sldMk cId="4255620931" sldId="262"/>
            <ac:spMk id="2" creationId="{7C7740EC-B14A-C8CE-1658-EE4123AD2A35}"/>
          </ac:spMkLst>
        </pc:spChg>
        <pc:spChg chg="mod">
          <ac:chgData name="Tracey Ahern" userId="6284e5dc-9018-4270-b58a-d11514442753" providerId="ADAL" clId="{664133EE-F4E1-448A-B19C-B536EFB9A858}" dt="2024-06-05T01:13:34.040" v="612" actId="21"/>
          <ac:spMkLst>
            <pc:docMk/>
            <pc:sldMk cId="4255620931" sldId="262"/>
            <ac:spMk id="4" creationId="{234B5B68-DC6C-C53B-A66D-E806EFFB3AD0}"/>
          </ac:spMkLst>
        </pc:spChg>
        <pc:spChg chg="add del mod">
          <ac:chgData name="Tracey Ahern" userId="6284e5dc-9018-4270-b58a-d11514442753" providerId="ADAL" clId="{664133EE-F4E1-448A-B19C-B536EFB9A858}" dt="2024-06-05T01:13:46.199" v="615" actId="478"/>
          <ac:spMkLst>
            <pc:docMk/>
            <pc:sldMk cId="4255620931" sldId="262"/>
            <ac:spMk id="5" creationId="{4E8F4783-162B-62B4-9377-5827F85F4A8F}"/>
          </ac:spMkLst>
        </pc:spChg>
        <pc:spChg chg="add del mod">
          <ac:chgData name="Tracey Ahern" userId="6284e5dc-9018-4270-b58a-d11514442753" providerId="ADAL" clId="{664133EE-F4E1-448A-B19C-B536EFB9A858}" dt="2024-06-05T01:14:34.720" v="623" actId="478"/>
          <ac:spMkLst>
            <pc:docMk/>
            <pc:sldMk cId="4255620931" sldId="262"/>
            <ac:spMk id="9" creationId="{9FE80A6C-8E57-53DB-3B75-FB1132B97597}"/>
          </ac:spMkLst>
        </pc:spChg>
        <pc:spChg chg="add mod">
          <ac:chgData name="Tracey Ahern" userId="6284e5dc-9018-4270-b58a-d11514442753" providerId="ADAL" clId="{664133EE-F4E1-448A-B19C-B536EFB9A858}" dt="2024-06-05T23:05:33.201" v="1095" actId="5793"/>
          <ac:spMkLst>
            <pc:docMk/>
            <pc:sldMk cId="4255620931" sldId="262"/>
            <ac:spMk id="15" creationId="{B9F7D5AF-BDC5-4CE4-A55A-0FB6C1C014A8}"/>
          </ac:spMkLst>
        </pc:spChg>
        <pc:picChg chg="add del mod">
          <ac:chgData name="Tracey Ahern" userId="6284e5dc-9018-4270-b58a-d11514442753" providerId="ADAL" clId="{664133EE-F4E1-448A-B19C-B536EFB9A858}" dt="2024-06-05T23:05:19.998" v="1086" actId="478"/>
          <ac:picMkLst>
            <pc:docMk/>
            <pc:sldMk cId="4255620931" sldId="262"/>
            <ac:picMk id="7" creationId="{4FFEBE23-66D4-B301-71D5-05153B0A3572}"/>
          </ac:picMkLst>
        </pc:picChg>
        <pc:picChg chg="add del mod">
          <ac:chgData name="Tracey Ahern" userId="6284e5dc-9018-4270-b58a-d11514442753" providerId="ADAL" clId="{664133EE-F4E1-448A-B19C-B536EFB9A858}" dt="2024-06-05T01:17:35.864" v="627" actId="478"/>
          <ac:picMkLst>
            <pc:docMk/>
            <pc:sldMk cId="4255620931" sldId="262"/>
            <ac:picMk id="11" creationId="{00024018-B0D0-D074-E8AD-BCDFAF4E73A9}"/>
          </ac:picMkLst>
        </pc:picChg>
        <pc:picChg chg="add mod">
          <ac:chgData name="Tracey Ahern" userId="6284e5dc-9018-4270-b58a-d11514442753" providerId="ADAL" clId="{664133EE-F4E1-448A-B19C-B536EFB9A858}" dt="2024-06-05T23:05:25.473" v="1087" actId="1076"/>
          <ac:picMkLst>
            <pc:docMk/>
            <pc:sldMk cId="4255620931" sldId="262"/>
            <ac:picMk id="13" creationId="{4A56ADF8-AF72-492D-AAAE-7637E15A7AB3}"/>
          </ac:picMkLst>
        </pc:picChg>
        <pc:picChg chg="add mod">
          <ac:chgData name="Tracey Ahern" userId="6284e5dc-9018-4270-b58a-d11514442753" providerId="ADAL" clId="{664133EE-F4E1-448A-B19C-B536EFB9A858}" dt="2024-06-05T05:25:31.404" v="839" actId="1076"/>
          <ac:picMkLst>
            <pc:docMk/>
            <pc:sldMk cId="4255620931" sldId="262"/>
            <ac:picMk id="14" creationId="{0148B531-6FC4-8F17-F70F-97E079A44312}"/>
          </ac:picMkLst>
        </pc:picChg>
        <pc:picChg chg="del">
          <ac:chgData name="Tracey Ahern" userId="6284e5dc-9018-4270-b58a-d11514442753" providerId="ADAL" clId="{664133EE-F4E1-448A-B19C-B536EFB9A858}" dt="2024-06-05T01:14:14.827" v="619" actId="478"/>
          <ac:picMkLst>
            <pc:docMk/>
            <pc:sldMk cId="4255620931" sldId="262"/>
            <ac:picMk id="16" creationId="{836B9A40-F55D-AA22-5B02-220DAF84F96B}"/>
          </ac:picMkLst>
        </pc:picChg>
      </pc:sldChg>
      <pc:sldChg chg="addSp modSp mod">
        <pc:chgData name="Tracey Ahern" userId="6284e5dc-9018-4270-b58a-d11514442753" providerId="ADAL" clId="{664133EE-F4E1-448A-B19C-B536EFB9A858}" dt="2024-06-05T05:58:13.304" v="971" actId="113"/>
        <pc:sldMkLst>
          <pc:docMk/>
          <pc:sldMk cId="3463331834" sldId="263"/>
        </pc:sldMkLst>
        <pc:spChg chg="mod">
          <ac:chgData name="Tracey Ahern" userId="6284e5dc-9018-4270-b58a-d11514442753" providerId="ADAL" clId="{664133EE-F4E1-448A-B19C-B536EFB9A858}" dt="2024-06-05T05:58:13.304" v="971" actId="113"/>
          <ac:spMkLst>
            <pc:docMk/>
            <pc:sldMk cId="3463331834" sldId="263"/>
            <ac:spMk id="2" creationId="{F44E4D17-B2C1-2183-AD5C-B4244F90C7B4}"/>
          </ac:spMkLst>
        </pc:spChg>
        <pc:picChg chg="add mod">
          <ac:chgData name="Tracey Ahern" userId="6284e5dc-9018-4270-b58a-d11514442753" providerId="ADAL" clId="{664133EE-F4E1-448A-B19C-B536EFB9A858}" dt="2024-06-05T05:24:34.034" v="825" actId="1076"/>
          <ac:picMkLst>
            <pc:docMk/>
            <pc:sldMk cId="3463331834" sldId="263"/>
            <ac:picMk id="3" creationId="{60A782EE-971C-443E-DD98-4FBDDA58591D}"/>
          </ac:picMkLst>
        </pc:picChg>
      </pc:sldChg>
      <pc:sldChg chg="addSp modSp mod">
        <pc:chgData name="Tracey Ahern" userId="6284e5dc-9018-4270-b58a-d11514442753" providerId="ADAL" clId="{664133EE-F4E1-448A-B19C-B536EFB9A858}" dt="2024-06-07T07:33:28.475" v="1370" actId="20577"/>
        <pc:sldMkLst>
          <pc:docMk/>
          <pc:sldMk cId="423540083" sldId="264"/>
        </pc:sldMkLst>
        <pc:spChg chg="mod">
          <ac:chgData name="Tracey Ahern" userId="6284e5dc-9018-4270-b58a-d11514442753" providerId="ADAL" clId="{664133EE-F4E1-448A-B19C-B536EFB9A858}" dt="2024-06-05T06:26:17.140" v="995" actId="14100"/>
          <ac:spMkLst>
            <pc:docMk/>
            <pc:sldMk cId="423540083" sldId="264"/>
            <ac:spMk id="2" creationId="{B8E96637-56AD-C019-4DB3-5C2451995EAD}"/>
          </ac:spMkLst>
        </pc:spChg>
        <pc:spChg chg="add mod">
          <ac:chgData name="Tracey Ahern" userId="6284e5dc-9018-4270-b58a-d11514442753" providerId="ADAL" clId="{664133EE-F4E1-448A-B19C-B536EFB9A858}" dt="2024-06-07T07:33:28.475" v="1370" actId="20577"/>
          <ac:spMkLst>
            <pc:docMk/>
            <pc:sldMk cId="423540083" sldId="264"/>
            <ac:spMk id="3" creationId="{02E2B547-6E3E-A3A1-DF55-81DAFCC3D932}"/>
          </ac:spMkLst>
        </pc:spChg>
        <pc:picChg chg="add mod">
          <ac:chgData name="Tracey Ahern" userId="6284e5dc-9018-4270-b58a-d11514442753" providerId="ADAL" clId="{664133EE-F4E1-448A-B19C-B536EFB9A858}" dt="2024-06-05T05:25:46.942" v="843" actId="1076"/>
          <ac:picMkLst>
            <pc:docMk/>
            <pc:sldMk cId="423540083" sldId="264"/>
            <ac:picMk id="4" creationId="{735FF53C-DE77-C4D3-5E60-C5795E14AAA8}"/>
          </ac:picMkLst>
        </pc:picChg>
      </pc:sldChg>
      <pc:sldChg chg="addSp delSp modSp mod">
        <pc:chgData name="Tracey Ahern" userId="6284e5dc-9018-4270-b58a-d11514442753" providerId="ADAL" clId="{664133EE-F4E1-448A-B19C-B536EFB9A858}" dt="2024-06-07T07:31:57.923" v="1360" actId="404"/>
        <pc:sldMkLst>
          <pc:docMk/>
          <pc:sldMk cId="2056208858" sldId="265"/>
        </pc:sldMkLst>
        <pc:spChg chg="add mod">
          <ac:chgData name="Tracey Ahern" userId="6284e5dc-9018-4270-b58a-d11514442753" providerId="ADAL" clId="{664133EE-F4E1-448A-B19C-B536EFB9A858}" dt="2024-06-07T07:31:57.923" v="1360" actId="404"/>
          <ac:spMkLst>
            <pc:docMk/>
            <pc:sldMk cId="2056208858" sldId="265"/>
            <ac:spMk id="2" creationId="{8CACEB43-927B-373B-ACEA-BA891EFA9399}"/>
          </ac:spMkLst>
        </pc:spChg>
        <pc:picChg chg="add del mod">
          <ac:chgData name="Tracey Ahern" userId="6284e5dc-9018-4270-b58a-d11514442753" providerId="ADAL" clId="{664133EE-F4E1-448A-B19C-B536EFB9A858}" dt="2024-06-05T05:26:07.283" v="848" actId="478"/>
          <ac:picMkLst>
            <pc:docMk/>
            <pc:sldMk cId="2056208858" sldId="265"/>
            <ac:picMk id="2" creationId="{EECAA1F1-DB54-CD33-FC2D-696B750910FB}"/>
          </ac:picMkLst>
        </pc:picChg>
      </pc:sldChg>
      <pc:sldChg chg="del ord">
        <pc:chgData name="Tracey Ahern" userId="6284e5dc-9018-4270-b58a-d11514442753" providerId="ADAL" clId="{664133EE-F4E1-448A-B19C-B536EFB9A858}" dt="2024-06-05T05:28:58.727" v="887" actId="47"/>
        <pc:sldMkLst>
          <pc:docMk/>
          <pc:sldMk cId="1851352504" sldId="266"/>
        </pc:sldMkLst>
      </pc:sldChg>
      <pc:sldChg chg="addSp modSp mod">
        <pc:chgData name="Tracey Ahern" userId="6284e5dc-9018-4270-b58a-d11514442753" providerId="ADAL" clId="{664133EE-F4E1-448A-B19C-B536EFB9A858}" dt="2024-06-07T07:34:00.994" v="1376" actId="20577"/>
        <pc:sldMkLst>
          <pc:docMk/>
          <pc:sldMk cId="2222526273" sldId="267"/>
        </pc:sldMkLst>
        <pc:spChg chg="add mod">
          <ac:chgData name="Tracey Ahern" userId="6284e5dc-9018-4270-b58a-d11514442753" providerId="ADAL" clId="{664133EE-F4E1-448A-B19C-B536EFB9A858}" dt="2024-06-07T07:34:00.994" v="1376" actId="20577"/>
          <ac:spMkLst>
            <pc:docMk/>
            <pc:sldMk cId="2222526273" sldId="267"/>
            <ac:spMk id="2" creationId="{CF7B322C-2277-CDE1-C2BB-5E18659925BA}"/>
          </ac:spMkLst>
        </pc:spChg>
        <pc:spChg chg="add mod">
          <ac:chgData name="Tracey Ahern" userId="6284e5dc-9018-4270-b58a-d11514442753" providerId="ADAL" clId="{664133EE-F4E1-448A-B19C-B536EFB9A858}" dt="2024-06-07T07:33:53.227" v="1374" actId="404"/>
          <ac:spMkLst>
            <pc:docMk/>
            <pc:sldMk cId="2222526273" sldId="267"/>
            <ac:spMk id="4" creationId="{7C988960-9BE3-B392-517D-FE50327B96D9}"/>
          </ac:spMkLst>
        </pc:spChg>
        <pc:picChg chg="mod">
          <ac:chgData name="Tracey Ahern" userId="6284e5dc-9018-4270-b58a-d11514442753" providerId="ADAL" clId="{664133EE-F4E1-448A-B19C-B536EFB9A858}" dt="2024-06-04T21:40:47.461" v="4" actId="1076"/>
          <ac:picMkLst>
            <pc:docMk/>
            <pc:sldMk cId="2222526273" sldId="267"/>
            <ac:picMk id="5" creationId="{CFCF4A8C-AEDC-D83D-80B8-DD3C4ECAF69A}"/>
          </ac:picMkLst>
        </pc:picChg>
        <pc:picChg chg="mod">
          <ac:chgData name="Tracey Ahern" userId="6284e5dc-9018-4270-b58a-d11514442753" providerId="ADAL" clId="{664133EE-F4E1-448A-B19C-B536EFB9A858}" dt="2024-06-04T21:40:59.533" v="7" actId="1076"/>
          <ac:picMkLst>
            <pc:docMk/>
            <pc:sldMk cId="2222526273" sldId="267"/>
            <ac:picMk id="6" creationId="{EE15C970-4741-6C57-2B84-6DD948E782FE}"/>
          </ac:picMkLst>
        </pc:picChg>
        <pc:picChg chg="mod">
          <ac:chgData name="Tracey Ahern" userId="6284e5dc-9018-4270-b58a-d11514442753" providerId="ADAL" clId="{664133EE-F4E1-448A-B19C-B536EFB9A858}" dt="2024-06-04T21:41:03.572" v="8" actId="1076"/>
          <ac:picMkLst>
            <pc:docMk/>
            <pc:sldMk cId="2222526273" sldId="267"/>
            <ac:picMk id="7" creationId="{C0947D32-9340-3160-14CF-6AE53B3FC749}"/>
          </ac:picMkLst>
        </pc:picChg>
        <pc:picChg chg="mod">
          <ac:chgData name="Tracey Ahern" userId="6284e5dc-9018-4270-b58a-d11514442753" providerId="ADAL" clId="{664133EE-F4E1-448A-B19C-B536EFB9A858}" dt="2024-06-04T21:41:08.963" v="9" actId="1076"/>
          <ac:picMkLst>
            <pc:docMk/>
            <pc:sldMk cId="2222526273" sldId="267"/>
            <ac:picMk id="8" creationId="{C99662EE-53AA-3F02-4539-8E5E754E651A}"/>
          </ac:picMkLst>
        </pc:picChg>
        <pc:picChg chg="mod">
          <ac:chgData name="Tracey Ahern" userId="6284e5dc-9018-4270-b58a-d11514442753" providerId="ADAL" clId="{664133EE-F4E1-448A-B19C-B536EFB9A858}" dt="2024-06-04T21:41:14.760" v="10" actId="1076"/>
          <ac:picMkLst>
            <pc:docMk/>
            <pc:sldMk cId="2222526273" sldId="267"/>
            <ac:picMk id="9" creationId="{2DD26BB1-05A0-C824-7A22-E84A066FC4F6}"/>
          </ac:picMkLst>
        </pc:picChg>
        <pc:picChg chg="mod">
          <ac:chgData name="Tracey Ahern" userId="6284e5dc-9018-4270-b58a-d11514442753" providerId="ADAL" clId="{664133EE-F4E1-448A-B19C-B536EFB9A858}" dt="2024-06-04T21:40:56.681" v="6" actId="1076"/>
          <ac:picMkLst>
            <pc:docMk/>
            <pc:sldMk cId="2222526273" sldId="267"/>
            <ac:picMk id="10" creationId="{7A2558DE-B081-62F5-2D93-3CCF593CB1B2}"/>
          </ac:picMkLst>
        </pc:picChg>
        <pc:picChg chg="mod">
          <ac:chgData name="Tracey Ahern" userId="6284e5dc-9018-4270-b58a-d11514442753" providerId="ADAL" clId="{664133EE-F4E1-448A-B19C-B536EFB9A858}" dt="2024-06-04T21:40:51.672" v="5" actId="1076"/>
          <ac:picMkLst>
            <pc:docMk/>
            <pc:sldMk cId="2222526273" sldId="267"/>
            <ac:picMk id="11" creationId="{4F6AED76-D976-2C3E-6824-7A561CB33283}"/>
          </ac:picMkLst>
        </pc:picChg>
      </pc:sldChg>
      <pc:sldChg chg="addSp modSp mod">
        <pc:chgData name="Tracey Ahern" userId="6284e5dc-9018-4270-b58a-d11514442753" providerId="ADAL" clId="{664133EE-F4E1-448A-B19C-B536EFB9A858}" dt="2024-06-07T07:35:07.824" v="1387" actId="1076"/>
        <pc:sldMkLst>
          <pc:docMk/>
          <pc:sldMk cId="3561668226" sldId="268"/>
        </pc:sldMkLst>
        <pc:spChg chg="add mod">
          <ac:chgData name="Tracey Ahern" userId="6284e5dc-9018-4270-b58a-d11514442753" providerId="ADAL" clId="{664133EE-F4E1-448A-B19C-B536EFB9A858}" dt="2024-06-07T07:34:51.135" v="1385" actId="1076"/>
          <ac:spMkLst>
            <pc:docMk/>
            <pc:sldMk cId="3561668226" sldId="268"/>
            <ac:spMk id="2" creationId="{D5DB9968-59B3-D284-8B5F-293467EACAF8}"/>
          </ac:spMkLst>
        </pc:spChg>
        <pc:spChg chg="add mod">
          <ac:chgData name="Tracey Ahern" userId="6284e5dc-9018-4270-b58a-d11514442753" providerId="ADAL" clId="{664133EE-F4E1-448A-B19C-B536EFB9A858}" dt="2024-06-07T07:35:07.824" v="1387" actId="1076"/>
          <ac:spMkLst>
            <pc:docMk/>
            <pc:sldMk cId="3561668226" sldId="268"/>
            <ac:spMk id="14" creationId="{9720337F-AB85-1D31-5DA0-36B0F929A765}"/>
          </ac:spMkLst>
        </pc:spChg>
      </pc:sldChg>
      <pc:sldChg chg="addSp delSp modSp mod">
        <pc:chgData name="Tracey Ahern" userId="6284e5dc-9018-4270-b58a-d11514442753" providerId="ADAL" clId="{664133EE-F4E1-448A-B19C-B536EFB9A858}" dt="2024-06-07T07:34:35.752" v="1383" actId="1076"/>
        <pc:sldMkLst>
          <pc:docMk/>
          <pc:sldMk cId="1389038214" sldId="269"/>
        </pc:sldMkLst>
        <pc:spChg chg="add mod">
          <ac:chgData name="Tracey Ahern" userId="6284e5dc-9018-4270-b58a-d11514442753" providerId="ADAL" clId="{664133EE-F4E1-448A-B19C-B536EFB9A858}" dt="2024-06-07T07:34:11.499" v="1378" actId="20577"/>
          <ac:spMkLst>
            <pc:docMk/>
            <pc:sldMk cId="1389038214" sldId="269"/>
            <ac:spMk id="2" creationId="{A46ADBEF-F67D-A545-4984-17F591E096B0}"/>
          </ac:spMkLst>
        </pc:spChg>
        <pc:spChg chg="add del mod">
          <ac:chgData name="Tracey Ahern" userId="6284e5dc-9018-4270-b58a-d11514442753" providerId="ADAL" clId="{664133EE-F4E1-448A-B19C-B536EFB9A858}" dt="2024-06-07T07:34:32.331" v="1382" actId="478"/>
          <ac:spMkLst>
            <pc:docMk/>
            <pc:sldMk cId="1389038214" sldId="269"/>
            <ac:spMk id="13" creationId="{CA520F00-6F60-7B56-49C3-F9BED3F6E785}"/>
          </ac:spMkLst>
        </pc:spChg>
        <pc:spChg chg="add mod">
          <ac:chgData name="Tracey Ahern" userId="6284e5dc-9018-4270-b58a-d11514442753" providerId="ADAL" clId="{664133EE-F4E1-448A-B19C-B536EFB9A858}" dt="2024-06-07T07:34:35.752" v="1383" actId="1076"/>
          <ac:spMkLst>
            <pc:docMk/>
            <pc:sldMk cId="1389038214" sldId="269"/>
            <ac:spMk id="15" creationId="{C6EDCD98-C247-7435-A5B2-5EDE5E2018B1}"/>
          </ac:spMkLst>
        </pc:spChg>
      </pc:sldChg>
      <pc:sldChg chg="addSp modSp del mod">
        <pc:chgData name="Tracey Ahern" userId="6284e5dc-9018-4270-b58a-d11514442753" providerId="ADAL" clId="{664133EE-F4E1-448A-B19C-B536EFB9A858}" dt="2024-06-05T22:25:23.497" v="1000" actId="2696"/>
        <pc:sldMkLst>
          <pc:docMk/>
          <pc:sldMk cId="2390757915" sldId="270"/>
        </pc:sldMkLst>
        <pc:spChg chg="mod">
          <ac:chgData name="Tracey Ahern" userId="6284e5dc-9018-4270-b58a-d11514442753" providerId="ADAL" clId="{664133EE-F4E1-448A-B19C-B536EFB9A858}" dt="2024-06-04T21:38:49.094" v="0" actId="207"/>
          <ac:spMkLst>
            <pc:docMk/>
            <pc:sldMk cId="2390757915" sldId="270"/>
            <ac:spMk id="7" creationId="{21013A73-DC75-4F5A-9451-BD08685B750C}"/>
          </ac:spMkLst>
        </pc:spChg>
        <pc:spChg chg="mod">
          <ac:chgData name="Tracey Ahern" userId="6284e5dc-9018-4270-b58a-d11514442753" providerId="ADAL" clId="{664133EE-F4E1-448A-B19C-B536EFB9A858}" dt="2024-06-04T21:38:58.702" v="1" actId="207"/>
          <ac:spMkLst>
            <pc:docMk/>
            <pc:sldMk cId="2390757915" sldId="270"/>
            <ac:spMk id="11" creationId="{BCAF86C7-96C9-05BA-3AAE-6620BBDAB635}"/>
          </ac:spMkLst>
        </pc:spChg>
        <pc:spChg chg="mod">
          <ac:chgData name="Tracey Ahern" userId="6284e5dc-9018-4270-b58a-d11514442753" providerId="ADAL" clId="{664133EE-F4E1-448A-B19C-B536EFB9A858}" dt="2024-06-04T21:39:05.476" v="2" actId="207"/>
          <ac:spMkLst>
            <pc:docMk/>
            <pc:sldMk cId="2390757915" sldId="270"/>
            <ac:spMk id="13" creationId="{512BD0C3-30B4-7717-72EE-7611BCDF09C4}"/>
          </ac:spMkLst>
        </pc:spChg>
        <pc:picChg chg="add mod">
          <ac:chgData name="Tracey Ahern" userId="6284e5dc-9018-4270-b58a-d11514442753" providerId="ADAL" clId="{664133EE-F4E1-448A-B19C-B536EFB9A858}" dt="2024-06-05T05:29:09.907" v="889" actId="1076"/>
          <ac:picMkLst>
            <pc:docMk/>
            <pc:sldMk cId="2390757915" sldId="270"/>
            <ac:picMk id="6" creationId="{24EDDC35-E0B3-32CD-472A-7869B20DF064}"/>
          </ac:picMkLst>
        </pc:picChg>
      </pc:sldChg>
      <pc:sldChg chg="addSp delSp modSp del mod">
        <pc:chgData name="Tracey Ahern" userId="6284e5dc-9018-4270-b58a-d11514442753" providerId="ADAL" clId="{664133EE-F4E1-448A-B19C-B536EFB9A858}" dt="2024-06-05T05:57:37.244" v="968" actId="47"/>
        <pc:sldMkLst>
          <pc:docMk/>
          <pc:sldMk cId="868525123" sldId="271"/>
        </pc:sldMkLst>
        <pc:spChg chg="mod">
          <ac:chgData name="Tracey Ahern" userId="6284e5dc-9018-4270-b58a-d11514442753" providerId="ADAL" clId="{664133EE-F4E1-448A-B19C-B536EFB9A858}" dt="2024-06-05T01:41:49.202" v="660" actId="2711"/>
          <ac:spMkLst>
            <pc:docMk/>
            <pc:sldMk cId="868525123" sldId="271"/>
            <ac:spMk id="2" creationId="{5CB6DC71-52E5-D1CF-776B-7F90CD3F9BA5}"/>
          </ac:spMkLst>
        </pc:spChg>
        <pc:picChg chg="add mod">
          <ac:chgData name="Tracey Ahern" userId="6284e5dc-9018-4270-b58a-d11514442753" providerId="ADAL" clId="{664133EE-F4E1-448A-B19C-B536EFB9A858}" dt="2024-06-05T00:48:16.811" v="579" actId="1076"/>
          <ac:picMkLst>
            <pc:docMk/>
            <pc:sldMk cId="868525123" sldId="271"/>
            <ac:picMk id="4" creationId="{2D34FB8B-3655-7A18-AB80-4CCEF0181519}"/>
          </ac:picMkLst>
        </pc:picChg>
        <pc:picChg chg="del">
          <ac:chgData name="Tracey Ahern" userId="6284e5dc-9018-4270-b58a-d11514442753" providerId="ADAL" clId="{664133EE-F4E1-448A-B19C-B536EFB9A858}" dt="2024-06-05T00:48:02.345" v="575" actId="478"/>
          <ac:picMkLst>
            <pc:docMk/>
            <pc:sldMk cId="868525123" sldId="271"/>
            <ac:picMk id="5" creationId="{C3E1B231-4A52-05F9-5997-30D4FE254A24}"/>
          </ac:picMkLst>
        </pc:picChg>
        <pc:picChg chg="add mod">
          <ac:chgData name="Tracey Ahern" userId="6284e5dc-9018-4270-b58a-d11514442753" providerId="ADAL" clId="{664133EE-F4E1-448A-B19C-B536EFB9A858}" dt="2024-06-05T05:25:05.226" v="830" actId="1076"/>
          <ac:picMkLst>
            <pc:docMk/>
            <pc:sldMk cId="868525123" sldId="271"/>
            <ac:picMk id="7" creationId="{838C6541-F950-8FD2-D6CC-5A0759ACF23C}"/>
          </ac:picMkLst>
        </pc:picChg>
      </pc:sldChg>
      <pc:sldChg chg="addSp delSp modSp mod">
        <pc:chgData name="Tracey Ahern" userId="6284e5dc-9018-4270-b58a-d11514442753" providerId="ADAL" clId="{664133EE-F4E1-448A-B19C-B536EFB9A858}" dt="2024-06-07T07:19:58.824" v="1221" actId="208"/>
        <pc:sldMkLst>
          <pc:docMk/>
          <pc:sldMk cId="1878544209" sldId="272"/>
        </pc:sldMkLst>
        <pc:spChg chg="add del mod">
          <ac:chgData name="Tracey Ahern" userId="6284e5dc-9018-4270-b58a-d11514442753" providerId="ADAL" clId="{664133EE-F4E1-448A-B19C-B536EFB9A858}" dt="2024-06-05T05:26:49.554" v="856" actId="14100"/>
          <ac:spMkLst>
            <pc:docMk/>
            <pc:sldMk cId="1878544209" sldId="272"/>
            <ac:spMk id="2" creationId="{2EF4C691-4CBC-9130-5BA3-D2C5AF6005CD}"/>
          </ac:spMkLst>
        </pc:spChg>
        <pc:spChg chg="del">
          <ac:chgData name="Tracey Ahern" userId="6284e5dc-9018-4270-b58a-d11514442753" providerId="ADAL" clId="{664133EE-F4E1-448A-B19C-B536EFB9A858}" dt="2024-06-04T22:04:14.155" v="206" actId="478"/>
          <ac:spMkLst>
            <pc:docMk/>
            <pc:sldMk cId="1878544209" sldId="272"/>
            <ac:spMk id="3" creationId="{69D40507-1BE3-C36D-D2D3-C8F0F14FD59F}"/>
          </ac:spMkLst>
        </pc:spChg>
        <pc:grpChg chg="add del mod">
          <ac:chgData name="Tracey Ahern" userId="6284e5dc-9018-4270-b58a-d11514442753" providerId="ADAL" clId="{664133EE-F4E1-448A-B19C-B536EFB9A858}" dt="2024-06-07T07:16:50.461" v="1185" actId="165"/>
          <ac:grpSpMkLst>
            <pc:docMk/>
            <pc:sldMk cId="1878544209" sldId="272"/>
            <ac:grpSpMk id="3" creationId="{B03A5EEF-8400-957D-99A5-93606CD83D2F}"/>
          </ac:grpSpMkLst>
        </pc:grpChg>
        <pc:picChg chg="add mod">
          <ac:chgData name="Tracey Ahern" userId="6284e5dc-9018-4270-b58a-d11514442753" providerId="ADAL" clId="{664133EE-F4E1-448A-B19C-B536EFB9A858}" dt="2024-06-07T07:19:53.988" v="1219" actId="208"/>
          <ac:picMkLst>
            <pc:docMk/>
            <pc:sldMk cId="1878544209" sldId="272"/>
            <ac:picMk id="5" creationId="{6B43BDC0-4D42-CA96-B15D-6303780511AB}"/>
          </ac:picMkLst>
        </pc:picChg>
        <pc:picChg chg="add mod">
          <ac:chgData name="Tracey Ahern" userId="6284e5dc-9018-4270-b58a-d11514442753" providerId="ADAL" clId="{664133EE-F4E1-448A-B19C-B536EFB9A858}" dt="2024-06-05T05:26:42.559" v="854" actId="1076"/>
          <ac:picMkLst>
            <pc:docMk/>
            <pc:sldMk cId="1878544209" sldId="272"/>
            <ac:picMk id="6" creationId="{FEB3B739-6EF6-3F7B-150E-B2B02B1BA0FD}"/>
          </ac:picMkLst>
        </pc:picChg>
        <pc:picChg chg="add mod">
          <ac:chgData name="Tracey Ahern" userId="6284e5dc-9018-4270-b58a-d11514442753" providerId="ADAL" clId="{664133EE-F4E1-448A-B19C-B536EFB9A858}" dt="2024-06-07T07:19:27.877" v="1213" actId="1076"/>
          <ac:picMkLst>
            <pc:docMk/>
            <pc:sldMk cId="1878544209" sldId="272"/>
            <ac:picMk id="8" creationId="{8C2D05D6-214F-5F61-57CB-5FA93874CC92}"/>
          </ac:picMkLst>
        </pc:picChg>
        <pc:picChg chg="add mod">
          <ac:chgData name="Tracey Ahern" userId="6284e5dc-9018-4270-b58a-d11514442753" providerId="ADAL" clId="{664133EE-F4E1-448A-B19C-B536EFB9A858}" dt="2024-06-07T07:19:56.921" v="1220" actId="208"/>
          <ac:picMkLst>
            <pc:docMk/>
            <pc:sldMk cId="1878544209" sldId="272"/>
            <ac:picMk id="10" creationId="{E9E2379E-43B2-59DD-3178-DCA9706048ED}"/>
          </ac:picMkLst>
        </pc:picChg>
        <pc:picChg chg="add mod">
          <ac:chgData name="Tracey Ahern" userId="6284e5dc-9018-4270-b58a-d11514442753" providerId="ADAL" clId="{664133EE-F4E1-448A-B19C-B536EFB9A858}" dt="2024-06-07T07:19:58.824" v="1221" actId="208"/>
          <ac:picMkLst>
            <pc:docMk/>
            <pc:sldMk cId="1878544209" sldId="272"/>
            <ac:picMk id="12" creationId="{F9E2A158-3B09-09E8-FB4E-C309143D0694}"/>
          </ac:picMkLst>
        </pc:picChg>
        <pc:picChg chg="add mod topLvl">
          <ac:chgData name="Tracey Ahern" userId="6284e5dc-9018-4270-b58a-d11514442753" providerId="ADAL" clId="{664133EE-F4E1-448A-B19C-B536EFB9A858}" dt="2024-06-07T07:17:41.268" v="1196" actId="1582"/>
          <ac:picMkLst>
            <pc:docMk/>
            <pc:sldMk cId="1878544209" sldId="272"/>
            <ac:picMk id="14" creationId="{D9D9F280-60F1-9C0D-547E-CA5BEDA1AF02}"/>
          </ac:picMkLst>
        </pc:picChg>
        <pc:picChg chg="add mod ord topLvl">
          <ac:chgData name="Tracey Ahern" userId="6284e5dc-9018-4270-b58a-d11514442753" providerId="ADAL" clId="{664133EE-F4E1-448A-B19C-B536EFB9A858}" dt="2024-06-07T07:17:56.279" v="1201" actId="1582"/>
          <ac:picMkLst>
            <pc:docMk/>
            <pc:sldMk cId="1878544209" sldId="272"/>
            <ac:picMk id="16" creationId="{8278D3B7-8BB5-117A-3798-DE52E000B331}"/>
          </ac:picMkLst>
        </pc:picChg>
        <pc:picChg chg="add mod">
          <ac:chgData name="Tracey Ahern" userId="6284e5dc-9018-4270-b58a-d11514442753" providerId="ADAL" clId="{664133EE-F4E1-448A-B19C-B536EFB9A858}" dt="2024-06-07T07:16:00.837" v="1173" actId="1582"/>
          <ac:picMkLst>
            <pc:docMk/>
            <pc:sldMk cId="1878544209" sldId="272"/>
            <ac:picMk id="18" creationId="{2AF2431C-4044-8423-6D17-C622B257D60A}"/>
          </ac:picMkLst>
        </pc:picChg>
        <pc:picChg chg="add mod">
          <ac:chgData name="Tracey Ahern" userId="6284e5dc-9018-4270-b58a-d11514442753" providerId="ADAL" clId="{664133EE-F4E1-448A-B19C-B536EFB9A858}" dt="2024-06-07T07:16:06.998" v="1175" actId="1582"/>
          <ac:picMkLst>
            <pc:docMk/>
            <pc:sldMk cId="1878544209" sldId="272"/>
            <ac:picMk id="20" creationId="{C45F1D77-B1B6-D5AB-EA2A-34679D1554B7}"/>
          </ac:picMkLst>
        </pc:picChg>
        <pc:picChg chg="add mod topLvl">
          <ac:chgData name="Tracey Ahern" userId="6284e5dc-9018-4270-b58a-d11514442753" providerId="ADAL" clId="{664133EE-F4E1-448A-B19C-B536EFB9A858}" dt="2024-06-07T07:17:48.533" v="1198" actId="1582"/>
          <ac:picMkLst>
            <pc:docMk/>
            <pc:sldMk cId="1878544209" sldId="272"/>
            <ac:picMk id="22" creationId="{7E669189-53A6-81D8-AFCA-0E54B84A2520}"/>
          </ac:picMkLst>
        </pc:picChg>
        <pc:picChg chg="add mod">
          <ac:chgData name="Tracey Ahern" userId="6284e5dc-9018-4270-b58a-d11514442753" providerId="ADAL" clId="{664133EE-F4E1-448A-B19C-B536EFB9A858}" dt="2024-06-07T07:19:29.734" v="1214" actId="1076"/>
          <ac:picMkLst>
            <pc:docMk/>
            <pc:sldMk cId="1878544209" sldId="272"/>
            <ac:picMk id="24" creationId="{6C1BB97F-36A9-AF61-97DA-DACF6C40B28F}"/>
          </ac:picMkLst>
        </pc:picChg>
        <pc:picChg chg="add mod">
          <ac:chgData name="Tracey Ahern" userId="6284e5dc-9018-4270-b58a-d11514442753" providerId="ADAL" clId="{664133EE-F4E1-448A-B19C-B536EFB9A858}" dt="2024-06-05T05:26:36.401" v="852" actId="1076"/>
          <ac:picMkLst>
            <pc:docMk/>
            <pc:sldMk cId="1878544209" sldId="272"/>
            <ac:picMk id="25" creationId="{27E1F168-FDC1-79B2-24E5-E52D15B272B2}"/>
          </ac:picMkLst>
        </pc:picChg>
      </pc:sldChg>
      <pc:sldChg chg="del">
        <pc:chgData name="Tracey Ahern" userId="6284e5dc-9018-4270-b58a-d11514442753" providerId="ADAL" clId="{664133EE-F4E1-448A-B19C-B536EFB9A858}" dt="2024-06-05T05:28:32.784" v="882" actId="47"/>
        <pc:sldMkLst>
          <pc:docMk/>
          <pc:sldMk cId="3853688484" sldId="273"/>
        </pc:sldMkLst>
      </pc:sldChg>
      <pc:sldChg chg="modSp add del mod ord">
        <pc:chgData name="Tracey Ahern" userId="6284e5dc-9018-4270-b58a-d11514442753" providerId="ADAL" clId="{664133EE-F4E1-448A-B19C-B536EFB9A858}" dt="2024-06-07T07:39:20.083" v="1529" actId="6549"/>
        <pc:sldMkLst>
          <pc:docMk/>
          <pc:sldMk cId="353957804" sldId="274"/>
        </pc:sldMkLst>
        <pc:spChg chg="mod">
          <ac:chgData name="Tracey Ahern" userId="6284e5dc-9018-4270-b58a-d11514442753" providerId="ADAL" clId="{664133EE-F4E1-448A-B19C-B536EFB9A858}" dt="2024-06-07T07:39:20.083" v="1529" actId="6549"/>
          <ac:spMkLst>
            <pc:docMk/>
            <pc:sldMk cId="353957804" sldId="274"/>
            <ac:spMk id="3" creationId="{EE22BA85-BBB7-AC73-BCF5-33C2D998A10D}"/>
          </ac:spMkLst>
        </pc:spChg>
      </pc:sldChg>
      <pc:sldChg chg="addSp delSp modSp mod ord">
        <pc:chgData name="Tracey Ahern" userId="6284e5dc-9018-4270-b58a-d11514442753" providerId="ADAL" clId="{664133EE-F4E1-448A-B19C-B536EFB9A858}" dt="2024-06-05T22:38:37.547" v="1017" actId="1076"/>
        <pc:sldMkLst>
          <pc:docMk/>
          <pc:sldMk cId="3423228954" sldId="276"/>
        </pc:sldMkLst>
        <pc:picChg chg="add mod">
          <ac:chgData name="Tracey Ahern" userId="6284e5dc-9018-4270-b58a-d11514442753" providerId="ADAL" clId="{664133EE-F4E1-448A-B19C-B536EFB9A858}" dt="2024-06-05T05:28:27.350" v="881" actId="1076"/>
          <ac:picMkLst>
            <pc:docMk/>
            <pc:sldMk cId="3423228954" sldId="276"/>
            <ac:picMk id="2" creationId="{E4858EF4-4950-B7ED-13AA-EBECDB914653}"/>
          </ac:picMkLst>
        </pc:picChg>
        <pc:picChg chg="del mod">
          <ac:chgData name="Tracey Ahern" userId="6284e5dc-9018-4270-b58a-d11514442753" providerId="ADAL" clId="{664133EE-F4E1-448A-B19C-B536EFB9A858}" dt="2024-06-05T22:30:59.428" v="1004" actId="478"/>
          <ac:picMkLst>
            <pc:docMk/>
            <pc:sldMk cId="3423228954" sldId="276"/>
            <ac:picMk id="3" creationId="{6D3EE060-7C89-6C34-4C77-BD846B6A09C8}"/>
          </ac:picMkLst>
        </pc:picChg>
        <pc:picChg chg="add del mod">
          <ac:chgData name="Tracey Ahern" userId="6284e5dc-9018-4270-b58a-d11514442753" providerId="ADAL" clId="{664133EE-F4E1-448A-B19C-B536EFB9A858}" dt="2024-06-05T22:31:45.638" v="1008" actId="478"/>
          <ac:picMkLst>
            <pc:docMk/>
            <pc:sldMk cId="3423228954" sldId="276"/>
            <ac:picMk id="5" creationId="{6536224A-B46B-D66F-50AE-C68159190173}"/>
          </ac:picMkLst>
        </pc:picChg>
        <pc:picChg chg="add del mod">
          <ac:chgData name="Tracey Ahern" userId="6284e5dc-9018-4270-b58a-d11514442753" providerId="ADAL" clId="{664133EE-F4E1-448A-B19C-B536EFB9A858}" dt="2024-06-05T22:37:28.366" v="1014" actId="478"/>
          <ac:picMkLst>
            <pc:docMk/>
            <pc:sldMk cId="3423228954" sldId="276"/>
            <ac:picMk id="6" creationId="{7CBB6050-1E26-FBDD-66B2-84B1D62E56E1}"/>
          </ac:picMkLst>
        </pc:picChg>
        <pc:picChg chg="add mod">
          <ac:chgData name="Tracey Ahern" userId="6284e5dc-9018-4270-b58a-d11514442753" providerId="ADAL" clId="{664133EE-F4E1-448A-B19C-B536EFB9A858}" dt="2024-06-05T22:38:37.547" v="1017" actId="1076"/>
          <ac:picMkLst>
            <pc:docMk/>
            <pc:sldMk cId="3423228954" sldId="276"/>
            <ac:picMk id="8" creationId="{73DB5EB8-710D-FEA6-A44B-82C02C26BBC3}"/>
          </ac:picMkLst>
        </pc:picChg>
      </pc:sldChg>
      <pc:sldChg chg="addSp delSp modSp mod">
        <pc:chgData name="Tracey Ahern" userId="6284e5dc-9018-4270-b58a-d11514442753" providerId="ADAL" clId="{664133EE-F4E1-448A-B19C-B536EFB9A858}" dt="2024-06-07T07:24:29.223" v="1262" actId="1076"/>
        <pc:sldMkLst>
          <pc:docMk/>
          <pc:sldMk cId="534151321" sldId="277"/>
        </pc:sldMkLst>
        <pc:spChg chg="mod">
          <ac:chgData name="Tracey Ahern" userId="6284e5dc-9018-4270-b58a-d11514442753" providerId="ADAL" clId="{664133EE-F4E1-448A-B19C-B536EFB9A858}" dt="2024-06-05T02:22:33.940" v="744" actId="122"/>
          <ac:spMkLst>
            <pc:docMk/>
            <pc:sldMk cId="534151321" sldId="277"/>
            <ac:spMk id="2" creationId="{2EF4C691-4CBC-9130-5BA3-D2C5AF6005CD}"/>
          </ac:spMkLst>
        </pc:spChg>
        <pc:grpChg chg="add mod">
          <ac:chgData name="Tracey Ahern" userId="6284e5dc-9018-4270-b58a-d11514442753" providerId="ADAL" clId="{664133EE-F4E1-448A-B19C-B536EFB9A858}" dt="2024-06-07T07:24:16.276" v="1257" actId="1076"/>
          <ac:grpSpMkLst>
            <pc:docMk/>
            <pc:sldMk cId="534151321" sldId="277"/>
            <ac:grpSpMk id="3" creationId="{80B47E06-63C1-5FD2-DEFC-8331C4D9E944}"/>
          </ac:grpSpMkLst>
        </pc:grpChg>
        <pc:picChg chg="mod">
          <ac:chgData name="Tracey Ahern" userId="6284e5dc-9018-4270-b58a-d11514442753" providerId="ADAL" clId="{664133EE-F4E1-448A-B19C-B536EFB9A858}" dt="2024-06-05T02:21:43.114" v="732" actId="1076"/>
          <ac:picMkLst>
            <pc:docMk/>
            <pc:sldMk cId="534151321" sldId="277"/>
            <ac:picMk id="4" creationId="{A60BC98C-5004-566B-E0B3-ED02096DCB72}"/>
          </ac:picMkLst>
        </pc:picChg>
        <pc:picChg chg="add mod ord">
          <ac:chgData name="Tracey Ahern" userId="6284e5dc-9018-4270-b58a-d11514442753" providerId="ADAL" clId="{664133EE-F4E1-448A-B19C-B536EFB9A858}" dt="2024-06-07T07:24:21.666" v="1259" actId="1076"/>
          <ac:picMkLst>
            <pc:docMk/>
            <pc:sldMk cId="534151321" sldId="277"/>
            <ac:picMk id="5" creationId="{040024D5-F825-B5B6-1CEF-371E1171775E}"/>
          </ac:picMkLst>
        </pc:picChg>
        <pc:picChg chg="mod">
          <ac:chgData name="Tracey Ahern" userId="6284e5dc-9018-4270-b58a-d11514442753" providerId="ADAL" clId="{664133EE-F4E1-448A-B19C-B536EFB9A858}" dt="2024-06-05T02:21:50.374" v="733" actId="1076"/>
          <ac:picMkLst>
            <pc:docMk/>
            <pc:sldMk cId="534151321" sldId="277"/>
            <ac:picMk id="6" creationId="{FEB3B739-6EF6-3F7B-150E-B2B02B1BA0FD}"/>
          </ac:picMkLst>
        </pc:picChg>
        <pc:picChg chg="del">
          <ac:chgData name="Tracey Ahern" userId="6284e5dc-9018-4270-b58a-d11514442753" providerId="ADAL" clId="{664133EE-F4E1-448A-B19C-B536EFB9A858}" dt="2024-06-04T22:25:06.002" v="247" actId="478"/>
          <ac:picMkLst>
            <pc:docMk/>
            <pc:sldMk cId="534151321" sldId="277"/>
            <ac:picMk id="8" creationId="{8C2D05D6-214F-5F61-57CB-5FA93874CC92}"/>
          </ac:picMkLst>
        </pc:picChg>
        <pc:picChg chg="add mod">
          <ac:chgData name="Tracey Ahern" userId="6284e5dc-9018-4270-b58a-d11514442753" providerId="ADAL" clId="{664133EE-F4E1-448A-B19C-B536EFB9A858}" dt="2024-06-07T07:24:29.223" v="1262" actId="1076"/>
          <ac:picMkLst>
            <pc:docMk/>
            <pc:sldMk cId="534151321" sldId="277"/>
            <ac:picMk id="8" creationId="{C4789B08-3E1F-443E-4239-82159E4BE442}"/>
          </ac:picMkLst>
        </pc:picChg>
        <pc:picChg chg="add mod">
          <ac:chgData name="Tracey Ahern" userId="6284e5dc-9018-4270-b58a-d11514442753" providerId="ADAL" clId="{664133EE-F4E1-448A-B19C-B536EFB9A858}" dt="2024-06-07T07:20:37.544" v="1228" actId="1582"/>
          <ac:picMkLst>
            <pc:docMk/>
            <pc:sldMk cId="534151321" sldId="277"/>
            <ac:picMk id="9" creationId="{5DC60780-5D19-C170-5384-78360AA98582}"/>
          </ac:picMkLst>
        </pc:picChg>
        <pc:picChg chg="del">
          <ac:chgData name="Tracey Ahern" userId="6284e5dc-9018-4270-b58a-d11514442753" providerId="ADAL" clId="{664133EE-F4E1-448A-B19C-B536EFB9A858}" dt="2024-06-04T22:25:08.401" v="248" actId="478"/>
          <ac:picMkLst>
            <pc:docMk/>
            <pc:sldMk cId="534151321" sldId="277"/>
            <ac:picMk id="10" creationId="{E9E2379E-43B2-59DD-3178-DCA9706048ED}"/>
          </ac:picMkLst>
        </pc:picChg>
        <pc:picChg chg="del">
          <ac:chgData name="Tracey Ahern" userId="6284e5dc-9018-4270-b58a-d11514442753" providerId="ADAL" clId="{664133EE-F4E1-448A-B19C-B536EFB9A858}" dt="2024-06-04T22:25:10.073" v="249" actId="478"/>
          <ac:picMkLst>
            <pc:docMk/>
            <pc:sldMk cId="534151321" sldId="277"/>
            <ac:picMk id="12" creationId="{F9E2A158-3B09-09E8-FB4E-C309143D0694}"/>
          </ac:picMkLst>
        </pc:picChg>
        <pc:picChg chg="add mod">
          <ac:chgData name="Tracey Ahern" userId="6284e5dc-9018-4270-b58a-d11514442753" providerId="ADAL" clId="{664133EE-F4E1-448A-B19C-B536EFB9A858}" dt="2024-06-07T07:20:37.544" v="1228" actId="1582"/>
          <ac:picMkLst>
            <pc:docMk/>
            <pc:sldMk cId="534151321" sldId="277"/>
            <ac:picMk id="13" creationId="{EEB73AD0-84F3-3F6B-6B86-ACE7F38D5E6D}"/>
          </ac:picMkLst>
        </pc:picChg>
        <pc:picChg chg="del">
          <ac:chgData name="Tracey Ahern" userId="6284e5dc-9018-4270-b58a-d11514442753" providerId="ADAL" clId="{664133EE-F4E1-448A-B19C-B536EFB9A858}" dt="2024-06-04T22:25:12.146" v="250" actId="478"/>
          <ac:picMkLst>
            <pc:docMk/>
            <pc:sldMk cId="534151321" sldId="277"/>
            <ac:picMk id="14" creationId="{D9D9F280-60F1-9C0D-547E-CA5BEDA1AF02}"/>
          </ac:picMkLst>
        </pc:picChg>
        <pc:picChg chg="del">
          <ac:chgData name="Tracey Ahern" userId="6284e5dc-9018-4270-b58a-d11514442753" providerId="ADAL" clId="{664133EE-F4E1-448A-B19C-B536EFB9A858}" dt="2024-06-04T22:25:14.520" v="251" actId="478"/>
          <ac:picMkLst>
            <pc:docMk/>
            <pc:sldMk cId="534151321" sldId="277"/>
            <ac:picMk id="16" creationId="{8278D3B7-8BB5-117A-3798-DE52E000B331}"/>
          </ac:picMkLst>
        </pc:picChg>
        <pc:picChg chg="add mod">
          <ac:chgData name="Tracey Ahern" userId="6284e5dc-9018-4270-b58a-d11514442753" providerId="ADAL" clId="{664133EE-F4E1-448A-B19C-B536EFB9A858}" dt="2024-06-07T07:20:37.544" v="1228" actId="1582"/>
          <ac:picMkLst>
            <pc:docMk/>
            <pc:sldMk cId="534151321" sldId="277"/>
            <ac:picMk id="17" creationId="{6AD5421B-1D77-002F-DE5E-B11D96AFCD14}"/>
          </ac:picMkLst>
        </pc:picChg>
        <pc:picChg chg="add mod">
          <ac:chgData name="Tracey Ahern" userId="6284e5dc-9018-4270-b58a-d11514442753" providerId="ADAL" clId="{664133EE-F4E1-448A-B19C-B536EFB9A858}" dt="2024-06-07T07:22:10.602" v="1245" actId="1582"/>
          <ac:picMkLst>
            <pc:docMk/>
            <pc:sldMk cId="534151321" sldId="277"/>
            <ac:picMk id="19" creationId="{6F303F7E-E6F1-82F9-BF1F-9BB1F6F50A28}"/>
          </ac:picMkLst>
        </pc:picChg>
        <pc:picChg chg="del">
          <ac:chgData name="Tracey Ahern" userId="6284e5dc-9018-4270-b58a-d11514442753" providerId="ADAL" clId="{664133EE-F4E1-448A-B19C-B536EFB9A858}" dt="2024-06-04T22:46:45.818" v="321"/>
          <ac:picMkLst>
            <pc:docMk/>
            <pc:sldMk cId="534151321" sldId="277"/>
            <ac:picMk id="20" creationId="{9E29E7DA-04AC-6121-2FCD-BED16BC5D4A8}"/>
          </ac:picMkLst>
        </pc:picChg>
        <pc:picChg chg="add del mod">
          <ac:chgData name="Tracey Ahern" userId="6284e5dc-9018-4270-b58a-d11514442753" providerId="ADAL" clId="{664133EE-F4E1-448A-B19C-B536EFB9A858}" dt="2024-06-07T07:19:12.624" v="1209" actId="21"/>
          <ac:picMkLst>
            <pc:docMk/>
            <pc:sldMk cId="534151321" sldId="277"/>
            <ac:picMk id="22" creationId="{4C73FC6B-847C-F0D3-CC36-A41D75F72D76}"/>
          </ac:picMkLst>
        </pc:picChg>
        <pc:picChg chg="add mod ord">
          <ac:chgData name="Tracey Ahern" userId="6284e5dc-9018-4270-b58a-d11514442753" providerId="ADAL" clId="{664133EE-F4E1-448A-B19C-B536EFB9A858}" dt="2024-06-07T07:24:23.269" v="1260" actId="1076"/>
          <ac:picMkLst>
            <pc:docMk/>
            <pc:sldMk cId="534151321" sldId="277"/>
            <ac:picMk id="24" creationId="{B5044271-1F4E-3ADD-491C-F55FA7D1068D}"/>
          </ac:picMkLst>
        </pc:picChg>
        <pc:picChg chg="add mod">
          <ac:chgData name="Tracey Ahern" userId="6284e5dc-9018-4270-b58a-d11514442753" providerId="ADAL" clId="{664133EE-F4E1-448A-B19C-B536EFB9A858}" dt="2024-06-07T07:21:23.261" v="1236" actId="1582"/>
          <ac:picMkLst>
            <pc:docMk/>
            <pc:sldMk cId="534151321" sldId="277"/>
            <ac:picMk id="26" creationId="{2905EB8E-50B6-36BA-455C-FB0686F47668}"/>
          </ac:picMkLst>
        </pc:picChg>
        <pc:picChg chg="add mod">
          <ac:chgData name="Tracey Ahern" userId="6284e5dc-9018-4270-b58a-d11514442753" providerId="ADAL" clId="{664133EE-F4E1-448A-B19C-B536EFB9A858}" dt="2024-06-05T05:27:13.212" v="861" actId="1076"/>
          <ac:picMkLst>
            <pc:docMk/>
            <pc:sldMk cId="534151321" sldId="277"/>
            <ac:picMk id="27" creationId="{0F41D4CC-18F9-3B39-777D-2FABF8B2E201}"/>
          </ac:picMkLst>
        </pc:picChg>
      </pc:sldChg>
      <pc:sldChg chg="addSp delSp modSp mod">
        <pc:chgData name="Tracey Ahern" userId="6284e5dc-9018-4270-b58a-d11514442753" providerId="ADAL" clId="{664133EE-F4E1-448A-B19C-B536EFB9A858}" dt="2024-06-07T07:27:46.281" v="1292" actId="1076"/>
        <pc:sldMkLst>
          <pc:docMk/>
          <pc:sldMk cId="174228356" sldId="278"/>
        </pc:sldMkLst>
        <pc:spChg chg="mod">
          <ac:chgData name="Tracey Ahern" userId="6284e5dc-9018-4270-b58a-d11514442753" providerId="ADAL" clId="{664133EE-F4E1-448A-B19C-B536EFB9A858}" dt="2024-06-05T05:27:29.030" v="864" actId="1076"/>
          <ac:spMkLst>
            <pc:docMk/>
            <pc:sldMk cId="174228356" sldId="278"/>
            <ac:spMk id="2" creationId="{2EF4C691-4CBC-9130-5BA3-D2C5AF6005CD}"/>
          </ac:spMkLst>
        </pc:spChg>
        <pc:picChg chg="del">
          <ac:chgData name="Tracey Ahern" userId="6284e5dc-9018-4270-b58a-d11514442753" providerId="ADAL" clId="{664133EE-F4E1-448A-B19C-B536EFB9A858}" dt="2024-06-04T22:48:58.623" v="362" actId="478"/>
          <ac:picMkLst>
            <pc:docMk/>
            <pc:sldMk cId="174228356" sldId="278"/>
            <ac:picMk id="5" creationId="{040024D5-F825-B5B6-1CEF-371E1171775E}"/>
          </ac:picMkLst>
        </pc:picChg>
        <pc:picChg chg="mod">
          <ac:chgData name="Tracey Ahern" userId="6284e5dc-9018-4270-b58a-d11514442753" providerId="ADAL" clId="{664133EE-F4E1-448A-B19C-B536EFB9A858}" dt="2024-06-05T02:23:44.440" v="757" actId="1076"/>
          <ac:picMkLst>
            <pc:docMk/>
            <pc:sldMk cId="174228356" sldId="278"/>
            <ac:picMk id="6" creationId="{FEB3B739-6EF6-3F7B-150E-B2B02B1BA0FD}"/>
          </ac:picMkLst>
        </pc:picChg>
        <pc:picChg chg="add mod">
          <ac:chgData name="Tracey Ahern" userId="6284e5dc-9018-4270-b58a-d11514442753" providerId="ADAL" clId="{664133EE-F4E1-448A-B19C-B536EFB9A858}" dt="2024-06-07T07:25:40.090" v="1266" actId="1582"/>
          <ac:picMkLst>
            <pc:docMk/>
            <pc:sldMk cId="174228356" sldId="278"/>
            <ac:picMk id="7" creationId="{27AEF5D8-F40F-FDAA-4253-44BF9747AD0F}"/>
          </ac:picMkLst>
        </pc:picChg>
        <pc:picChg chg="del">
          <ac:chgData name="Tracey Ahern" userId="6284e5dc-9018-4270-b58a-d11514442753" providerId="ADAL" clId="{664133EE-F4E1-448A-B19C-B536EFB9A858}" dt="2024-06-04T22:48:49.848" v="356" actId="478"/>
          <ac:picMkLst>
            <pc:docMk/>
            <pc:sldMk cId="174228356" sldId="278"/>
            <ac:picMk id="9" creationId="{5DC60780-5D19-C170-5384-78360AA98582}"/>
          </ac:picMkLst>
        </pc:picChg>
        <pc:picChg chg="add mod">
          <ac:chgData name="Tracey Ahern" userId="6284e5dc-9018-4270-b58a-d11514442753" providerId="ADAL" clId="{664133EE-F4E1-448A-B19C-B536EFB9A858}" dt="2024-06-07T07:26:27.651" v="1274" actId="1076"/>
          <ac:picMkLst>
            <pc:docMk/>
            <pc:sldMk cId="174228356" sldId="278"/>
            <ac:picMk id="10" creationId="{533D58ED-3C99-F031-0A0D-28FE0DA70D99}"/>
          </ac:picMkLst>
        </pc:picChg>
        <pc:picChg chg="add mod ord">
          <ac:chgData name="Tracey Ahern" userId="6284e5dc-9018-4270-b58a-d11514442753" providerId="ADAL" clId="{664133EE-F4E1-448A-B19C-B536EFB9A858}" dt="2024-06-07T07:27:46.281" v="1292" actId="1076"/>
          <ac:picMkLst>
            <pc:docMk/>
            <pc:sldMk cId="174228356" sldId="278"/>
            <ac:picMk id="12" creationId="{272B4335-5E38-1869-22FA-A940689CD6C6}"/>
          </ac:picMkLst>
        </pc:picChg>
        <pc:picChg chg="del">
          <ac:chgData name="Tracey Ahern" userId="6284e5dc-9018-4270-b58a-d11514442753" providerId="ADAL" clId="{664133EE-F4E1-448A-B19C-B536EFB9A858}" dt="2024-06-04T22:48:56.920" v="360" actId="478"/>
          <ac:picMkLst>
            <pc:docMk/>
            <pc:sldMk cId="174228356" sldId="278"/>
            <ac:picMk id="13" creationId="{EEB73AD0-84F3-3F6B-6B86-ACE7F38D5E6D}"/>
          </ac:picMkLst>
        </pc:picChg>
        <pc:picChg chg="add del mod">
          <ac:chgData name="Tracey Ahern" userId="6284e5dc-9018-4270-b58a-d11514442753" providerId="ADAL" clId="{664133EE-F4E1-448A-B19C-B536EFB9A858}" dt="2024-06-05T02:15:11.493" v="675" actId="478"/>
          <ac:picMkLst>
            <pc:docMk/>
            <pc:sldMk cId="174228356" sldId="278"/>
            <ac:picMk id="15" creationId="{3D63443E-EA63-865B-1431-C1B8C469B6BA}"/>
          </ac:picMkLst>
        </pc:picChg>
        <pc:picChg chg="del">
          <ac:chgData name="Tracey Ahern" userId="6284e5dc-9018-4270-b58a-d11514442753" providerId="ADAL" clId="{664133EE-F4E1-448A-B19C-B536EFB9A858}" dt="2024-06-04T22:48:57.616" v="361" actId="478"/>
          <ac:picMkLst>
            <pc:docMk/>
            <pc:sldMk cId="174228356" sldId="278"/>
            <ac:picMk id="17" creationId="{6AD5421B-1D77-002F-DE5E-B11D96AFCD14}"/>
          </ac:picMkLst>
        </pc:picChg>
        <pc:picChg chg="add mod">
          <ac:chgData name="Tracey Ahern" userId="6284e5dc-9018-4270-b58a-d11514442753" providerId="ADAL" clId="{664133EE-F4E1-448A-B19C-B536EFB9A858}" dt="2024-06-07T07:26:29.561" v="1275" actId="1076"/>
          <ac:picMkLst>
            <pc:docMk/>
            <pc:sldMk cId="174228356" sldId="278"/>
            <ac:picMk id="18" creationId="{B79E56C8-D5A8-FB41-3600-90054AFFDBAA}"/>
          </ac:picMkLst>
        </pc:picChg>
        <pc:picChg chg="del">
          <ac:chgData name="Tracey Ahern" userId="6284e5dc-9018-4270-b58a-d11514442753" providerId="ADAL" clId="{664133EE-F4E1-448A-B19C-B536EFB9A858}" dt="2024-06-04T22:48:59.592" v="363" actId="478"/>
          <ac:picMkLst>
            <pc:docMk/>
            <pc:sldMk cId="174228356" sldId="278"/>
            <ac:picMk id="19" creationId="{6F303F7E-E6F1-82F9-BF1F-9BB1F6F50A28}"/>
          </ac:picMkLst>
        </pc:picChg>
        <pc:picChg chg="add mod">
          <ac:chgData name="Tracey Ahern" userId="6284e5dc-9018-4270-b58a-d11514442753" providerId="ADAL" clId="{664133EE-F4E1-448A-B19C-B536EFB9A858}" dt="2024-06-07T07:27:31.356" v="1287" actId="1582"/>
          <ac:picMkLst>
            <pc:docMk/>
            <pc:sldMk cId="174228356" sldId="278"/>
            <ac:picMk id="21" creationId="{093338FA-AC2B-2AC4-D08F-4A0A101422F9}"/>
          </ac:picMkLst>
        </pc:picChg>
        <pc:picChg chg="add mod">
          <ac:chgData name="Tracey Ahern" userId="6284e5dc-9018-4270-b58a-d11514442753" providerId="ADAL" clId="{664133EE-F4E1-448A-B19C-B536EFB9A858}" dt="2024-06-07T07:27:41.528" v="1291" actId="1582"/>
          <ac:picMkLst>
            <pc:docMk/>
            <pc:sldMk cId="174228356" sldId="278"/>
            <ac:picMk id="23" creationId="{63255DC2-B7D1-A649-DBEA-05B3F0CC8140}"/>
          </ac:picMkLst>
        </pc:picChg>
        <pc:picChg chg="add mod">
          <ac:chgData name="Tracey Ahern" userId="6284e5dc-9018-4270-b58a-d11514442753" providerId="ADAL" clId="{664133EE-F4E1-448A-B19C-B536EFB9A858}" dt="2024-06-07T07:27:36.382" v="1289" actId="1582"/>
          <ac:picMkLst>
            <pc:docMk/>
            <pc:sldMk cId="174228356" sldId="278"/>
            <ac:picMk id="25" creationId="{47937F77-F35E-1E43-2BF6-BD19EFC0C59B}"/>
          </ac:picMkLst>
        </pc:picChg>
        <pc:picChg chg="add mod">
          <ac:chgData name="Tracey Ahern" userId="6284e5dc-9018-4270-b58a-d11514442753" providerId="ADAL" clId="{664133EE-F4E1-448A-B19C-B536EFB9A858}" dt="2024-06-05T05:27:26.043" v="863" actId="1076"/>
          <ac:picMkLst>
            <pc:docMk/>
            <pc:sldMk cId="174228356" sldId="278"/>
            <ac:picMk id="26" creationId="{D6EF66D1-6608-39AD-9277-5306779965C7}"/>
          </ac:picMkLst>
        </pc:picChg>
      </pc:sldChg>
      <pc:sldChg chg="addSp delSp modSp mod">
        <pc:chgData name="Tracey Ahern" userId="6284e5dc-9018-4270-b58a-d11514442753" providerId="ADAL" clId="{664133EE-F4E1-448A-B19C-B536EFB9A858}" dt="2024-06-07T07:28:27.545" v="1300" actId="14100"/>
        <pc:sldMkLst>
          <pc:docMk/>
          <pc:sldMk cId="3954477355" sldId="279"/>
        </pc:sldMkLst>
        <pc:spChg chg="mod">
          <ac:chgData name="Tracey Ahern" userId="6284e5dc-9018-4270-b58a-d11514442753" providerId="ADAL" clId="{664133EE-F4E1-448A-B19C-B536EFB9A858}" dt="2024-06-05T02:24:09.433" v="762" actId="208"/>
          <ac:spMkLst>
            <pc:docMk/>
            <pc:sldMk cId="3954477355" sldId="279"/>
            <ac:spMk id="2" creationId="{2EF4C691-4CBC-9130-5BA3-D2C5AF6005CD}"/>
          </ac:spMkLst>
        </pc:spChg>
        <pc:picChg chg="add mod">
          <ac:chgData name="Tracey Ahern" userId="6284e5dc-9018-4270-b58a-d11514442753" providerId="ADAL" clId="{664133EE-F4E1-448A-B19C-B536EFB9A858}" dt="2024-06-07T07:28:01.641" v="1295" actId="1582"/>
          <ac:picMkLst>
            <pc:docMk/>
            <pc:sldMk cId="3954477355" sldId="279"/>
            <ac:picMk id="5" creationId="{40586137-9FBB-5DE4-E4EC-D94493FAA8C4}"/>
          </ac:picMkLst>
        </pc:picChg>
        <pc:picChg chg="mod">
          <ac:chgData name="Tracey Ahern" userId="6284e5dc-9018-4270-b58a-d11514442753" providerId="ADAL" clId="{664133EE-F4E1-448A-B19C-B536EFB9A858}" dt="2024-06-05T02:23:59.567" v="760" actId="1076"/>
          <ac:picMkLst>
            <pc:docMk/>
            <pc:sldMk cId="3954477355" sldId="279"/>
            <ac:picMk id="6" creationId="{FEB3B739-6EF6-3F7B-150E-B2B02B1BA0FD}"/>
          </ac:picMkLst>
        </pc:picChg>
        <pc:picChg chg="del">
          <ac:chgData name="Tracey Ahern" userId="6284e5dc-9018-4270-b58a-d11514442753" providerId="ADAL" clId="{664133EE-F4E1-448A-B19C-B536EFB9A858}" dt="2024-06-04T23:15:31.993" v="493" actId="478"/>
          <ac:picMkLst>
            <pc:docMk/>
            <pc:sldMk cId="3954477355" sldId="279"/>
            <ac:picMk id="7" creationId="{27AEF5D8-F40F-FDAA-4253-44BF9747AD0F}"/>
          </ac:picMkLst>
        </pc:picChg>
        <pc:picChg chg="add mod">
          <ac:chgData name="Tracey Ahern" userId="6284e5dc-9018-4270-b58a-d11514442753" providerId="ADAL" clId="{664133EE-F4E1-448A-B19C-B536EFB9A858}" dt="2024-06-07T07:28:01.641" v="1295" actId="1582"/>
          <ac:picMkLst>
            <pc:docMk/>
            <pc:sldMk cId="3954477355" sldId="279"/>
            <ac:picMk id="9" creationId="{F6EF5318-15B8-C862-1298-CCC41705BF14}"/>
          </ac:picMkLst>
        </pc:picChg>
        <pc:picChg chg="del">
          <ac:chgData name="Tracey Ahern" userId="6284e5dc-9018-4270-b58a-d11514442753" providerId="ADAL" clId="{664133EE-F4E1-448A-B19C-B536EFB9A858}" dt="2024-06-04T23:15:35.150" v="495" actId="478"/>
          <ac:picMkLst>
            <pc:docMk/>
            <pc:sldMk cId="3954477355" sldId="279"/>
            <ac:picMk id="10" creationId="{533D58ED-3C99-F031-0A0D-28FE0DA70D99}"/>
          </ac:picMkLst>
        </pc:picChg>
        <pc:picChg chg="del">
          <ac:chgData name="Tracey Ahern" userId="6284e5dc-9018-4270-b58a-d11514442753" providerId="ADAL" clId="{664133EE-F4E1-448A-B19C-B536EFB9A858}" dt="2024-06-04T23:15:42.270" v="498" actId="478"/>
          <ac:picMkLst>
            <pc:docMk/>
            <pc:sldMk cId="3954477355" sldId="279"/>
            <ac:picMk id="12" creationId="{272B4335-5E38-1869-22FA-A940689CD6C6}"/>
          </ac:picMkLst>
        </pc:picChg>
        <pc:picChg chg="add mod">
          <ac:chgData name="Tracey Ahern" userId="6284e5dc-9018-4270-b58a-d11514442753" providerId="ADAL" clId="{664133EE-F4E1-448A-B19C-B536EFB9A858}" dt="2024-06-07T07:28:12.250" v="1297" actId="1582"/>
          <ac:picMkLst>
            <pc:docMk/>
            <pc:sldMk cId="3954477355" sldId="279"/>
            <ac:picMk id="13" creationId="{3A371FDB-B23C-C102-35A1-2FFEEBAA5087}"/>
          </ac:picMkLst>
        </pc:picChg>
        <pc:picChg chg="del">
          <ac:chgData name="Tracey Ahern" userId="6284e5dc-9018-4270-b58a-d11514442753" providerId="ADAL" clId="{664133EE-F4E1-448A-B19C-B536EFB9A858}" dt="2024-06-04T23:15:35.983" v="496" actId="478"/>
          <ac:picMkLst>
            <pc:docMk/>
            <pc:sldMk cId="3954477355" sldId="279"/>
            <ac:picMk id="15" creationId="{3D63443E-EA63-865B-1431-C1B8C469B6BA}"/>
          </ac:picMkLst>
        </pc:picChg>
        <pc:picChg chg="add mod">
          <ac:chgData name="Tracey Ahern" userId="6284e5dc-9018-4270-b58a-d11514442753" providerId="ADAL" clId="{664133EE-F4E1-448A-B19C-B536EFB9A858}" dt="2024-06-07T07:28:27.545" v="1300" actId="14100"/>
          <ac:picMkLst>
            <pc:docMk/>
            <pc:sldMk cId="3954477355" sldId="279"/>
            <ac:picMk id="16" creationId="{90C73E18-A93B-1F8F-8705-7DDB9A1E111D}"/>
          </ac:picMkLst>
        </pc:picChg>
        <pc:picChg chg="add mod">
          <ac:chgData name="Tracey Ahern" userId="6284e5dc-9018-4270-b58a-d11514442753" providerId="ADAL" clId="{664133EE-F4E1-448A-B19C-B536EFB9A858}" dt="2024-06-05T05:27:37.876" v="866" actId="1076"/>
          <ac:picMkLst>
            <pc:docMk/>
            <pc:sldMk cId="3954477355" sldId="279"/>
            <ac:picMk id="17" creationId="{C2B939FA-9773-0139-F9D1-677E6F5948F1}"/>
          </ac:picMkLst>
        </pc:picChg>
        <pc:picChg chg="del">
          <ac:chgData name="Tracey Ahern" userId="6284e5dc-9018-4270-b58a-d11514442753" providerId="ADAL" clId="{664133EE-F4E1-448A-B19C-B536EFB9A858}" dt="2024-06-04T23:15:37.149" v="497" actId="478"/>
          <ac:picMkLst>
            <pc:docMk/>
            <pc:sldMk cId="3954477355" sldId="279"/>
            <ac:picMk id="18" creationId="{B79E56C8-D5A8-FB41-3600-90054AFFDBAA}"/>
          </ac:picMkLst>
        </pc:picChg>
        <pc:picChg chg="del">
          <ac:chgData name="Tracey Ahern" userId="6284e5dc-9018-4270-b58a-d11514442753" providerId="ADAL" clId="{664133EE-F4E1-448A-B19C-B536EFB9A858}" dt="2024-06-04T23:15:33.222" v="494" actId="478"/>
          <ac:picMkLst>
            <pc:docMk/>
            <pc:sldMk cId="3954477355" sldId="279"/>
            <ac:picMk id="21" creationId="{093338FA-AC2B-2AC4-D08F-4A0A101422F9}"/>
          </ac:picMkLst>
        </pc:picChg>
      </pc:sldChg>
      <pc:sldChg chg="addSp delSp modSp new del">
        <pc:chgData name="Tracey Ahern" userId="6284e5dc-9018-4270-b58a-d11514442753" providerId="ADAL" clId="{664133EE-F4E1-448A-B19C-B536EFB9A858}" dt="2024-06-05T00:36:26.248" v="554" actId="680"/>
        <pc:sldMkLst>
          <pc:docMk/>
          <pc:sldMk cId="1788146915" sldId="280"/>
        </pc:sldMkLst>
        <pc:picChg chg="add del mod">
          <ac:chgData name="Tracey Ahern" userId="6284e5dc-9018-4270-b58a-d11514442753" providerId="ADAL" clId="{664133EE-F4E1-448A-B19C-B536EFB9A858}" dt="2024-06-05T00:36:22.882" v="553" actId="931"/>
          <ac:picMkLst>
            <pc:docMk/>
            <pc:sldMk cId="1788146915" sldId="280"/>
            <ac:picMk id="3" creationId="{1ABC4AAF-0B40-44C4-C8A3-BCC4D983E1AB}"/>
          </ac:picMkLst>
        </pc:picChg>
      </pc:sldChg>
      <pc:sldChg chg="addSp modSp new mod modNotesTx">
        <pc:chgData name="Tracey Ahern" userId="6284e5dc-9018-4270-b58a-d11514442753" providerId="ADAL" clId="{664133EE-F4E1-448A-B19C-B536EFB9A858}" dt="2024-06-05T05:58:03.334" v="969" actId="2711"/>
        <pc:sldMkLst>
          <pc:docMk/>
          <pc:sldMk cId="1915466721" sldId="280"/>
        </pc:sldMkLst>
        <pc:spChg chg="add mod">
          <ac:chgData name="Tracey Ahern" userId="6284e5dc-9018-4270-b58a-d11514442753" providerId="ADAL" clId="{664133EE-F4E1-448A-B19C-B536EFB9A858}" dt="2024-06-05T05:58:03.334" v="969" actId="2711"/>
          <ac:spMkLst>
            <pc:docMk/>
            <pc:sldMk cId="1915466721" sldId="280"/>
            <ac:spMk id="6" creationId="{4644E704-F4CA-8109-7BA6-427A7551644A}"/>
          </ac:spMkLst>
        </pc:spChg>
        <pc:picChg chg="add mod">
          <ac:chgData name="Tracey Ahern" userId="6284e5dc-9018-4270-b58a-d11514442753" providerId="ADAL" clId="{664133EE-F4E1-448A-B19C-B536EFB9A858}" dt="2024-06-05T00:48:56.586" v="583" actId="1076"/>
          <ac:picMkLst>
            <pc:docMk/>
            <pc:sldMk cId="1915466721" sldId="280"/>
            <ac:picMk id="2" creationId="{E94BF255-F535-F5E3-BBEF-FF92CE76FF0A}"/>
          </ac:picMkLst>
        </pc:picChg>
        <pc:picChg chg="add mod modCrop">
          <ac:chgData name="Tracey Ahern" userId="6284e5dc-9018-4270-b58a-d11514442753" providerId="ADAL" clId="{664133EE-F4E1-448A-B19C-B536EFB9A858}" dt="2024-06-05T05:52:27.477" v="940" actId="732"/>
          <ac:picMkLst>
            <pc:docMk/>
            <pc:sldMk cId="1915466721" sldId="280"/>
            <ac:picMk id="4" creationId="{DB9B4F4C-A1D8-F0D3-5F25-2A6882E0C539}"/>
          </ac:picMkLst>
        </pc:picChg>
        <pc:picChg chg="add mod">
          <ac:chgData name="Tracey Ahern" userId="6284e5dc-9018-4270-b58a-d11514442753" providerId="ADAL" clId="{664133EE-F4E1-448A-B19C-B536EFB9A858}" dt="2024-06-05T05:24:55.296" v="828" actId="1076"/>
          <ac:picMkLst>
            <pc:docMk/>
            <pc:sldMk cId="1915466721" sldId="280"/>
            <ac:picMk id="5" creationId="{5A24697C-BDD4-7CFF-2368-827642810014}"/>
          </ac:picMkLst>
        </pc:picChg>
      </pc:sldChg>
      <pc:sldChg chg="addSp delSp modSp new mod">
        <pc:chgData name="Tracey Ahern" userId="6284e5dc-9018-4270-b58a-d11514442753" providerId="ADAL" clId="{664133EE-F4E1-448A-B19C-B536EFB9A858}" dt="2024-06-07T07:35:37.477" v="1391" actId="1076"/>
        <pc:sldMkLst>
          <pc:docMk/>
          <pc:sldMk cId="2199859390" sldId="281"/>
        </pc:sldMkLst>
        <pc:spChg chg="add mod">
          <ac:chgData name="Tracey Ahern" userId="6284e5dc-9018-4270-b58a-d11514442753" providerId="ADAL" clId="{664133EE-F4E1-448A-B19C-B536EFB9A858}" dt="2024-06-07T07:35:37.477" v="1391" actId="1076"/>
          <ac:spMkLst>
            <pc:docMk/>
            <pc:sldMk cId="2199859390" sldId="281"/>
            <ac:spMk id="3" creationId="{0ECE9F41-C5F8-7210-98C5-D261101F5196}"/>
          </ac:spMkLst>
        </pc:spChg>
        <pc:spChg chg="add mod">
          <ac:chgData name="Tracey Ahern" userId="6284e5dc-9018-4270-b58a-d11514442753" providerId="ADAL" clId="{664133EE-F4E1-448A-B19C-B536EFB9A858}" dt="2024-06-05T02:24:25.176" v="764" actId="1076"/>
          <ac:spMkLst>
            <pc:docMk/>
            <pc:sldMk cId="2199859390" sldId="281"/>
            <ac:spMk id="6" creationId="{E7559593-2E6D-41FC-80AE-784A86397470}"/>
          </ac:spMkLst>
        </pc:spChg>
        <pc:spChg chg="add mod">
          <ac:chgData name="Tracey Ahern" userId="6284e5dc-9018-4270-b58a-d11514442753" providerId="ADAL" clId="{664133EE-F4E1-448A-B19C-B536EFB9A858}" dt="2024-06-05T02:20:53.510" v="726" actId="20577"/>
          <ac:spMkLst>
            <pc:docMk/>
            <pc:sldMk cId="2199859390" sldId="281"/>
            <ac:spMk id="7" creationId="{DD82DAAE-97D4-E000-AE2E-35698BD8B803}"/>
          </ac:spMkLst>
        </pc:spChg>
        <pc:picChg chg="add del mod">
          <ac:chgData name="Tracey Ahern" userId="6284e5dc-9018-4270-b58a-d11514442753" providerId="ADAL" clId="{664133EE-F4E1-448A-B19C-B536EFB9A858}" dt="2024-06-05T02:19:29.564" v="689" actId="478"/>
          <ac:picMkLst>
            <pc:docMk/>
            <pc:sldMk cId="2199859390" sldId="281"/>
            <ac:picMk id="2" creationId="{83AA071D-7DBF-6702-B4B0-AB30EFCF6B4C}"/>
          </ac:picMkLst>
        </pc:picChg>
        <pc:picChg chg="add mod">
          <ac:chgData name="Tracey Ahern" userId="6284e5dc-9018-4270-b58a-d11514442753" providerId="ADAL" clId="{664133EE-F4E1-448A-B19C-B536EFB9A858}" dt="2024-06-07T07:35:24.276" v="1389" actId="1076"/>
          <ac:picMkLst>
            <pc:docMk/>
            <pc:sldMk cId="2199859390" sldId="281"/>
            <ac:picMk id="2" creationId="{99C431FB-3D75-5FB0-A1DA-B92811059D55}"/>
          </ac:picMkLst>
        </pc:picChg>
        <pc:picChg chg="add mod">
          <ac:chgData name="Tracey Ahern" userId="6284e5dc-9018-4270-b58a-d11514442753" providerId="ADAL" clId="{664133EE-F4E1-448A-B19C-B536EFB9A858}" dt="2024-06-05T02:24:23.112" v="763" actId="1076"/>
          <ac:picMkLst>
            <pc:docMk/>
            <pc:sldMk cId="2199859390" sldId="281"/>
            <ac:picMk id="4" creationId="{1D34B0FC-758B-73AE-07AE-4498B7CA1435}"/>
          </ac:picMkLst>
        </pc:picChg>
        <pc:picChg chg="add mod">
          <ac:chgData name="Tracey Ahern" userId="6284e5dc-9018-4270-b58a-d11514442753" providerId="ADAL" clId="{664133EE-F4E1-448A-B19C-B536EFB9A858}" dt="2024-06-05T02:19:33.668" v="690" actId="1076"/>
          <ac:picMkLst>
            <pc:docMk/>
            <pc:sldMk cId="2199859390" sldId="281"/>
            <ac:picMk id="5" creationId="{D336083F-3F7E-B4FF-CD26-EF81F74A4919}"/>
          </ac:picMkLst>
        </pc:picChg>
      </pc:sldChg>
      <pc:sldChg chg="addSp delSp modSp new mod">
        <pc:chgData name="Tracey Ahern" userId="6284e5dc-9018-4270-b58a-d11514442753" providerId="ADAL" clId="{664133EE-F4E1-448A-B19C-B536EFB9A858}" dt="2024-06-07T07:28:37.702" v="1301" actId="1076"/>
        <pc:sldMkLst>
          <pc:docMk/>
          <pc:sldMk cId="1280487847" sldId="282"/>
        </pc:sldMkLst>
        <pc:spChg chg="del mod">
          <ac:chgData name="Tracey Ahern" userId="6284e5dc-9018-4270-b58a-d11514442753" providerId="ADAL" clId="{664133EE-F4E1-448A-B19C-B536EFB9A858}" dt="2024-06-05T03:21:14.694" v="784" actId="478"/>
          <ac:spMkLst>
            <pc:docMk/>
            <pc:sldMk cId="1280487847" sldId="282"/>
            <ac:spMk id="2" creationId="{DCE3F594-402B-F856-EE04-71B3D8F01EF3}"/>
          </ac:spMkLst>
        </pc:spChg>
        <pc:spChg chg="add del mod">
          <ac:chgData name="Tracey Ahern" userId="6284e5dc-9018-4270-b58a-d11514442753" providerId="ADAL" clId="{664133EE-F4E1-448A-B19C-B536EFB9A858}" dt="2024-06-05T03:21:20.505" v="785" actId="478"/>
          <ac:spMkLst>
            <pc:docMk/>
            <pc:sldMk cId="1280487847" sldId="282"/>
            <ac:spMk id="4" creationId="{6E1940F7-07A8-293A-A485-7A54D0323D20}"/>
          </ac:spMkLst>
        </pc:spChg>
        <pc:picChg chg="add del mod">
          <ac:chgData name="Tracey Ahern" userId="6284e5dc-9018-4270-b58a-d11514442753" providerId="ADAL" clId="{664133EE-F4E1-448A-B19C-B536EFB9A858}" dt="2024-06-05T03:26:11.114" v="792" actId="478"/>
          <ac:picMkLst>
            <pc:docMk/>
            <pc:sldMk cId="1280487847" sldId="282"/>
            <ac:picMk id="6" creationId="{9EC1D1F3-4B6B-C257-04CF-81ED2BDEC920}"/>
          </ac:picMkLst>
        </pc:picChg>
        <pc:picChg chg="add mod">
          <ac:chgData name="Tracey Ahern" userId="6284e5dc-9018-4270-b58a-d11514442753" providerId="ADAL" clId="{664133EE-F4E1-448A-B19C-B536EFB9A858}" dt="2024-06-07T07:28:37.702" v="1301" actId="1076"/>
          <ac:picMkLst>
            <pc:docMk/>
            <pc:sldMk cId="1280487847" sldId="282"/>
            <ac:picMk id="8" creationId="{50C14DBB-BD8E-A2FA-7C72-4A758A8343F9}"/>
          </ac:picMkLst>
        </pc:picChg>
        <pc:picChg chg="add mod">
          <ac:chgData name="Tracey Ahern" userId="6284e5dc-9018-4270-b58a-d11514442753" providerId="ADAL" clId="{664133EE-F4E1-448A-B19C-B536EFB9A858}" dt="2024-06-05T06:23:24.176" v="982" actId="14100"/>
          <ac:picMkLst>
            <pc:docMk/>
            <pc:sldMk cId="1280487847" sldId="282"/>
            <ac:picMk id="10" creationId="{325BF741-BF44-2ABB-23C6-4A2E5BF43567}"/>
          </ac:picMkLst>
        </pc:picChg>
        <pc:picChg chg="add mod">
          <ac:chgData name="Tracey Ahern" userId="6284e5dc-9018-4270-b58a-d11514442753" providerId="ADAL" clId="{664133EE-F4E1-448A-B19C-B536EFB9A858}" dt="2024-06-05T06:23:28.560" v="984" actId="14100"/>
          <ac:picMkLst>
            <pc:docMk/>
            <pc:sldMk cId="1280487847" sldId="282"/>
            <ac:picMk id="12" creationId="{6256D49B-38B2-BA81-A269-171D392E9289}"/>
          </ac:picMkLst>
        </pc:picChg>
        <pc:picChg chg="add mod">
          <ac:chgData name="Tracey Ahern" userId="6284e5dc-9018-4270-b58a-d11514442753" providerId="ADAL" clId="{664133EE-F4E1-448A-B19C-B536EFB9A858}" dt="2024-06-05T05:29:27.850" v="892" actId="1076"/>
          <ac:picMkLst>
            <pc:docMk/>
            <pc:sldMk cId="1280487847" sldId="282"/>
            <ac:picMk id="13" creationId="{84D5EE99-FB3A-4AE5-BA5C-2B3A15410C9D}"/>
          </ac:picMkLst>
        </pc:picChg>
        <pc:picChg chg="add mod">
          <ac:chgData name="Tracey Ahern" userId="6284e5dc-9018-4270-b58a-d11514442753" providerId="ADAL" clId="{664133EE-F4E1-448A-B19C-B536EFB9A858}" dt="2024-06-05T05:29:25.345" v="891" actId="1076"/>
          <ac:picMkLst>
            <pc:docMk/>
            <pc:sldMk cId="1280487847" sldId="282"/>
            <ac:picMk id="14" creationId="{5968CA81-02A5-EFD7-D86A-8F2848A66E50}"/>
          </ac:picMkLst>
        </pc:picChg>
      </pc:sldChg>
      <pc:sldChg chg="addSp modSp new mod">
        <pc:chgData name="Tracey Ahern" userId="6284e5dc-9018-4270-b58a-d11514442753" providerId="ADAL" clId="{664133EE-F4E1-448A-B19C-B536EFB9A858}" dt="2024-06-05T06:24:41.425" v="986" actId="14100"/>
        <pc:sldMkLst>
          <pc:docMk/>
          <pc:sldMk cId="2163905361" sldId="283"/>
        </pc:sldMkLst>
        <pc:picChg chg="add mod">
          <ac:chgData name="Tracey Ahern" userId="6284e5dc-9018-4270-b58a-d11514442753" providerId="ADAL" clId="{664133EE-F4E1-448A-B19C-B536EFB9A858}" dt="2024-06-05T06:24:41.425" v="986" actId="14100"/>
          <ac:picMkLst>
            <pc:docMk/>
            <pc:sldMk cId="2163905361" sldId="283"/>
            <ac:picMk id="3" creationId="{EB298897-B6CA-C337-D7E0-D7683F8A901E}"/>
          </ac:picMkLst>
        </pc:picChg>
        <pc:picChg chg="add mod">
          <ac:chgData name="Tracey Ahern" userId="6284e5dc-9018-4270-b58a-d11514442753" providerId="ADAL" clId="{664133EE-F4E1-448A-B19C-B536EFB9A858}" dt="2024-06-05T03:28:51.814" v="812" actId="14100"/>
          <ac:picMkLst>
            <pc:docMk/>
            <pc:sldMk cId="2163905361" sldId="283"/>
            <ac:picMk id="5" creationId="{5CBB8E9B-654C-BE1E-810B-F1D077A1EBB4}"/>
          </ac:picMkLst>
        </pc:picChg>
        <pc:picChg chg="add mod">
          <ac:chgData name="Tracey Ahern" userId="6284e5dc-9018-4270-b58a-d11514442753" providerId="ADAL" clId="{664133EE-F4E1-448A-B19C-B536EFB9A858}" dt="2024-06-05T05:29:40.812" v="895" actId="1076"/>
          <ac:picMkLst>
            <pc:docMk/>
            <pc:sldMk cId="2163905361" sldId="283"/>
            <ac:picMk id="6" creationId="{338E3EE1-1057-67E3-7E0C-7A9B74C4D4C9}"/>
          </ac:picMkLst>
        </pc:picChg>
        <pc:picChg chg="add mod">
          <ac:chgData name="Tracey Ahern" userId="6284e5dc-9018-4270-b58a-d11514442753" providerId="ADAL" clId="{664133EE-F4E1-448A-B19C-B536EFB9A858}" dt="2024-06-05T05:29:37.258" v="894" actId="1076"/>
          <ac:picMkLst>
            <pc:docMk/>
            <pc:sldMk cId="2163905361" sldId="283"/>
            <ac:picMk id="7" creationId="{8F0C437A-9150-0394-4C5C-F317B85DF754}"/>
          </ac:picMkLst>
        </pc:picChg>
      </pc:sldChg>
      <pc:sldChg chg="addSp modSp new del mod">
        <pc:chgData name="Tracey Ahern" userId="6284e5dc-9018-4270-b58a-d11514442753" providerId="ADAL" clId="{664133EE-F4E1-448A-B19C-B536EFB9A858}" dt="2024-06-05T05:24:44.215" v="826" actId="47"/>
        <pc:sldMkLst>
          <pc:docMk/>
          <pc:sldMk cId="2051415399" sldId="284"/>
        </pc:sldMkLst>
        <pc:picChg chg="add mod">
          <ac:chgData name="Tracey Ahern" userId="6284e5dc-9018-4270-b58a-d11514442753" providerId="ADAL" clId="{664133EE-F4E1-448A-B19C-B536EFB9A858}" dt="2024-06-05T05:24:08.638" v="821" actId="1076"/>
          <ac:picMkLst>
            <pc:docMk/>
            <pc:sldMk cId="2051415399" sldId="284"/>
            <ac:picMk id="3" creationId="{9C411F5B-3CE6-5914-37A7-9359D70EC908}"/>
          </ac:picMkLst>
        </pc:picChg>
      </pc:sldChg>
      <pc:sldChg chg="addSp delSp modSp mod modNotesTx">
        <pc:chgData name="Tracey Ahern" userId="6284e5dc-9018-4270-b58a-d11514442753" providerId="ADAL" clId="{664133EE-F4E1-448A-B19C-B536EFB9A858}" dt="2024-06-07T07:09:20.027" v="1127" actId="20577"/>
        <pc:sldMkLst>
          <pc:docMk/>
          <pc:sldMk cId="2570842820" sldId="284"/>
        </pc:sldMkLst>
        <pc:spChg chg="add mod">
          <ac:chgData name="Tracey Ahern" userId="6284e5dc-9018-4270-b58a-d11514442753" providerId="ADAL" clId="{664133EE-F4E1-448A-B19C-B536EFB9A858}" dt="2024-06-05T23:04:47.011" v="1072" actId="14100"/>
          <ac:spMkLst>
            <pc:docMk/>
            <pc:sldMk cId="2570842820" sldId="284"/>
            <ac:spMk id="3" creationId="{87760C6A-5818-F8CE-7B63-51278B1FFD6C}"/>
          </ac:spMkLst>
        </pc:spChg>
        <pc:picChg chg="del">
          <ac:chgData name="Tracey Ahern" userId="6284e5dc-9018-4270-b58a-d11514442753" providerId="ADAL" clId="{664133EE-F4E1-448A-B19C-B536EFB9A858}" dt="2024-06-05T05:51:58.828" v="939" actId="478"/>
          <ac:picMkLst>
            <pc:docMk/>
            <pc:sldMk cId="2570842820" sldId="284"/>
            <ac:picMk id="4" creationId="{DB9B4F4C-A1D8-F0D3-5F25-2A6882E0C539}"/>
          </ac:picMkLst>
        </pc:picChg>
        <pc:picChg chg="add mod">
          <ac:chgData name="Tracey Ahern" userId="6284e5dc-9018-4270-b58a-d11514442753" providerId="ADAL" clId="{664133EE-F4E1-448A-B19C-B536EFB9A858}" dt="2024-06-05T22:27:30.060" v="1002" actId="1076"/>
          <ac:picMkLst>
            <pc:docMk/>
            <pc:sldMk cId="2570842820" sldId="284"/>
            <ac:picMk id="7" creationId="{AD27ACBC-6EA9-40AD-16C4-58EB04671DBB}"/>
          </ac:picMkLst>
        </pc:picChg>
        <pc:picChg chg="add mod">
          <ac:chgData name="Tracey Ahern" userId="6284e5dc-9018-4270-b58a-d11514442753" providerId="ADAL" clId="{664133EE-F4E1-448A-B19C-B536EFB9A858}" dt="2024-06-05T22:27:33.083" v="1003" actId="14100"/>
          <ac:picMkLst>
            <pc:docMk/>
            <pc:sldMk cId="2570842820" sldId="284"/>
            <ac:picMk id="9" creationId="{6C9E0E7F-FF7E-5221-F817-4BFD56BBC4A5}"/>
          </ac:picMkLst>
        </pc:picChg>
      </pc:sldChg>
    </pc:docChg>
  </pc:docChgLst>
  <pc:docChgLst>
    <pc:chgData name="Jane Hawkeswood" userId="63bada2e-462c-4af3-bfba-3429ca74680e" providerId="ADAL" clId="{E2AC27AA-79E7-4A9A-9EE0-8021F1E94044}"/>
    <pc:docChg chg="modSld">
      <pc:chgData name="Jane Hawkeswood" userId="63bada2e-462c-4af3-bfba-3429ca74680e" providerId="ADAL" clId="{E2AC27AA-79E7-4A9A-9EE0-8021F1E94044}" dt="2024-06-17T23:36:28.588" v="0" actId="1076"/>
      <pc:docMkLst>
        <pc:docMk/>
      </pc:docMkLst>
      <pc:sldChg chg="modSp mod">
        <pc:chgData name="Jane Hawkeswood" userId="63bada2e-462c-4af3-bfba-3429ca74680e" providerId="ADAL" clId="{E2AC27AA-79E7-4A9A-9EE0-8021F1E94044}" dt="2024-06-17T23:36:28.588" v="0" actId="1076"/>
        <pc:sldMkLst>
          <pc:docMk/>
          <pc:sldMk cId="1016595004" sldId="285"/>
        </pc:sldMkLst>
        <pc:picChg chg="mod">
          <ac:chgData name="Jane Hawkeswood" userId="63bada2e-462c-4af3-bfba-3429ca74680e" providerId="ADAL" clId="{E2AC27AA-79E7-4A9A-9EE0-8021F1E94044}" dt="2024-06-17T23:36:28.588" v="0" actId="1076"/>
          <ac:picMkLst>
            <pc:docMk/>
            <pc:sldMk cId="1016595004" sldId="285"/>
            <ac:picMk id="9" creationId="{5DC60780-5D19-C170-5384-78360AA9858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67F10-E4B4-4901-A996-EFCCDBC44FF8}" type="datetimeFigureOut">
              <a:rPr lang="en-AU" smtClean="0"/>
              <a:t>26/06/2024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6C37F-D007-496B-BD40-B80CEA689DDF}" type="slidenum">
              <a:rPr lang="en-AU" smtClean="0"/>
              <a:t>‹#›</a:t>
            </a:fld>
            <a:endParaRPr lang="en-AU"/>
          </a:p>
        </p:txBody>
      </p:sp>
    </p:spTree>
    <p:extLst>
      <p:ext uri="{BB962C8B-B14F-4D97-AF65-F5344CB8AC3E}">
        <p14:creationId xmlns:p14="http://schemas.microsoft.com/office/powerpoint/2010/main" val="308017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To start today, I would like to acknowledge the </a:t>
            </a:r>
            <a:r>
              <a:rPr lang="en-AU" sz="1200" err="1">
                <a:effectLst/>
                <a:latin typeface="Calibri" panose="020F0502020204030204" pitchFamily="34" charset="0"/>
                <a:ea typeface="Calibri" panose="020F0502020204030204" pitchFamily="34" charset="0"/>
                <a:cs typeface="Times New Roman" panose="02020603050405020304" pitchFamily="18" charset="0"/>
              </a:rPr>
              <a:t>Juru</a:t>
            </a:r>
            <a:r>
              <a:rPr lang="en-AU" sz="1200">
                <a:effectLst/>
                <a:latin typeface="Calibri" panose="020F0502020204030204" pitchFamily="34" charset="0"/>
                <a:ea typeface="Calibri" panose="020F0502020204030204" pitchFamily="34" charset="0"/>
                <a:cs typeface="Times New Roman" panose="02020603050405020304" pitchFamily="18" charset="0"/>
              </a:rPr>
              <a:t> people of the Birri Gubba Nation who have been caring for the lands known as Ayr for many generations.  This was and always will be their land.  I pay my respects to Elders past and present and extend that respect to other Aboriginal peoples and Torres Strait Islander peoples who are present here today.</a:t>
            </a:r>
          </a:p>
          <a:p>
            <a:pPr>
              <a:lnSpc>
                <a:spcPct val="107000"/>
              </a:lnSpc>
              <a:spcAft>
                <a:spcPts val="800"/>
              </a:spcAft>
            </a:pP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 artwork on display here was chosen to accompany my acknowledgement to country because it explores the local artist, </a:t>
            </a:r>
            <a:r>
              <a:rPr lang="en-AU" sz="1200" err="1">
                <a:effectLst/>
                <a:latin typeface="Calibri" panose="020F0502020204030204" pitchFamily="34" charset="0"/>
                <a:ea typeface="Calibri" panose="020F0502020204030204" pitchFamily="34" charset="0"/>
                <a:cs typeface="Times New Roman" panose="02020603050405020304" pitchFamily="18" charset="0"/>
              </a:rPr>
              <a:t>Aicey</a:t>
            </a:r>
            <a:r>
              <a:rPr lang="en-AU" sz="1200">
                <a:effectLst/>
                <a:latin typeface="Calibri" panose="020F0502020204030204" pitchFamily="34" charset="0"/>
                <a:ea typeface="Calibri" panose="020F0502020204030204" pitchFamily="34" charset="0"/>
                <a:cs typeface="Times New Roman" panose="02020603050405020304" pitchFamily="18" charset="0"/>
              </a:rPr>
              <a:t> Zaro’s connection to Country and place through his mother and her Country.  The artist’s mother is a </a:t>
            </a:r>
            <a:r>
              <a:rPr lang="en-AU" sz="1200" err="1">
                <a:effectLst/>
                <a:latin typeface="Calibri" panose="020F0502020204030204" pitchFamily="34" charset="0"/>
                <a:ea typeface="Calibri" panose="020F0502020204030204" pitchFamily="34" charset="0"/>
                <a:cs typeface="Times New Roman" panose="02020603050405020304" pitchFamily="18" charset="0"/>
              </a:rPr>
              <a:t>Juru</a:t>
            </a:r>
            <a:r>
              <a:rPr lang="en-AU" sz="1200">
                <a:effectLst/>
                <a:latin typeface="Calibri" panose="020F0502020204030204" pitchFamily="34" charset="0"/>
                <a:ea typeface="Calibri" panose="020F0502020204030204" pitchFamily="34" charset="0"/>
                <a:cs typeface="Times New Roman" panose="02020603050405020304" pitchFamily="18" charset="0"/>
              </a:rPr>
              <a:t> Traditional Owner of the </a:t>
            </a:r>
            <a:r>
              <a:rPr lang="en-AU" sz="1200" err="1">
                <a:effectLst/>
                <a:latin typeface="Calibri" panose="020F0502020204030204" pitchFamily="34" charset="0"/>
                <a:ea typeface="Calibri" panose="020F0502020204030204" pitchFamily="34" charset="0"/>
                <a:cs typeface="Times New Roman" panose="02020603050405020304" pitchFamily="18" charset="0"/>
              </a:rPr>
              <a:t>Birrigubba</a:t>
            </a:r>
            <a:r>
              <a:rPr lang="en-AU" sz="1200">
                <a:effectLst/>
                <a:latin typeface="Calibri" panose="020F0502020204030204" pitchFamily="34" charset="0"/>
                <a:ea typeface="Calibri" panose="020F0502020204030204" pitchFamily="34" charset="0"/>
                <a:cs typeface="Times New Roman" panose="02020603050405020304" pitchFamily="18" charset="0"/>
              </a:rPr>
              <a:t> Clan, the people of the area in which both the artist, and myself are based.</a:t>
            </a:r>
          </a:p>
          <a:p>
            <a:endParaRPr lang="en-AU"/>
          </a:p>
        </p:txBody>
      </p:sp>
      <p:sp>
        <p:nvSpPr>
          <p:cNvPr id="4" name="Slide Number Placeholder 3"/>
          <p:cNvSpPr>
            <a:spLocks noGrp="1"/>
          </p:cNvSpPr>
          <p:nvPr>
            <p:ph type="sldNum" sz="quarter" idx="5"/>
          </p:nvPr>
        </p:nvSpPr>
        <p:spPr/>
        <p:txBody>
          <a:bodyPr/>
          <a:lstStyle/>
          <a:p>
            <a:fld id="{3B76C37F-D007-496B-BD40-B80CEA689DDF}" type="slidenum">
              <a:rPr lang="en-AU" smtClean="0"/>
              <a:t>2</a:t>
            </a:fld>
            <a:endParaRPr lang="en-AU"/>
          </a:p>
        </p:txBody>
      </p:sp>
    </p:spTree>
    <p:extLst>
      <p:ext uri="{BB962C8B-B14F-4D97-AF65-F5344CB8AC3E}">
        <p14:creationId xmlns:p14="http://schemas.microsoft.com/office/powerpoint/2010/main" val="278468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6C37F-D007-496B-BD40-B80CEA689D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37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Registered Nurses</a:t>
            </a:r>
          </a:p>
          <a:p>
            <a:r>
              <a:rPr lang="en-US" sz="1200"/>
              <a:t>Cohort size varies each study period </a:t>
            </a:r>
            <a:r>
              <a:rPr lang="en-US" sz="1100"/>
              <a:t>(approx. n=450)</a:t>
            </a:r>
          </a:p>
          <a:p>
            <a:r>
              <a:rPr lang="en-US" sz="1200"/>
              <a:t>Online, Australia-wide</a:t>
            </a:r>
          </a:p>
          <a:p>
            <a:r>
              <a:rPr lang="en-US" sz="1200"/>
              <a:t>70% full time, 30% part-time</a:t>
            </a:r>
          </a:p>
          <a:p>
            <a:r>
              <a:rPr lang="en-US" sz="1200"/>
              <a:t>Many years since previous study</a:t>
            </a:r>
          </a:p>
          <a:p>
            <a:endParaRPr lang="en-AU"/>
          </a:p>
        </p:txBody>
      </p:sp>
      <p:sp>
        <p:nvSpPr>
          <p:cNvPr id="4" name="Slide Number Placeholder 3"/>
          <p:cNvSpPr>
            <a:spLocks noGrp="1"/>
          </p:cNvSpPr>
          <p:nvPr>
            <p:ph type="sldNum" sz="quarter" idx="5"/>
          </p:nvPr>
        </p:nvSpPr>
        <p:spPr/>
        <p:txBody>
          <a:bodyPr/>
          <a:lstStyle/>
          <a:p>
            <a:fld id="{3B76C37F-D007-496B-BD40-B80CEA689DDF}" type="slidenum">
              <a:rPr lang="en-AU" smtClean="0"/>
              <a:t>4</a:t>
            </a:fld>
            <a:endParaRPr lang="en-AU"/>
          </a:p>
        </p:txBody>
      </p:sp>
    </p:spTree>
    <p:extLst>
      <p:ext uri="{BB962C8B-B14F-4D97-AF65-F5344CB8AC3E}">
        <p14:creationId xmlns:p14="http://schemas.microsoft.com/office/powerpoint/2010/main" val="426007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76C37F-D007-496B-BD40-B80CEA689DDF}" type="slidenum">
              <a:rPr lang="en-AU" smtClean="0"/>
              <a:t>5</a:t>
            </a:fld>
            <a:endParaRPr lang="en-AU"/>
          </a:p>
        </p:txBody>
      </p:sp>
    </p:spTree>
    <p:extLst>
      <p:ext uri="{BB962C8B-B14F-4D97-AF65-F5344CB8AC3E}">
        <p14:creationId xmlns:p14="http://schemas.microsoft.com/office/powerpoint/2010/main" val="17005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76C37F-D007-496B-BD40-B80CEA689DDF}" type="slidenum">
              <a:rPr lang="en-AU" smtClean="0"/>
              <a:t>6</a:t>
            </a:fld>
            <a:endParaRPr lang="en-AU"/>
          </a:p>
        </p:txBody>
      </p:sp>
    </p:spTree>
    <p:extLst>
      <p:ext uri="{BB962C8B-B14F-4D97-AF65-F5344CB8AC3E}">
        <p14:creationId xmlns:p14="http://schemas.microsoft.com/office/powerpoint/2010/main" val="252407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76C37F-D007-496B-BD40-B80CEA689DDF}" type="slidenum">
              <a:rPr lang="en-AU" smtClean="0"/>
              <a:t>7</a:t>
            </a:fld>
            <a:endParaRPr lang="en-AU"/>
          </a:p>
        </p:txBody>
      </p:sp>
    </p:spTree>
    <p:extLst>
      <p:ext uri="{BB962C8B-B14F-4D97-AF65-F5344CB8AC3E}">
        <p14:creationId xmlns:p14="http://schemas.microsoft.com/office/powerpoint/2010/main" val="68089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76C37F-D007-496B-BD40-B80CEA689DDF}" type="slidenum">
              <a:rPr lang="en-AU" smtClean="0"/>
              <a:t>15</a:t>
            </a:fld>
            <a:endParaRPr lang="en-AU"/>
          </a:p>
        </p:txBody>
      </p:sp>
    </p:spTree>
    <p:extLst>
      <p:ext uri="{BB962C8B-B14F-4D97-AF65-F5344CB8AC3E}">
        <p14:creationId xmlns:p14="http://schemas.microsoft.com/office/powerpoint/2010/main" val="235264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6C37F-D007-496B-BD40-B80CEA689D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14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6C37F-D007-496B-BD40-B80CEA689D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216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6C37F-D007-496B-BD40-B80CEA689D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94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A75C58E-35AC-D944-AE15-81D225480CE8}"/>
              </a:ext>
            </a:extLst>
          </p:cNvPr>
          <p:cNvSpPr txBox="1">
            <a:spLocks/>
          </p:cNvSpPr>
          <p:nvPr userDrawn="1"/>
        </p:nvSpPr>
        <p:spPr>
          <a:xfrm>
            <a:off x="211069" y="167237"/>
            <a:ext cx="460570" cy="342562"/>
          </a:xfrm>
          <a:prstGeom prst="rect">
            <a:avLst/>
          </a:prstGeom>
        </p:spPr>
        <p:txBody>
          <a:bodyPr/>
          <a:lstStyle>
            <a:defPPr>
              <a:defRPr lang="en-US"/>
            </a:defPPr>
            <a:lvl1pPr marL="0" algn="l" defTabSz="914400" rtl="0" eaLnBrk="1" latinLnBrk="0" hangingPunct="1">
              <a:defRPr sz="14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A6F528-5FD8-2D4C-A50E-2D0CF89D053C}" type="slidenum">
              <a:rPr lang="en-US" smtClean="0"/>
              <a:pPr/>
              <a:t>‹#›</a:t>
            </a:fld>
            <a:endParaRPr lang="en-US"/>
          </a:p>
        </p:txBody>
      </p:sp>
    </p:spTree>
    <p:extLst>
      <p:ext uri="{BB962C8B-B14F-4D97-AF65-F5344CB8AC3E}">
        <p14:creationId xmlns:p14="http://schemas.microsoft.com/office/powerpoint/2010/main" val="386723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3FE4-50E5-4E48-B22E-548BD09839E0}"/>
              </a:ext>
            </a:extLst>
          </p:cNvPr>
          <p:cNvSpPr>
            <a:spLocks noGrp="1"/>
          </p:cNvSpPr>
          <p:nvPr>
            <p:ph type="title"/>
          </p:nvPr>
        </p:nvSpPr>
        <p:spPr>
          <a:xfrm>
            <a:off x="597028" y="457200"/>
            <a:ext cx="3932237" cy="1600200"/>
          </a:xfrm>
          <a:prstGeom prst="rect">
            <a:avLst/>
          </a:prstGeom>
        </p:spPr>
        <p:txBody>
          <a:bodyPr anchor="b"/>
          <a:lstStyle>
            <a:lvl1pPr>
              <a:defRPr sz="3200" b="0" i="0">
                <a:latin typeface="Playfair Display"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DF307AEE-60E2-7E43-A304-F490370BE0CE}"/>
              </a:ext>
            </a:extLst>
          </p:cNvPr>
          <p:cNvSpPr>
            <a:spLocks noGrp="1"/>
          </p:cNvSpPr>
          <p:nvPr>
            <p:ph type="pic" idx="1"/>
          </p:nvPr>
        </p:nvSpPr>
        <p:spPr>
          <a:xfrm>
            <a:off x="5183188" y="987426"/>
            <a:ext cx="5312182" cy="384352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BEF2D99-0A04-9242-AB1E-FF89268B9D91}"/>
              </a:ext>
            </a:extLst>
          </p:cNvPr>
          <p:cNvSpPr>
            <a:spLocks noGrp="1"/>
          </p:cNvSpPr>
          <p:nvPr>
            <p:ph type="body" sz="half" idx="2"/>
          </p:nvPr>
        </p:nvSpPr>
        <p:spPr>
          <a:xfrm>
            <a:off x="597028" y="2057400"/>
            <a:ext cx="3932237" cy="3811588"/>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Slide Number Placeholder 5">
            <a:extLst>
              <a:ext uri="{FF2B5EF4-FFF2-40B4-BE49-F238E27FC236}">
                <a16:creationId xmlns:a16="http://schemas.microsoft.com/office/drawing/2014/main" id="{00DD0B8E-8217-A24F-B169-2F02A946266B}"/>
              </a:ext>
            </a:extLst>
          </p:cNvPr>
          <p:cNvSpPr txBox="1">
            <a:spLocks/>
          </p:cNvSpPr>
          <p:nvPr userDrawn="1"/>
        </p:nvSpPr>
        <p:spPr>
          <a:xfrm>
            <a:off x="211069" y="167237"/>
            <a:ext cx="460570" cy="342562"/>
          </a:xfrm>
          <a:prstGeom prst="rect">
            <a:avLst/>
          </a:prstGeom>
        </p:spPr>
        <p:txBody>
          <a:bodyPr/>
          <a:lstStyle>
            <a:defPPr>
              <a:defRPr lang="en-US"/>
            </a:defPPr>
            <a:lvl1pPr marL="0" algn="l" defTabSz="914400" rtl="0" eaLnBrk="1" latinLnBrk="0" hangingPunct="1">
              <a:defRPr sz="14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A6F528-5FD8-2D4C-A50E-2D0CF89D053C}" type="slidenum">
              <a:rPr lang="en-US" smtClean="0"/>
              <a:pPr/>
              <a:t>‹#›</a:t>
            </a:fld>
            <a:endParaRPr lang="en-US"/>
          </a:p>
        </p:txBody>
      </p:sp>
    </p:spTree>
    <p:extLst>
      <p:ext uri="{BB962C8B-B14F-4D97-AF65-F5344CB8AC3E}">
        <p14:creationId xmlns:p14="http://schemas.microsoft.com/office/powerpoint/2010/main" val="197343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3C16-3122-744A-B8BA-42789E1BBD0D}"/>
              </a:ext>
            </a:extLst>
          </p:cNvPr>
          <p:cNvSpPr>
            <a:spLocks noGrp="1"/>
          </p:cNvSpPr>
          <p:nvPr>
            <p:ph type="title"/>
          </p:nvPr>
        </p:nvSpPr>
        <p:spPr>
          <a:xfrm>
            <a:off x="614995" y="388418"/>
            <a:ext cx="10738805" cy="1302270"/>
          </a:xfrm>
          <a:prstGeom prst="rect">
            <a:avLst/>
          </a:prstGeom>
        </p:spPr>
        <p:txBody>
          <a:bodyPr/>
          <a:lstStyle>
            <a:lvl1pPr>
              <a:defRPr sz="4000" b="0" i="0">
                <a:latin typeface="Playfair Display" pitchFamily="2" charset="77"/>
              </a:defRPr>
            </a:lvl1pPr>
          </a:lstStyle>
          <a:p>
            <a:r>
              <a:rPr lang="en-US"/>
              <a:t>Click to edit Master title style</a:t>
            </a:r>
          </a:p>
        </p:txBody>
      </p:sp>
      <p:sp>
        <p:nvSpPr>
          <p:cNvPr id="3" name="Vertical Text Placeholder 2">
            <a:extLst>
              <a:ext uri="{FF2B5EF4-FFF2-40B4-BE49-F238E27FC236}">
                <a16:creationId xmlns:a16="http://schemas.microsoft.com/office/drawing/2014/main" id="{BF395964-BB91-6E44-A211-96CF27C79446}"/>
              </a:ext>
            </a:extLst>
          </p:cNvPr>
          <p:cNvSpPr>
            <a:spLocks noGrp="1"/>
          </p:cNvSpPr>
          <p:nvPr>
            <p:ph type="body" orient="vert" idx="1"/>
          </p:nvPr>
        </p:nvSpPr>
        <p:spPr>
          <a:xfrm>
            <a:off x="614995" y="1796433"/>
            <a:ext cx="10738805" cy="3261090"/>
          </a:xfrm>
          <a:prstGeom prst="rect">
            <a:avLst/>
          </a:prstGeom>
        </p:spPr>
        <p:txBody>
          <a:bodyPr vert="eaVert"/>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0F38C46-8726-914A-96E5-57E150F454EC}"/>
              </a:ext>
            </a:extLst>
          </p:cNvPr>
          <p:cNvSpPr txBox="1">
            <a:spLocks/>
          </p:cNvSpPr>
          <p:nvPr userDrawn="1"/>
        </p:nvSpPr>
        <p:spPr>
          <a:xfrm>
            <a:off x="211069" y="167237"/>
            <a:ext cx="460570" cy="342562"/>
          </a:xfrm>
          <a:prstGeom prst="rect">
            <a:avLst/>
          </a:prstGeom>
        </p:spPr>
        <p:txBody>
          <a:bodyPr/>
          <a:lstStyle>
            <a:defPPr>
              <a:defRPr lang="en-US"/>
            </a:defPPr>
            <a:lvl1pPr marL="0" algn="l" defTabSz="914400" rtl="0" eaLnBrk="1" latinLnBrk="0" hangingPunct="1">
              <a:defRPr sz="14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A6F528-5FD8-2D4C-A50E-2D0CF89D053C}" type="slidenum">
              <a:rPr lang="en-US" smtClean="0"/>
              <a:pPr/>
              <a:t>‹#›</a:t>
            </a:fld>
            <a:endParaRPr lang="en-US"/>
          </a:p>
        </p:txBody>
      </p:sp>
    </p:spTree>
    <p:extLst>
      <p:ext uri="{BB962C8B-B14F-4D97-AF65-F5344CB8AC3E}">
        <p14:creationId xmlns:p14="http://schemas.microsoft.com/office/powerpoint/2010/main" val="711653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D1E26-AAFD-DC4D-9727-ED2AD57526E7}"/>
              </a:ext>
            </a:extLst>
          </p:cNvPr>
          <p:cNvSpPr>
            <a:spLocks noGrp="1"/>
          </p:cNvSpPr>
          <p:nvPr>
            <p:ph type="title" orient="vert"/>
          </p:nvPr>
        </p:nvSpPr>
        <p:spPr>
          <a:xfrm>
            <a:off x="8724900" y="509799"/>
            <a:ext cx="2628900" cy="4499171"/>
          </a:xfrm>
          <a:prstGeom prst="rect">
            <a:avLst/>
          </a:prstGeom>
        </p:spPr>
        <p:txBody>
          <a:bodyPr vert="eaVert"/>
          <a:lstStyle>
            <a:lvl1pPr>
              <a:defRPr sz="4000" b="0" i="0">
                <a:latin typeface="Playfair Display" pitchFamily="2" charset="77"/>
              </a:defRPr>
            </a:lvl1pPr>
          </a:lstStyle>
          <a:p>
            <a:r>
              <a:rPr lang="en-US"/>
              <a:t>Click to edit Master title style</a:t>
            </a:r>
          </a:p>
        </p:txBody>
      </p:sp>
      <p:sp>
        <p:nvSpPr>
          <p:cNvPr id="3" name="Vertical Text Placeholder 2">
            <a:extLst>
              <a:ext uri="{FF2B5EF4-FFF2-40B4-BE49-F238E27FC236}">
                <a16:creationId xmlns:a16="http://schemas.microsoft.com/office/drawing/2014/main" id="{DD204AA2-651F-2C42-8394-969AE264FDC7}"/>
              </a:ext>
            </a:extLst>
          </p:cNvPr>
          <p:cNvSpPr>
            <a:spLocks noGrp="1"/>
          </p:cNvSpPr>
          <p:nvPr>
            <p:ph type="body" orient="vert" idx="1"/>
          </p:nvPr>
        </p:nvSpPr>
        <p:spPr>
          <a:xfrm>
            <a:off x="838200" y="509799"/>
            <a:ext cx="7734300" cy="5667164"/>
          </a:xfrm>
          <a:prstGeom prst="rect">
            <a:avLst/>
          </a:prstGeom>
        </p:spPr>
        <p:txBody>
          <a:bodyPr vert="eaVert"/>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DD65D45-F446-4742-84B6-5FBB07CC139D}"/>
              </a:ext>
            </a:extLst>
          </p:cNvPr>
          <p:cNvSpPr txBox="1">
            <a:spLocks/>
          </p:cNvSpPr>
          <p:nvPr userDrawn="1"/>
        </p:nvSpPr>
        <p:spPr>
          <a:xfrm>
            <a:off x="211069" y="167237"/>
            <a:ext cx="460570" cy="342562"/>
          </a:xfrm>
          <a:prstGeom prst="rect">
            <a:avLst/>
          </a:prstGeom>
        </p:spPr>
        <p:txBody>
          <a:bodyPr/>
          <a:lstStyle>
            <a:defPPr>
              <a:defRPr lang="en-US"/>
            </a:defPPr>
            <a:lvl1pPr marL="0" algn="l" defTabSz="914400" rtl="0" eaLnBrk="1" latinLnBrk="0" hangingPunct="1">
              <a:defRPr sz="14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A6F528-5FD8-2D4C-A50E-2D0CF89D053C}" type="slidenum">
              <a:rPr lang="en-US" smtClean="0"/>
              <a:pPr/>
              <a:t>‹#›</a:t>
            </a:fld>
            <a:endParaRPr lang="en-US"/>
          </a:p>
        </p:txBody>
      </p:sp>
    </p:spTree>
    <p:extLst>
      <p:ext uri="{BB962C8B-B14F-4D97-AF65-F5344CB8AC3E}">
        <p14:creationId xmlns:p14="http://schemas.microsoft.com/office/powerpoint/2010/main" val="258031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B6BC-D639-F449-A88A-1DFC5F88DFCF}"/>
              </a:ext>
            </a:extLst>
          </p:cNvPr>
          <p:cNvSpPr>
            <a:spLocks noGrp="1"/>
          </p:cNvSpPr>
          <p:nvPr>
            <p:ph type="ctrTitle"/>
          </p:nvPr>
        </p:nvSpPr>
        <p:spPr>
          <a:xfrm>
            <a:off x="1524000" y="1122363"/>
            <a:ext cx="9144000" cy="2387600"/>
          </a:xfrm>
          <a:prstGeom prst="rect">
            <a:avLst/>
          </a:prstGeom>
        </p:spPr>
        <p:txBody>
          <a:bodyPr anchor="b"/>
          <a:lstStyle>
            <a:lvl1pPr algn="ctr">
              <a:defRPr sz="4800" b="0" i="0">
                <a:latin typeface="Playfair Display"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FF801EE0-34F8-494E-BC45-9C050EC0F4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21C40B2B-396F-0249-8F87-909001602541}"/>
              </a:ext>
            </a:extLst>
          </p:cNvPr>
          <p:cNvSpPr>
            <a:spLocks noGrp="1"/>
          </p:cNvSpPr>
          <p:nvPr>
            <p:ph type="sldNum" sz="quarter" idx="12"/>
          </p:nvPr>
        </p:nvSpPr>
        <p:spPr>
          <a:xfrm>
            <a:off x="211069" y="167237"/>
            <a:ext cx="460570" cy="342562"/>
          </a:xfrm>
          <a:prstGeom prst="rect">
            <a:avLst/>
          </a:prstGeom>
        </p:spPr>
        <p:txBody>
          <a:bodyPr/>
          <a:lstStyle>
            <a:lvl1pPr>
              <a:defRPr sz="1400" b="0" i="0">
                <a:latin typeface="Arial" panose="020B0604020202020204" pitchFamily="34" charset="0"/>
                <a:cs typeface="Arial" panose="020B0604020202020204" pitchFamily="34" charset="0"/>
              </a:defRPr>
            </a:lvl1pPr>
          </a:lstStyle>
          <a:p>
            <a:fld id="{9BA6F528-5FD8-2D4C-A50E-2D0CF89D053C}" type="slidenum">
              <a:rPr lang="en-US" smtClean="0"/>
              <a:pPr/>
              <a:t>‹#›</a:t>
            </a:fld>
            <a:endParaRPr lang="en-US"/>
          </a:p>
        </p:txBody>
      </p:sp>
    </p:spTree>
    <p:extLst>
      <p:ext uri="{BB962C8B-B14F-4D97-AF65-F5344CB8AC3E}">
        <p14:creationId xmlns:p14="http://schemas.microsoft.com/office/powerpoint/2010/main" val="149850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DA715-AC41-AF40-B8C0-6EBCEFE7D610}"/>
              </a:ext>
            </a:extLst>
          </p:cNvPr>
          <p:cNvSpPr>
            <a:spLocks noGrp="1"/>
          </p:cNvSpPr>
          <p:nvPr>
            <p:ph type="title"/>
          </p:nvPr>
        </p:nvSpPr>
        <p:spPr>
          <a:xfrm>
            <a:off x="614995" y="582627"/>
            <a:ext cx="10738805" cy="1108061"/>
          </a:xfrm>
          <a:prstGeom prst="rect">
            <a:avLst/>
          </a:prstGeom>
        </p:spPr>
        <p:txBody>
          <a:bodyPr/>
          <a:lstStyle>
            <a:lvl1pPr>
              <a:defRPr sz="4000" b="0" i="0">
                <a:latin typeface="Playfair Display"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9C808C3-5F10-8943-AFE3-F9FE50DE4E15}"/>
              </a:ext>
            </a:extLst>
          </p:cNvPr>
          <p:cNvSpPr>
            <a:spLocks noGrp="1"/>
          </p:cNvSpPr>
          <p:nvPr>
            <p:ph idx="1"/>
          </p:nvPr>
        </p:nvSpPr>
        <p:spPr>
          <a:xfrm>
            <a:off x="614995" y="1925903"/>
            <a:ext cx="10738805" cy="4251059"/>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13D5C1F-B630-214F-9A2B-48246003F226}"/>
              </a:ext>
            </a:extLst>
          </p:cNvPr>
          <p:cNvSpPr>
            <a:spLocks noGrp="1"/>
          </p:cNvSpPr>
          <p:nvPr>
            <p:ph type="sldNum" sz="quarter" idx="12"/>
          </p:nvPr>
        </p:nvSpPr>
        <p:spPr>
          <a:xfrm>
            <a:off x="211069" y="167237"/>
            <a:ext cx="460570" cy="342562"/>
          </a:xfrm>
          <a:prstGeom prst="rect">
            <a:avLst/>
          </a:prstGeom>
        </p:spPr>
        <p:txBody>
          <a:bodyPr/>
          <a:lstStyle>
            <a:lvl1pPr>
              <a:defRPr sz="1400" b="0" i="0">
                <a:latin typeface="Arial" panose="020B0604020202020204" pitchFamily="34" charset="0"/>
                <a:cs typeface="Arial" panose="020B0604020202020204" pitchFamily="34" charset="0"/>
              </a:defRPr>
            </a:lvl1pPr>
          </a:lstStyle>
          <a:p>
            <a:fld id="{9BA6F528-5FD8-2D4C-A50E-2D0CF89D053C}" type="slidenum">
              <a:rPr lang="en-US" smtClean="0"/>
              <a:pPr/>
              <a:t>‹#›</a:t>
            </a:fld>
            <a:endParaRPr lang="en-US"/>
          </a:p>
        </p:txBody>
      </p:sp>
    </p:spTree>
    <p:extLst>
      <p:ext uri="{BB962C8B-B14F-4D97-AF65-F5344CB8AC3E}">
        <p14:creationId xmlns:p14="http://schemas.microsoft.com/office/powerpoint/2010/main" val="234199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16DF-0EC1-F346-80D4-05F77DFC9610}"/>
              </a:ext>
            </a:extLst>
          </p:cNvPr>
          <p:cNvSpPr>
            <a:spLocks noGrp="1"/>
          </p:cNvSpPr>
          <p:nvPr>
            <p:ph type="title"/>
          </p:nvPr>
        </p:nvSpPr>
        <p:spPr>
          <a:xfrm>
            <a:off x="614995" y="1523622"/>
            <a:ext cx="10572244" cy="2852737"/>
          </a:xfrm>
          <a:prstGeom prst="rect">
            <a:avLst/>
          </a:prstGeom>
        </p:spPr>
        <p:txBody>
          <a:bodyPr anchor="b"/>
          <a:lstStyle>
            <a:lvl1pPr>
              <a:defRPr sz="4000" b="0" i="0">
                <a:latin typeface="Playfair Display"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4185FF31-AF75-F14B-B569-24216365F649}"/>
              </a:ext>
            </a:extLst>
          </p:cNvPr>
          <p:cNvSpPr>
            <a:spLocks noGrp="1"/>
          </p:cNvSpPr>
          <p:nvPr>
            <p:ph type="body" idx="1"/>
          </p:nvPr>
        </p:nvSpPr>
        <p:spPr>
          <a:xfrm>
            <a:off x="614995" y="4531541"/>
            <a:ext cx="10732455" cy="1558110"/>
          </a:xfrm>
          <a:prstGeom prst="rect">
            <a:avLst/>
          </a:prstGeom>
        </p:spPr>
        <p:txBody>
          <a:bodyPr/>
          <a:lstStyle>
            <a:lvl1pPr marL="0" indent="0">
              <a:buNone/>
              <a:defRPr sz="2400" b="0" i="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a:extLst>
              <a:ext uri="{FF2B5EF4-FFF2-40B4-BE49-F238E27FC236}">
                <a16:creationId xmlns:a16="http://schemas.microsoft.com/office/drawing/2014/main" id="{8117A05C-902F-C442-AF33-2BF2685695D6}"/>
              </a:ext>
            </a:extLst>
          </p:cNvPr>
          <p:cNvSpPr>
            <a:spLocks noGrp="1"/>
          </p:cNvSpPr>
          <p:nvPr>
            <p:ph type="sldNum" sz="quarter" idx="12"/>
          </p:nvPr>
        </p:nvSpPr>
        <p:spPr>
          <a:xfrm>
            <a:off x="211069" y="167237"/>
            <a:ext cx="460570" cy="342562"/>
          </a:xfrm>
          <a:prstGeom prst="rect">
            <a:avLst/>
          </a:prstGeom>
        </p:spPr>
        <p:txBody>
          <a:bodyPr/>
          <a:lstStyle>
            <a:lvl1pPr>
              <a:defRPr sz="1400" b="0" i="0">
                <a:latin typeface="Arial" panose="020B0604020202020204" pitchFamily="34" charset="0"/>
                <a:cs typeface="Arial" panose="020B0604020202020204" pitchFamily="34" charset="0"/>
              </a:defRPr>
            </a:lvl1pPr>
          </a:lstStyle>
          <a:p>
            <a:fld id="{9BA6F528-5FD8-2D4C-A50E-2D0CF89D053C}" type="slidenum">
              <a:rPr lang="en-US" smtClean="0"/>
              <a:pPr/>
              <a:t>‹#›</a:t>
            </a:fld>
            <a:endParaRPr lang="en-US"/>
          </a:p>
        </p:txBody>
      </p:sp>
    </p:spTree>
    <p:extLst>
      <p:ext uri="{BB962C8B-B14F-4D97-AF65-F5344CB8AC3E}">
        <p14:creationId xmlns:p14="http://schemas.microsoft.com/office/powerpoint/2010/main" val="294422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DEC3-DB74-434A-99CE-E20838897CBE}"/>
              </a:ext>
            </a:extLst>
          </p:cNvPr>
          <p:cNvSpPr>
            <a:spLocks noGrp="1"/>
          </p:cNvSpPr>
          <p:nvPr>
            <p:ph type="title"/>
          </p:nvPr>
        </p:nvSpPr>
        <p:spPr>
          <a:xfrm>
            <a:off x="614995" y="509799"/>
            <a:ext cx="10738805" cy="1180889"/>
          </a:xfrm>
          <a:prstGeom prst="rect">
            <a:avLst/>
          </a:prstGeom>
        </p:spPr>
        <p:txBody>
          <a:bodyPr/>
          <a:lstStyle>
            <a:lvl1pPr>
              <a:defRPr b="0" i="0">
                <a:latin typeface="Playfair Display"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C555A9C3-FA74-C049-8D0D-92679EF7627E}"/>
              </a:ext>
            </a:extLst>
          </p:cNvPr>
          <p:cNvSpPr>
            <a:spLocks noGrp="1"/>
          </p:cNvSpPr>
          <p:nvPr>
            <p:ph sz="half" idx="1"/>
          </p:nvPr>
        </p:nvSpPr>
        <p:spPr>
          <a:xfrm>
            <a:off x="614995" y="1830542"/>
            <a:ext cx="5181600" cy="4351338"/>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647BE7-FEA8-C044-AA55-4F1B16D7F87D}"/>
              </a:ext>
            </a:extLst>
          </p:cNvPr>
          <p:cNvSpPr>
            <a:spLocks noGrp="1"/>
          </p:cNvSpPr>
          <p:nvPr>
            <p:ph sz="half" idx="2"/>
          </p:nvPr>
        </p:nvSpPr>
        <p:spPr>
          <a:xfrm>
            <a:off x="6044750" y="1830541"/>
            <a:ext cx="5211946" cy="4346421"/>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A50D2B1-0A8C-4444-9139-2E9BC5555F5D}"/>
              </a:ext>
            </a:extLst>
          </p:cNvPr>
          <p:cNvSpPr>
            <a:spLocks noGrp="1"/>
          </p:cNvSpPr>
          <p:nvPr>
            <p:ph type="sldNum" sz="quarter" idx="12"/>
          </p:nvPr>
        </p:nvSpPr>
        <p:spPr>
          <a:xfrm>
            <a:off x="211069" y="167237"/>
            <a:ext cx="460570" cy="342562"/>
          </a:xfrm>
          <a:prstGeom prst="rect">
            <a:avLst/>
          </a:prstGeom>
        </p:spPr>
        <p:txBody>
          <a:bodyPr/>
          <a:lstStyle>
            <a:lvl1pPr>
              <a:defRPr sz="1400" b="0" i="0">
                <a:latin typeface="Arial" panose="020B0604020202020204" pitchFamily="34" charset="0"/>
                <a:cs typeface="Arial" panose="020B0604020202020204" pitchFamily="34" charset="0"/>
              </a:defRPr>
            </a:lvl1pPr>
          </a:lstStyle>
          <a:p>
            <a:fld id="{9BA6F528-5FD8-2D4C-A50E-2D0CF89D053C}" type="slidenum">
              <a:rPr lang="en-US" smtClean="0"/>
              <a:pPr/>
              <a:t>‹#›</a:t>
            </a:fld>
            <a:endParaRPr lang="en-US"/>
          </a:p>
        </p:txBody>
      </p:sp>
    </p:spTree>
    <p:extLst>
      <p:ext uri="{BB962C8B-B14F-4D97-AF65-F5344CB8AC3E}">
        <p14:creationId xmlns:p14="http://schemas.microsoft.com/office/powerpoint/2010/main" val="250674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0A46-B6AC-CA44-8FED-236329A383D6}"/>
              </a:ext>
            </a:extLst>
          </p:cNvPr>
          <p:cNvSpPr>
            <a:spLocks noGrp="1"/>
          </p:cNvSpPr>
          <p:nvPr>
            <p:ph type="title"/>
          </p:nvPr>
        </p:nvSpPr>
        <p:spPr>
          <a:xfrm>
            <a:off x="598811" y="436970"/>
            <a:ext cx="10756577" cy="1253718"/>
          </a:xfrm>
          <a:prstGeom prst="rect">
            <a:avLst/>
          </a:prstGeom>
        </p:spPr>
        <p:txBody>
          <a:bodyPr/>
          <a:lstStyle>
            <a:lvl1pPr>
              <a:defRPr b="0" i="0">
                <a:latin typeface="Playfair Display"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5A179E8D-58C2-B84E-B4A4-FF3225334774}"/>
              </a:ext>
            </a:extLst>
          </p:cNvPr>
          <p:cNvSpPr>
            <a:spLocks noGrp="1"/>
          </p:cNvSpPr>
          <p:nvPr>
            <p:ph type="body" idx="1"/>
          </p:nvPr>
        </p:nvSpPr>
        <p:spPr>
          <a:xfrm>
            <a:off x="598811" y="1690688"/>
            <a:ext cx="5157787" cy="82391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9D5F59-537F-104A-A0AF-F6DEB164736F}"/>
              </a:ext>
            </a:extLst>
          </p:cNvPr>
          <p:cNvSpPr>
            <a:spLocks noGrp="1"/>
          </p:cNvSpPr>
          <p:nvPr>
            <p:ph sz="half" idx="2"/>
          </p:nvPr>
        </p:nvSpPr>
        <p:spPr>
          <a:xfrm>
            <a:off x="598811" y="2535420"/>
            <a:ext cx="5157787" cy="3684588"/>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88B79F-1690-964F-945B-6D16F0711CF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CEF02C-EDB8-D744-9198-D3E08AC33BDD}"/>
              </a:ext>
            </a:extLst>
          </p:cNvPr>
          <p:cNvSpPr>
            <a:spLocks noGrp="1"/>
          </p:cNvSpPr>
          <p:nvPr>
            <p:ph sz="quarter" idx="4"/>
          </p:nvPr>
        </p:nvSpPr>
        <p:spPr>
          <a:xfrm>
            <a:off x="6172200" y="2535420"/>
            <a:ext cx="5183188" cy="3684588"/>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F488B019-B37C-2542-9ABA-83674F139371}"/>
              </a:ext>
            </a:extLst>
          </p:cNvPr>
          <p:cNvSpPr txBox="1">
            <a:spLocks/>
          </p:cNvSpPr>
          <p:nvPr userDrawn="1"/>
        </p:nvSpPr>
        <p:spPr>
          <a:xfrm>
            <a:off x="211069" y="167237"/>
            <a:ext cx="460570" cy="342562"/>
          </a:xfrm>
          <a:prstGeom prst="rect">
            <a:avLst/>
          </a:prstGeom>
        </p:spPr>
        <p:txBody>
          <a:bodyPr/>
          <a:lstStyle>
            <a:defPPr>
              <a:defRPr lang="en-US"/>
            </a:defPPr>
            <a:lvl1pPr marL="0" algn="l" defTabSz="914400" rtl="0" eaLnBrk="1" latinLnBrk="0" hangingPunct="1">
              <a:defRPr sz="14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A6F528-5FD8-2D4C-A50E-2D0CF89D053C}" type="slidenum">
              <a:rPr lang="en-US" smtClean="0"/>
              <a:pPr/>
              <a:t>‹#›</a:t>
            </a:fld>
            <a:endParaRPr lang="en-US"/>
          </a:p>
        </p:txBody>
      </p:sp>
    </p:spTree>
    <p:extLst>
      <p:ext uri="{BB962C8B-B14F-4D97-AF65-F5344CB8AC3E}">
        <p14:creationId xmlns:p14="http://schemas.microsoft.com/office/powerpoint/2010/main" val="72778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3725-15E3-8649-B88C-78066B51FA92}"/>
              </a:ext>
            </a:extLst>
          </p:cNvPr>
          <p:cNvSpPr>
            <a:spLocks noGrp="1"/>
          </p:cNvSpPr>
          <p:nvPr>
            <p:ph type="title"/>
          </p:nvPr>
        </p:nvSpPr>
        <p:spPr>
          <a:xfrm>
            <a:off x="611624" y="446045"/>
            <a:ext cx="10515600" cy="1325563"/>
          </a:xfrm>
          <a:prstGeom prst="rect">
            <a:avLst/>
          </a:prstGeom>
        </p:spPr>
        <p:txBody>
          <a:bodyPr/>
          <a:lstStyle>
            <a:lvl1pPr>
              <a:defRPr sz="4000" b="0" i="0">
                <a:latin typeface="Playfair Display" pitchFamily="2" charset="77"/>
              </a:defRPr>
            </a:lvl1pPr>
          </a:lstStyle>
          <a:p>
            <a:r>
              <a:rPr lang="en-US"/>
              <a:t>Click to edit Master title style</a:t>
            </a:r>
          </a:p>
        </p:txBody>
      </p:sp>
      <p:sp>
        <p:nvSpPr>
          <p:cNvPr id="4" name="Slide Number Placeholder 5">
            <a:extLst>
              <a:ext uri="{FF2B5EF4-FFF2-40B4-BE49-F238E27FC236}">
                <a16:creationId xmlns:a16="http://schemas.microsoft.com/office/drawing/2014/main" id="{A3315374-D8C3-5D41-A27C-0BD5FEEC22E6}"/>
              </a:ext>
            </a:extLst>
          </p:cNvPr>
          <p:cNvSpPr>
            <a:spLocks noGrp="1"/>
          </p:cNvSpPr>
          <p:nvPr>
            <p:ph type="sldNum" sz="quarter" idx="12"/>
          </p:nvPr>
        </p:nvSpPr>
        <p:spPr>
          <a:xfrm>
            <a:off x="211069" y="167237"/>
            <a:ext cx="460570" cy="342562"/>
          </a:xfrm>
          <a:prstGeom prst="rect">
            <a:avLst/>
          </a:prstGeom>
        </p:spPr>
        <p:txBody>
          <a:bodyPr/>
          <a:lstStyle>
            <a:lvl1pPr>
              <a:defRPr sz="1400" b="0" i="0">
                <a:latin typeface="Arial" panose="020B0604020202020204" pitchFamily="34" charset="0"/>
                <a:cs typeface="Arial" panose="020B0604020202020204" pitchFamily="34" charset="0"/>
              </a:defRPr>
            </a:lvl1pPr>
          </a:lstStyle>
          <a:p>
            <a:fld id="{9BA6F528-5FD8-2D4C-A50E-2D0CF89D053C}" type="slidenum">
              <a:rPr lang="en-US" smtClean="0"/>
              <a:pPr/>
              <a:t>‹#›</a:t>
            </a:fld>
            <a:endParaRPr lang="en-US"/>
          </a:p>
        </p:txBody>
      </p:sp>
    </p:spTree>
    <p:extLst>
      <p:ext uri="{BB962C8B-B14F-4D97-AF65-F5344CB8AC3E}">
        <p14:creationId xmlns:p14="http://schemas.microsoft.com/office/powerpoint/2010/main" val="394739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A75C58E-35AC-D944-AE15-81D225480CE8}"/>
              </a:ext>
            </a:extLst>
          </p:cNvPr>
          <p:cNvSpPr txBox="1">
            <a:spLocks/>
          </p:cNvSpPr>
          <p:nvPr userDrawn="1"/>
        </p:nvSpPr>
        <p:spPr>
          <a:xfrm>
            <a:off x="211069" y="167237"/>
            <a:ext cx="460570" cy="342562"/>
          </a:xfrm>
          <a:prstGeom prst="rect">
            <a:avLst/>
          </a:prstGeom>
        </p:spPr>
        <p:txBody>
          <a:bodyPr/>
          <a:lstStyle>
            <a:defPPr>
              <a:defRPr lang="en-US"/>
            </a:defPPr>
            <a:lvl1pPr marL="0" algn="l" defTabSz="914400" rtl="0" eaLnBrk="1" latinLnBrk="0" hangingPunct="1">
              <a:defRPr sz="14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A6F528-5FD8-2D4C-A50E-2D0CF89D053C}" type="slidenum">
              <a:rPr lang="en-US" smtClean="0"/>
              <a:pPr/>
              <a:t>‹#›</a:t>
            </a:fld>
            <a:endParaRPr lang="en-US"/>
          </a:p>
        </p:txBody>
      </p:sp>
    </p:spTree>
    <p:extLst>
      <p:ext uri="{BB962C8B-B14F-4D97-AF65-F5344CB8AC3E}">
        <p14:creationId xmlns:p14="http://schemas.microsoft.com/office/powerpoint/2010/main" val="2644102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0DC8-600A-B347-99F9-628BF10FDF6E}"/>
              </a:ext>
            </a:extLst>
          </p:cNvPr>
          <p:cNvSpPr>
            <a:spLocks noGrp="1"/>
          </p:cNvSpPr>
          <p:nvPr>
            <p:ph type="title"/>
          </p:nvPr>
        </p:nvSpPr>
        <p:spPr>
          <a:xfrm>
            <a:off x="613212" y="457200"/>
            <a:ext cx="3932237" cy="1600200"/>
          </a:xfrm>
          <a:prstGeom prst="rect">
            <a:avLst/>
          </a:prstGeom>
        </p:spPr>
        <p:txBody>
          <a:bodyPr anchor="b"/>
          <a:lstStyle>
            <a:lvl1pPr>
              <a:defRPr sz="3200">
                <a:latin typeface="Playfair Display"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7A24867-BF7D-5345-91E8-72C585FA8F99}"/>
              </a:ext>
            </a:extLst>
          </p:cNvPr>
          <p:cNvSpPr>
            <a:spLocks noGrp="1"/>
          </p:cNvSpPr>
          <p:nvPr>
            <p:ph idx="1"/>
          </p:nvPr>
        </p:nvSpPr>
        <p:spPr>
          <a:xfrm>
            <a:off x="5183188" y="987425"/>
            <a:ext cx="6172200" cy="4873625"/>
          </a:xfrm>
          <a:prstGeom prst="rect">
            <a:avLst/>
          </a:prstGeom>
        </p:spPr>
        <p:txBody>
          <a:bodyPr/>
          <a:lstStyle>
            <a:lvl1pPr>
              <a:defRPr sz="3200" b="0" i="0">
                <a:latin typeface="Arial" panose="020B0604020202020204" pitchFamily="34" charset="0"/>
                <a:cs typeface="Arial" panose="020B0604020202020204" pitchFamily="34" charset="0"/>
              </a:defRPr>
            </a:lvl1pPr>
            <a:lvl2pPr>
              <a:defRPr sz="2800" b="0" i="0">
                <a:latin typeface="Arial" panose="020B0604020202020204" pitchFamily="34" charset="0"/>
                <a:cs typeface="Arial" panose="020B0604020202020204" pitchFamily="34" charset="0"/>
              </a:defRPr>
            </a:lvl2pPr>
            <a:lvl3pPr>
              <a:defRPr sz="24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986158-1487-C743-89F6-4F5C47886B10}"/>
              </a:ext>
            </a:extLst>
          </p:cNvPr>
          <p:cNvSpPr>
            <a:spLocks noGrp="1"/>
          </p:cNvSpPr>
          <p:nvPr>
            <p:ph type="body" sz="half" idx="2"/>
          </p:nvPr>
        </p:nvSpPr>
        <p:spPr>
          <a:xfrm>
            <a:off x="613212" y="2057400"/>
            <a:ext cx="3932237" cy="3811588"/>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Slide Number Placeholder 5">
            <a:extLst>
              <a:ext uri="{FF2B5EF4-FFF2-40B4-BE49-F238E27FC236}">
                <a16:creationId xmlns:a16="http://schemas.microsoft.com/office/drawing/2014/main" id="{13AA6B29-1A50-B64D-B308-0BB317B295C8}"/>
              </a:ext>
            </a:extLst>
          </p:cNvPr>
          <p:cNvSpPr txBox="1">
            <a:spLocks/>
          </p:cNvSpPr>
          <p:nvPr userDrawn="1"/>
        </p:nvSpPr>
        <p:spPr>
          <a:xfrm>
            <a:off x="211069" y="167237"/>
            <a:ext cx="460570" cy="342562"/>
          </a:xfrm>
          <a:prstGeom prst="rect">
            <a:avLst/>
          </a:prstGeom>
        </p:spPr>
        <p:txBody>
          <a:bodyPr/>
          <a:lstStyle>
            <a:defPPr>
              <a:defRPr lang="en-US"/>
            </a:defPPr>
            <a:lvl1pPr marL="0" algn="l" defTabSz="914400" rtl="0" eaLnBrk="1" latinLnBrk="0" hangingPunct="1">
              <a:defRPr sz="14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A6F528-5FD8-2D4C-A50E-2D0CF89D053C}" type="slidenum">
              <a:rPr lang="en-US" smtClean="0"/>
              <a:pPr/>
              <a:t>‹#›</a:t>
            </a:fld>
            <a:endParaRPr lang="en-US"/>
          </a:p>
        </p:txBody>
      </p:sp>
    </p:spTree>
    <p:extLst>
      <p:ext uri="{BB962C8B-B14F-4D97-AF65-F5344CB8AC3E}">
        <p14:creationId xmlns:p14="http://schemas.microsoft.com/office/powerpoint/2010/main" val="3990402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6.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8022C2-A986-644B-A6C1-38EA34A982F4}"/>
              </a:ext>
            </a:extLst>
          </p:cNvPr>
          <p:cNvPicPr>
            <a:picLocks noChangeAspect="1"/>
          </p:cNvPicPr>
          <p:nvPr userDrawn="1"/>
        </p:nvPicPr>
        <p:blipFill rotWithShape="1">
          <a:blip r:embed="rId3"/>
          <a:srcRect t="51502" b="1"/>
          <a:stretch/>
        </p:blipFill>
        <p:spPr>
          <a:xfrm>
            <a:off x="2718487" y="-27569"/>
            <a:ext cx="9497240" cy="6908850"/>
          </a:xfrm>
          <a:prstGeom prst="rect">
            <a:avLst/>
          </a:prstGeom>
        </p:spPr>
      </p:pic>
      <p:pic>
        <p:nvPicPr>
          <p:cNvPr id="8" name="Picture 7">
            <a:extLst>
              <a:ext uri="{FF2B5EF4-FFF2-40B4-BE49-F238E27FC236}">
                <a16:creationId xmlns:a16="http://schemas.microsoft.com/office/drawing/2014/main" id="{C1B7F6E6-8D18-3D44-AD33-F649A5715410}"/>
              </a:ext>
            </a:extLst>
          </p:cNvPr>
          <p:cNvPicPr>
            <a:picLocks noChangeAspect="1"/>
          </p:cNvPicPr>
          <p:nvPr userDrawn="1"/>
        </p:nvPicPr>
        <p:blipFill>
          <a:blip r:embed="rId4"/>
          <a:srcRect/>
          <a:stretch/>
        </p:blipFill>
        <p:spPr>
          <a:xfrm>
            <a:off x="-60274" y="-27568"/>
            <a:ext cx="12276000" cy="6908849"/>
          </a:xfrm>
          <a:prstGeom prst="rect">
            <a:avLst/>
          </a:prstGeom>
        </p:spPr>
      </p:pic>
      <p:pic>
        <p:nvPicPr>
          <p:cNvPr id="4" name="Picture 3">
            <a:extLst>
              <a:ext uri="{FF2B5EF4-FFF2-40B4-BE49-F238E27FC236}">
                <a16:creationId xmlns:a16="http://schemas.microsoft.com/office/drawing/2014/main" id="{A06078BE-03A3-2848-AFB1-362CDD34AA8D}"/>
              </a:ext>
            </a:extLst>
          </p:cNvPr>
          <p:cNvPicPr>
            <a:picLocks noChangeAspect="1"/>
          </p:cNvPicPr>
          <p:nvPr userDrawn="1"/>
        </p:nvPicPr>
        <p:blipFill>
          <a:blip r:embed="rId5"/>
          <a:stretch>
            <a:fillRect/>
          </a:stretch>
        </p:blipFill>
        <p:spPr>
          <a:xfrm>
            <a:off x="11106151" y="5681367"/>
            <a:ext cx="690270" cy="724156"/>
          </a:xfrm>
          <a:prstGeom prst="rect">
            <a:avLst/>
          </a:prstGeom>
        </p:spPr>
      </p:pic>
      <p:pic>
        <p:nvPicPr>
          <p:cNvPr id="7" name="Picture 6">
            <a:extLst>
              <a:ext uri="{FF2B5EF4-FFF2-40B4-BE49-F238E27FC236}">
                <a16:creationId xmlns:a16="http://schemas.microsoft.com/office/drawing/2014/main" id="{032F9400-E5BF-0C4A-ACC3-7CF0ABA18FF6}"/>
              </a:ext>
            </a:extLst>
          </p:cNvPr>
          <p:cNvPicPr>
            <a:picLocks noChangeAspect="1"/>
          </p:cNvPicPr>
          <p:nvPr userDrawn="1"/>
        </p:nvPicPr>
        <p:blipFill>
          <a:blip r:embed="rId6"/>
          <a:stretch>
            <a:fillRect/>
          </a:stretch>
        </p:blipFill>
        <p:spPr>
          <a:xfrm>
            <a:off x="421020" y="6288082"/>
            <a:ext cx="661076" cy="172682"/>
          </a:xfrm>
          <a:prstGeom prst="rect">
            <a:avLst/>
          </a:prstGeom>
        </p:spPr>
      </p:pic>
    </p:spTree>
    <p:extLst>
      <p:ext uri="{BB962C8B-B14F-4D97-AF65-F5344CB8AC3E}">
        <p14:creationId xmlns:p14="http://schemas.microsoft.com/office/powerpoint/2010/main" val="8669385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7DB1375-8F1F-2540-B6A2-FBB34511E48B}"/>
              </a:ext>
            </a:extLst>
          </p:cNvPr>
          <p:cNvCxnSpPr>
            <a:cxnSpLocks/>
          </p:cNvCxnSpPr>
          <p:nvPr userDrawn="1"/>
        </p:nvCxnSpPr>
        <p:spPr>
          <a:xfrm>
            <a:off x="1343608" y="6566005"/>
            <a:ext cx="9086476" cy="0"/>
          </a:xfrm>
          <a:prstGeom prst="line">
            <a:avLst/>
          </a:prstGeom>
          <a:ln>
            <a:solidFill>
              <a:srgbClr val="00B0F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D05C7513-8C48-8544-BF53-C0CFEF5A4138}"/>
              </a:ext>
            </a:extLst>
          </p:cNvPr>
          <p:cNvPicPr>
            <a:picLocks noChangeAspect="1"/>
          </p:cNvPicPr>
          <p:nvPr userDrawn="1"/>
        </p:nvPicPr>
        <p:blipFill rotWithShape="1">
          <a:blip r:embed="rId13"/>
          <a:srcRect l="11161" t="1458" r="24478" b="38451"/>
          <a:stretch/>
        </p:blipFill>
        <p:spPr>
          <a:xfrm>
            <a:off x="10428066" y="5222789"/>
            <a:ext cx="1794868" cy="1667199"/>
          </a:xfrm>
          <a:prstGeom prst="rect">
            <a:avLst/>
          </a:prstGeom>
        </p:spPr>
      </p:pic>
      <p:pic>
        <p:nvPicPr>
          <p:cNvPr id="8" name="Picture 7">
            <a:extLst>
              <a:ext uri="{FF2B5EF4-FFF2-40B4-BE49-F238E27FC236}">
                <a16:creationId xmlns:a16="http://schemas.microsoft.com/office/drawing/2014/main" id="{A26649D7-DD61-FE4A-8CF0-9FCE89C5FAB8}"/>
              </a:ext>
            </a:extLst>
          </p:cNvPr>
          <p:cNvPicPr>
            <a:picLocks noChangeAspect="1"/>
          </p:cNvPicPr>
          <p:nvPr userDrawn="1"/>
        </p:nvPicPr>
        <p:blipFill>
          <a:blip r:embed="rId14"/>
          <a:stretch>
            <a:fillRect/>
          </a:stretch>
        </p:blipFill>
        <p:spPr>
          <a:xfrm>
            <a:off x="11246583" y="5869180"/>
            <a:ext cx="665905" cy="698595"/>
          </a:xfrm>
          <a:prstGeom prst="rect">
            <a:avLst/>
          </a:prstGeom>
        </p:spPr>
      </p:pic>
      <p:pic>
        <p:nvPicPr>
          <p:cNvPr id="11" name="Picture 10">
            <a:extLst>
              <a:ext uri="{FF2B5EF4-FFF2-40B4-BE49-F238E27FC236}">
                <a16:creationId xmlns:a16="http://schemas.microsoft.com/office/drawing/2014/main" id="{E78B56AF-FB71-FF4B-A4A2-A70A653B1D6B}"/>
              </a:ext>
            </a:extLst>
          </p:cNvPr>
          <p:cNvPicPr>
            <a:picLocks noChangeAspect="1"/>
          </p:cNvPicPr>
          <p:nvPr userDrawn="1"/>
        </p:nvPicPr>
        <p:blipFill>
          <a:blip r:embed="rId15"/>
          <a:stretch>
            <a:fillRect/>
          </a:stretch>
        </p:blipFill>
        <p:spPr>
          <a:xfrm>
            <a:off x="566407" y="6454885"/>
            <a:ext cx="646573" cy="168894"/>
          </a:xfrm>
          <a:prstGeom prst="rect">
            <a:avLst/>
          </a:prstGeom>
        </p:spPr>
      </p:pic>
    </p:spTree>
    <p:extLst>
      <p:ext uri="{BB962C8B-B14F-4D97-AF65-F5344CB8AC3E}">
        <p14:creationId xmlns:p14="http://schemas.microsoft.com/office/powerpoint/2010/main" val="3442194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9.png"/><Relationship Id="rId7" Type="http://schemas.openxmlformats.org/officeDocument/2006/relationships/image" Target="../media/image42.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2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11.png"/><Relationship Id="rId4" Type="http://schemas.openxmlformats.org/officeDocument/2006/relationships/image" Target="../media/image29.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2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hyperlink" Target="https://doi.org/10.1016/j.teln.2023.10.015"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hyperlink" Target="mailto:tracey.ahern@jcu.edu.au" TargetMode="External"/><Relationship Id="rId2" Type="http://schemas.openxmlformats.org/officeDocument/2006/relationships/image" Target="../media/image62.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direct.com/science/article/pii/S1557308723002159" TargetMode="External"/><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E1E924-76BD-6370-C463-128A6AE00E57}"/>
              </a:ext>
            </a:extLst>
          </p:cNvPr>
          <p:cNvSpPr>
            <a:spLocks noGrp="1"/>
          </p:cNvSpPr>
          <p:nvPr>
            <p:ph type="title" idx="4294967295"/>
          </p:nvPr>
        </p:nvSpPr>
        <p:spPr>
          <a:xfrm>
            <a:off x="838200" y="-1325563"/>
            <a:ext cx="10515600" cy="1325563"/>
          </a:xfrm>
          <a:prstGeom prst="rect">
            <a:avLst/>
          </a:prstGeom>
        </p:spPr>
        <p:txBody>
          <a:bodyPr anchor="b"/>
          <a:lstStyle/>
          <a:p>
            <a:r>
              <a:rPr lang="en-AU" dirty="0"/>
              <a:t>Linking Connect and UDL to support postgraduate online students</a:t>
            </a:r>
          </a:p>
        </p:txBody>
      </p:sp>
      <p:sp>
        <p:nvSpPr>
          <p:cNvPr id="3" name="Title 1">
            <a:extLst>
              <a:ext uri="{FF2B5EF4-FFF2-40B4-BE49-F238E27FC236}">
                <a16:creationId xmlns:a16="http://schemas.microsoft.com/office/drawing/2014/main" id="{8F74FC32-85C7-2C46-9220-3DA4B7D50D07}"/>
              </a:ext>
            </a:extLst>
          </p:cNvPr>
          <p:cNvSpPr txBox="1">
            <a:spLocks/>
          </p:cNvSpPr>
          <p:nvPr/>
        </p:nvSpPr>
        <p:spPr>
          <a:xfrm>
            <a:off x="-57667" y="2334409"/>
            <a:ext cx="4565121" cy="485263"/>
          </a:xfrm>
          <a:prstGeom prst="rect">
            <a:avLst/>
          </a:prstGeom>
          <a:solidFill>
            <a:schemeClr val="bg2">
              <a:lumMod val="25000"/>
            </a:schemeClr>
          </a:solidFill>
        </p:spPr>
        <p:txBody>
          <a:bodyPr wrap="square" lIns="216000" anchor="ctr" anchorCtr="0"/>
          <a:lstStyle>
            <a:lvl1pPr algn="ctr" defTabSz="914400" rtl="0" eaLnBrk="1" latinLnBrk="0" hangingPunct="1">
              <a:lnSpc>
                <a:spcPct val="90000"/>
              </a:lnSpc>
              <a:spcBef>
                <a:spcPct val="0"/>
              </a:spcBef>
              <a:buNone/>
              <a:defRPr sz="4800" b="0" i="0" kern="1200">
                <a:solidFill>
                  <a:schemeClr val="tx1"/>
                </a:solidFill>
                <a:latin typeface="Playfair Display" pitchFamily="2" charset="77"/>
                <a:ea typeface="+mj-ea"/>
                <a:cs typeface="+mj-cs"/>
              </a:defRPr>
            </a:lvl1pPr>
          </a:lstStyle>
          <a:p>
            <a:pPr marL="179388" indent="220663" algn="l"/>
            <a:r>
              <a:rPr lang="en-US" sz="2000" baseline="0">
                <a:solidFill>
                  <a:schemeClr val="bg1"/>
                </a:solidFill>
                <a:latin typeface="Arial" panose="020B0604020202020204" pitchFamily="34" charset="0"/>
                <a:cs typeface="Arial" panose="020B0604020202020204" pitchFamily="34" charset="0"/>
              </a:rPr>
              <a:t>JCU Postgraduate Nursing Online</a:t>
            </a:r>
          </a:p>
        </p:txBody>
      </p:sp>
      <p:sp>
        <p:nvSpPr>
          <p:cNvPr id="7" name="Title 1">
            <a:extLst>
              <a:ext uri="{FF2B5EF4-FFF2-40B4-BE49-F238E27FC236}">
                <a16:creationId xmlns:a16="http://schemas.microsoft.com/office/drawing/2014/main" id="{D2A156C7-7041-A24F-96E3-226EBA26769E}"/>
              </a:ext>
            </a:extLst>
          </p:cNvPr>
          <p:cNvSpPr txBox="1">
            <a:spLocks/>
          </p:cNvSpPr>
          <p:nvPr/>
        </p:nvSpPr>
        <p:spPr>
          <a:xfrm>
            <a:off x="-57667" y="2819672"/>
            <a:ext cx="7276047" cy="2542584"/>
          </a:xfrm>
          <a:prstGeom prst="rect">
            <a:avLst/>
          </a:prstGeom>
          <a:solidFill>
            <a:schemeClr val="accent1">
              <a:lumMod val="75000"/>
            </a:schemeClr>
          </a:solidFill>
        </p:spPr>
        <p:txBody>
          <a:bodyPr wrap="square" lIns="216000" anchor="ctr" anchorCtr="0"/>
          <a:lstStyle>
            <a:lvl1pPr algn="ctr" defTabSz="914400" rtl="0" eaLnBrk="1" latinLnBrk="0" hangingPunct="1">
              <a:lnSpc>
                <a:spcPct val="90000"/>
              </a:lnSpc>
              <a:spcBef>
                <a:spcPct val="0"/>
              </a:spcBef>
              <a:buNone/>
              <a:defRPr sz="4800" b="0" i="0" kern="1200">
                <a:solidFill>
                  <a:schemeClr val="tx1"/>
                </a:solidFill>
                <a:latin typeface="Playfair Display" pitchFamily="2" charset="77"/>
                <a:ea typeface="+mj-ea"/>
                <a:cs typeface="+mj-cs"/>
              </a:defRPr>
            </a:lvl1pPr>
          </a:lstStyle>
          <a:p>
            <a:pPr marL="400050" algn="l"/>
            <a:r>
              <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Linking </a:t>
            </a:r>
            <a:r>
              <a:rPr lang="en-US" sz="320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400050" algn="l"/>
            <a:r>
              <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UDL to support postgraduate online students</a:t>
            </a:r>
            <a:endParaRPr lang="en-US" sz="2400" baseline="0">
              <a:solidFill>
                <a:schemeClr val="bg1"/>
              </a:solidFill>
              <a:latin typeface="Arial" panose="020B0604020202020204" pitchFamily="34" charset="0"/>
              <a:cs typeface="Arial" panose="020B0604020202020204" pitchFamily="34" charset="0"/>
            </a:endParaRPr>
          </a:p>
          <a:p>
            <a:pPr marL="400050" algn="l"/>
            <a:endParaRPr lang="en-US" sz="1400" baseline="0">
              <a:solidFill>
                <a:schemeClr val="bg1"/>
              </a:solidFill>
              <a:latin typeface="Arial" panose="020B0604020202020204" pitchFamily="34" charset="0"/>
              <a:cs typeface="Arial" panose="020B0604020202020204" pitchFamily="34" charset="0"/>
            </a:endParaRPr>
          </a:p>
          <a:p>
            <a:pPr marL="400050" algn="l"/>
            <a:r>
              <a:rPr lang="en-US" sz="1800" baseline="0">
                <a:solidFill>
                  <a:schemeClr val="bg1"/>
                </a:solidFill>
                <a:latin typeface="Arial" panose="020B0604020202020204" pitchFamily="34" charset="0"/>
                <a:cs typeface="Arial" panose="020B0604020202020204" pitchFamily="34" charset="0"/>
              </a:rPr>
              <a:t>Dr Tracey Ahern, Tracey Gooding, Dr Narelle Biedermann</a:t>
            </a:r>
          </a:p>
        </p:txBody>
      </p:sp>
      <p:pic>
        <p:nvPicPr>
          <p:cNvPr id="2" name="Picture 1" descr="Connect">
            <a:extLst>
              <a:ext uri="{FF2B5EF4-FFF2-40B4-BE49-F238E27FC236}">
                <a16:creationId xmlns:a16="http://schemas.microsoft.com/office/drawing/2014/main" id="{06EE7387-56EB-057E-274E-C114220411EB}"/>
              </a:ext>
            </a:extLst>
          </p:cNvPr>
          <p:cNvPicPr>
            <a:picLocks noChangeAspect="1"/>
          </p:cNvPicPr>
          <p:nvPr/>
        </p:nvPicPr>
        <p:blipFill>
          <a:blip r:embed="rId2"/>
          <a:stretch>
            <a:fillRect/>
          </a:stretch>
        </p:blipFill>
        <p:spPr>
          <a:xfrm>
            <a:off x="1861485" y="3059631"/>
            <a:ext cx="3606897" cy="681942"/>
          </a:xfrm>
          <a:prstGeom prst="rect">
            <a:avLst/>
          </a:prstGeom>
        </p:spPr>
      </p:pic>
    </p:spTree>
    <p:extLst>
      <p:ext uri="{BB962C8B-B14F-4D97-AF65-F5344CB8AC3E}">
        <p14:creationId xmlns:p14="http://schemas.microsoft.com/office/powerpoint/2010/main" val="73321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561675-22AE-3522-6EF8-72C2A2BAA351}"/>
              </a:ext>
            </a:extLst>
          </p:cNvPr>
          <p:cNvSpPr>
            <a:spLocks noGrp="1"/>
          </p:cNvSpPr>
          <p:nvPr>
            <p:ph type="title" idx="4294967295"/>
          </p:nvPr>
        </p:nvSpPr>
        <p:spPr>
          <a:xfrm>
            <a:off x="838200" y="-1325563"/>
            <a:ext cx="10515600" cy="1325563"/>
          </a:xfrm>
          <a:prstGeom prst="rect">
            <a:avLst/>
          </a:prstGeom>
        </p:spPr>
        <p:txBody>
          <a:bodyPr anchor="b"/>
          <a:lstStyle/>
          <a:p>
            <a:r>
              <a:rPr lang="en-AU" dirty="0"/>
              <a:t>CONNECT Acronym</a:t>
            </a:r>
          </a:p>
        </p:txBody>
      </p:sp>
      <p:pic>
        <p:nvPicPr>
          <p:cNvPr id="3" name="Picture 2" descr="CONNECT:&#10;C - Communication is responsive and supportive&#10;O - Optimal online presence&#10;N - Nurture educations and professional growth&#10;N - Networking opportunities fostered&#10;E - Engaging communities of learning&#10;C - Contemporary and authentic content&#10;T - Timely and effective feedback for learning">
            <a:extLst>
              <a:ext uri="{FF2B5EF4-FFF2-40B4-BE49-F238E27FC236}">
                <a16:creationId xmlns:a16="http://schemas.microsoft.com/office/drawing/2014/main" id="{F12E3A63-339F-6437-F8B7-3392B0DD9639}"/>
              </a:ext>
            </a:extLst>
          </p:cNvPr>
          <p:cNvPicPr>
            <a:picLocks noChangeAspect="1"/>
          </p:cNvPicPr>
          <p:nvPr/>
        </p:nvPicPr>
        <p:blipFill>
          <a:blip r:embed="rId2"/>
          <a:stretch>
            <a:fillRect/>
          </a:stretch>
        </p:blipFill>
        <p:spPr>
          <a:xfrm>
            <a:off x="2043009" y="0"/>
            <a:ext cx="2564990" cy="6858000"/>
          </a:xfrm>
          <a:prstGeom prst="rect">
            <a:avLst/>
          </a:prstGeom>
        </p:spPr>
      </p:pic>
      <p:sp>
        <p:nvSpPr>
          <p:cNvPr id="6" name="Arrow: Right 5" descr="Arrow pointing to the right">
            <a:extLst>
              <a:ext uri="{FF2B5EF4-FFF2-40B4-BE49-F238E27FC236}">
                <a16:creationId xmlns:a16="http://schemas.microsoft.com/office/drawing/2014/main" id="{10629328-9B0A-8774-8AD4-5B2BB06EE188}"/>
              </a:ext>
              <a:ext uri="{C183D7F6-B498-43B3-948B-1728B52AA6E4}">
                <adec:decorative xmlns:adec="http://schemas.microsoft.com/office/drawing/2017/decorative" val="0"/>
              </a:ext>
            </a:extLst>
          </p:cNvPr>
          <p:cNvSpPr/>
          <p:nvPr/>
        </p:nvSpPr>
        <p:spPr>
          <a:xfrm>
            <a:off x="5172501" y="2920621"/>
            <a:ext cx="1637732" cy="7915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Detailed overview of CONNECT acronym (text not clearly visible)">
            <a:extLst>
              <a:ext uri="{FF2B5EF4-FFF2-40B4-BE49-F238E27FC236}">
                <a16:creationId xmlns:a16="http://schemas.microsoft.com/office/drawing/2014/main" id="{CC1EE9BC-5C40-4E7B-64BE-61192666C5D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584003" y="0"/>
            <a:ext cx="2566134" cy="6858000"/>
          </a:xfrm>
          <a:prstGeom prst="rect">
            <a:avLst/>
          </a:prstGeom>
        </p:spPr>
      </p:pic>
      <p:sp>
        <p:nvSpPr>
          <p:cNvPr id="2" name="TextBox 1">
            <a:extLst>
              <a:ext uri="{FF2B5EF4-FFF2-40B4-BE49-F238E27FC236}">
                <a16:creationId xmlns:a16="http://schemas.microsoft.com/office/drawing/2014/main" id="{8CACEB43-927B-373B-ACEA-BA891EFA9399}"/>
              </a:ext>
            </a:extLst>
          </p:cNvPr>
          <p:cNvSpPr txBox="1"/>
          <p:nvPr/>
        </p:nvSpPr>
        <p:spPr>
          <a:xfrm>
            <a:off x="10238726" y="6303537"/>
            <a:ext cx="1953274" cy="338554"/>
          </a:xfrm>
          <a:prstGeom prst="rect">
            <a:avLst/>
          </a:prstGeom>
          <a:noFill/>
        </p:spPr>
        <p:txBody>
          <a:bodyPr wrap="square" rtlCol="0">
            <a:spAutoFit/>
          </a:bodyPr>
          <a:lstStyle/>
          <a:p>
            <a:r>
              <a:rPr lang="en-US" sz="1600"/>
              <a:t>(Ahern et al., 2024)</a:t>
            </a:r>
            <a:endParaRPr lang="en-AU" sz="1600"/>
          </a:p>
        </p:txBody>
      </p:sp>
    </p:spTree>
    <p:extLst>
      <p:ext uri="{BB962C8B-B14F-4D97-AF65-F5344CB8AC3E}">
        <p14:creationId xmlns:p14="http://schemas.microsoft.com/office/powerpoint/2010/main" val="2056208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07CE5666-BA06-E861-905D-8E7E31613BE8}"/>
              </a:ext>
            </a:extLst>
          </p:cNvPr>
          <p:cNvSpPr>
            <a:spLocks noGrp="1"/>
          </p:cNvSpPr>
          <p:nvPr>
            <p:ph type="title" idx="4294967295"/>
          </p:nvPr>
        </p:nvSpPr>
        <p:spPr>
          <a:xfrm>
            <a:off x="838200" y="-1325563"/>
            <a:ext cx="10515600" cy="1325563"/>
          </a:xfrm>
          <a:prstGeom prst="rect">
            <a:avLst/>
          </a:prstGeom>
        </p:spPr>
        <p:txBody>
          <a:bodyPr anchor="b"/>
          <a:lstStyle/>
          <a:p>
            <a:r>
              <a:rPr lang="en-AU" dirty="0"/>
              <a:t>Engagement mapped to CONNECT</a:t>
            </a:r>
          </a:p>
        </p:txBody>
      </p:sp>
      <p:pic>
        <p:nvPicPr>
          <p:cNvPr id="19" name="Picture 18" descr="Diagram showing how the CAST Engagement list maps to the CONNECT framework">
            <a:extLst>
              <a:ext uri="{FF2B5EF4-FFF2-40B4-BE49-F238E27FC236}">
                <a16:creationId xmlns:a16="http://schemas.microsoft.com/office/drawing/2014/main" id="{DEB12374-2A8D-9DBC-BE9F-89DA16DD29EB}"/>
              </a:ext>
            </a:extLst>
          </p:cNvPr>
          <p:cNvPicPr>
            <a:picLocks noChangeAspect="1"/>
          </p:cNvPicPr>
          <p:nvPr/>
        </p:nvPicPr>
        <p:blipFill>
          <a:blip r:embed="rId2"/>
          <a:stretch>
            <a:fillRect/>
          </a:stretch>
        </p:blipFill>
        <p:spPr>
          <a:xfrm>
            <a:off x="1088815" y="-12488"/>
            <a:ext cx="8923865" cy="6870488"/>
          </a:xfrm>
          <a:prstGeom prst="rect">
            <a:avLst/>
          </a:prstGeom>
        </p:spPr>
      </p:pic>
      <p:sp>
        <p:nvSpPr>
          <p:cNvPr id="4" name="TextBox 3">
            <a:extLst>
              <a:ext uri="{FF2B5EF4-FFF2-40B4-BE49-F238E27FC236}">
                <a16:creationId xmlns:a16="http://schemas.microsoft.com/office/drawing/2014/main" id="{7C988960-9BE3-B392-517D-FE50327B96D9}"/>
              </a:ext>
            </a:extLst>
          </p:cNvPr>
          <p:cNvSpPr txBox="1"/>
          <p:nvPr/>
        </p:nvSpPr>
        <p:spPr>
          <a:xfrm>
            <a:off x="10238726" y="6303537"/>
            <a:ext cx="1953274" cy="338554"/>
          </a:xfrm>
          <a:prstGeom prst="rect">
            <a:avLst/>
          </a:prstGeom>
          <a:noFill/>
        </p:spPr>
        <p:txBody>
          <a:bodyPr wrap="square" rtlCol="0">
            <a:spAutoFit/>
          </a:bodyPr>
          <a:lstStyle/>
          <a:p>
            <a:r>
              <a:rPr lang="en-US" sz="1600"/>
              <a:t>(Ahern et al., 2024)</a:t>
            </a:r>
            <a:endParaRPr lang="en-AU" sz="1600"/>
          </a:p>
        </p:txBody>
      </p:sp>
    </p:spTree>
    <p:extLst>
      <p:ext uri="{BB962C8B-B14F-4D97-AF65-F5344CB8AC3E}">
        <p14:creationId xmlns:p14="http://schemas.microsoft.com/office/powerpoint/2010/main" val="222252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AAB8789-59DC-0674-7198-485C75B6D313}"/>
              </a:ext>
            </a:extLst>
          </p:cNvPr>
          <p:cNvSpPr>
            <a:spLocks noGrp="1"/>
          </p:cNvSpPr>
          <p:nvPr>
            <p:ph type="title" idx="4294967295"/>
          </p:nvPr>
        </p:nvSpPr>
        <p:spPr>
          <a:xfrm>
            <a:off x="838200" y="-1325563"/>
            <a:ext cx="10515600" cy="1325563"/>
          </a:xfrm>
          <a:prstGeom prst="rect">
            <a:avLst/>
          </a:prstGeom>
        </p:spPr>
        <p:txBody>
          <a:bodyPr anchor="b"/>
          <a:lstStyle/>
          <a:p>
            <a:r>
              <a:rPr lang="en-AU" dirty="0"/>
              <a:t>Representation mapped to CONNECT</a:t>
            </a:r>
          </a:p>
        </p:txBody>
      </p:sp>
      <p:pic>
        <p:nvPicPr>
          <p:cNvPr id="17" name="Picture 16" descr="Diagram showing how the CAST Representation list maps to the CONNECT framework">
            <a:extLst>
              <a:ext uri="{FF2B5EF4-FFF2-40B4-BE49-F238E27FC236}">
                <a16:creationId xmlns:a16="http://schemas.microsoft.com/office/drawing/2014/main" id="{3F22888E-AD0F-1E3F-50F8-08CA7071854A}"/>
              </a:ext>
            </a:extLst>
          </p:cNvPr>
          <p:cNvPicPr>
            <a:picLocks noChangeAspect="1"/>
          </p:cNvPicPr>
          <p:nvPr/>
        </p:nvPicPr>
        <p:blipFill>
          <a:blip r:embed="rId2"/>
          <a:stretch>
            <a:fillRect/>
          </a:stretch>
        </p:blipFill>
        <p:spPr>
          <a:xfrm>
            <a:off x="867668" y="0"/>
            <a:ext cx="8959272" cy="6858000"/>
          </a:xfrm>
          <a:prstGeom prst="rect">
            <a:avLst/>
          </a:prstGeom>
        </p:spPr>
      </p:pic>
      <p:sp>
        <p:nvSpPr>
          <p:cNvPr id="15" name="TextBox 14">
            <a:extLst>
              <a:ext uri="{FF2B5EF4-FFF2-40B4-BE49-F238E27FC236}">
                <a16:creationId xmlns:a16="http://schemas.microsoft.com/office/drawing/2014/main" id="{C6EDCD98-C247-7435-A5B2-5EDE5E2018B1}"/>
              </a:ext>
            </a:extLst>
          </p:cNvPr>
          <p:cNvSpPr txBox="1"/>
          <p:nvPr/>
        </p:nvSpPr>
        <p:spPr>
          <a:xfrm>
            <a:off x="10252195" y="6336149"/>
            <a:ext cx="1953274" cy="338554"/>
          </a:xfrm>
          <a:prstGeom prst="rect">
            <a:avLst/>
          </a:prstGeom>
          <a:noFill/>
        </p:spPr>
        <p:txBody>
          <a:bodyPr wrap="square" rtlCol="0">
            <a:spAutoFit/>
          </a:bodyPr>
          <a:lstStyle/>
          <a:p>
            <a:r>
              <a:rPr lang="en-US" sz="1600"/>
              <a:t>(Ahern et al., 2024)</a:t>
            </a:r>
            <a:endParaRPr lang="en-AU" sz="1600"/>
          </a:p>
        </p:txBody>
      </p:sp>
    </p:spTree>
    <p:extLst>
      <p:ext uri="{BB962C8B-B14F-4D97-AF65-F5344CB8AC3E}">
        <p14:creationId xmlns:p14="http://schemas.microsoft.com/office/powerpoint/2010/main" val="138903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A58C54ED-BA19-05B6-A17E-55EC6C19F140}"/>
              </a:ext>
            </a:extLst>
          </p:cNvPr>
          <p:cNvSpPr>
            <a:spLocks noGrp="1"/>
          </p:cNvSpPr>
          <p:nvPr>
            <p:ph type="title" idx="4294967295"/>
          </p:nvPr>
        </p:nvSpPr>
        <p:spPr>
          <a:xfrm>
            <a:off x="838200" y="-1325563"/>
            <a:ext cx="10515600" cy="1325563"/>
          </a:xfrm>
          <a:prstGeom prst="rect">
            <a:avLst/>
          </a:prstGeom>
        </p:spPr>
        <p:txBody>
          <a:bodyPr anchor="b"/>
          <a:lstStyle/>
          <a:p>
            <a:r>
              <a:rPr lang="en-AU" dirty="0"/>
              <a:t>Action and Expression mapped to CONNECT</a:t>
            </a:r>
          </a:p>
        </p:txBody>
      </p:sp>
      <p:pic>
        <p:nvPicPr>
          <p:cNvPr id="16" name="Picture 15" descr="Diagram showing how the CAST Action and Expression list maps to the CONNECT framework">
            <a:extLst>
              <a:ext uri="{FF2B5EF4-FFF2-40B4-BE49-F238E27FC236}">
                <a16:creationId xmlns:a16="http://schemas.microsoft.com/office/drawing/2014/main" id="{6C92EB41-5373-4590-2801-AFE01BAF5CFB}"/>
              </a:ext>
            </a:extLst>
          </p:cNvPr>
          <p:cNvPicPr>
            <a:picLocks noChangeAspect="1"/>
          </p:cNvPicPr>
          <p:nvPr/>
        </p:nvPicPr>
        <p:blipFill>
          <a:blip r:embed="rId2"/>
          <a:stretch>
            <a:fillRect/>
          </a:stretch>
        </p:blipFill>
        <p:spPr>
          <a:xfrm>
            <a:off x="1261249" y="0"/>
            <a:ext cx="8259467" cy="6858000"/>
          </a:xfrm>
          <a:prstGeom prst="rect">
            <a:avLst/>
          </a:prstGeom>
        </p:spPr>
      </p:pic>
      <p:sp>
        <p:nvSpPr>
          <p:cNvPr id="14" name="TextBox 13">
            <a:extLst>
              <a:ext uri="{FF2B5EF4-FFF2-40B4-BE49-F238E27FC236}">
                <a16:creationId xmlns:a16="http://schemas.microsoft.com/office/drawing/2014/main" id="{9720337F-AB85-1D31-5DA0-36B0F929A765}"/>
              </a:ext>
            </a:extLst>
          </p:cNvPr>
          <p:cNvSpPr txBox="1"/>
          <p:nvPr/>
        </p:nvSpPr>
        <p:spPr>
          <a:xfrm>
            <a:off x="9942848" y="6336149"/>
            <a:ext cx="1953274" cy="338554"/>
          </a:xfrm>
          <a:prstGeom prst="rect">
            <a:avLst/>
          </a:prstGeom>
          <a:noFill/>
        </p:spPr>
        <p:txBody>
          <a:bodyPr wrap="square" rtlCol="0">
            <a:spAutoFit/>
          </a:bodyPr>
          <a:lstStyle/>
          <a:p>
            <a:r>
              <a:rPr lang="en-US" sz="1600"/>
              <a:t>(Ahern et al., 2024)</a:t>
            </a:r>
            <a:endParaRPr lang="en-AU" sz="1600"/>
          </a:p>
        </p:txBody>
      </p:sp>
    </p:spTree>
    <p:extLst>
      <p:ext uri="{BB962C8B-B14F-4D97-AF65-F5344CB8AC3E}">
        <p14:creationId xmlns:p14="http://schemas.microsoft.com/office/powerpoint/2010/main" val="3561668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82DAAE-97D4-E000-AE2E-35698BD8B803}"/>
              </a:ext>
            </a:extLst>
          </p:cNvPr>
          <p:cNvSpPr txBox="1">
            <a:spLocks noGrp="1"/>
          </p:cNvSpPr>
          <p:nvPr>
            <p:ph type="title" idx="4294967295"/>
          </p:nvPr>
        </p:nvSpPr>
        <p:spPr>
          <a:xfrm>
            <a:off x="614995" y="582627"/>
            <a:ext cx="10738805" cy="11080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Practical examples showcase</a:t>
            </a:r>
            <a:endParaRPr kumimoji="0" lang="en-AU" sz="4400" b="0" i="0" u="none" strike="noStrike" kern="1200" cap="none" spc="0" normalizeH="0" baseline="0" noProof="0">
              <a:ln>
                <a:noFill/>
              </a:ln>
              <a:solidFill>
                <a:schemeClr val="tx1"/>
              </a:solidFill>
              <a:effectLst/>
              <a:uLnTx/>
              <a:uFillTx/>
              <a:latin typeface="+mj-lt"/>
              <a:ea typeface="+mj-ea"/>
              <a:cs typeface="+mj-cs"/>
            </a:endParaRPr>
          </a:p>
        </p:txBody>
      </p:sp>
      <p:pic>
        <p:nvPicPr>
          <p:cNvPr id="4" name="Picture 3" descr="CAST Engagement">
            <a:extLst>
              <a:ext uri="{FF2B5EF4-FFF2-40B4-BE49-F238E27FC236}">
                <a16:creationId xmlns:a16="http://schemas.microsoft.com/office/drawing/2014/main" id="{1D34B0FC-758B-73AE-07AE-4498B7CA1435}"/>
              </a:ext>
            </a:extLst>
          </p:cNvPr>
          <p:cNvPicPr>
            <a:picLocks noChangeAspect="1"/>
          </p:cNvPicPr>
          <p:nvPr/>
        </p:nvPicPr>
        <p:blipFill>
          <a:blip r:embed="rId2"/>
          <a:stretch>
            <a:fillRect/>
          </a:stretch>
        </p:blipFill>
        <p:spPr>
          <a:xfrm>
            <a:off x="949454" y="2256255"/>
            <a:ext cx="4829849" cy="2514951"/>
          </a:xfrm>
          <a:prstGeom prst="rect">
            <a:avLst/>
          </a:prstGeom>
        </p:spPr>
      </p:pic>
      <p:sp>
        <p:nvSpPr>
          <p:cNvPr id="3" name="TextBox 2">
            <a:extLst>
              <a:ext uri="{FF2B5EF4-FFF2-40B4-BE49-F238E27FC236}">
                <a16:creationId xmlns:a16="http://schemas.microsoft.com/office/drawing/2014/main" id="{0ECE9F41-C5F8-7210-98C5-D261101F5196}"/>
              </a:ext>
            </a:extLst>
          </p:cNvPr>
          <p:cNvSpPr txBox="1"/>
          <p:nvPr/>
        </p:nvSpPr>
        <p:spPr>
          <a:xfrm>
            <a:off x="4346666" y="4751181"/>
            <a:ext cx="1637731" cy="369332"/>
          </a:xfrm>
          <a:prstGeom prst="rect">
            <a:avLst/>
          </a:prstGeom>
          <a:noFill/>
        </p:spPr>
        <p:txBody>
          <a:bodyPr wrap="square" rtlCol="0">
            <a:spAutoFit/>
          </a:bodyPr>
          <a:lstStyle/>
          <a:p>
            <a:r>
              <a:rPr lang="en-US"/>
              <a:t>(CAST, 2018)</a:t>
            </a:r>
            <a:endParaRPr lang="en-AU"/>
          </a:p>
        </p:txBody>
      </p:sp>
      <p:sp>
        <p:nvSpPr>
          <p:cNvPr id="6" name="Arrow: Striped Right 5" descr="Arrow pointing right">
            <a:extLst>
              <a:ext uri="{FF2B5EF4-FFF2-40B4-BE49-F238E27FC236}">
                <a16:creationId xmlns:a16="http://schemas.microsoft.com/office/drawing/2014/main" id="{E7559593-2E6D-41FC-80AE-784A86397470}"/>
              </a:ext>
              <a:ext uri="{C183D7F6-B498-43B3-948B-1728B52AA6E4}">
                <adec:decorative xmlns:adec="http://schemas.microsoft.com/office/drawing/2017/decorative" val="0"/>
              </a:ext>
            </a:extLst>
          </p:cNvPr>
          <p:cNvSpPr/>
          <p:nvPr/>
        </p:nvSpPr>
        <p:spPr>
          <a:xfrm>
            <a:off x="5984397" y="2967819"/>
            <a:ext cx="1887940" cy="109182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CONNECT list">
            <a:extLst>
              <a:ext uri="{FF2B5EF4-FFF2-40B4-BE49-F238E27FC236}">
                <a16:creationId xmlns:a16="http://schemas.microsoft.com/office/drawing/2014/main" id="{D336083F-3F7E-B4FF-CD26-EF81F74A4919}"/>
              </a:ext>
            </a:extLst>
          </p:cNvPr>
          <p:cNvPicPr>
            <a:picLocks noChangeAspect="1"/>
          </p:cNvPicPr>
          <p:nvPr/>
        </p:nvPicPr>
        <p:blipFill>
          <a:blip r:embed="rId3"/>
          <a:stretch>
            <a:fillRect/>
          </a:stretch>
        </p:blipFill>
        <p:spPr>
          <a:xfrm>
            <a:off x="8279323" y="17060"/>
            <a:ext cx="2566416" cy="6858000"/>
          </a:xfrm>
          <a:prstGeom prst="rect">
            <a:avLst/>
          </a:prstGeom>
        </p:spPr>
      </p:pic>
      <p:pic>
        <p:nvPicPr>
          <p:cNvPr id="2" name="Picture 1" descr="Ahern et al., 2024">
            <a:extLst>
              <a:ext uri="{FF2B5EF4-FFF2-40B4-BE49-F238E27FC236}">
                <a16:creationId xmlns:a16="http://schemas.microsoft.com/office/drawing/2014/main" id="{99C431FB-3D75-5FB0-A1DA-B92811059D5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291855" y="6363731"/>
            <a:ext cx="1987468" cy="432854"/>
          </a:xfrm>
          <a:prstGeom prst="rect">
            <a:avLst/>
          </a:prstGeom>
        </p:spPr>
      </p:pic>
    </p:spTree>
    <p:extLst>
      <p:ext uri="{BB962C8B-B14F-4D97-AF65-F5344CB8AC3E}">
        <p14:creationId xmlns:p14="http://schemas.microsoft.com/office/powerpoint/2010/main" val="219985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C691-4CBC-9130-5BA3-D2C5AF6005CD}"/>
              </a:ext>
            </a:extLst>
          </p:cNvPr>
          <p:cNvSpPr>
            <a:spLocks noGrp="1"/>
          </p:cNvSpPr>
          <p:nvPr>
            <p:ph type="title"/>
          </p:nvPr>
        </p:nvSpPr>
        <p:spPr>
          <a:xfrm>
            <a:off x="3554946" y="142516"/>
            <a:ext cx="5082107" cy="504445"/>
          </a:xfrm>
          <a:ln>
            <a:solidFill>
              <a:schemeClr val="tx1"/>
            </a:solidFill>
          </a:ln>
        </p:spPr>
        <p:txBody>
          <a:bodyPr/>
          <a:lstStyle/>
          <a:p>
            <a:r>
              <a:rPr lang="en-US" sz="2800"/>
              <a:t>Options for recruiting interest</a:t>
            </a:r>
            <a:br>
              <a:rPr lang="en-US" sz="2800"/>
            </a:br>
            <a:endParaRPr lang="en-AU" sz="2800"/>
          </a:p>
        </p:txBody>
      </p:sp>
      <p:pic>
        <p:nvPicPr>
          <p:cNvPr id="4" name="Picture 3">
            <a:extLst>
              <a:ext uri="{FF2B5EF4-FFF2-40B4-BE49-F238E27FC236}">
                <a16:creationId xmlns:a16="http://schemas.microsoft.com/office/drawing/2014/main" id="{A60BC98C-5004-566B-E0B3-ED02096DCB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6368" y="60895"/>
            <a:ext cx="2679197" cy="504445"/>
          </a:xfrm>
          <a:prstGeom prst="rect">
            <a:avLst/>
          </a:prstGeom>
        </p:spPr>
      </p:pic>
      <p:pic>
        <p:nvPicPr>
          <p:cNvPr id="6" name="Picture 5" descr="CAST Engagement&#10;Multiple screenshots providing an overview of the work undertaken.">
            <a:extLst>
              <a:ext uri="{FF2B5EF4-FFF2-40B4-BE49-F238E27FC236}">
                <a16:creationId xmlns:a16="http://schemas.microsoft.com/office/drawing/2014/main" id="{FEB3B739-6EF6-3F7B-150E-B2B02B1BA0FD}"/>
              </a:ext>
            </a:extLst>
          </p:cNvPr>
          <p:cNvPicPr>
            <a:picLocks noChangeAspect="1"/>
          </p:cNvPicPr>
          <p:nvPr/>
        </p:nvPicPr>
        <p:blipFill>
          <a:blip r:embed="rId4"/>
          <a:stretch>
            <a:fillRect/>
          </a:stretch>
        </p:blipFill>
        <p:spPr>
          <a:xfrm>
            <a:off x="62503" y="68945"/>
            <a:ext cx="3372321" cy="1419423"/>
          </a:xfrm>
          <a:prstGeom prst="rect">
            <a:avLst/>
          </a:prstGeom>
        </p:spPr>
      </p:pic>
      <p:pic>
        <p:nvPicPr>
          <p:cNvPr id="8" name="Picture 7">
            <a:extLst>
              <a:ext uri="{FF2B5EF4-FFF2-40B4-BE49-F238E27FC236}">
                <a16:creationId xmlns:a16="http://schemas.microsoft.com/office/drawing/2014/main" id="{8C2D05D6-214F-5F61-57CB-5FA93874CC9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3104" y="1604963"/>
            <a:ext cx="3126872" cy="1272662"/>
          </a:xfrm>
          <a:prstGeom prst="rect">
            <a:avLst/>
          </a:prstGeom>
          <a:ln w="38100">
            <a:solidFill>
              <a:srgbClr val="FFC000"/>
            </a:solidFill>
          </a:ln>
        </p:spPr>
      </p:pic>
      <p:pic>
        <p:nvPicPr>
          <p:cNvPr id="10" name="Picture 9">
            <a:extLst>
              <a:ext uri="{FF2B5EF4-FFF2-40B4-BE49-F238E27FC236}">
                <a16:creationId xmlns:a16="http://schemas.microsoft.com/office/drawing/2014/main" id="{E9E2379E-43B2-59DD-3178-DCA9706048E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73176" y="1119706"/>
            <a:ext cx="4196992" cy="2423047"/>
          </a:xfrm>
          <a:prstGeom prst="rect">
            <a:avLst/>
          </a:prstGeom>
          <a:ln w="38100">
            <a:solidFill>
              <a:srgbClr val="00B0F0"/>
            </a:solidFill>
          </a:ln>
        </p:spPr>
      </p:pic>
      <p:pic>
        <p:nvPicPr>
          <p:cNvPr id="12" name="Picture 11">
            <a:extLst>
              <a:ext uri="{FF2B5EF4-FFF2-40B4-BE49-F238E27FC236}">
                <a16:creationId xmlns:a16="http://schemas.microsoft.com/office/drawing/2014/main" id="{F9E2A158-3B09-09E8-FB4E-C309143D069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84849" y="3765160"/>
            <a:ext cx="3474098" cy="2813846"/>
          </a:xfrm>
          <a:prstGeom prst="rect">
            <a:avLst/>
          </a:prstGeom>
          <a:ln w="38100">
            <a:solidFill>
              <a:srgbClr val="00B0F0"/>
            </a:solidFill>
          </a:ln>
        </p:spPr>
      </p:pic>
      <p:pic>
        <p:nvPicPr>
          <p:cNvPr id="18" name="Picture 17">
            <a:extLst>
              <a:ext uri="{FF2B5EF4-FFF2-40B4-BE49-F238E27FC236}">
                <a16:creationId xmlns:a16="http://schemas.microsoft.com/office/drawing/2014/main" id="{2AF2431C-4044-8423-6D17-C622B257D60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877371" y="778656"/>
            <a:ext cx="2151555" cy="3178835"/>
          </a:xfrm>
          <a:prstGeom prst="rect">
            <a:avLst/>
          </a:prstGeom>
          <a:ln w="38100">
            <a:solidFill>
              <a:srgbClr val="A957A9"/>
            </a:solidFill>
          </a:ln>
        </p:spPr>
      </p:pic>
      <p:pic>
        <p:nvPicPr>
          <p:cNvPr id="20" name="Picture 19">
            <a:extLst>
              <a:ext uri="{FF2B5EF4-FFF2-40B4-BE49-F238E27FC236}">
                <a16:creationId xmlns:a16="http://schemas.microsoft.com/office/drawing/2014/main" id="{C45F1D77-B1B6-D5AB-EA2A-34679D1554B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640617" y="1255320"/>
            <a:ext cx="2344948" cy="1614335"/>
          </a:xfrm>
          <a:prstGeom prst="rect">
            <a:avLst/>
          </a:prstGeom>
          <a:ln w="38100">
            <a:solidFill>
              <a:srgbClr val="A957A9"/>
            </a:solidFill>
          </a:ln>
        </p:spPr>
      </p:pic>
      <p:pic>
        <p:nvPicPr>
          <p:cNvPr id="14" name="Picture 13">
            <a:extLst>
              <a:ext uri="{FF2B5EF4-FFF2-40B4-BE49-F238E27FC236}">
                <a16:creationId xmlns:a16="http://schemas.microsoft.com/office/drawing/2014/main" id="{D9D9F280-60F1-9C0D-547E-CA5BEDA1AF0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946426" y="4349653"/>
            <a:ext cx="2552128" cy="1765222"/>
          </a:xfrm>
          <a:prstGeom prst="rect">
            <a:avLst/>
          </a:prstGeom>
          <a:ln w="38100">
            <a:solidFill>
              <a:srgbClr val="FF66FF"/>
            </a:solidFill>
          </a:ln>
        </p:spPr>
      </p:pic>
      <p:pic>
        <p:nvPicPr>
          <p:cNvPr id="22" name="Picture 21">
            <a:extLst>
              <a:ext uri="{FF2B5EF4-FFF2-40B4-BE49-F238E27FC236}">
                <a16:creationId xmlns:a16="http://schemas.microsoft.com/office/drawing/2014/main" id="{7E669189-53A6-81D8-AFCA-0E54B84A252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425665" y="3219359"/>
            <a:ext cx="2587199" cy="1545032"/>
          </a:xfrm>
          <a:prstGeom prst="rect">
            <a:avLst/>
          </a:prstGeom>
          <a:ln w="38100">
            <a:solidFill>
              <a:srgbClr val="FF66FF"/>
            </a:solidFill>
          </a:ln>
        </p:spPr>
      </p:pic>
      <p:pic>
        <p:nvPicPr>
          <p:cNvPr id="16" name="Picture 15">
            <a:extLst>
              <a:ext uri="{FF2B5EF4-FFF2-40B4-BE49-F238E27FC236}">
                <a16:creationId xmlns:a16="http://schemas.microsoft.com/office/drawing/2014/main" id="{8278D3B7-8BB5-117A-3798-DE52E000B331}"/>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626027" y="4892533"/>
            <a:ext cx="2186473" cy="1753370"/>
          </a:xfrm>
          <a:prstGeom prst="rect">
            <a:avLst/>
          </a:prstGeom>
          <a:ln w="38100">
            <a:solidFill>
              <a:srgbClr val="FF66FF"/>
            </a:solidFill>
          </a:ln>
        </p:spPr>
      </p:pic>
      <p:pic>
        <p:nvPicPr>
          <p:cNvPr id="24" name="Picture 23">
            <a:extLst>
              <a:ext uri="{FF2B5EF4-FFF2-40B4-BE49-F238E27FC236}">
                <a16:creationId xmlns:a16="http://schemas.microsoft.com/office/drawing/2014/main" id="{6C1BB97F-36A9-AF61-97DA-DACF6C40B28F}"/>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86711" y="3039774"/>
            <a:ext cx="2890935" cy="1881203"/>
          </a:xfrm>
          <a:prstGeom prst="rect">
            <a:avLst/>
          </a:prstGeom>
          <a:ln w="38100">
            <a:solidFill>
              <a:srgbClr val="FFC000"/>
            </a:solidFill>
          </a:ln>
        </p:spPr>
      </p:pic>
      <p:pic>
        <p:nvPicPr>
          <p:cNvPr id="25" name="Picture 24">
            <a:extLst>
              <a:ext uri="{FF2B5EF4-FFF2-40B4-BE49-F238E27FC236}">
                <a16:creationId xmlns:a16="http://schemas.microsoft.com/office/drawing/2014/main" id="{27E1F168-FDC1-79B2-24E5-E52D15B272B2}"/>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8899661" y="68945"/>
            <a:ext cx="396274" cy="414564"/>
          </a:xfrm>
          <a:prstGeom prst="rect">
            <a:avLst/>
          </a:prstGeom>
        </p:spPr>
      </p:pic>
      <p:pic>
        <p:nvPicPr>
          <p:cNvPr id="5" name="Picture 4">
            <a:extLst>
              <a:ext uri="{FF2B5EF4-FFF2-40B4-BE49-F238E27FC236}">
                <a16:creationId xmlns:a16="http://schemas.microsoft.com/office/drawing/2014/main" id="{6B43BDC0-4D42-CA96-B15D-6303780511AB}"/>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71272" y="4828616"/>
            <a:ext cx="2325944" cy="1881203"/>
          </a:xfrm>
          <a:prstGeom prst="rect">
            <a:avLst/>
          </a:prstGeom>
          <a:ln w="38100">
            <a:solidFill>
              <a:srgbClr val="00B0F0"/>
            </a:solidFill>
          </a:ln>
        </p:spPr>
      </p:pic>
    </p:spTree>
    <p:extLst>
      <p:ext uri="{BB962C8B-B14F-4D97-AF65-F5344CB8AC3E}">
        <p14:creationId xmlns:p14="http://schemas.microsoft.com/office/powerpoint/2010/main" val="187854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C691-4CBC-9130-5BA3-D2C5AF6005CD}"/>
              </a:ext>
            </a:extLst>
          </p:cNvPr>
          <p:cNvSpPr>
            <a:spLocks noGrp="1"/>
          </p:cNvSpPr>
          <p:nvPr>
            <p:ph type="title"/>
          </p:nvPr>
        </p:nvSpPr>
        <p:spPr>
          <a:xfrm>
            <a:off x="3788724" y="162836"/>
            <a:ext cx="4847741" cy="845751"/>
          </a:xfrm>
          <a:ln>
            <a:solidFill>
              <a:schemeClr val="tx1"/>
            </a:solidFill>
          </a:ln>
        </p:spPr>
        <p:txBody>
          <a:bodyPr/>
          <a:lstStyle/>
          <a:p>
            <a:pPr algn="ctr"/>
            <a:r>
              <a:rPr lang="en-US" sz="2800" dirty="0"/>
              <a:t>Options for sustaining effort </a:t>
            </a:r>
            <a:br>
              <a:rPr lang="en-US" sz="2800" dirty="0"/>
            </a:br>
            <a:r>
              <a:rPr lang="en-US" sz="2800" dirty="0"/>
              <a:t>&amp; persistence</a:t>
            </a:r>
            <a:endParaRPr lang="en-AU" sz="2800" dirty="0"/>
          </a:p>
        </p:txBody>
      </p:sp>
      <p:pic>
        <p:nvPicPr>
          <p:cNvPr id="4" name="Picture 3">
            <a:extLst>
              <a:ext uri="{FF2B5EF4-FFF2-40B4-BE49-F238E27FC236}">
                <a16:creationId xmlns:a16="http://schemas.microsoft.com/office/drawing/2014/main" id="{A60BC98C-5004-566B-E0B3-ED02096DCB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2421" y="21832"/>
            <a:ext cx="2679197" cy="504445"/>
          </a:xfrm>
          <a:prstGeom prst="rect">
            <a:avLst/>
          </a:prstGeom>
        </p:spPr>
      </p:pic>
      <p:pic>
        <p:nvPicPr>
          <p:cNvPr id="6" name="Picture 5" descr="CAST Engagement&#10;Here we can see a range of examples to show options for sustaining effort and persistence.&#10;&#10;First the activities surrounded by the orange border is an evolving case study where prompts and scaffolds are used to step students through the task.  To complete this task, students have previously worked through a range of content, readings and resources.  &#10;&#10;In this example students were asked to provide their first thoughts on the case scenario, and they can then reveal their peers responses.  Allowing students to reveal the responses of their peers builds a community of learning, while also nurturing educational growth through the completion of the activity and reviewing peer responses.  &#10;&#10;The exercise then prompts students to read a research paper to deepen their understanding of the topic and the research conducted.  The task then asks for their second thoughts.  They continue working through the eight steps involved in the activity, before coming to an action point which has been informed by knowledge of the scenario, as well as building knowledge through reading research and their peer responses and participating in all parts of the activity.  Once students complete the exercise, they listen to audio feedback from their instructor about the task.&#10;&#10;The pictures with a blue border are examples of other tasks used – the first uses a series of steps to guide thinking through a concept, or to reflect on a concept. The second is a knowledge check interactive task, where answers are submitted, and the correct answers are revealed.  These can be reset to allow for additional attempts. &#10;&#10;The examples with a purple border show ways that our staff connect with students.  First live teaching sessions in the online room, allow for networking, having questions answered, and deepening learning around the content for the week.  The other example shown is an example of staff developed videos which act as guideposts for the weekly content, flagging important things to consider this week, or teach a specific element of content in a brief and engaging way.&#10;&#10;The final example, is the Padlet which we have found to be a valuable tool for building a community of learning, and enabling increased staff online presence.">
            <a:extLst>
              <a:ext uri="{FF2B5EF4-FFF2-40B4-BE49-F238E27FC236}">
                <a16:creationId xmlns:a16="http://schemas.microsoft.com/office/drawing/2014/main" id="{FEB3B739-6EF6-3F7B-150E-B2B02B1BA0FD}"/>
              </a:ext>
            </a:extLst>
          </p:cNvPr>
          <p:cNvPicPr>
            <a:picLocks noChangeAspect="1"/>
          </p:cNvPicPr>
          <p:nvPr/>
        </p:nvPicPr>
        <p:blipFill>
          <a:blip r:embed="rId4"/>
          <a:stretch>
            <a:fillRect/>
          </a:stretch>
        </p:blipFill>
        <p:spPr>
          <a:xfrm>
            <a:off x="221097" y="67551"/>
            <a:ext cx="3372321" cy="1419423"/>
          </a:xfrm>
          <a:prstGeom prst="rect">
            <a:avLst/>
          </a:prstGeom>
        </p:spPr>
      </p:pic>
      <p:grpSp>
        <p:nvGrpSpPr>
          <p:cNvPr id="3" name="Group 2">
            <a:extLst>
              <a:ext uri="{FF2B5EF4-FFF2-40B4-BE49-F238E27FC236}">
                <a16:creationId xmlns:a16="http://schemas.microsoft.com/office/drawing/2014/main" id="{80B47E06-63C1-5FD2-DEFC-8331C4D9E944}"/>
              </a:ext>
              <a:ext uri="{C183D7F6-B498-43B3-948B-1728B52AA6E4}">
                <adec:decorative xmlns:adec="http://schemas.microsoft.com/office/drawing/2017/decorative" val="1"/>
              </a:ext>
            </a:extLst>
          </p:cNvPr>
          <p:cNvGrpSpPr/>
          <p:nvPr/>
        </p:nvGrpSpPr>
        <p:grpSpPr>
          <a:xfrm>
            <a:off x="178511" y="1739987"/>
            <a:ext cx="5699775" cy="4015862"/>
            <a:chOff x="137048" y="1799246"/>
            <a:chExt cx="6532965" cy="4368018"/>
          </a:xfrm>
        </p:grpSpPr>
        <p:pic>
          <p:nvPicPr>
            <p:cNvPr id="9" name="Picture 8">
              <a:extLst>
                <a:ext uri="{FF2B5EF4-FFF2-40B4-BE49-F238E27FC236}">
                  <a16:creationId xmlns:a16="http://schemas.microsoft.com/office/drawing/2014/main" id="{5DC60780-5D19-C170-5384-78360AA98582}"/>
                </a:ext>
              </a:extLst>
            </p:cNvPr>
            <p:cNvPicPr>
              <a:picLocks noChangeAspect="1"/>
            </p:cNvPicPr>
            <p:nvPr/>
          </p:nvPicPr>
          <p:blipFill>
            <a:blip r:embed="rId5"/>
            <a:stretch>
              <a:fillRect/>
            </a:stretch>
          </p:blipFill>
          <p:spPr>
            <a:xfrm>
              <a:off x="137048" y="1799246"/>
              <a:ext cx="3862133" cy="4368018"/>
            </a:xfrm>
            <a:prstGeom prst="rect">
              <a:avLst/>
            </a:prstGeom>
            <a:ln w="38100">
              <a:solidFill>
                <a:schemeClr val="accent2">
                  <a:lumMod val="60000"/>
                  <a:lumOff val="40000"/>
                </a:schemeClr>
              </a:solidFill>
            </a:ln>
          </p:spPr>
        </p:pic>
        <p:pic>
          <p:nvPicPr>
            <p:cNvPr id="13" name="Picture 12">
              <a:extLst>
                <a:ext uri="{FF2B5EF4-FFF2-40B4-BE49-F238E27FC236}">
                  <a16:creationId xmlns:a16="http://schemas.microsoft.com/office/drawing/2014/main" id="{EEB73AD0-84F3-3F6B-6B86-ACE7F38D5E6D}"/>
                </a:ext>
              </a:extLst>
            </p:cNvPr>
            <p:cNvPicPr>
              <a:picLocks noChangeAspect="1"/>
            </p:cNvPicPr>
            <p:nvPr/>
          </p:nvPicPr>
          <p:blipFill>
            <a:blip r:embed="rId6"/>
            <a:stretch>
              <a:fillRect/>
            </a:stretch>
          </p:blipFill>
          <p:spPr>
            <a:xfrm>
              <a:off x="3895713" y="2028517"/>
              <a:ext cx="2774300" cy="2585326"/>
            </a:xfrm>
            <a:prstGeom prst="rect">
              <a:avLst/>
            </a:prstGeom>
            <a:ln w="38100">
              <a:solidFill>
                <a:schemeClr val="accent2">
                  <a:lumMod val="60000"/>
                  <a:lumOff val="40000"/>
                </a:schemeClr>
              </a:solidFill>
            </a:ln>
          </p:spPr>
        </p:pic>
        <p:pic>
          <p:nvPicPr>
            <p:cNvPr id="17" name="Picture 16">
              <a:extLst>
                <a:ext uri="{FF2B5EF4-FFF2-40B4-BE49-F238E27FC236}">
                  <a16:creationId xmlns:a16="http://schemas.microsoft.com/office/drawing/2014/main" id="{6AD5421B-1D77-002F-DE5E-B11D96AFCD14}"/>
                </a:ext>
              </a:extLst>
            </p:cNvPr>
            <p:cNvPicPr>
              <a:picLocks noChangeAspect="1"/>
            </p:cNvPicPr>
            <p:nvPr/>
          </p:nvPicPr>
          <p:blipFill>
            <a:blip r:embed="rId7"/>
            <a:stretch>
              <a:fillRect/>
            </a:stretch>
          </p:blipFill>
          <p:spPr>
            <a:xfrm>
              <a:off x="3927912" y="4672881"/>
              <a:ext cx="2742101" cy="1312459"/>
            </a:xfrm>
            <a:prstGeom prst="rect">
              <a:avLst/>
            </a:prstGeom>
            <a:ln w="38100">
              <a:solidFill>
                <a:schemeClr val="accent2">
                  <a:lumMod val="60000"/>
                  <a:lumOff val="40000"/>
                </a:schemeClr>
              </a:solidFill>
            </a:ln>
          </p:spPr>
        </p:pic>
      </p:grpSp>
      <p:pic>
        <p:nvPicPr>
          <p:cNvPr id="19" name="Picture 18">
            <a:extLst>
              <a:ext uri="{FF2B5EF4-FFF2-40B4-BE49-F238E27FC236}">
                <a16:creationId xmlns:a16="http://schemas.microsoft.com/office/drawing/2014/main" id="{6F303F7E-E6F1-82F9-BF1F-9BB1F6F50A2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316003" y="4327667"/>
            <a:ext cx="2574176" cy="2244796"/>
          </a:xfrm>
          <a:prstGeom prst="rect">
            <a:avLst/>
          </a:prstGeom>
          <a:ln w="38100">
            <a:solidFill>
              <a:srgbClr val="FF66FF"/>
            </a:solidFill>
          </a:ln>
        </p:spPr>
      </p:pic>
      <p:pic>
        <p:nvPicPr>
          <p:cNvPr id="5" name="Picture 4">
            <a:extLst>
              <a:ext uri="{FF2B5EF4-FFF2-40B4-BE49-F238E27FC236}">
                <a16:creationId xmlns:a16="http://schemas.microsoft.com/office/drawing/2014/main" id="{040024D5-F825-B5B6-1CEF-371E1171775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038814" y="1136982"/>
            <a:ext cx="2702590" cy="2081676"/>
          </a:xfrm>
          <a:prstGeom prst="rect">
            <a:avLst/>
          </a:prstGeom>
          <a:ln w="38100">
            <a:solidFill>
              <a:srgbClr val="00B0F0"/>
            </a:solidFill>
          </a:ln>
        </p:spPr>
      </p:pic>
      <p:pic>
        <p:nvPicPr>
          <p:cNvPr id="24" name="Picture 23">
            <a:extLst>
              <a:ext uri="{FF2B5EF4-FFF2-40B4-BE49-F238E27FC236}">
                <a16:creationId xmlns:a16="http://schemas.microsoft.com/office/drawing/2014/main" id="{B5044271-1F4E-3ADD-491C-F55FA7D1068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601766" y="2914744"/>
            <a:ext cx="2336002" cy="1666348"/>
          </a:xfrm>
          <a:prstGeom prst="rect">
            <a:avLst/>
          </a:prstGeom>
          <a:ln w="38100">
            <a:solidFill>
              <a:srgbClr val="00B0F0"/>
            </a:solidFill>
          </a:ln>
        </p:spPr>
      </p:pic>
      <p:pic>
        <p:nvPicPr>
          <p:cNvPr id="26" name="Picture 25">
            <a:extLst>
              <a:ext uri="{FF2B5EF4-FFF2-40B4-BE49-F238E27FC236}">
                <a16:creationId xmlns:a16="http://schemas.microsoft.com/office/drawing/2014/main" id="{2905EB8E-50B6-36BA-455C-FB0686F47668}"/>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192693" y="660860"/>
            <a:ext cx="2820796" cy="3384266"/>
          </a:xfrm>
          <a:prstGeom prst="rect">
            <a:avLst/>
          </a:prstGeom>
          <a:ln w="38100">
            <a:solidFill>
              <a:srgbClr val="A957A9"/>
            </a:solidFill>
          </a:ln>
        </p:spPr>
      </p:pic>
      <p:pic>
        <p:nvPicPr>
          <p:cNvPr id="27" name="Picture 26">
            <a:extLst>
              <a:ext uri="{FF2B5EF4-FFF2-40B4-BE49-F238E27FC236}">
                <a16:creationId xmlns:a16="http://schemas.microsoft.com/office/drawing/2014/main" id="{0F41D4CC-18F9-3B39-777D-2FABF8B2E201}"/>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8973030" y="21832"/>
            <a:ext cx="396274" cy="414564"/>
          </a:xfrm>
          <a:prstGeom prst="rect">
            <a:avLst/>
          </a:prstGeom>
        </p:spPr>
      </p:pic>
      <p:pic>
        <p:nvPicPr>
          <p:cNvPr id="8" name="Picture 7">
            <a:extLst>
              <a:ext uri="{FF2B5EF4-FFF2-40B4-BE49-F238E27FC236}">
                <a16:creationId xmlns:a16="http://schemas.microsoft.com/office/drawing/2014/main" id="{C4789B08-3E1F-443E-4239-82159E4BE442}"/>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6431394" y="4825887"/>
            <a:ext cx="2238883" cy="1790261"/>
          </a:xfrm>
          <a:prstGeom prst="rect">
            <a:avLst/>
          </a:prstGeom>
          <a:ln w="38100">
            <a:solidFill>
              <a:srgbClr val="A957A9"/>
            </a:solidFill>
          </a:ln>
        </p:spPr>
      </p:pic>
    </p:spTree>
    <p:extLst>
      <p:ext uri="{BB962C8B-B14F-4D97-AF65-F5344CB8AC3E}">
        <p14:creationId xmlns:p14="http://schemas.microsoft.com/office/powerpoint/2010/main" val="101659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C691-4CBC-9130-5BA3-D2C5AF6005CD}"/>
              </a:ext>
            </a:extLst>
          </p:cNvPr>
          <p:cNvSpPr>
            <a:spLocks noGrp="1"/>
          </p:cNvSpPr>
          <p:nvPr>
            <p:ph type="title"/>
          </p:nvPr>
        </p:nvSpPr>
        <p:spPr>
          <a:xfrm>
            <a:off x="4478999" y="147974"/>
            <a:ext cx="3939792" cy="870409"/>
          </a:xfrm>
          <a:ln>
            <a:solidFill>
              <a:schemeClr val="tx1"/>
            </a:solidFill>
          </a:ln>
        </p:spPr>
        <p:txBody>
          <a:bodyPr/>
          <a:lstStyle/>
          <a:p>
            <a:pPr algn="ctr"/>
            <a:r>
              <a:rPr lang="en-US" sz="2800" dirty="0"/>
              <a:t>Foster collaboration </a:t>
            </a:r>
            <a:br>
              <a:rPr lang="en-US" sz="2800" dirty="0"/>
            </a:br>
            <a:r>
              <a:rPr lang="en-US" sz="2800" dirty="0"/>
              <a:t>and community</a:t>
            </a:r>
            <a:endParaRPr lang="en-AU" sz="2800" dirty="0"/>
          </a:p>
        </p:txBody>
      </p:sp>
      <p:pic>
        <p:nvPicPr>
          <p:cNvPr id="4" name="Picture 3">
            <a:extLst>
              <a:ext uri="{FF2B5EF4-FFF2-40B4-BE49-F238E27FC236}">
                <a16:creationId xmlns:a16="http://schemas.microsoft.com/office/drawing/2014/main" id="{A60BC98C-5004-566B-E0B3-ED02096DCB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6368" y="60895"/>
            <a:ext cx="2679197" cy="504445"/>
          </a:xfrm>
          <a:prstGeom prst="rect">
            <a:avLst/>
          </a:prstGeom>
        </p:spPr>
      </p:pic>
      <p:pic>
        <p:nvPicPr>
          <p:cNvPr id="6" name="Picture 5" descr="CAST Engagement&#10;Multiple screenshots providing an overview of the work undertaken.&#10;Examples shown here are: Announcements, discussion boards, teaching sessions and Padlets.">
            <a:extLst>
              <a:ext uri="{FF2B5EF4-FFF2-40B4-BE49-F238E27FC236}">
                <a16:creationId xmlns:a16="http://schemas.microsoft.com/office/drawing/2014/main" id="{FEB3B739-6EF6-3F7B-150E-B2B02B1BA0FD}"/>
              </a:ext>
            </a:extLst>
          </p:cNvPr>
          <p:cNvPicPr>
            <a:picLocks noChangeAspect="1"/>
          </p:cNvPicPr>
          <p:nvPr/>
        </p:nvPicPr>
        <p:blipFill>
          <a:blip r:embed="rId4"/>
          <a:stretch>
            <a:fillRect/>
          </a:stretch>
        </p:blipFill>
        <p:spPr>
          <a:xfrm>
            <a:off x="400890" y="147974"/>
            <a:ext cx="3372321" cy="1419423"/>
          </a:xfrm>
          <a:prstGeom prst="rect">
            <a:avLst/>
          </a:prstGeom>
        </p:spPr>
      </p:pic>
      <p:pic>
        <p:nvPicPr>
          <p:cNvPr id="10" name="Picture 9">
            <a:extLst>
              <a:ext uri="{FF2B5EF4-FFF2-40B4-BE49-F238E27FC236}">
                <a16:creationId xmlns:a16="http://schemas.microsoft.com/office/drawing/2014/main" id="{533D58ED-3C99-F031-0A0D-28FE0DA70D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74672" y="1311334"/>
            <a:ext cx="6221473" cy="1270475"/>
          </a:xfrm>
          <a:prstGeom prst="rect">
            <a:avLst/>
          </a:prstGeom>
          <a:ln w="38100">
            <a:solidFill>
              <a:srgbClr val="00B0F0"/>
            </a:solidFill>
          </a:ln>
        </p:spPr>
      </p:pic>
      <p:pic>
        <p:nvPicPr>
          <p:cNvPr id="12" name="Picture 11">
            <a:extLst>
              <a:ext uri="{FF2B5EF4-FFF2-40B4-BE49-F238E27FC236}">
                <a16:creationId xmlns:a16="http://schemas.microsoft.com/office/drawing/2014/main" id="{272B4335-5E38-1869-22FA-A940689CD6C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897949" y="4602173"/>
            <a:ext cx="3773256" cy="1645890"/>
          </a:xfrm>
          <a:prstGeom prst="rect">
            <a:avLst/>
          </a:prstGeom>
          <a:ln w="38100">
            <a:solidFill>
              <a:srgbClr val="00B0F0"/>
            </a:solidFill>
          </a:ln>
        </p:spPr>
      </p:pic>
      <p:pic>
        <p:nvPicPr>
          <p:cNvPr id="21" name="Picture 20">
            <a:extLst>
              <a:ext uri="{FF2B5EF4-FFF2-40B4-BE49-F238E27FC236}">
                <a16:creationId xmlns:a16="http://schemas.microsoft.com/office/drawing/2014/main" id="{093338FA-AC2B-2AC4-D08F-4A0A101422F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9806" y="2940409"/>
            <a:ext cx="4421637" cy="1085787"/>
          </a:xfrm>
          <a:prstGeom prst="rect">
            <a:avLst/>
          </a:prstGeom>
          <a:ln w="38100">
            <a:solidFill>
              <a:srgbClr val="00B0F0"/>
            </a:solidFill>
          </a:ln>
        </p:spPr>
      </p:pic>
      <p:pic>
        <p:nvPicPr>
          <p:cNvPr id="23" name="Picture 22">
            <a:extLst>
              <a:ext uri="{FF2B5EF4-FFF2-40B4-BE49-F238E27FC236}">
                <a16:creationId xmlns:a16="http://schemas.microsoft.com/office/drawing/2014/main" id="{63255DC2-B7D1-A649-DBEA-05B3F0CC814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448895" y="2776926"/>
            <a:ext cx="4444620" cy="1412754"/>
          </a:xfrm>
          <a:prstGeom prst="rect">
            <a:avLst/>
          </a:prstGeom>
          <a:ln w="38100">
            <a:solidFill>
              <a:srgbClr val="00B0F0"/>
            </a:solidFill>
          </a:ln>
        </p:spPr>
      </p:pic>
      <p:pic>
        <p:nvPicPr>
          <p:cNvPr id="25" name="Picture 24">
            <a:extLst>
              <a:ext uri="{FF2B5EF4-FFF2-40B4-BE49-F238E27FC236}">
                <a16:creationId xmlns:a16="http://schemas.microsoft.com/office/drawing/2014/main" id="{47937F77-F35E-1E43-2BF6-BD19EFC0C59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00890" y="4386953"/>
            <a:ext cx="4121728" cy="2068541"/>
          </a:xfrm>
          <a:prstGeom prst="rect">
            <a:avLst/>
          </a:prstGeom>
          <a:ln w="38100">
            <a:solidFill>
              <a:srgbClr val="00B0F0"/>
            </a:solidFill>
          </a:ln>
        </p:spPr>
      </p:pic>
      <p:pic>
        <p:nvPicPr>
          <p:cNvPr id="26" name="Picture 25">
            <a:extLst>
              <a:ext uri="{FF2B5EF4-FFF2-40B4-BE49-F238E27FC236}">
                <a16:creationId xmlns:a16="http://schemas.microsoft.com/office/drawing/2014/main" id="{D6EF66D1-6608-39AD-9277-5306779965C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804421" y="91496"/>
            <a:ext cx="396274" cy="414564"/>
          </a:xfrm>
          <a:prstGeom prst="rect">
            <a:avLst/>
          </a:prstGeom>
        </p:spPr>
      </p:pic>
      <p:pic>
        <p:nvPicPr>
          <p:cNvPr id="5" name="Picture 4">
            <a:extLst>
              <a:ext uri="{FF2B5EF4-FFF2-40B4-BE49-F238E27FC236}">
                <a16:creationId xmlns:a16="http://schemas.microsoft.com/office/drawing/2014/main" id="{72B66C3B-BC3D-3ACD-A530-8CCEE6F6E1EC}"/>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996813" y="4598279"/>
            <a:ext cx="3039493" cy="1645891"/>
          </a:xfrm>
          <a:prstGeom prst="rect">
            <a:avLst/>
          </a:prstGeom>
          <a:ln w="38100">
            <a:solidFill>
              <a:srgbClr val="00B0F0"/>
            </a:solidFill>
          </a:ln>
        </p:spPr>
      </p:pic>
    </p:spTree>
    <p:extLst>
      <p:ext uri="{BB962C8B-B14F-4D97-AF65-F5344CB8AC3E}">
        <p14:creationId xmlns:p14="http://schemas.microsoft.com/office/powerpoint/2010/main" val="232709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0C73E18-A93B-1F8F-8705-7DDB9A1E11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8001" y="1986254"/>
            <a:ext cx="3857211" cy="2885491"/>
          </a:xfrm>
          <a:prstGeom prst="rect">
            <a:avLst/>
          </a:prstGeom>
          <a:ln w="38100">
            <a:solidFill>
              <a:srgbClr val="A957A9"/>
            </a:solidFill>
          </a:ln>
        </p:spPr>
      </p:pic>
      <p:sp>
        <p:nvSpPr>
          <p:cNvPr id="2" name="Title 1">
            <a:extLst>
              <a:ext uri="{FF2B5EF4-FFF2-40B4-BE49-F238E27FC236}">
                <a16:creationId xmlns:a16="http://schemas.microsoft.com/office/drawing/2014/main" id="{2EF4C691-4CBC-9130-5BA3-D2C5AF6005CD}"/>
              </a:ext>
            </a:extLst>
          </p:cNvPr>
          <p:cNvSpPr>
            <a:spLocks noGrp="1"/>
          </p:cNvSpPr>
          <p:nvPr>
            <p:ph type="title"/>
          </p:nvPr>
        </p:nvSpPr>
        <p:spPr>
          <a:xfrm>
            <a:off x="3847669" y="588093"/>
            <a:ext cx="6341800" cy="504445"/>
          </a:xfrm>
          <a:ln>
            <a:solidFill>
              <a:schemeClr val="tx1"/>
            </a:solidFill>
          </a:ln>
        </p:spPr>
        <p:txBody>
          <a:bodyPr/>
          <a:lstStyle/>
          <a:p>
            <a:r>
              <a:rPr lang="en-US" sz="2800" dirty="0"/>
              <a:t>Increase mastery-orientated feedback</a:t>
            </a:r>
            <a:endParaRPr lang="en-AU" sz="2800" dirty="0"/>
          </a:p>
        </p:txBody>
      </p:sp>
      <p:pic>
        <p:nvPicPr>
          <p:cNvPr id="4" name="Picture 3">
            <a:extLst>
              <a:ext uri="{FF2B5EF4-FFF2-40B4-BE49-F238E27FC236}">
                <a16:creationId xmlns:a16="http://schemas.microsoft.com/office/drawing/2014/main" id="{A60BC98C-5004-566B-E0B3-ED02096DCB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06368" y="60895"/>
            <a:ext cx="2679197" cy="504445"/>
          </a:xfrm>
          <a:prstGeom prst="rect">
            <a:avLst/>
          </a:prstGeom>
        </p:spPr>
      </p:pic>
      <p:pic>
        <p:nvPicPr>
          <p:cNvPr id="6" name="Picture 5" descr="CAST Engagement&#10;Three screenshots providing an overview of the work undertaken.&#10;&#10;One shows the training resources for staff to increase knowledge of the elements of Effective Feedback for Learning.&#10;Another shows a Padlet used to provide students with formative feedback.&#10;The third shows a student discussion board.">
            <a:extLst>
              <a:ext uri="{FF2B5EF4-FFF2-40B4-BE49-F238E27FC236}">
                <a16:creationId xmlns:a16="http://schemas.microsoft.com/office/drawing/2014/main" id="{FEB3B739-6EF6-3F7B-150E-B2B02B1BA0FD}"/>
              </a:ext>
            </a:extLst>
          </p:cNvPr>
          <p:cNvPicPr>
            <a:picLocks noChangeAspect="1"/>
          </p:cNvPicPr>
          <p:nvPr/>
        </p:nvPicPr>
        <p:blipFill>
          <a:blip r:embed="rId5"/>
          <a:stretch>
            <a:fillRect/>
          </a:stretch>
        </p:blipFill>
        <p:spPr>
          <a:xfrm>
            <a:off x="240496" y="193582"/>
            <a:ext cx="3372321" cy="1419423"/>
          </a:xfrm>
          <a:prstGeom prst="rect">
            <a:avLst/>
          </a:prstGeom>
        </p:spPr>
      </p:pic>
      <p:pic>
        <p:nvPicPr>
          <p:cNvPr id="5" name="Picture 4">
            <a:extLst>
              <a:ext uri="{FF2B5EF4-FFF2-40B4-BE49-F238E27FC236}">
                <a16:creationId xmlns:a16="http://schemas.microsoft.com/office/drawing/2014/main" id="{40586137-9FBB-5DE4-E4EC-D94493FAA8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47669" y="2846916"/>
            <a:ext cx="4129053" cy="3422991"/>
          </a:xfrm>
          <a:prstGeom prst="rect">
            <a:avLst/>
          </a:prstGeom>
          <a:ln w="38100">
            <a:solidFill>
              <a:srgbClr val="A957A9"/>
            </a:solidFill>
          </a:ln>
        </p:spPr>
      </p:pic>
      <p:pic>
        <p:nvPicPr>
          <p:cNvPr id="13" name="Picture 12">
            <a:extLst>
              <a:ext uri="{FF2B5EF4-FFF2-40B4-BE49-F238E27FC236}">
                <a16:creationId xmlns:a16="http://schemas.microsoft.com/office/drawing/2014/main" id="{3A371FDB-B23C-C102-35A1-2FFEEBAA508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93052" y="1848794"/>
            <a:ext cx="3797805" cy="3422992"/>
          </a:xfrm>
          <a:prstGeom prst="rect">
            <a:avLst/>
          </a:prstGeom>
          <a:ln w="38100">
            <a:solidFill>
              <a:srgbClr val="A957A9"/>
            </a:solidFill>
          </a:ln>
        </p:spPr>
      </p:pic>
      <p:pic>
        <p:nvPicPr>
          <p:cNvPr id="17" name="Picture 16">
            <a:extLst>
              <a:ext uri="{FF2B5EF4-FFF2-40B4-BE49-F238E27FC236}">
                <a16:creationId xmlns:a16="http://schemas.microsoft.com/office/drawing/2014/main" id="{C2B939FA-9773-0139-F9D1-677E6F5948F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84993" y="89421"/>
            <a:ext cx="396274" cy="414564"/>
          </a:xfrm>
          <a:prstGeom prst="rect">
            <a:avLst/>
          </a:prstGeom>
        </p:spPr>
      </p:pic>
    </p:spTree>
    <p:extLst>
      <p:ext uri="{BB962C8B-B14F-4D97-AF65-F5344CB8AC3E}">
        <p14:creationId xmlns:p14="http://schemas.microsoft.com/office/powerpoint/2010/main" val="232942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93B696-F3B6-093C-CF5B-3E62FD839237}"/>
              </a:ext>
            </a:extLst>
          </p:cNvPr>
          <p:cNvSpPr>
            <a:spLocks noGrp="1"/>
          </p:cNvSpPr>
          <p:nvPr>
            <p:ph type="title"/>
          </p:nvPr>
        </p:nvSpPr>
        <p:spPr>
          <a:xfrm>
            <a:off x="611624" y="-1325563"/>
            <a:ext cx="10515600" cy="1325563"/>
          </a:xfrm>
        </p:spPr>
        <p:txBody>
          <a:bodyPr anchor="b"/>
          <a:lstStyle/>
          <a:p>
            <a:r>
              <a:rPr lang="en-AU" dirty="0"/>
              <a:t>What our Students Say</a:t>
            </a:r>
          </a:p>
        </p:txBody>
      </p:sp>
      <p:pic>
        <p:nvPicPr>
          <p:cNvPr id="8" name="Picture 7" descr="Scaffolding of learning and assessment">
            <a:extLst>
              <a:ext uri="{FF2B5EF4-FFF2-40B4-BE49-F238E27FC236}">
                <a16:creationId xmlns:a16="http://schemas.microsoft.com/office/drawing/2014/main" id="{50C14DBB-BD8E-A2FA-7C72-4A758A8343F9}"/>
              </a:ext>
            </a:extLst>
          </p:cNvPr>
          <p:cNvPicPr>
            <a:picLocks noChangeAspect="1"/>
          </p:cNvPicPr>
          <p:nvPr/>
        </p:nvPicPr>
        <p:blipFill>
          <a:blip r:embed="rId3"/>
          <a:stretch>
            <a:fillRect/>
          </a:stretch>
        </p:blipFill>
        <p:spPr>
          <a:xfrm>
            <a:off x="322133" y="253502"/>
            <a:ext cx="3445877" cy="3023523"/>
          </a:xfrm>
          <a:prstGeom prst="rect">
            <a:avLst/>
          </a:prstGeom>
        </p:spPr>
      </p:pic>
      <p:pic>
        <p:nvPicPr>
          <p:cNvPr id="10" name="Picture 9" descr="Staff responsiveness and Relevant content&#10;">
            <a:extLst>
              <a:ext uri="{FF2B5EF4-FFF2-40B4-BE49-F238E27FC236}">
                <a16:creationId xmlns:a16="http://schemas.microsoft.com/office/drawing/2014/main" id="{325BF741-BF44-2ABB-23C6-4A2E5BF43567}"/>
              </a:ext>
            </a:extLst>
          </p:cNvPr>
          <p:cNvPicPr>
            <a:picLocks noChangeAspect="1"/>
          </p:cNvPicPr>
          <p:nvPr/>
        </p:nvPicPr>
        <p:blipFill>
          <a:blip r:embed="rId4"/>
          <a:stretch>
            <a:fillRect/>
          </a:stretch>
        </p:blipFill>
        <p:spPr>
          <a:xfrm>
            <a:off x="343392" y="3479183"/>
            <a:ext cx="3582544" cy="3085347"/>
          </a:xfrm>
          <a:prstGeom prst="rect">
            <a:avLst/>
          </a:prstGeom>
        </p:spPr>
      </p:pic>
      <p:pic>
        <p:nvPicPr>
          <p:cNvPr id="12" name="Picture 11" descr="Staff support">
            <a:extLst>
              <a:ext uri="{FF2B5EF4-FFF2-40B4-BE49-F238E27FC236}">
                <a16:creationId xmlns:a16="http://schemas.microsoft.com/office/drawing/2014/main" id="{6256D49B-38B2-BA81-A269-171D392E9289}"/>
              </a:ext>
            </a:extLst>
          </p:cNvPr>
          <p:cNvPicPr>
            <a:picLocks noChangeAspect="1"/>
          </p:cNvPicPr>
          <p:nvPr/>
        </p:nvPicPr>
        <p:blipFill>
          <a:blip r:embed="rId5"/>
          <a:stretch>
            <a:fillRect/>
          </a:stretch>
        </p:blipFill>
        <p:spPr>
          <a:xfrm>
            <a:off x="4539416" y="253502"/>
            <a:ext cx="3297967" cy="3002333"/>
          </a:xfrm>
          <a:prstGeom prst="rect">
            <a:avLst/>
          </a:prstGeom>
        </p:spPr>
      </p:pic>
      <p:pic>
        <p:nvPicPr>
          <p:cNvPr id="2" name="Picture 1" descr="Staff presence">
            <a:extLst>
              <a:ext uri="{FF2B5EF4-FFF2-40B4-BE49-F238E27FC236}">
                <a16:creationId xmlns:a16="http://schemas.microsoft.com/office/drawing/2014/main" id="{0718D5E7-EF7F-893B-B472-0F013CB0D544}"/>
              </a:ext>
            </a:extLst>
          </p:cNvPr>
          <p:cNvPicPr>
            <a:picLocks noChangeAspect="1"/>
          </p:cNvPicPr>
          <p:nvPr/>
        </p:nvPicPr>
        <p:blipFill>
          <a:blip r:embed="rId6"/>
          <a:stretch>
            <a:fillRect/>
          </a:stretch>
        </p:blipFill>
        <p:spPr>
          <a:xfrm>
            <a:off x="4428848" y="3479184"/>
            <a:ext cx="3624058" cy="3085347"/>
          </a:xfrm>
          <a:prstGeom prst="rect">
            <a:avLst/>
          </a:prstGeom>
        </p:spPr>
      </p:pic>
      <p:pic>
        <p:nvPicPr>
          <p:cNvPr id="3" name="Picture 2" descr="Online activities and Authentic assessment">
            <a:extLst>
              <a:ext uri="{FF2B5EF4-FFF2-40B4-BE49-F238E27FC236}">
                <a16:creationId xmlns:a16="http://schemas.microsoft.com/office/drawing/2014/main" id="{6F0F955B-59EB-2A62-476F-F0B5D0D15B21}"/>
              </a:ext>
            </a:extLst>
          </p:cNvPr>
          <p:cNvPicPr>
            <a:picLocks noChangeAspect="1"/>
          </p:cNvPicPr>
          <p:nvPr/>
        </p:nvPicPr>
        <p:blipFill>
          <a:blip r:embed="rId7"/>
          <a:stretch>
            <a:fillRect/>
          </a:stretch>
        </p:blipFill>
        <p:spPr>
          <a:xfrm>
            <a:off x="8356378" y="1976477"/>
            <a:ext cx="3513489" cy="3085347"/>
          </a:xfrm>
          <a:prstGeom prst="rect">
            <a:avLst/>
          </a:prstGeom>
        </p:spPr>
      </p:pic>
      <p:pic>
        <p:nvPicPr>
          <p:cNvPr id="13" name="Picture 12">
            <a:extLst>
              <a:ext uri="{FF2B5EF4-FFF2-40B4-BE49-F238E27FC236}">
                <a16:creationId xmlns:a16="http://schemas.microsoft.com/office/drawing/2014/main" id="{84D5EE99-FB3A-4AE5-BA5C-2B3A15410C9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22411" y="68119"/>
            <a:ext cx="396274" cy="414564"/>
          </a:xfrm>
          <a:prstGeom prst="rect">
            <a:avLst/>
          </a:prstGeom>
        </p:spPr>
      </p:pic>
      <p:pic>
        <p:nvPicPr>
          <p:cNvPr id="14" name="Picture 13">
            <a:extLst>
              <a:ext uri="{FF2B5EF4-FFF2-40B4-BE49-F238E27FC236}">
                <a16:creationId xmlns:a16="http://schemas.microsoft.com/office/drawing/2014/main" id="{5968CA81-02A5-EFD7-D86A-8F2848A66E5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394358" y="68119"/>
            <a:ext cx="2676376" cy="506012"/>
          </a:xfrm>
          <a:prstGeom prst="rect">
            <a:avLst/>
          </a:prstGeom>
        </p:spPr>
      </p:pic>
    </p:spTree>
    <p:extLst>
      <p:ext uri="{BB962C8B-B14F-4D97-AF65-F5344CB8AC3E}">
        <p14:creationId xmlns:p14="http://schemas.microsoft.com/office/powerpoint/2010/main" val="1593425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4D17-B2C1-2183-AD5C-B4244F90C7B4}"/>
              </a:ext>
            </a:extLst>
          </p:cNvPr>
          <p:cNvSpPr>
            <a:spLocks noGrp="1"/>
          </p:cNvSpPr>
          <p:nvPr>
            <p:ph type="title"/>
          </p:nvPr>
        </p:nvSpPr>
        <p:spPr>
          <a:xfrm>
            <a:off x="614995" y="313118"/>
            <a:ext cx="10738805" cy="1108061"/>
          </a:xfrm>
        </p:spPr>
        <p:txBody>
          <a:bodyPr/>
          <a:lstStyle/>
          <a:p>
            <a:r>
              <a:rPr lang="en-US"/>
              <a:t>Acknowledgement of Country</a:t>
            </a:r>
            <a:endParaRPr lang="en-AU"/>
          </a:p>
        </p:txBody>
      </p:sp>
      <p:pic>
        <p:nvPicPr>
          <p:cNvPr id="4" name="Content Placeholder 3" descr="A painting of birds and a river">
            <a:extLst>
              <a:ext uri="{FF2B5EF4-FFF2-40B4-BE49-F238E27FC236}">
                <a16:creationId xmlns:a16="http://schemas.microsoft.com/office/drawing/2014/main" id="{632EDEE3-6B42-A4C3-C7C4-09331246D291}"/>
              </a:ext>
            </a:extLst>
          </p:cNvPr>
          <p:cNvPicPr>
            <a:picLocks noGrp="1" noChangeAspect="1"/>
          </p:cNvPicPr>
          <p:nvPr>
            <p:ph idx="1"/>
          </p:nvPr>
        </p:nvPicPr>
        <p:blipFill>
          <a:blip r:embed="rId3"/>
          <a:stretch>
            <a:fillRect/>
          </a:stretch>
        </p:blipFill>
        <p:spPr>
          <a:xfrm>
            <a:off x="3862316" y="1286336"/>
            <a:ext cx="3634305" cy="5107506"/>
          </a:xfrm>
          <a:prstGeom prst="rect">
            <a:avLst/>
          </a:prstGeom>
        </p:spPr>
      </p:pic>
      <p:pic>
        <p:nvPicPr>
          <p:cNvPr id="7" name="Picture 6">
            <a:extLst>
              <a:ext uri="{FF2B5EF4-FFF2-40B4-BE49-F238E27FC236}">
                <a16:creationId xmlns:a16="http://schemas.microsoft.com/office/drawing/2014/main" id="{26724371-C83E-7809-73E9-D0A0070932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06368" y="60895"/>
            <a:ext cx="2679197" cy="504445"/>
          </a:xfrm>
          <a:prstGeom prst="rect">
            <a:avLst/>
          </a:prstGeom>
        </p:spPr>
      </p:pic>
      <p:pic>
        <p:nvPicPr>
          <p:cNvPr id="3" name="Picture 2">
            <a:extLst>
              <a:ext uri="{FF2B5EF4-FFF2-40B4-BE49-F238E27FC236}">
                <a16:creationId xmlns:a16="http://schemas.microsoft.com/office/drawing/2014/main" id="{60A782EE-971C-443E-DD98-4FBDDA5859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16068" y="60895"/>
            <a:ext cx="397679" cy="417317"/>
          </a:xfrm>
          <a:prstGeom prst="rect">
            <a:avLst/>
          </a:prstGeom>
        </p:spPr>
      </p:pic>
    </p:spTree>
    <p:extLst>
      <p:ext uri="{BB962C8B-B14F-4D97-AF65-F5344CB8AC3E}">
        <p14:creationId xmlns:p14="http://schemas.microsoft.com/office/powerpoint/2010/main" val="3463331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AF498-6940-58EB-B3F5-56D3834947A8}"/>
              </a:ext>
            </a:extLst>
          </p:cNvPr>
          <p:cNvSpPr>
            <a:spLocks noGrp="1"/>
          </p:cNvSpPr>
          <p:nvPr>
            <p:ph type="title"/>
          </p:nvPr>
        </p:nvSpPr>
        <p:spPr/>
        <p:txBody>
          <a:bodyPr/>
          <a:lstStyle/>
          <a:p>
            <a:r>
              <a:rPr lang="en-US"/>
              <a:t>References</a:t>
            </a:r>
            <a:endParaRPr lang="en-AU"/>
          </a:p>
        </p:txBody>
      </p:sp>
      <p:sp>
        <p:nvSpPr>
          <p:cNvPr id="3" name="Content Placeholder 2">
            <a:extLst>
              <a:ext uri="{FF2B5EF4-FFF2-40B4-BE49-F238E27FC236}">
                <a16:creationId xmlns:a16="http://schemas.microsoft.com/office/drawing/2014/main" id="{EE22BA85-BBB7-AC73-BCF5-33C2D998A10D}"/>
              </a:ext>
            </a:extLst>
          </p:cNvPr>
          <p:cNvSpPr>
            <a:spLocks noGrp="1"/>
          </p:cNvSpPr>
          <p:nvPr>
            <p:ph idx="1"/>
          </p:nvPr>
        </p:nvSpPr>
        <p:spPr>
          <a:xfrm>
            <a:off x="614995" y="1736839"/>
            <a:ext cx="10738805" cy="4251059"/>
          </a:xfrm>
        </p:spPr>
        <p:txBody>
          <a:bodyPr/>
          <a:lstStyle/>
          <a:p>
            <a:pPr marL="0" indent="-457200">
              <a:lnSpc>
                <a:spcPct val="150000"/>
              </a:lnSpc>
              <a:buNone/>
            </a:pPr>
            <a:r>
              <a:rPr lang="en-US" sz="2400">
                <a:latin typeface="+mn-lt"/>
              </a:rPr>
              <a:t>Ahern, T., Gooding, T. &amp; Biedermann, N. (2024). </a:t>
            </a:r>
            <a:r>
              <a:rPr lang="en-US" sz="2400" b="0" i="0">
                <a:solidFill>
                  <a:srgbClr val="1F1F1F"/>
                </a:solidFill>
                <a:effectLst/>
                <a:latin typeface="+mn-lt"/>
              </a:rPr>
              <a:t>CONNECT: a framework to enhance student connection to their course content, peers, and teaching staff in online learning environments. </a:t>
            </a:r>
            <a:r>
              <a:rPr lang="en-US" sz="2400" b="0" i="1">
                <a:solidFill>
                  <a:srgbClr val="1F1F1F"/>
                </a:solidFill>
                <a:effectLst/>
                <a:latin typeface="+mn-lt"/>
              </a:rPr>
              <a:t>Teaching and Learning in Nursing, 19</a:t>
            </a:r>
            <a:r>
              <a:rPr lang="en-US" sz="2400" b="0" i="0">
                <a:solidFill>
                  <a:srgbClr val="1F1F1F"/>
                </a:solidFill>
                <a:effectLst/>
                <a:latin typeface="+mn-lt"/>
              </a:rPr>
              <a:t>(2), e243-e248. </a:t>
            </a:r>
            <a:r>
              <a:rPr lang="en-US" sz="2400" b="0" i="0">
                <a:solidFill>
                  <a:srgbClr val="1F1F1F"/>
                </a:solidFill>
                <a:effectLst/>
                <a:latin typeface="+mn-lt"/>
                <a:hlinkClick r:id="rId2"/>
              </a:rPr>
              <a:t>https://doi.org/10.1016/j.teln.2023.10.015</a:t>
            </a:r>
            <a:endParaRPr lang="en-US" sz="2400" b="0" i="0">
              <a:solidFill>
                <a:srgbClr val="1F1F1F"/>
              </a:solidFill>
              <a:effectLst/>
              <a:latin typeface="+mn-lt"/>
            </a:endParaRPr>
          </a:p>
          <a:p>
            <a:pPr marL="0" indent="-457200">
              <a:lnSpc>
                <a:spcPct val="150000"/>
              </a:lnSpc>
              <a:buNone/>
            </a:pPr>
            <a:endParaRPr lang="en-US" sz="2400">
              <a:latin typeface="+mn-lt"/>
            </a:endParaRPr>
          </a:p>
          <a:p>
            <a:pPr marL="0" indent="-457200">
              <a:lnSpc>
                <a:spcPct val="150000"/>
              </a:lnSpc>
              <a:buNone/>
            </a:pPr>
            <a:r>
              <a:rPr lang="en-US" sz="2400">
                <a:latin typeface="+mn-lt"/>
              </a:rPr>
              <a:t>CAST (2018). Universal Design for Learning Guidelines version 2.2. Retrieved from </a:t>
            </a:r>
            <a:r>
              <a:rPr lang="en-US" sz="2400">
                <a:latin typeface="+mn-lt"/>
                <a:hlinkClick r:id="rId3"/>
              </a:rPr>
              <a:t>http://udlguidelines.cast.org</a:t>
            </a:r>
            <a:endParaRPr lang="en-US" sz="2400">
              <a:latin typeface="+mn-lt"/>
            </a:endParaRPr>
          </a:p>
          <a:p>
            <a:pPr marL="0" indent="-457200">
              <a:lnSpc>
                <a:spcPct val="150000"/>
              </a:lnSpc>
              <a:buNone/>
            </a:pPr>
            <a:endParaRPr lang="en-AU" sz="2400">
              <a:latin typeface="+mn-lt"/>
            </a:endParaRPr>
          </a:p>
        </p:txBody>
      </p:sp>
      <p:pic>
        <p:nvPicPr>
          <p:cNvPr id="4" name="Picture 3">
            <a:extLst>
              <a:ext uri="{FF2B5EF4-FFF2-40B4-BE49-F238E27FC236}">
                <a16:creationId xmlns:a16="http://schemas.microsoft.com/office/drawing/2014/main" id="{B470974D-DFDB-0093-93CA-F0C5DBAF88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06368" y="60895"/>
            <a:ext cx="2679197" cy="504445"/>
          </a:xfrm>
          <a:prstGeom prst="rect">
            <a:avLst/>
          </a:prstGeom>
        </p:spPr>
      </p:pic>
    </p:spTree>
    <p:extLst>
      <p:ext uri="{BB962C8B-B14F-4D97-AF65-F5344CB8AC3E}">
        <p14:creationId xmlns:p14="http://schemas.microsoft.com/office/powerpoint/2010/main" val="35395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079844-96C9-C77D-FCFA-C4616D1ECD44}"/>
              </a:ext>
            </a:extLst>
          </p:cNvPr>
          <p:cNvSpPr>
            <a:spLocks noGrp="1"/>
          </p:cNvSpPr>
          <p:nvPr>
            <p:ph type="title" idx="4294967295"/>
          </p:nvPr>
        </p:nvSpPr>
        <p:spPr>
          <a:xfrm>
            <a:off x="838200" y="-1325563"/>
            <a:ext cx="10515600" cy="1325563"/>
          </a:xfrm>
          <a:prstGeom prst="rect">
            <a:avLst/>
          </a:prstGeom>
        </p:spPr>
        <p:txBody>
          <a:bodyPr anchor="b"/>
          <a:lstStyle/>
          <a:p>
            <a:r>
              <a:rPr lang="en-AU" dirty="0"/>
              <a:t>Questions</a:t>
            </a:r>
          </a:p>
        </p:txBody>
      </p:sp>
      <p:pic>
        <p:nvPicPr>
          <p:cNvPr id="8" name="Picture 7" descr="Colourful text saying Questions with question marks above it">
            <a:extLst>
              <a:ext uri="{FF2B5EF4-FFF2-40B4-BE49-F238E27FC236}">
                <a16:creationId xmlns:a16="http://schemas.microsoft.com/office/drawing/2014/main" id="{73DB5EB8-710D-FEA6-A44B-82C02C26BBC3}"/>
              </a:ext>
            </a:extLst>
          </p:cNvPr>
          <p:cNvPicPr>
            <a:picLocks noChangeAspect="1"/>
          </p:cNvPicPr>
          <p:nvPr/>
        </p:nvPicPr>
        <p:blipFill>
          <a:blip r:embed="rId2"/>
          <a:stretch>
            <a:fillRect/>
          </a:stretch>
        </p:blipFill>
        <p:spPr>
          <a:xfrm>
            <a:off x="1949245" y="1178406"/>
            <a:ext cx="7930329" cy="3002284"/>
          </a:xfrm>
          <a:prstGeom prst="rect">
            <a:avLst/>
          </a:prstGeom>
        </p:spPr>
      </p:pic>
      <p:sp>
        <p:nvSpPr>
          <p:cNvPr id="3" name="TextBox 2">
            <a:extLst>
              <a:ext uri="{FF2B5EF4-FFF2-40B4-BE49-F238E27FC236}">
                <a16:creationId xmlns:a16="http://schemas.microsoft.com/office/drawing/2014/main" id="{AC75D1E8-9009-C755-D545-C4AC97E09D53}"/>
              </a:ext>
            </a:extLst>
          </p:cNvPr>
          <p:cNvSpPr txBox="1"/>
          <p:nvPr/>
        </p:nvSpPr>
        <p:spPr>
          <a:xfrm>
            <a:off x="2593075" y="4821595"/>
            <a:ext cx="671329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Dr Tracey Ahern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Senior Lecturer, James Cook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Email: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hlinkClick r:id="rId3"/>
              </a:rPr>
              <a:t>tracey.ahern@jcu.edu.au</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4858EF4-4950-B7ED-13AA-EBECDB9146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23943" y="102276"/>
            <a:ext cx="396274" cy="414564"/>
          </a:xfrm>
          <a:prstGeom prst="rect">
            <a:avLst/>
          </a:prstGeom>
        </p:spPr>
      </p:pic>
      <p:pic>
        <p:nvPicPr>
          <p:cNvPr id="4" name="Picture 3">
            <a:extLst>
              <a:ext uri="{FF2B5EF4-FFF2-40B4-BE49-F238E27FC236}">
                <a16:creationId xmlns:a16="http://schemas.microsoft.com/office/drawing/2014/main" id="{F160B60F-CF64-7020-B090-F21DEB6B3C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06368" y="60895"/>
            <a:ext cx="2679197" cy="504445"/>
          </a:xfrm>
          <a:prstGeom prst="rect">
            <a:avLst/>
          </a:prstGeom>
        </p:spPr>
      </p:pic>
    </p:spTree>
    <p:extLst>
      <p:ext uri="{BB962C8B-B14F-4D97-AF65-F5344CB8AC3E}">
        <p14:creationId xmlns:p14="http://schemas.microsoft.com/office/powerpoint/2010/main" val="4275124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ED0965-8FF7-DCEA-DE76-B400F10D91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06368" y="60895"/>
            <a:ext cx="2679197" cy="504445"/>
          </a:xfrm>
          <a:prstGeom prst="rect">
            <a:avLst/>
          </a:prstGeom>
        </p:spPr>
      </p:pic>
      <p:pic>
        <p:nvPicPr>
          <p:cNvPr id="4" name="Picture 3">
            <a:extLst>
              <a:ext uri="{FF2B5EF4-FFF2-40B4-BE49-F238E27FC236}">
                <a16:creationId xmlns:a16="http://schemas.microsoft.com/office/drawing/2014/main" id="{85826C6F-1A89-72B3-27FA-C153F2D336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91672" y="90479"/>
            <a:ext cx="396274" cy="414564"/>
          </a:xfrm>
          <a:prstGeom prst="rect">
            <a:avLst/>
          </a:prstGeom>
        </p:spPr>
      </p:pic>
      <p:sp>
        <p:nvSpPr>
          <p:cNvPr id="11" name="Title 1">
            <a:extLst>
              <a:ext uri="{FF2B5EF4-FFF2-40B4-BE49-F238E27FC236}">
                <a16:creationId xmlns:a16="http://schemas.microsoft.com/office/drawing/2014/main" id="{86273103-8A5F-4871-49ED-A0BA94278EA9}"/>
              </a:ext>
            </a:extLst>
          </p:cNvPr>
          <p:cNvSpPr txBox="1">
            <a:spLocks noGrp="1"/>
          </p:cNvSpPr>
          <p:nvPr>
            <p:ph type="title" idx="4294967295"/>
          </p:nvPr>
        </p:nvSpPr>
        <p:spPr>
          <a:xfrm>
            <a:off x="492310" y="195855"/>
            <a:ext cx="10738805" cy="618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Playfair Display" panose="00000500000000000000" pitchFamily="2" charset="0"/>
                <a:ea typeface="+mj-ea"/>
                <a:cs typeface="+mj-cs"/>
              </a:rPr>
              <a:t>Course Characteristics</a:t>
            </a:r>
            <a:endParaRPr kumimoji="0" lang="en-AU" sz="4400" b="0" i="0" u="none" strike="noStrike" kern="1200" cap="none" spc="0" normalizeH="0" baseline="0" noProof="0" dirty="0">
              <a:ln>
                <a:noFill/>
              </a:ln>
              <a:solidFill>
                <a:schemeClr val="tx1"/>
              </a:solidFill>
              <a:effectLst/>
              <a:uLnTx/>
              <a:uFillTx/>
              <a:latin typeface="Playfair Display" panose="00000500000000000000" pitchFamily="2" charset="0"/>
              <a:ea typeface="+mj-ea"/>
              <a:cs typeface="+mj-cs"/>
            </a:endParaRPr>
          </a:p>
        </p:txBody>
      </p:sp>
      <p:pic>
        <p:nvPicPr>
          <p:cNvPr id="13" name="Picture 12" descr="Teaching; Development; 3 Specialisations; 100% Online, intensive block mode; Master's level">
            <a:extLst>
              <a:ext uri="{FF2B5EF4-FFF2-40B4-BE49-F238E27FC236}">
                <a16:creationId xmlns:a16="http://schemas.microsoft.com/office/drawing/2014/main" id="{264C82E7-7E71-93DF-7A58-F1515856C795}"/>
              </a:ext>
            </a:extLst>
          </p:cNvPr>
          <p:cNvPicPr>
            <a:picLocks noChangeAspect="1"/>
          </p:cNvPicPr>
          <p:nvPr/>
        </p:nvPicPr>
        <p:blipFill>
          <a:blip r:embed="rId4"/>
          <a:stretch>
            <a:fillRect/>
          </a:stretch>
        </p:blipFill>
        <p:spPr>
          <a:xfrm>
            <a:off x="1226505" y="919607"/>
            <a:ext cx="9036612" cy="5799086"/>
          </a:xfrm>
          <a:prstGeom prst="rect">
            <a:avLst/>
          </a:prstGeom>
        </p:spPr>
      </p:pic>
    </p:spTree>
    <p:extLst>
      <p:ext uri="{BB962C8B-B14F-4D97-AF65-F5344CB8AC3E}">
        <p14:creationId xmlns:p14="http://schemas.microsoft.com/office/powerpoint/2010/main" val="341242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BF255-F535-F5E3-BBEF-FF92CE76FF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16164" y="58003"/>
            <a:ext cx="2676376" cy="506012"/>
          </a:xfrm>
          <a:prstGeom prst="rect">
            <a:avLst/>
          </a:prstGeom>
        </p:spPr>
      </p:pic>
      <p:pic>
        <p:nvPicPr>
          <p:cNvPr id="4" name="Picture 3" descr="5 puzzle pieces linked together in a row; Registered Nurses; Variable cohort sizes; Online, Australia wide; 70% FT, 30% PT; Variable time since study">
            <a:extLst>
              <a:ext uri="{FF2B5EF4-FFF2-40B4-BE49-F238E27FC236}">
                <a16:creationId xmlns:a16="http://schemas.microsoft.com/office/drawing/2014/main" id="{DB9B4F4C-A1D8-F0D3-5F25-2A6882E0C539}"/>
              </a:ext>
            </a:extLst>
          </p:cNvPr>
          <p:cNvPicPr>
            <a:picLocks noChangeAspect="1"/>
          </p:cNvPicPr>
          <p:nvPr/>
        </p:nvPicPr>
        <p:blipFill rotWithShape="1">
          <a:blip r:embed="rId4"/>
          <a:srcRect t="18469"/>
          <a:stretch/>
        </p:blipFill>
        <p:spPr>
          <a:xfrm>
            <a:off x="1078172" y="1624084"/>
            <a:ext cx="9553433" cy="4667052"/>
          </a:xfrm>
          <a:prstGeom prst="rect">
            <a:avLst/>
          </a:prstGeom>
        </p:spPr>
      </p:pic>
      <p:pic>
        <p:nvPicPr>
          <p:cNvPr id="5" name="Picture 4">
            <a:extLst>
              <a:ext uri="{FF2B5EF4-FFF2-40B4-BE49-F238E27FC236}">
                <a16:creationId xmlns:a16="http://schemas.microsoft.com/office/drawing/2014/main" id="{5A24697C-BDD4-7CFF-2368-8276428100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91670" y="58003"/>
            <a:ext cx="396274" cy="414564"/>
          </a:xfrm>
          <a:prstGeom prst="rect">
            <a:avLst/>
          </a:prstGeom>
        </p:spPr>
      </p:pic>
      <p:sp>
        <p:nvSpPr>
          <p:cNvPr id="6" name="Title 1">
            <a:extLst>
              <a:ext uri="{FF2B5EF4-FFF2-40B4-BE49-F238E27FC236}">
                <a16:creationId xmlns:a16="http://schemas.microsoft.com/office/drawing/2014/main" id="{4644E704-F4CA-8109-7BA6-427A7551644A}"/>
              </a:ext>
            </a:extLst>
          </p:cNvPr>
          <p:cNvSpPr txBox="1">
            <a:spLocks noGrp="1"/>
          </p:cNvSpPr>
          <p:nvPr>
            <p:ph type="title" idx="4294967295"/>
          </p:nvPr>
        </p:nvSpPr>
        <p:spPr>
          <a:xfrm>
            <a:off x="614995" y="582627"/>
            <a:ext cx="10738805" cy="11080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layfair Display" panose="00000500000000000000" pitchFamily="2" charset="0"/>
                <a:ea typeface="+mj-ea"/>
                <a:cs typeface="+mj-cs"/>
              </a:rPr>
              <a:t>Cohort Characteristics</a:t>
            </a:r>
            <a:endParaRPr kumimoji="0" lang="en-AU" sz="4400" b="0" i="0" u="none" strike="noStrike" kern="1200" cap="none" spc="0" normalizeH="0" baseline="0" noProof="0">
              <a:ln>
                <a:noFill/>
              </a:ln>
              <a:solidFill>
                <a:schemeClr val="tx1"/>
              </a:solidFill>
              <a:effectLst/>
              <a:uLnTx/>
              <a:uFillTx/>
              <a:latin typeface="Playfair Display" panose="00000500000000000000" pitchFamily="2" charset="0"/>
              <a:ea typeface="+mj-ea"/>
              <a:cs typeface="+mj-cs"/>
            </a:endParaRPr>
          </a:p>
        </p:txBody>
      </p:sp>
    </p:spTree>
    <p:extLst>
      <p:ext uri="{BB962C8B-B14F-4D97-AF65-F5344CB8AC3E}">
        <p14:creationId xmlns:p14="http://schemas.microsoft.com/office/powerpoint/2010/main" val="19154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BF255-F535-F5E3-BBEF-FF92CE76FF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16164" y="58003"/>
            <a:ext cx="2676376" cy="506012"/>
          </a:xfrm>
          <a:prstGeom prst="rect">
            <a:avLst/>
          </a:prstGeom>
        </p:spPr>
      </p:pic>
      <p:pic>
        <p:nvPicPr>
          <p:cNvPr id="5" name="Picture 4">
            <a:extLst>
              <a:ext uri="{FF2B5EF4-FFF2-40B4-BE49-F238E27FC236}">
                <a16:creationId xmlns:a16="http://schemas.microsoft.com/office/drawing/2014/main" id="{5A24697C-BDD4-7CFF-2368-8276428100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91670" y="58003"/>
            <a:ext cx="396274" cy="414564"/>
          </a:xfrm>
          <a:prstGeom prst="rect">
            <a:avLst/>
          </a:prstGeom>
        </p:spPr>
      </p:pic>
      <p:sp>
        <p:nvSpPr>
          <p:cNvPr id="3" name="Title 1">
            <a:extLst>
              <a:ext uri="{FF2B5EF4-FFF2-40B4-BE49-F238E27FC236}">
                <a16:creationId xmlns:a16="http://schemas.microsoft.com/office/drawing/2014/main" id="{87760C6A-5818-F8CE-7B63-51278B1FFD6C}"/>
              </a:ext>
            </a:extLst>
          </p:cNvPr>
          <p:cNvSpPr txBox="1">
            <a:spLocks noGrp="1"/>
          </p:cNvSpPr>
          <p:nvPr>
            <p:ph type="title" idx="4294967295"/>
          </p:nvPr>
        </p:nvSpPr>
        <p:spPr>
          <a:xfrm>
            <a:off x="614995" y="582627"/>
            <a:ext cx="5813101" cy="768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layfair Display" panose="00000500000000000000" pitchFamily="2" charset="0"/>
                <a:ea typeface="+mj-ea"/>
                <a:cs typeface="+mj-cs"/>
              </a:rPr>
              <a:t>Cohort Demographics</a:t>
            </a:r>
            <a:endParaRPr kumimoji="0" lang="en-AU" sz="4400" b="0" i="0" u="none" strike="noStrike" kern="1200" cap="none" spc="0" normalizeH="0" baseline="0" noProof="0">
              <a:ln>
                <a:noFill/>
              </a:ln>
              <a:solidFill>
                <a:schemeClr val="tx1"/>
              </a:solidFill>
              <a:effectLst/>
              <a:uLnTx/>
              <a:uFillTx/>
              <a:latin typeface="Playfair Display" panose="00000500000000000000" pitchFamily="2" charset="0"/>
              <a:ea typeface="+mj-ea"/>
              <a:cs typeface="+mj-cs"/>
            </a:endParaRPr>
          </a:p>
        </p:txBody>
      </p:sp>
      <p:pic>
        <p:nvPicPr>
          <p:cNvPr id="7" name="Picture 6" descr="Female - 61%&#10;First in Family - 35%&#10;Low SES - 25%&#10;Regional/remote - 78%">
            <a:extLst>
              <a:ext uri="{FF2B5EF4-FFF2-40B4-BE49-F238E27FC236}">
                <a16:creationId xmlns:a16="http://schemas.microsoft.com/office/drawing/2014/main" id="{AD27ACBC-6EA9-40AD-16C4-58EB04671DBB}"/>
              </a:ext>
            </a:extLst>
          </p:cNvPr>
          <p:cNvPicPr>
            <a:picLocks noChangeAspect="1"/>
          </p:cNvPicPr>
          <p:nvPr/>
        </p:nvPicPr>
        <p:blipFill>
          <a:blip r:embed="rId5"/>
          <a:stretch>
            <a:fillRect/>
          </a:stretch>
        </p:blipFill>
        <p:spPr>
          <a:xfrm>
            <a:off x="614995" y="2175719"/>
            <a:ext cx="6682479" cy="3556341"/>
          </a:xfrm>
          <a:prstGeom prst="rect">
            <a:avLst/>
          </a:prstGeom>
        </p:spPr>
      </p:pic>
      <p:pic>
        <p:nvPicPr>
          <p:cNvPr id="9" name="Picture 8" descr="Aboriginal and Torres Strait Islander - 6%&#10;Disability status - 7%">
            <a:extLst>
              <a:ext uri="{FF2B5EF4-FFF2-40B4-BE49-F238E27FC236}">
                <a16:creationId xmlns:a16="http://schemas.microsoft.com/office/drawing/2014/main" id="{6C9E0E7F-FF7E-5221-F817-4BFD56BBC4A5}"/>
              </a:ext>
            </a:extLst>
          </p:cNvPr>
          <p:cNvPicPr>
            <a:picLocks noChangeAspect="1"/>
          </p:cNvPicPr>
          <p:nvPr/>
        </p:nvPicPr>
        <p:blipFill>
          <a:blip r:embed="rId6"/>
          <a:stretch>
            <a:fillRect/>
          </a:stretch>
        </p:blipFill>
        <p:spPr>
          <a:xfrm>
            <a:off x="7861110" y="2175718"/>
            <a:ext cx="3492690" cy="3750673"/>
          </a:xfrm>
          <a:prstGeom prst="rect">
            <a:avLst/>
          </a:prstGeom>
        </p:spPr>
      </p:pic>
    </p:spTree>
    <p:extLst>
      <p:ext uri="{BB962C8B-B14F-4D97-AF65-F5344CB8AC3E}">
        <p14:creationId xmlns:p14="http://schemas.microsoft.com/office/powerpoint/2010/main" val="2570842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4B5B68-DC6C-C53B-A66D-E806EFFB3AD0}"/>
              </a:ext>
              <a:ext uri="{C183D7F6-B498-43B3-948B-1728B52AA6E4}">
                <adec:decorative xmlns:adec="http://schemas.microsoft.com/office/drawing/2017/decorative" val="1"/>
              </a:ext>
            </a:extLst>
          </p:cNvPr>
          <p:cNvSpPr>
            <a:spLocks noGrp="1"/>
          </p:cNvSpPr>
          <p:nvPr>
            <p:ph sz="half" idx="2"/>
          </p:nvPr>
        </p:nvSpPr>
        <p:spPr>
          <a:xfrm>
            <a:off x="598810" y="1601770"/>
            <a:ext cx="6689094" cy="4106954"/>
          </a:xfrm>
        </p:spPr>
        <p:txBody>
          <a:bodyPr/>
          <a:lstStyle/>
          <a:p>
            <a:endParaRPr lang="en-US"/>
          </a:p>
          <a:p>
            <a:endParaRPr lang="en-AU"/>
          </a:p>
        </p:txBody>
      </p:sp>
      <p:pic>
        <p:nvPicPr>
          <p:cNvPr id="18" name="Picture 17">
            <a:extLst>
              <a:ext uri="{FF2B5EF4-FFF2-40B4-BE49-F238E27FC236}">
                <a16:creationId xmlns:a16="http://schemas.microsoft.com/office/drawing/2014/main" id="{53DA15B8-373C-0D95-BFB6-995AAAC986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6368" y="60895"/>
            <a:ext cx="2679197" cy="504445"/>
          </a:xfrm>
          <a:prstGeom prst="rect">
            <a:avLst/>
          </a:prstGeom>
        </p:spPr>
      </p:pic>
      <p:sp>
        <p:nvSpPr>
          <p:cNvPr id="15" name="Title 1">
            <a:extLst>
              <a:ext uri="{FF2B5EF4-FFF2-40B4-BE49-F238E27FC236}">
                <a16:creationId xmlns:a16="http://schemas.microsoft.com/office/drawing/2014/main" id="{B9F7D5AF-BDC5-4CE4-A55A-0FB6C1C014A8}"/>
              </a:ext>
            </a:extLst>
          </p:cNvPr>
          <p:cNvSpPr txBox="1">
            <a:spLocks noGrp="1"/>
          </p:cNvSpPr>
          <p:nvPr>
            <p:ph type="title" idx="4294967295"/>
          </p:nvPr>
        </p:nvSpPr>
        <p:spPr>
          <a:xfrm>
            <a:off x="282899" y="106572"/>
            <a:ext cx="5813101" cy="768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layfair Display" panose="00000500000000000000" pitchFamily="2" charset="0"/>
                <a:ea typeface="+mj-ea"/>
                <a:cs typeface="+mj-cs"/>
              </a:rPr>
              <a:t>Initial Limitations</a:t>
            </a:r>
            <a:endParaRPr kumimoji="0" lang="en-AU" sz="4400" b="0" i="0" u="none" strike="noStrike" kern="1200" cap="none" spc="0" normalizeH="0" baseline="0" noProof="0">
              <a:ln>
                <a:noFill/>
              </a:ln>
              <a:solidFill>
                <a:schemeClr val="tx1"/>
              </a:solidFill>
              <a:effectLst/>
              <a:uLnTx/>
              <a:uFillTx/>
              <a:latin typeface="Playfair Display" panose="00000500000000000000" pitchFamily="2" charset="0"/>
              <a:ea typeface="+mj-ea"/>
              <a:cs typeface="+mj-cs"/>
            </a:endParaRPr>
          </a:p>
        </p:txBody>
      </p:sp>
      <p:pic>
        <p:nvPicPr>
          <p:cNvPr id="13" name="Picture 12" descr="Staff training and support; Lack of engagement; Online teaching confidence; Challenges of intensive block mode; Time; What is best practice?; Effective feedback for learning; Online can be isolating; Lack of social presence and connectedness; What is best for out students?">
            <a:extLst>
              <a:ext uri="{FF2B5EF4-FFF2-40B4-BE49-F238E27FC236}">
                <a16:creationId xmlns:a16="http://schemas.microsoft.com/office/drawing/2014/main" id="{4A56ADF8-AF72-492D-AAAE-7637E15A7AB3}"/>
              </a:ext>
            </a:extLst>
          </p:cNvPr>
          <p:cNvPicPr>
            <a:picLocks noChangeAspect="1"/>
          </p:cNvPicPr>
          <p:nvPr/>
        </p:nvPicPr>
        <p:blipFill>
          <a:blip r:embed="rId4"/>
          <a:stretch>
            <a:fillRect/>
          </a:stretch>
        </p:blipFill>
        <p:spPr>
          <a:xfrm>
            <a:off x="3200542" y="875073"/>
            <a:ext cx="5810780" cy="5700249"/>
          </a:xfrm>
          <a:prstGeom prst="rect">
            <a:avLst/>
          </a:prstGeom>
        </p:spPr>
      </p:pic>
      <p:pic>
        <p:nvPicPr>
          <p:cNvPr id="14" name="Picture 13">
            <a:extLst>
              <a:ext uri="{FF2B5EF4-FFF2-40B4-BE49-F238E27FC236}">
                <a16:creationId xmlns:a16="http://schemas.microsoft.com/office/drawing/2014/main" id="{0148B531-6FC4-8F17-F70F-97E079A4431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13185" y="61856"/>
            <a:ext cx="396274" cy="414564"/>
          </a:xfrm>
          <a:prstGeom prst="rect">
            <a:avLst/>
          </a:prstGeom>
        </p:spPr>
      </p:pic>
    </p:spTree>
    <p:extLst>
      <p:ext uri="{BB962C8B-B14F-4D97-AF65-F5344CB8AC3E}">
        <p14:creationId xmlns:p14="http://schemas.microsoft.com/office/powerpoint/2010/main" val="425562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7E5AE9A-DD1E-10B7-09C4-DA9D4166E870}"/>
              </a:ext>
            </a:extLst>
          </p:cNvPr>
          <p:cNvSpPr txBox="1">
            <a:spLocks noGrp="1"/>
          </p:cNvSpPr>
          <p:nvPr>
            <p:ph type="title" idx="4294967295"/>
          </p:nvPr>
        </p:nvSpPr>
        <p:spPr>
          <a:xfrm>
            <a:off x="282899" y="106572"/>
            <a:ext cx="5813101" cy="768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Playfair Display" panose="00000500000000000000" pitchFamily="2" charset="0"/>
                <a:ea typeface="+mj-ea"/>
                <a:cs typeface="+mj-cs"/>
              </a:rPr>
              <a:t>Course Strengths</a:t>
            </a:r>
            <a:endParaRPr kumimoji="0" lang="en-AU" sz="4400" b="0" i="0" u="none" strike="noStrike" kern="1200" cap="none" spc="0" normalizeH="0" baseline="0" noProof="0" dirty="0">
              <a:ln>
                <a:noFill/>
              </a:ln>
              <a:solidFill>
                <a:schemeClr val="tx1"/>
              </a:solidFill>
              <a:effectLst/>
              <a:uLnTx/>
              <a:uFillTx/>
              <a:latin typeface="Playfair Display" panose="00000500000000000000" pitchFamily="2" charset="0"/>
              <a:ea typeface="+mj-ea"/>
              <a:cs typeface="+mj-cs"/>
            </a:endParaRPr>
          </a:p>
        </p:txBody>
      </p:sp>
      <p:sp>
        <p:nvSpPr>
          <p:cNvPr id="4" name="Content Placeholder 3">
            <a:extLst>
              <a:ext uri="{FF2B5EF4-FFF2-40B4-BE49-F238E27FC236}">
                <a16:creationId xmlns:a16="http://schemas.microsoft.com/office/drawing/2014/main" id="{85636A05-3B9A-3F3E-B7F4-3371427A43C7}"/>
              </a:ext>
              <a:ext uri="{C183D7F6-B498-43B3-948B-1728B52AA6E4}">
                <adec:decorative xmlns:adec="http://schemas.microsoft.com/office/drawing/2017/decorative" val="1"/>
              </a:ext>
            </a:extLst>
          </p:cNvPr>
          <p:cNvSpPr>
            <a:spLocks noGrp="1"/>
          </p:cNvSpPr>
          <p:nvPr>
            <p:ph sz="half" idx="2"/>
          </p:nvPr>
        </p:nvSpPr>
        <p:spPr>
          <a:xfrm>
            <a:off x="391696" y="1590870"/>
            <a:ext cx="5826224" cy="4240601"/>
          </a:xfrm>
        </p:spPr>
        <p:txBody>
          <a:bodyPr/>
          <a:lstStyle/>
          <a:p>
            <a:endParaRPr lang="en-US" dirty="0"/>
          </a:p>
          <a:p>
            <a:endParaRPr lang="en-US" dirty="0"/>
          </a:p>
          <a:p>
            <a:endParaRPr lang="en-US" dirty="0"/>
          </a:p>
          <a:p>
            <a:endParaRPr lang="en-AU" dirty="0"/>
          </a:p>
        </p:txBody>
      </p:sp>
      <p:pic>
        <p:nvPicPr>
          <p:cNvPr id="16" name="Picture 15">
            <a:extLst>
              <a:ext uri="{FF2B5EF4-FFF2-40B4-BE49-F238E27FC236}">
                <a16:creationId xmlns:a16="http://schemas.microsoft.com/office/drawing/2014/main" id="{07FBF1B0-7932-B4BA-4489-D5DAA7B813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6368" y="60895"/>
            <a:ext cx="2679197" cy="504445"/>
          </a:xfrm>
          <a:prstGeom prst="rect">
            <a:avLst/>
          </a:prstGeom>
        </p:spPr>
      </p:pic>
      <p:pic>
        <p:nvPicPr>
          <p:cNvPr id="13" name="Picture 12" descr="Authentic assessment; Clearly organised and designed content; Industry links; Engaging, contemporary content; Passionate academics; Supportive learning environment; Progressive; Student support; Continuous quality improvement; Underpinned by UDL and CONNECT">
            <a:extLst>
              <a:ext uri="{FF2B5EF4-FFF2-40B4-BE49-F238E27FC236}">
                <a16:creationId xmlns:a16="http://schemas.microsoft.com/office/drawing/2014/main" id="{47D98422-AD07-B42D-2095-771312DA70FB}"/>
              </a:ext>
            </a:extLst>
          </p:cNvPr>
          <p:cNvPicPr>
            <a:picLocks noChangeAspect="1"/>
          </p:cNvPicPr>
          <p:nvPr/>
        </p:nvPicPr>
        <p:blipFill>
          <a:blip r:embed="rId4"/>
          <a:stretch>
            <a:fillRect/>
          </a:stretch>
        </p:blipFill>
        <p:spPr>
          <a:xfrm>
            <a:off x="3480144" y="875073"/>
            <a:ext cx="5826224" cy="5669605"/>
          </a:xfrm>
          <a:prstGeom prst="rect">
            <a:avLst/>
          </a:prstGeom>
        </p:spPr>
      </p:pic>
      <p:pic>
        <p:nvPicPr>
          <p:cNvPr id="15" name="Picture 14">
            <a:extLst>
              <a:ext uri="{FF2B5EF4-FFF2-40B4-BE49-F238E27FC236}">
                <a16:creationId xmlns:a16="http://schemas.microsoft.com/office/drawing/2014/main" id="{7D5555CF-3100-FD23-039E-CC7E6779284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91670" y="60759"/>
            <a:ext cx="396274" cy="414564"/>
          </a:xfrm>
          <a:prstGeom prst="rect">
            <a:avLst/>
          </a:prstGeom>
        </p:spPr>
      </p:pic>
    </p:spTree>
    <p:extLst>
      <p:ext uri="{BB962C8B-B14F-4D97-AF65-F5344CB8AC3E}">
        <p14:creationId xmlns:p14="http://schemas.microsoft.com/office/powerpoint/2010/main" val="324487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34642-437D-5F4E-1A92-9F5E2ED25FA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06368" y="60895"/>
            <a:ext cx="2679197" cy="504445"/>
          </a:xfrm>
          <a:prstGeom prst="rect">
            <a:avLst/>
          </a:prstGeom>
        </p:spPr>
      </p:pic>
      <p:pic>
        <p:nvPicPr>
          <p:cNvPr id="5" name="Picture 4">
            <a:extLst>
              <a:ext uri="{FF2B5EF4-FFF2-40B4-BE49-F238E27FC236}">
                <a16:creationId xmlns:a16="http://schemas.microsoft.com/office/drawing/2014/main" id="{CD2FE87E-2BD7-E8F9-567A-815B50B2A5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91670" y="90479"/>
            <a:ext cx="396274" cy="414564"/>
          </a:xfrm>
          <a:prstGeom prst="rect">
            <a:avLst/>
          </a:prstGeom>
        </p:spPr>
      </p:pic>
      <p:sp>
        <p:nvSpPr>
          <p:cNvPr id="2" name="Title 1">
            <a:extLst>
              <a:ext uri="{FF2B5EF4-FFF2-40B4-BE49-F238E27FC236}">
                <a16:creationId xmlns:a16="http://schemas.microsoft.com/office/drawing/2014/main" id="{397A9235-B32C-15AB-AE32-05AA84F6F855}"/>
              </a:ext>
            </a:extLst>
          </p:cNvPr>
          <p:cNvSpPr>
            <a:spLocks noGrp="1"/>
          </p:cNvSpPr>
          <p:nvPr>
            <p:ph type="title"/>
          </p:nvPr>
        </p:nvSpPr>
        <p:spPr>
          <a:xfrm>
            <a:off x="614995" y="-1108061"/>
            <a:ext cx="10738805" cy="1108061"/>
          </a:xfrm>
        </p:spPr>
        <p:txBody>
          <a:bodyPr anchor="b"/>
          <a:lstStyle/>
          <a:p>
            <a:r>
              <a:rPr lang="en-AU"/>
              <a:t>What we now know</a:t>
            </a:r>
          </a:p>
        </p:txBody>
      </p:sp>
      <p:pic>
        <p:nvPicPr>
          <p:cNvPr id="11" name="Picture 10" descr="Online Learning: Rapidly evolving; Learner diversity; Design matters; Quality over quantity.&#10;Postgraduate Students: Flexibility; Supportive and responsive staff; Engaged, and not alone; Authentic assessment">
            <a:extLst>
              <a:ext uri="{FF2B5EF4-FFF2-40B4-BE49-F238E27FC236}">
                <a16:creationId xmlns:a16="http://schemas.microsoft.com/office/drawing/2014/main" id="{C2367385-DAFD-C68E-0974-5DD387509986}"/>
              </a:ext>
            </a:extLst>
          </p:cNvPr>
          <p:cNvPicPr>
            <a:picLocks noChangeAspect="1"/>
          </p:cNvPicPr>
          <p:nvPr/>
        </p:nvPicPr>
        <p:blipFill>
          <a:blip r:embed="rId4"/>
          <a:stretch>
            <a:fillRect/>
          </a:stretch>
        </p:blipFill>
        <p:spPr>
          <a:xfrm>
            <a:off x="1897039" y="681474"/>
            <a:ext cx="8516203" cy="6086047"/>
          </a:xfrm>
          <a:prstGeom prst="rect">
            <a:avLst/>
          </a:prstGeom>
        </p:spPr>
      </p:pic>
    </p:spTree>
    <p:extLst>
      <p:ext uri="{BB962C8B-B14F-4D97-AF65-F5344CB8AC3E}">
        <p14:creationId xmlns:p14="http://schemas.microsoft.com/office/powerpoint/2010/main" val="100091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05C8-A20A-CAF5-20DA-FAA83F683C8A}"/>
              </a:ext>
            </a:extLst>
          </p:cNvPr>
          <p:cNvSpPr>
            <a:spLocks noGrp="1"/>
          </p:cNvSpPr>
          <p:nvPr>
            <p:ph type="title" idx="4294967295"/>
          </p:nvPr>
        </p:nvSpPr>
        <p:spPr>
          <a:xfrm>
            <a:off x="838200" y="-1325563"/>
            <a:ext cx="10515600" cy="1325563"/>
          </a:xfrm>
          <a:prstGeom prst="rect">
            <a:avLst/>
          </a:prstGeom>
        </p:spPr>
        <p:txBody>
          <a:bodyPr anchor="b"/>
          <a:lstStyle/>
          <a:p>
            <a:r>
              <a:rPr lang="en-AU" dirty="0"/>
              <a:t>Connect Article</a:t>
            </a:r>
          </a:p>
        </p:txBody>
      </p:sp>
      <p:pic>
        <p:nvPicPr>
          <p:cNvPr id="3" name="Picture 2">
            <a:extLst>
              <a:ext uri="{FF2B5EF4-FFF2-40B4-BE49-F238E27FC236}">
                <a16:creationId xmlns:a16="http://schemas.microsoft.com/office/drawing/2014/main" id="{9A3B7832-0582-050A-22F7-B4C1D841B65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77848" y="66353"/>
            <a:ext cx="10017940" cy="2115403"/>
          </a:xfrm>
          <a:prstGeom prst="rect">
            <a:avLst/>
          </a:prstGeom>
        </p:spPr>
      </p:pic>
      <p:sp>
        <p:nvSpPr>
          <p:cNvPr id="5" name="TextBox 4">
            <a:extLst>
              <a:ext uri="{FF2B5EF4-FFF2-40B4-BE49-F238E27FC236}">
                <a16:creationId xmlns:a16="http://schemas.microsoft.com/office/drawing/2014/main" id="{95A303E4-4662-DB4A-5E97-C505E66548FB}"/>
              </a:ext>
            </a:extLst>
          </p:cNvPr>
          <p:cNvSpPr txBox="1"/>
          <p:nvPr/>
        </p:nvSpPr>
        <p:spPr>
          <a:xfrm>
            <a:off x="8330389" y="3612400"/>
            <a:ext cx="3283856" cy="1200329"/>
          </a:xfrm>
          <a:prstGeom prst="rect">
            <a:avLst/>
          </a:prstGeom>
          <a:noFill/>
        </p:spPr>
        <p:txBody>
          <a:bodyPr wrap="square">
            <a:spAutoFit/>
          </a:bodyPr>
          <a:lstStyle/>
          <a:p>
            <a:r>
              <a:rPr lang="en-AU">
                <a:hlinkClick r:id="rId3"/>
              </a:rPr>
              <a:t>https://www.sciencedirect.com/science/article/pii/S1557308723002159</a:t>
            </a:r>
            <a:endParaRPr lang="en-AU"/>
          </a:p>
          <a:p>
            <a:endParaRPr lang="en-AU"/>
          </a:p>
        </p:txBody>
      </p:sp>
      <p:sp>
        <p:nvSpPr>
          <p:cNvPr id="6" name="TextBox 5">
            <a:extLst>
              <a:ext uri="{FF2B5EF4-FFF2-40B4-BE49-F238E27FC236}">
                <a16:creationId xmlns:a16="http://schemas.microsoft.com/office/drawing/2014/main" id="{58E59583-83A8-5F95-8E8C-0D87E99BFD60}"/>
              </a:ext>
            </a:extLst>
          </p:cNvPr>
          <p:cNvSpPr txBox="1"/>
          <p:nvPr/>
        </p:nvSpPr>
        <p:spPr>
          <a:xfrm>
            <a:off x="9430603" y="6032310"/>
            <a:ext cx="2306472" cy="369332"/>
          </a:xfrm>
          <a:prstGeom prst="rect">
            <a:avLst/>
          </a:prstGeom>
          <a:noFill/>
        </p:spPr>
        <p:txBody>
          <a:bodyPr wrap="square" rtlCol="0">
            <a:spAutoFit/>
          </a:bodyPr>
          <a:lstStyle/>
          <a:p>
            <a:r>
              <a:rPr lang="en-US"/>
              <a:t>(Ahern et al., 2024)</a:t>
            </a:r>
            <a:endParaRPr lang="en-AU"/>
          </a:p>
        </p:txBody>
      </p:sp>
      <p:pic>
        <p:nvPicPr>
          <p:cNvPr id="8" name="Picture 7">
            <a:extLst>
              <a:ext uri="{FF2B5EF4-FFF2-40B4-BE49-F238E27FC236}">
                <a16:creationId xmlns:a16="http://schemas.microsoft.com/office/drawing/2014/main" id="{FE900966-3372-57B6-42AF-3F566ABB36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2764" y="2584436"/>
            <a:ext cx="6100549" cy="3827525"/>
          </a:xfrm>
          <a:prstGeom prst="rect">
            <a:avLst/>
          </a:prstGeom>
        </p:spPr>
      </p:pic>
    </p:spTree>
    <p:extLst>
      <p:ext uri="{BB962C8B-B14F-4D97-AF65-F5344CB8AC3E}">
        <p14:creationId xmlns:p14="http://schemas.microsoft.com/office/powerpoint/2010/main" val="16891759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U PPoint Template Master 2018 2" id="{DDAAE718-2A89-A646-93F7-A73FD446939E}" vid="{D3D5146B-945E-5B41-97C2-7ED23DDB1F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5E3D60D9E6E04A88E6C46A8F8E80F5" ma:contentTypeVersion="14" ma:contentTypeDescription="Create a new document." ma:contentTypeScope="" ma:versionID="9c3761507c3876473129cc65f42fe919">
  <xsd:schema xmlns:xsd="http://www.w3.org/2001/XMLSchema" xmlns:xs="http://www.w3.org/2001/XMLSchema" xmlns:p="http://schemas.microsoft.com/office/2006/metadata/properties" xmlns:ns2="43435717-49c9-4489-9470-c7c98d62699d" xmlns:ns3="242681ae-e6e2-4ee6-90fd-f2c0d11c7b09" targetNamespace="http://schemas.microsoft.com/office/2006/metadata/properties" ma:root="true" ma:fieldsID="d8c226d9cf81477381acf7e37602337f" ns2:_="" ns3:_="">
    <xsd:import namespace="43435717-49c9-4489-9470-c7c98d62699d"/>
    <xsd:import namespace="242681ae-e6e2-4ee6-90fd-f2c0d11c7b0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35717-49c9-4489-9470-c7c98d626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2681ae-e6e2-4ee6-90fd-f2c0d11c7b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d00c8ac-6135-4edf-90aa-1e6137a64d6d}" ma:internalName="TaxCatchAll" ma:showField="CatchAllData" ma:web="242681ae-e6e2-4ee6-90fd-f2c0d11c7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42681ae-e6e2-4ee6-90fd-f2c0d11c7b09" xsi:nil="true"/>
    <lcf76f155ced4ddcb4097134ff3c332f xmlns="43435717-49c9-4489-9470-c7c98d6269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8BDFC8-07BD-4BC1-9708-F0BB79BCED18}">
  <ds:schemaRefs>
    <ds:schemaRef ds:uri="http://schemas.microsoft.com/sharepoint/v3/contenttype/forms"/>
  </ds:schemaRefs>
</ds:datastoreItem>
</file>

<file path=customXml/itemProps2.xml><?xml version="1.0" encoding="utf-8"?>
<ds:datastoreItem xmlns:ds="http://schemas.openxmlformats.org/officeDocument/2006/customXml" ds:itemID="{AC37CCC6-161D-4F8B-B043-BE800485AC20}">
  <ds:schemaRefs>
    <ds:schemaRef ds:uri="242681ae-e6e2-4ee6-90fd-f2c0d11c7b09"/>
    <ds:schemaRef ds:uri="43435717-49c9-4489-9470-c7c98d6269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8A6982-5654-4521-B33E-472BA99C2F3B}">
  <ds:schemaRefs>
    <ds:schemaRef ds:uri="http://schemas.openxmlformats.org/package/2006/metadata/core-properties"/>
    <ds:schemaRef ds:uri="http://schemas.microsoft.com/office/2006/metadata/properties"/>
    <ds:schemaRef ds:uri="http://purl.org/dc/dcmitype/"/>
    <ds:schemaRef ds:uri="http://purl.org/dc/elements/1.1/"/>
    <ds:schemaRef ds:uri="http://schemas.microsoft.com/office/infopath/2007/PartnerControls"/>
    <ds:schemaRef ds:uri="http://schemas.microsoft.com/office/2006/documentManagement/types"/>
    <ds:schemaRef ds:uri="http://purl.org/dc/terms/"/>
    <ds:schemaRef ds:uri="242681ae-e6e2-4ee6-90fd-f2c0d11c7b09"/>
    <ds:schemaRef ds:uri="43435717-49c9-4489-9470-c7c98d62699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159</TotalTime>
  <Words>425</Words>
  <Application>Microsoft Office PowerPoint</Application>
  <PresentationFormat>Widescreen</PresentationFormat>
  <Paragraphs>59</Paragraphs>
  <Slides>21</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Playfair Display</vt:lpstr>
      <vt:lpstr>Custom Design</vt:lpstr>
      <vt:lpstr>Office Theme</vt:lpstr>
      <vt:lpstr>Linking Connect and UDL to support postgraduate online students</vt:lpstr>
      <vt:lpstr>Acknowledgement of Country</vt:lpstr>
      <vt:lpstr>Course Characteristics</vt:lpstr>
      <vt:lpstr>Cohort Characteristics</vt:lpstr>
      <vt:lpstr>Cohort Demographics</vt:lpstr>
      <vt:lpstr>Initial Limitations</vt:lpstr>
      <vt:lpstr>Course Strengths</vt:lpstr>
      <vt:lpstr>What we now know</vt:lpstr>
      <vt:lpstr>Connect Article</vt:lpstr>
      <vt:lpstr>CONNECT Acronym</vt:lpstr>
      <vt:lpstr>Engagement mapped to CONNECT</vt:lpstr>
      <vt:lpstr>Representation mapped to CONNECT</vt:lpstr>
      <vt:lpstr>Action and Expression mapped to CONNECT</vt:lpstr>
      <vt:lpstr>Practical examples showcase</vt:lpstr>
      <vt:lpstr>Options for recruiting interest </vt:lpstr>
      <vt:lpstr>Options for sustaining effort  &amp; persistence</vt:lpstr>
      <vt:lpstr>Foster collaboration  and community</vt:lpstr>
      <vt:lpstr>Increase mastery-orientated feedback</vt:lpstr>
      <vt:lpstr>What our Students Say</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LeBherz</dc:creator>
  <cp:lastModifiedBy>Kylie Geard</cp:lastModifiedBy>
  <cp:revision>1</cp:revision>
  <dcterms:created xsi:type="dcterms:W3CDTF">2018-12-23T23:18:23Z</dcterms:created>
  <dcterms:modified xsi:type="dcterms:W3CDTF">2024-06-26T08:13:20Z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0x010100595E3D60D9E6E04A88E6C46A8F8E80F5</vt:lpwstr>
  </property>
  <property fmtid="{D5CDD505-2E9C-101B-9397-08002B2CF9AE}" pid="3" name="MediaServiceImageTags">
    <vt:lpwstr/>
  </property>
</Properties>
</file>