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7" r:id="rId2"/>
    <p:sldId id="360" r:id="rId3"/>
    <p:sldId id="258" r:id="rId4"/>
    <p:sldId id="295" r:id="rId5"/>
    <p:sldId id="296" r:id="rId6"/>
    <p:sldId id="292" r:id="rId7"/>
    <p:sldId id="294" r:id="rId8"/>
    <p:sldId id="287" r:id="rId9"/>
    <p:sldId id="293" r:id="rId10"/>
    <p:sldId id="288" r:id="rId11"/>
    <p:sldId id="298" r:id="rId12"/>
    <p:sldId id="299" r:id="rId13"/>
    <p:sldId id="344" r:id="rId14"/>
    <p:sldId id="289" r:id="rId15"/>
    <p:sldId id="300" r:id="rId16"/>
    <p:sldId id="301" r:id="rId17"/>
    <p:sldId id="336" r:id="rId18"/>
    <p:sldId id="337" r:id="rId19"/>
    <p:sldId id="302" r:id="rId20"/>
    <p:sldId id="338" r:id="rId21"/>
    <p:sldId id="339" r:id="rId22"/>
    <p:sldId id="340" r:id="rId23"/>
    <p:sldId id="303" r:id="rId24"/>
    <p:sldId id="341" r:id="rId25"/>
    <p:sldId id="304" r:id="rId26"/>
    <p:sldId id="297" r:id="rId27"/>
    <p:sldId id="342" r:id="rId28"/>
    <p:sldId id="343" r:id="rId29"/>
    <p:sldId id="305" r:id="rId30"/>
    <p:sldId id="345" r:id="rId31"/>
    <p:sldId id="346" r:id="rId32"/>
    <p:sldId id="347" r:id="rId33"/>
    <p:sldId id="356" r:id="rId34"/>
    <p:sldId id="348" r:id="rId35"/>
    <p:sldId id="349" r:id="rId36"/>
    <p:sldId id="350" r:id="rId37"/>
    <p:sldId id="351" r:id="rId38"/>
    <p:sldId id="357" r:id="rId39"/>
    <p:sldId id="353" r:id="rId40"/>
    <p:sldId id="354" r:id="rId41"/>
    <p:sldId id="291" r:id="rId42"/>
    <p:sldId id="335" r:id="rId43"/>
    <p:sldId id="358" r:id="rId44"/>
    <p:sldId id="359" r:id="rId45"/>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835"/>
    <a:srgbClr val="E6E4DC"/>
    <a:srgbClr val="D6D2C4"/>
    <a:srgbClr val="A619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EE0460-C045-4DD6-9A4A-DF3FFCC9D33C}" v="814" dt="2024-04-05T01:27:44.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64" autoAdjust="0"/>
    <p:restoredTop sz="86453" autoAdjust="0"/>
  </p:normalViewPr>
  <p:slideViewPr>
    <p:cSldViewPr snapToGrid="0">
      <p:cViewPr varScale="1">
        <p:scale>
          <a:sx n="80" d="100"/>
          <a:sy n="80" d="100"/>
        </p:scale>
        <p:origin x="108" y="396"/>
      </p:cViewPr>
      <p:guideLst>
        <p:guide orient="horz" pos="981"/>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92"/>
    </p:cViewPr>
  </p:sorterViewPr>
  <p:notesViewPr>
    <p:cSldViewPr snapToGrid="0">
      <p:cViewPr varScale="1">
        <p:scale>
          <a:sx n="77" d="100"/>
          <a:sy n="77" d="100"/>
        </p:scale>
        <p:origin x="4008" y="12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a Tan" userId="b264363b-abd3-4ced-a7a8-06c0be1dc632" providerId="ADAL" clId="{AAEE0460-C045-4DD6-9A4A-DF3FFCC9D33C}"/>
    <pc:docChg chg="undo custSel addSld delSld modSld sldOrd modMainMaster">
      <pc:chgData name="Diana Tan" userId="b264363b-abd3-4ced-a7a8-06c0be1dc632" providerId="ADAL" clId="{AAEE0460-C045-4DD6-9A4A-DF3FFCC9D33C}" dt="2024-04-05T01:28:14.770" v="20789" actId="5793"/>
      <pc:docMkLst>
        <pc:docMk/>
      </pc:docMkLst>
      <pc:sldChg chg="delSp modSp add del mod ord">
        <pc:chgData name="Diana Tan" userId="b264363b-abd3-4ced-a7a8-06c0be1dc632" providerId="ADAL" clId="{AAEE0460-C045-4DD6-9A4A-DF3FFCC9D33C}" dt="2024-04-04T02:56:26.970" v="683" actId="47"/>
        <pc:sldMkLst>
          <pc:docMk/>
          <pc:sldMk cId="1896486320" sldId="256"/>
        </pc:sldMkLst>
        <pc:spChg chg="mod">
          <ac:chgData name="Diana Tan" userId="b264363b-abd3-4ced-a7a8-06c0be1dc632" providerId="ADAL" clId="{AAEE0460-C045-4DD6-9A4A-DF3FFCC9D33C}" dt="2024-04-04T02:56:11.356" v="681" actId="14100"/>
          <ac:spMkLst>
            <pc:docMk/>
            <pc:sldMk cId="1896486320" sldId="256"/>
            <ac:spMk id="3" creationId="{00000000-0000-0000-0000-000000000000}"/>
          </ac:spMkLst>
        </pc:spChg>
        <pc:spChg chg="del">
          <ac:chgData name="Diana Tan" userId="b264363b-abd3-4ced-a7a8-06c0be1dc632" providerId="ADAL" clId="{AAEE0460-C045-4DD6-9A4A-DF3FFCC9D33C}" dt="2024-04-04T01:51:05.545" v="336" actId="478"/>
          <ac:spMkLst>
            <pc:docMk/>
            <pc:sldMk cId="1896486320" sldId="256"/>
            <ac:spMk id="7" creationId="{00000000-0000-0000-0000-000000000000}"/>
          </ac:spMkLst>
        </pc:spChg>
        <pc:spChg chg="del">
          <ac:chgData name="Diana Tan" userId="b264363b-abd3-4ced-a7a8-06c0be1dc632" providerId="ADAL" clId="{AAEE0460-C045-4DD6-9A4A-DF3FFCC9D33C}" dt="2024-04-04T01:50:59.749" v="335" actId="478"/>
          <ac:spMkLst>
            <pc:docMk/>
            <pc:sldMk cId="1896486320" sldId="256"/>
            <ac:spMk id="8" creationId="{00000000-0000-0000-0000-000000000000}"/>
          </ac:spMkLst>
        </pc:spChg>
        <pc:spChg chg="del">
          <ac:chgData name="Diana Tan" userId="b264363b-abd3-4ced-a7a8-06c0be1dc632" providerId="ADAL" clId="{AAEE0460-C045-4DD6-9A4A-DF3FFCC9D33C}" dt="2024-04-04T02:46:34.667" v="679" actId="478"/>
          <ac:spMkLst>
            <pc:docMk/>
            <pc:sldMk cId="1896486320" sldId="256"/>
            <ac:spMk id="9" creationId="{00000000-0000-0000-0000-000000000000}"/>
          </ac:spMkLst>
        </pc:spChg>
        <pc:picChg chg="del">
          <ac:chgData name="Diana Tan" userId="b264363b-abd3-4ced-a7a8-06c0be1dc632" providerId="ADAL" clId="{AAEE0460-C045-4DD6-9A4A-DF3FFCC9D33C}" dt="2024-04-04T02:46:37.599" v="680" actId="478"/>
          <ac:picMkLst>
            <pc:docMk/>
            <pc:sldMk cId="1896486320" sldId="256"/>
            <ac:picMk id="2050" creationId="{00000000-0000-0000-0000-000000000000}"/>
          </ac:picMkLst>
        </pc:picChg>
      </pc:sldChg>
      <pc:sldChg chg="delSp modSp mod">
        <pc:chgData name="Diana Tan" userId="b264363b-abd3-4ced-a7a8-06c0be1dc632" providerId="ADAL" clId="{AAEE0460-C045-4DD6-9A4A-DF3FFCC9D33C}" dt="2024-04-04T22:50:49.372" v="11844" actId="14100"/>
        <pc:sldMkLst>
          <pc:docMk/>
          <pc:sldMk cId="819476024" sldId="257"/>
        </pc:sldMkLst>
        <pc:spChg chg="mod">
          <ac:chgData name="Diana Tan" userId="b264363b-abd3-4ced-a7a8-06c0be1dc632" providerId="ADAL" clId="{AAEE0460-C045-4DD6-9A4A-DF3FFCC9D33C}" dt="2024-04-04T01:31:54.858" v="84" actId="14100"/>
          <ac:spMkLst>
            <pc:docMk/>
            <pc:sldMk cId="819476024" sldId="257"/>
            <ac:spMk id="3" creationId="{00000000-0000-0000-0000-000000000000}"/>
          </ac:spMkLst>
        </pc:spChg>
        <pc:spChg chg="mod">
          <ac:chgData name="Diana Tan" userId="b264363b-abd3-4ced-a7a8-06c0be1dc632" providerId="ADAL" clId="{AAEE0460-C045-4DD6-9A4A-DF3FFCC9D33C}" dt="2024-04-04T22:50:49.372" v="11844" actId="14100"/>
          <ac:spMkLst>
            <pc:docMk/>
            <pc:sldMk cId="819476024" sldId="257"/>
            <ac:spMk id="4" creationId="{00000000-0000-0000-0000-000000000000}"/>
          </ac:spMkLst>
        </pc:spChg>
        <pc:spChg chg="del">
          <ac:chgData name="Diana Tan" userId="b264363b-abd3-4ced-a7a8-06c0be1dc632" providerId="ADAL" clId="{AAEE0460-C045-4DD6-9A4A-DF3FFCC9D33C}" dt="2024-04-04T01:32:31.616" v="98" actId="478"/>
          <ac:spMkLst>
            <pc:docMk/>
            <pc:sldMk cId="819476024" sldId="257"/>
            <ac:spMk id="7" creationId="{00000000-0000-0000-0000-000000000000}"/>
          </ac:spMkLst>
        </pc:spChg>
      </pc:sldChg>
      <pc:sldChg chg="delSp modSp mod">
        <pc:chgData name="Diana Tan" userId="b264363b-abd3-4ced-a7a8-06c0be1dc632" providerId="ADAL" clId="{AAEE0460-C045-4DD6-9A4A-DF3FFCC9D33C}" dt="2024-04-04T02:11:39.679" v="598" actId="20577"/>
        <pc:sldMkLst>
          <pc:docMk/>
          <pc:sldMk cId="3623073751" sldId="258"/>
        </pc:sldMkLst>
        <pc:spChg chg="mod">
          <ac:chgData name="Diana Tan" userId="b264363b-abd3-4ced-a7a8-06c0be1dc632" providerId="ADAL" clId="{AAEE0460-C045-4DD6-9A4A-DF3FFCC9D33C}" dt="2024-04-04T02:11:39.679" v="598" actId="20577"/>
          <ac:spMkLst>
            <pc:docMk/>
            <pc:sldMk cId="3623073751" sldId="258"/>
            <ac:spMk id="3" creationId="{00000000-0000-0000-0000-000000000000}"/>
          </ac:spMkLst>
        </pc:spChg>
        <pc:spChg chg="del">
          <ac:chgData name="Diana Tan" userId="b264363b-abd3-4ced-a7a8-06c0be1dc632" providerId="ADAL" clId="{AAEE0460-C045-4DD6-9A4A-DF3FFCC9D33C}" dt="2024-04-04T02:11:36.402" v="588" actId="478"/>
          <ac:spMkLst>
            <pc:docMk/>
            <pc:sldMk cId="3623073751" sldId="258"/>
            <ac:spMk id="4" creationId="{00000000-0000-0000-0000-000000000000}"/>
          </ac:spMkLst>
        </pc:spChg>
      </pc:sldChg>
      <pc:sldChg chg="delSp modSp mod modNotesTx">
        <pc:chgData name="Diana Tan" userId="b264363b-abd3-4ced-a7a8-06c0be1dc632" providerId="ADAL" clId="{AAEE0460-C045-4DD6-9A4A-DF3FFCC9D33C}" dt="2024-04-04T22:40:01.541" v="11096" actId="20577"/>
        <pc:sldMkLst>
          <pc:docMk/>
          <pc:sldMk cId="2534551221" sldId="286"/>
        </pc:sldMkLst>
        <pc:spChg chg="mod">
          <ac:chgData name="Diana Tan" userId="b264363b-abd3-4ced-a7a8-06c0be1dc632" providerId="ADAL" clId="{AAEE0460-C045-4DD6-9A4A-DF3FFCC9D33C}" dt="2024-04-04T02:05:09.253" v="339" actId="20577"/>
          <ac:spMkLst>
            <pc:docMk/>
            <pc:sldMk cId="2534551221" sldId="286"/>
            <ac:spMk id="2" creationId="{00000000-0000-0000-0000-000000000000}"/>
          </ac:spMkLst>
        </pc:spChg>
        <pc:spChg chg="del">
          <ac:chgData name="Diana Tan" userId="b264363b-abd3-4ced-a7a8-06c0be1dc632" providerId="ADAL" clId="{AAEE0460-C045-4DD6-9A4A-DF3FFCC9D33C}" dt="2024-04-04T01:50:46.813" v="334" actId="478"/>
          <ac:spMkLst>
            <pc:docMk/>
            <pc:sldMk cId="2534551221" sldId="286"/>
            <ac:spMk id="3" creationId="{00000000-0000-0000-0000-000000000000}"/>
          </ac:spMkLst>
        </pc:spChg>
        <pc:spChg chg="del">
          <ac:chgData name="Diana Tan" userId="b264363b-abd3-4ced-a7a8-06c0be1dc632" providerId="ADAL" clId="{AAEE0460-C045-4DD6-9A4A-DF3FFCC9D33C}" dt="2024-04-04T01:50:03.237" v="328" actId="478"/>
          <ac:spMkLst>
            <pc:docMk/>
            <pc:sldMk cId="2534551221" sldId="286"/>
            <ac:spMk id="5" creationId="{00000000-0000-0000-0000-000000000000}"/>
          </ac:spMkLst>
        </pc:spChg>
        <pc:spChg chg="mod">
          <ac:chgData name="Diana Tan" userId="b264363b-abd3-4ced-a7a8-06c0be1dc632" providerId="ADAL" clId="{AAEE0460-C045-4DD6-9A4A-DF3FFCC9D33C}" dt="2024-04-04T22:40:01.541" v="11096" actId="20577"/>
          <ac:spMkLst>
            <pc:docMk/>
            <pc:sldMk cId="2534551221" sldId="286"/>
            <ac:spMk id="10" creationId="{00000000-0000-0000-0000-000000000000}"/>
          </ac:spMkLst>
        </pc:spChg>
      </pc:sldChg>
      <pc:sldChg chg="new add del">
        <pc:chgData name="Diana Tan" userId="b264363b-abd3-4ced-a7a8-06c0be1dc632" providerId="ADAL" clId="{AAEE0460-C045-4DD6-9A4A-DF3FFCC9D33C}" dt="2024-04-04T01:30:53.260" v="3" actId="680"/>
        <pc:sldMkLst>
          <pc:docMk/>
          <pc:sldMk cId="464915167" sldId="287"/>
        </pc:sldMkLst>
      </pc:sldChg>
      <pc:sldChg chg="modSp add mod ord">
        <pc:chgData name="Diana Tan" userId="b264363b-abd3-4ced-a7a8-06c0be1dc632" providerId="ADAL" clId="{AAEE0460-C045-4DD6-9A4A-DF3FFCC9D33C}" dt="2024-04-04T06:15:39.987" v="4047" actId="20577"/>
        <pc:sldMkLst>
          <pc:docMk/>
          <pc:sldMk cId="2456748635" sldId="287"/>
        </pc:sldMkLst>
        <pc:spChg chg="mod">
          <ac:chgData name="Diana Tan" userId="b264363b-abd3-4ced-a7a8-06c0be1dc632" providerId="ADAL" clId="{AAEE0460-C045-4DD6-9A4A-DF3FFCC9D33C}" dt="2024-04-04T06:15:39.987" v="4047" actId="20577"/>
          <ac:spMkLst>
            <pc:docMk/>
            <pc:sldMk cId="2456748635" sldId="287"/>
            <ac:spMk id="3" creationId="{00000000-0000-0000-0000-000000000000}"/>
          </ac:spMkLst>
        </pc:spChg>
      </pc:sldChg>
      <pc:sldChg chg="modSp add mod">
        <pc:chgData name="Diana Tan" userId="b264363b-abd3-4ced-a7a8-06c0be1dc632" providerId="ADAL" clId="{AAEE0460-C045-4DD6-9A4A-DF3FFCC9D33C}" dt="2024-04-04T02:12:00.882" v="624" actId="20577"/>
        <pc:sldMkLst>
          <pc:docMk/>
          <pc:sldMk cId="2641078043" sldId="288"/>
        </pc:sldMkLst>
        <pc:spChg chg="mod">
          <ac:chgData name="Diana Tan" userId="b264363b-abd3-4ced-a7a8-06c0be1dc632" providerId="ADAL" clId="{AAEE0460-C045-4DD6-9A4A-DF3FFCC9D33C}" dt="2024-04-04T02:12:00.882" v="624" actId="20577"/>
          <ac:spMkLst>
            <pc:docMk/>
            <pc:sldMk cId="2641078043" sldId="288"/>
            <ac:spMk id="3" creationId="{00000000-0000-0000-0000-000000000000}"/>
          </ac:spMkLst>
        </pc:spChg>
      </pc:sldChg>
      <pc:sldChg chg="modSp add mod">
        <pc:chgData name="Diana Tan" userId="b264363b-abd3-4ced-a7a8-06c0be1dc632" providerId="ADAL" clId="{AAEE0460-C045-4DD6-9A4A-DF3FFCC9D33C}" dt="2024-04-04T06:17:14.924" v="4169" actId="20577"/>
        <pc:sldMkLst>
          <pc:docMk/>
          <pc:sldMk cId="3421765849" sldId="289"/>
        </pc:sldMkLst>
        <pc:spChg chg="mod">
          <ac:chgData name="Diana Tan" userId="b264363b-abd3-4ced-a7a8-06c0be1dc632" providerId="ADAL" clId="{AAEE0460-C045-4DD6-9A4A-DF3FFCC9D33C}" dt="2024-04-04T06:17:14.924" v="4169" actId="20577"/>
          <ac:spMkLst>
            <pc:docMk/>
            <pc:sldMk cId="3421765849" sldId="289"/>
            <ac:spMk id="3" creationId="{00000000-0000-0000-0000-000000000000}"/>
          </ac:spMkLst>
        </pc:spChg>
      </pc:sldChg>
      <pc:sldChg chg="modSp add del mod ord">
        <pc:chgData name="Diana Tan" userId="b264363b-abd3-4ced-a7a8-06c0be1dc632" providerId="ADAL" clId="{AAEE0460-C045-4DD6-9A4A-DF3FFCC9D33C}" dt="2024-04-04T23:37:53.075" v="13372" actId="47"/>
        <pc:sldMkLst>
          <pc:docMk/>
          <pc:sldMk cId="3134416823" sldId="290"/>
        </pc:sldMkLst>
        <pc:spChg chg="mod">
          <ac:chgData name="Diana Tan" userId="b264363b-abd3-4ced-a7a8-06c0be1dc632" providerId="ADAL" clId="{AAEE0460-C045-4DD6-9A4A-DF3FFCC9D33C}" dt="2024-04-04T06:17:31.845" v="4199" actId="20577"/>
          <ac:spMkLst>
            <pc:docMk/>
            <pc:sldMk cId="3134416823" sldId="290"/>
            <ac:spMk id="3" creationId="{00000000-0000-0000-0000-000000000000}"/>
          </ac:spMkLst>
        </pc:spChg>
      </pc:sldChg>
      <pc:sldChg chg="modSp add mod ord">
        <pc:chgData name="Diana Tan" userId="b264363b-abd3-4ced-a7a8-06c0be1dc632" providerId="ADAL" clId="{AAEE0460-C045-4DD6-9A4A-DF3FFCC9D33C}" dt="2024-04-04T02:12:33.562" v="674" actId="20577"/>
        <pc:sldMkLst>
          <pc:docMk/>
          <pc:sldMk cId="1213325100" sldId="291"/>
        </pc:sldMkLst>
        <pc:spChg chg="mod">
          <ac:chgData name="Diana Tan" userId="b264363b-abd3-4ced-a7a8-06c0be1dc632" providerId="ADAL" clId="{AAEE0460-C045-4DD6-9A4A-DF3FFCC9D33C}" dt="2024-04-04T02:12:33.562" v="674" actId="20577"/>
          <ac:spMkLst>
            <pc:docMk/>
            <pc:sldMk cId="1213325100" sldId="291"/>
            <ac:spMk id="3" creationId="{00000000-0000-0000-0000-000000000000}"/>
          </ac:spMkLst>
        </pc:spChg>
      </pc:sldChg>
      <pc:sldChg chg="modSp new mod ord">
        <pc:chgData name="Diana Tan" userId="b264363b-abd3-4ced-a7a8-06c0be1dc632" providerId="ADAL" clId="{AAEE0460-C045-4DD6-9A4A-DF3FFCC9D33C}" dt="2024-04-04T05:54:24.442" v="2744" actId="6549"/>
        <pc:sldMkLst>
          <pc:docMk/>
          <pc:sldMk cId="502826025" sldId="292"/>
        </pc:sldMkLst>
        <pc:spChg chg="mod">
          <ac:chgData name="Diana Tan" userId="b264363b-abd3-4ced-a7a8-06c0be1dc632" providerId="ADAL" clId="{AAEE0460-C045-4DD6-9A4A-DF3FFCC9D33C}" dt="2024-04-04T05:54:24.442" v="2744" actId="6549"/>
          <ac:spMkLst>
            <pc:docMk/>
            <pc:sldMk cId="502826025" sldId="292"/>
            <ac:spMk id="2" creationId="{20841BAB-8DF2-783C-F4A0-E1AA9B2C4A6B}"/>
          </ac:spMkLst>
        </pc:spChg>
        <pc:spChg chg="mod">
          <ac:chgData name="Diana Tan" userId="b264363b-abd3-4ced-a7a8-06c0be1dc632" providerId="ADAL" clId="{AAEE0460-C045-4DD6-9A4A-DF3FFCC9D33C}" dt="2024-04-04T05:05:50.560" v="1734" actId="20577"/>
          <ac:spMkLst>
            <pc:docMk/>
            <pc:sldMk cId="502826025" sldId="292"/>
            <ac:spMk id="3" creationId="{6BE82EB1-3637-6E54-8068-A3665D3D8489}"/>
          </ac:spMkLst>
        </pc:spChg>
      </pc:sldChg>
      <pc:sldChg chg="modSp add mod">
        <pc:chgData name="Diana Tan" userId="b264363b-abd3-4ced-a7a8-06c0be1dc632" providerId="ADAL" clId="{AAEE0460-C045-4DD6-9A4A-DF3FFCC9D33C}" dt="2024-04-04T06:15:50.634" v="4061" actId="20577"/>
        <pc:sldMkLst>
          <pc:docMk/>
          <pc:sldMk cId="2009757879" sldId="293"/>
        </pc:sldMkLst>
        <pc:spChg chg="mod">
          <ac:chgData name="Diana Tan" userId="b264363b-abd3-4ced-a7a8-06c0be1dc632" providerId="ADAL" clId="{AAEE0460-C045-4DD6-9A4A-DF3FFCC9D33C}" dt="2024-04-04T06:15:50.634" v="4061" actId="20577"/>
          <ac:spMkLst>
            <pc:docMk/>
            <pc:sldMk cId="2009757879" sldId="293"/>
            <ac:spMk id="2" creationId="{20841BAB-8DF2-783C-F4A0-E1AA9B2C4A6B}"/>
          </ac:spMkLst>
        </pc:spChg>
        <pc:spChg chg="mod">
          <ac:chgData name="Diana Tan" userId="b264363b-abd3-4ced-a7a8-06c0be1dc632" providerId="ADAL" clId="{AAEE0460-C045-4DD6-9A4A-DF3FFCC9D33C}" dt="2024-04-04T06:15:44.594" v="4050" actId="20577"/>
          <ac:spMkLst>
            <pc:docMk/>
            <pc:sldMk cId="2009757879" sldId="293"/>
            <ac:spMk id="3" creationId="{6BE82EB1-3637-6E54-8068-A3665D3D8489}"/>
          </ac:spMkLst>
        </pc:spChg>
      </pc:sldChg>
      <pc:sldChg chg="modSp add mod">
        <pc:chgData name="Diana Tan" userId="b264363b-abd3-4ced-a7a8-06c0be1dc632" providerId="ADAL" clId="{AAEE0460-C045-4DD6-9A4A-DF3FFCC9D33C}" dt="2024-04-04T06:10:40.315" v="3540" actId="20577"/>
        <pc:sldMkLst>
          <pc:docMk/>
          <pc:sldMk cId="3127409892" sldId="294"/>
        </pc:sldMkLst>
        <pc:spChg chg="mod">
          <ac:chgData name="Diana Tan" userId="b264363b-abd3-4ced-a7a8-06c0be1dc632" providerId="ADAL" clId="{AAEE0460-C045-4DD6-9A4A-DF3FFCC9D33C}" dt="2024-04-04T06:10:40.315" v="3540" actId="20577"/>
          <ac:spMkLst>
            <pc:docMk/>
            <pc:sldMk cId="3127409892" sldId="294"/>
            <ac:spMk id="2" creationId="{20841BAB-8DF2-783C-F4A0-E1AA9B2C4A6B}"/>
          </ac:spMkLst>
        </pc:spChg>
        <pc:spChg chg="mod">
          <ac:chgData name="Diana Tan" userId="b264363b-abd3-4ced-a7a8-06c0be1dc632" providerId="ADAL" clId="{AAEE0460-C045-4DD6-9A4A-DF3FFCC9D33C}" dt="2024-04-04T05:55:01.443" v="2765" actId="20577"/>
          <ac:spMkLst>
            <pc:docMk/>
            <pc:sldMk cId="3127409892" sldId="294"/>
            <ac:spMk id="3" creationId="{6BE82EB1-3637-6E54-8068-A3665D3D8489}"/>
          </ac:spMkLst>
        </pc:spChg>
      </pc:sldChg>
      <pc:sldChg chg="modSp add mod ord modNotesTx">
        <pc:chgData name="Diana Tan" userId="b264363b-abd3-4ced-a7a8-06c0be1dc632" providerId="ADAL" clId="{AAEE0460-C045-4DD6-9A4A-DF3FFCC9D33C}" dt="2024-04-05T01:28:14.770" v="20789" actId="5793"/>
        <pc:sldMkLst>
          <pc:docMk/>
          <pc:sldMk cId="1904205046" sldId="295"/>
        </pc:sldMkLst>
        <pc:spChg chg="mod">
          <ac:chgData name="Diana Tan" userId="b264363b-abd3-4ced-a7a8-06c0be1dc632" providerId="ADAL" clId="{AAEE0460-C045-4DD6-9A4A-DF3FFCC9D33C}" dt="2024-04-05T01:28:14.770" v="20789" actId="5793"/>
          <ac:spMkLst>
            <pc:docMk/>
            <pc:sldMk cId="1904205046" sldId="295"/>
            <ac:spMk id="2" creationId="{20841BAB-8DF2-783C-F4A0-E1AA9B2C4A6B}"/>
          </ac:spMkLst>
        </pc:spChg>
        <pc:spChg chg="mod">
          <ac:chgData name="Diana Tan" userId="b264363b-abd3-4ced-a7a8-06c0be1dc632" providerId="ADAL" clId="{AAEE0460-C045-4DD6-9A4A-DF3FFCC9D33C}" dt="2024-04-04T04:47:59.459" v="1491" actId="20577"/>
          <ac:spMkLst>
            <pc:docMk/>
            <pc:sldMk cId="1904205046" sldId="295"/>
            <ac:spMk id="3" creationId="{6BE82EB1-3637-6E54-8068-A3665D3D8489}"/>
          </ac:spMkLst>
        </pc:spChg>
      </pc:sldChg>
      <pc:sldChg chg="modSp add mod">
        <pc:chgData name="Diana Tan" userId="b264363b-abd3-4ced-a7a8-06c0be1dc632" providerId="ADAL" clId="{AAEE0460-C045-4DD6-9A4A-DF3FFCC9D33C}" dt="2024-04-04T05:54:15.387" v="2739" actId="20577"/>
        <pc:sldMkLst>
          <pc:docMk/>
          <pc:sldMk cId="3501031016" sldId="296"/>
        </pc:sldMkLst>
        <pc:spChg chg="mod">
          <ac:chgData name="Diana Tan" userId="b264363b-abd3-4ced-a7a8-06c0be1dc632" providerId="ADAL" clId="{AAEE0460-C045-4DD6-9A4A-DF3FFCC9D33C}" dt="2024-04-04T05:54:15.387" v="2739" actId="20577"/>
          <ac:spMkLst>
            <pc:docMk/>
            <pc:sldMk cId="3501031016" sldId="296"/>
            <ac:spMk id="2" creationId="{20841BAB-8DF2-783C-F4A0-E1AA9B2C4A6B}"/>
          </ac:spMkLst>
        </pc:spChg>
      </pc:sldChg>
      <pc:sldChg chg="modSp add mod ord">
        <pc:chgData name="Diana Tan" userId="b264363b-abd3-4ced-a7a8-06c0be1dc632" providerId="ADAL" clId="{AAEE0460-C045-4DD6-9A4A-DF3FFCC9D33C}" dt="2024-04-04T22:06:19.671" v="10307"/>
        <pc:sldMkLst>
          <pc:docMk/>
          <pc:sldMk cId="3162640559" sldId="297"/>
        </pc:sldMkLst>
        <pc:spChg chg="mod">
          <ac:chgData name="Diana Tan" userId="b264363b-abd3-4ced-a7a8-06c0be1dc632" providerId="ADAL" clId="{AAEE0460-C045-4DD6-9A4A-DF3FFCC9D33C}" dt="2024-04-04T06:17:53.671" v="4206" actId="20577"/>
          <ac:spMkLst>
            <pc:docMk/>
            <pc:sldMk cId="3162640559" sldId="297"/>
            <ac:spMk id="3" creationId="{00000000-0000-0000-0000-000000000000}"/>
          </ac:spMkLst>
        </pc:spChg>
      </pc:sldChg>
      <pc:sldChg chg="modSp add mod ord">
        <pc:chgData name="Diana Tan" userId="b264363b-abd3-4ced-a7a8-06c0be1dc632" providerId="ADAL" clId="{AAEE0460-C045-4DD6-9A4A-DF3FFCC9D33C}" dt="2024-04-04T21:07:12.438" v="4667" actId="20577"/>
        <pc:sldMkLst>
          <pc:docMk/>
          <pc:sldMk cId="2702731392" sldId="298"/>
        </pc:sldMkLst>
        <pc:spChg chg="mod">
          <ac:chgData name="Diana Tan" userId="b264363b-abd3-4ced-a7a8-06c0be1dc632" providerId="ADAL" clId="{AAEE0460-C045-4DD6-9A4A-DF3FFCC9D33C}" dt="2024-04-04T21:07:12.438" v="4667" actId="20577"/>
          <ac:spMkLst>
            <pc:docMk/>
            <pc:sldMk cId="2702731392" sldId="298"/>
            <ac:spMk id="2" creationId="{20841BAB-8DF2-783C-F4A0-E1AA9B2C4A6B}"/>
          </ac:spMkLst>
        </pc:spChg>
        <pc:spChg chg="mod">
          <ac:chgData name="Diana Tan" userId="b264363b-abd3-4ced-a7a8-06c0be1dc632" providerId="ADAL" clId="{AAEE0460-C045-4DD6-9A4A-DF3FFCC9D33C}" dt="2024-04-04T21:02:53.821" v="4268" actId="20577"/>
          <ac:spMkLst>
            <pc:docMk/>
            <pc:sldMk cId="2702731392" sldId="298"/>
            <ac:spMk id="3" creationId="{6BE82EB1-3637-6E54-8068-A3665D3D8489}"/>
          </ac:spMkLst>
        </pc:spChg>
      </pc:sldChg>
      <pc:sldChg chg="modSp add mod ord modNotesTx">
        <pc:chgData name="Diana Tan" userId="b264363b-abd3-4ced-a7a8-06c0be1dc632" providerId="ADAL" clId="{AAEE0460-C045-4DD6-9A4A-DF3FFCC9D33C}" dt="2024-04-04T23:10:11.905" v="11847" actId="5793"/>
        <pc:sldMkLst>
          <pc:docMk/>
          <pc:sldMk cId="2552705105" sldId="299"/>
        </pc:sldMkLst>
        <pc:spChg chg="mod">
          <ac:chgData name="Diana Tan" userId="b264363b-abd3-4ced-a7a8-06c0be1dc632" providerId="ADAL" clId="{AAEE0460-C045-4DD6-9A4A-DF3FFCC9D33C}" dt="2024-04-04T23:10:11.905" v="11847" actId="5793"/>
          <ac:spMkLst>
            <pc:docMk/>
            <pc:sldMk cId="2552705105" sldId="299"/>
            <ac:spMk id="2" creationId="{20841BAB-8DF2-783C-F4A0-E1AA9B2C4A6B}"/>
          </ac:spMkLst>
        </pc:spChg>
        <pc:spChg chg="mod">
          <ac:chgData name="Diana Tan" userId="b264363b-abd3-4ced-a7a8-06c0be1dc632" providerId="ADAL" clId="{AAEE0460-C045-4DD6-9A4A-DF3FFCC9D33C}" dt="2024-04-04T21:07:29.055" v="4676" actId="20577"/>
          <ac:spMkLst>
            <pc:docMk/>
            <pc:sldMk cId="2552705105" sldId="299"/>
            <ac:spMk id="3" creationId="{6BE82EB1-3637-6E54-8068-A3665D3D8489}"/>
          </ac:spMkLst>
        </pc:spChg>
      </pc:sldChg>
      <pc:sldChg chg="addSp delSp modSp add mod">
        <pc:chgData name="Diana Tan" userId="b264363b-abd3-4ced-a7a8-06c0be1dc632" providerId="ADAL" clId="{AAEE0460-C045-4DD6-9A4A-DF3FFCC9D33C}" dt="2024-04-04T21:12:52.508" v="5442"/>
        <pc:sldMkLst>
          <pc:docMk/>
          <pc:sldMk cId="2297003503" sldId="300"/>
        </pc:sldMkLst>
        <pc:spChg chg="del">
          <ac:chgData name="Diana Tan" userId="b264363b-abd3-4ced-a7a8-06c0be1dc632" providerId="ADAL" clId="{AAEE0460-C045-4DD6-9A4A-DF3FFCC9D33C}" dt="2024-04-04T21:12:44.422" v="5441" actId="478"/>
          <ac:spMkLst>
            <pc:docMk/>
            <pc:sldMk cId="2297003503" sldId="300"/>
            <ac:spMk id="2" creationId="{20841BAB-8DF2-783C-F4A0-E1AA9B2C4A6B}"/>
          </ac:spMkLst>
        </pc:spChg>
        <pc:spChg chg="mod">
          <ac:chgData name="Diana Tan" userId="b264363b-abd3-4ced-a7a8-06c0be1dc632" providerId="ADAL" clId="{AAEE0460-C045-4DD6-9A4A-DF3FFCC9D33C}" dt="2024-04-04T21:12:41.405" v="5440" actId="20577"/>
          <ac:spMkLst>
            <pc:docMk/>
            <pc:sldMk cId="2297003503" sldId="300"/>
            <ac:spMk id="3" creationId="{6BE82EB1-3637-6E54-8068-A3665D3D8489}"/>
          </ac:spMkLst>
        </pc:spChg>
        <pc:graphicFrameChg chg="add mod">
          <ac:chgData name="Diana Tan" userId="b264363b-abd3-4ced-a7a8-06c0be1dc632" providerId="ADAL" clId="{AAEE0460-C045-4DD6-9A4A-DF3FFCC9D33C}" dt="2024-04-04T21:12:52.508" v="5442"/>
          <ac:graphicFrameMkLst>
            <pc:docMk/>
            <pc:sldMk cId="2297003503" sldId="300"/>
            <ac:graphicFrameMk id="5" creationId="{AF5ED193-750E-E4BB-436C-4B3D92F5AC60}"/>
          </ac:graphicFrameMkLst>
        </pc:graphicFrameChg>
      </pc:sldChg>
      <pc:sldChg chg="modSp add mod">
        <pc:chgData name="Diana Tan" userId="b264363b-abd3-4ced-a7a8-06c0be1dc632" providerId="ADAL" clId="{AAEE0460-C045-4DD6-9A4A-DF3FFCC9D33C}" dt="2024-04-04T21:20:52.888" v="6352" actId="403"/>
        <pc:sldMkLst>
          <pc:docMk/>
          <pc:sldMk cId="1627589982" sldId="301"/>
        </pc:sldMkLst>
        <pc:spChg chg="mod">
          <ac:chgData name="Diana Tan" userId="b264363b-abd3-4ced-a7a8-06c0be1dc632" providerId="ADAL" clId="{AAEE0460-C045-4DD6-9A4A-DF3FFCC9D33C}" dt="2024-04-04T21:20:52.888" v="6352" actId="403"/>
          <ac:spMkLst>
            <pc:docMk/>
            <pc:sldMk cId="1627589982" sldId="301"/>
            <ac:spMk id="2" creationId="{20841BAB-8DF2-783C-F4A0-E1AA9B2C4A6B}"/>
          </ac:spMkLst>
        </pc:spChg>
        <pc:spChg chg="mod">
          <ac:chgData name="Diana Tan" userId="b264363b-abd3-4ced-a7a8-06c0be1dc632" providerId="ADAL" clId="{AAEE0460-C045-4DD6-9A4A-DF3FFCC9D33C}" dt="2024-04-04T21:14:37.742" v="5558" actId="1035"/>
          <ac:spMkLst>
            <pc:docMk/>
            <pc:sldMk cId="1627589982" sldId="301"/>
            <ac:spMk id="3" creationId="{6BE82EB1-3637-6E54-8068-A3665D3D8489}"/>
          </ac:spMkLst>
        </pc:spChg>
      </pc:sldChg>
      <pc:sldChg chg="modSp add mod">
        <pc:chgData name="Diana Tan" userId="b264363b-abd3-4ced-a7a8-06c0be1dc632" providerId="ADAL" clId="{AAEE0460-C045-4DD6-9A4A-DF3FFCC9D33C}" dt="2024-04-04T21:28:35.464" v="7332" actId="20577"/>
        <pc:sldMkLst>
          <pc:docMk/>
          <pc:sldMk cId="3505324048" sldId="302"/>
        </pc:sldMkLst>
        <pc:spChg chg="mod">
          <ac:chgData name="Diana Tan" userId="b264363b-abd3-4ced-a7a8-06c0be1dc632" providerId="ADAL" clId="{AAEE0460-C045-4DD6-9A4A-DF3FFCC9D33C}" dt="2024-04-04T21:28:35.464" v="7332" actId="20577"/>
          <ac:spMkLst>
            <pc:docMk/>
            <pc:sldMk cId="3505324048" sldId="302"/>
            <ac:spMk id="2" creationId="{20841BAB-8DF2-783C-F4A0-E1AA9B2C4A6B}"/>
          </ac:spMkLst>
        </pc:spChg>
        <pc:spChg chg="mod">
          <ac:chgData name="Diana Tan" userId="b264363b-abd3-4ced-a7a8-06c0be1dc632" providerId="ADAL" clId="{AAEE0460-C045-4DD6-9A4A-DF3FFCC9D33C}" dt="2024-04-04T21:25:47.427" v="6928" actId="14100"/>
          <ac:spMkLst>
            <pc:docMk/>
            <pc:sldMk cId="3505324048" sldId="302"/>
            <ac:spMk id="3" creationId="{6BE82EB1-3637-6E54-8068-A3665D3D8489}"/>
          </ac:spMkLst>
        </pc:spChg>
      </pc:sldChg>
      <pc:sldChg chg="modSp add mod">
        <pc:chgData name="Diana Tan" userId="b264363b-abd3-4ced-a7a8-06c0be1dc632" providerId="ADAL" clId="{AAEE0460-C045-4DD6-9A4A-DF3FFCC9D33C}" dt="2024-04-04T21:53:58.471" v="9784" actId="20577"/>
        <pc:sldMkLst>
          <pc:docMk/>
          <pc:sldMk cId="4178109841" sldId="303"/>
        </pc:sldMkLst>
        <pc:spChg chg="mod">
          <ac:chgData name="Diana Tan" userId="b264363b-abd3-4ced-a7a8-06c0be1dc632" providerId="ADAL" clId="{AAEE0460-C045-4DD6-9A4A-DF3FFCC9D33C}" dt="2024-04-04T21:53:58.471" v="9784" actId="20577"/>
          <ac:spMkLst>
            <pc:docMk/>
            <pc:sldMk cId="4178109841" sldId="303"/>
            <ac:spMk id="2" creationId="{20841BAB-8DF2-783C-F4A0-E1AA9B2C4A6B}"/>
          </ac:spMkLst>
        </pc:spChg>
        <pc:spChg chg="mod">
          <ac:chgData name="Diana Tan" userId="b264363b-abd3-4ced-a7a8-06c0be1dc632" providerId="ADAL" clId="{AAEE0460-C045-4DD6-9A4A-DF3FFCC9D33C}" dt="2024-04-04T21:42:48.338" v="8918" actId="313"/>
          <ac:spMkLst>
            <pc:docMk/>
            <pc:sldMk cId="4178109841" sldId="303"/>
            <ac:spMk id="3" creationId="{6BE82EB1-3637-6E54-8068-A3665D3D8489}"/>
          </ac:spMkLst>
        </pc:spChg>
      </pc:sldChg>
      <pc:sldChg chg="addSp modSp add mod ord">
        <pc:chgData name="Diana Tan" userId="b264363b-abd3-4ced-a7a8-06c0be1dc632" providerId="ADAL" clId="{AAEE0460-C045-4DD6-9A4A-DF3FFCC9D33C}" dt="2024-04-04T22:12:02.995" v="10804" actId="27614"/>
        <pc:sldMkLst>
          <pc:docMk/>
          <pc:sldMk cId="4166495335" sldId="304"/>
        </pc:sldMkLst>
        <pc:spChg chg="mod">
          <ac:chgData name="Diana Tan" userId="b264363b-abd3-4ced-a7a8-06c0be1dc632" providerId="ADAL" clId="{AAEE0460-C045-4DD6-9A4A-DF3FFCC9D33C}" dt="2024-04-04T22:11:47.821" v="10801" actId="20577"/>
          <ac:spMkLst>
            <pc:docMk/>
            <pc:sldMk cId="4166495335" sldId="304"/>
            <ac:spMk id="2" creationId="{20841BAB-8DF2-783C-F4A0-E1AA9B2C4A6B}"/>
          </ac:spMkLst>
        </pc:spChg>
        <pc:spChg chg="mod">
          <ac:chgData name="Diana Tan" userId="b264363b-abd3-4ced-a7a8-06c0be1dc632" providerId="ADAL" clId="{AAEE0460-C045-4DD6-9A4A-DF3FFCC9D33C}" dt="2024-04-04T22:06:58.872" v="10318" actId="20577"/>
          <ac:spMkLst>
            <pc:docMk/>
            <pc:sldMk cId="4166495335" sldId="304"/>
            <ac:spMk id="3" creationId="{6BE82EB1-3637-6E54-8068-A3665D3D8489}"/>
          </ac:spMkLst>
        </pc:spChg>
        <pc:picChg chg="add mod">
          <ac:chgData name="Diana Tan" userId="b264363b-abd3-4ced-a7a8-06c0be1dc632" providerId="ADAL" clId="{AAEE0460-C045-4DD6-9A4A-DF3FFCC9D33C}" dt="2024-04-04T22:12:02.995" v="10804" actId="27614"/>
          <ac:picMkLst>
            <pc:docMk/>
            <pc:sldMk cId="4166495335" sldId="304"/>
            <ac:picMk id="6" creationId="{835F8813-3E85-C5A5-5841-321D6F75360E}"/>
          </ac:picMkLst>
        </pc:picChg>
      </pc:sldChg>
      <pc:sldChg chg="addSp delSp modSp add mod">
        <pc:chgData name="Diana Tan" userId="b264363b-abd3-4ced-a7a8-06c0be1dc632" providerId="ADAL" clId="{AAEE0460-C045-4DD6-9A4A-DF3FFCC9D33C}" dt="2024-04-05T00:49:12.827" v="18519" actId="478"/>
        <pc:sldMkLst>
          <pc:docMk/>
          <pc:sldMk cId="1865578309" sldId="305"/>
        </pc:sldMkLst>
        <pc:spChg chg="del">
          <ac:chgData name="Diana Tan" userId="b264363b-abd3-4ced-a7a8-06c0be1dc632" providerId="ADAL" clId="{AAEE0460-C045-4DD6-9A4A-DF3FFCC9D33C}" dt="2024-04-04T22:40:29.074" v="11104" actId="478"/>
          <ac:spMkLst>
            <pc:docMk/>
            <pc:sldMk cId="1865578309" sldId="305"/>
            <ac:spMk id="2" creationId="{20841BAB-8DF2-783C-F4A0-E1AA9B2C4A6B}"/>
          </ac:spMkLst>
        </pc:spChg>
        <pc:spChg chg="mod">
          <ac:chgData name="Diana Tan" userId="b264363b-abd3-4ced-a7a8-06c0be1dc632" providerId="ADAL" clId="{AAEE0460-C045-4DD6-9A4A-DF3FFCC9D33C}" dt="2024-04-04T23:54:50.905" v="15305" actId="20577"/>
          <ac:spMkLst>
            <pc:docMk/>
            <pc:sldMk cId="1865578309" sldId="305"/>
            <ac:spMk id="3" creationId="{6BE82EB1-3637-6E54-8068-A3665D3D8489}"/>
          </ac:spMkLst>
        </pc:spChg>
        <pc:graphicFrameChg chg="add mod">
          <ac:chgData name="Diana Tan" userId="b264363b-abd3-4ced-a7a8-06c0be1dc632" providerId="ADAL" clId="{AAEE0460-C045-4DD6-9A4A-DF3FFCC9D33C}" dt="2024-04-05T00:49:12.827" v="18519" actId="478"/>
          <ac:graphicFrameMkLst>
            <pc:docMk/>
            <pc:sldMk cId="1865578309" sldId="305"/>
            <ac:graphicFrameMk id="5" creationId="{5D8FE1B7-CD56-1CB6-AECA-803844650171}"/>
          </ac:graphicFrameMkLst>
        </pc:graphicFrameChg>
      </pc:sldChg>
      <pc:sldChg chg="add del">
        <pc:chgData name="Diana Tan" userId="b264363b-abd3-4ced-a7a8-06c0be1dc632" providerId="ADAL" clId="{AAEE0460-C045-4DD6-9A4A-DF3FFCC9D33C}" dt="2024-04-04T23:55:54.136" v="15424" actId="47"/>
        <pc:sldMkLst>
          <pc:docMk/>
          <pc:sldMk cId="2064339463" sldId="306"/>
        </pc:sldMkLst>
      </pc:sldChg>
      <pc:sldChg chg="add del">
        <pc:chgData name="Diana Tan" userId="b264363b-abd3-4ced-a7a8-06c0be1dc632" providerId="ADAL" clId="{AAEE0460-C045-4DD6-9A4A-DF3FFCC9D33C}" dt="2024-04-04T23:55:54.136" v="15424" actId="47"/>
        <pc:sldMkLst>
          <pc:docMk/>
          <pc:sldMk cId="796622727" sldId="307"/>
        </pc:sldMkLst>
      </pc:sldChg>
      <pc:sldChg chg="add del">
        <pc:chgData name="Diana Tan" userId="b264363b-abd3-4ced-a7a8-06c0be1dc632" providerId="ADAL" clId="{AAEE0460-C045-4DD6-9A4A-DF3FFCC9D33C}" dt="2024-04-04T23:38:11.946" v="13377" actId="47"/>
        <pc:sldMkLst>
          <pc:docMk/>
          <pc:sldMk cId="1594157119" sldId="308"/>
        </pc:sldMkLst>
      </pc:sldChg>
      <pc:sldChg chg="add del">
        <pc:chgData name="Diana Tan" userId="b264363b-abd3-4ced-a7a8-06c0be1dc632" providerId="ADAL" clId="{AAEE0460-C045-4DD6-9A4A-DF3FFCC9D33C}" dt="2024-04-04T23:38:11.946" v="13377" actId="47"/>
        <pc:sldMkLst>
          <pc:docMk/>
          <pc:sldMk cId="1112085144" sldId="309"/>
        </pc:sldMkLst>
      </pc:sldChg>
      <pc:sldChg chg="add del">
        <pc:chgData name="Diana Tan" userId="b264363b-abd3-4ced-a7a8-06c0be1dc632" providerId="ADAL" clId="{AAEE0460-C045-4DD6-9A4A-DF3FFCC9D33C}" dt="2024-04-04T23:38:11.946" v="13377" actId="47"/>
        <pc:sldMkLst>
          <pc:docMk/>
          <pc:sldMk cId="3641772047" sldId="310"/>
        </pc:sldMkLst>
      </pc:sldChg>
      <pc:sldChg chg="add del">
        <pc:chgData name="Diana Tan" userId="b264363b-abd3-4ced-a7a8-06c0be1dc632" providerId="ADAL" clId="{AAEE0460-C045-4DD6-9A4A-DF3FFCC9D33C}" dt="2024-04-04T23:38:11.946" v="13377" actId="47"/>
        <pc:sldMkLst>
          <pc:docMk/>
          <pc:sldMk cId="3297409473" sldId="311"/>
        </pc:sldMkLst>
      </pc:sldChg>
      <pc:sldChg chg="add del">
        <pc:chgData name="Diana Tan" userId="b264363b-abd3-4ced-a7a8-06c0be1dc632" providerId="ADAL" clId="{AAEE0460-C045-4DD6-9A4A-DF3FFCC9D33C}" dt="2024-04-04T23:38:11.946" v="13377" actId="47"/>
        <pc:sldMkLst>
          <pc:docMk/>
          <pc:sldMk cId="2127347485" sldId="312"/>
        </pc:sldMkLst>
      </pc:sldChg>
      <pc:sldChg chg="add del">
        <pc:chgData name="Diana Tan" userId="b264363b-abd3-4ced-a7a8-06c0be1dc632" providerId="ADAL" clId="{AAEE0460-C045-4DD6-9A4A-DF3FFCC9D33C}" dt="2024-04-04T23:38:11.946" v="13377" actId="47"/>
        <pc:sldMkLst>
          <pc:docMk/>
          <pc:sldMk cId="1005853696" sldId="313"/>
        </pc:sldMkLst>
      </pc:sldChg>
      <pc:sldChg chg="add del">
        <pc:chgData name="Diana Tan" userId="b264363b-abd3-4ced-a7a8-06c0be1dc632" providerId="ADAL" clId="{AAEE0460-C045-4DD6-9A4A-DF3FFCC9D33C}" dt="2024-04-04T23:38:11.946" v="13377" actId="47"/>
        <pc:sldMkLst>
          <pc:docMk/>
          <pc:sldMk cId="1033790862" sldId="314"/>
        </pc:sldMkLst>
      </pc:sldChg>
      <pc:sldChg chg="add del">
        <pc:chgData name="Diana Tan" userId="b264363b-abd3-4ced-a7a8-06c0be1dc632" providerId="ADAL" clId="{AAEE0460-C045-4DD6-9A4A-DF3FFCC9D33C}" dt="2024-04-04T23:38:11.946" v="13377" actId="47"/>
        <pc:sldMkLst>
          <pc:docMk/>
          <pc:sldMk cId="3418130941" sldId="315"/>
        </pc:sldMkLst>
      </pc:sldChg>
      <pc:sldChg chg="add del">
        <pc:chgData name="Diana Tan" userId="b264363b-abd3-4ced-a7a8-06c0be1dc632" providerId="ADAL" clId="{AAEE0460-C045-4DD6-9A4A-DF3FFCC9D33C}" dt="2024-04-04T23:38:11.946" v="13377" actId="47"/>
        <pc:sldMkLst>
          <pc:docMk/>
          <pc:sldMk cId="546108180" sldId="316"/>
        </pc:sldMkLst>
      </pc:sldChg>
      <pc:sldChg chg="add del">
        <pc:chgData name="Diana Tan" userId="b264363b-abd3-4ced-a7a8-06c0be1dc632" providerId="ADAL" clId="{AAEE0460-C045-4DD6-9A4A-DF3FFCC9D33C}" dt="2024-04-04T23:38:11.946" v="13377" actId="47"/>
        <pc:sldMkLst>
          <pc:docMk/>
          <pc:sldMk cId="570324423" sldId="317"/>
        </pc:sldMkLst>
      </pc:sldChg>
      <pc:sldChg chg="add del">
        <pc:chgData name="Diana Tan" userId="b264363b-abd3-4ced-a7a8-06c0be1dc632" providerId="ADAL" clId="{AAEE0460-C045-4DD6-9A4A-DF3FFCC9D33C}" dt="2024-04-04T23:38:11.946" v="13377" actId="47"/>
        <pc:sldMkLst>
          <pc:docMk/>
          <pc:sldMk cId="3429625126" sldId="318"/>
        </pc:sldMkLst>
      </pc:sldChg>
      <pc:sldChg chg="add del">
        <pc:chgData name="Diana Tan" userId="b264363b-abd3-4ced-a7a8-06c0be1dc632" providerId="ADAL" clId="{AAEE0460-C045-4DD6-9A4A-DF3FFCC9D33C}" dt="2024-04-04T23:38:11.946" v="13377" actId="47"/>
        <pc:sldMkLst>
          <pc:docMk/>
          <pc:sldMk cId="1934530626" sldId="319"/>
        </pc:sldMkLst>
      </pc:sldChg>
      <pc:sldChg chg="add del">
        <pc:chgData name="Diana Tan" userId="b264363b-abd3-4ced-a7a8-06c0be1dc632" providerId="ADAL" clId="{AAEE0460-C045-4DD6-9A4A-DF3FFCC9D33C}" dt="2024-04-04T23:38:11.946" v="13377" actId="47"/>
        <pc:sldMkLst>
          <pc:docMk/>
          <pc:sldMk cId="2855438807" sldId="320"/>
        </pc:sldMkLst>
      </pc:sldChg>
      <pc:sldChg chg="add del">
        <pc:chgData name="Diana Tan" userId="b264363b-abd3-4ced-a7a8-06c0be1dc632" providerId="ADAL" clId="{AAEE0460-C045-4DD6-9A4A-DF3FFCC9D33C}" dt="2024-04-04T23:38:11.946" v="13377" actId="47"/>
        <pc:sldMkLst>
          <pc:docMk/>
          <pc:sldMk cId="1137171669" sldId="321"/>
        </pc:sldMkLst>
      </pc:sldChg>
      <pc:sldChg chg="add del">
        <pc:chgData name="Diana Tan" userId="b264363b-abd3-4ced-a7a8-06c0be1dc632" providerId="ADAL" clId="{AAEE0460-C045-4DD6-9A4A-DF3FFCC9D33C}" dt="2024-04-04T23:38:11.946" v="13377" actId="47"/>
        <pc:sldMkLst>
          <pc:docMk/>
          <pc:sldMk cId="2497245544" sldId="322"/>
        </pc:sldMkLst>
      </pc:sldChg>
      <pc:sldChg chg="add del">
        <pc:chgData name="Diana Tan" userId="b264363b-abd3-4ced-a7a8-06c0be1dc632" providerId="ADAL" clId="{AAEE0460-C045-4DD6-9A4A-DF3FFCC9D33C}" dt="2024-04-04T23:38:11.946" v="13377" actId="47"/>
        <pc:sldMkLst>
          <pc:docMk/>
          <pc:sldMk cId="923917272" sldId="323"/>
        </pc:sldMkLst>
      </pc:sldChg>
      <pc:sldChg chg="add del">
        <pc:chgData name="Diana Tan" userId="b264363b-abd3-4ced-a7a8-06c0be1dc632" providerId="ADAL" clId="{AAEE0460-C045-4DD6-9A4A-DF3FFCC9D33C}" dt="2024-04-04T23:38:11.946" v="13377" actId="47"/>
        <pc:sldMkLst>
          <pc:docMk/>
          <pc:sldMk cId="390712092" sldId="324"/>
        </pc:sldMkLst>
      </pc:sldChg>
      <pc:sldChg chg="add del">
        <pc:chgData name="Diana Tan" userId="b264363b-abd3-4ced-a7a8-06c0be1dc632" providerId="ADAL" clId="{AAEE0460-C045-4DD6-9A4A-DF3FFCC9D33C}" dt="2024-04-04T23:38:11.946" v="13377" actId="47"/>
        <pc:sldMkLst>
          <pc:docMk/>
          <pc:sldMk cId="740897652" sldId="325"/>
        </pc:sldMkLst>
      </pc:sldChg>
      <pc:sldChg chg="add del">
        <pc:chgData name="Diana Tan" userId="b264363b-abd3-4ced-a7a8-06c0be1dc632" providerId="ADAL" clId="{AAEE0460-C045-4DD6-9A4A-DF3FFCC9D33C}" dt="2024-04-04T23:38:11.946" v="13377" actId="47"/>
        <pc:sldMkLst>
          <pc:docMk/>
          <pc:sldMk cId="3959750584" sldId="326"/>
        </pc:sldMkLst>
      </pc:sldChg>
      <pc:sldChg chg="add del">
        <pc:chgData name="Diana Tan" userId="b264363b-abd3-4ced-a7a8-06c0be1dc632" providerId="ADAL" clId="{AAEE0460-C045-4DD6-9A4A-DF3FFCC9D33C}" dt="2024-04-04T23:38:11.946" v="13377" actId="47"/>
        <pc:sldMkLst>
          <pc:docMk/>
          <pc:sldMk cId="3284665221" sldId="327"/>
        </pc:sldMkLst>
      </pc:sldChg>
      <pc:sldChg chg="add del">
        <pc:chgData name="Diana Tan" userId="b264363b-abd3-4ced-a7a8-06c0be1dc632" providerId="ADAL" clId="{AAEE0460-C045-4DD6-9A4A-DF3FFCC9D33C}" dt="2024-04-04T23:38:11.946" v="13377" actId="47"/>
        <pc:sldMkLst>
          <pc:docMk/>
          <pc:sldMk cId="3597283536" sldId="328"/>
        </pc:sldMkLst>
      </pc:sldChg>
      <pc:sldChg chg="add del">
        <pc:chgData name="Diana Tan" userId="b264363b-abd3-4ced-a7a8-06c0be1dc632" providerId="ADAL" clId="{AAEE0460-C045-4DD6-9A4A-DF3FFCC9D33C}" dt="2024-04-04T23:38:11.946" v="13377" actId="47"/>
        <pc:sldMkLst>
          <pc:docMk/>
          <pc:sldMk cId="4188108351" sldId="329"/>
        </pc:sldMkLst>
      </pc:sldChg>
      <pc:sldChg chg="add del">
        <pc:chgData name="Diana Tan" userId="b264363b-abd3-4ced-a7a8-06c0be1dc632" providerId="ADAL" clId="{AAEE0460-C045-4DD6-9A4A-DF3FFCC9D33C}" dt="2024-04-04T23:38:11.946" v="13377" actId="47"/>
        <pc:sldMkLst>
          <pc:docMk/>
          <pc:sldMk cId="832186317" sldId="330"/>
        </pc:sldMkLst>
      </pc:sldChg>
      <pc:sldChg chg="add del">
        <pc:chgData name="Diana Tan" userId="b264363b-abd3-4ced-a7a8-06c0be1dc632" providerId="ADAL" clId="{AAEE0460-C045-4DD6-9A4A-DF3FFCC9D33C}" dt="2024-04-04T23:38:11.946" v="13377" actId="47"/>
        <pc:sldMkLst>
          <pc:docMk/>
          <pc:sldMk cId="1165868069" sldId="331"/>
        </pc:sldMkLst>
      </pc:sldChg>
      <pc:sldChg chg="add del">
        <pc:chgData name="Diana Tan" userId="b264363b-abd3-4ced-a7a8-06c0be1dc632" providerId="ADAL" clId="{AAEE0460-C045-4DD6-9A4A-DF3FFCC9D33C}" dt="2024-04-04T23:38:11.946" v="13377" actId="47"/>
        <pc:sldMkLst>
          <pc:docMk/>
          <pc:sldMk cId="1532741138" sldId="332"/>
        </pc:sldMkLst>
      </pc:sldChg>
      <pc:sldChg chg="add del">
        <pc:chgData name="Diana Tan" userId="b264363b-abd3-4ced-a7a8-06c0be1dc632" providerId="ADAL" clId="{AAEE0460-C045-4DD6-9A4A-DF3FFCC9D33C}" dt="2024-04-04T23:38:11.946" v="13377" actId="47"/>
        <pc:sldMkLst>
          <pc:docMk/>
          <pc:sldMk cId="1417619015" sldId="333"/>
        </pc:sldMkLst>
      </pc:sldChg>
      <pc:sldChg chg="add del ord">
        <pc:chgData name="Diana Tan" userId="b264363b-abd3-4ced-a7a8-06c0be1dc632" providerId="ADAL" clId="{AAEE0460-C045-4DD6-9A4A-DF3FFCC9D33C}" dt="2024-04-05T01:22:42.671" v="20134" actId="47"/>
        <pc:sldMkLst>
          <pc:docMk/>
          <pc:sldMk cId="2720237814" sldId="334"/>
        </pc:sldMkLst>
      </pc:sldChg>
      <pc:sldChg chg="modSp add mod ord">
        <pc:chgData name="Diana Tan" userId="b264363b-abd3-4ced-a7a8-06c0be1dc632" providerId="ADAL" clId="{AAEE0460-C045-4DD6-9A4A-DF3FFCC9D33C}" dt="2024-04-05T01:21:30.721" v="20132" actId="20577"/>
        <pc:sldMkLst>
          <pc:docMk/>
          <pc:sldMk cId="4004612520" sldId="335"/>
        </pc:sldMkLst>
        <pc:spChg chg="mod">
          <ac:chgData name="Diana Tan" userId="b264363b-abd3-4ced-a7a8-06c0be1dc632" providerId="ADAL" clId="{AAEE0460-C045-4DD6-9A4A-DF3FFCC9D33C}" dt="2024-04-05T01:21:30.721" v="20132" actId="20577"/>
          <ac:spMkLst>
            <pc:docMk/>
            <pc:sldMk cId="4004612520" sldId="335"/>
            <ac:spMk id="2" creationId="{20841BAB-8DF2-783C-F4A0-E1AA9B2C4A6B}"/>
          </ac:spMkLst>
        </pc:spChg>
        <pc:spChg chg="mod">
          <ac:chgData name="Diana Tan" userId="b264363b-abd3-4ced-a7a8-06c0be1dc632" providerId="ADAL" clId="{AAEE0460-C045-4DD6-9A4A-DF3FFCC9D33C}" dt="2024-04-05T01:17:45.722" v="19711" actId="20577"/>
          <ac:spMkLst>
            <pc:docMk/>
            <pc:sldMk cId="4004612520" sldId="335"/>
            <ac:spMk id="3" creationId="{6BE82EB1-3637-6E54-8068-A3665D3D8489}"/>
          </ac:spMkLst>
        </pc:spChg>
      </pc:sldChg>
      <pc:sldChg chg="modSp add mod">
        <pc:chgData name="Diana Tan" userId="b264363b-abd3-4ced-a7a8-06c0be1dc632" providerId="ADAL" clId="{AAEE0460-C045-4DD6-9A4A-DF3FFCC9D33C}" dt="2024-04-04T21:21:49.060" v="6369" actId="114"/>
        <pc:sldMkLst>
          <pc:docMk/>
          <pc:sldMk cId="4255707015" sldId="336"/>
        </pc:sldMkLst>
        <pc:spChg chg="mod">
          <ac:chgData name="Diana Tan" userId="b264363b-abd3-4ced-a7a8-06c0be1dc632" providerId="ADAL" clId="{AAEE0460-C045-4DD6-9A4A-DF3FFCC9D33C}" dt="2024-04-04T21:21:49.060" v="6369" actId="114"/>
          <ac:spMkLst>
            <pc:docMk/>
            <pc:sldMk cId="4255707015" sldId="336"/>
            <ac:spMk id="2" creationId="{20841BAB-8DF2-783C-F4A0-E1AA9B2C4A6B}"/>
          </ac:spMkLst>
        </pc:spChg>
      </pc:sldChg>
      <pc:sldChg chg="modSp add mod">
        <pc:chgData name="Diana Tan" userId="b264363b-abd3-4ced-a7a8-06c0be1dc632" providerId="ADAL" clId="{AAEE0460-C045-4DD6-9A4A-DF3FFCC9D33C}" dt="2024-04-04T21:24:11.022" v="6771" actId="122"/>
        <pc:sldMkLst>
          <pc:docMk/>
          <pc:sldMk cId="1270196785" sldId="337"/>
        </pc:sldMkLst>
        <pc:spChg chg="mod">
          <ac:chgData name="Diana Tan" userId="b264363b-abd3-4ced-a7a8-06c0be1dc632" providerId="ADAL" clId="{AAEE0460-C045-4DD6-9A4A-DF3FFCC9D33C}" dt="2024-04-04T21:24:11.022" v="6771" actId="122"/>
          <ac:spMkLst>
            <pc:docMk/>
            <pc:sldMk cId="1270196785" sldId="337"/>
            <ac:spMk id="2" creationId="{20841BAB-8DF2-783C-F4A0-E1AA9B2C4A6B}"/>
          </ac:spMkLst>
        </pc:spChg>
      </pc:sldChg>
      <pc:sldChg chg="modSp add mod">
        <pc:chgData name="Diana Tan" userId="b264363b-abd3-4ced-a7a8-06c0be1dc632" providerId="ADAL" clId="{AAEE0460-C045-4DD6-9A4A-DF3FFCC9D33C}" dt="2024-04-04T21:31:45.038" v="7902" actId="20577"/>
        <pc:sldMkLst>
          <pc:docMk/>
          <pc:sldMk cId="1305783702" sldId="338"/>
        </pc:sldMkLst>
        <pc:spChg chg="mod">
          <ac:chgData name="Diana Tan" userId="b264363b-abd3-4ced-a7a8-06c0be1dc632" providerId="ADAL" clId="{AAEE0460-C045-4DD6-9A4A-DF3FFCC9D33C}" dt="2024-04-04T21:31:45.038" v="7902" actId="20577"/>
          <ac:spMkLst>
            <pc:docMk/>
            <pc:sldMk cId="1305783702" sldId="338"/>
            <ac:spMk id="2" creationId="{20841BAB-8DF2-783C-F4A0-E1AA9B2C4A6B}"/>
          </ac:spMkLst>
        </pc:spChg>
      </pc:sldChg>
      <pc:sldChg chg="modSp add mod">
        <pc:chgData name="Diana Tan" userId="b264363b-abd3-4ced-a7a8-06c0be1dc632" providerId="ADAL" clId="{AAEE0460-C045-4DD6-9A4A-DF3FFCC9D33C}" dt="2024-04-04T21:37:58.138" v="8452" actId="403"/>
        <pc:sldMkLst>
          <pc:docMk/>
          <pc:sldMk cId="5396708" sldId="339"/>
        </pc:sldMkLst>
        <pc:spChg chg="mod">
          <ac:chgData name="Diana Tan" userId="b264363b-abd3-4ced-a7a8-06c0be1dc632" providerId="ADAL" clId="{AAEE0460-C045-4DD6-9A4A-DF3FFCC9D33C}" dt="2024-04-04T21:37:58.138" v="8452" actId="403"/>
          <ac:spMkLst>
            <pc:docMk/>
            <pc:sldMk cId="5396708" sldId="339"/>
            <ac:spMk id="2" creationId="{20841BAB-8DF2-783C-F4A0-E1AA9B2C4A6B}"/>
          </ac:spMkLst>
        </pc:spChg>
        <pc:spChg chg="mod">
          <ac:chgData name="Diana Tan" userId="b264363b-abd3-4ced-a7a8-06c0be1dc632" providerId="ADAL" clId="{AAEE0460-C045-4DD6-9A4A-DF3FFCC9D33C}" dt="2024-04-04T21:35:18.122" v="7937" actId="20577"/>
          <ac:spMkLst>
            <pc:docMk/>
            <pc:sldMk cId="5396708" sldId="339"/>
            <ac:spMk id="3" creationId="{6BE82EB1-3637-6E54-8068-A3665D3D8489}"/>
          </ac:spMkLst>
        </pc:spChg>
      </pc:sldChg>
      <pc:sldChg chg="modSp add mod">
        <pc:chgData name="Diana Tan" userId="b264363b-abd3-4ced-a7a8-06c0be1dc632" providerId="ADAL" clId="{AAEE0460-C045-4DD6-9A4A-DF3FFCC9D33C}" dt="2024-04-04T21:40:48.755" v="8882" actId="313"/>
        <pc:sldMkLst>
          <pc:docMk/>
          <pc:sldMk cId="2631946275" sldId="340"/>
        </pc:sldMkLst>
        <pc:spChg chg="mod">
          <ac:chgData name="Diana Tan" userId="b264363b-abd3-4ced-a7a8-06c0be1dc632" providerId="ADAL" clId="{AAEE0460-C045-4DD6-9A4A-DF3FFCC9D33C}" dt="2024-04-04T21:40:48.755" v="8882" actId="313"/>
          <ac:spMkLst>
            <pc:docMk/>
            <pc:sldMk cId="2631946275" sldId="340"/>
            <ac:spMk id="2" creationId="{20841BAB-8DF2-783C-F4A0-E1AA9B2C4A6B}"/>
          </ac:spMkLst>
        </pc:spChg>
      </pc:sldChg>
      <pc:sldChg chg="modSp add mod">
        <pc:chgData name="Diana Tan" userId="b264363b-abd3-4ced-a7a8-06c0be1dc632" providerId="ADAL" clId="{AAEE0460-C045-4DD6-9A4A-DF3FFCC9D33C}" dt="2024-04-04T21:57:36.805" v="10299" actId="20577"/>
        <pc:sldMkLst>
          <pc:docMk/>
          <pc:sldMk cId="1080284123" sldId="341"/>
        </pc:sldMkLst>
        <pc:spChg chg="mod">
          <ac:chgData name="Diana Tan" userId="b264363b-abd3-4ced-a7a8-06c0be1dc632" providerId="ADAL" clId="{AAEE0460-C045-4DD6-9A4A-DF3FFCC9D33C}" dt="2024-04-04T21:57:36.805" v="10299" actId="20577"/>
          <ac:spMkLst>
            <pc:docMk/>
            <pc:sldMk cId="1080284123" sldId="341"/>
            <ac:spMk id="2" creationId="{20841BAB-8DF2-783C-F4A0-E1AA9B2C4A6B}"/>
          </ac:spMkLst>
        </pc:spChg>
      </pc:sldChg>
      <pc:sldChg chg="modSp add mod">
        <pc:chgData name="Diana Tan" userId="b264363b-abd3-4ced-a7a8-06c0be1dc632" providerId="ADAL" clId="{AAEE0460-C045-4DD6-9A4A-DF3FFCC9D33C}" dt="2024-04-04T22:39:13.621" v="11067" actId="20577"/>
        <pc:sldMkLst>
          <pc:docMk/>
          <pc:sldMk cId="3999314142" sldId="342"/>
        </pc:sldMkLst>
        <pc:spChg chg="mod">
          <ac:chgData name="Diana Tan" userId="b264363b-abd3-4ced-a7a8-06c0be1dc632" providerId="ADAL" clId="{AAEE0460-C045-4DD6-9A4A-DF3FFCC9D33C}" dt="2024-04-04T22:39:13.621" v="11067" actId="20577"/>
          <ac:spMkLst>
            <pc:docMk/>
            <pc:sldMk cId="3999314142" sldId="342"/>
            <ac:spMk id="2" creationId="{20841BAB-8DF2-783C-F4A0-E1AA9B2C4A6B}"/>
          </ac:spMkLst>
        </pc:spChg>
        <pc:spChg chg="mod">
          <ac:chgData name="Diana Tan" userId="b264363b-abd3-4ced-a7a8-06c0be1dc632" providerId="ADAL" clId="{AAEE0460-C045-4DD6-9A4A-DF3FFCC9D33C}" dt="2024-04-04T22:12:48.188" v="10807" actId="20577"/>
          <ac:spMkLst>
            <pc:docMk/>
            <pc:sldMk cId="3999314142" sldId="342"/>
            <ac:spMk id="3" creationId="{6BE82EB1-3637-6E54-8068-A3665D3D8489}"/>
          </ac:spMkLst>
        </pc:spChg>
      </pc:sldChg>
      <pc:sldChg chg="modSp add mod">
        <pc:chgData name="Diana Tan" userId="b264363b-abd3-4ced-a7a8-06c0be1dc632" providerId="ADAL" clId="{AAEE0460-C045-4DD6-9A4A-DF3FFCC9D33C}" dt="2024-04-04T22:39:49.305" v="11084" actId="20577"/>
        <pc:sldMkLst>
          <pc:docMk/>
          <pc:sldMk cId="3561861531" sldId="343"/>
        </pc:sldMkLst>
        <pc:spChg chg="mod">
          <ac:chgData name="Diana Tan" userId="b264363b-abd3-4ced-a7a8-06c0be1dc632" providerId="ADAL" clId="{AAEE0460-C045-4DD6-9A4A-DF3FFCC9D33C}" dt="2024-04-04T22:39:49.305" v="11084" actId="20577"/>
          <ac:spMkLst>
            <pc:docMk/>
            <pc:sldMk cId="3561861531" sldId="343"/>
            <ac:spMk id="3" creationId="{00000000-0000-0000-0000-000000000000}"/>
          </ac:spMkLst>
        </pc:spChg>
      </pc:sldChg>
      <pc:sldChg chg="modSp add mod">
        <pc:chgData name="Diana Tan" userId="b264363b-abd3-4ced-a7a8-06c0be1dc632" providerId="ADAL" clId="{AAEE0460-C045-4DD6-9A4A-DF3FFCC9D33C}" dt="2024-04-04T23:10:18.438" v="11848" actId="20577"/>
        <pc:sldMkLst>
          <pc:docMk/>
          <pc:sldMk cId="550472833" sldId="344"/>
        </pc:sldMkLst>
        <pc:spChg chg="mod">
          <ac:chgData name="Diana Tan" userId="b264363b-abd3-4ced-a7a8-06c0be1dc632" providerId="ADAL" clId="{AAEE0460-C045-4DD6-9A4A-DF3FFCC9D33C}" dt="2024-04-04T23:10:18.438" v="11848" actId="20577"/>
          <ac:spMkLst>
            <pc:docMk/>
            <pc:sldMk cId="550472833" sldId="344"/>
            <ac:spMk id="2" creationId="{20841BAB-8DF2-783C-F4A0-E1AA9B2C4A6B}"/>
          </ac:spMkLst>
        </pc:spChg>
      </pc:sldChg>
      <pc:sldChg chg="modSp add mod">
        <pc:chgData name="Diana Tan" userId="b264363b-abd3-4ced-a7a8-06c0be1dc632" providerId="ADAL" clId="{AAEE0460-C045-4DD6-9A4A-DF3FFCC9D33C}" dt="2024-04-04T23:18:05.191" v="12678" actId="20577"/>
        <pc:sldMkLst>
          <pc:docMk/>
          <pc:sldMk cId="2348218458" sldId="345"/>
        </pc:sldMkLst>
        <pc:spChg chg="mod">
          <ac:chgData name="Diana Tan" userId="b264363b-abd3-4ced-a7a8-06c0be1dc632" providerId="ADAL" clId="{AAEE0460-C045-4DD6-9A4A-DF3FFCC9D33C}" dt="2024-04-04T23:18:05.191" v="12678" actId="20577"/>
          <ac:spMkLst>
            <pc:docMk/>
            <pc:sldMk cId="2348218458" sldId="345"/>
            <ac:spMk id="2" creationId="{20841BAB-8DF2-783C-F4A0-E1AA9B2C4A6B}"/>
          </ac:spMkLst>
        </pc:spChg>
        <pc:spChg chg="mod">
          <ac:chgData name="Diana Tan" userId="b264363b-abd3-4ced-a7a8-06c0be1dc632" providerId="ADAL" clId="{AAEE0460-C045-4DD6-9A4A-DF3FFCC9D33C}" dt="2024-04-04T23:11:42.371" v="11897" actId="404"/>
          <ac:spMkLst>
            <pc:docMk/>
            <pc:sldMk cId="2348218458" sldId="345"/>
            <ac:spMk id="3" creationId="{6BE82EB1-3637-6E54-8068-A3665D3D8489}"/>
          </ac:spMkLst>
        </pc:spChg>
      </pc:sldChg>
      <pc:sldChg chg="modSp add mod">
        <pc:chgData name="Diana Tan" userId="b264363b-abd3-4ced-a7a8-06c0be1dc632" providerId="ADAL" clId="{AAEE0460-C045-4DD6-9A4A-DF3FFCC9D33C}" dt="2024-04-04T23:30:04.704" v="13360" actId="20577"/>
        <pc:sldMkLst>
          <pc:docMk/>
          <pc:sldMk cId="1641927599" sldId="346"/>
        </pc:sldMkLst>
        <pc:spChg chg="mod">
          <ac:chgData name="Diana Tan" userId="b264363b-abd3-4ced-a7a8-06c0be1dc632" providerId="ADAL" clId="{AAEE0460-C045-4DD6-9A4A-DF3FFCC9D33C}" dt="2024-04-04T23:30:04.704" v="13360" actId="20577"/>
          <ac:spMkLst>
            <pc:docMk/>
            <pc:sldMk cId="1641927599" sldId="346"/>
            <ac:spMk id="2" creationId="{20841BAB-8DF2-783C-F4A0-E1AA9B2C4A6B}"/>
          </ac:spMkLst>
        </pc:spChg>
      </pc:sldChg>
      <pc:sldChg chg="modSp add mod">
        <pc:chgData name="Diana Tan" userId="b264363b-abd3-4ced-a7a8-06c0be1dc632" providerId="ADAL" clId="{AAEE0460-C045-4DD6-9A4A-DF3FFCC9D33C}" dt="2024-04-04T23:41:38.705" v="14083" actId="122"/>
        <pc:sldMkLst>
          <pc:docMk/>
          <pc:sldMk cId="1359995293" sldId="347"/>
        </pc:sldMkLst>
        <pc:spChg chg="mod">
          <ac:chgData name="Diana Tan" userId="b264363b-abd3-4ced-a7a8-06c0be1dc632" providerId="ADAL" clId="{AAEE0460-C045-4DD6-9A4A-DF3FFCC9D33C}" dt="2024-04-04T23:41:38.705" v="14083" actId="122"/>
          <ac:spMkLst>
            <pc:docMk/>
            <pc:sldMk cId="1359995293" sldId="347"/>
            <ac:spMk id="2" creationId="{20841BAB-8DF2-783C-F4A0-E1AA9B2C4A6B}"/>
          </ac:spMkLst>
        </pc:spChg>
      </pc:sldChg>
      <pc:sldChg chg="modSp add mod">
        <pc:chgData name="Diana Tan" userId="b264363b-abd3-4ced-a7a8-06c0be1dc632" providerId="ADAL" clId="{AAEE0460-C045-4DD6-9A4A-DF3FFCC9D33C}" dt="2024-04-04T23:50:48.505" v="14981" actId="20577"/>
        <pc:sldMkLst>
          <pc:docMk/>
          <pc:sldMk cId="2011622553" sldId="348"/>
        </pc:sldMkLst>
        <pc:spChg chg="mod">
          <ac:chgData name="Diana Tan" userId="b264363b-abd3-4ced-a7a8-06c0be1dc632" providerId="ADAL" clId="{AAEE0460-C045-4DD6-9A4A-DF3FFCC9D33C}" dt="2024-04-04T23:50:48.505" v="14981" actId="20577"/>
          <ac:spMkLst>
            <pc:docMk/>
            <pc:sldMk cId="2011622553" sldId="348"/>
            <ac:spMk id="2" creationId="{20841BAB-8DF2-783C-F4A0-E1AA9B2C4A6B}"/>
          </ac:spMkLst>
        </pc:spChg>
        <pc:spChg chg="mod">
          <ac:chgData name="Diana Tan" userId="b264363b-abd3-4ced-a7a8-06c0be1dc632" providerId="ADAL" clId="{AAEE0460-C045-4DD6-9A4A-DF3FFCC9D33C}" dt="2024-04-04T23:42:32.205" v="14152" actId="1035"/>
          <ac:spMkLst>
            <pc:docMk/>
            <pc:sldMk cId="2011622553" sldId="348"/>
            <ac:spMk id="3" creationId="{6BE82EB1-3637-6E54-8068-A3665D3D8489}"/>
          </ac:spMkLst>
        </pc:spChg>
      </pc:sldChg>
      <pc:sldChg chg="modSp add mod">
        <pc:chgData name="Diana Tan" userId="b264363b-abd3-4ced-a7a8-06c0be1dc632" providerId="ADAL" clId="{AAEE0460-C045-4DD6-9A4A-DF3FFCC9D33C}" dt="2024-04-05T00:05:25.821" v="16195" actId="20577"/>
        <pc:sldMkLst>
          <pc:docMk/>
          <pc:sldMk cId="57371402" sldId="349"/>
        </pc:sldMkLst>
        <pc:spChg chg="mod">
          <ac:chgData name="Diana Tan" userId="b264363b-abd3-4ced-a7a8-06c0be1dc632" providerId="ADAL" clId="{AAEE0460-C045-4DD6-9A4A-DF3FFCC9D33C}" dt="2024-04-05T00:05:25.821" v="16195" actId="20577"/>
          <ac:spMkLst>
            <pc:docMk/>
            <pc:sldMk cId="57371402" sldId="349"/>
            <ac:spMk id="2" creationId="{20841BAB-8DF2-783C-F4A0-E1AA9B2C4A6B}"/>
          </ac:spMkLst>
        </pc:spChg>
      </pc:sldChg>
      <pc:sldChg chg="modSp add mod ord">
        <pc:chgData name="Diana Tan" userId="b264363b-abd3-4ced-a7a8-06c0be1dc632" providerId="ADAL" clId="{AAEE0460-C045-4DD6-9A4A-DF3FFCC9D33C}" dt="2024-04-05T00:30:45.238" v="17682" actId="20577"/>
        <pc:sldMkLst>
          <pc:docMk/>
          <pc:sldMk cId="1835070550" sldId="350"/>
        </pc:sldMkLst>
        <pc:spChg chg="mod">
          <ac:chgData name="Diana Tan" userId="b264363b-abd3-4ced-a7a8-06c0be1dc632" providerId="ADAL" clId="{AAEE0460-C045-4DD6-9A4A-DF3FFCC9D33C}" dt="2024-04-05T00:30:45.238" v="17682" actId="20577"/>
          <ac:spMkLst>
            <pc:docMk/>
            <pc:sldMk cId="1835070550" sldId="350"/>
            <ac:spMk id="2" creationId="{20841BAB-8DF2-783C-F4A0-E1AA9B2C4A6B}"/>
          </ac:spMkLst>
        </pc:spChg>
        <pc:spChg chg="mod">
          <ac:chgData name="Diana Tan" userId="b264363b-abd3-4ced-a7a8-06c0be1dc632" providerId="ADAL" clId="{AAEE0460-C045-4DD6-9A4A-DF3FFCC9D33C}" dt="2024-04-04T23:52:59.205" v="15133" actId="20577"/>
          <ac:spMkLst>
            <pc:docMk/>
            <pc:sldMk cId="1835070550" sldId="350"/>
            <ac:spMk id="3" creationId="{6BE82EB1-3637-6E54-8068-A3665D3D8489}"/>
          </ac:spMkLst>
        </pc:spChg>
      </pc:sldChg>
      <pc:sldChg chg="add del">
        <pc:chgData name="Diana Tan" userId="b264363b-abd3-4ced-a7a8-06c0be1dc632" providerId="ADAL" clId="{AAEE0460-C045-4DD6-9A4A-DF3FFCC9D33C}" dt="2024-04-04T23:52:15.804" v="15027" actId="47"/>
        <pc:sldMkLst>
          <pc:docMk/>
          <pc:sldMk cId="2921040046" sldId="350"/>
        </pc:sldMkLst>
      </pc:sldChg>
      <pc:sldChg chg="modSp add mod modNotesTx">
        <pc:chgData name="Diana Tan" userId="b264363b-abd3-4ced-a7a8-06c0be1dc632" providerId="ADAL" clId="{AAEE0460-C045-4DD6-9A4A-DF3FFCC9D33C}" dt="2024-04-05T00:41:47.538" v="18152" actId="122"/>
        <pc:sldMkLst>
          <pc:docMk/>
          <pc:sldMk cId="1812553648" sldId="351"/>
        </pc:sldMkLst>
        <pc:spChg chg="mod">
          <ac:chgData name="Diana Tan" userId="b264363b-abd3-4ced-a7a8-06c0be1dc632" providerId="ADAL" clId="{AAEE0460-C045-4DD6-9A4A-DF3FFCC9D33C}" dt="2024-04-05T00:41:47.538" v="18152" actId="122"/>
          <ac:spMkLst>
            <pc:docMk/>
            <pc:sldMk cId="1812553648" sldId="351"/>
            <ac:spMk id="2" creationId="{20841BAB-8DF2-783C-F4A0-E1AA9B2C4A6B}"/>
          </ac:spMkLst>
        </pc:spChg>
        <pc:spChg chg="mod">
          <ac:chgData name="Diana Tan" userId="b264363b-abd3-4ced-a7a8-06c0be1dc632" providerId="ADAL" clId="{AAEE0460-C045-4DD6-9A4A-DF3FFCC9D33C}" dt="2024-04-04T23:53:02.821" v="15135" actId="20577"/>
          <ac:spMkLst>
            <pc:docMk/>
            <pc:sldMk cId="1812553648" sldId="351"/>
            <ac:spMk id="3" creationId="{6BE82EB1-3637-6E54-8068-A3665D3D8489}"/>
          </ac:spMkLst>
        </pc:spChg>
      </pc:sldChg>
      <pc:sldChg chg="modSp add del mod">
        <pc:chgData name="Diana Tan" userId="b264363b-abd3-4ced-a7a8-06c0be1dc632" providerId="ADAL" clId="{AAEE0460-C045-4DD6-9A4A-DF3FFCC9D33C}" dt="2024-04-04T23:54:30.350" v="15290" actId="47"/>
        <pc:sldMkLst>
          <pc:docMk/>
          <pc:sldMk cId="691087812" sldId="352"/>
        </pc:sldMkLst>
        <pc:spChg chg="mod">
          <ac:chgData name="Diana Tan" userId="b264363b-abd3-4ced-a7a8-06c0be1dc632" providerId="ADAL" clId="{AAEE0460-C045-4DD6-9A4A-DF3FFCC9D33C}" dt="2024-04-04T23:53:46.155" v="15230" actId="20577"/>
          <ac:spMkLst>
            <pc:docMk/>
            <pc:sldMk cId="691087812" sldId="352"/>
            <ac:spMk id="2" creationId="{20841BAB-8DF2-783C-F4A0-E1AA9B2C4A6B}"/>
          </ac:spMkLst>
        </pc:spChg>
      </pc:sldChg>
      <pc:sldChg chg="modSp add mod">
        <pc:chgData name="Diana Tan" userId="b264363b-abd3-4ced-a7a8-06c0be1dc632" providerId="ADAL" clId="{AAEE0460-C045-4DD6-9A4A-DF3FFCC9D33C}" dt="2024-04-05T01:01:03.455" v="19182" actId="313"/>
        <pc:sldMkLst>
          <pc:docMk/>
          <pc:sldMk cId="733043931" sldId="353"/>
        </pc:sldMkLst>
        <pc:spChg chg="mod">
          <ac:chgData name="Diana Tan" userId="b264363b-abd3-4ced-a7a8-06c0be1dc632" providerId="ADAL" clId="{AAEE0460-C045-4DD6-9A4A-DF3FFCC9D33C}" dt="2024-04-05T01:01:03.455" v="19182" actId="313"/>
          <ac:spMkLst>
            <pc:docMk/>
            <pc:sldMk cId="733043931" sldId="353"/>
            <ac:spMk id="2" creationId="{20841BAB-8DF2-783C-F4A0-E1AA9B2C4A6B}"/>
          </ac:spMkLst>
        </pc:spChg>
        <pc:spChg chg="mod">
          <ac:chgData name="Diana Tan" userId="b264363b-abd3-4ced-a7a8-06c0be1dc632" providerId="ADAL" clId="{AAEE0460-C045-4DD6-9A4A-DF3FFCC9D33C}" dt="2024-04-04T23:54:04.173" v="15262" actId="20577"/>
          <ac:spMkLst>
            <pc:docMk/>
            <pc:sldMk cId="733043931" sldId="353"/>
            <ac:spMk id="3" creationId="{6BE82EB1-3637-6E54-8068-A3665D3D8489}"/>
          </ac:spMkLst>
        </pc:spChg>
      </pc:sldChg>
      <pc:sldChg chg="modSp add mod">
        <pc:chgData name="Diana Tan" userId="b264363b-abd3-4ced-a7a8-06c0be1dc632" providerId="ADAL" clId="{AAEE0460-C045-4DD6-9A4A-DF3FFCC9D33C}" dt="2024-04-05T01:14:45.854" v="19701" actId="20577"/>
        <pc:sldMkLst>
          <pc:docMk/>
          <pc:sldMk cId="3177271058" sldId="354"/>
        </pc:sldMkLst>
        <pc:spChg chg="mod">
          <ac:chgData name="Diana Tan" userId="b264363b-abd3-4ced-a7a8-06c0be1dc632" providerId="ADAL" clId="{AAEE0460-C045-4DD6-9A4A-DF3FFCC9D33C}" dt="2024-04-05T01:14:45.854" v="19701" actId="20577"/>
          <ac:spMkLst>
            <pc:docMk/>
            <pc:sldMk cId="3177271058" sldId="354"/>
            <ac:spMk id="2" creationId="{20841BAB-8DF2-783C-F4A0-E1AA9B2C4A6B}"/>
          </ac:spMkLst>
        </pc:spChg>
      </pc:sldChg>
      <pc:sldChg chg="modSp add del mod">
        <pc:chgData name="Diana Tan" userId="b264363b-abd3-4ced-a7a8-06c0be1dc632" providerId="ADAL" clId="{AAEE0460-C045-4DD6-9A4A-DF3FFCC9D33C}" dt="2024-04-05T00:49:07.434" v="18518" actId="47"/>
        <pc:sldMkLst>
          <pc:docMk/>
          <pc:sldMk cId="71787734" sldId="355"/>
        </pc:sldMkLst>
        <pc:spChg chg="mod">
          <ac:chgData name="Diana Tan" userId="b264363b-abd3-4ced-a7a8-06c0be1dc632" providerId="ADAL" clId="{AAEE0460-C045-4DD6-9A4A-DF3FFCC9D33C}" dt="2024-04-04T23:55:48.721" v="15423" actId="20577"/>
          <ac:spMkLst>
            <pc:docMk/>
            <pc:sldMk cId="71787734" sldId="355"/>
            <ac:spMk id="2" creationId="{20841BAB-8DF2-783C-F4A0-E1AA9B2C4A6B}"/>
          </ac:spMkLst>
        </pc:spChg>
      </pc:sldChg>
      <pc:sldChg chg="modSp add mod">
        <pc:chgData name="Diana Tan" userId="b264363b-abd3-4ced-a7a8-06c0be1dc632" providerId="ADAL" clId="{AAEE0460-C045-4DD6-9A4A-DF3FFCC9D33C}" dt="2024-04-05T00:30:19.759" v="17678" actId="122"/>
        <pc:sldMkLst>
          <pc:docMk/>
          <pc:sldMk cId="3956213849" sldId="356"/>
        </pc:sldMkLst>
        <pc:spChg chg="mod">
          <ac:chgData name="Diana Tan" userId="b264363b-abd3-4ced-a7a8-06c0be1dc632" providerId="ADAL" clId="{AAEE0460-C045-4DD6-9A4A-DF3FFCC9D33C}" dt="2024-04-05T00:30:19.759" v="17678" actId="122"/>
          <ac:spMkLst>
            <pc:docMk/>
            <pc:sldMk cId="3956213849" sldId="356"/>
            <ac:spMk id="2" creationId="{20841BAB-8DF2-783C-F4A0-E1AA9B2C4A6B}"/>
          </ac:spMkLst>
        </pc:spChg>
      </pc:sldChg>
      <pc:sldChg chg="modSp add mod">
        <pc:chgData name="Diana Tan" userId="b264363b-abd3-4ced-a7a8-06c0be1dc632" providerId="ADAL" clId="{AAEE0460-C045-4DD6-9A4A-DF3FFCC9D33C}" dt="2024-04-05T00:48:35.650" v="18517" actId="20577"/>
        <pc:sldMkLst>
          <pc:docMk/>
          <pc:sldMk cId="1771578638" sldId="357"/>
        </pc:sldMkLst>
        <pc:spChg chg="mod">
          <ac:chgData name="Diana Tan" userId="b264363b-abd3-4ced-a7a8-06c0be1dc632" providerId="ADAL" clId="{AAEE0460-C045-4DD6-9A4A-DF3FFCC9D33C}" dt="2024-04-05T00:48:35.650" v="18517" actId="20577"/>
          <ac:spMkLst>
            <pc:docMk/>
            <pc:sldMk cId="1771578638" sldId="357"/>
            <ac:spMk id="2" creationId="{20841BAB-8DF2-783C-F4A0-E1AA9B2C4A6B}"/>
          </ac:spMkLst>
        </pc:spChg>
      </pc:sldChg>
      <pc:sldChg chg="addSp delSp modSp add mod delAnim modAnim">
        <pc:chgData name="Diana Tan" userId="b264363b-abd3-4ced-a7a8-06c0be1dc632" providerId="ADAL" clId="{AAEE0460-C045-4DD6-9A4A-DF3FFCC9D33C}" dt="2024-04-05T01:26:39.642" v="20713" actId="20577"/>
        <pc:sldMkLst>
          <pc:docMk/>
          <pc:sldMk cId="3962045519" sldId="358"/>
        </pc:sldMkLst>
        <pc:spChg chg="mod">
          <ac:chgData name="Diana Tan" userId="b264363b-abd3-4ced-a7a8-06c0be1dc632" providerId="ADAL" clId="{AAEE0460-C045-4DD6-9A4A-DF3FFCC9D33C}" dt="2024-04-05T01:26:39.642" v="20713" actId="20577"/>
          <ac:spMkLst>
            <pc:docMk/>
            <pc:sldMk cId="3962045519" sldId="358"/>
            <ac:spMk id="2" creationId="{20841BAB-8DF2-783C-F4A0-E1AA9B2C4A6B}"/>
          </ac:spMkLst>
        </pc:spChg>
        <pc:picChg chg="add del mod">
          <ac:chgData name="Diana Tan" userId="b264363b-abd3-4ced-a7a8-06c0be1dc632" providerId="ADAL" clId="{AAEE0460-C045-4DD6-9A4A-DF3FFCC9D33C}" dt="2024-04-05T01:24:41.730" v="20437" actId="478"/>
          <ac:picMkLst>
            <pc:docMk/>
            <pc:sldMk cId="3962045519" sldId="358"/>
            <ac:picMk id="5" creationId="{D12B7DE0-B3C4-848F-9C67-89D42E820750}"/>
          </ac:picMkLst>
        </pc:picChg>
      </pc:sldChg>
      <pc:sldChg chg="delSp modSp new mod">
        <pc:chgData name="Diana Tan" userId="b264363b-abd3-4ced-a7a8-06c0be1dc632" providerId="ADAL" clId="{AAEE0460-C045-4DD6-9A4A-DF3FFCC9D33C}" dt="2024-04-05T01:27:59.671" v="20786" actId="1035"/>
        <pc:sldMkLst>
          <pc:docMk/>
          <pc:sldMk cId="1820781860" sldId="359"/>
        </pc:sldMkLst>
        <pc:spChg chg="del">
          <ac:chgData name="Diana Tan" userId="b264363b-abd3-4ced-a7a8-06c0be1dc632" providerId="ADAL" clId="{AAEE0460-C045-4DD6-9A4A-DF3FFCC9D33C}" dt="2024-04-05T01:27:20.587" v="20715" actId="478"/>
          <ac:spMkLst>
            <pc:docMk/>
            <pc:sldMk cId="1820781860" sldId="359"/>
            <ac:spMk id="2" creationId="{169A9210-494F-3B5D-67CB-B9B2A7A0153E}"/>
          </ac:spMkLst>
        </pc:spChg>
        <pc:spChg chg="mod">
          <ac:chgData name="Diana Tan" userId="b264363b-abd3-4ced-a7a8-06c0be1dc632" providerId="ADAL" clId="{AAEE0460-C045-4DD6-9A4A-DF3FFCC9D33C}" dt="2024-04-05T01:27:59.671" v="20786" actId="1035"/>
          <ac:spMkLst>
            <pc:docMk/>
            <pc:sldMk cId="1820781860" sldId="359"/>
            <ac:spMk id="3" creationId="{4E1161FB-FDC7-D8F2-1FE6-55B44D164E81}"/>
          </ac:spMkLst>
        </pc:spChg>
      </pc:sldChg>
      <pc:sldMasterChg chg="delSp modSp mod modSldLayout">
        <pc:chgData name="Diana Tan" userId="b264363b-abd3-4ced-a7a8-06c0be1dc632" providerId="ADAL" clId="{AAEE0460-C045-4DD6-9A4A-DF3FFCC9D33C}" dt="2024-04-04T01:50:40.861" v="333" actId="478"/>
        <pc:sldMasterMkLst>
          <pc:docMk/>
          <pc:sldMasterMk cId="1341762694" sldId="2147483648"/>
        </pc:sldMasterMkLst>
        <pc:spChg chg="mod">
          <ac:chgData name="Diana Tan" userId="b264363b-abd3-4ced-a7a8-06c0be1dc632" providerId="ADAL" clId="{AAEE0460-C045-4DD6-9A4A-DF3FFCC9D33C}" dt="2024-04-04T01:49:06.823" v="269" actId="1036"/>
          <ac:spMkLst>
            <pc:docMk/>
            <pc:sldMasterMk cId="1341762694" sldId="2147483648"/>
            <ac:spMk id="2" creationId="{00000000-0000-0000-0000-000000000000}"/>
          </ac:spMkLst>
        </pc:spChg>
        <pc:spChg chg="del">
          <ac:chgData name="Diana Tan" userId="b264363b-abd3-4ced-a7a8-06c0be1dc632" providerId="ADAL" clId="{AAEE0460-C045-4DD6-9A4A-DF3FFCC9D33C}" dt="2024-04-04T01:50:22.278" v="329" actId="478"/>
          <ac:spMkLst>
            <pc:docMk/>
            <pc:sldMasterMk cId="1341762694" sldId="2147483648"/>
            <ac:spMk id="5" creationId="{00000000-0000-0000-0000-000000000000}"/>
          </ac:spMkLst>
        </pc:spChg>
        <pc:sldLayoutChg chg="delSp modSp mod">
          <pc:chgData name="Diana Tan" userId="b264363b-abd3-4ced-a7a8-06c0be1dc632" providerId="ADAL" clId="{AAEE0460-C045-4DD6-9A4A-DF3FFCC9D33C}" dt="2024-04-04T01:50:33.106" v="331" actId="478"/>
          <pc:sldLayoutMkLst>
            <pc:docMk/>
            <pc:sldMasterMk cId="1341762694" sldId="2147483648"/>
            <pc:sldLayoutMk cId="4017448469" sldId="2147483650"/>
          </pc:sldLayoutMkLst>
          <pc:spChg chg="mod">
            <ac:chgData name="Diana Tan" userId="b264363b-abd3-4ced-a7a8-06c0be1dc632" providerId="ADAL" clId="{AAEE0460-C045-4DD6-9A4A-DF3FFCC9D33C}" dt="2024-04-04T01:49:36.666" v="298" actId="1036"/>
            <ac:spMkLst>
              <pc:docMk/>
              <pc:sldMasterMk cId="1341762694" sldId="2147483648"/>
              <pc:sldLayoutMk cId="4017448469" sldId="2147483650"/>
              <ac:spMk id="2" creationId="{00000000-0000-0000-0000-000000000000}"/>
            </ac:spMkLst>
          </pc:spChg>
          <pc:spChg chg="del">
            <ac:chgData name="Diana Tan" userId="b264363b-abd3-4ced-a7a8-06c0be1dc632" providerId="ADAL" clId="{AAEE0460-C045-4DD6-9A4A-DF3FFCC9D33C}" dt="2024-04-04T01:50:29.810" v="330" actId="478"/>
            <ac:spMkLst>
              <pc:docMk/>
              <pc:sldMasterMk cId="1341762694" sldId="2147483648"/>
              <pc:sldLayoutMk cId="4017448469" sldId="2147483650"/>
              <ac:spMk id="5" creationId="{00000000-0000-0000-0000-000000000000}"/>
            </ac:spMkLst>
          </pc:spChg>
          <pc:spChg chg="del">
            <ac:chgData name="Diana Tan" userId="b264363b-abd3-4ced-a7a8-06c0be1dc632" providerId="ADAL" clId="{AAEE0460-C045-4DD6-9A4A-DF3FFCC9D33C}" dt="2024-04-04T01:49:30.218" v="272" actId="478"/>
            <ac:spMkLst>
              <pc:docMk/>
              <pc:sldMasterMk cId="1341762694" sldId="2147483648"/>
              <pc:sldLayoutMk cId="4017448469" sldId="2147483650"/>
              <ac:spMk id="7" creationId="{00000000-0000-0000-0000-000000000000}"/>
            </ac:spMkLst>
          </pc:spChg>
          <pc:grpChg chg="del">
            <ac:chgData name="Diana Tan" userId="b264363b-abd3-4ced-a7a8-06c0be1dc632" providerId="ADAL" clId="{AAEE0460-C045-4DD6-9A4A-DF3FFCC9D33C}" dt="2024-04-04T01:50:33.106" v="331" actId="478"/>
            <ac:grpSpMkLst>
              <pc:docMk/>
              <pc:sldMasterMk cId="1341762694" sldId="2147483648"/>
              <pc:sldLayoutMk cId="4017448469" sldId="2147483650"/>
              <ac:grpSpMk id="10" creationId="{27CA0B13-B1ED-7E72-C7DD-A918AF60A960}"/>
            </ac:grpSpMkLst>
          </pc:grpChg>
        </pc:sldLayoutChg>
        <pc:sldLayoutChg chg="delSp mod">
          <pc:chgData name="Diana Tan" userId="b264363b-abd3-4ced-a7a8-06c0be1dc632" providerId="ADAL" clId="{AAEE0460-C045-4DD6-9A4A-DF3FFCC9D33C}" dt="2024-04-04T01:49:25.223" v="271" actId="478"/>
          <pc:sldLayoutMkLst>
            <pc:docMk/>
            <pc:sldMasterMk cId="1341762694" sldId="2147483648"/>
            <pc:sldLayoutMk cId="1916982967" sldId="2147483651"/>
          </pc:sldLayoutMkLst>
          <pc:spChg chg="del">
            <ac:chgData name="Diana Tan" userId="b264363b-abd3-4ced-a7a8-06c0be1dc632" providerId="ADAL" clId="{AAEE0460-C045-4DD6-9A4A-DF3FFCC9D33C}" dt="2024-04-04T01:49:25.223" v="271" actId="478"/>
            <ac:spMkLst>
              <pc:docMk/>
              <pc:sldMasterMk cId="1341762694" sldId="2147483648"/>
              <pc:sldLayoutMk cId="1916982967" sldId="2147483651"/>
              <ac:spMk id="2" creationId="{0A2171D9-4579-FCCE-B5B5-C24E964900F2}"/>
            </ac:spMkLst>
          </pc:spChg>
          <pc:spChg chg="del">
            <ac:chgData name="Diana Tan" userId="b264363b-abd3-4ced-a7a8-06c0be1dc632" providerId="ADAL" clId="{AAEE0460-C045-4DD6-9A4A-DF3FFCC9D33C}" dt="2024-04-04T01:49:19.982" v="270" actId="478"/>
            <ac:spMkLst>
              <pc:docMk/>
              <pc:sldMasterMk cId="1341762694" sldId="2147483648"/>
              <pc:sldLayoutMk cId="1916982967" sldId="2147483651"/>
              <ac:spMk id="23" creationId="{00000000-0000-0000-0000-000000000000}"/>
            </ac:spMkLst>
          </pc:spChg>
        </pc:sldLayoutChg>
        <pc:sldLayoutChg chg="delSp modSp mod">
          <pc:chgData name="Diana Tan" userId="b264363b-abd3-4ced-a7a8-06c0be1dc632" providerId="ADAL" clId="{AAEE0460-C045-4DD6-9A4A-DF3FFCC9D33C}" dt="2024-04-04T01:50:40.861" v="333" actId="478"/>
          <pc:sldLayoutMkLst>
            <pc:docMk/>
            <pc:sldMasterMk cId="1341762694" sldId="2147483648"/>
            <pc:sldLayoutMk cId="498723393" sldId="2147483660"/>
          </pc:sldLayoutMkLst>
          <pc:spChg chg="mod">
            <ac:chgData name="Diana Tan" userId="b264363b-abd3-4ced-a7a8-06c0be1dc632" providerId="ADAL" clId="{AAEE0460-C045-4DD6-9A4A-DF3FFCC9D33C}" dt="2024-04-04T01:49:48.946" v="327" actId="1036"/>
            <ac:spMkLst>
              <pc:docMk/>
              <pc:sldMasterMk cId="1341762694" sldId="2147483648"/>
              <pc:sldLayoutMk cId="498723393" sldId="2147483660"/>
              <ac:spMk id="2" creationId="{00000000-0000-0000-0000-000000000000}"/>
            </ac:spMkLst>
          </pc:spChg>
          <pc:spChg chg="del topLvl">
            <ac:chgData name="Diana Tan" userId="b264363b-abd3-4ced-a7a8-06c0be1dc632" providerId="ADAL" clId="{AAEE0460-C045-4DD6-9A4A-DF3FFCC9D33C}" dt="2024-04-04T01:50:40.861" v="333" actId="478"/>
            <ac:spMkLst>
              <pc:docMk/>
              <pc:sldMasterMk cId="1341762694" sldId="2147483648"/>
              <pc:sldLayoutMk cId="498723393" sldId="2147483660"/>
              <ac:spMk id="4" creationId="{2D4AF73A-0CCB-DEC7-4D01-6670F5A5860A}"/>
            </ac:spMkLst>
          </pc:spChg>
          <pc:spChg chg="del">
            <ac:chgData name="Diana Tan" userId="b264363b-abd3-4ced-a7a8-06c0be1dc632" providerId="ADAL" clId="{AAEE0460-C045-4DD6-9A4A-DF3FFCC9D33C}" dt="2024-04-04T01:49:42.458" v="299" actId="478"/>
            <ac:spMkLst>
              <pc:docMk/>
              <pc:sldMasterMk cId="1341762694" sldId="2147483648"/>
              <pc:sldLayoutMk cId="498723393" sldId="2147483660"/>
              <ac:spMk id="7" creationId="{00000000-0000-0000-0000-000000000000}"/>
            </ac:spMkLst>
          </pc:spChg>
          <pc:spChg chg="del">
            <ac:chgData name="Diana Tan" userId="b264363b-abd3-4ced-a7a8-06c0be1dc632" providerId="ADAL" clId="{AAEE0460-C045-4DD6-9A4A-DF3FFCC9D33C}" dt="2024-04-04T01:50:37.421" v="332" actId="478"/>
            <ac:spMkLst>
              <pc:docMk/>
              <pc:sldMasterMk cId="1341762694" sldId="2147483648"/>
              <pc:sldLayoutMk cId="498723393" sldId="2147483660"/>
              <ac:spMk id="10" creationId="{ACC8F67B-525E-7EE2-8625-24FCCC0BA39F}"/>
            </ac:spMkLst>
          </pc:spChg>
          <pc:grpChg chg="del">
            <ac:chgData name="Diana Tan" userId="b264363b-abd3-4ced-a7a8-06c0be1dc632" providerId="ADAL" clId="{AAEE0460-C045-4DD6-9A4A-DF3FFCC9D33C}" dt="2024-04-04T01:50:40.861" v="333" actId="478"/>
            <ac:grpSpMkLst>
              <pc:docMk/>
              <pc:sldMasterMk cId="1341762694" sldId="2147483648"/>
              <pc:sldLayoutMk cId="498723393" sldId="2147483660"/>
              <ac:grpSpMk id="3" creationId="{2C1B2DF6-4F01-7819-1AE4-9A2C5B3B3029}"/>
            </ac:grpSpMkLst>
          </pc:grpChg>
          <pc:cxnChg chg="topLvl">
            <ac:chgData name="Diana Tan" userId="b264363b-abd3-4ced-a7a8-06c0be1dc632" providerId="ADAL" clId="{AAEE0460-C045-4DD6-9A4A-DF3FFCC9D33C}" dt="2024-04-04T01:50:40.861" v="333" actId="478"/>
            <ac:cxnSpMkLst>
              <pc:docMk/>
              <pc:sldMasterMk cId="1341762694" sldId="2147483648"/>
              <pc:sldLayoutMk cId="498723393" sldId="2147483660"/>
              <ac:cxnSpMk id="9" creationId="{46474DCC-486D-10A9-4DE6-3B08D0B45C4B}"/>
            </ac:cxnSpMkLst>
          </pc:cxnChg>
        </pc:sldLayoutChg>
        <pc:sldLayoutChg chg="delSp modSp mod">
          <pc:chgData name="Diana Tan" userId="b264363b-abd3-4ced-a7a8-06c0be1dc632" providerId="ADAL" clId="{AAEE0460-C045-4DD6-9A4A-DF3FFCC9D33C}" dt="2024-04-04T01:48:54.799" v="236" actId="1035"/>
          <pc:sldLayoutMkLst>
            <pc:docMk/>
            <pc:sldMasterMk cId="1341762694" sldId="2147483648"/>
            <pc:sldLayoutMk cId="3547268610" sldId="2147483662"/>
          </pc:sldLayoutMkLst>
          <pc:spChg chg="mod">
            <ac:chgData name="Diana Tan" userId="b264363b-abd3-4ced-a7a8-06c0be1dc632" providerId="ADAL" clId="{AAEE0460-C045-4DD6-9A4A-DF3FFCC9D33C}" dt="2024-04-04T01:48:54.799" v="236" actId="1035"/>
            <ac:spMkLst>
              <pc:docMk/>
              <pc:sldMasterMk cId="1341762694" sldId="2147483648"/>
              <pc:sldLayoutMk cId="3547268610" sldId="2147483662"/>
              <ac:spMk id="2" creationId="{00000000-0000-0000-0000-000000000000}"/>
            </ac:spMkLst>
          </pc:spChg>
          <pc:spChg chg="del">
            <ac:chgData name="Diana Tan" userId="b264363b-abd3-4ced-a7a8-06c0be1dc632" providerId="ADAL" clId="{AAEE0460-C045-4DD6-9A4A-DF3FFCC9D33C}" dt="2024-04-04T01:48:48.119" v="216" actId="478"/>
            <ac:spMkLst>
              <pc:docMk/>
              <pc:sldMasterMk cId="1341762694" sldId="2147483648"/>
              <pc:sldLayoutMk cId="3547268610" sldId="2147483662"/>
              <ac:spMk id="7"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D00C8-5D01-4F51-9914-6E1FEC5401A1}" type="doc">
      <dgm:prSet loTypeId="urn:microsoft.com/office/officeart/2005/8/layout/hierarchy3" loCatId="hierarchy" qsTypeId="urn:microsoft.com/office/officeart/2005/8/quickstyle/simple1" qsCatId="simple" csTypeId="urn:microsoft.com/office/officeart/2005/8/colors/accent3_2" csCatId="accent3" phldr="1"/>
      <dgm:spPr/>
      <dgm:t>
        <a:bodyPr/>
        <a:lstStyle/>
        <a:p>
          <a:endParaRPr lang="en-AU"/>
        </a:p>
      </dgm:t>
    </dgm:pt>
    <dgm:pt modelId="{7805FCEE-556F-4C53-BA1D-D9B1386B4D9B}">
      <dgm:prSet phldrT="[Text]"/>
      <dgm:spPr>
        <a:solidFill>
          <a:schemeClr val="accent3">
            <a:lumMod val="20000"/>
            <a:lumOff val="80000"/>
          </a:schemeClr>
        </a:solidFill>
      </dgm:spPr>
      <dgm:t>
        <a:bodyPr/>
        <a:lstStyle/>
        <a:p>
          <a:r>
            <a:rPr lang="en-AU" dirty="0">
              <a:solidFill>
                <a:schemeClr val="tx1"/>
              </a:solidFill>
              <a:latin typeface="Arial Nova" panose="020B0504020202020204" pitchFamily="34" charset="0"/>
            </a:rPr>
            <a:t>1. “My disability is something that people just don’t have a clue about”</a:t>
          </a:r>
        </a:p>
      </dgm:t>
    </dgm:pt>
    <dgm:pt modelId="{D39F3CFF-D908-4A3D-8700-D086B78B1A10}" type="parTrans" cxnId="{5B9A323C-A2F6-4B2C-939F-7F5CEC600F07}">
      <dgm:prSet/>
      <dgm:spPr/>
      <dgm:t>
        <a:bodyPr/>
        <a:lstStyle/>
        <a:p>
          <a:endParaRPr lang="en-AU">
            <a:latin typeface="Arial Nova" panose="020B0504020202020204" pitchFamily="34" charset="0"/>
          </a:endParaRPr>
        </a:p>
      </dgm:t>
    </dgm:pt>
    <dgm:pt modelId="{20124B5D-B4D8-4C60-994D-9C3882C630D5}" type="sibTrans" cxnId="{5B9A323C-A2F6-4B2C-939F-7F5CEC600F07}">
      <dgm:prSet/>
      <dgm:spPr/>
      <dgm:t>
        <a:bodyPr/>
        <a:lstStyle/>
        <a:p>
          <a:endParaRPr lang="en-AU">
            <a:latin typeface="Arial Nova" panose="020B0504020202020204" pitchFamily="34" charset="0"/>
          </a:endParaRPr>
        </a:p>
      </dgm:t>
    </dgm:pt>
    <dgm:pt modelId="{2A6CB1BD-0B93-4E50-9CF1-8AEB7E400C98}">
      <dgm:prSet phldrT="[Text]"/>
      <dgm:spPr/>
      <dgm:t>
        <a:bodyPr/>
        <a:lstStyle/>
        <a:p>
          <a:r>
            <a:rPr lang="en-AU" dirty="0">
              <a:latin typeface="Arial Nova" panose="020B0504020202020204" pitchFamily="34" charset="0"/>
            </a:rPr>
            <a:t>1.1 “Being profoundly misunderstood”</a:t>
          </a:r>
        </a:p>
      </dgm:t>
    </dgm:pt>
    <dgm:pt modelId="{FAF78EF0-B5AA-428A-A81B-E4453AD46129}" type="parTrans" cxnId="{506D8767-841A-47FF-AE77-FB3DE01EF220}">
      <dgm:prSet/>
      <dgm:spPr/>
      <dgm:t>
        <a:bodyPr/>
        <a:lstStyle/>
        <a:p>
          <a:endParaRPr lang="en-AU">
            <a:latin typeface="Arial Nova" panose="020B0504020202020204" pitchFamily="34" charset="0"/>
          </a:endParaRPr>
        </a:p>
      </dgm:t>
    </dgm:pt>
    <dgm:pt modelId="{DD1E7563-72A3-4B64-9477-E9089A3DDF93}" type="sibTrans" cxnId="{506D8767-841A-47FF-AE77-FB3DE01EF220}">
      <dgm:prSet/>
      <dgm:spPr/>
      <dgm:t>
        <a:bodyPr/>
        <a:lstStyle/>
        <a:p>
          <a:endParaRPr lang="en-AU">
            <a:latin typeface="Arial Nova" panose="020B0504020202020204" pitchFamily="34" charset="0"/>
          </a:endParaRPr>
        </a:p>
      </dgm:t>
    </dgm:pt>
    <dgm:pt modelId="{63BD80CD-A547-47A4-AEE6-A55EAC82D614}">
      <dgm:prSet phldrT="[Text]"/>
      <dgm:spPr/>
      <dgm:t>
        <a:bodyPr/>
        <a:lstStyle/>
        <a:p>
          <a:r>
            <a:rPr lang="en-AU" dirty="0">
              <a:latin typeface="Arial Nova" panose="020B0504020202020204" pitchFamily="34" charset="0"/>
            </a:rPr>
            <a:t>1.2 “Fear of not being believed”</a:t>
          </a:r>
        </a:p>
      </dgm:t>
    </dgm:pt>
    <dgm:pt modelId="{4B033078-3DD9-49C7-A5EE-96D3BB6CA289}" type="parTrans" cxnId="{12B4D1D1-F702-4C1C-8AE2-FC93FD858115}">
      <dgm:prSet/>
      <dgm:spPr/>
      <dgm:t>
        <a:bodyPr/>
        <a:lstStyle/>
        <a:p>
          <a:endParaRPr lang="en-AU">
            <a:latin typeface="Arial Nova" panose="020B0504020202020204" pitchFamily="34" charset="0"/>
          </a:endParaRPr>
        </a:p>
      </dgm:t>
    </dgm:pt>
    <dgm:pt modelId="{539FAEE9-4B0D-4A94-B339-DD25CF335AF7}" type="sibTrans" cxnId="{12B4D1D1-F702-4C1C-8AE2-FC93FD858115}">
      <dgm:prSet/>
      <dgm:spPr/>
      <dgm:t>
        <a:bodyPr/>
        <a:lstStyle/>
        <a:p>
          <a:endParaRPr lang="en-AU">
            <a:latin typeface="Arial Nova" panose="020B0504020202020204" pitchFamily="34" charset="0"/>
          </a:endParaRPr>
        </a:p>
      </dgm:t>
    </dgm:pt>
    <dgm:pt modelId="{092E6436-171A-49D9-B915-A7D50ADED604}">
      <dgm:prSet phldrT="[Text]"/>
      <dgm:spPr>
        <a:solidFill>
          <a:schemeClr val="accent3">
            <a:lumMod val="20000"/>
            <a:lumOff val="80000"/>
          </a:schemeClr>
        </a:solidFill>
      </dgm:spPr>
      <dgm:t>
        <a:bodyPr/>
        <a:lstStyle/>
        <a:p>
          <a:r>
            <a:rPr lang="en-AU" dirty="0">
              <a:solidFill>
                <a:schemeClr val="tx1"/>
              </a:solidFill>
              <a:latin typeface="Arial Nova" panose="020B0504020202020204" pitchFamily="34" charset="0"/>
            </a:rPr>
            <a:t>2. “The system is really stacked against you”</a:t>
          </a:r>
        </a:p>
      </dgm:t>
    </dgm:pt>
    <dgm:pt modelId="{8939D6DD-A586-4ED8-A18B-849F528C272F}" type="parTrans" cxnId="{D774D555-A46B-4F94-9277-D84C4D884CAC}">
      <dgm:prSet/>
      <dgm:spPr/>
      <dgm:t>
        <a:bodyPr/>
        <a:lstStyle/>
        <a:p>
          <a:endParaRPr lang="en-AU">
            <a:latin typeface="Arial Nova" panose="020B0504020202020204" pitchFamily="34" charset="0"/>
          </a:endParaRPr>
        </a:p>
      </dgm:t>
    </dgm:pt>
    <dgm:pt modelId="{76807A37-3E28-41A4-AAA0-2F9C2C040FD6}" type="sibTrans" cxnId="{D774D555-A46B-4F94-9277-D84C4D884CAC}">
      <dgm:prSet/>
      <dgm:spPr/>
      <dgm:t>
        <a:bodyPr/>
        <a:lstStyle/>
        <a:p>
          <a:endParaRPr lang="en-AU">
            <a:latin typeface="Arial Nova" panose="020B0504020202020204" pitchFamily="34" charset="0"/>
          </a:endParaRPr>
        </a:p>
      </dgm:t>
    </dgm:pt>
    <dgm:pt modelId="{30BDC9C2-69D9-46CD-9A2D-97598CCD1E73}">
      <dgm:prSet phldrT="[Text]"/>
      <dgm:spPr/>
      <dgm:t>
        <a:bodyPr/>
        <a:lstStyle/>
        <a:p>
          <a:r>
            <a:rPr lang="en-AU" dirty="0">
              <a:latin typeface="Arial Nova" panose="020B0504020202020204" pitchFamily="34" charset="0"/>
            </a:rPr>
            <a:t>2.1 University being inaccessible</a:t>
          </a:r>
        </a:p>
      </dgm:t>
    </dgm:pt>
    <dgm:pt modelId="{FA56D29F-2B6C-467A-B629-AA0825648FE4}" type="parTrans" cxnId="{375217DF-15CE-4AE2-B69E-62FD9677A4A1}">
      <dgm:prSet/>
      <dgm:spPr/>
      <dgm:t>
        <a:bodyPr/>
        <a:lstStyle/>
        <a:p>
          <a:endParaRPr lang="en-AU">
            <a:latin typeface="Arial Nova" panose="020B0504020202020204" pitchFamily="34" charset="0"/>
          </a:endParaRPr>
        </a:p>
      </dgm:t>
    </dgm:pt>
    <dgm:pt modelId="{C6E0E187-5ECB-4C20-824F-EE72F7227075}" type="sibTrans" cxnId="{375217DF-15CE-4AE2-B69E-62FD9677A4A1}">
      <dgm:prSet/>
      <dgm:spPr/>
      <dgm:t>
        <a:bodyPr/>
        <a:lstStyle/>
        <a:p>
          <a:endParaRPr lang="en-AU">
            <a:latin typeface="Arial Nova" panose="020B0504020202020204" pitchFamily="34" charset="0"/>
          </a:endParaRPr>
        </a:p>
      </dgm:t>
    </dgm:pt>
    <dgm:pt modelId="{750BED3B-828A-4D38-BFD5-D5212F4D26FD}">
      <dgm:prSet phldrT="[Text]"/>
      <dgm:spPr>
        <a:solidFill>
          <a:schemeClr val="accent3">
            <a:lumMod val="20000"/>
            <a:lumOff val="80000"/>
          </a:schemeClr>
        </a:solidFill>
      </dgm:spPr>
      <dgm:t>
        <a:bodyPr/>
        <a:lstStyle/>
        <a:p>
          <a:r>
            <a:rPr lang="en-AU" dirty="0">
              <a:solidFill>
                <a:schemeClr val="tx1"/>
              </a:solidFill>
              <a:latin typeface="Arial Nova" panose="020B0504020202020204" pitchFamily="34" charset="0"/>
            </a:rPr>
            <a:t>3. The onus is on autistic students</a:t>
          </a:r>
        </a:p>
      </dgm:t>
    </dgm:pt>
    <dgm:pt modelId="{7E00AC06-D286-4A4E-AA40-315958971DC6}" type="parTrans" cxnId="{49987000-A5E9-4B53-8A2D-49ED25BC7197}">
      <dgm:prSet/>
      <dgm:spPr/>
      <dgm:t>
        <a:bodyPr/>
        <a:lstStyle/>
        <a:p>
          <a:endParaRPr lang="en-AU">
            <a:latin typeface="Arial Nova" panose="020B0504020202020204" pitchFamily="34" charset="0"/>
          </a:endParaRPr>
        </a:p>
      </dgm:t>
    </dgm:pt>
    <dgm:pt modelId="{2BD67AE2-4AFA-47A4-AB1C-A8C4E03A11F5}" type="sibTrans" cxnId="{49987000-A5E9-4B53-8A2D-49ED25BC7197}">
      <dgm:prSet/>
      <dgm:spPr/>
      <dgm:t>
        <a:bodyPr/>
        <a:lstStyle/>
        <a:p>
          <a:endParaRPr lang="en-AU">
            <a:latin typeface="Arial Nova" panose="020B0504020202020204" pitchFamily="34" charset="0"/>
          </a:endParaRPr>
        </a:p>
      </dgm:t>
    </dgm:pt>
    <dgm:pt modelId="{E75E4E06-0AB8-4FBF-8788-96FDC293EB2A}">
      <dgm:prSet/>
      <dgm:spPr>
        <a:solidFill>
          <a:schemeClr val="accent3">
            <a:lumMod val="20000"/>
            <a:lumOff val="80000"/>
          </a:schemeClr>
        </a:solidFill>
      </dgm:spPr>
      <dgm:t>
        <a:bodyPr/>
        <a:lstStyle/>
        <a:p>
          <a:r>
            <a:rPr lang="en-AU" dirty="0">
              <a:solidFill>
                <a:schemeClr val="tx1"/>
              </a:solidFill>
              <a:latin typeface="Arial Nova" panose="020B0504020202020204" pitchFamily="34" charset="0"/>
            </a:rPr>
            <a:t>4. “Grit and stubbornness”</a:t>
          </a:r>
        </a:p>
      </dgm:t>
    </dgm:pt>
    <dgm:pt modelId="{B86916AD-53AD-4E93-B242-DCCD441453AC}" type="parTrans" cxnId="{387FA8C1-C57B-4537-A7DF-7738A8C0A899}">
      <dgm:prSet/>
      <dgm:spPr/>
      <dgm:t>
        <a:bodyPr/>
        <a:lstStyle/>
        <a:p>
          <a:endParaRPr lang="en-AU">
            <a:latin typeface="Arial Nova" panose="020B0504020202020204" pitchFamily="34" charset="0"/>
          </a:endParaRPr>
        </a:p>
      </dgm:t>
    </dgm:pt>
    <dgm:pt modelId="{57312114-9307-493E-996C-46116A564CB7}" type="sibTrans" cxnId="{387FA8C1-C57B-4537-A7DF-7738A8C0A899}">
      <dgm:prSet/>
      <dgm:spPr/>
      <dgm:t>
        <a:bodyPr/>
        <a:lstStyle/>
        <a:p>
          <a:endParaRPr lang="en-AU">
            <a:latin typeface="Arial Nova" panose="020B0504020202020204" pitchFamily="34" charset="0"/>
          </a:endParaRPr>
        </a:p>
      </dgm:t>
    </dgm:pt>
    <dgm:pt modelId="{E9E2CAB0-527B-4A96-9E9C-B33791451244}">
      <dgm:prSet/>
      <dgm:spPr/>
      <dgm:t>
        <a:bodyPr/>
        <a:lstStyle/>
        <a:p>
          <a:r>
            <a:rPr lang="en-AU" dirty="0">
              <a:latin typeface="Arial Nova" panose="020B0504020202020204" pitchFamily="34" charset="0"/>
            </a:rPr>
            <a:t>1.3 “Autistic people are never just autistic”</a:t>
          </a:r>
        </a:p>
      </dgm:t>
    </dgm:pt>
    <dgm:pt modelId="{8A877441-8CB1-4144-84DE-863FA5450DD7}" type="parTrans" cxnId="{55E550A3-910F-4298-8B9D-550630F1917A}">
      <dgm:prSet/>
      <dgm:spPr/>
      <dgm:t>
        <a:bodyPr/>
        <a:lstStyle/>
        <a:p>
          <a:endParaRPr lang="en-AU">
            <a:latin typeface="Arial Nova" panose="020B0504020202020204" pitchFamily="34" charset="0"/>
          </a:endParaRPr>
        </a:p>
      </dgm:t>
    </dgm:pt>
    <dgm:pt modelId="{8B5ACF45-1F46-4DCD-A616-77DB8261C370}" type="sibTrans" cxnId="{55E550A3-910F-4298-8B9D-550630F1917A}">
      <dgm:prSet/>
      <dgm:spPr/>
      <dgm:t>
        <a:bodyPr/>
        <a:lstStyle/>
        <a:p>
          <a:endParaRPr lang="en-AU">
            <a:latin typeface="Arial Nova" panose="020B0504020202020204" pitchFamily="34" charset="0"/>
          </a:endParaRPr>
        </a:p>
      </dgm:t>
    </dgm:pt>
    <dgm:pt modelId="{4330DEB8-D4B4-4D24-BBD0-2DAEA2DF2A3C}">
      <dgm:prSet/>
      <dgm:spPr/>
      <dgm:t>
        <a:bodyPr/>
        <a:lstStyle/>
        <a:p>
          <a:r>
            <a:rPr lang="en-AU" dirty="0">
              <a:latin typeface="Arial Nova" panose="020B0504020202020204" pitchFamily="34" charset="0"/>
            </a:rPr>
            <a:t>2.2 Unequal power dynamics</a:t>
          </a:r>
        </a:p>
      </dgm:t>
    </dgm:pt>
    <dgm:pt modelId="{BED5EE1B-41AD-4CE3-BA93-EAE9383E4F74}" type="parTrans" cxnId="{25286DB7-C587-4500-AE23-87B90538981F}">
      <dgm:prSet/>
      <dgm:spPr/>
      <dgm:t>
        <a:bodyPr/>
        <a:lstStyle/>
        <a:p>
          <a:endParaRPr lang="en-AU">
            <a:latin typeface="Arial Nova" panose="020B0504020202020204" pitchFamily="34" charset="0"/>
          </a:endParaRPr>
        </a:p>
      </dgm:t>
    </dgm:pt>
    <dgm:pt modelId="{67DF2A16-5739-4A0F-A443-E3D5A0D36A38}" type="sibTrans" cxnId="{25286DB7-C587-4500-AE23-87B90538981F}">
      <dgm:prSet/>
      <dgm:spPr/>
      <dgm:t>
        <a:bodyPr/>
        <a:lstStyle/>
        <a:p>
          <a:endParaRPr lang="en-AU">
            <a:latin typeface="Arial Nova" panose="020B0504020202020204" pitchFamily="34" charset="0"/>
          </a:endParaRPr>
        </a:p>
      </dgm:t>
    </dgm:pt>
    <dgm:pt modelId="{B7A9EC64-9112-4008-95F9-210BD4F6ABBB}">
      <dgm:prSet/>
      <dgm:spPr/>
      <dgm:t>
        <a:bodyPr/>
        <a:lstStyle/>
        <a:p>
          <a:r>
            <a:rPr lang="en-AU" dirty="0">
              <a:latin typeface="Arial Nova" panose="020B0504020202020204" pitchFamily="34" charset="0"/>
            </a:rPr>
            <a:t>3.1 To advocate for their own support needs</a:t>
          </a:r>
        </a:p>
      </dgm:t>
    </dgm:pt>
    <dgm:pt modelId="{AFDCDAF2-CDF4-4F66-9882-0964C4286E93}" type="parTrans" cxnId="{7962BB07-41E7-48C1-9481-8D839F98BECF}">
      <dgm:prSet/>
      <dgm:spPr/>
      <dgm:t>
        <a:bodyPr/>
        <a:lstStyle/>
        <a:p>
          <a:endParaRPr lang="en-AU">
            <a:latin typeface="Arial Nova" panose="020B0504020202020204" pitchFamily="34" charset="0"/>
          </a:endParaRPr>
        </a:p>
      </dgm:t>
    </dgm:pt>
    <dgm:pt modelId="{C9BD49C8-4E31-4D40-812C-8183BCA18AC0}" type="sibTrans" cxnId="{7962BB07-41E7-48C1-9481-8D839F98BECF}">
      <dgm:prSet/>
      <dgm:spPr/>
      <dgm:t>
        <a:bodyPr/>
        <a:lstStyle/>
        <a:p>
          <a:endParaRPr lang="en-AU">
            <a:latin typeface="Arial Nova" panose="020B0504020202020204" pitchFamily="34" charset="0"/>
          </a:endParaRPr>
        </a:p>
      </dgm:t>
    </dgm:pt>
    <dgm:pt modelId="{506F9580-E310-4EB5-9D14-CBED23F70D80}">
      <dgm:prSet/>
      <dgm:spPr/>
      <dgm:t>
        <a:bodyPr/>
        <a:lstStyle/>
        <a:p>
          <a:r>
            <a:rPr lang="en-AU" dirty="0">
              <a:latin typeface="Arial Nova" panose="020B0504020202020204" pitchFamily="34" charset="0"/>
            </a:rPr>
            <a:t>3.2 Advocacy came at a cost</a:t>
          </a:r>
        </a:p>
      </dgm:t>
    </dgm:pt>
    <dgm:pt modelId="{4DA2D4A7-E3FC-409B-888D-E5D6DE69BFC8}" type="parTrans" cxnId="{6646B2D5-FE30-46E6-B927-BD0EAD11EA7A}">
      <dgm:prSet/>
      <dgm:spPr/>
      <dgm:t>
        <a:bodyPr/>
        <a:lstStyle/>
        <a:p>
          <a:endParaRPr lang="en-AU">
            <a:latin typeface="Arial Nova" panose="020B0504020202020204" pitchFamily="34" charset="0"/>
          </a:endParaRPr>
        </a:p>
      </dgm:t>
    </dgm:pt>
    <dgm:pt modelId="{6AE7D20C-31F9-4D36-B194-893D5241484B}" type="sibTrans" cxnId="{6646B2D5-FE30-46E6-B927-BD0EAD11EA7A}">
      <dgm:prSet/>
      <dgm:spPr/>
      <dgm:t>
        <a:bodyPr/>
        <a:lstStyle/>
        <a:p>
          <a:endParaRPr lang="en-AU">
            <a:latin typeface="Arial Nova" panose="020B0504020202020204" pitchFamily="34" charset="0"/>
          </a:endParaRPr>
        </a:p>
      </dgm:t>
    </dgm:pt>
    <dgm:pt modelId="{8E3C58C6-6446-4065-A784-9BE2EA92F705}">
      <dgm:prSet/>
      <dgm:spPr/>
      <dgm:t>
        <a:bodyPr/>
        <a:lstStyle/>
        <a:p>
          <a:r>
            <a:rPr lang="en-AU" dirty="0">
              <a:latin typeface="Arial Nova" panose="020B0504020202020204" pitchFamily="34" charset="0"/>
            </a:rPr>
            <a:t>4.1 “[Making] my study work for me”</a:t>
          </a:r>
        </a:p>
      </dgm:t>
    </dgm:pt>
    <dgm:pt modelId="{D1326EF4-9A4A-4C8C-B178-804B7CDF9E81}" type="parTrans" cxnId="{A03CC1E5-D688-4723-9B52-33E556A972DF}">
      <dgm:prSet/>
      <dgm:spPr/>
      <dgm:t>
        <a:bodyPr/>
        <a:lstStyle/>
        <a:p>
          <a:endParaRPr lang="en-AU">
            <a:latin typeface="Arial Nova" panose="020B0504020202020204" pitchFamily="34" charset="0"/>
          </a:endParaRPr>
        </a:p>
      </dgm:t>
    </dgm:pt>
    <dgm:pt modelId="{64F97967-5853-4C94-80A9-8B88F48E1FF3}" type="sibTrans" cxnId="{A03CC1E5-D688-4723-9B52-33E556A972DF}">
      <dgm:prSet/>
      <dgm:spPr/>
      <dgm:t>
        <a:bodyPr/>
        <a:lstStyle/>
        <a:p>
          <a:endParaRPr lang="en-AU">
            <a:latin typeface="Arial Nova" panose="020B0504020202020204" pitchFamily="34" charset="0"/>
          </a:endParaRPr>
        </a:p>
      </dgm:t>
    </dgm:pt>
    <dgm:pt modelId="{D7628DB4-C48B-482D-BC85-AE02BCD7CDB5}">
      <dgm:prSet/>
      <dgm:spPr/>
      <dgm:t>
        <a:bodyPr/>
        <a:lstStyle/>
        <a:p>
          <a:r>
            <a:rPr lang="en-AU" dirty="0">
              <a:latin typeface="Arial Nova" panose="020B0504020202020204" pitchFamily="34" charset="0"/>
            </a:rPr>
            <a:t>4.2 Caring and advocating for other marginalised students</a:t>
          </a:r>
        </a:p>
      </dgm:t>
    </dgm:pt>
    <dgm:pt modelId="{8C56AEB4-FD6E-4D26-B9B3-DED63FD9475F}" type="parTrans" cxnId="{4E2E6ECE-3172-4A95-BD4D-2EF243785C8A}">
      <dgm:prSet/>
      <dgm:spPr/>
      <dgm:t>
        <a:bodyPr/>
        <a:lstStyle/>
        <a:p>
          <a:endParaRPr lang="en-AU">
            <a:latin typeface="Arial Nova" panose="020B0504020202020204" pitchFamily="34" charset="0"/>
          </a:endParaRPr>
        </a:p>
      </dgm:t>
    </dgm:pt>
    <dgm:pt modelId="{E50580D0-C847-420C-ACF8-D1CB8DD26F72}" type="sibTrans" cxnId="{4E2E6ECE-3172-4A95-BD4D-2EF243785C8A}">
      <dgm:prSet/>
      <dgm:spPr/>
      <dgm:t>
        <a:bodyPr/>
        <a:lstStyle/>
        <a:p>
          <a:endParaRPr lang="en-AU">
            <a:latin typeface="Arial Nova" panose="020B0504020202020204" pitchFamily="34" charset="0"/>
          </a:endParaRPr>
        </a:p>
      </dgm:t>
    </dgm:pt>
    <dgm:pt modelId="{7FF7B2C0-C5A7-4504-93CB-C26A06EEBA7D}" type="pres">
      <dgm:prSet presAssocID="{A1FD00C8-5D01-4F51-9914-6E1FEC5401A1}" presName="diagram" presStyleCnt="0">
        <dgm:presLayoutVars>
          <dgm:chPref val="1"/>
          <dgm:dir/>
          <dgm:animOne val="branch"/>
          <dgm:animLvl val="lvl"/>
          <dgm:resizeHandles/>
        </dgm:presLayoutVars>
      </dgm:prSet>
      <dgm:spPr/>
    </dgm:pt>
    <dgm:pt modelId="{72BF0972-E8F7-41D2-9D7A-B1B158523DD9}" type="pres">
      <dgm:prSet presAssocID="{7805FCEE-556F-4C53-BA1D-D9B1386B4D9B}" presName="root" presStyleCnt="0"/>
      <dgm:spPr/>
    </dgm:pt>
    <dgm:pt modelId="{FEC2B6E8-E39D-4630-A01F-269A337440BF}" type="pres">
      <dgm:prSet presAssocID="{7805FCEE-556F-4C53-BA1D-D9B1386B4D9B}" presName="rootComposite" presStyleCnt="0"/>
      <dgm:spPr/>
    </dgm:pt>
    <dgm:pt modelId="{EE81A250-8D00-42DC-830A-3894DC1DE23E}" type="pres">
      <dgm:prSet presAssocID="{7805FCEE-556F-4C53-BA1D-D9B1386B4D9B}" presName="rootText" presStyleLbl="node1" presStyleIdx="0" presStyleCnt="4"/>
      <dgm:spPr/>
    </dgm:pt>
    <dgm:pt modelId="{ABDAEC6B-1E98-4BDD-AF7A-AB6CE1EB8465}" type="pres">
      <dgm:prSet presAssocID="{7805FCEE-556F-4C53-BA1D-D9B1386B4D9B}" presName="rootConnector" presStyleLbl="node1" presStyleIdx="0" presStyleCnt="4"/>
      <dgm:spPr/>
    </dgm:pt>
    <dgm:pt modelId="{EA7A67D2-EFBE-4BC6-94B3-E2CC8BFFDB98}" type="pres">
      <dgm:prSet presAssocID="{7805FCEE-556F-4C53-BA1D-D9B1386B4D9B}" presName="childShape" presStyleCnt="0"/>
      <dgm:spPr/>
    </dgm:pt>
    <dgm:pt modelId="{851A8245-3637-4FD5-87D9-30B6C7100664}" type="pres">
      <dgm:prSet presAssocID="{FAF78EF0-B5AA-428A-A81B-E4453AD46129}" presName="Name13" presStyleLbl="parChTrans1D2" presStyleIdx="0" presStyleCnt="9"/>
      <dgm:spPr/>
    </dgm:pt>
    <dgm:pt modelId="{F6E8F1E1-A4B1-4A3A-B689-F4A5D63CFA0E}" type="pres">
      <dgm:prSet presAssocID="{2A6CB1BD-0B93-4E50-9CF1-8AEB7E400C98}" presName="childText" presStyleLbl="bgAcc1" presStyleIdx="0" presStyleCnt="9">
        <dgm:presLayoutVars>
          <dgm:bulletEnabled val="1"/>
        </dgm:presLayoutVars>
      </dgm:prSet>
      <dgm:spPr/>
    </dgm:pt>
    <dgm:pt modelId="{E15C2190-BA5F-4E16-BB36-831BE390E99B}" type="pres">
      <dgm:prSet presAssocID="{4B033078-3DD9-49C7-A5EE-96D3BB6CA289}" presName="Name13" presStyleLbl="parChTrans1D2" presStyleIdx="1" presStyleCnt="9"/>
      <dgm:spPr/>
    </dgm:pt>
    <dgm:pt modelId="{D3EE8D9A-089D-403B-8023-F77E47427F80}" type="pres">
      <dgm:prSet presAssocID="{63BD80CD-A547-47A4-AEE6-A55EAC82D614}" presName="childText" presStyleLbl="bgAcc1" presStyleIdx="1" presStyleCnt="9">
        <dgm:presLayoutVars>
          <dgm:bulletEnabled val="1"/>
        </dgm:presLayoutVars>
      </dgm:prSet>
      <dgm:spPr/>
    </dgm:pt>
    <dgm:pt modelId="{9F01BE43-5A8C-40CA-9F3E-B45E0FE8C008}" type="pres">
      <dgm:prSet presAssocID="{8A877441-8CB1-4144-84DE-863FA5450DD7}" presName="Name13" presStyleLbl="parChTrans1D2" presStyleIdx="2" presStyleCnt="9"/>
      <dgm:spPr/>
    </dgm:pt>
    <dgm:pt modelId="{FD0AB095-A74A-41D6-B5E0-37C4F18E0321}" type="pres">
      <dgm:prSet presAssocID="{E9E2CAB0-527B-4A96-9E9C-B33791451244}" presName="childText" presStyleLbl="bgAcc1" presStyleIdx="2" presStyleCnt="9">
        <dgm:presLayoutVars>
          <dgm:bulletEnabled val="1"/>
        </dgm:presLayoutVars>
      </dgm:prSet>
      <dgm:spPr/>
    </dgm:pt>
    <dgm:pt modelId="{E17B8EE1-619C-4ADB-B394-892FA2C59BB4}" type="pres">
      <dgm:prSet presAssocID="{092E6436-171A-49D9-B915-A7D50ADED604}" presName="root" presStyleCnt="0"/>
      <dgm:spPr/>
    </dgm:pt>
    <dgm:pt modelId="{751B6203-B001-4278-B20A-561F30D49B13}" type="pres">
      <dgm:prSet presAssocID="{092E6436-171A-49D9-B915-A7D50ADED604}" presName="rootComposite" presStyleCnt="0"/>
      <dgm:spPr/>
    </dgm:pt>
    <dgm:pt modelId="{FD38BB8D-6BFB-4BF1-B5B5-9EDB5941F4BB}" type="pres">
      <dgm:prSet presAssocID="{092E6436-171A-49D9-B915-A7D50ADED604}" presName="rootText" presStyleLbl="node1" presStyleIdx="1" presStyleCnt="4"/>
      <dgm:spPr/>
    </dgm:pt>
    <dgm:pt modelId="{24D5E51D-EF80-42FB-BEB4-DF0D7DC5EE76}" type="pres">
      <dgm:prSet presAssocID="{092E6436-171A-49D9-B915-A7D50ADED604}" presName="rootConnector" presStyleLbl="node1" presStyleIdx="1" presStyleCnt="4"/>
      <dgm:spPr/>
    </dgm:pt>
    <dgm:pt modelId="{B845DCBB-90E7-4F79-9A7F-5279765E8359}" type="pres">
      <dgm:prSet presAssocID="{092E6436-171A-49D9-B915-A7D50ADED604}" presName="childShape" presStyleCnt="0"/>
      <dgm:spPr/>
    </dgm:pt>
    <dgm:pt modelId="{2C604D22-F59B-4EF8-8F43-A2140A121075}" type="pres">
      <dgm:prSet presAssocID="{FA56D29F-2B6C-467A-B629-AA0825648FE4}" presName="Name13" presStyleLbl="parChTrans1D2" presStyleIdx="3" presStyleCnt="9"/>
      <dgm:spPr/>
    </dgm:pt>
    <dgm:pt modelId="{FBCFDED6-FE78-40AD-ABEA-F06C93E220AB}" type="pres">
      <dgm:prSet presAssocID="{30BDC9C2-69D9-46CD-9A2D-97598CCD1E73}" presName="childText" presStyleLbl="bgAcc1" presStyleIdx="3" presStyleCnt="9">
        <dgm:presLayoutVars>
          <dgm:bulletEnabled val="1"/>
        </dgm:presLayoutVars>
      </dgm:prSet>
      <dgm:spPr/>
    </dgm:pt>
    <dgm:pt modelId="{83E6DB25-8010-4709-898F-BFC42E6DC6B6}" type="pres">
      <dgm:prSet presAssocID="{BED5EE1B-41AD-4CE3-BA93-EAE9383E4F74}" presName="Name13" presStyleLbl="parChTrans1D2" presStyleIdx="4" presStyleCnt="9"/>
      <dgm:spPr/>
    </dgm:pt>
    <dgm:pt modelId="{BBE98021-7628-4163-900C-4C58B40F3102}" type="pres">
      <dgm:prSet presAssocID="{4330DEB8-D4B4-4D24-BBD0-2DAEA2DF2A3C}" presName="childText" presStyleLbl="bgAcc1" presStyleIdx="4" presStyleCnt="9">
        <dgm:presLayoutVars>
          <dgm:bulletEnabled val="1"/>
        </dgm:presLayoutVars>
      </dgm:prSet>
      <dgm:spPr/>
    </dgm:pt>
    <dgm:pt modelId="{3E302AAA-1013-4BB0-B92D-12B7B0AFA2BC}" type="pres">
      <dgm:prSet presAssocID="{750BED3B-828A-4D38-BFD5-D5212F4D26FD}" presName="root" presStyleCnt="0"/>
      <dgm:spPr/>
    </dgm:pt>
    <dgm:pt modelId="{A4088553-863B-4468-8FAD-D23D3139FADA}" type="pres">
      <dgm:prSet presAssocID="{750BED3B-828A-4D38-BFD5-D5212F4D26FD}" presName="rootComposite" presStyleCnt="0"/>
      <dgm:spPr/>
    </dgm:pt>
    <dgm:pt modelId="{0A51B884-9100-4E3A-A2B7-CDD27476FCA5}" type="pres">
      <dgm:prSet presAssocID="{750BED3B-828A-4D38-BFD5-D5212F4D26FD}" presName="rootText" presStyleLbl="node1" presStyleIdx="2" presStyleCnt="4"/>
      <dgm:spPr/>
    </dgm:pt>
    <dgm:pt modelId="{0202EE93-B5B5-4E6E-83D5-51779C3BC57C}" type="pres">
      <dgm:prSet presAssocID="{750BED3B-828A-4D38-BFD5-D5212F4D26FD}" presName="rootConnector" presStyleLbl="node1" presStyleIdx="2" presStyleCnt="4"/>
      <dgm:spPr/>
    </dgm:pt>
    <dgm:pt modelId="{B6857A33-232F-485C-8567-72A2944971FE}" type="pres">
      <dgm:prSet presAssocID="{750BED3B-828A-4D38-BFD5-D5212F4D26FD}" presName="childShape" presStyleCnt="0"/>
      <dgm:spPr/>
    </dgm:pt>
    <dgm:pt modelId="{B027AEBF-3567-4C82-850D-C5895F9CA71D}" type="pres">
      <dgm:prSet presAssocID="{AFDCDAF2-CDF4-4F66-9882-0964C4286E93}" presName="Name13" presStyleLbl="parChTrans1D2" presStyleIdx="5" presStyleCnt="9"/>
      <dgm:spPr/>
    </dgm:pt>
    <dgm:pt modelId="{79DDB8D2-C6F5-43E6-AA55-BAB2B23AE9A3}" type="pres">
      <dgm:prSet presAssocID="{B7A9EC64-9112-4008-95F9-210BD4F6ABBB}" presName="childText" presStyleLbl="bgAcc1" presStyleIdx="5" presStyleCnt="9">
        <dgm:presLayoutVars>
          <dgm:bulletEnabled val="1"/>
        </dgm:presLayoutVars>
      </dgm:prSet>
      <dgm:spPr/>
    </dgm:pt>
    <dgm:pt modelId="{40B7A9D7-4D05-4E76-B8C4-96F041A5448E}" type="pres">
      <dgm:prSet presAssocID="{4DA2D4A7-E3FC-409B-888D-E5D6DE69BFC8}" presName="Name13" presStyleLbl="parChTrans1D2" presStyleIdx="6" presStyleCnt="9"/>
      <dgm:spPr/>
    </dgm:pt>
    <dgm:pt modelId="{47853B93-BCBE-46E2-B8E0-7F3604F7356F}" type="pres">
      <dgm:prSet presAssocID="{506F9580-E310-4EB5-9D14-CBED23F70D80}" presName="childText" presStyleLbl="bgAcc1" presStyleIdx="6" presStyleCnt="9">
        <dgm:presLayoutVars>
          <dgm:bulletEnabled val="1"/>
        </dgm:presLayoutVars>
      </dgm:prSet>
      <dgm:spPr/>
    </dgm:pt>
    <dgm:pt modelId="{4039C377-7A5D-4DEC-90E9-68CD1D28AD9B}" type="pres">
      <dgm:prSet presAssocID="{E75E4E06-0AB8-4FBF-8788-96FDC293EB2A}" presName="root" presStyleCnt="0"/>
      <dgm:spPr/>
    </dgm:pt>
    <dgm:pt modelId="{6D0B4482-251E-408F-8010-B4C08F489191}" type="pres">
      <dgm:prSet presAssocID="{E75E4E06-0AB8-4FBF-8788-96FDC293EB2A}" presName="rootComposite" presStyleCnt="0"/>
      <dgm:spPr/>
    </dgm:pt>
    <dgm:pt modelId="{4CA5940C-F14A-4AF5-BB3B-66E9EA420640}" type="pres">
      <dgm:prSet presAssocID="{E75E4E06-0AB8-4FBF-8788-96FDC293EB2A}" presName="rootText" presStyleLbl="node1" presStyleIdx="3" presStyleCnt="4"/>
      <dgm:spPr/>
    </dgm:pt>
    <dgm:pt modelId="{FDE76FB6-A776-42CC-A50D-342AE9119568}" type="pres">
      <dgm:prSet presAssocID="{E75E4E06-0AB8-4FBF-8788-96FDC293EB2A}" presName="rootConnector" presStyleLbl="node1" presStyleIdx="3" presStyleCnt="4"/>
      <dgm:spPr/>
    </dgm:pt>
    <dgm:pt modelId="{EB4DB2B2-5320-4E8C-866C-D9FBF38B9877}" type="pres">
      <dgm:prSet presAssocID="{E75E4E06-0AB8-4FBF-8788-96FDC293EB2A}" presName="childShape" presStyleCnt="0"/>
      <dgm:spPr/>
    </dgm:pt>
    <dgm:pt modelId="{03680959-B1B6-4DCE-8571-8562D5CBAA8C}" type="pres">
      <dgm:prSet presAssocID="{D1326EF4-9A4A-4C8C-B178-804B7CDF9E81}" presName="Name13" presStyleLbl="parChTrans1D2" presStyleIdx="7" presStyleCnt="9"/>
      <dgm:spPr/>
    </dgm:pt>
    <dgm:pt modelId="{206B10AD-0515-4275-B943-5DBEE248084A}" type="pres">
      <dgm:prSet presAssocID="{8E3C58C6-6446-4065-A784-9BE2EA92F705}" presName="childText" presStyleLbl="bgAcc1" presStyleIdx="7" presStyleCnt="9">
        <dgm:presLayoutVars>
          <dgm:bulletEnabled val="1"/>
        </dgm:presLayoutVars>
      </dgm:prSet>
      <dgm:spPr/>
    </dgm:pt>
    <dgm:pt modelId="{20C0D334-1483-4EFC-8435-8168944FE7F3}" type="pres">
      <dgm:prSet presAssocID="{8C56AEB4-FD6E-4D26-B9B3-DED63FD9475F}" presName="Name13" presStyleLbl="parChTrans1D2" presStyleIdx="8" presStyleCnt="9"/>
      <dgm:spPr/>
    </dgm:pt>
    <dgm:pt modelId="{1219CBB9-BAAD-45A2-8151-EBF330A8E188}" type="pres">
      <dgm:prSet presAssocID="{D7628DB4-C48B-482D-BC85-AE02BCD7CDB5}" presName="childText" presStyleLbl="bgAcc1" presStyleIdx="8" presStyleCnt="9">
        <dgm:presLayoutVars>
          <dgm:bulletEnabled val="1"/>
        </dgm:presLayoutVars>
      </dgm:prSet>
      <dgm:spPr/>
    </dgm:pt>
  </dgm:ptLst>
  <dgm:cxnLst>
    <dgm:cxn modelId="{49987000-A5E9-4B53-8A2D-49ED25BC7197}" srcId="{A1FD00C8-5D01-4F51-9914-6E1FEC5401A1}" destId="{750BED3B-828A-4D38-BFD5-D5212F4D26FD}" srcOrd="2" destOrd="0" parTransId="{7E00AC06-D286-4A4E-AA40-315958971DC6}" sibTransId="{2BD67AE2-4AFA-47A4-AB1C-A8C4E03A11F5}"/>
    <dgm:cxn modelId="{41829F04-8BA4-49E3-BA6E-F9A50B4EDBBB}" type="presOf" srcId="{A1FD00C8-5D01-4F51-9914-6E1FEC5401A1}" destId="{7FF7B2C0-C5A7-4504-93CB-C26A06EEBA7D}" srcOrd="0" destOrd="0" presId="urn:microsoft.com/office/officeart/2005/8/layout/hierarchy3"/>
    <dgm:cxn modelId="{7962BB07-41E7-48C1-9481-8D839F98BECF}" srcId="{750BED3B-828A-4D38-BFD5-D5212F4D26FD}" destId="{B7A9EC64-9112-4008-95F9-210BD4F6ABBB}" srcOrd="0" destOrd="0" parTransId="{AFDCDAF2-CDF4-4F66-9882-0964C4286E93}" sibTransId="{C9BD49C8-4E31-4D40-812C-8183BCA18AC0}"/>
    <dgm:cxn modelId="{D80D1624-DAEE-4CC1-BC41-2E8A265172F2}" type="presOf" srcId="{4DA2D4A7-E3FC-409B-888D-E5D6DE69BFC8}" destId="{40B7A9D7-4D05-4E76-B8C4-96F041A5448E}" srcOrd="0" destOrd="0" presId="urn:microsoft.com/office/officeart/2005/8/layout/hierarchy3"/>
    <dgm:cxn modelId="{60CC7425-1A9F-4200-AC2D-C3CBA65A7B50}" type="presOf" srcId="{63BD80CD-A547-47A4-AEE6-A55EAC82D614}" destId="{D3EE8D9A-089D-403B-8023-F77E47427F80}" srcOrd="0" destOrd="0" presId="urn:microsoft.com/office/officeart/2005/8/layout/hierarchy3"/>
    <dgm:cxn modelId="{27858F26-FB1D-4188-822F-E3F0B75AB729}" type="presOf" srcId="{AFDCDAF2-CDF4-4F66-9882-0964C4286E93}" destId="{B027AEBF-3567-4C82-850D-C5895F9CA71D}" srcOrd="0" destOrd="0" presId="urn:microsoft.com/office/officeart/2005/8/layout/hierarchy3"/>
    <dgm:cxn modelId="{C5838E31-BE89-4550-9866-F01E40CAFEC1}" type="presOf" srcId="{D1326EF4-9A4A-4C8C-B178-804B7CDF9E81}" destId="{03680959-B1B6-4DCE-8571-8562D5CBAA8C}" srcOrd="0" destOrd="0" presId="urn:microsoft.com/office/officeart/2005/8/layout/hierarchy3"/>
    <dgm:cxn modelId="{5B9A323C-A2F6-4B2C-939F-7F5CEC600F07}" srcId="{A1FD00C8-5D01-4F51-9914-6E1FEC5401A1}" destId="{7805FCEE-556F-4C53-BA1D-D9B1386B4D9B}" srcOrd="0" destOrd="0" parTransId="{D39F3CFF-D908-4A3D-8700-D086B78B1A10}" sibTransId="{20124B5D-B4D8-4C60-994D-9C3882C630D5}"/>
    <dgm:cxn modelId="{4058493E-FAB3-452D-BEC7-7C1E16B15374}" type="presOf" srcId="{E9E2CAB0-527B-4A96-9E9C-B33791451244}" destId="{FD0AB095-A74A-41D6-B5E0-37C4F18E0321}" srcOrd="0" destOrd="0" presId="urn:microsoft.com/office/officeart/2005/8/layout/hierarchy3"/>
    <dgm:cxn modelId="{A58DB35E-1A79-4F67-9771-6AC73525D9DD}" type="presOf" srcId="{7805FCEE-556F-4C53-BA1D-D9B1386B4D9B}" destId="{ABDAEC6B-1E98-4BDD-AF7A-AB6CE1EB8465}" srcOrd="1" destOrd="0" presId="urn:microsoft.com/office/officeart/2005/8/layout/hierarchy3"/>
    <dgm:cxn modelId="{B815355F-9871-4D5A-9B03-826BAE53F1DB}" type="presOf" srcId="{B7A9EC64-9112-4008-95F9-210BD4F6ABBB}" destId="{79DDB8D2-C6F5-43E6-AA55-BAB2B23AE9A3}" srcOrd="0" destOrd="0" presId="urn:microsoft.com/office/officeart/2005/8/layout/hierarchy3"/>
    <dgm:cxn modelId="{506D8767-841A-47FF-AE77-FB3DE01EF220}" srcId="{7805FCEE-556F-4C53-BA1D-D9B1386B4D9B}" destId="{2A6CB1BD-0B93-4E50-9CF1-8AEB7E400C98}" srcOrd="0" destOrd="0" parTransId="{FAF78EF0-B5AA-428A-A81B-E4453AD46129}" sibTransId="{DD1E7563-72A3-4B64-9477-E9089A3DDF93}"/>
    <dgm:cxn modelId="{3682B350-2257-4EB6-B630-E5A6191F8909}" type="presOf" srcId="{FAF78EF0-B5AA-428A-A81B-E4453AD46129}" destId="{851A8245-3637-4FD5-87D9-30B6C7100664}" srcOrd="0" destOrd="0" presId="urn:microsoft.com/office/officeart/2005/8/layout/hierarchy3"/>
    <dgm:cxn modelId="{D774D555-A46B-4F94-9277-D84C4D884CAC}" srcId="{A1FD00C8-5D01-4F51-9914-6E1FEC5401A1}" destId="{092E6436-171A-49D9-B915-A7D50ADED604}" srcOrd="1" destOrd="0" parTransId="{8939D6DD-A586-4ED8-A18B-849F528C272F}" sibTransId="{76807A37-3E28-41A4-AAA0-2F9C2C040FD6}"/>
    <dgm:cxn modelId="{C62DB47B-AA64-4BCC-B227-13842EC1B810}" type="presOf" srcId="{FA56D29F-2B6C-467A-B629-AA0825648FE4}" destId="{2C604D22-F59B-4EF8-8F43-A2140A121075}" srcOrd="0" destOrd="0" presId="urn:microsoft.com/office/officeart/2005/8/layout/hierarchy3"/>
    <dgm:cxn modelId="{E63E517D-A757-4A03-8570-C334B4D0E6F7}" type="presOf" srcId="{750BED3B-828A-4D38-BFD5-D5212F4D26FD}" destId="{0202EE93-B5B5-4E6E-83D5-51779C3BC57C}" srcOrd="1" destOrd="0" presId="urn:microsoft.com/office/officeart/2005/8/layout/hierarchy3"/>
    <dgm:cxn modelId="{778F5E83-63D6-401C-A62C-77462CF27186}" type="presOf" srcId="{092E6436-171A-49D9-B915-A7D50ADED604}" destId="{FD38BB8D-6BFB-4BF1-B5B5-9EDB5941F4BB}" srcOrd="0" destOrd="0" presId="urn:microsoft.com/office/officeart/2005/8/layout/hierarchy3"/>
    <dgm:cxn modelId="{8CB58992-E93F-4CEB-B4BC-4CF2E6EF0486}" type="presOf" srcId="{092E6436-171A-49D9-B915-A7D50ADED604}" destId="{24D5E51D-EF80-42FB-BEB4-DF0D7DC5EE76}" srcOrd="1" destOrd="0" presId="urn:microsoft.com/office/officeart/2005/8/layout/hierarchy3"/>
    <dgm:cxn modelId="{8E723196-D2E0-414C-A176-5526D19053D1}" type="presOf" srcId="{BED5EE1B-41AD-4CE3-BA93-EAE9383E4F74}" destId="{83E6DB25-8010-4709-898F-BFC42E6DC6B6}" srcOrd="0" destOrd="0" presId="urn:microsoft.com/office/officeart/2005/8/layout/hierarchy3"/>
    <dgm:cxn modelId="{EA586E9A-8C57-4788-9C96-EF69188369E0}" type="presOf" srcId="{8E3C58C6-6446-4065-A784-9BE2EA92F705}" destId="{206B10AD-0515-4275-B943-5DBEE248084A}" srcOrd="0" destOrd="0" presId="urn:microsoft.com/office/officeart/2005/8/layout/hierarchy3"/>
    <dgm:cxn modelId="{9493A6A1-E680-4DDB-9C09-BCC70336A5A6}" type="presOf" srcId="{8A877441-8CB1-4144-84DE-863FA5450DD7}" destId="{9F01BE43-5A8C-40CA-9F3E-B45E0FE8C008}" srcOrd="0" destOrd="0" presId="urn:microsoft.com/office/officeart/2005/8/layout/hierarchy3"/>
    <dgm:cxn modelId="{55E550A3-910F-4298-8B9D-550630F1917A}" srcId="{7805FCEE-556F-4C53-BA1D-D9B1386B4D9B}" destId="{E9E2CAB0-527B-4A96-9E9C-B33791451244}" srcOrd="2" destOrd="0" parTransId="{8A877441-8CB1-4144-84DE-863FA5450DD7}" sibTransId="{8B5ACF45-1F46-4DCD-A616-77DB8261C370}"/>
    <dgm:cxn modelId="{958936AF-DF8A-464F-8352-E334E7A0C0CE}" type="presOf" srcId="{7805FCEE-556F-4C53-BA1D-D9B1386B4D9B}" destId="{EE81A250-8D00-42DC-830A-3894DC1DE23E}" srcOrd="0" destOrd="0" presId="urn:microsoft.com/office/officeart/2005/8/layout/hierarchy3"/>
    <dgm:cxn modelId="{11BE51B0-01BC-4052-BA10-E597440A4B8F}" type="presOf" srcId="{2A6CB1BD-0B93-4E50-9CF1-8AEB7E400C98}" destId="{F6E8F1E1-A4B1-4A3A-B689-F4A5D63CFA0E}" srcOrd="0" destOrd="0" presId="urn:microsoft.com/office/officeart/2005/8/layout/hierarchy3"/>
    <dgm:cxn modelId="{25286DB7-C587-4500-AE23-87B90538981F}" srcId="{092E6436-171A-49D9-B915-A7D50ADED604}" destId="{4330DEB8-D4B4-4D24-BBD0-2DAEA2DF2A3C}" srcOrd="1" destOrd="0" parTransId="{BED5EE1B-41AD-4CE3-BA93-EAE9383E4F74}" sibTransId="{67DF2A16-5739-4A0F-A443-E3D5A0D36A38}"/>
    <dgm:cxn modelId="{426C38B8-CC9A-4DB3-AF51-D174E6E7EC28}" type="presOf" srcId="{4330DEB8-D4B4-4D24-BBD0-2DAEA2DF2A3C}" destId="{BBE98021-7628-4163-900C-4C58B40F3102}" srcOrd="0" destOrd="0" presId="urn:microsoft.com/office/officeart/2005/8/layout/hierarchy3"/>
    <dgm:cxn modelId="{387FA8C1-C57B-4537-A7DF-7738A8C0A899}" srcId="{A1FD00C8-5D01-4F51-9914-6E1FEC5401A1}" destId="{E75E4E06-0AB8-4FBF-8788-96FDC293EB2A}" srcOrd="3" destOrd="0" parTransId="{B86916AD-53AD-4E93-B242-DCCD441453AC}" sibTransId="{57312114-9307-493E-996C-46116A564CB7}"/>
    <dgm:cxn modelId="{939D90CB-0C80-495F-9DE4-31DA26FA1DE9}" type="presOf" srcId="{E75E4E06-0AB8-4FBF-8788-96FDC293EB2A}" destId="{FDE76FB6-A776-42CC-A50D-342AE9119568}" srcOrd="1" destOrd="0" presId="urn:microsoft.com/office/officeart/2005/8/layout/hierarchy3"/>
    <dgm:cxn modelId="{99C0CDCD-D721-46C2-95EF-56BC8CA012AB}" type="presOf" srcId="{D7628DB4-C48B-482D-BC85-AE02BCD7CDB5}" destId="{1219CBB9-BAAD-45A2-8151-EBF330A8E188}" srcOrd="0" destOrd="0" presId="urn:microsoft.com/office/officeart/2005/8/layout/hierarchy3"/>
    <dgm:cxn modelId="{4E2E6ECE-3172-4A95-BD4D-2EF243785C8A}" srcId="{E75E4E06-0AB8-4FBF-8788-96FDC293EB2A}" destId="{D7628DB4-C48B-482D-BC85-AE02BCD7CDB5}" srcOrd="1" destOrd="0" parTransId="{8C56AEB4-FD6E-4D26-B9B3-DED63FD9475F}" sibTransId="{E50580D0-C847-420C-ACF8-D1CB8DD26F72}"/>
    <dgm:cxn modelId="{12B4D1D1-F702-4C1C-8AE2-FC93FD858115}" srcId="{7805FCEE-556F-4C53-BA1D-D9B1386B4D9B}" destId="{63BD80CD-A547-47A4-AEE6-A55EAC82D614}" srcOrd="1" destOrd="0" parTransId="{4B033078-3DD9-49C7-A5EE-96D3BB6CA289}" sibTransId="{539FAEE9-4B0D-4A94-B339-DD25CF335AF7}"/>
    <dgm:cxn modelId="{6646B2D5-FE30-46E6-B927-BD0EAD11EA7A}" srcId="{750BED3B-828A-4D38-BFD5-D5212F4D26FD}" destId="{506F9580-E310-4EB5-9D14-CBED23F70D80}" srcOrd="1" destOrd="0" parTransId="{4DA2D4A7-E3FC-409B-888D-E5D6DE69BFC8}" sibTransId="{6AE7D20C-31F9-4D36-B194-893D5241484B}"/>
    <dgm:cxn modelId="{4F4D5CDC-E00A-42B9-AE18-2CCB54696682}" type="presOf" srcId="{750BED3B-828A-4D38-BFD5-D5212F4D26FD}" destId="{0A51B884-9100-4E3A-A2B7-CDD27476FCA5}" srcOrd="0" destOrd="0" presId="urn:microsoft.com/office/officeart/2005/8/layout/hierarchy3"/>
    <dgm:cxn modelId="{375217DF-15CE-4AE2-B69E-62FD9677A4A1}" srcId="{092E6436-171A-49D9-B915-A7D50ADED604}" destId="{30BDC9C2-69D9-46CD-9A2D-97598CCD1E73}" srcOrd="0" destOrd="0" parTransId="{FA56D29F-2B6C-467A-B629-AA0825648FE4}" sibTransId="{C6E0E187-5ECB-4C20-824F-EE72F7227075}"/>
    <dgm:cxn modelId="{52E63BE3-EC05-4928-B5DD-7445D9AFC320}" type="presOf" srcId="{506F9580-E310-4EB5-9D14-CBED23F70D80}" destId="{47853B93-BCBE-46E2-B8E0-7F3604F7356F}" srcOrd="0" destOrd="0" presId="urn:microsoft.com/office/officeart/2005/8/layout/hierarchy3"/>
    <dgm:cxn modelId="{367843E3-FF00-44ED-822A-FCF986691B32}" type="presOf" srcId="{4B033078-3DD9-49C7-A5EE-96D3BB6CA289}" destId="{E15C2190-BA5F-4E16-BB36-831BE390E99B}" srcOrd="0" destOrd="0" presId="urn:microsoft.com/office/officeart/2005/8/layout/hierarchy3"/>
    <dgm:cxn modelId="{A03CC1E5-D688-4723-9B52-33E556A972DF}" srcId="{E75E4E06-0AB8-4FBF-8788-96FDC293EB2A}" destId="{8E3C58C6-6446-4065-A784-9BE2EA92F705}" srcOrd="0" destOrd="0" parTransId="{D1326EF4-9A4A-4C8C-B178-804B7CDF9E81}" sibTransId="{64F97967-5853-4C94-80A9-8B88F48E1FF3}"/>
    <dgm:cxn modelId="{93C5A1F1-BE8D-4299-8402-62CFFC200EB1}" type="presOf" srcId="{30BDC9C2-69D9-46CD-9A2D-97598CCD1E73}" destId="{FBCFDED6-FE78-40AD-ABEA-F06C93E220AB}" srcOrd="0" destOrd="0" presId="urn:microsoft.com/office/officeart/2005/8/layout/hierarchy3"/>
    <dgm:cxn modelId="{9B7F77FC-EEBD-497F-9549-324CD98DC38B}" type="presOf" srcId="{8C56AEB4-FD6E-4D26-B9B3-DED63FD9475F}" destId="{20C0D334-1483-4EFC-8435-8168944FE7F3}" srcOrd="0" destOrd="0" presId="urn:microsoft.com/office/officeart/2005/8/layout/hierarchy3"/>
    <dgm:cxn modelId="{CF3BFFFF-0957-44D5-B26C-CA9F75AAFA61}" type="presOf" srcId="{E75E4E06-0AB8-4FBF-8788-96FDC293EB2A}" destId="{4CA5940C-F14A-4AF5-BB3B-66E9EA420640}" srcOrd="0" destOrd="0" presId="urn:microsoft.com/office/officeart/2005/8/layout/hierarchy3"/>
    <dgm:cxn modelId="{D5884C86-5BB6-4B73-967B-B931E0EFD04E}" type="presParOf" srcId="{7FF7B2C0-C5A7-4504-93CB-C26A06EEBA7D}" destId="{72BF0972-E8F7-41D2-9D7A-B1B158523DD9}" srcOrd="0" destOrd="0" presId="urn:microsoft.com/office/officeart/2005/8/layout/hierarchy3"/>
    <dgm:cxn modelId="{3545A399-7498-463B-BA13-FCEB794E73F6}" type="presParOf" srcId="{72BF0972-E8F7-41D2-9D7A-B1B158523DD9}" destId="{FEC2B6E8-E39D-4630-A01F-269A337440BF}" srcOrd="0" destOrd="0" presId="urn:microsoft.com/office/officeart/2005/8/layout/hierarchy3"/>
    <dgm:cxn modelId="{CAB79187-D40E-4294-A476-D1E8A35A7BDB}" type="presParOf" srcId="{FEC2B6E8-E39D-4630-A01F-269A337440BF}" destId="{EE81A250-8D00-42DC-830A-3894DC1DE23E}" srcOrd="0" destOrd="0" presId="urn:microsoft.com/office/officeart/2005/8/layout/hierarchy3"/>
    <dgm:cxn modelId="{F6C9243E-9DE8-4FC3-9372-CDC88E074BA9}" type="presParOf" srcId="{FEC2B6E8-E39D-4630-A01F-269A337440BF}" destId="{ABDAEC6B-1E98-4BDD-AF7A-AB6CE1EB8465}" srcOrd="1" destOrd="0" presId="urn:microsoft.com/office/officeart/2005/8/layout/hierarchy3"/>
    <dgm:cxn modelId="{B32005E4-F822-458C-8B56-E5820C364B66}" type="presParOf" srcId="{72BF0972-E8F7-41D2-9D7A-B1B158523DD9}" destId="{EA7A67D2-EFBE-4BC6-94B3-E2CC8BFFDB98}" srcOrd="1" destOrd="0" presId="urn:microsoft.com/office/officeart/2005/8/layout/hierarchy3"/>
    <dgm:cxn modelId="{79FB863C-A046-4714-B197-1BB2EA001A3D}" type="presParOf" srcId="{EA7A67D2-EFBE-4BC6-94B3-E2CC8BFFDB98}" destId="{851A8245-3637-4FD5-87D9-30B6C7100664}" srcOrd="0" destOrd="0" presId="urn:microsoft.com/office/officeart/2005/8/layout/hierarchy3"/>
    <dgm:cxn modelId="{4FE9E951-41B4-4206-9B8A-3027513A6D27}" type="presParOf" srcId="{EA7A67D2-EFBE-4BC6-94B3-E2CC8BFFDB98}" destId="{F6E8F1E1-A4B1-4A3A-B689-F4A5D63CFA0E}" srcOrd="1" destOrd="0" presId="urn:microsoft.com/office/officeart/2005/8/layout/hierarchy3"/>
    <dgm:cxn modelId="{8CA481B3-7ABA-4E89-A33A-7C44A126BFFC}" type="presParOf" srcId="{EA7A67D2-EFBE-4BC6-94B3-E2CC8BFFDB98}" destId="{E15C2190-BA5F-4E16-BB36-831BE390E99B}" srcOrd="2" destOrd="0" presId="urn:microsoft.com/office/officeart/2005/8/layout/hierarchy3"/>
    <dgm:cxn modelId="{F915013B-93BD-4039-BE7F-ECB897033537}" type="presParOf" srcId="{EA7A67D2-EFBE-4BC6-94B3-E2CC8BFFDB98}" destId="{D3EE8D9A-089D-403B-8023-F77E47427F80}" srcOrd="3" destOrd="0" presId="urn:microsoft.com/office/officeart/2005/8/layout/hierarchy3"/>
    <dgm:cxn modelId="{AC46B1BD-8CD7-42CB-950D-E117DFAC862E}" type="presParOf" srcId="{EA7A67D2-EFBE-4BC6-94B3-E2CC8BFFDB98}" destId="{9F01BE43-5A8C-40CA-9F3E-B45E0FE8C008}" srcOrd="4" destOrd="0" presId="urn:microsoft.com/office/officeart/2005/8/layout/hierarchy3"/>
    <dgm:cxn modelId="{F45AC530-4F88-47D4-9899-32359EE3F1EE}" type="presParOf" srcId="{EA7A67D2-EFBE-4BC6-94B3-E2CC8BFFDB98}" destId="{FD0AB095-A74A-41D6-B5E0-37C4F18E0321}" srcOrd="5" destOrd="0" presId="urn:microsoft.com/office/officeart/2005/8/layout/hierarchy3"/>
    <dgm:cxn modelId="{E7CF7CB6-0C13-4C65-895A-D8BF8EBF11BE}" type="presParOf" srcId="{7FF7B2C0-C5A7-4504-93CB-C26A06EEBA7D}" destId="{E17B8EE1-619C-4ADB-B394-892FA2C59BB4}" srcOrd="1" destOrd="0" presId="urn:microsoft.com/office/officeart/2005/8/layout/hierarchy3"/>
    <dgm:cxn modelId="{BAC285F9-30B2-47C2-8083-9F6B6B24C3B4}" type="presParOf" srcId="{E17B8EE1-619C-4ADB-B394-892FA2C59BB4}" destId="{751B6203-B001-4278-B20A-561F30D49B13}" srcOrd="0" destOrd="0" presId="urn:microsoft.com/office/officeart/2005/8/layout/hierarchy3"/>
    <dgm:cxn modelId="{84D7E4E7-B7A4-484C-B455-20767E2F2518}" type="presParOf" srcId="{751B6203-B001-4278-B20A-561F30D49B13}" destId="{FD38BB8D-6BFB-4BF1-B5B5-9EDB5941F4BB}" srcOrd="0" destOrd="0" presId="urn:microsoft.com/office/officeart/2005/8/layout/hierarchy3"/>
    <dgm:cxn modelId="{885865FD-7CBD-4B73-A45C-33C1C045C66B}" type="presParOf" srcId="{751B6203-B001-4278-B20A-561F30D49B13}" destId="{24D5E51D-EF80-42FB-BEB4-DF0D7DC5EE76}" srcOrd="1" destOrd="0" presId="urn:microsoft.com/office/officeart/2005/8/layout/hierarchy3"/>
    <dgm:cxn modelId="{743CA9CB-334E-40D0-BAB3-8892513AD03A}" type="presParOf" srcId="{E17B8EE1-619C-4ADB-B394-892FA2C59BB4}" destId="{B845DCBB-90E7-4F79-9A7F-5279765E8359}" srcOrd="1" destOrd="0" presId="urn:microsoft.com/office/officeart/2005/8/layout/hierarchy3"/>
    <dgm:cxn modelId="{D0352AA4-766A-4B7B-A9C1-3EB80FDFA52A}" type="presParOf" srcId="{B845DCBB-90E7-4F79-9A7F-5279765E8359}" destId="{2C604D22-F59B-4EF8-8F43-A2140A121075}" srcOrd="0" destOrd="0" presId="urn:microsoft.com/office/officeart/2005/8/layout/hierarchy3"/>
    <dgm:cxn modelId="{1470F972-1F9C-444C-8E37-E7265F5EE58F}" type="presParOf" srcId="{B845DCBB-90E7-4F79-9A7F-5279765E8359}" destId="{FBCFDED6-FE78-40AD-ABEA-F06C93E220AB}" srcOrd="1" destOrd="0" presId="urn:microsoft.com/office/officeart/2005/8/layout/hierarchy3"/>
    <dgm:cxn modelId="{100335A4-5EBF-490D-BA78-8D963A557054}" type="presParOf" srcId="{B845DCBB-90E7-4F79-9A7F-5279765E8359}" destId="{83E6DB25-8010-4709-898F-BFC42E6DC6B6}" srcOrd="2" destOrd="0" presId="urn:microsoft.com/office/officeart/2005/8/layout/hierarchy3"/>
    <dgm:cxn modelId="{70E5688E-1898-4556-BB44-F2691252DB9A}" type="presParOf" srcId="{B845DCBB-90E7-4F79-9A7F-5279765E8359}" destId="{BBE98021-7628-4163-900C-4C58B40F3102}" srcOrd="3" destOrd="0" presId="urn:microsoft.com/office/officeart/2005/8/layout/hierarchy3"/>
    <dgm:cxn modelId="{865959B4-0F2E-4B24-9199-2FB70D008D03}" type="presParOf" srcId="{7FF7B2C0-C5A7-4504-93CB-C26A06EEBA7D}" destId="{3E302AAA-1013-4BB0-B92D-12B7B0AFA2BC}" srcOrd="2" destOrd="0" presId="urn:microsoft.com/office/officeart/2005/8/layout/hierarchy3"/>
    <dgm:cxn modelId="{27DFE199-D43A-408D-85FA-16A6A4E21DF7}" type="presParOf" srcId="{3E302AAA-1013-4BB0-B92D-12B7B0AFA2BC}" destId="{A4088553-863B-4468-8FAD-D23D3139FADA}" srcOrd="0" destOrd="0" presId="urn:microsoft.com/office/officeart/2005/8/layout/hierarchy3"/>
    <dgm:cxn modelId="{68519048-DAE0-45D7-9AEE-941FF9D8D5C3}" type="presParOf" srcId="{A4088553-863B-4468-8FAD-D23D3139FADA}" destId="{0A51B884-9100-4E3A-A2B7-CDD27476FCA5}" srcOrd="0" destOrd="0" presId="urn:microsoft.com/office/officeart/2005/8/layout/hierarchy3"/>
    <dgm:cxn modelId="{7447DBB2-0387-4BA3-AE97-A3AECE677EF8}" type="presParOf" srcId="{A4088553-863B-4468-8FAD-D23D3139FADA}" destId="{0202EE93-B5B5-4E6E-83D5-51779C3BC57C}" srcOrd="1" destOrd="0" presId="urn:microsoft.com/office/officeart/2005/8/layout/hierarchy3"/>
    <dgm:cxn modelId="{3E012536-AA14-4A3E-8E25-7F3EA16F3478}" type="presParOf" srcId="{3E302AAA-1013-4BB0-B92D-12B7B0AFA2BC}" destId="{B6857A33-232F-485C-8567-72A2944971FE}" srcOrd="1" destOrd="0" presId="urn:microsoft.com/office/officeart/2005/8/layout/hierarchy3"/>
    <dgm:cxn modelId="{2AEFC7DF-50C6-485A-A958-B4B179544750}" type="presParOf" srcId="{B6857A33-232F-485C-8567-72A2944971FE}" destId="{B027AEBF-3567-4C82-850D-C5895F9CA71D}" srcOrd="0" destOrd="0" presId="urn:microsoft.com/office/officeart/2005/8/layout/hierarchy3"/>
    <dgm:cxn modelId="{95776EE7-7A1D-4236-99C8-1DC1D720D3B2}" type="presParOf" srcId="{B6857A33-232F-485C-8567-72A2944971FE}" destId="{79DDB8D2-C6F5-43E6-AA55-BAB2B23AE9A3}" srcOrd="1" destOrd="0" presId="urn:microsoft.com/office/officeart/2005/8/layout/hierarchy3"/>
    <dgm:cxn modelId="{02626B71-150A-4D31-B067-7CA39B42CC27}" type="presParOf" srcId="{B6857A33-232F-485C-8567-72A2944971FE}" destId="{40B7A9D7-4D05-4E76-B8C4-96F041A5448E}" srcOrd="2" destOrd="0" presId="urn:microsoft.com/office/officeart/2005/8/layout/hierarchy3"/>
    <dgm:cxn modelId="{72B63FF1-E280-4383-8B4A-CBF4B416BF63}" type="presParOf" srcId="{B6857A33-232F-485C-8567-72A2944971FE}" destId="{47853B93-BCBE-46E2-B8E0-7F3604F7356F}" srcOrd="3" destOrd="0" presId="urn:microsoft.com/office/officeart/2005/8/layout/hierarchy3"/>
    <dgm:cxn modelId="{9F01308E-D633-4EA5-ADF5-124FB1A3ABA6}" type="presParOf" srcId="{7FF7B2C0-C5A7-4504-93CB-C26A06EEBA7D}" destId="{4039C377-7A5D-4DEC-90E9-68CD1D28AD9B}" srcOrd="3" destOrd="0" presId="urn:microsoft.com/office/officeart/2005/8/layout/hierarchy3"/>
    <dgm:cxn modelId="{6A6BC58B-FC0A-4E9F-A866-D102B814AE72}" type="presParOf" srcId="{4039C377-7A5D-4DEC-90E9-68CD1D28AD9B}" destId="{6D0B4482-251E-408F-8010-B4C08F489191}" srcOrd="0" destOrd="0" presId="urn:microsoft.com/office/officeart/2005/8/layout/hierarchy3"/>
    <dgm:cxn modelId="{964158C2-8E35-428F-B067-A716757842B9}" type="presParOf" srcId="{6D0B4482-251E-408F-8010-B4C08F489191}" destId="{4CA5940C-F14A-4AF5-BB3B-66E9EA420640}" srcOrd="0" destOrd="0" presId="urn:microsoft.com/office/officeart/2005/8/layout/hierarchy3"/>
    <dgm:cxn modelId="{79CADE32-A5E1-434A-9085-3F32FB5E40F4}" type="presParOf" srcId="{6D0B4482-251E-408F-8010-B4C08F489191}" destId="{FDE76FB6-A776-42CC-A50D-342AE9119568}" srcOrd="1" destOrd="0" presId="urn:microsoft.com/office/officeart/2005/8/layout/hierarchy3"/>
    <dgm:cxn modelId="{C041AF7A-CEDE-4459-8DDC-91E1FB6A81C8}" type="presParOf" srcId="{4039C377-7A5D-4DEC-90E9-68CD1D28AD9B}" destId="{EB4DB2B2-5320-4E8C-866C-D9FBF38B9877}" srcOrd="1" destOrd="0" presId="urn:microsoft.com/office/officeart/2005/8/layout/hierarchy3"/>
    <dgm:cxn modelId="{83011ADE-F8ED-47EC-BF08-B4632ADFECDB}" type="presParOf" srcId="{EB4DB2B2-5320-4E8C-866C-D9FBF38B9877}" destId="{03680959-B1B6-4DCE-8571-8562D5CBAA8C}" srcOrd="0" destOrd="0" presId="urn:microsoft.com/office/officeart/2005/8/layout/hierarchy3"/>
    <dgm:cxn modelId="{0EE2E12F-419B-4CB6-B482-4F4475A5BE14}" type="presParOf" srcId="{EB4DB2B2-5320-4E8C-866C-D9FBF38B9877}" destId="{206B10AD-0515-4275-B943-5DBEE248084A}" srcOrd="1" destOrd="0" presId="urn:microsoft.com/office/officeart/2005/8/layout/hierarchy3"/>
    <dgm:cxn modelId="{C45DB210-C0C3-4517-A796-58F0E4A30780}" type="presParOf" srcId="{EB4DB2B2-5320-4E8C-866C-D9FBF38B9877}" destId="{20C0D334-1483-4EFC-8435-8168944FE7F3}" srcOrd="2" destOrd="0" presId="urn:microsoft.com/office/officeart/2005/8/layout/hierarchy3"/>
    <dgm:cxn modelId="{9EB38B1A-26EC-4F74-B4DD-503DD24AB8D6}" type="presParOf" srcId="{EB4DB2B2-5320-4E8C-866C-D9FBF38B9877}" destId="{1219CBB9-BAAD-45A2-8151-EBF330A8E18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FD00C8-5D01-4F51-9914-6E1FEC5401A1}" type="doc">
      <dgm:prSet loTypeId="urn:microsoft.com/office/officeart/2005/8/layout/hierarchy3" loCatId="hierarchy" qsTypeId="urn:microsoft.com/office/officeart/2005/8/quickstyle/simple1" qsCatId="simple" csTypeId="urn:microsoft.com/office/officeart/2005/8/colors/accent3_2" csCatId="accent3" phldr="1"/>
      <dgm:spPr/>
      <dgm:t>
        <a:bodyPr/>
        <a:lstStyle/>
        <a:p>
          <a:endParaRPr lang="en-AU"/>
        </a:p>
      </dgm:t>
    </dgm:pt>
    <dgm:pt modelId="{7805FCEE-556F-4C53-BA1D-D9B1386B4D9B}">
      <dgm:prSet phldrT="[Text]"/>
      <dgm:spPr>
        <a:solidFill>
          <a:schemeClr val="accent3">
            <a:lumMod val="20000"/>
            <a:lumOff val="80000"/>
          </a:schemeClr>
        </a:solidFill>
      </dgm:spPr>
      <dgm:t>
        <a:bodyPr/>
        <a:lstStyle/>
        <a:p>
          <a:r>
            <a:rPr lang="en-AU" dirty="0">
              <a:solidFill>
                <a:schemeClr val="tx1"/>
              </a:solidFill>
              <a:latin typeface="Arial Nova" panose="020B0504020202020204" pitchFamily="34" charset="0"/>
            </a:rPr>
            <a:t>1. “I had to fight really hard to get through”</a:t>
          </a:r>
        </a:p>
      </dgm:t>
    </dgm:pt>
    <dgm:pt modelId="{D39F3CFF-D908-4A3D-8700-D086B78B1A10}" type="parTrans" cxnId="{5B9A323C-A2F6-4B2C-939F-7F5CEC600F07}">
      <dgm:prSet/>
      <dgm:spPr/>
      <dgm:t>
        <a:bodyPr/>
        <a:lstStyle/>
        <a:p>
          <a:endParaRPr lang="en-AU">
            <a:latin typeface="Arial Nova" panose="020B0504020202020204" pitchFamily="34" charset="0"/>
          </a:endParaRPr>
        </a:p>
      </dgm:t>
    </dgm:pt>
    <dgm:pt modelId="{20124B5D-B4D8-4C60-994D-9C3882C630D5}" type="sibTrans" cxnId="{5B9A323C-A2F6-4B2C-939F-7F5CEC600F07}">
      <dgm:prSet/>
      <dgm:spPr/>
      <dgm:t>
        <a:bodyPr/>
        <a:lstStyle/>
        <a:p>
          <a:endParaRPr lang="en-AU">
            <a:latin typeface="Arial Nova" panose="020B0504020202020204" pitchFamily="34" charset="0"/>
          </a:endParaRPr>
        </a:p>
      </dgm:t>
    </dgm:pt>
    <dgm:pt modelId="{2A6CB1BD-0B93-4E50-9CF1-8AEB7E400C98}">
      <dgm:prSet phldrT="[Text]"/>
      <dgm:spPr/>
      <dgm:t>
        <a:bodyPr/>
        <a:lstStyle/>
        <a:p>
          <a:r>
            <a:rPr lang="en-AU" dirty="0">
              <a:latin typeface="Arial Nova" panose="020B0504020202020204" pitchFamily="34" charset="0"/>
            </a:rPr>
            <a:t>1.1 “I have had a pretty rough life”</a:t>
          </a:r>
        </a:p>
      </dgm:t>
    </dgm:pt>
    <dgm:pt modelId="{FAF78EF0-B5AA-428A-A81B-E4453AD46129}" type="parTrans" cxnId="{506D8767-841A-47FF-AE77-FB3DE01EF220}">
      <dgm:prSet/>
      <dgm:spPr/>
      <dgm:t>
        <a:bodyPr/>
        <a:lstStyle/>
        <a:p>
          <a:endParaRPr lang="en-AU">
            <a:latin typeface="Arial Nova" panose="020B0504020202020204" pitchFamily="34" charset="0"/>
          </a:endParaRPr>
        </a:p>
      </dgm:t>
    </dgm:pt>
    <dgm:pt modelId="{DD1E7563-72A3-4B64-9477-E9089A3DDF93}" type="sibTrans" cxnId="{506D8767-841A-47FF-AE77-FB3DE01EF220}">
      <dgm:prSet/>
      <dgm:spPr/>
      <dgm:t>
        <a:bodyPr/>
        <a:lstStyle/>
        <a:p>
          <a:endParaRPr lang="en-AU">
            <a:latin typeface="Arial Nova" panose="020B0504020202020204" pitchFamily="34" charset="0"/>
          </a:endParaRPr>
        </a:p>
      </dgm:t>
    </dgm:pt>
    <dgm:pt modelId="{092E6436-171A-49D9-B915-A7D50ADED604}">
      <dgm:prSet phldrT="[Text]"/>
      <dgm:spPr>
        <a:solidFill>
          <a:schemeClr val="accent3">
            <a:lumMod val="20000"/>
            <a:lumOff val="80000"/>
          </a:schemeClr>
        </a:solidFill>
      </dgm:spPr>
      <dgm:t>
        <a:bodyPr/>
        <a:lstStyle/>
        <a:p>
          <a:r>
            <a:rPr lang="en-AU" dirty="0">
              <a:solidFill>
                <a:schemeClr val="tx1"/>
              </a:solidFill>
              <a:latin typeface="Arial Nova" panose="020B0504020202020204" pitchFamily="34" charset="0"/>
            </a:rPr>
            <a:t>2. “Took me a lot longer to make sense of the system”</a:t>
          </a:r>
        </a:p>
      </dgm:t>
    </dgm:pt>
    <dgm:pt modelId="{8939D6DD-A586-4ED8-A18B-849F528C272F}" type="parTrans" cxnId="{D774D555-A46B-4F94-9277-D84C4D884CAC}">
      <dgm:prSet/>
      <dgm:spPr/>
      <dgm:t>
        <a:bodyPr/>
        <a:lstStyle/>
        <a:p>
          <a:endParaRPr lang="en-AU">
            <a:latin typeface="Arial Nova" panose="020B0504020202020204" pitchFamily="34" charset="0"/>
          </a:endParaRPr>
        </a:p>
      </dgm:t>
    </dgm:pt>
    <dgm:pt modelId="{76807A37-3E28-41A4-AAA0-2F9C2C040FD6}" type="sibTrans" cxnId="{D774D555-A46B-4F94-9277-D84C4D884CAC}">
      <dgm:prSet/>
      <dgm:spPr/>
      <dgm:t>
        <a:bodyPr/>
        <a:lstStyle/>
        <a:p>
          <a:endParaRPr lang="en-AU">
            <a:latin typeface="Arial Nova" panose="020B0504020202020204" pitchFamily="34" charset="0"/>
          </a:endParaRPr>
        </a:p>
      </dgm:t>
    </dgm:pt>
    <dgm:pt modelId="{30BDC9C2-69D9-46CD-9A2D-97598CCD1E73}">
      <dgm:prSet phldrT="[Text]"/>
      <dgm:spPr/>
      <dgm:t>
        <a:bodyPr/>
        <a:lstStyle/>
        <a:p>
          <a:r>
            <a:rPr lang="en-AU" dirty="0">
              <a:latin typeface="Arial Nova" panose="020B0504020202020204" pitchFamily="34" charset="0"/>
            </a:rPr>
            <a:t>2.1 “You hit </a:t>
          </a:r>
          <a:r>
            <a:rPr lang="en-AU" dirty="0" err="1">
              <a:latin typeface="Arial Nova" panose="020B0504020202020204" pitchFamily="34" charset="0"/>
            </a:rPr>
            <a:t>uni</a:t>
          </a:r>
          <a:r>
            <a:rPr lang="en-AU" dirty="0">
              <a:latin typeface="Arial Nova" panose="020B0504020202020204" pitchFamily="34" charset="0"/>
            </a:rPr>
            <a:t> and you’re on your own”</a:t>
          </a:r>
        </a:p>
      </dgm:t>
    </dgm:pt>
    <dgm:pt modelId="{FA56D29F-2B6C-467A-B629-AA0825648FE4}" type="parTrans" cxnId="{375217DF-15CE-4AE2-B69E-62FD9677A4A1}">
      <dgm:prSet/>
      <dgm:spPr/>
      <dgm:t>
        <a:bodyPr/>
        <a:lstStyle/>
        <a:p>
          <a:endParaRPr lang="en-AU">
            <a:latin typeface="Arial Nova" panose="020B0504020202020204" pitchFamily="34" charset="0"/>
          </a:endParaRPr>
        </a:p>
      </dgm:t>
    </dgm:pt>
    <dgm:pt modelId="{C6E0E187-5ECB-4C20-824F-EE72F7227075}" type="sibTrans" cxnId="{375217DF-15CE-4AE2-B69E-62FD9677A4A1}">
      <dgm:prSet/>
      <dgm:spPr/>
      <dgm:t>
        <a:bodyPr/>
        <a:lstStyle/>
        <a:p>
          <a:endParaRPr lang="en-AU">
            <a:latin typeface="Arial Nova" panose="020B0504020202020204" pitchFamily="34" charset="0"/>
          </a:endParaRPr>
        </a:p>
      </dgm:t>
    </dgm:pt>
    <dgm:pt modelId="{750BED3B-828A-4D38-BFD5-D5212F4D26FD}">
      <dgm:prSet phldrT="[Text]"/>
      <dgm:spPr>
        <a:solidFill>
          <a:schemeClr val="accent3">
            <a:lumMod val="20000"/>
            <a:lumOff val="80000"/>
          </a:schemeClr>
        </a:solidFill>
      </dgm:spPr>
      <dgm:t>
        <a:bodyPr/>
        <a:lstStyle/>
        <a:p>
          <a:r>
            <a:rPr lang="en-AU" dirty="0">
              <a:solidFill>
                <a:schemeClr val="tx1"/>
              </a:solidFill>
              <a:latin typeface="Arial Nova" panose="020B0504020202020204" pitchFamily="34" charset="0"/>
            </a:rPr>
            <a:t>3. Fostering an enabling environment</a:t>
          </a:r>
        </a:p>
      </dgm:t>
    </dgm:pt>
    <dgm:pt modelId="{7E00AC06-D286-4A4E-AA40-315958971DC6}" type="parTrans" cxnId="{49987000-A5E9-4B53-8A2D-49ED25BC7197}">
      <dgm:prSet/>
      <dgm:spPr/>
      <dgm:t>
        <a:bodyPr/>
        <a:lstStyle/>
        <a:p>
          <a:endParaRPr lang="en-AU">
            <a:latin typeface="Arial Nova" panose="020B0504020202020204" pitchFamily="34" charset="0"/>
          </a:endParaRPr>
        </a:p>
      </dgm:t>
    </dgm:pt>
    <dgm:pt modelId="{2BD67AE2-4AFA-47A4-AB1C-A8C4E03A11F5}" type="sibTrans" cxnId="{49987000-A5E9-4B53-8A2D-49ED25BC7197}">
      <dgm:prSet/>
      <dgm:spPr/>
      <dgm:t>
        <a:bodyPr/>
        <a:lstStyle/>
        <a:p>
          <a:endParaRPr lang="en-AU">
            <a:latin typeface="Arial Nova" panose="020B0504020202020204" pitchFamily="34" charset="0"/>
          </a:endParaRPr>
        </a:p>
      </dgm:t>
    </dgm:pt>
    <dgm:pt modelId="{E75E4E06-0AB8-4FBF-8788-96FDC293EB2A}">
      <dgm:prSet/>
      <dgm:spPr>
        <a:solidFill>
          <a:schemeClr val="accent3">
            <a:lumMod val="20000"/>
            <a:lumOff val="80000"/>
          </a:schemeClr>
        </a:solidFill>
      </dgm:spPr>
      <dgm:t>
        <a:bodyPr/>
        <a:lstStyle/>
        <a:p>
          <a:r>
            <a:rPr lang="en-AU" dirty="0">
              <a:solidFill>
                <a:schemeClr val="tx1"/>
              </a:solidFill>
              <a:latin typeface="Arial Nova" panose="020B0504020202020204" pitchFamily="34" charset="0"/>
            </a:rPr>
            <a:t>4. Building a sense of belonging</a:t>
          </a:r>
        </a:p>
      </dgm:t>
    </dgm:pt>
    <dgm:pt modelId="{B86916AD-53AD-4E93-B242-DCCD441453AC}" type="parTrans" cxnId="{387FA8C1-C57B-4537-A7DF-7738A8C0A899}">
      <dgm:prSet/>
      <dgm:spPr/>
      <dgm:t>
        <a:bodyPr/>
        <a:lstStyle/>
        <a:p>
          <a:endParaRPr lang="en-AU">
            <a:latin typeface="Arial Nova" panose="020B0504020202020204" pitchFamily="34" charset="0"/>
          </a:endParaRPr>
        </a:p>
      </dgm:t>
    </dgm:pt>
    <dgm:pt modelId="{57312114-9307-493E-996C-46116A564CB7}" type="sibTrans" cxnId="{387FA8C1-C57B-4537-A7DF-7738A8C0A899}">
      <dgm:prSet/>
      <dgm:spPr/>
      <dgm:t>
        <a:bodyPr/>
        <a:lstStyle/>
        <a:p>
          <a:endParaRPr lang="en-AU">
            <a:latin typeface="Arial Nova" panose="020B0504020202020204" pitchFamily="34" charset="0"/>
          </a:endParaRPr>
        </a:p>
      </dgm:t>
    </dgm:pt>
    <dgm:pt modelId="{E9E2CAB0-527B-4A96-9E9C-B33791451244}">
      <dgm:prSet/>
      <dgm:spPr/>
      <dgm:t>
        <a:bodyPr/>
        <a:lstStyle/>
        <a:p>
          <a:r>
            <a:rPr lang="en-AU" dirty="0">
              <a:latin typeface="Arial Nova" panose="020B0504020202020204" pitchFamily="34" charset="0"/>
            </a:rPr>
            <a:t>1.2 “A sensory nightmare”</a:t>
          </a:r>
        </a:p>
      </dgm:t>
    </dgm:pt>
    <dgm:pt modelId="{8A877441-8CB1-4144-84DE-863FA5450DD7}" type="parTrans" cxnId="{55E550A3-910F-4298-8B9D-550630F1917A}">
      <dgm:prSet/>
      <dgm:spPr/>
      <dgm:t>
        <a:bodyPr/>
        <a:lstStyle/>
        <a:p>
          <a:endParaRPr lang="en-AU">
            <a:latin typeface="Arial Nova" panose="020B0504020202020204" pitchFamily="34" charset="0"/>
          </a:endParaRPr>
        </a:p>
      </dgm:t>
    </dgm:pt>
    <dgm:pt modelId="{8B5ACF45-1F46-4DCD-A616-77DB8261C370}" type="sibTrans" cxnId="{55E550A3-910F-4298-8B9D-550630F1917A}">
      <dgm:prSet/>
      <dgm:spPr/>
      <dgm:t>
        <a:bodyPr/>
        <a:lstStyle/>
        <a:p>
          <a:endParaRPr lang="en-AU">
            <a:latin typeface="Arial Nova" panose="020B0504020202020204" pitchFamily="34" charset="0"/>
          </a:endParaRPr>
        </a:p>
      </dgm:t>
    </dgm:pt>
    <dgm:pt modelId="{4330DEB8-D4B4-4D24-BBD0-2DAEA2DF2A3C}">
      <dgm:prSet/>
      <dgm:spPr/>
      <dgm:t>
        <a:bodyPr/>
        <a:lstStyle/>
        <a:p>
          <a:r>
            <a:rPr lang="en-AU" dirty="0">
              <a:latin typeface="Arial Nova" panose="020B0504020202020204" pitchFamily="34" charset="0"/>
            </a:rPr>
            <a:t>2.2 “There were a lot of unwritten rules”</a:t>
          </a:r>
        </a:p>
      </dgm:t>
    </dgm:pt>
    <dgm:pt modelId="{BED5EE1B-41AD-4CE3-BA93-EAE9383E4F74}" type="parTrans" cxnId="{25286DB7-C587-4500-AE23-87B90538981F}">
      <dgm:prSet/>
      <dgm:spPr/>
      <dgm:t>
        <a:bodyPr/>
        <a:lstStyle/>
        <a:p>
          <a:endParaRPr lang="en-AU">
            <a:latin typeface="Arial Nova" panose="020B0504020202020204" pitchFamily="34" charset="0"/>
          </a:endParaRPr>
        </a:p>
      </dgm:t>
    </dgm:pt>
    <dgm:pt modelId="{67DF2A16-5739-4A0F-A443-E3D5A0D36A38}" type="sibTrans" cxnId="{25286DB7-C587-4500-AE23-87B90538981F}">
      <dgm:prSet/>
      <dgm:spPr/>
      <dgm:t>
        <a:bodyPr/>
        <a:lstStyle/>
        <a:p>
          <a:endParaRPr lang="en-AU">
            <a:latin typeface="Arial Nova" panose="020B0504020202020204" pitchFamily="34" charset="0"/>
          </a:endParaRPr>
        </a:p>
      </dgm:t>
    </dgm:pt>
    <dgm:pt modelId="{B7A9EC64-9112-4008-95F9-210BD4F6ABBB}">
      <dgm:prSet/>
      <dgm:spPr/>
      <dgm:t>
        <a:bodyPr/>
        <a:lstStyle/>
        <a:p>
          <a:r>
            <a:rPr lang="en-AU" dirty="0">
              <a:latin typeface="Arial Nova" panose="020B0504020202020204" pitchFamily="34" charset="0"/>
            </a:rPr>
            <a:t>3.1 “Induction into university life”</a:t>
          </a:r>
        </a:p>
      </dgm:t>
    </dgm:pt>
    <dgm:pt modelId="{AFDCDAF2-CDF4-4F66-9882-0964C4286E93}" type="parTrans" cxnId="{7962BB07-41E7-48C1-9481-8D839F98BECF}">
      <dgm:prSet/>
      <dgm:spPr/>
      <dgm:t>
        <a:bodyPr/>
        <a:lstStyle/>
        <a:p>
          <a:endParaRPr lang="en-AU">
            <a:latin typeface="Arial Nova" panose="020B0504020202020204" pitchFamily="34" charset="0"/>
          </a:endParaRPr>
        </a:p>
      </dgm:t>
    </dgm:pt>
    <dgm:pt modelId="{C9BD49C8-4E31-4D40-812C-8183BCA18AC0}" type="sibTrans" cxnId="{7962BB07-41E7-48C1-9481-8D839F98BECF}">
      <dgm:prSet/>
      <dgm:spPr/>
      <dgm:t>
        <a:bodyPr/>
        <a:lstStyle/>
        <a:p>
          <a:endParaRPr lang="en-AU">
            <a:latin typeface="Arial Nova" panose="020B0504020202020204" pitchFamily="34" charset="0"/>
          </a:endParaRPr>
        </a:p>
      </dgm:t>
    </dgm:pt>
    <dgm:pt modelId="{506F9580-E310-4EB5-9D14-CBED23F70D80}">
      <dgm:prSet/>
      <dgm:spPr/>
      <dgm:t>
        <a:bodyPr/>
        <a:lstStyle/>
        <a:p>
          <a:r>
            <a:rPr lang="en-AU" dirty="0">
              <a:latin typeface="Arial Nova" panose="020B0504020202020204" pitchFamily="34" charset="0"/>
            </a:rPr>
            <a:t>3.2 “Normalising alternative forms of communication and assessments”</a:t>
          </a:r>
        </a:p>
      </dgm:t>
    </dgm:pt>
    <dgm:pt modelId="{4DA2D4A7-E3FC-409B-888D-E5D6DE69BFC8}" type="parTrans" cxnId="{6646B2D5-FE30-46E6-B927-BD0EAD11EA7A}">
      <dgm:prSet/>
      <dgm:spPr/>
      <dgm:t>
        <a:bodyPr/>
        <a:lstStyle/>
        <a:p>
          <a:endParaRPr lang="en-AU">
            <a:latin typeface="Arial Nova" panose="020B0504020202020204" pitchFamily="34" charset="0"/>
          </a:endParaRPr>
        </a:p>
      </dgm:t>
    </dgm:pt>
    <dgm:pt modelId="{6AE7D20C-31F9-4D36-B194-893D5241484B}" type="sibTrans" cxnId="{6646B2D5-FE30-46E6-B927-BD0EAD11EA7A}">
      <dgm:prSet/>
      <dgm:spPr/>
      <dgm:t>
        <a:bodyPr/>
        <a:lstStyle/>
        <a:p>
          <a:endParaRPr lang="en-AU">
            <a:latin typeface="Arial Nova" panose="020B0504020202020204" pitchFamily="34" charset="0"/>
          </a:endParaRPr>
        </a:p>
      </dgm:t>
    </dgm:pt>
    <dgm:pt modelId="{8E3C58C6-6446-4065-A784-9BE2EA92F705}">
      <dgm:prSet/>
      <dgm:spPr/>
      <dgm:t>
        <a:bodyPr/>
        <a:lstStyle/>
        <a:p>
          <a:r>
            <a:rPr lang="en-AU" dirty="0">
              <a:latin typeface="Arial Nova" panose="020B0504020202020204" pitchFamily="34" charset="0"/>
            </a:rPr>
            <a:t>4.1 “The freedom to just be”</a:t>
          </a:r>
        </a:p>
      </dgm:t>
    </dgm:pt>
    <dgm:pt modelId="{D1326EF4-9A4A-4C8C-B178-804B7CDF9E81}" type="parTrans" cxnId="{A03CC1E5-D688-4723-9B52-33E556A972DF}">
      <dgm:prSet/>
      <dgm:spPr/>
      <dgm:t>
        <a:bodyPr/>
        <a:lstStyle/>
        <a:p>
          <a:endParaRPr lang="en-AU">
            <a:latin typeface="Arial Nova" panose="020B0504020202020204" pitchFamily="34" charset="0"/>
          </a:endParaRPr>
        </a:p>
      </dgm:t>
    </dgm:pt>
    <dgm:pt modelId="{64F97967-5853-4C94-80A9-8B88F48E1FF3}" type="sibTrans" cxnId="{A03CC1E5-D688-4723-9B52-33E556A972DF}">
      <dgm:prSet/>
      <dgm:spPr/>
      <dgm:t>
        <a:bodyPr/>
        <a:lstStyle/>
        <a:p>
          <a:endParaRPr lang="en-AU">
            <a:latin typeface="Arial Nova" panose="020B0504020202020204" pitchFamily="34" charset="0"/>
          </a:endParaRPr>
        </a:p>
      </dgm:t>
    </dgm:pt>
    <dgm:pt modelId="{D7628DB4-C48B-482D-BC85-AE02BCD7CDB5}">
      <dgm:prSet/>
      <dgm:spPr/>
      <dgm:t>
        <a:bodyPr/>
        <a:lstStyle/>
        <a:p>
          <a:r>
            <a:rPr lang="en-AU" dirty="0">
              <a:latin typeface="Arial Nova" panose="020B0504020202020204" pitchFamily="34" charset="0"/>
            </a:rPr>
            <a:t>4.2 “It’s an individual responsibility”</a:t>
          </a:r>
        </a:p>
      </dgm:t>
    </dgm:pt>
    <dgm:pt modelId="{8C56AEB4-FD6E-4D26-B9B3-DED63FD9475F}" type="parTrans" cxnId="{4E2E6ECE-3172-4A95-BD4D-2EF243785C8A}">
      <dgm:prSet/>
      <dgm:spPr/>
      <dgm:t>
        <a:bodyPr/>
        <a:lstStyle/>
        <a:p>
          <a:endParaRPr lang="en-AU">
            <a:latin typeface="Arial Nova" panose="020B0504020202020204" pitchFamily="34" charset="0"/>
          </a:endParaRPr>
        </a:p>
      </dgm:t>
    </dgm:pt>
    <dgm:pt modelId="{E50580D0-C847-420C-ACF8-D1CB8DD26F72}" type="sibTrans" cxnId="{4E2E6ECE-3172-4A95-BD4D-2EF243785C8A}">
      <dgm:prSet/>
      <dgm:spPr/>
      <dgm:t>
        <a:bodyPr/>
        <a:lstStyle/>
        <a:p>
          <a:endParaRPr lang="en-AU">
            <a:latin typeface="Arial Nova" panose="020B0504020202020204" pitchFamily="34" charset="0"/>
          </a:endParaRPr>
        </a:p>
      </dgm:t>
    </dgm:pt>
    <dgm:pt modelId="{74DB484C-C2CB-4C22-8A75-4F6ED765971E}">
      <dgm:prSet/>
      <dgm:spPr/>
      <dgm:t>
        <a:bodyPr/>
        <a:lstStyle/>
        <a:p>
          <a:r>
            <a:rPr lang="en-AU" dirty="0"/>
            <a:t>1.3 “I process information in a different way”</a:t>
          </a:r>
        </a:p>
      </dgm:t>
    </dgm:pt>
    <dgm:pt modelId="{405FE90A-DA72-444E-91A7-E351FADDACD8}" type="parTrans" cxnId="{A9BF24BC-E351-4593-A3DF-AEF4D13661B0}">
      <dgm:prSet/>
      <dgm:spPr/>
      <dgm:t>
        <a:bodyPr/>
        <a:lstStyle/>
        <a:p>
          <a:endParaRPr lang="en-AU"/>
        </a:p>
      </dgm:t>
    </dgm:pt>
    <dgm:pt modelId="{786955A3-35A3-420D-BEF3-5869BFB496FE}" type="sibTrans" cxnId="{A9BF24BC-E351-4593-A3DF-AEF4D13661B0}">
      <dgm:prSet/>
      <dgm:spPr/>
      <dgm:t>
        <a:bodyPr/>
        <a:lstStyle/>
        <a:p>
          <a:endParaRPr lang="en-AU"/>
        </a:p>
      </dgm:t>
    </dgm:pt>
    <dgm:pt modelId="{0443DA57-2080-40D9-A0DF-841FB9A33E36}">
      <dgm:prSet/>
      <dgm:spPr/>
      <dgm:t>
        <a:bodyPr/>
        <a:lstStyle/>
        <a:p>
          <a:r>
            <a:rPr lang="en-AU" dirty="0"/>
            <a:t>3.3 “It was okay to ask for more help”</a:t>
          </a:r>
        </a:p>
      </dgm:t>
    </dgm:pt>
    <dgm:pt modelId="{430F999D-EDE2-407D-8235-321007BDCA1F}" type="parTrans" cxnId="{6B8EF3DD-7A59-419D-A321-7B1932902F77}">
      <dgm:prSet/>
      <dgm:spPr/>
      <dgm:t>
        <a:bodyPr/>
        <a:lstStyle/>
        <a:p>
          <a:endParaRPr lang="en-AU"/>
        </a:p>
      </dgm:t>
    </dgm:pt>
    <dgm:pt modelId="{0DC51BBB-AC24-44F5-BA3F-F62722EE5B83}" type="sibTrans" cxnId="{6B8EF3DD-7A59-419D-A321-7B1932902F77}">
      <dgm:prSet/>
      <dgm:spPr/>
      <dgm:t>
        <a:bodyPr/>
        <a:lstStyle/>
        <a:p>
          <a:endParaRPr lang="en-AU"/>
        </a:p>
      </dgm:t>
    </dgm:pt>
    <dgm:pt modelId="{7FF7B2C0-C5A7-4504-93CB-C26A06EEBA7D}" type="pres">
      <dgm:prSet presAssocID="{A1FD00C8-5D01-4F51-9914-6E1FEC5401A1}" presName="diagram" presStyleCnt="0">
        <dgm:presLayoutVars>
          <dgm:chPref val="1"/>
          <dgm:dir/>
          <dgm:animOne val="branch"/>
          <dgm:animLvl val="lvl"/>
          <dgm:resizeHandles/>
        </dgm:presLayoutVars>
      </dgm:prSet>
      <dgm:spPr/>
    </dgm:pt>
    <dgm:pt modelId="{72BF0972-E8F7-41D2-9D7A-B1B158523DD9}" type="pres">
      <dgm:prSet presAssocID="{7805FCEE-556F-4C53-BA1D-D9B1386B4D9B}" presName="root" presStyleCnt="0"/>
      <dgm:spPr/>
    </dgm:pt>
    <dgm:pt modelId="{FEC2B6E8-E39D-4630-A01F-269A337440BF}" type="pres">
      <dgm:prSet presAssocID="{7805FCEE-556F-4C53-BA1D-D9B1386B4D9B}" presName="rootComposite" presStyleCnt="0"/>
      <dgm:spPr/>
    </dgm:pt>
    <dgm:pt modelId="{EE81A250-8D00-42DC-830A-3894DC1DE23E}" type="pres">
      <dgm:prSet presAssocID="{7805FCEE-556F-4C53-BA1D-D9B1386B4D9B}" presName="rootText" presStyleLbl="node1" presStyleIdx="0" presStyleCnt="4"/>
      <dgm:spPr/>
    </dgm:pt>
    <dgm:pt modelId="{ABDAEC6B-1E98-4BDD-AF7A-AB6CE1EB8465}" type="pres">
      <dgm:prSet presAssocID="{7805FCEE-556F-4C53-BA1D-D9B1386B4D9B}" presName="rootConnector" presStyleLbl="node1" presStyleIdx="0" presStyleCnt="4"/>
      <dgm:spPr/>
    </dgm:pt>
    <dgm:pt modelId="{EA7A67D2-EFBE-4BC6-94B3-E2CC8BFFDB98}" type="pres">
      <dgm:prSet presAssocID="{7805FCEE-556F-4C53-BA1D-D9B1386B4D9B}" presName="childShape" presStyleCnt="0"/>
      <dgm:spPr/>
    </dgm:pt>
    <dgm:pt modelId="{851A8245-3637-4FD5-87D9-30B6C7100664}" type="pres">
      <dgm:prSet presAssocID="{FAF78EF0-B5AA-428A-A81B-E4453AD46129}" presName="Name13" presStyleLbl="parChTrans1D2" presStyleIdx="0" presStyleCnt="10"/>
      <dgm:spPr/>
    </dgm:pt>
    <dgm:pt modelId="{F6E8F1E1-A4B1-4A3A-B689-F4A5D63CFA0E}" type="pres">
      <dgm:prSet presAssocID="{2A6CB1BD-0B93-4E50-9CF1-8AEB7E400C98}" presName="childText" presStyleLbl="bgAcc1" presStyleIdx="0" presStyleCnt="10">
        <dgm:presLayoutVars>
          <dgm:bulletEnabled val="1"/>
        </dgm:presLayoutVars>
      </dgm:prSet>
      <dgm:spPr/>
    </dgm:pt>
    <dgm:pt modelId="{9F01BE43-5A8C-40CA-9F3E-B45E0FE8C008}" type="pres">
      <dgm:prSet presAssocID="{8A877441-8CB1-4144-84DE-863FA5450DD7}" presName="Name13" presStyleLbl="parChTrans1D2" presStyleIdx="1" presStyleCnt="10"/>
      <dgm:spPr/>
    </dgm:pt>
    <dgm:pt modelId="{FD0AB095-A74A-41D6-B5E0-37C4F18E0321}" type="pres">
      <dgm:prSet presAssocID="{E9E2CAB0-527B-4A96-9E9C-B33791451244}" presName="childText" presStyleLbl="bgAcc1" presStyleIdx="1" presStyleCnt="10">
        <dgm:presLayoutVars>
          <dgm:bulletEnabled val="1"/>
        </dgm:presLayoutVars>
      </dgm:prSet>
      <dgm:spPr/>
    </dgm:pt>
    <dgm:pt modelId="{2D24820A-B557-4110-B294-5444C45FA8B1}" type="pres">
      <dgm:prSet presAssocID="{405FE90A-DA72-444E-91A7-E351FADDACD8}" presName="Name13" presStyleLbl="parChTrans1D2" presStyleIdx="2" presStyleCnt="10"/>
      <dgm:spPr/>
    </dgm:pt>
    <dgm:pt modelId="{EA0F07B1-3FE4-4BB9-8E9D-D48FA1D3D8E6}" type="pres">
      <dgm:prSet presAssocID="{74DB484C-C2CB-4C22-8A75-4F6ED765971E}" presName="childText" presStyleLbl="bgAcc1" presStyleIdx="2" presStyleCnt="10">
        <dgm:presLayoutVars>
          <dgm:bulletEnabled val="1"/>
        </dgm:presLayoutVars>
      </dgm:prSet>
      <dgm:spPr/>
    </dgm:pt>
    <dgm:pt modelId="{E17B8EE1-619C-4ADB-B394-892FA2C59BB4}" type="pres">
      <dgm:prSet presAssocID="{092E6436-171A-49D9-B915-A7D50ADED604}" presName="root" presStyleCnt="0"/>
      <dgm:spPr/>
    </dgm:pt>
    <dgm:pt modelId="{751B6203-B001-4278-B20A-561F30D49B13}" type="pres">
      <dgm:prSet presAssocID="{092E6436-171A-49D9-B915-A7D50ADED604}" presName="rootComposite" presStyleCnt="0"/>
      <dgm:spPr/>
    </dgm:pt>
    <dgm:pt modelId="{FD38BB8D-6BFB-4BF1-B5B5-9EDB5941F4BB}" type="pres">
      <dgm:prSet presAssocID="{092E6436-171A-49D9-B915-A7D50ADED604}" presName="rootText" presStyleLbl="node1" presStyleIdx="1" presStyleCnt="4"/>
      <dgm:spPr/>
    </dgm:pt>
    <dgm:pt modelId="{24D5E51D-EF80-42FB-BEB4-DF0D7DC5EE76}" type="pres">
      <dgm:prSet presAssocID="{092E6436-171A-49D9-B915-A7D50ADED604}" presName="rootConnector" presStyleLbl="node1" presStyleIdx="1" presStyleCnt="4"/>
      <dgm:spPr/>
    </dgm:pt>
    <dgm:pt modelId="{B845DCBB-90E7-4F79-9A7F-5279765E8359}" type="pres">
      <dgm:prSet presAssocID="{092E6436-171A-49D9-B915-A7D50ADED604}" presName="childShape" presStyleCnt="0"/>
      <dgm:spPr/>
    </dgm:pt>
    <dgm:pt modelId="{2C604D22-F59B-4EF8-8F43-A2140A121075}" type="pres">
      <dgm:prSet presAssocID="{FA56D29F-2B6C-467A-B629-AA0825648FE4}" presName="Name13" presStyleLbl="parChTrans1D2" presStyleIdx="3" presStyleCnt="10"/>
      <dgm:spPr/>
    </dgm:pt>
    <dgm:pt modelId="{FBCFDED6-FE78-40AD-ABEA-F06C93E220AB}" type="pres">
      <dgm:prSet presAssocID="{30BDC9C2-69D9-46CD-9A2D-97598CCD1E73}" presName="childText" presStyleLbl="bgAcc1" presStyleIdx="3" presStyleCnt="10">
        <dgm:presLayoutVars>
          <dgm:bulletEnabled val="1"/>
        </dgm:presLayoutVars>
      </dgm:prSet>
      <dgm:spPr/>
    </dgm:pt>
    <dgm:pt modelId="{83E6DB25-8010-4709-898F-BFC42E6DC6B6}" type="pres">
      <dgm:prSet presAssocID="{BED5EE1B-41AD-4CE3-BA93-EAE9383E4F74}" presName="Name13" presStyleLbl="parChTrans1D2" presStyleIdx="4" presStyleCnt="10"/>
      <dgm:spPr/>
    </dgm:pt>
    <dgm:pt modelId="{BBE98021-7628-4163-900C-4C58B40F3102}" type="pres">
      <dgm:prSet presAssocID="{4330DEB8-D4B4-4D24-BBD0-2DAEA2DF2A3C}" presName="childText" presStyleLbl="bgAcc1" presStyleIdx="4" presStyleCnt="10">
        <dgm:presLayoutVars>
          <dgm:bulletEnabled val="1"/>
        </dgm:presLayoutVars>
      </dgm:prSet>
      <dgm:spPr/>
    </dgm:pt>
    <dgm:pt modelId="{3E302AAA-1013-4BB0-B92D-12B7B0AFA2BC}" type="pres">
      <dgm:prSet presAssocID="{750BED3B-828A-4D38-BFD5-D5212F4D26FD}" presName="root" presStyleCnt="0"/>
      <dgm:spPr/>
    </dgm:pt>
    <dgm:pt modelId="{A4088553-863B-4468-8FAD-D23D3139FADA}" type="pres">
      <dgm:prSet presAssocID="{750BED3B-828A-4D38-BFD5-D5212F4D26FD}" presName="rootComposite" presStyleCnt="0"/>
      <dgm:spPr/>
    </dgm:pt>
    <dgm:pt modelId="{0A51B884-9100-4E3A-A2B7-CDD27476FCA5}" type="pres">
      <dgm:prSet presAssocID="{750BED3B-828A-4D38-BFD5-D5212F4D26FD}" presName="rootText" presStyleLbl="node1" presStyleIdx="2" presStyleCnt="4"/>
      <dgm:spPr/>
    </dgm:pt>
    <dgm:pt modelId="{0202EE93-B5B5-4E6E-83D5-51779C3BC57C}" type="pres">
      <dgm:prSet presAssocID="{750BED3B-828A-4D38-BFD5-D5212F4D26FD}" presName="rootConnector" presStyleLbl="node1" presStyleIdx="2" presStyleCnt="4"/>
      <dgm:spPr/>
    </dgm:pt>
    <dgm:pt modelId="{B6857A33-232F-485C-8567-72A2944971FE}" type="pres">
      <dgm:prSet presAssocID="{750BED3B-828A-4D38-BFD5-D5212F4D26FD}" presName="childShape" presStyleCnt="0"/>
      <dgm:spPr/>
    </dgm:pt>
    <dgm:pt modelId="{B027AEBF-3567-4C82-850D-C5895F9CA71D}" type="pres">
      <dgm:prSet presAssocID="{AFDCDAF2-CDF4-4F66-9882-0964C4286E93}" presName="Name13" presStyleLbl="parChTrans1D2" presStyleIdx="5" presStyleCnt="10"/>
      <dgm:spPr/>
    </dgm:pt>
    <dgm:pt modelId="{79DDB8D2-C6F5-43E6-AA55-BAB2B23AE9A3}" type="pres">
      <dgm:prSet presAssocID="{B7A9EC64-9112-4008-95F9-210BD4F6ABBB}" presName="childText" presStyleLbl="bgAcc1" presStyleIdx="5" presStyleCnt="10">
        <dgm:presLayoutVars>
          <dgm:bulletEnabled val="1"/>
        </dgm:presLayoutVars>
      </dgm:prSet>
      <dgm:spPr/>
    </dgm:pt>
    <dgm:pt modelId="{40B7A9D7-4D05-4E76-B8C4-96F041A5448E}" type="pres">
      <dgm:prSet presAssocID="{4DA2D4A7-E3FC-409B-888D-E5D6DE69BFC8}" presName="Name13" presStyleLbl="parChTrans1D2" presStyleIdx="6" presStyleCnt="10"/>
      <dgm:spPr/>
    </dgm:pt>
    <dgm:pt modelId="{47853B93-BCBE-46E2-B8E0-7F3604F7356F}" type="pres">
      <dgm:prSet presAssocID="{506F9580-E310-4EB5-9D14-CBED23F70D80}" presName="childText" presStyleLbl="bgAcc1" presStyleIdx="6" presStyleCnt="10">
        <dgm:presLayoutVars>
          <dgm:bulletEnabled val="1"/>
        </dgm:presLayoutVars>
      </dgm:prSet>
      <dgm:spPr/>
    </dgm:pt>
    <dgm:pt modelId="{7E1FCBDE-1765-46B0-99C2-48E535A21B2C}" type="pres">
      <dgm:prSet presAssocID="{430F999D-EDE2-407D-8235-321007BDCA1F}" presName="Name13" presStyleLbl="parChTrans1D2" presStyleIdx="7" presStyleCnt="10"/>
      <dgm:spPr/>
    </dgm:pt>
    <dgm:pt modelId="{09924583-EAD7-4C84-A7C2-D2247B0B6214}" type="pres">
      <dgm:prSet presAssocID="{0443DA57-2080-40D9-A0DF-841FB9A33E36}" presName="childText" presStyleLbl="bgAcc1" presStyleIdx="7" presStyleCnt="10">
        <dgm:presLayoutVars>
          <dgm:bulletEnabled val="1"/>
        </dgm:presLayoutVars>
      </dgm:prSet>
      <dgm:spPr/>
    </dgm:pt>
    <dgm:pt modelId="{4039C377-7A5D-4DEC-90E9-68CD1D28AD9B}" type="pres">
      <dgm:prSet presAssocID="{E75E4E06-0AB8-4FBF-8788-96FDC293EB2A}" presName="root" presStyleCnt="0"/>
      <dgm:spPr/>
    </dgm:pt>
    <dgm:pt modelId="{6D0B4482-251E-408F-8010-B4C08F489191}" type="pres">
      <dgm:prSet presAssocID="{E75E4E06-0AB8-4FBF-8788-96FDC293EB2A}" presName="rootComposite" presStyleCnt="0"/>
      <dgm:spPr/>
    </dgm:pt>
    <dgm:pt modelId="{4CA5940C-F14A-4AF5-BB3B-66E9EA420640}" type="pres">
      <dgm:prSet presAssocID="{E75E4E06-0AB8-4FBF-8788-96FDC293EB2A}" presName="rootText" presStyleLbl="node1" presStyleIdx="3" presStyleCnt="4"/>
      <dgm:spPr/>
    </dgm:pt>
    <dgm:pt modelId="{FDE76FB6-A776-42CC-A50D-342AE9119568}" type="pres">
      <dgm:prSet presAssocID="{E75E4E06-0AB8-4FBF-8788-96FDC293EB2A}" presName="rootConnector" presStyleLbl="node1" presStyleIdx="3" presStyleCnt="4"/>
      <dgm:spPr/>
    </dgm:pt>
    <dgm:pt modelId="{EB4DB2B2-5320-4E8C-866C-D9FBF38B9877}" type="pres">
      <dgm:prSet presAssocID="{E75E4E06-0AB8-4FBF-8788-96FDC293EB2A}" presName="childShape" presStyleCnt="0"/>
      <dgm:spPr/>
    </dgm:pt>
    <dgm:pt modelId="{03680959-B1B6-4DCE-8571-8562D5CBAA8C}" type="pres">
      <dgm:prSet presAssocID="{D1326EF4-9A4A-4C8C-B178-804B7CDF9E81}" presName="Name13" presStyleLbl="parChTrans1D2" presStyleIdx="8" presStyleCnt="10"/>
      <dgm:spPr/>
    </dgm:pt>
    <dgm:pt modelId="{206B10AD-0515-4275-B943-5DBEE248084A}" type="pres">
      <dgm:prSet presAssocID="{8E3C58C6-6446-4065-A784-9BE2EA92F705}" presName="childText" presStyleLbl="bgAcc1" presStyleIdx="8" presStyleCnt="10">
        <dgm:presLayoutVars>
          <dgm:bulletEnabled val="1"/>
        </dgm:presLayoutVars>
      </dgm:prSet>
      <dgm:spPr/>
    </dgm:pt>
    <dgm:pt modelId="{20C0D334-1483-4EFC-8435-8168944FE7F3}" type="pres">
      <dgm:prSet presAssocID="{8C56AEB4-FD6E-4D26-B9B3-DED63FD9475F}" presName="Name13" presStyleLbl="parChTrans1D2" presStyleIdx="9" presStyleCnt="10"/>
      <dgm:spPr/>
    </dgm:pt>
    <dgm:pt modelId="{1219CBB9-BAAD-45A2-8151-EBF330A8E188}" type="pres">
      <dgm:prSet presAssocID="{D7628DB4-C48B-482D-BC85-AE02BCD7CDB5}" presName="childText" presStyleLbl="bgAcc1" presStyleIdx="9" presStyleCnt="10">
        <dgm:presLayoutVars>
          <dgm:bulletEnabled val="1"/>
        </dgm:presLayoutVars>
      </dgm:prSet>
      <dgm:spPr/>
    </dgm:pt>
  </dgm:ptLst>
  <dgm:cxnLst>
    <dgm:cxn modelId="{49987000-A5E9-4B53-8A2D-49ED25BC7197}" srcId="{A1FD00C8-5D01-4F51-9914-6E1FEC5401A1}" destId="{750BED3B-828A-4D38-BFD5-D5212F4D26FD}" srcOrd="2" destOrd="0" parTransId="{7E00AC06-D286-4A4E-AA40-315958971DC6}" sibTransId="{2BD67AE2-4AFA-47A4-AB1C-A8C4E03A11F5}"/>
    <dgm:cxn modelId="{41829F04-8BA4-49E3-BA6E-F9A50B4EDBBB}" type="presOf" srcId="{A1FD00C8-5D01-4F51-9914-6E1FEC5401A1}" destId="{7FF7B2C0-C5A7-4504-93CB-C26A06EEBA7D}" srcOrd="0" destOrd="0" presId="urn:microsoft.com/office/officeart/2005/8/layout/hierarchy3"/>
    <dgm:cxn modelId="{7962BB07-41E7-48C1-9481-8D839F98BECF}" srcId="{750BED3B-828A-4D38-BFD5-D5212F4D26FD}" destId="{B7A9EC64-9112-4008-95F9-210BD4F6ABBB}" srcOrd="0" destOrd="0" parTransId="{AFDCDAF2-CDF4-4F66-9882-0964C4286E93}" sibTransId="{C9BD49C8-4E31-4D40-812C-8183BCA18AC0}"/>
    <dgm:cxn modelId="{D80D1624-DAEE-4CC1-BC41-2E8A265172F2}" type="presOf" srcId="{4DA2D4A7-E3FC-409B-888D-E5D6DE69BFC8}" destId="{40B7A9D7-4D05-4E76-B8C4-96F041A5448E}" srcOrd="0" destOrd="0" presId="urn:microsoft.com/office/officeart/2005/8/layout/hierarchy3"/>
    <dgm:cxn modelId="{27858F26-FB1D-4188-822F-E3F0B75AB729}" type="presOf" srcId="{AFDCDAF2-CDF4-4F66-9882-0964C4286E93}" destId="{B027AEBF-3567-4C82-850D-C5895F9CA71D}" srcOrd="0" destOrd="0" presId="urn:microsoft.com/office/officeart/2005/8/layout/hierarchy3"/>
    <dgm:cxn modelId="{C5838E31-BE89-4550-9866-F01E40CAFEC1}" type="presOf" srcId="{D1326EF4-9A4A-4C8C-B178-804B7CDF9E81}" destId="{03680959-B1B6-4DCE-8571-8562D5CBAA8C}" srcOrd="0" destOrd="0" presId="urn:microsoft.com/office/officeart/2005/8/layout/hierarchy3"/>
    <dgm:cxn modelId="{601D8B39-EE71-49D7-953D-A59755C53726}" type="presOf" srcId="{74DB484C-C2CB-4C22-8A75-4F6ED765971E}" destId="{EA0F07B1-3FE4-4BB9-8E9D-D48FA1D3D8E6}" srcOrd="0" destOrd="0" presId="urn:microsoft.com/office/officeart/2005/8/layout/hierarchy3"/>
    <dgm:cxn modelId="{5B9A323C-A2F6-4B2C-939F-7F5CEC600F07}" srcId="{A1FD00C8-5D01-4F51-9914-6E1FEC5401A1}" destId="{7805FCEE-556F-4C53-BA1D-D9B1386B4D9B}" srcOrd="0" destOrd="0" parTransId="{D39F3CFF-D908-4A3D-8700-D086B78B1A10}" sibTransId="{20124B5D-B4D8-4C60-994D-9C3882C630D5}"/>
    <dgm:cxn modelId="{EAA2E73D-836F-4CBC-AD48-58DFA36FFA9B}" type="presOf" srcId="{0443DA57-2080-40D9-A0DF-841FB9A33E36}" destId="{09924583-EAD7-4C84-A7C2-D2247B0B6214}" srcOrd="0" destOrd="0" presId="urn:microsoft.com/office/officeart/2005/8/layout/hierarchy3"/>
    <dgm:cxn modelId="{4058493E-FAB3-452D-BEC7-7C1E16B15374}" type="presOf" srcId="{E9E2CAB0-527B-4A96-9E9C-B33791451244}" destId="{FD0AB095-A74A-41D6-B5E0-37C4F18E0321}" srcOrd="0" destOrd="0" presId="urn:microsoft.com/office/officeart/2005/8/layout/hierarchy3"/>
    <dgm:cxn modelId="{A58DB35E-1A79-4F67-9771-6AC73525D9DD}" type="presOf" srcId="{7805FCEE-556F-4C53-BA1D-D9B1386B4D9B}" destId="{ABDAEC6B-1E98-4BDD-AF7A-AB6CE1EB8465}" srcOrd="1" destOrd="0" presId="urn:microsoft.com/office/officeart/2005/8/layout/hierarchy3"/>
    <dgm:cxn modelId="{B815355F-9871-4D5A-9B03-826BAE53F1DB}" type="presOf" srcId="{B7A9EC64-9112-4008-95F9-210BD4F6ABBB}" destId="{79DDB8D2-C6F5-43E6-AA55-BAB2B23AE9A3}" srcOrd="0" destOrd="0" presId="urn:microsoft.com/office/officeart/2005/8/layout/hierarchy3"/>
    <dgm:cxn modelId="{506D8767-841A-47FF-AE77-FB3DE01EF220}" srcId="{7805FCEE-556F-4C53-BA1D-D9B1386B4D9B}" destId="{2A6CB1BD-0B93-4E50-9CF1-8AEB7E400C98}" srcOrd="0" destOrd="0" parTransId="{FAF78EF0-B5AA-428A-A81B-E4453AD46129}" sibTransId="{DD1E7563-72A3-4B64-9477-E9089A3DDF93}"/>
    <dgm:cxn modelId="{49FF0C4A-C630-4CE6-9A61-F374494788A6}" type="presOf" srcId="{430F999D-EDE2-407D-8235-321007BDCA1F}" destId="{7E1FCBDE-1765-46B0-99C2-48E535A21B2C}" srcOrd="0" destOrd="0" presId="urn:microsoft.com/office/officeart/2005/8/layout/hierarchy3"/>
    <dgm:cxn modelId="{3682B350-2257-4EB6-B630-E5A6191F8909}" type="presOf" srcId="{FAF78EF0-B5AA-428A-A81B-E4453AD46129}" destId="{851A8245-3637-4FD5-87D9-30B6C7100664}" srcOrd="0" destOrd="0" presId="urn:microsoft.com/office/officeart/2005/8/layout/hierarchy3"/>
    <dgm:cxn modelId="{D774D555-A46B-4F94-9277-D84C4D884CAC}" srcId="{A1FD00C8-5D01-4F51-9914-6E1FEC5401A1}" destId="{092E6436-171A-49D9-B915-A7D50ADED604}" srcOrd="1" destOrd="0" parTransId="{8939D6DD-A586-4ED8-A18B-849F528C272F}" sibTransId="{76807A37-3E28-41A4-AAA0-2F9C2C040FD6}"/>
    <dgm:cxn modelId="{C62DB47B-AA64-4BCC-B227-13842EC1B810}" type="presOf" srcId="{FA56D29F-2B6C-467A-B629-AA0825648FE4}" destId="{2C604D22-F59B-4EF8-8F43-A2140A121075}" srcOrd="0" destOrd="0" presId="urn:microsoft.com/office/officeart/2005/8/layout/hierarchy3"/>
    <dgm:cxn modelId="{E63E517D-A757-4A03-8570-C334B4D0E6F7}" type="presOf" srcId="{750BED3B-828A-4D38-BFD5-D5212F4D26FD}" destId="{0202EE93-B5B5-4E6E-83D5-51779C3BC57C}" srcOrd="1" destOrd="0" presId="urn:microsoft.com/office/officeart/2005/8/layout/hierarchy3"/>
    <dgm:cxn modelId="{778F5E83-63D6-401C-A62C-77462CF27186}" type="presOf" srcId="{092E6436-171A-49D9-B915-A7D50ADED604}" destId="{FD38BB8D-6BFB-4BF1-B5B5-9EDB5941F4BB}" srcOrd="0" destOrd="0" presId="urn:microsoft.com/office/officeart/2005/8/layout/hierarchy3"/>
    <dgm:cxn modelId="{8CB58992-E93F-4CEB-B4BC-4CF2E6EF0486}" type="presOf" srcId="{092E6436-171A-49D9-B915-A7D50ADED604}" destId="{24D5E51D-EF80-42FB-BEB4-DF0D7DC5EE76}" srcOrd="1" destOrd="0" presId="urn:microsoft.com/office/officeart/2005/8/layout/hierarchy3"/>
    <dgm:cxn modelId="{8E723196-D2E0-414C-A176-5526D19053D1}" type="presOf" srcId="{BED5EE1B-41AD-4CE3-BA93-EAE9383E4F74}" destId="{83E6DB25-8010-4709-898F-BFC42E6DC6B6}" srcOrd="0" destOrd="0" presId="urn:microsoft.com/office/officeart/2005/8/layout/hierarchy3"/>
    <dgm:cxn modelId="{EA586E9A-8C57-4788-9C96-EF69188369E0}" type="presOf" srcId="{8E3C58C6-6446-4065-A784-9BE2EA92F705}" destId="{206B10AD-0515-4275-B943-5DBEE248084A}" srcOrd="0" destOrd="0" presId="urn:microsoft.com/office/officeart/2005/8/layout/hierarchy3"/>
    <dgm:cxn modelId="{9493A6A1-E680-4DDB-9C09-BCC70336A5A6}" type="presOf" srcId="{8A877441-8CB1-4144-84DE-863FA5450DD7}" destId="{9F01BE43-5A8C-40CA-9F3E-B45E0FE8C008}" srcOrd="0" destOrd="0" presId="urn:microsoft.com/office/officeart/2005/8/layout/hierarchy3"/>
    <dgm:cxn modelId="{55E550A3-910F-4298-8B9D-550630F1917A}" srcId="{7805FCEE-556F-4C53-BA1D-D9B1386B4D9B}" destId="{E9E2CAB0-527B-4A96-9E9C-B33791451244}" srcOrd="1" destOrd="0" parTransId="{8A877441-8CB1-4144-84DE-863FA5450DD7}" sibTransId="{8B5ACF45-1F46-4DCD-A616-77DB8261C370}"/>
    <dgm:cxn modelId="{956DFDAE-2515-4C99-B3E3-E6E00E485A31}" type="presOf" srcId="{405FE90A-DA72-444E-91A7-E351FADDACD8}" destId="{2D24820A-B557-4110-B294-5444C45FA8B1}" srcOrd="0" destOrd="0" presId="urn:microsoft.com/office/officeart/2005/8/layout/hierarchy3"/>
    <dgm:cxn modelId="{958936AF-DF8A-464F-8352-E334E7A0C0CE}" type="presOf" srcId="{7805FCEE-556F-4C53-BA1D-D9B1386B4D9B}" destId="{EE81A250-8D00-42DC-830A-3894DC1DE23E}" srcOrd="0" destOrd="0" presId="urn:microsoft.com/office/officeart/2005/8/layout/hierarchy3"/>
    <dgm:cxn modelId="{11BE51B0-01BC-4052-BA10-E597440A4B8F}" type="presOf" srcId="{2A6CB1BD-0B93-4E50-9CF1-8AEB7E400C98}" destId="{F6E8F1E1-A4B1-4A3A-B689-F4A5D63CFA0E}" srcOrd="0" destOrd="0" presId="urn:microsoft.com/office/officeart/2005/8/layout/hierarchy3"/>
    <dgm:cxn modelId="{25286DB7-C587-4500-AE23-87B90538981F}" srcId="{092E6436-171A-49D9-B915-A7D50ADED604}" destId="{4330DEB8-D4B4-4D24-BBD0-2DAEA2DF2A3C}" srcOrd="1" destOrd="0" parTransId="{BED5EE1B-41AD-4CE3-BA93-EAE9383E4F74}" sibTransId="{67DF2A16-5739-4A0F-A443-E3D5A0D36A38}"/>
    <dgm:cxn modelId="{426C38B8-CC9A-4DB3-AF51-D174E6E7EC28}" type="presOf" srcId="{4330DEB8-D4B4-4D24-BBD0-2DAEA2DF2A3C}" destId="{BBE98021-7628-4163-900C-4C58B40F3102}" srcOrd="0" destOrd="0" presId="urn:microsoft.com/office/officeart/2005/8/layout/hierarchy3"/>
    <dgm:cxn modelId="{A9BF24BC-E351-4593-A3DF-AEF4D13661B0}" srcId="{7805FCEE-556F-4C53-BA1D-D9B1386B4D9B}" destId="{74DB484C-C2CB-4C22-8A75-4F6ED765971E}" srcOrd="2" destOrd="0" parTransId="{405FE90A-DA72-444E-91A7-E351FADDACD8}" sibTransId="{786955A3-35A3-420D-BEF3-5869BFB496FE}"/>
    <dgm:cxn modelId="{387FA8C1-C57B-4537-A7DF-7738A8C0A899}" srcId="{A1FD00C8-5D01-4F51-9914-6E1FEC5401A1}" destId="{E75E4E06-0AB8-4FBF-8788-96FDC293EB2A}" srcOrd="3" destOrd="0" parTransId="{B86916AD-53AD-4E93-B242-DCCD441453AC}" sibTransId="{57312114-9307-493E-996C-46116A564CB7}"/>
    <dgm:cxn modelId="{939D90CB-0C80-495F-9DE4-31DA26FA1DE9}" type="presOf" srcId="{E75E4E06-0AB8-4FBF-8788-96FDC293EB2A}" destId="{FDE76FB6-A776-42CC-A50D-342AE9119568}" srcOrd="1" destOrd="0" presId="urn:microsoft.com/office/officeart/2005/8/layout/hierarchy3"/>
    <dgm:cxn modelId="{99C0CDCD-D721-46C2-95EF-56BC8CA012AB}" type="presOf" srcId="{D7628DB4-C48B-482D-BC85-AE02BCD7CDB5}" destId="{1219CBB9-BAAD-45A2-8151-EBF330A8E188}" srcOrd="0" destOrd="0" presId="urn:microsoft.com/office/officeart/2005/8/layout/hierarchy3"/>
    <dgm:cxn modelId="{4E2E6ECE-3172-4A95-BD4D-2EF243785C8A}" srcId="{E75E4E06-0AB8-4FBF-8788-96FDC293EB2A}" destId="{D7628DB4-C48B-482D-BC85-AE02BCD7CDB5}" srcOrd="1" destOrd="0" parTransId="{8C56AEB4-FD6E-4D26-B9B3-DED63FD9475F}" sibTransId="{E50580D0-C847-420C-ACF8-D1CB8DD26F72}"/>
    <dgm:cxn modelId="{6646B2D5-FE30-46E6-B927-BD0EAD11EA7A}" srcId="{750BED3B-828A-4D38-BFD5-D5212F4D26FD}" destId="{506F9580-E310-4EB5-9D14-CBED23F70D80}" srcOrd="1" destOrd="0" parTransId="{4DA2D4A7-E3FC-409B-888D-E5D6DE69BFC8}" sibTransId="{6AE7D20C-31F9-4D36-B194-893D5241484B}"/>
    <dgm:cxn modelId="{4F4D5CDC-E00A-42B9-AE18-2CCB54696682}" type="presOf" srcId="{750BED3B-828A-4D38-BFD5-D5212F4D26FD}" destId="{0A51B884-9100-4E3A-A2B7-CDD27476FCA5}" srcOrd="0" destOrd="0" presId="urn:microsoft.com/office/officeart/2005/8/layout/hierarchy3"/>
    <dgm:cxn modelId="{6B8EF3DD-7A59-419D-A321-7B1932902F77}" srcId="{750BED3B-828A-4D38-BFD5-D5212F4D26FD}" destId="{0443DA57-2080-40D9-A0DF-841FB9A33E36}" srcOrd="2" destOrd="0" parTransId="{430F999D-EDE2-407D-8235-321007BDCA1F}" sibTransId="{0DC51BBB-AC24-44F5-BA3F-F62722EE5B83}"/>
    <dgm:cxn modelId="{375217DF-15CE-4AE2-B69E-62FD9677A4A1}" srcId="{092E6436-171A-49D9-B915-A7D50ADED604}" destId="{30BDC9C2-69D9-46CD-9A2D-97598CCD1E73}" srcOrd="0" destOrd="0" parTransId="{FA56D29F-2B6C-467A-B629-AA0825648FE4}" sibTransId="{C6E0E187-5ECB-4C20-824F-EE72F7227075}"/>
    <dgm:cxn modelId="{52E63BE3-EC05-4928-B5DD-7445D9AFC320}" type="presOf" srcId="{506F9580-E310-4EB5-9D14-CBED23F70D80}" destId="{47853B93-BCBE-46E2-B8E0-7F3604F7356F}" srcOrd="0" destOrd="0" presId="urn:microsoft.com/office/officeart/2005/8/layout/hierarchy3"/>
    <dgm:cxn modelId="{A03CC1E5-D688-4723-9B52-33E556A972DF}" srcId="{E75E4E06-0AB8-4FBF-8788-96FDC293EB2A}" destId="{8E3C58C6-6446-4065-A784-9BE2EA92F705}" srcOrd="0" destOrd="0" parTransId="{D1326EF4-9A4A-4C8C-B178-804B7CDF9E81}" sibTransId="{64F97967-5853-4C94-80A9-8B88F48E1FF3}"/>
    <dgm:cxn modelId="{93C5A1F1-BE8D-4299-8402-62CFFC200EB1}" type="presOf" srcId="{30BDC9C2-69D9-46CD-9A2D-97598CCD1E73}" destId="{FBCFDED6-FE78-40AD-ABEA-F06C93E220AB}" srcOrd="0" destOrd="0" presId="urn:microsoft.com/office/officeart/2005/8/layout/hierarchy3"/>
    <dgm:cxn modelId="{9B7F77FC-EEBD-497F-9549-324CD98DC38B}" type="presOf" srcId="{8C56AEB4-FD6E-4D26-B9B3-DED63FD9475F}" destId="{20C0D334-1483-4EFC-8435-8168944FE7F3}" srcOrd="0" destOrd="0" presId="urn:microsoft.com/office/officeart/2005/8/layout/hierarchy3"/>
    <dgm:cxn modelId="{CF3BFFFF-0957-44D5-B26C-CA9F75AAFA61}" type="presOf" srcId="{E75E4E06-0AB8-4FBF-8788-96FDC293EB2A}" destId="{4CA5940C-F14A-4AF5-BB3B-66E9EA420640}" srcOrd="0" destOrd="0" presId="urn:microsoft.com/office/officeart/2005/8/layout/hierarchy3"/>
    <dgm:cxn modelId="{D5884C86-5BB6-4B73-967B-B931E0EFD04E}" type="presParOf" srcId="{7FF7B2C0-C5A7-4504-93CB-C26A06EEBA7D}" destId="{72BF0972-E8F7-41D2-9D7A-B1B158523DD9}" srcOrd="0" destOrd="0" presId="urn:microsoft.com/office/officeart/2005/8/layout/hierarchy3"/>
    <dgm:cxn modelId="{3545A399-7498-463B-BA13-FCEB794E73F6}" type="presParOf" srcId="{72BF0972-E8F7-41D2-9D7A-B1B158523DD9}" destId="{FEC2B6E8-E39D-4630-A01F-269A337440BF}" srcOrd="0" destOrd="0" presId="urn:microsoft.com/office/officeart/2005/8/layout/hierarchy3"/>
    <dgm:cxn modelId="{CAB79187-D40E-4294-A476-D1E8A35A7BDB}" type="presParOf" srcId="{FEC2B6E8-E39D-4630-A01F-269A337440BF}" destId="{EE81A250-8D00-42DC-830A-3894DC1DE23E}" srcOrd="0" destOrd="0" presId="urn:microsoft.com/office/officeart/2005/8/layout/hierarchy3"/>
    <dgm:cxn modelId="{F6C9243E-9DE8-4FC3-9372-CDC88E074BA9}" type="presParOf" srcId="{FEC2B6E8-E39D-4630-A01F-269A337440BF}" destId="{ABDAEC6B-1E98-4BDD-AF7A-AB6CE1EB8465}" srcOrd="1" destOrd="0" presId="urn:microsoft.com/office/officeart/2005/8/layout/hierarchy3"/>
    <dgm:cxn modelId="{B32005E4-F822-458C-8B56-E5820C364B66}" type="presParOf" srcId="{72BF0972-E8F7-41D2-9D7A-B1B158523DD9}" destId="{EA7A67D2-EFBE-4BC6-94B3-E2CC8BFFDB98}" srcOrd="1" destOrd="0" presId="urn:microsoft.com/office/officeart/2005/8/layout/hierarchy3"/>
    <dgm:cxn modelId="{79FB863C-A046-4714-B197-1BB2EA001A3D}" type="presParOf" srcId="{EA7A67D2-EFBE-4BC6-94B3-E2CC8BFFDB98}" destId="{851A8245-3637-4FD5-87D9-30B6C7100664}" srcOrd="0" destOrd="0" presId="urn:microsoft.com/office/officeart/2005/8/layout/hierarchy3"/>
    <dgm:cxn modelId="{4FE9E951-41B4-4206-9B8A-3027513A6D27}" type="presParOf" srcId="{EA7A67D2-EFBE-4BC6-94B3-E2CC8BFFDB98}" destId="{F6E8F1E1-A4B1-4A3A-B689-F4A5D63CFA0E}" srcOrd="1" destOrd="0" presId="urn:microsoft.com/office/officeart/2005/8/layout/hierarchy3"/>
    <dgm:cxn modelId="{AC46B1BD-8CD7-42CB-950D-E117DFAC862E}" type="presParOf" srcId="{EA7A67D2-EFBE-4BC6-94B3-E2CC8BFFDB98}" destId="{9F01BE43-5A8C-40CA-9F3E-B45E0FE8C008}" srcOrd="2" destOrd="0" presId="urn:microsoft.com/office/officeart/2005/8/layout/hierarchy3"/>
    <dgm:cxn modelId="{F45AC530-4F88-47D4-9899-32359EE3F1EE}" type="presParOf" srcId="{EA7A67D2-EFBE-4BC6-94B3-E2CC8BFFDB98}" destId="{FD0AB095-A74A-41D6-B5E0-37C4F18E0321}" srcOrd="3" destOrd="0" presId="urn:microsoft.com/office/officeart/2005/8/layout/hierarchy3"/>
    <dgm:cxn modelId="{25C384C6-CC80-4D2F-9275-40C10A02FF15}" type="presParOf" srcId="{EA7A67D2-EFBE-4BC6-94B3-E2CC8BFFDB98}" destId="{2D24820A-B557-4110-B294-5444C45FA8B1}" srcOrd="4" destOrd="0" presId="urn:microsoft.com/office/officeart/2005/8/layout/hierarchy3"/>
    <dgm:cxn modelId="{954ABBEC-903A-4E69-B51C-515EFFE087C6}" type="presParOf" srcId="{EA7A67D2-EFBE-4BC6-94B3-E2CC8BFFDB98}" destId="{EA0F07B1-3FE4-4BB9-8E9D-D48FA1D3D8E6}" srcOrd="5" destOrd="0" presId="urn:microsoft.com/office/officeart/2005/8/layout/hierarchy3"/>
    <dgm:cxn modelId="{E7CF7CB6-0C13-4C65-895A-D8BF8EBF11BE}" type="presParOf" srcId="{7FF7B2C0-C5A7-4504-93CB-C26A06EEBA7D}" destId="{E17B8EE1-619C-4ADB-B394-892FA2C59BB4}" srcOrd="1" destOrd="0" presId="urn:microsoft.com/office/officeart/2005/8/layout/hierarchy3"/>
    <dgm:cxn modelId="{BAC285F9-30B2-47C2-8083-9F6B6B24C3B4}" type="presParOf" srcId="{E17B8EE1-619C-4ADB-B394-892FA2C59BB4}" destId="{751B6203-B001-4278-B20A-561F30D49B13}" srcOrd="0" destOrd="0" presId="urn:microsoft.com/office/officeart/2005/8/layout/hierarchy3"/>
    <dgm:cxn modelId="{84D7E4E7-B7A4-484C-B455-20767E2F2518}" type="presParOf" srcId="{751B6203-B001-4278-B20A-561F30D49B13}" destId="{FD38BB8D-6BFB-4BF1-B5B5-9EDB5941F4BB}" srcOrd="0" destOrd="0" presId="urn:microsoft.com/office/officeart/2005/8/layout/hierarchy3"/>
    <dgm:cxn modelId="{885865FD-7CBD-4B73-A45C-33C1C045C66B}" type="presParOf" srcId="{751B6203-B001-4278-B20A-561F30D49B13}" destId="{24D5E51D-EF80-42FB-BEB4-DF0D7DC5EE76}" srcOrd="1" destOrd="0" presId="urn:microsoft.com/office/officeart/2005/8/layout/hierarchy3"/>
    <dgm:cxn modelId="{743CA9CB-334E-40D0-BAB3-8892513AD03A}" type="presParOf" srcId="{E17B8EE1-619C-4ADB-B394-892FA2C59BB4}" destId="{B845DCBB-90E7-4F79-9A7F-5279765E8359}" srcOrd="1" destOrd="0" presId="urn:microsoft.com/office/officeart/2005/8/layout/hierarchy3"/>
    <dgm:cxn modelId="{D0352AA4-766A-4B7B-A9C1-3EB80FDFA52A}" type="presParOf" srcId="{B845DCBB-90E7-4F79-9A7F-5279765E8359}" destId="{2C604D22-F59B-4EF8-8F43-A2140A121075}" srcOrd="0" destOrd="0" presId="urn:microsoft.com/office/officeart/2005/8/layout/hierarchy3"/>
    <dgm:cxn modelId="{1470F972-1F9C-444C-8E37-E7265F5EE58F}" type="presParOf" srcId="{B845DCBB-90E7-4F79-9A7F-5279765E8359}" destId="{FBCFDED6-FE78-40AD-ABEA-F06C93E220AB}" srcOrd="1" destOrd="0" presId="urn:microsoft.com/office/officeart/2005/8/layout/hierarchy3"/>
    <dgm:cxn modelId="{100335A4-5EBF-490D-BA78-8D963A557054}" type="presParOf" srcId="{B845DCBB-90E7-4F79-9A7F-5279765E8359}" destId="{83E6DB25-8010-4709-898F-BFC42E6DC6B6}" srcOrd="2" destOrd="0" presId="urn:microsoft.com/office/officeart/2005/8/layout/hierarchy3"/>
    <dgm:cxn modelId="{70E5688E-1898-4556-BB44-F2691252DB9A}" type="presParOf" srcId="{B845DCBB-90E7-4F79-9A7F-5279765E8359}" destId="{BBE98021-7628-4163-900C-4C58B40F3102}" srcOrd="3" destOrd="0" presId="urn:microsoft.com/office/officeart/2005/8/layout/hierarchy3"/>
    <dgm:cxn modelId="{865959B4-0F2E-4B24-9199-2FB70D008D03}" type="presParOf" srcId="{7FF7B2C0-C5A7-4504-93CB-C26A06EEBA7D}" destId="{3E302AAA-1013-4BB0-B92D-12B7B0AFA2BC}" srcOrd="2" destOrd="0" presId="urn:microsoft.com/office/officeart/2005/8/layout/hierarchy3"/>
    <dgm:cxn modelId="{27DFE199-D43A-408D-85FA-16A6A4E21DF7}" type="presParOf" srcId="{3E302AAA-1013-4BB0-B92D-12B7B0AFA2BC}" destId="{A4088553-863B-4468-8FAD-D23D3139FADA}" srcOrd="0" destOrd="0" presId="urn:microsoft.com/office/officeart/2005/8/layout/hierarchy3"/>
    <dgm:cxn modelId="{68519048-DAE0-45D7-9AEE-941FF9D8D5C3}" type="presParOf" srcId="{A4088553-863B-4468-8FAD-D23D3139FADA}" destId="{0A51B884-9100-4E3A-A2B7-CDD27476FCA5}" srcOrd="0" destOrd="0" presId="urn:microsoft.com/office/officeart/2005/8/layout/hierarchy3"/>
    <dgm:cxn modelId="{7447DBB2-0387-4BA3-AE97-A3AECE677EF8}" type="presParOf" srcId="{A4088553-863B-4468-8FAD-D23D3139FADA}" destId="{0202EE93-B5B5-4E6E-83D5-51779C3BC57C}" srcOrd="1" destOrd="0" presId="urn:microsoft.com/office/officeart/2005/8/layout/hierarchy3"/>
    <dgm:cxn modelId="{3E012536-AA14-4A3E-8E25-7F3EA16F3478}" type="presParOf" srcId="{3E302AAA-1013-4BB0-B92D-12B7B0AFA2BC}" destId="{B6857A33-232F-485C-8567-72A2944971FE}" srcOrd="1" destOrd="0" presId="urn:microsoft.com/office/officeart/2005/8/layout/hierarchy3"/>
    <dgm:cxn modelId="{2AEFC7DF-50C6-485A-A958-B4B179544750}" type="presParOf" srcId="{B6857A33-232F-485C-8567-72A2944971FE}" destId="{B027AEBF-3567-4C82-850D-C5895F9CA71D}" srcOrd="0" destOrd="0" presId="urn:microsoft.com/office/officeart/2005/8/layout/hierarchy3"/>
    <dgm:cxn modelId="{95776EE7-7A1D-4236-99C8-1DC1D720D3B2}" type="presParOf" srcId="{B6857A33-232F-485C-8567-72A2944971FE}" destId="{79DDB8D2-C6F5-43E6-AA55-BAB2B23AE9A3}" srcOrd="1" destOrd="0" presId="urn:microsoft.com/office/officeart/2005/8/layout/hierarchy3"/>
    <dgm:cxn modelId="{02626B71-150A-4D31-B067-7CA39B42CC27}" type="presParOf" srcId="{B6857A33-232F-485C-8567-72A2944971FE}" destId="{40B7A9D7-4D05-4E76-B8C4-96F041A5448E}" srcOrd="2" destOrd="0" presId="urn:microsoft.com/office/officeart/2005/8/layout/hierarchy3"/>
    <dgm:cxn modelId="{72B63FF1-E280-4383-8B4A-CBF4B416BF63}" type="presParOf" srcId="{B6857A33-232F-485C-8567-72A2944971FE}" destId="{47853B93-BCBE-46E2-B8E0-7F3604F7356F}" srcOrd="3" destOrd="0" presId="urn:microsoft.com/office/officeart/2005/8/layout/hierarchy3"/>
    <dgm:cxn modelId="{7E70A9AC-DF3B-4563-A88D-92D29C3F686F}" type="presParOf" srcId="{B6857A33-232F-485C-8567-72A2944971FE}" destId="{7E1FCBDE-1765-46B0-99C2-48E535A21B2C}" srcOrd="4" destOrd="0" presId="urn:microsoft.com/office/officeart/2005/8/layout/hierarchy3"/>
    <dgm:cxn modelId="{B7110C64-4086-4C56-99A3-534CCEF5989A}" type="presParOf" srcId="{B6857A33-232F-485C-8567-72A2944971FE}" destId="{09924583-EAD7-4C84-A7C2-D2247B0B6214}" srcOrd="5" destOrd="0" presId="urn:microsoft.com/office/officeart/2005/8/layout/hierarchy3"/>
    <dgm:cxn modelId="{9F01308E-D633-4EA5-ADF5-124FB1A3ABA6}" type="presParOf" srcId="{7FF7B2C0-C5A7-4504-93CB-C26A06EEBA7D}" destId="{4039C377-7A5D-4DEC-90E9-68CD1D28AD9B}" srcOrd="3" destOrd="0" presId="urn:microsoft.com/office/officeart/2005/8/layout/hierarchy3"/>
    <dgm:cxn modelId="{6A6BC58B-FC0A-4E9F-A866-D102B814AE72}" type="presParOf" srcId="{4039C377-7A5D-4DEC-90E9-68CD1D28AD9B}" destId="{6D0B4482-251E-408F-8010-B4C08F489191}" srcOrd="0" destOrd="0" presId="urn:microsoft.com/office/officeart/2005/8/layout/hierarchy3"/>
    <dgm:cxn modelId="{964158C2-8E35-428F-B067-A716757842B9}" type="presParOf" srcId="{6D0B4482-251E-408F-8010-B4C08F489191}" destId="{4CA5940C-F14A-4AF5-BB3B-66E9EA420640}" srcOrd="0" destOrd="0" presId="urn:microsoft.com/office/officeart/2005/8/layout/hierarchy3"/>
    <dgm:cxn modelId="{79CADE32-A5E1-434A-9085-3F32FB5E40F4}" type="presParOf" srcId="{6D0B4482-251E-408F-8010-B4C08F489191}" destId="{FDE76FB6-A776-42CC-A50D-342AE9119568}" srcOrd="1" destOrd="0" presId="urn:microsoft.com/office/officeart/2005/8/layout/hierarchy3"/>
    <dgm:cxn modelId="{C041AF7A-CEDE-4459-8DDC-91E1FB6A81C8}" type="presParOf" srcId="{4039C377-7A5D-4DEC-90E9-68CD1D28AD9B}" destId="{EB4DB2B2-5320-4E8C-866C-D9FBF38B9877}" srcOrd="1" destOrd="0" presId="urn:microsoft.com/office/officeart/2005/8/layout/hierarchy3"/>
    <dgm:cxn modelId="{83011ADE-F8ED-47EC-BF08-B4632ADFECDB}" type="presParOf" srcId="{EB4DB2B2-5320-4E8C-866C-D9FBF38B9877}" destId="{03680959-B1B6-4DCE-8571-8562D5CBAA8C}" srcOrd="0" destOrd="0" presId="urn:microsoft.com/office/officeart/2005/8/layout/hierarchy3"/>
    <dgm:cxn modelId="{0EE2E12F-419B-4CB6-B482-4F4475A5BE14}" type="presParOf" srcId="{EB4DB2B2-5320-4E8C-866C-D9FBF38B9877}" destId="{206B10AD-0515-4275-B943-5DBEE248084A}" srcOrd="1" destOrd="0" presId="urn:microsoft.com/office/officeart/2005/8/layout/hierarchy3"/>
    <dgm:cxn modelId="{C45DB210-C0C3-4517-A796-58F0E4A30780}" type="presParOf" srcId="{EB4DB2B2-5320-4E8C-866C-D9FBF38B9877}" destId="{20C0D334-1483-4EFC-8435-8168944FE7F3}" srcOrd="2" destOrd="0" presId="urn:microsoft.com/office/officeart/2005/8/layout/hierarchy3"/>
    <dgm:cxn modelId="{9EB38B1A-26EC-4F74-B4DD-503DD24AB8D6}" type="presParOf" srcId="{EB4DB2B2-5320-4E8C-866C-D9FBF38B9877}" destId="{1219CBB9-BAAD-45A2-8151-EBF330A8E188}"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1A250-8D00-42DC-830A-3894DC1DE23E}">
      <dsp:nvSpPr>
        <dsp:cNvPr id="0" name=""/>
        <dsp:cNvSpPr/>
      </dsp:nvSpPr>
      <dsp:spPr>
        <a:xfrm>
          <a:off x="1488" y="678077"/>
          <a:ext cx="1710531" cy="855265"/>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AU" sz="1300" kern="1200" dirty="0">
              <a:solidFill>
                <a:schemeClr val="tx1"/>
              </a:solidFill>
              <a:latin typeface="Arial Nova" panose="020B0504020202020204" pitchFamily="34" charset="0"/>
            </a:rPr>
            <a:t>1. “My disability is something that people just don’t have a clue about”</a:t>
          </a:r>
        </a:p>
      </dsp:txBody>
      <dsp:txXfrm>
        <a:off x="26538" y="703127"/>
        <a:ext cx="1660431" cy="805165"/>
      </dsp:txXfrm>
    </dsp:sp>
    <dsp:sp modelId="{851A8245-3637-4FD5-87D9-30B6C7100664}">
      <dsp:nvSpPr>
        <dsp:cNvPr id="0" name=""/>
        <dsp:cNvSpPr/>
      </dsp:nvSpPr>
      <dsp:spPr>
        <a:xfrm>
          <a:off x="172541" y="1533343"/>
          <a:ext cx="171053" cy="641449"/>
        </a:xfrm>
        <a:custGeom>
          <a:avLst/>
          <a:gdLst/>
          <a:ahLst/>
          <a:cxnLst/>
          <a:rect l="0" t="0" r="0" b="0"/>
          <a:pathLst>
            <a:path>
              <a:moveTo>
                <a:pt x="0" y="0"/>
              </a:moveTo>
              <a:lnTo>
                <a:pt x="0" y="641449"/>
              </a:lnTo>
              <a:lnTo>
                <a:pt x="171053" y="64144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E8F1E1-A4B1-4A3A-B689-F4A5D63CFA0E}">
      <dsp:nvSpPr>
        <dsp:cNvPr id="0" name=""/>
        <dsp:cNvSpPr/>
      </dsp:nvSpPr>
      <dsp:spPr>
        <a:xfrm>
          <a:off x="343594" y="1747159"/>
          <a:ext cx="1368424" cy="85526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Arial Nova" panose="020B0504020202020204" pitchFamily="34" charset="0"/>
            </a:rPr>
            <a:t>1.1 “Being profoundly misunderstood”</a:t>
          </a:r>
        </a:p>
      </dsp:txBody>
      <dsp:txXfrm>
        <a:off x="368644" y="1772209"/>
        <a:ext cx="1318324" cy="805165"/>
      </dsp:txXfrm>
    </dsp:sp>
    <dsp:sp modelId="{E15C2190-BA5F-4E16-BB36-831BE390E99B}">
      <dsp:nvSpPr>
        <dsp:cNvPr id="0" name=""/>
        <dsp:cNvSpPr/>
      </dsp:nvSpPr>
      <dsp:spPr>
        <a:xfrm>
          <a:off x="172541" y="1533343"/>
          <a:ext cx="171053" cy="1710531"/>
        </a:xfrm>
        <a:custGeom>
          <a:avLst/>
          <a:gdLst/>
          <a:ahLst/>
          <a:cxnLst/>
          <a:rect l="0" t="0" r="0" b="0"/>
          <a:pathLst>
            <a:path>
              <a:moveTo>
                <a:pt x="0" y="0"/>
              </a:moveTo>
              <a:lnTo>
                <a:pt x="0" y="1710531"/>
              </a:lnTo>
              <a:lnTo>
                <a:pt x="171053" y="171053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EE8D9A-089D-403B-8023-F77E47427F80}">
      <dsp:nvSpPr>
        <dsp:cNvPr id="0" name=""/>
        <dsp:cNvSpPr/>
      </dsp:nvSpPr>
      <dsp:spPr>
        <a:xfrm>
          <a:off x="343594" y="2816241"/>
          <a:ext cx="1368424" cy="85526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Arial Nova" panose="020B0504020202020204" pitchFamily="34" charset="0"/>
            </a:rPr>
            <a:t>1.2 “Fear of not being believed”</a:t>
          </a:r>
        </a:p>
      </dsp:txBody>
      <dsp:txXfrm>
        <a:off x="368644" y="2841291"/>
        <a:ext cx="1318324" cy="805165"/>
      </dsp:txXfrm>
    </dsp:sp>
    <dsp:sp modelId="{9F01BE43-5A8C-40CA-9F3E-B45E0FE8C008}">
      <dsp:nvSpPr>
        <dsp:cNvPr id="0" name=""/>
        <dsp:cNvSpPr/>
      </dsp:nvSpPr>
      <dsp:spPr>
        <a:xfrm>
          <a:off x="172541" y="1533343"/>
          <a:ext cx="171053" cy="2779613"/>
        </a:xfrm>
        <a:custGeom>
          <a:avLst/>
          <a:gdLst/>
          <a:ahLst/>
          <a:cxnLst/>
          <a:rect l="0" t="0" r="0" b="0"/>
          <a:pathLst>
            <a:path>
              <a:moveTo>
                <a:pt x="0" y="0"/>
              </a:moveTo>
              <a:lnTo>
                <a:pt x="0" y="2779613"/>
              </a:lnTo>
              <a:lnTo>
                <a:pt x="171053" y="277961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0AB095-A74A-41D6-B5E0-37C4F18E0321}">
      <dsp:nvSpPr>
        <dsp:cNvPr id="0" name=""/>
        <dsp:cNvSpPr/>
      </dsp:nvSpPr>
      <dsp:spPr>
        <a:xfrm>
          <a:off x="343594" y="3885323"/>
          <a:ext cx="1368424" cy="85526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Arial Nova" panose="020B0504020202020204" pitchFamily="34" charset="0"/>
            </a:rPr>
            <a:t>1.3 “Autistic people are never just autistic”</a:t>
          </a:r>
        </a:p>
      </dsp:txBody>
      <dsp:txXfrm>
        <a:off x="368644" y="3910373"/>
        <a:ext cx="1318324" cy="805165"/>
      </dsp:txXfrm>
    </dsp:sp>
    <dsp:sp modelId="{FD38BB8D-6BFB-4BF1-B5B5-9EDB5941F4BB}">
      <dsp:nvSpPr>
        <dsp:cNvPr id="0" name=""/>
        <dsp:cNvSpPr/>
      </dsp:nvSpPr>
      <dsp:spPr>
        <a:xfrm>
          <a:off x="2139652" y="678077"/>
          <a:ext cx="1710531" cy="855265"/>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AU" sz="1300" kern="1200" dirty="0">
              <a:solidFill>
                <a:schemeClr val="tx1"/>
              </a:solidFill>
              <a:latin typeface="Arial Nova" panose="020B0504020202020204" pitchFamily="34" charset="0"/>
            </a:rPr>
            <a:t>2. “The system is really stacked against you”</a:t>
          </a:r>
        </a:p>
      </dsp:txBody>
      <dsp:txXfrm>
        <a:off x="2164702" y="703127"/>
        <a:ext cx="1660431" cy="805165"/>
      </dsp:txXfrm>
    </dsp:sp>
    <dsp:sp modelId="{2C604D22-F59B-4EF8-8F43-A2140A121075}">
      <dsp:nvSpPr>
        <dsp:cNvPr id="0" name=""/>
        <dsp:cNvSpPr/>
      </dsp:nvSpPr>
      <dsp:spPr>
        <a:xfrm>
          <a:off x="2310705" y="1533343"/>
          <a:ext cx="171053" cy="641449"/>
        </a:xfrm>
        <a:custGeom>
          <a:avLst/>
          <a:gdLst/>
          <a:ahLst/>
          <a:cxnLst/>
          <a:rect l="0" t="0" r="0" b="0"/>
          <a:pathLst>
            <a:path>
              <a:moveTo>
                <a:pt x="0" y="0"/>
              </a:moveTo>
              <a:lnTo>
                <a:pt x="0" y="641449"/>
              </a:lnTo>
              <a:lnTo>
                <a:pt x="171053" y="64144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CFDED6-FE78-40AD-ABEA-F06C93E220AB}">
      <dsp:nvSpPr>
        <dsp:cNvPr id="0" name=""/>
        <dsp:cNvSpPr/>
      </dsp:nvSpPr>
      <dsp:spPr>
        <a:xfrm>
          <a:off x="2481758" y="1747159"/>
          <a:ext cx="1368424" cy="85526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Arial Nova" panose="020B0504020202020204" pitchFamily="34" charset="0"/>
            </a:rPr>
            <a:t>2.1 University being inaccessible</a:t>
          </a:r>
        </a:p>
      </dsp:txBody>
      <dsp:txXfrm>
        <a:off x="2506808" y="1772209"/>
        <a:ext cx="1318324" cy="805165"/>
      </dsp:txXfrm>
    </dsp:sp>
    <dsp:sp modelId="{83E6DB25-8010-4709-898F-BFC42E6DC6B6}">
      <dsp:nvSpPr>
        <dsp:cNvPr id="0" name=""/>
        <dsp:cNvSpPr/>
      </dsp:nvSpPr>
      <dsp:spPr>
        <a:xfrm>
          <a:off x="2310705" y="1533343"/>
          <a:ext cx="171053" cy="1710531"/>
        </a:xfrm>
        <a:custGeom>
          <a:avLst/>
          <a:gdLst/>
          <a:ahLst/>
          <a:cxnLst/>
          <a:rect l="0" t="0" r="0" b="0"/>
          <a:pathLst>
            <a:path>
              <a:moveTo>
                <a:pt x="0" y="0"/>
              </a:moveTo>
              <a:lnTo>
                <a:pt x="0" y="1710531"/>
              </a:lnTo>
              <a:lnTo>
                <a:pt x="171053" y="171053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E98021-7628-4163-900C-4C58B40F3102}">
      <dsp:nvSpPr>
        <dsp:cNvPr id="0" name=""/>
        <dsp:cNvSpPr/>
      </dsp:nvSpPr>
      <dsp:spPr>
        <a:xfrm>
          <a:off x="2481758" y="2816241"/>
          <a:ext cx="1368424" cy="85526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Arial Nova" panose="020B0504020202020204" pitchFamily="34" charset="0"/>
            </a:rPr>
            <a:t>2.2 Unequal power dynamics</a:t>
          </a:r>
        </a:p>
      </dsp:txBody>
      <dsp:txXfrm>
        <a:off x="2506808" y="2841291"/>
        <a:ext cx="1318324" cy="805165"/>
      </dsp:txXfrm>
    </dsp:sp>
    <dsp:sp modelId="{0A51B884-9100-4E3A-A2B7-CDD27476FCA5}">
      <dsp:nvSpPr>
        <dsp:cNvPr id="0" name=""/>
        <dsp:cNvSpPr/>
      </dsp:nvSpPr>
      <dsp:spPr>
        <a:xfrm>
          <a:off x="4277816" y="678077"/>
          <a:ext cx="1710531" cy="855265"/>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AU" sz="1300" kern="1200" dirty="0">
              <a:solidFill>
                <a:schemeClr val="tx1"/>
              </a:solidFill>
              <a:latin typeface="Arial Nova" panose="020B0504020202020204" pitchFamily="34" charset="0"/>
            </a:rPr>
            <a:t>3. The onus is on autistic students</a:t>
          </a:r>
        </a:p>
      </dsp:txBody>
      <dsp:txXfrm>
        <a:off x="4302866" y="703127"/>
        <a:ext cx="1660431" cy="805165"/>
      </dsp:txXfrm>
    </dsp:sp>
    <dsp:sp modelId="{B027AEBF-3567-4C82-850D-C5895F9CA71D}">
      <dsp:nvSpPr>
        <dsp:cNvPr id="0" name=""/>
        <dsp:cNvSpPr/>
      </dsp:nvSpPr>
      <dsp:spPr>
        <a:xfrm>
          <a:off x="4448869" y="1533343"/>
          <a:ext cx="171053" cy="641449"/>
        </a:xfrm>
        <a:custGeom>
          <a:avLst/>
          <a:gdLst/>
          <a:ahLst/>
          <a:cxnLst/>
          <a:rect l="0" t="0" r="0" b="0"/>
          <a:pathLst>
            <a:path>
              <a:moveTo>
                <a:pt x="0" y="0"/>
              </a:moveTo>
              <a:lnTo>
                <a:pt x="0" y="641449"/>
              </a:lnTo>
              <a:lnTo>
                <a:pt x="171053" y="64144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DDB8D2-C6F5-43E6-AA55-BAB2B23AE9A3}">
      <dsp:nvSpPr>
        <dsp:cNvPr id="0" name=""/>
        <dsp:cNvSpPr/>
      </dsp:nvSpPr>
      <dsp:spPr>
        <a:xfrm>
          <a:off x="4619922" y="1747159"/>
          <a:ext cx="1368424" cy="85526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Arial Nova" panose="020B0504020202020204" pitchFamily="34" charset="0"/>
            </a:rPr>
            <a:t>3.1 To advocate for their own support needs</a:t>
          </a:r>
        </a:p>
      </dsp:txBody>
      <dsp:txXfrm>
        <a:off x="4644972" y="1772209"/>
        <a:ext cx="1318324" cy="805165"/>
      </dsp:txXfrm>
    </dsp:sp>
    <dsp:sp modelId="{40B7A9D7-4D05-4E76-B8C4-96F041A5448E}">
      <dsp:nvSpPr>
        <dsp:cNvPr id="0" name=""/>
        <dsp:cNvSpPr/>
      </dsp:nvSpPr>
      <dsp:spPr>
        <a:xfrm>
          <a:off x="4448869" y="1533343"/>
          <a:ext cx="171053" cy="1710531"/>
        </a:xfrm>
        <a:custGeom>
          <a:avLst/>
          <a:gdLst/>
          <a:ahLst/>
          <a:cxnLst/>
          <a:rect l="0" t="0" r="0" b="0"/>
          <a:pathLst>
            <a:path>
              <a:moveTo>
                <a:pt x="0" y="0"/>
              </a:moveTo>
              <a:lnTo>
                <a:pt x="0" y="1710531"/>
              </a:lnTo>
              <a:lnTo>
                <a:pt x="171053" y="171053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853B93-BCBE-46E2-B8E0-7F3604F7356F}">
      <dsp:nvSpPr>
        <dsp:cNvPr id="0" name=""/>
        <dsp:cNvSpPr/>
      </dsp:nvSpPr>
      <dsp:spPr>
        <a:xfrm>
          <a:off x="4619922" y="2816241"/>
          <a:ext cx="1368424" cy="85526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Arial Nova" panose="020B0504020202020204" pitchFamily="34" charset="0"/>
            </a:rPr>
            <a:t>3.2 Advocacy came at a cost</a:t>
          </a:r>
        </a:p>
      </dsp:txBody>
      <dsp:txXfrm>
        <a:off x="4644972" y="2841291"/>
        <a:ext cx="1318324" cy="805165"/>
      </dsp:txXfrm>
    </dsp:sp>
    <dsp:sp modelId="{4CA5940C-F14A-4AF5-BB3B-66E9EA420640}">
      <dsp:nvSpPr>
        <dsp:cNvPr id="0" name=""/>
        <dsp:cNvSpPr/>
      </dsp:nvSpPr>
      <dsp:spPr>
        <a:xfrm>
          <a:off x="6415980" y="678077"/>
          <a:ext cx="1710531" cy="855265"/>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AU" sz="1300" kern="1200" dirty="0">
              <a:solidFill>
                <a:schemeClr val="tx1"/>
              </a:solidFill>
              <a:latin typeface="Arial Nova" panose="020B0504020202020204" pitchFamily="34" charset="0"/>
            </a:rPr>
            <a:t>4. “Grit and stubbornness”</a:t>
          </a:r>
        </a:p>
      </dsp:txBody>
      <dsp:txXfrm>
        <a:off x="6441030" y="703127"/>
        <a:ext cx="1660431" cy="805165"/>
      </dsp:txXfrm>
    </dsp:sp>
    <dsp:sp modelId="{03680959-B1B6-4DCE-8571-8562D5CBAA8C}">
      <dsp:nvSpPr>
        <dsp:cNvPr id="0" name=""/>
        <dsp:cNvSpPr/>
      </dsp:nvSpPr>
      <dsp:spPr>
        <a:xfrm>
          <a:off x="6587033" y="1533343"/>
          <a:ext cx="171053" cy="641449"/>
        </a:xfrm>
        <a:custGeom>
          <a:avLst/>
          <a:gdLst/>
          <a:ahLst/>
          <a:cxnLst/>
          <a:rect l="0" t="0" r="0" b="0"/>
          <a:pathLst>
            <a:path>
              <a:moveTo>
                <a:pt x="0" y="0"/>
              </a:moveTo>
              <a:lnTo>
                <a:pt x="0" y="641449"/>
              </a:lnTo>
              <a:lnTo>
                <a:pt x="171053" y="64144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6B10AD-0515-4275-B943-5DBEE248084A}">
      <dsp:nvSpPr>
        <dsp:cNvPr id="0" name=""/>
        <dsp:cNvSpPr/>
      </dsp:nvSpPr>
      <dsp:spPr>
        <a:xfrm>
          <a:off x="6758086" y="1747159"/>
          <a:ext cx="1368424" cy="85526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Arial Nova" panose="020B0504020202020204" pitchFamily="34" charset="0"/>
            </a:rPr>
            <a:t>4.1 “[Making] my study work for me”</a:t>
          </a:r>
        </a:p>
      </dsp:txBody>
      <dsp:txXfrm>
        <a:off x="6783136" y="1772209"/>
        <a:ext cx="1318324" cy="805165"/>
      </dsp:txXfrm>
    </dsp:sp>
    <dsp:sp modelId="{20C0D334-1483-4EFC-8435-8168944FE7F3}">
      <dsp:nvSpPr>
        <dsp:cNvPr id="0" name=""/>
        <dsp:cNvSpPr/>
      </dsp:nvSpPr>
      <dsp:spPr>
        <a:xfrm>
          <a:off x="6587033" y="1533343"/>
          <a:ext cx="171053" cy="1710531"/>
        </a:xfrm>
        <a:custGeom>
          <a:avLst/>
          <a:gdLst/>
          <a:ahLst/>
          <a:cxnLst/>
          <a:rect l="0" t="0" r="0" b="0"/>
          <a:pathLst>
            <a:path>
              <a:moveTo>
                <a:pt x="0" y="0"/>
              </a:moveTo>
              <a:lnTo>
                <a:pt x="0" y="1710531"/>
              </a:lnTo>
              <a:lnTo>
                <a:pt x="171053" y="171053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19CBB9-BAAD-45A2-8151-EBF330A8E188}">
      <dsp:nvSpPr>
        <dsp:cNvPr id="0" name=""/>
        <dsp:cNvSpPr/>
      </dsp:nvSpPr>
      <dsp:spPr>
        <a:xfrm>
          <a:off x="6758086" y="2816241"/>
          <a:ext cx="1368424" cy="85526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Arial Nova" panose="020B0504020202020204" pitchFamily="34" charset="0"/>
            </a:rPr>
            <a:t>4.2 Caring and advocating for other marginalised students</a:t>
          </a:r>
        </a:p>
      </dsp:txBody>
      <dsp:txXfrm>
        <a:off x="6783136" y="2841291"/>
        <a:ext cx="1318324" cy="805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1A250-8D00-42DC-830A-3894DC1DE23E}">
      <dsp:nvSpPr>
        <dsp:cNvPr id="0" name=""/>
        <dsp:cNvSpPr/>
      </dsp:nvSpPr>
      <dsp:spPr>
        <a:xfrm>
          <a:off x="1488" y="678077"/>
          <a:ext cx="1710531" cy="855265"/>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AU" sz="1300" kern="1200" dirty="0">
              <a:solidFill>
                <a:schemeClr val="tx1"/>
              </a:solidFill>
              <a:latin typeface="Arial Nova" panose="020B0504020202020204" pitchFamily="34" charset="0"/>
            </a:rPr>
            <a:t>1. “I had to fight really hard to get through”</a:t>
          </a:r>
        </a:p>
      </dsp:txBody>
      <dsp:txXfrm>
        <a:off x="26538" y="703127"/>
        <a:ext cx="1660431" cy="805165"/>
      </dsp:txXfrm>
    </dsp:sp>
    <dsp:sp modelId="{851A8245-3637-4FD5-87D9-30B6C7100664}">
      <dsp:nvSpPr>
        <dsp:cNvPr id="0" name=""/>
        <dsp:cNvSpPr/>
      </dsp:nvSpPr>
      <dsp:spPr>
        <a:xfrm>
          <a:off x="172541" y="1533343"/>
          <a:ext cx="171053" cy="641449"/>
        </a:xfrm>
        <a:custGeom>
          <a:avLst/>
          <a:gdLst/>
          <a:ahLst/>
          <a:cxnLst/>
          <a:rect l="0" t="0" r="0" b="0"/>
          <a:pathLst>
            <a:path>
              <a:moveTo>
                <a:pt x="0" y="0"/>
              </a:moveTo>
              <a:lnTo>
                <a:pt x="0" y="641449"/>
              </a:lnTo>
              <a:lnTo>
                <a:pt x="171053" y="64144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E8F1E1-A4B1-4A3A-B689-F4A5D63CFA0E}">
      <dsp:nvSpPr>
        <dsp:cNvPr id="0" name=""/>
        <dsp:cNvSpPr/>
      </dsp:nvSpPr>
      <dsp:spPr>
        <a:xfrm>
          <a:off x="343594" y="1747159"/>
          <a:ext cx="1368424" cy="85526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Arial Nova" panose="020B0504020202020204" pitchFamily="34" charset="0"/>
            </a:rPr>
            <a:t>1.1 “I have had a pretty rough life”</a:t>
          </a:r>
        </a:p>
      </dsp:txBody>
      <dsp:txXfrm>
        <a:off x="368644" y="1772209"/>
        <a:ext cx="1318324" cy="805165"/>
      </dsp:txXfrm>
    </dsp:sp>
    <dsp:sp modelId="{9F01BE43-5A8C-40CA-9F3E-B45E0FE8C008}">
      <dsp:nvSpPr>
        <dsp:cNvPr id="0" name=""/>
        <dsp:cNvSpPr/>
      </dsp:nvSpPr>
      <dsp:spPr>
        <a:xfrm>
          <a:off x="172541" y="1533343"/>
          <a:ext cx="171053" cy="1710531"/>
        </a:xfrm>
        <a:custGeom>
          <a:avLst/>
          <a:gdLst/>
          <a:ahLst/>
          <a:cxnLst/>
          <a:rect l="0" t="0" r="0" b="0"/>
          <a:pathLst>
            <a:path>
              <a:moveTo>
                <a:pt x="0" y="0"/>
              </a:moveTo>
              <a:lnTo>
                <a:pt x="0" y="1710531"/>
              </a:lnTo>
              <a:lnTo>
                <a:pt x="171053" y="171053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0AB095-A74A-41D6-B5E0-37C4F18E0321}">
      <dsp:nvSpPr>
        <dsp:cNvPr id="0" name=""/>
        <dsp:cNvSpPr/>
      </dsp:nvSpPr>
      <dsp:spPr>
        <a:xfrm>
          <a:off x="343594" y="2816241"/>
          <a:ext cx="1368424" cy="85526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Arial Nova" panose="020B0504020202020204" pitchFamily="34" charset="0"/>
            </a:rPr>
            <a:t>1.2 “A sensory nightmare”</a:t>
          </a:r>
        </a:p>
      </dsp:txBody>
      <dsp:txXfrm>
        <a:off x="368644" y="2841291"/>
        <a:ext cx="1318324" cy="805165"/>
      </dsp:txXfrm>
    </dsp:sp>
    <dsp:sp modelId="{2D24820A-B557-4110-B294-5444C45FA8B1}">
      <dsp:nvSpPr>
        <dsp:cNvPr id="0" name=""/>
        <dsp:cNvSpPr/>
      </dsp:nvSpPr>
      <dsp:spPr>
        <a:xfrm>
          <a:off x="172541" y="1533343"/>
          <a:ext cx="171053" cy="2779613"/>
        </a:xfrm>
        <a:custGeom>
          <a:avLst/>
          <a:gdLst/>
          <a:ahLst/>
          <a:cxnLst/>
          <a:rect l="0" t="0" r="0" b="0"/>
          <a:pathLst>
            <a:path>
              <a:moveTo>
                <a:pt x="0" y="0"/>
              </a:moveTo>
              <a:lnTo>
                <a:pt x="0" y="2779613"/>
              </a:lnTo>
              <a:lnTo>
                <a:pt x="171053" y="277961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0F07B1-3FE4-4BB9-8E9D-D48FA1D3D8E6}">
      <dsp:nvSpPr>
        <dsp:cNvPr id="0" name=""/>
        <dsp:cNvSpPr/>
      </dsp:nvSpPr>
      <dsp:spPr>
        <a:xfrm>
          <a:off x="343594" y="3885323"/>
          <a:ext cx="1368424" cy="85526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AU" sz="1200" kern="1200" dirty="0"/>
            <a:t>1.3 “I process information in a different way”</a:t>
          </a:r>
        </a:p>
      </dsp:txBody>
      <dsp:txXfrm>
        <a:off x="368644" y="3910373"/>
        <a:ext cx="1318324" cy="805165"/>
      </dsp:txXfrm>
    </dsp:sp>
    <dsp:sp modelId="{FD38BB8D-6BFB-4BF1-B5B5-9EDB5941F4BB}">
      <dsp:nvSpPr>
        <dsp:cNvPr id="0" name=""/>
        <dsp:cNvSpPr/>
      </dsp:nvSpPr>
      <dsp:spPr>
        <a:xfrm>
          <a:off x="2139652" y="678077"/>
          <a:ext cx="1710531" cy="855265"/>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AU" sz="1300" kern="1200" dirty="0">
              <a:solidFill>
                <a:schemeClr val="tx1"/>
              </a:solidFill>
              <a:latin typeface="Arial Nova" panose="020B0504020202020204" pitchFamily="34" charset="0"/>
            </a:rPr>
            <a:t>2. “Took me a lot longer to make sense of the system”</a:t>
          </a:r>
        </a:p>
      </dsp:txBody>
      <dsp:txXfrm>
        <a:off x="2164702" y="703127"/>
        <a:ext cx="1660431" cy="805165"/>
      </dsp:txXfrm>
    </dsp:sp>
    <dsp:sp modelId="{2C604D22-F59B-4EF8-8F43-A2140A121075}">
      <dsp:nvSpPr>
        <dsp:cNvPr id="0" name=""/>
        <dsp:cNvSpPr/>
      </dsp:nvSpPr>
      <dsp:spPr>
        <a:xfrm>
          <a:off x="2310705" y="1533343"/>
          <a:ext cx="171053" cy="641449"/>
        </a:xfrm>
        <a:custGeom>
          <a:avLst/>
          <a:gdLst/>
          <a:ahLst/>
          <a:cxnLst/>
          <a:rect l="0" t="0" r="0" b="0"/>
          <a:pathLst>
            <a:path>
              <a:moveTo>
                <a:pt x="0" y="0"/>
              </a:moveTo>
              <a:lnTo>
                <a:pt x="0" y="641449"/>
              </a:lnTo>
              <a:lnTo>
                <a:pt x="171053" y="64144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CFDED6-FE78-40AD-ABEA-F06C93E220AB}">
      <dsp:nvSpPr>
        <dsp:cNvPr id="0" name=""/>
        <dsp:cNvSpPr/>
      </dsp:nvSpPr>
      <dsp:spPr>
        <a:xfrm>
          <a:off x="2481758" y="1747159"/>
          <a:ext cx="1368424" cy="85526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Arial Nova" panose="020B0504020202020204" pitchFamily="34" charset="0"/>
            </a:rPr>
            <a:t>2.1 “You hit </a:t>
          </a:r>
          <a:r>
            <a:rPr lang="en-AU" sz="1200" kern="1200" dirty="0" err="1">
              <a:latin typeface="Arial Nova" panose="020B0504020202020204" pitchFamily="34" charset="0"/>
            </a:rPr>
            <a:t>uni</a:t>
          </a:r>
          <a:r>
            <a:rPr lang="en-AU" sz="1200" kern="1200" dirty="0">
              <a:latin typeface="Arial Nova" panose="020B0504020202020204" pitchFamily="34" charset="0"/>
            </a:rPr>
            <a:t> and you’re on your own”</a:t>
          </a:r>
        </a:p>
      </dsp:txBody>
      <dsp:txXfrm>
        <a:off x="2506808" y="1772209"/>
        <a:ext cx="1318324" cy="805165"/>
      </dsp:txXfrm>
    </dsp:sp>
    <dsp:sp modelId="{83E6DB25-8010-4709-898F-BFC42E6DC6B6}">
      <dsp:nvSpPr>
        <dsp:cNvPr id="0" name=""/>
        <dsp:cNvSpPr/>
      </dsp:nvSpPr>
      <dsp:spPr>
        <a:xfrm>
          <a:off x="2310705" y="1533343"/>
          <a:ext cx="171053" cy="1710531"/>
        </a:xfrm>
        <a:custGeom>
          <a:avLst/>
          <a:gdLst/>
          <a:ahLst/>
          <a:cxnLst/>
          <a:rect l="0" t="0" r="0" b="0"/>
          <a:pathLst>
            <a:path>
              <a:moveTo>
                <a:pt x="0" y="0"/>
              </a:moveTo>
              <a:lnTo>
                <a:pt x="0" y="1710531"/>
              </a:lnTo>
              <a:lnTo>
                <a:pt x="171053" y="171053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BE98021-7628-4163-900C-4C58B40F3102}">
      <dsp:nvSpPr>
        <dsp:cNvPr id="0" name=""/>
        <dsp:cNvSpPr/>
      </dsp:nvSpPr>
      <dsp:spPr>
        <a:xfrm>
          <a:off x="2481758" y="2816241"/>
          <a:ext cx="1368424" cy="85526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Arial Nova" panose="020B0504020202020204" pitchFamily="34" charset="0"/>
            </a:rPr>
            <a:t>2.2 “There were a lot of unwritten rules”</a:t>
          </a:r>
        </a:p>
      </dsp:txBody>
      <dsp:txXfrm>
        <a:off x="2506808" y="2841291"/>
        <a:ext cx="1318324" cy="805165"/>
      </dsp:txXfrm>
    </dsp:sp>
    <dsp:sp modelId="{0A51B884-9100-4E3A-A2B7-CDD27476FCA5}">
      <dsp:nvSpPr>
        <dsp:cNvPr id="0" name=""/>
        <dsp:cNvSpPr/>
      </dsp:nvSpPr>
      <dsp:spPr>
        <a:xfrm>
          <a:off x="4277816" y="678077"/>
          <a:ext cx="1710531" cy="855265"/>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AU" sz="1300" kern="1200" dirty="0">
              <a:solidFill>
                <a:schemeClr val="tx1"/>
              </a:solidFill>
              <a:latin typeface="Arial Nova" panose="020B0504020202020204" pitchFamily="34" charset="0"/>
            </a:rPr>
            <a:t>3. Fostering an enabling environment</a:t>
          </a:r>
        </a:p>
      </dsp:txBody>
      <dsp:txXfrm>
        <a:off x="4302866" y="703127"/>
        <a:ext cx="1660431" cy="805165"/>
      </dsp:txXfrm>
    </dsp:sp>
    <dsp:sp modelId="{B027AEBF-3567-4C82-850D-C5895F9CA71D}">
      <dsp:nvSpPr>
        <dsp:cNvPr id="0" name=""/>
        <dsp:cNvSpPr/>
      </dsp:nvSpPr>
      <dsp:spPr>
        <a:xfrm>
          <a:off x="4448869" y="1533343"/>
          <a:ext cx="171053" cy="641449"/>
        </a:xfrm>
        <a:custGeom>
          <a:avLst/>
          <a:gdLst/>
          <a:ahLst/>
          <a:cxnLst/>
          <a:rect l="0" t="0" r="0" b="0"/>
          <a:pathLst>
            <a:path>
              <a:moveTo>
                <a:pt x="0" y="0"/>
              </a:moveTo>
              <a:lnTo>
                <a:pt x="0" y="641449"/>
              </a:lnTo>
              <a:lnTo>
                <a:pt x="171053" y="64144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DDB8D2-C6F5-43E6-AA55-BAB2B23AE9A3}">
      <dsp:nvSpPr>
        <dsp:cNvPr id="0" name=""/>
        <dsp:cNvSpPr/>
      </dsp:nvSpPr>
      <dsp:spPr>
        <a:xfrm>
          <a:off x="4619922" y="1747159"/>
          <a:ext cx="1368424" cy="85526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Arial Nova" panose="020B0504020202020204" pitchFamily="34" charset="0"/>
            </a:rPr>
            <a:t>3.1 “Induction into university life”</a:t>
          </a:r>
        </a:p>
      </dsp:txBody>
      <dsp:txXfrm>
        <a:off x="4644972" y="1772209"/>
        <a:ext cx="1318324" cy="805165"/>
      </dsp:txXfrm>
    </dsp:sp>
    <dsp:sp modelId="{40B7A9D7-4D05-4E76-B8C4-96F041A5448E}">
      <dsp:nvSpPr>
        <dsp:cNvPr id="0" name=""/>
        <dsp:cNvSpPr/>
      </dsp:nvSpPr>
      <dsp:spPr>
        <a:xfrm>
          <a:off x="4448869" y="1533343"/>
          <a:ext cx="171053" cy="1710531"/>
        </a:xfrm>
        <a:custGeom>
          <a:avLst/>
          <a:gdLst/>
          <a:ahLst/>
          <a:cxnLst/>
          <a:rect l="0" t="0" r="0" b="0"/>
          <a:pathLst>
            <a:path>
              <a:moveTo>
                <a:pt x="0" y="0"/>
              </a:moveTo>
              <a:lnTo>
                <a:pt x="0" y="1710531"/>
              </a:lnTo>
              <a:lnTo>
                <a:pt x="171053" y="171053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853B93-BCBE-46E2-B8E0-7F3604F7356F}">
      <dsp:nvSpPr>
        <dsp:cNvPr id="0" name=""/>
        <dsp:cNvSpPr/>
      </dsp:nvSpPr>
      <dsp:spPr>
        <a:xfrm>
          <a:off x="4619922" y="2816241"/>
          <a:ext cx="1368424" cy="85526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Arial Nova" panose="020B0504020202020204" pitchFamily="34" charset="0"/>
            </a:rPr>
            <a:t>3.2 “Normalising alternative forms of communication and assessments”</a:t>
          </a:r>
        </a:p>
      </dsp:txBody>
      <dsp:txXfrm>
        <a:off x="4644972" y="2841291"/>
        <a:ext cx="1318324" cy="805165"/>
      </dsp:txXfrm>
    </dsp:sp>
    <dsp:sp modelId="{7E1FCBDE-1765-46B0-99C2-48E535A21B2C}">
      <dsp:nvSpPr>
        <dsp:cNvPr id="0" name=""/>
        <dsp:cNvSpPr/>
      </dsp:nvSpPr>
      <dsp:spPr>
        <a:xfrm>
          <a:off x="4448869" y="1533343"/>
          <a:ext cx="171053" cy="2779613"/>
        </a:xfrm>
        <a:custGeom>
          <a:avLst/>
          <a:gdLst/>
          <a:ahLst/>
          <a:cxnLst/>
          <a:rect l="0" t="0" r="0" b="0"/>
          <a:pathLst>
            <a:path>
              <a:moveTo>
                <a:pt x="0" y="0"/>
              </a:moveTo>
              <a:lnTo>
                <a:pt x="0" y="2779613"/>
              </a:lnTo>
              <a:lnTo>
                <a:pt x="171053" y="277961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924583-EAD7-4C84-A7C2-D2247B0B6214}">
      <dsp:nvSpPr>
        <dsp:cNvPr id="0" name=""/>
        <dsp:cNvSpPr/>
      </dsp:nvSpPr>
      <dsp:spPr>
        <a:xfrm>
          <a:off x="4619922" y="3885323"/>
          <a:ext cx="1368424" cy="85526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AU" sz="1200" kern="1200" dirty="0"/>
            <a:t>3.3 “It was okay to ask for more help”</a:t>
          </a:r>
        </a:p>
      </dsp:txBody>
      <dsp:txXfrm>
        <a:off x="4644972" y="3910373"/>
        <a:ext cx="1318324" cy="805165"/>
      </dsp:txXfrm>
    </dsp:sp>
    <dsp:sp modelId="{4CA5940C-F14A-4AF5-BB3B-66E9EA420640}">
      <dsp:nvSpPr>
        <dsp:cNvPr id="0" name=""/>
        <dsp:cNvSpPr/>
      </dsp:nvSpPr>
      <dsp:spPr>
        <a:xfrm>
          <a:off x="6415980" y="678077"/>
          <a:ext cx="1710531" cy="855265"/>
        </a:xfrm>
        <a:prstGeom prst="roundRect">
          <a:avLst>
            <a:gd name="adj" fmla="val 10000"/>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AU" sz="1300" kern="1200" dirty="0">
              <a:solidFill>
                <a:schemeClr val="tx1"/>
              </a:solidFill>
              <a:latin typeface="Arial Nova" panose="020B0504020202020204" pitchFamily="34" charset="0"/>
            </a:rPr>
            <a:t>4. Building a sense of belonging</a:t>
          </a:r>
        </a:p>
      </dsp:txBody>
      <dsp:txXfrm>
        <a:off x="6441030" y="703127"/>
        <a:ext cx="1660431" cy="805165"/>
      </dsp:txXfrm>
    </dsp:sp>
    <dsp:sp modelId="{03680959-B1B6-4DCE-8571-8562D5CBAA8C}">
      <dsp:nvSpPr>
        <dsp:cNvPr id="0" name=""/>
        <dsp:cNvSpPr/>
      </dsp:nvSpPr>
      <dsp:spPr>
        <a:xfrm>
          <a:off x="6587033" y="1533343"/>
          <a:ext cx="171053" cy="641449"/>
        </a:xfrm>
        <a:custGeom>
          <a:avLst/>
          <a:gdLst/>
          <a:ahLst/>
          <a:cxnLst/>
          <a:rect l="0" t="0" r="0" b="0"/>
          <a:pathLst>
            <a:path>
              <a:moveTo>
                <a:pt x="0" y="0"/>
              </a:moveTo>
              <a:lnTo>
                <a:pt x="0" y="641449"/>
              </a:lnTo>
              <a:lnTo>
                <a:pt x="171053" y="641449"/>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6B10AD-0515-4275-B943-5DBEE248084A}">
      <dsp:nvSpPr>
        <dsp:cNvPr id="0" name=""/>
        <dsp:cNvSpPr/>
      </dsp:nvSpPr>
      <dsp:spPr>
        <a:xfrm>
          <a:off x="6758086" y="1747159"/>
          <a:ext cx="1368424" cy="85526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Arial Nova" panose="020B0504020202020204" pitchFamily="34" charset="0"/>
            </a:rPr>
            <a:t>4.1 “The freedom to just be”</a:t>
          </a:r>
        </a:p>
      </dsp:txBody>
      <dsp:txXfrm>
        <a:off x="6783136" y="1772209"/>
        <a:ext cx="1318324" cy="805165"/>
      </dsp:txXfrm>
    </dsp:sp>
    <dsp:sp modelId="{20C0D334-1483-4EFC-8435-8168944FE7F3}">
      <dsp:nvSpPr>
        <dsp:cNvPr id="0" name=""/>
        <dsp:cNvSpPr/>
      </dsp:nvSpPr>
      <dsp:spPr>
        <a:xfrm>
          <a:off x="6587033" y="1533343"/>
          <a:ext cx="171053" cy="1710531"/>
        </a:xfrm>
        <a:custGeom>
          <a:avLst/>
          <a:gdLst/>
          <a:ahLst/>
          <a:cxnLst/>
          <a:rect l="0" t="0" r="0" b="0"/>
          <a:pathLst>
            <a:path>
              <a:moveTo>
                <a:pt x="0" y="0"/>
              </a:moveTo>
              <a:lnTo>
                <a:pt x="0" y="1710531"/>
              </a:lnTo>
              <a:lnTo>
                <a:pt x="171053" y="1710531"/>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19CBB9-BAAD-45A2-8151-EBF330A8E188}">
      <dsp:nvSpPr>
        <dsp:cNvPr id="0" name=""/>
        <dsp:cNvSpPr/>
      </dsp:nvSpPr>
      <dsp:spPr>
        <a:xfrm>
          <a:off x="6758086" y="2816241"/>
          <a:ext cx="1368424" cy="855265"/>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AU" sz="1200" kern="1200" dirty="0">
              <a:latin typeface="Arial Nova" panose="020B0504020202020204" pitchFamily="34" charset="0"/>
            </a:rPr>
            <a:t>4.2 “It’s an individual responsibility”</a:t>
          </a:r>
        </a:p>
      </dsp:txBody>
      <dsp:txXfrm>
        <a:off x="6783136" y="2841291"/>
        <a:ext cx="1318324" cy="8051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4021138" y="0"/>
            <a:ext cx="3076575" cy="512763"/>
          </a:xfrm>
          <a:prstGeom prst="rect">
            <a:avLst/>
          </a:prstGeom>
        </p:spPr>
        <p:txBody>
          <a:bodyPr vert="horz" lIns="91440" tIns="45720" rIns="91440" bIns="45720" rtlCol="0"/>
          <a:lstStyle>
            <a:lvl1pPr algn="r">
              <a:defRPr sz="1200"/>
            </a:lvl1pPr>
          </a:lstStyle>
          <a:p>
            <a:fld id="{96C6AA85-543A-49BD-AAEA-D8BCB9E3072D}" type="datetimeFigureOut">
              <a:rPr lang="en-AU" smtClean="0"/>
              <a:t>5/04/2024</a:t>
            </a:fld>
            <a:endParaRPr lang="en-AU"/>
          </a:p>
        </p:txBody>
      </p:sp>
      <p:sp>
        <p:nvSpPr>
          <p:cNvPr id="4" name="Footer Placeholder 3"/>
          <p:cNvSpPr>
            <a:spLocks noGrp="1"/>
          </p:cNvSpPr>
          <p:nvPr>
            <p:ph type="ftr" sz="quarter" idx="2"/>
          </p:nvPr>
        </p:nvSpPr>
        <p:spPr>
          <a:xfrm>
            <a:off x="0" y="9721850"/>
            <a:ext cx="3076575" cy="512763"/>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4021138" y="9721850"/>
            <a:ext cx="3076575" cy="512763"/>
          </a:xfrm>
          <a:prstGeom prst="rect">
            <a:avLst/>
          </a:prstGeom>
        </p:spPr>
        <p:txBody>
          <a:bodyPr vert="horz" lIns="91440" tIns="45720" rIns="91440" bIns="45720" rtlCol="0" anchor="b"/>
          <a:lstStyle>
            <a:lvl1pPr algn="r">
              <a:defRPr sz="1200"/>
            </a:lvl1pPr>
          </a:lstStyle>
          <a:p>
            <a:fld id="{AD0358E6-743C-4555-8C1C-3E338A27C508}" type="slidenum">
              <a:rPr lang="en-AU" smtClean="0"/>
              <a:t>‹#›</a:t>
            </a:fld>
            <a:endParaRPr lang="en-AU"/>
          </a:p>
        </p:txBody>
      </p:sp>
    </p:spTree>
    <p:extLst>
      <p:ext uri="{BB962C8B-B14F-4D97-AF65-F5344CB8AC3E}">
        <p14:creationId xmlns:p14="http://schemas.microsoft.com/office/powerpoint/2010/main" val="166378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AU"/>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AC062A73-2E64-49D6-ABD8-1FCFA8272204}" type="datetimeFigureOut">
              <a:rPr lang="en-AU" smtClean="0"/>
              <a:t>5/04/2024</a:t>
            </a:fld>
            <a:endParaRPr lang="en-AU"/>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AU"/>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AU"/>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5780AC98-8E30-490D-A639-38DF0F70C274}" type="slidenum">
              <a:rPr lang="en-AU" smtClean="0"/>
              <a:t>‹#›</a:t>
            </a:fld>
            <a:endParaRPr lang="en-AU"/>
          </a:p>
        </p:txBody>
      </p:sp>
    </p:spTree>
    <p:extLst>
      <p:ext uri="{BB962C8B-B14F-4D97-AF65-F5344CB8AC3E}">
        <p14:creationId xmlns:p14="http://schemas.microsoft.com/office/powerpoint/2010/main" val="3954587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C33B1-D501-87E6-7590-3CDF76A77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3C1574-19D0-0088-8FBF-CBB83D3CBA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F274F-A0CE-5D87-B35C-91CF8519850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54C8AF6-D3C9-E194-5B0F-DCB14EBD05BD}"/>
              </a:ext>
            </a:extLst>
          </p:cNvPr>
          <p:cNvSpPr>
            <a:spLocks noGrp="1"/>
          </p:cNvSpPr>
          <p:nvPr>
            <p:ph type="sldNum" sz="quarter" idx="5"/>
          </p:nvPr>
        </p:nvSpPr>
        <p:spPr/>
        <p:txBody>
          <a:bodyPr/>
          <a:lstStyle/>
          <a:p>
            <a:fld id="{5780AC98-8E30-490D-A639-38DF0F70C274}" type="slidenum">
              <a:rPr lang="en-AU" smtClean="0"/>
              <a:t>2</a:t>
            </a:fld>
            <a:endParaRPr lang="en-AU"/>
          </a:p>
        </p:txBody>
      </p:sp>
    </p:spTree>
    <p:extLst>
      <p:ext uri="{BB962C8B-B14F-4D97-AF65-F5344CB8AC3E}">
        <p14:creationId xmlns:p14="http://schemas.microsoft.com/office/powerpoint/2010/main" val="476282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780AC98-8E30-490D-A639-38DF0F70C274}" type="slidenum">
              <a:rPr lang="en-AU" smtClean="0"/>
              <a:t>4</a:t>
            </a:fld>
            <a:endParaRPr lang="en-AU"/>
          </a:p>
        </p:txBody>
      </p:sp>
    </p:spTree>
    <p:extLst>
      <p:ext uri="{BB962C8B-B14F-4D97-AF65-F5344CB8AC3E}">
        <p14:creationId xmlns:p14="http://schemas.microsoft.com/office/powerpoint/2010/main" val="1710238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 mentioning stigma or discrimination unless participants brought this up. </a:t>
            </a:r>
          </a:p>
        </p:txBody>
      </p:sp>
      <p:sp>
        <p:nvSpPr>
          <p:cNvPr id="4" name="Slide Number Placeholder 3"/>
          <p:cNvSpPr>
            <a:spLocks noGrp="1"/>
          </p:cNvSpPr>
          <p:nvPr>
            <p:ph type="sldNum" sz="quarter" idx="5"/>
          </p:nvPr>
        </p:nvSpPr>
        <p:spPr/>
        <p:txBody>
          <a:bodyPr/>
          <a:lstStyle/>
          <a:p>
            <a:fld id="{5780AC98-8E30-490D-A639-38DF0F70C274}" type="slidenum">
              <a:rPr lang="en-AU" smtClean="0"/>
              <a:t>12</a:t>
            </a:fld>
            <a:endParaRPr lang="en-AU"/>
          </a:p>
        </p:txBody>
      </p:sp>
    </p:spTree>
    <p:extLst>
      <p:ext uri="{BB962C8B-B14F-4D97-AF65-F5344CB8AC3E}">
        <p14:creationId xmlns:p14="http://schemas.microsoft.com/office/powerpoint/2010/main" val="3407329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780AC98-8E30-490D-A639-38DF0F70C274}" type="slidenum">
              <a:rPr lang="en-AU" smtClean="0"/>
              <a:t>13</a:t>
            </a:fld>
            <a:endParaRPr lang="en-AU"/>
          </a:p>
        </p:txBody>
      </p:sp>
    </p:spTree>
    <p:extLst>
      <p:ext uri="{BB962C8B-B14F-4D97-AF65-F5344CB8AC3E}">
        <p14:creationId xmlns:p14="http://schemas.microsoft.com/office/powerpoint/2010/main" val="1298665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Normalising asking for help</a:t>
            </a:r>
          </a:p>
        </p:txBody>
      </p:sp>
      <p:sp>
        <p:nvSpPr>
          <p:cNvPr id="4" name="Slide Number Placeholder 3"/>
          <p:cNvSpPr>
            <a:spLocks noGrp="1"/>
          </p:cNvSpPr>
          <p:nvPr>
            <p:ph type="sldNum" sz="quarter" idx="5"/>
          </p:nvPr>
        </p:nvSpPr>
        <p:spPr/>
        <p:txBody>
          <a:bodyPr/>
          <a:lstStyle/>
          <a:p>
            <a:fld id="{5780AC98-8E30-490D-A639-38DF0F70C274}" type="slidenum">
              <a:rPr lang="en-AU" smtClean="0"/>
              <a:t>37</a:t>
            </a:fld>
            <a:endParaRPr lang="en-AU"/>
          </a:p>
        </p:txBody>
      </p:sp>
    </p:spTree>
    <p:extLst>
      <p:ext uri="{BB962C8B-B14F-4D97-AF65-F5344CB8AC3E}">
        <p14:creationId xmlns:p14="http://schemas.microsoft.com/office/powerpoint/2010/main" val="1825224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780AC98-8E30-490D-A639-38DF0F70C274}" type="slidenum">
              <a:rPr lang="en-AU" smtClean="0"/>
              <a:t>38</a:t>
            </a:fld>
            <a:endParaRPr lang="en-AU"/>
          </a:p>
        </p:txBody>
      </p:sp>
    </p:spTree>
    <p:extLst>
      <p:ext uri="{BB962C8B-B14F-4D97-AF65-F5344CB8AC3E}">
        <p14:creationId xmlns:p14="http://schemas.microsoft.com/office/powerpoint/2010/main" val="2066542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241904" y="181429"/>
            <a:ext cx="11710747" cy="6504214"/>
          </a:xfrm>
          <a:prstGeom prst="rect">
            <a:avLst/>
          </a:prstGeom>
          <a:solidFill>
            <a:srgbClr val="E6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0" noProof="0" dirty="0"/>
          </a:p>
        </p:txBody>
      </p:sp>
      <p:sp>
        <p:nvSpPr>
          <p:cNvPr id="12" name="Text Placeholder 2"/>
          <p:cNvSpPr>
            <a:spLocks noGrp="1"/>
          </p:cNvSpPr>
          <p:nvPr>
            <p:ph type="body" idx="14" hasCustomPrompt="1"/>
          </p:nvPr>
        </p:nvSpPr>
        <p:spPr>
          <a:xfrm>
            <a:off x="720000" y="2394920"/>
            <a:ext cx="6175828" cy="275580"/>
          </a:xfrm>
          <a:prstGeom prst="rect">
            <a:avLst/>
          </a:prstGeom>
          <a:ln>
            <a:noFill/>
          </a:ln>
        </p:spPr>
        <p:txBody>
          <a:bodyPr anchor="t" anchorCtr="0"/>
          <a:lstStyle>
            <a:lvl1pPr marL="0" indent="0" algn="l">
              <a:buNone/>
              <a:defRPr sz="1100" b="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DATE: 3 October 2014</a:t>
            </a:r>
          </a:p>
        </p:txBody>
      </p:sp>
      <p:sp>
        <p:nvSpPr>
          <p:cNvPr id="15" name="Title 14"/>
          <p:cNvSpPr>
            <a:spLocks noGrp="1"/>
          </p:cNvSpPr>
          <p:nvPr>
            <p:ph type="title" hasCustomPrompt="1"/>
          </p:nvPr>
        </p:nvSpPr>
        <p:spPr>
          <a:xfrm>
            <a:off x="720000" y="1181873"/>
            <a:ext cx="8544000" cy="648000"/>
          </a:xfrm>
        </p:spPr>
        <p:txBody>
          <a:bodyPr/>
          <a:lstStyle/>
          <a:p>
            <a:r>
              <a:rPr lang="en-US" dirty="0"/>
              <a:t>Click to edit master title style</a:t>
            </a:r>
            <a:endParaRPr lang="en-AU" dirty="0"/>
          </a:p>
        </p:txBody>
      </p:sp>
      <p:sp>
        <p:nvSpPr>
          <p:cNvPr id="17" name="Text Placeholder 16"/>
          <p:cNvSpPr>
            <a:spLocks noGrp="1"/>
          </p:cNvSpPr>
          <p:nvPr>
            <p:ph type="body" sz="quarter" idx="15" hasCustomPrompt="1"/>
          </p:nvPr>
        </p:nvSpPr>
        <p:spPr>
          <a:xfrm>
            <a:off x="720000" y="1830689"/>
            <a:ext cx="8542867" cy="503238"/>
          </a:xfrm>
        </p:spPr>
        <p:txBody>
          <a:bodyPr/>
          <a:lstStyle>
            <a:lvl1pPr marL="0" indent="0">
              <a:buNone/>
              <a:defRPr cap="all" baseline="0">
                <a:solidFill>
                  <a:schemeClr val="accent1"/>
                </a:solidFill>
                <a:latin typeface="+mj-lt"/>
              </a:defRPr>
            </a:lvl1pPr>
          </a:lstStyle>
          <a:p>
            <a:pPr lvl="0"/>
            <a:r>
              <a:rPr lang="en-AU" dirty="0"/>
              <a:t>Click to ADD SUBTITLE</a:t>
            </a:r>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35463"/>
          <a:stretch/>
        </p:blipFill>
        <p:spPr>
          <a:xfrm>
            <a:off x="241904" y="2674447"/>
            <a:ext cx="11710747" cy="3611293"/>
          </a:xfrm>
          <a:prstGeom prst="rect">
            <a:avLst/>
          </a:prstGeom>
        </p:spPr>
      </p:pic>
      <p:pic>
        <p:nvPicPr>
          <p:cNvPr id="8" name="Picture 7">
            <a:extLst>
              <a:ext uri="{FF2B5EF4-FFF2-40B4-BE49-F238E27FC236}">
                <a16:creationId xmlns:a16="http://schemas.microsoft.com/office/drawing/2014/main" id="{2EF52CFF-C49E-FB47-9FC2-54AD48C78F05}"/>
              </a:ext>
            </a:extLst>
          </p:cNvPr>
          <p:cNvPicPr>
            <a:picLocks noChangeAspect="1"/>
          </p:cNvPicPr>
          <p:nvPr userDrawn="1"/>
        </p:nvPicPr>
        <p:blipFill>
          <a:blip r:embed="rId3"/>
          <a:stretch>
            <a:fillRect/>
          </a:stretch>
        </p:blipFill>
        <p:spPr>
          <a:xfrm>
            <a:off x="9673174" y="217272"/>
            <a:ext cx="2037600" cy="804766"/>
          </a:xfrm>
          <a:prstGeom prst="rect">
            <a:avLst/>
          </a:prstGeom>
        </p:spPr>
      </p:pic>
      <p:grpSp>
        <p:nvGrpSpPr>
          <p:cNvPr id="2" name="Group 1">
            <a:extLst>
              <a:ext uri="{FF2B5EF4-FFF2-40B4-BE49-F238E27FC236}">
                <a16:creationId xmlns:a16="http://schemas.microsoft.com/office/drawing/2014/main" id="{85624ACC-1159-92C8-964C-1FEF666CF07F}"/>
              </a:ext>
            </a:extLst>
          </p:cNvPr>
          <p:cNvGrpSpPr/>
          <p:nvPr userDrawn="1"/>
        </p:nvGrpSpPr>
        <p:grpSpPr>
          <a:xfrm>
            <a:off x="326445" y="6346963"/>
            <a:ext cx="11522950" cy="355609"/>
            <a:chOff x="326445" y="6363861"/>
            <a:chExt cx="8507162" cy="349843"/>
          </a:xfrm>
        </p:grpSpPr>
        <p:sp>
          <p:nvSpPr>
            <p:cNvPr id="4" name="TextBox 3">
              <a:extLst>
                <a:ext uri="{FF2B5EF4-FFF2-40B4-BE49-F238E27FC236}">
                  <a16:creationId xmlns:a16="http://schemas.microsoft.com/office/drawing/2014/main" id="{F0E535B7-F642-77BC-92F3-C3DD129D5561}"/>
                </a:ext>
              </a:extLst>
            </p:cNvPr>
            <p:cNvSpPr txBox="1"/>
            <p:nvPr userDrawn="1"/>
          </p:nvSpPr>
          <p:spPr>
            <a:xfrm>
              <a:off x="326445" y="6380639"/>
              <a:ext cx="8507162" cy="333065"/>
            </a:xfrm>
            <a:prstGeom prst="rect">
              <a:avLst/>
            </a:prstGeom>
            <a:noFill/>
          </p:spPr>
          <p:txBody>
            <a:bodyPr wrap="square" lIns="0" rIns="0" rtlCol="0">
              <a:spAutoFit/>
            </a:bodyPr>
            <a:lstStyle/>
            <a:p>
              <a:r>
                <a:rPr lang="en-AU" sz="800" i="1" spc="10" baseline="0" dirty="0">
                  <a:effectLst/>
                  <a:latin typeface="+mn-lt"/>
                  <a:ea typeface="Times New Roman" panose="02020603050405020304" pitchFamily="18" charset="0"/>
                </a:rPr>
                <a:t>This material is provided to you as a Macquarie University student for your individual research and study purposes only. </a:t>
              </a:r>
              <a:r>
                <a:rPr lang="en-AU" sz="800" b="1" i="1" spc="10" baseline="0" dirty="0">
                  <a:effectLst/>
                  <a:latin typeface="+mn-lt"/>
                  <a:ea typeface="Times New Roman" panose="02020603050405020304" pitchFamily="18" charset="0"/>
                </a:rPr>
                <a:t>You cannot share this material publicly online without permission. </a:t>
              </a:r>
              <a:r>
                <a:rPr lang="en-AU" sz="800" i="1" spc="10" baseline="0" dirty="0">
                  <a:effectLst/>
                  <a:latin typeface="+mn-lt"/>
                  <a:ea typeface="Times New Roman" panose="02020603050405020304" pitchFamily="18" charset="0"/>
                </a:rPr>
                <a:t>Macquarie University is the copyright owner of (or has licence to use) the intellectual property in this material. Legal and/or disciplinary actions may be taken if this material is shared without the University’s written permission.</a:t>
              </a:r>
              <a:endParaRPr lang="en-AU" sz="800" spc="10" baseline="0" dirty="0">
                <a:effectLst/>
                <a:latin typeface="+mn-lt"/>
                <a:ea typeface="Times New Roman" panose="02020603050405020304" pitchFamily="18" charset="0"/>
              </a:endParaRPr>
            </a:p>
          </p:txBody>
        </p:sp>
        <p:cxnSp>
          <p:nvCxnSpPr>
            <p:cNvPr id="5" name="Straight Connector 4">
              <a:extLst>
                <a:ext uri="{FF2B5EF4-FFF2-40B4-BE49-F238E27FC236}">
                  <a16:creationId xmlns:a16="http://schemas.microsoft.com/office/drawing/2014/main" id="{523C2825-08A4-DEF2-7254-35EE30E98E38}"/>
                </a:ext>
              </a:extLst>
            </p:cNvPr>
            <p:cNvCxnSpPr>
              <a:cxnSpLocks/>
            </p:cNvCxnSpPr>
            <p:nvPr userDrawn="1"/>
          </p:nvCxnSpPr>
          <p:spPr>
            <a:xfrm>
              <a:off x="326445" y="6363861"/>
              <a:ext cx="8507162" cy="0"/>
            </a:xfrm>
            <a:prstGeom prst="line">
              <a:avLst/>
            </a:prstGeom>
            <a:ln>
              <a:solidFill>
                <a:schemeClr val="accent6"/>
              </a:solidFill>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1691826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74638"/>
            <a:ext cx="8458276" cy="648000"/>
          </a:xfr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720000" y="6381329"/>
            <a:ext cx="5376597" cy="365125"/>
          </a:xfrm>
          <a:prstGeom prst="rect">
            <a:avLst/>
          </a:prstGeom>
        </p:spPr>
        <p:txBody>
          <a:bodyPr/>
          <a:lstStyle>
            <a:lvl1pPr algn="l">
              <a:defRPr sz="1050"/>
            </a:lvl1pPr>
          </a:lstStyle>
          <a:p>
            <a:r>
              <a:rPr lang="en-AU"/>
              <a:t>OFFICE | FACULTY | DEPARTMENT</a:t>
            </a:r>
            <a:endParaRPr lang="en-AU" dirty="0"/>
          </a:p>
        </p:txBody>
      </p:sp>
      <p:sp>
        <p:nvSpPr>
          <p:cNvPr id="6" name="Slide Number Placeholder 5"/>
          <p:cNvSpPr>
            <a:spLocks noGrp="1"/>
          </p:cNvSpPr>
          <p:nvPr>
            <p:ph type="sldNum" sz="quarter" idx="12"/>
          </p:nvPr>
        </p:nvSpPr>
        <p:spPr>
          <a:xfrm>
            <a:off x="8737600" y="6381329"/>
            <a:ext cx="2844800" cy="365125"/>
          </a:xfrm>
        </p:spPr>
        <p:txBody>
          <a:bodyPr/>
          <a:lstStyle/>
          <a:p>
            <a:fld id="{D9C42BCC-44E8-4F98-A8FE-EAF16D8C1E6E}" type="slidenum">
              <a:rPr lang="en-AU" smtClean="0"/>
              <a:t>‹#›</a:t>
            </a:fld>
            <a:endParaRPr lang="en-AU"/>
          </a:p>
        </p:txBody>
      </p:sp>
      <p:sp>
        <p:nvSpPr>
          <p:cNvPr id="7" name="Text Placeholder 16"/>
          <p:cNvSpPr>
            <a:spLocks noGrp="1"/>
          </p:cNvSpPr>
          <p:nvPr>
            <p:ph type="body" sz="quarter" idx="15" hasCustomPrompt="1"/>
          </p:nvPr>
        </p:nvSpPr>
        <p:spPr>
          <a:xfrm>
            <a:off x="720000" y="908720"/>
            <a:ext cx="8542867" cy="475151"/>
          </a:xfrm>
        </p:spPr>
        <p:txBody>
          <a:bodyPr/>
          <a:lstStyle>
            <a:lvl1pPr marL="0" indent="0">
              <a:buNone/>
              <a:defRPr cap="all" baseline="0">
                <a:solidFill>
                  <a:schemeClr val="accent1"/>
                </a:solidFill>
                <a:latin typeface="+mj-lt"/>
              </a:defRPr>
            </a:lvl1pPr>
          </a:lstStyle>
          <a:p>
            <a:pPr lvl="0"/>
            <a:r>
              <a:rPr lang="en-AU" dirty="0"/>
              <a:t>Click to ADD SUBTITLE</a:t>
            </a:r>
          </a:p>
        </p:txBody>
      </p:sp>
      <p:sp>
        <p:nvSpPr>
          <p:cNvPr id="4" name="Picture Placeholder 3"/>
          <p:cNvSpPr>
            <a:spLocks noGrp="1"/>
          </p:cNvSpPr>
          <p:nvPr>
            <p:ph type="pic" sz="quarter" idx="16"/>
          </p:nvPr>
        </p:nvSpPr>
        <p:spPr>
          <a:xfrm>
            <a:off x="720000" y="1620000"/>
            <a:ext cx="10752000" cy="4329278"/>
          </a:xfrm>
        </p:spPr>
        <p:txBody>
          <a:bodyPr/>
          <a:lstStyle/>
          <a:p>
            <a:r>
              <a:rPr lang="en-US"/>
              <a:t>Click icon to add picture</a:t>
            </a:r>
            <a:endParaRPr lang="en-AU" dirty="0"/>
          </a:p>
        </p:txBody>
      </p:sp>
      <p:grpSp>
        <p:nvGrpSpPr>
          <p:cNvPr id="3" name="Group 2">
            <a:extLst>
              <a:ext uri="{FF2B5EF4-FFF2-40B4-BE49-F238E27FC236}">
                <a16:creationId xmlns:a16="http://schemas.microsoft.com/office/drawing/2014/main" id="{B62351E5-F18F-3795-E65B-5DB56535E60C}"/>
              </a:ext>
            </a:extLst>
          </p:cNvPr>
          <p:cNvGrpSpPr/>
          <p:nvPr userDrawn="1"/>
        </p:nvGrpSpPr>
        <p:grpSpPr>
          <a:xfrm>
            <a:off x="719999" y="6081502"/>
            <a:ext cx="10748401" cy="359407"/>
            <a:chOff x="326445" y="6363861"/>
            <a:chExt cx="8507162" cy="289177"/>
          </a:xfrm>
        </p:grpSpPr>
        <p:sp>
          <p:nvSpPr>
            <p:cNvPr id="8" name="TextBox 7">
              <a:extLst>
                <a:ext uri="{FF2B5EF4-FFF2-40B4-BE49-F238E27FC236}">
                  <a16:creationId xmlns:a16="http://schemas.microsoft.com/office/drawing/2014/main" id="{8B936328-CBAD-49F1-EB10-489C18DA672C}"/>
                </a:ext>
              </a:extLst>
            </p:cNvPr>
            <p:cNvSpPr txBox="1"/>
            <p:nvPr userDrawn="1"/>
          </p:nvSpPr>
          <p:spPr>
            <a:xfrm>
              <a:off x="326445" y="6380639"/>
              <a:ext cx="8507162" cy="272399"/>
            </a:xfrm>
            <a:prstGeom prst="rect">
              <a:avLst/>
            </a:prstGeom>
            <a:noFill/>
          </p:spPr>
          <p:txBody>
            <a:bodyPr wrap="square" lIns="0" rIns="0" rtlCol="0">
              <a:spAutoFit/>
            </a:bodyPr>
            <a:lstStyle/>
            <a:p>
              <a:r>
                <a:rPr lang="en-AU" sz="800" i="1" spc="10" baseline="0" dirty="0">
                  <a:effectLst/>
                  <a:latin typeface="+mn-lt"/>
                  <a:ea typeface="Times New Roman" panose="02020603050405020304" pitchFamily="18" charset="0"/>
                </a:rPr>
                <a:t>This material is provided to you as a Macquarie University student for your individual research and study purposes only. </a:t>
              </a:r>
              <a:r>
                <a:rPr lang="en-AU" sz="800" b="1" i="1" spc="10" baseline="0" dirty="0">
                  <a:effectLst/>
                  <a:latin typeface="+mn-lt"/>
                  <a:ea typeface="Times New Roman" panose="02020603050405020304" pitchFamily="18" charset="0"/>
                </a:rPr>
                <a:t>You cannot share this material publicly online without permission. </a:t>
              </a:r>
              <a:r>
                <a:rPr lang="en-AU" sz="800" i="1" spc="10" baseline="0" dirty="0">
                  <a:effectLst/>
                  <a:latin typeface="+mn-lt"/>
                  <a:ea typeface="Times New Roman" panose="02020603050405020304" pitchFamily="18" charset="0"/>
                </a:rPr>
                <a:t>Macquarie University is the copyright owner of (or has licence to use) the intellectual property in this material. Legal and/or disciplinary actions may be taken if this material is shared without the University’s written permission.</a:t>
              </a:r>
              <a:endParaRPr lang="en-AU" sz="800" spc="10" baseline="0" dirty="0">
                <a:effectLst/>
                <a:latin typeface="+mn-lt"/>
                <a:ea typeface="Times New Roman" panose="02020603050405020304" pitchFamily="18" charset="0"/>
              </a:endParaRPr>
            </a:p>
          </p:txBody>
        </p:sp>
        <p:cxnSp>
          <p:nvCxnSpPr>
            <p:cNvPr id="9" name="Straight Connector 8">
              <a:extLst>
                <a:ext uri="{FF2B5EF4-FFF2-40B4-BE49-F238E27FC236}">
                  <a16:creationId xmlns:a16="http://schemas.microsoft.com/office/drawing/2014/main" id="{D2776244-01A2-0C22-93B0-E794BF5B150B}"/>
                </a:ext>
              </a:extLst>
            </p:cNvPr>
            <p:cNvCxnSpPr>
              <a:cxnSpLocks/>
            </p:cNvCxnSpPr>
            <p:nvPr userDrawn="1"/>
          </p:nvCxnSpPr>
          <p:spPr>
            <a:xfrm>
              <a:off x="326445" y="6363861"/>
              <a:ext cx="8507162" cy="0"/>
            </a:xfrm>
            <a:prstGeom prst="line">
              <a:avLst/>
            </a:prstGeom>
            <a:ln>
              <a:solidFill>
                <a:schemeClr val="accent6"/>
              </a:solidFill>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229251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F166F2B7-AFA2-64BB-8A6C-CEE3D69D33DB}"/>
              </a:ext>
            </a:extLst>
          </p:cNvPr>
          <p:cNvSpPr>
            <a:spLocks noGrp="1"/>
          </p:cNvSpPr>
          <p:nvPr>
            <p:ph type="ftr" sz="quarter" idx="11"/>
          </p:nvPr>
        </p:nvSpPr>
        <p:spPr>
          <a:xfrm>
            <a:off x="720000" y="6381329"/>
            <a:ext cx="5304664" cy="365125"/>
          </a:xfrm>
          <a:prstGeom prst="rect">
            <a:avLst/>
          </a:prstGeom>
        </p:spPr>
        <p:txBody>
          <a:bodyPr/>
          <a:lstStyle>
            <a:lvl1pPr algn="l">
              <a:defRPr sz="1050"/>
            </a:lvl1pPr>
          </a:lstStyle>
          <a:p>
            <a:r>
              <a:rPr lang="en-AU" dirty="0"/>
              <a:t>OFFICE | FACULTY | DEPARTMENT</a:t>
            </a:r>
          </a:p>
        </p:txBody>
      </p:sp>
      <p:sp>
        <p:nvSpPr>
          <p:cNvPr id="8" name="Slide Number Placeholder 5">
            <a:extLst>
              <a:ext uri="{FF2B5EF4-FFF2-40B4-BE49-F238E27FC236}">
                <a16:creationId xmlns:a16="http://schemas.microsoft.com/office/drawing/2014/main" id="{A1BAB1A8-6D08-ECF4-F325-6F68CCC4716B}"/>
              </a:ext>
            </a:extLst>
          </p:cNvPr>
          <p:cNvSpPr>
            <a:spLocks noGrp="1"/>
          </p:cNvSpPr>
          <p:nvPr>
            <p:ph type="sldNum" sz="quarter" idx="12"/>
          </p:nvPr>
        </p:nvSpPr>
        <p:spPr>
          <a:xfrm>
            <a:off x="8737600" y="6381329"/>
            <a:ext cx="2844800" cy="365125"/>
          </a:xfrm>
        </p:spPr>
        <p:txBody>
          <a:bodyPr/>
          <a:lstStyle>
            <a:lvl1pPr>
              <a:defRPr sz="1050"/>
            </a:lvl1pPr>
          </a:lstStyle>
          <a:p>
            <a:fld id="{D9C42BCC-44E8-4F98-A8FE-EAF16D8C1E6E}" type="slidenum">
              <a:rPr lang="en-AU" smtClean="0"/>
              <a:pPr/>
              <a:t>‹#›</a:t>
            </a:fld>
            <a:endParaRPr lang="en-AU"/>
          </a:p>
        </p:txBody>
      </p:sp>
      <p:grpSp>
        <p:nvGrpSpPr>
          <p:cNvPr id="2" name="Group 1">
            <a:extLst>
              <a:ext uri="{FF2B5EF4-FFF2-40B4-BE49-F238E27FC236}">
                <a16:creationId xmlns:a16="http://schemas.microsoft.com/office/drawing/2014/main" id="{DEFA0299-05CC-C951-B4D7-C170B111433A}"/>
              </a:ext>
            </a:extLst>
          </p:cNvPr>
          <p:cNvGrpSpPr/>
          <p:nvPr userDrawn="1"/>
        </p:nvGrpSpPr>
        <p:grpSpPr>
          <a:xfrm>
            <a:off x="719999" y="6081502"/>
            <a:ext cx="10748401" cy="359407"/>
            <a:chOff x="326445" y="6363861"/>
            <a:chExt cx="8507162" cy="289177"/>
          </a:xfrm>
        </p:grpSpPr>
        <p:sp>
          <p:nvSpPr>
            <p:cNvPr id="5" name="TextBox 4">
              <a:extLst>
                <a:ext uri="{FF2B5EF4-FFF2-40B4-BE49-F238E27FC236}">
                  <a16:creationId xmlns:a16="http://schemas.microsoft.com/office/drawing/2014/main" id="{F4341908-5458-870A-49FB-CA110F3D7BDA}"/>
                </a:ext>
              </a:extLst>
            </p:cNvPr>
            <p:cNvSpPr txBox="1"/>
            <p:nvPr userDrawn="1"/>
          </p:nvSpPr>
          <p:spPr>
            <a:xfrm>
              <a:off x="326445" y="6380639"/>
              <a:ext cx="8507162" cy="272399"/>
            </a:xfrm>
            <a:prstGeom prst="rect">
              <a:avLst/>
            </a:prstGeom>
            <a:noFill/>
          </p:spPr>
          <p:txBody>
            <a:bodyPr wrap="square" lIns="0" rIns="0" rtlCol="0">
              <a:spAutoFit/>
            </a:bodyPr>
            <a:lstStyle/>
            <a:p>
              <a:r>
                <a:rPr lang="en-AU" sz="800" i="1" spc="10" baseline="0" dirty="0">
                  <a:effectLst/>
                  <a:latin typeface="+mn-lt"/>
                  <a:ea typeface="Times New Roman" panose="02020603050405020304" pitchFamily="18" charset="0"/>
                </a:rPr>
                <a:t>This material is provided to you as a Macquarie University student for your individual research and study purposes only. </a:t>
              </a:r>
              <a:r>
                <a:rPr lang="en-AU" sz="800" b="1" i="1" spc="10" baseline="0" dirty="0">
                  <a:effectLst/>
                  <a:latin typeface="+mn-lt"/>
                  <a:ea typeface="Times New Roman" panose="02020603050405020304" pitchFamily="18" charset="0"/>
                </a:rPr>
                <a:t>You cannot share this material publicly online without permission. </a:t>
              </a:r>
              <a:r>
                <a:rPr lang="en-AU" sz="800" i="1" spc="10" baseline="0" dirty="0">
                  <a:effectLst/>
                  <a:latin typeface="+mn-lt"/>
                  <a:ea typeface="Times New Roman" panose="02020603050405020304" pitchFamily="18" charset="0"/>
                </a:rPr>
                <a:t>Macquarie University is the copyright owner of (or has licence to use) the intellectual property in this material. Legal and/or disciplinary actions may be taken if this material is shared without the University’s written permission.</a:t>
              </a:r>
              <a:endParaRPr lang="en-AU" sz="800" spc="10" baseline="0" dirty="0">
                <a:effectLst/>
                <a:latin typeface="+mn-lt"/>
                <a:ea typeface="Times New Roman" panose="02020603050405020304" pitchFamily="18" charset="0"/>
              </a:endParaRPr>
            </a:p>
          </p:txBody>
        </p:sp>
        <p:cxnSp>
          <p:nvCxnSpPr>
            <p:cNvPr id="6" name="Straight Connector 5">
              <a:extLst>
                <a:ext uri="{FF2B5EF4-FFF2-40B4-BE49-F238E27FC236}">
                  <a16:creationId xmlns:a16="http://schemas.microsoft.com/office/drawing/2014/main" id="{59E934C0-D123-6DF1-1C44-21FB648848A1}"/>
                </a:ext>
              </a:extLst>
            </p:cNvPr>
            <p:cNvCxnSpPr>
              <a:cxnSpLocks/>
            </p:cNvCxnSpPr>
            <p:nvPr userDrawn="1"/>
          </p:nvCxnSpPr>
          <p:spPr>
            <a:xfrm>
              <a:off x="326445" y="6363861"/>
              <a:ext cx="8507162" cy="0"/>
            </a:xfrm>
            <a:prstGeom prst="line">
              <a:avLst/>
            </a:prstGeom>
            <a:ln>
              <a:solidFill>
                <a:schemeClr val="accent6"/>
              </a:solidFill>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15332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20000" y="1620001"/>
            <a:ext cx="10800001" cy="4351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Box 3"/>
          <p:cNvSpPr txBox="1"/>
          <p:nvPr userDrawn="1"/>
        </p:nvSpPr>
        <p:spPr>
          <a:xfrm>
            <a:off x="10001277" y="5715016"/>
            <a:ext cx="571504" cy="369332"/>
          </a:xfrm>
          <a:prstGeom prst="rect">
            <a:avLst/>
          </a:prstGeom>
          <a:noFill/>
        </p:spPr>
        <p:txBody>
          <a:bodyPr wrap="square" rtlCol="0">
            <a:spAutoFit/>
          </a:bodyPr>
          <a:lstStyle/>
          <a:p>
            <a:endParaRPr lang="en-AU" sz="1800" dirty="0"/>
          </a:p>
        </p:txBody>
      </p:sp>
      <p:sp>
        <p:nvSpPr>
          <p:cNvPr id="8" name="Footer Placeholder 4">
            <a:extLst>
              <a:ext uri="{FF2B5EF4-FFF2-40B4-BE49-F238E27FC236}">
                <a16:creationId xmlns:a16="http://schemas.microsoft.com/office/drawing/2014/main" id="{6C5AC1BC-FF34-F619-6A53-37DBB441BDC9}"/>
              </a:ext>
            </a:extLst>
          </p:cNvPr>
          <p:cNvSpPr>
            <a:spLocks noGrp="1"/>
          </p:cNvSpPr>
          <p:nvPr>
            <p:ph type="ftr" sz="quarter" idx="11"/>
          </p:nvPr>
        </p:nvSpPr>
        <p:spPr>
          <a:xfrm>
            <a:off x="720000" y="6381329"/>
            <a:ext cx="5304664" cy="365125"/>
          </a:xfrm>
          <a:prstGeom prst="rect">
            <a:avLst/>
          </a:prstGeom>
        </p:spPr>
        <p:txBody>
          <a:bodyPr/>
          <a:lstStyle>
            <a:lvl1pPr algn="l">
              <a:defRPr sz="1050"/>
            </a:lvl1pPr>
          </a:lstStyle>
          <a:p>
            <a:r>
              <a:rPr lang="en-AU" dirty="0"/>
              <a:t>OFFICE | FACULTY | DEPARTMENT</a:t>
            </a:r>
          </a:p>
        </p:txBody>
      </p:sp>
      <p:sp>
        <p:nvSpPr>
          <p:cNvPr id="9" name="Slide Number Placeholder 5">
            <a:extLst>
              <a:ext uri="{FF2B5EF4-FFF2-40B4-BE49-F238E27FC236}">
                <a16:creationId xmlns:a16="http://schemas.microsoft.com/office/drawing/2014/main" id="{71260098-A306-531C-F97F-BB33D9A291C7}"/>
              </a:ext>
            </a:extLst>
          </p:cNvPr>
          <p:cNvSpPr>
            <a:spLocks noGrp="1"/>
          </p:cNvSpPr>
          <p:nvPr>
            <p:ph type="sldNum" sz="quarter" idx="12"/>
          </p:nvPr>
        </p:nvSpPr>
        <p:spPr>
          <a:xfrm>
            <a:off x="8737600" y="6381329"/>
            <a:ext cx="2844800" cy="365125"/>
          </a:xfrm>
        </p:spPr>
        <p:txBody>
          <a:bodyPr/>
          <a:lstStyle>
            <a:lvl1pPr>
              <a:defRPr sz="1050"/>
            </a:lvl1pPr>
          </a:lstStyle>
          <a:p>
            <a:fld id="{D9C42BCC-44E8-4F98-A8FE-EAF16D8C1E6E}" type="slidenum">
              <a:rPr lang="en-AU" smtClean="0"/>
              <a:pPr/>
              <a:t>‹#›</a:t>
            </a:fld>
            <a:endParaRPr lang="en-AU"/>
          </a:p>
        </p:txBody>
      </p:sp>
      <p:grpSp>
        <p:nvGrpSpPr>
          <p:cNvPr id="5" name="Group 4">
            <a:extLst>
              <a:ext uri="{FF2B5EF4-FFF2-40B4-BE49-F238E27FC236}">
                <a16:creationId xmlns:a16="http://schemas.microsoft.com/office/drawing/2014/main" id="{516DFD1A-1CC1-BC5F-01EB-1AB1F6FCD16C}"/>
              </a:ext>
            </a:extLst>
          </p:cNvPr>
          <p:cNvGrpSpPr/>
          <p:nvPr userDrawn="1"/>
        </p:nvGrpSpPr>
        <p:grpSpPr>
          <a:xfrm>
            <a:off x="719999" y="6081502"/>
            <a:ext cx="10748401" cy="359407"/>
            <a:chOff x="326445" y="6363861"/>
            <a:chExt cx="8507162" cy="289177"/>
          </a:xfrm>
        </p:grpSpPr>
        <p:sp>
          <p:nvSpPr>
            <p:cNvPr id="6" name="TextBox 5">
              <a:extLst>
                <a:ext uri="{FF2B5EF4-FFF2-40B4-BE49-F238E27FC236}">
                  <a16:creationId xmlns:a16="http://schemas.microsoft.com/office/drawing/2014/main" id="{DD500D61-1758-7F06-B3B9-F8B33A61968A}"/>
                </a:ext>
              </a:extLst>
            </p:cNvPr>
            <p:cNvSpPr txBox="1"/>
            <p:nvPr userDrawn="1"/>
          </p:nvSpPr>
          <p:spPr>
            <a:xfrm>
              <a:off x="326445" y="6380639"/>
              <a:ext cx="8507162" cy="272399"/>
            </a:xfrm>
            <a:prstGeom prst="rect">
              <a:avLst/>
            </a:prstGeom>
            <a:noFill/>
          </p:spPr>
          <p:txBody>
            <a:bodyPr wrap="square" lIns="0" rIns="0" rtlCol="0">
              <a:spAutoFit/>
            </a:bodyPr>
            <a:lstStyle/>
            <a:p>
              <a:r>
                <a:rPr lang="en-AU" sz="800" i="1" spc="10" baseline="0" dirty="0">
                  <a:effectLst/>
                  <a:latin typeface="+mn-lt"/>
                  <a:ea typeface="Times New Roman" panose="02020603050405020304" pitchFamily="18" charset="0"/>
                </a:rPr>
                <a:t>This material is provided to you as a Macquarie University student for your individual research and study purposes only. </a:t>
              </a:r>
              <a:r>
                <a:rPr lang="en-AU" sz="800" b="1" i="1" spc="10" baseline="0" dirty="0">
                  <a:effectLst/>
                  <a:latin typeface="+mn-lt"/>
                  <a:ea typeface="Times New Roman" panose="02020603050405020304" pitchFamily="18" charset="0"/>
                </a:rPr>
                <a:t>You cannot share this material publicly online without permission. </a:t>
              </a:r>
              <a:r>
                <a:rPr lang="en-AU" sz="800" i="1" spc="10" baseline="0" dirty="0">
                  <a:effectLst/>
                  <a:latin typeface="+mn-lt"/>
                  <a:ea typeface="Times New Roman" panose="02020603050405020304" pitchFamily="18" charset="0"/>
                </a:rPr>
                <a:t>Macquarie University is the copyright owner of (or has licence to use) the intellectual property in this material. Legal and/or disciplinary actions may be taken if this material is shared without the University’s written permission.</a:t>
              </a:r>
              <a:endParaRPr lang="en-AU" sz="800" spc="10" baseline="0" dirty="0">
                <a:effectLst/>
                <a:latin typeface="+mn-lt"/>
                <a:ea typeface="Times New Roman" panose="02020603050405020304" pitchFamily="18" charset="0"/>
              </a:endParaRPr>
            </a:p>
          </p:txBody>
        </p:sp>
        <p:cxnSp>
          <p:nvCxnSpPr>
            <p:cNvPr id="7" name="Straight Connector 6">
              <a:extLst>
                <a:ext uri="{FF2B5EF4-FFF2-40B4-BE49-F238E27FC236}">
                  <a16:creationId xmlns:a16="http://schemas.microsoft.com/office/drawing/2014/main" id="{7D4638F4-BC93-9841-6A59-1E25A052C6A3}"/>
                </a:ext>
              </a:extLst>
            </p:cNvPr>
            <p:cNvCxnSpPr>
              <a:cxnSpLocks/>
            </p:cNvCxnSpPr>
            <p:nvPr userDrawn="1"/>
          </p:nvCxnSpPr>
          <p:spPr>
            <a:xfrm>
              <a:off x="326445" y="6363861"/>
              <a:ext cx="8507162" cy="0"/>
            </a:xfrm>
            <a:prstGeom prst="line">
              <a:avLst/>
            </a:prstGeom>
            <a:ln>
              <a:solidFill>
                <a:schemeClr val="accent6"/>
              </a:solidFill>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85948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20000" y="274638"/>
            <a:ext cx="8458276" cy="648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263D112-7C89-384D-B4FC-664FC949D667}" type="slidenum">
              <a:rPr lang="en-US" smtClean="0"/>
              <a:pPr/>
              <a:t>‹#›</a:t>
            </a:fld>
            <a:endParaRPr lang="en-US" dirty="0"/>
          </a:p>
        </p:txBody>
      </p:sp>
      <p:sp>
        <p:nvSpPr>
          <p:cNvPr id="4" name="Date Placeholder 3"/>
          <p:cNvSpPr>
            <a:spLocks noGrp="1"/>
          </p:cNvSpPr>
          <p:nvPr>
            <p:ph type="dt" sz="half" idx="11"/>
          </p:nvPr>
        </p:nvSpPr>
        <p:spPr/>
        <p:txBody>
          <a:bodyPr/>
          <a:lstStyle>
            <a:lvl1pPr>
              <a:defRPr/>
            </a:lvl1pPr>
          </a:lstStyle>
          <a:p>
            <a:endParaRPr lang="en-US" dirty="0"/>
          </a:p>
        </p:txBody>
      </p:sp>
      <p:sp>
        <p:nvSpPr>
          <p:cNvPr id="5" name="Content Placeholder 4"/>
          <p:cNvSpPr>
            <a:spLocks noGrp="1"/>
          </p:cNvSpPr>
          <p:nvPr>
            <p:ph sz="quarter" idx="13" hasCustomPrompt="1"/>
          </p:nvPr>
        </p:nvSpPr>
        <p:spPr>
          <a:xfrm>
            <a:off x="720000" y="1620000"/>
            <a:ext cx="8507963" cy="4329277"/>
          </a:xfrm>
        </p:spPr>
        <p:txBody>
          <a:bodyPr>
            <a:noAutofit/>
          </a:bodyPr>
          <a:lstStyle>
            <a:lvl7pPr>
              <a:buNone/>
              <a:defRPr/>
            </a:lvl7pPr>
            <a:lvl8pPr>
              <a:buNone/>
              <a:defRPr/>
            </a:lvl8pPr>
          </a:lstStyle>
          <a:p>
            <a:r>
              <a:rPr lang="en-US" b="1" dirty="0">
                <a:solidFill>
                  <a:srgbClr val="6D0020"/>
                </a:solidFill>
              </a:rPr>
              <a:t>HEADER INFO</a:t>
            </a:r>
          </a:p>
          <a:p>
            <a:r>
              <a:rPr lang="en-US" dirty="0" err="1">
                <a:latin typeface="Georgia"/>
                <a:cs typeface="Georgia"/>
              </a:rPr>
              <a:t>Consectetur</a:t>
            </a:r>
            <a:r>
              <a:rPr lang="en-US" dirty="0">
                <a:latin typeface="Georgia"/>
                <a:cs typeface="Georgia"/>
              </a:rPr>
              <a:t>  met </a:t>
            </a:r>
            <a:r>
              <a:rPr lang="en-US" dirty="0" err="1">
                <a:latin typeface="Georgia"/>
                <a:cs typeface="Georgia"/>
              </a:rPr>
              <a:t>adipiscing</a:t>
            </a:r>
            <a:r>
              <a:rPr lang="en-US" dirty="0">
                <a:latin typeface="Georgia"/>
                <a:cs typeface="Georgia"/>
              </a:rPr>
              <a:t> </a:t>
            </a:r>
            <a:r>
              <a:rPr lang="en-US" dirty="0" err="1">
                <a:latin typeface="Georgia"/>
                <a:cs typeface="Georgia"/>
              </a:rPr>
              <a:t>elit</a:t>
            </a:r>
            <a:r>
              <a:rPr lang="en-US" dirty="0">
                <a:latin typeface="Georgia"/>
                <a:cs typeface="Georgia"/>
              </a:rPr>
              <a:t>. </a:t>
            </a:r>
            <a:r>
              <a:rPr lang="en-US" dirty="0" err="1">
                <a:latin typeface="Georgia"/>
                <a:cs typeface="Georgia"/>
              </a:rPr>
              <a:t>Aenean</a:t>
            </a:r>
            <a:r>
              <a:rPr lang="en-US" dirty="0">
                <a:latin typeface="Georgia"/>
                <a:cs typeface="Georgia"/>
              </a:rPr>
              <a:t> ac </a:t>
            </a:r>
            <a:r>
              <a:rPr lang="en-US" dirty="0" err="1">
                <a:latin typeface="Georgia"/>
                <a:cs typeface="Georgia"/>
              </a:rPr>
              <a:t>elit</a:t>
            </a:r>
            <a:r>
              <a:rPr lang="en-US" dirty="0">
                <a:latin typeface="Georgia"/>
                <a:cs typeface="Georgia"/>
              </a:rPr>
              <a:t> a </a:t>
            </a:r>
            <a:r>
              <a:rPr lang="en-US" dirty="0" err="1">
                <a:latin typeface="Georgia"/>
                <a:cs typeface="Georgia"/>
              </a:rPr>
              <a:t>felis</a:t>
            </a:r>
            <a:r>
              <a:rPr lang="en-US" dirty="0">
                <a:latin typeface="Georgia"/>
                <a:cs typeface="Georgia"/>
              </a:rPr>
              <a:t> </a:t>
            </a:r>
            <a:r>
              <a:rPr lang="en-US" dirty="0" err="1">
                <a:latin typeface="Georgia"/>
                <a:cs typeface="Georgia"/>
              </a:rPr>
              <a:t>pharetra</a:t>
            </a:r>
            <a:r>
              <a:rPr lang="en-US" dirty="0">
                <a:latin typeface="Georgia"/>
                <a:cs typeface="Georgia"/>
              </a:rPr>
              <a:t> </a:t>
            </a:r>
            <a:br>
              <a:rPr lang="en-US" dirty="0">
                <a:latin typeface="Georgia"/>
                <a:cs typeface="Georgia"/>
              </a:rPr>
            </a:br>
            <a:r>
              <a:rPr lang="en-US" dirty="0" err="1">
                <a:latin typeface="Georgia"/>
                <a:cs typeface="Georgia"/>
              </a:rPr>
              <a:t>vel</a:t>
            </a:r>
            <a:r>
              <a:rPr lang="en-US" dirty="0">
                <a:latin typeface="Georgia"/>
                <a:cs typeface="Georgia"/>
              </a:rPr>
              <a:t> </a:t>
            </a:r>
            <a:r>
              <a:rPr lang="en-US" dirty="0" err="1">
                <a:latin typeface="Georgia"/>
                <a:cs typeface="Georgia"/>
              </a:rPr>
              <a:t>Fringilla</a:t>
            </a:r>
            <a:r>
              <a:rPr lang="en-US" dirty="0">
                <a:latin typeface="Georgia"/>
                <a:cs typeface="Georgia"/>
              </a:rPr>
              <a:t> </a:t>
            </a:r>
            <a:r>
              <a:rPr lang="en-US" dirty="0" err="1">
                <a:latin typeface="Georgia"/>
                <a:cs typeface="Georgia"/>
              </a:rPr>
              <a:t>elit</a:t>
            </a:r>
            <a:r>
              <a:rPr lang="en-US" dirty="0">
                <a:latin typeface="Georgia"/>
                <a:cs typeface="Georgia"/>
              </a:rPr>
              <a:t> </a:t>
            </a:r>
            <a:r>
              <a:rPr lang="en-US" dirty="0" err="1">
                <a:latin typeface="Georgia"/>
                <a:cs typeface="Georgia"/>
              </a:rPr>
              <a:t>Duis</a:t>
            </a:r>
            <a:r>
              <a:rPr lang="en-US" dirty="0">
                <a:latin typeface="Georgia"/>
                <a:cs typeface="Georgia"/>
              </a:rPr>
              <a:t> dui </a:t>
            </a:r>
            <a:r>
              <a:rPr lang="en-US" dirty="0" err="1">
                <a:latin typeface="Georgia"/>
                <a:cs typeface="Georgia"/>
              </a:rPr>
              <a:t>arcu</a:t>
            </a:r>
            <a:r>
              <a:rPr lang="en-US" dirty="0">
                <a:latin typeface="Georgia"/>
                <a:cs typeface="Georgia"/>
              </a:rPr>
              <a:t>, </a:t>
            </a:r>
            <a:r>
              <a:rPr lang="en-US" dirty="0" err="1">
                <a:latin typeface="Georgia"/>
                <a:cs typeface="Georgia"/>
              </a:rPr>
              <a:t>amet</a:t>
            </a:r>
            <a:r>
              <a:rPr lang="en-US" dirty="0">
                <a:latin typeface="Georgia"/>
                <a:cs typeface="Georgia"/>
              </a:rPr>
              <a:t> </a:t>
            </a:r>
            <a:r>
              <a:rPr lang="en-US" dirty="0" err="1">
                <a:latin typeface="Georgia"/>
                <a:cs typeface="Georgia"/>
              </a:rPr>
              <a:t>scelerisque</a:t>
            </a:r>
            <a:r>
              <a:rPr lang="en-US" dirty="0">
                <a:latin typeface="Georgia"/>
                <a:cs typeface="Georgia"/>
              </a:rPr>
              <a:t> </a:t>
            </a:r>
            <a:r>
              <a:rPr lang="en-US" dirty="0" err="1">
                <a:latin typeface="Georgia"/>
                <a:cs typeface="Georgia"/>
              </a:rPr>
              <a:t>nec</a:t>
            </a:r>
            <a:r>
              <a:rPr lang="en-US" dirty="0">
                <a:latin typeface="Georgia"/>
                <a:cs typeface="Georgia"/>
              </a:rPr>
              <a:t> dictum </a:t>
            </a:r>
            <a:br>
              <a:rPr lang="en-US" dirty="0">
                <a:latin typeface="Georgia"/>
                <a:cs typeface="Georgia"/>
              </a:rPr>
            </a:br>
            <a:r>
              <a:rPr lang="en-US" dirty="0">
                <a:latin typeface="Georgia"/>
                <a:cs typeface="Georgia"/>
              </a:rPr>
              <a:t>ac </a:t>
            </a:r>
            <a:r>
              <a:rPr lang="en-US" dirty="0" err="1">
                <a:latin typeface="Georgia"/>
                <a:cs typeface="Georgia"/>
              </a:rPr>
              <a:t>conse</a:t>
            </a:r>
            <a:r>
              <a:rPr lang="en-US" dirty="0">
                <a:latin typeface="Georgia"/>
                <a:cs typeface="Georgia"/>
              </a:rPr>
              <a:t> </a:t>
            </a:r>
            <a:r>
              <a:rPr lang="en-US" dirty="0" err="1">
                <a:latin typeface="Georgia"/>
                <a:cs typeface="Georgia"/>
              </a:rPr>
              <a:t>eu</a:t>
            </a:r>
            <a:r>
              <a:rPr lang="en-US" dirty="0">
                <a:latin typeface="Georgia"/>
                <a:cs typeface="Georgia"/>
              </a:rPr>
              <a:t> </a:t>
            </a:r>
            <a:r>
              <a:rPr lang="en-US" dirty="0" err="1">
                <a:latin typeface="Georgia"/>
                <a:cs typeface="Georgia"/>
              </a:rPr>
              <a:t>elit</a:t>
            </a:r>
            <a:r>
              <a:rPr lang="en-US" dirty="0">
                <a:latin typeface="Georgia"/>
                <a:cs typeface="Georgia"/>
              </a:rPr>
              <a:t> </a:t>
            </a:r>
            <a:r>
              <a:rPr lang="en-US" dirty="0" err="1">
                <a:latin typeface="Georgia"/>
                <a:cs typeface="Georgia"/>
              </a:rPr>
              <a:t>Donec</a:t>
            </a:r>
            <a:r>
              <a:rPr lang="en-US" dirty="0">
                <a:latin typeface="Georgia"/>
                <a:cs typeface="Georgia"/>
              </a:rPr>
              <a:t> </a:t>
            </a:r>
            <a:r>
              <a:rPr lang="en-US" dirty="0" err="1">
                <a:latin typeface="Georgia"/>
                <a:cs typeface="Georgia"/>
              </a:rPr>
              <a:t>tincid</a:t>
            </a:r>
            <a:r>
              <a:rPr lang="en-US" dirty="0">
                <a:latin typeface="Georgia"/>
                <a:cs typeface="Georgia"/>
              </a:rPr>
              <a:t> </a:t>
            </a:r>
            <a:r>
              <a:rPr lang="en-US" dirty="0" err="1">
                <a:latin typeface="Georgia"/>
                <a:cs typeface="Georgia"/>
              </a:rPr>
              <a:t>unt</a:t>
            </a:r>
            <a:r>
              <a:rPr lang="en-US" dirty="0">
                <a:latin typeface="Georgia"/>
                <a:cs typeface="Georgia"/>
              </a:rPr>
              <a:t> </a:t>
            </a:r>
            <a:r>
              <a:rPr lang="en-US" dirty="0" err="1">
                <a:latin typeface="Georgia"/>
                <a:cs typeface="Georgia"/>
              </a:rPr>
              <a:t>enim</a:t>
            </a:r>
            <a:r>
              <a:rPr lang="en-US" dirty="0">
                <a:latin typeface="Georgia"/>
                <a:cs typeface="Georgia"/>
              </a:rPr>
              <a:t> sit </a:t>
            </a:r>
            <a:r>
              <a:rPr lang="en-US" dirty="0" err="1">
                <a:latin typeface="Georgia"/>
                <a:cs typeface="Georgia"/>
              </a:rPr>
              <a:t>amet</a:t>
            </a:r>
            <a:r>
              <a:rPr lang="en-US" dirty="0">
                <a:latin typeface="Georgia"/>
                <a:cs typeface="Georgia"/>
              </a:rPr>
              <a:t> </a:t>
            </a:r>
            <a:r>
              <a:rPr lang="en-US" dirty="0" err="1">
                <a:latin typeface="Georgia"/>
                <a:cs typeface="Georgia"/>
              </a:rPr>
              <a:t>consequat</a:t>
            </a:r>
            <a:r>
              <a:rPr lang="en-US" dirty="0">
                <a:latin typeface="Georgia"/>
                <a:cs typeface="Georgia"/>
              </a:rPr>
              <a:t>.</a:t>
            </a:r>
          </a:p>
          <a:p>
            <a:pPr>
              <a:buFont typeface="Arial"/>
              <a:buChar char="•"/>
            </a:pPr>
            <a:endParaRPr lang="en-US" dirty="0">
              <a:latin typeface="Georgia"/>
              <a:cs typeface="Georgia"/>
            </a:endParaRPr>
          </a:p>
          <a:p>
            <a:pPr>
              <a:buFont typeface="Arial"/>
              <a:buChar char="•"/>
            </a:pPr>
            <a:r>
              <a:rPr lang="en-US" dirty="0" err="1">
                <a:latin typeface="Georgia"/>
                <a:cs typeface="Georgia"/>
              </a:rPr>
              <a:t>Lorum</a:t>
            </a:r>
            <a:r>
              <a:rPr lang="en-US" dirty="0">
                <a:latin typeface="Georgia"/>
                <a:cs typeface="Georgia"/>
              </a:rPr>
              <a:t> </a:t>
            </a:r>
            <a:r>
              <a:rPr lang="en-US" dirty="0" err="1">
                <a:latin typeface="Georgia"/>
                <a:cs typeface="Georgia"/>
              </a:rPr>
              <a:t>ipsum</a:t>
            </a:r>
            <a:r>
              <a:rPr lang="en-US" dirty="0">
                <a:latin typeface="Georgia"/>
                <a:cs typeface="Georgia"/>
              </a:rPr>
              <a:t> </a:t>
            </a:r>
            <a:r>
              <a:rPr lang="en-US" dirty="0" err="1">
                <a:latin typeface="Georgia"/>
                <a:cs typeface="Georgia"/>
              </a:rPr>
              <a:t>dolore</a:t>
            </a:r>
            <a:r>
              <a:rPr lang="en-US" dirty="0">
                <a:latin typeface="Georgia"/>
                <a:cs typeface="Georgia"/>
              </a:rPr>
              <a:t> </a:t>
            </a:r>
            <a:r>
              <a:rPr lang="en-US" dirty="0" err="1">
                <a:latin typeface="Georgia"/>
                <a:cs typeface="Georgia"/>
              </a:rPr>
              <a:t>melior</a:t>
            </a:r>
            <a:r>
              <a:rPr lang="en-US" dirty="0">
                <a:latin typeface="Georgia"/>
                <a:cs typeface="Georgia"/>
              </a:rPr>
              <a:t> </a:t>
            </a:r>
            <a:r>
              <a:rPr lang="en-US" dirty="0" err="1">
                <a:latin typeface="Georgia"/>
                <a:cs typeface="Georgia"/>
              </a:rPr>
              <a:t>nonne</a:t>
            </a:r>
            <a:r>
              <a:rPr lang="en-US" dirty="0">
                <a:latin typeface="Georgia"/>
                <a:cs typeface="Georgia"/>
              </a:rPr>
              <a:t> </a:t>
            </a:r>
            <a:r>
              <a:rPr lang="en-US" dirty="0" err="1">
                <a:latin typeface="Georgia"/>
                <a:cs typeface="Georgia"/>
              </a:rPr>
              <a:t>tutte</a:t>
            </a:r>
            <a:r>
              <a:rPr lang="en-US" dirty="0">
                <a:latin typeface="Georgia"/>
                <a:cs typeface="Georgia"/>
              </a:rPr>
              <a:t> san </a:t>
            </a:r>
            <a:r>
              <a:rPr lang="en-US" dirty="0" err="1">
                <a:latin typeface="Georgia"/>
                <a:cs typeface="Georgia"/>
              </a:rPr>
              <a:t>toro</a:t>
            </a:r>
            <a:r>
              <a:rPr lang="en-US" dirty="0">
                <a:latin typeface="Georgia"/>
                <a:cs typeface="Georgia"/>
              </a:rPr>
              <a:t> velum</a:t>
            </a:r>
          </a:p>
          <a:p>
            <a:pPr marL="342900" lvl="7" indent="0"/>
            <a:r>
              <a:rPr lang="en-US" dirty="0" err="1">
                <a:latin typeface="Georgia"/>
                <a:cs typeface="Georgia"/>
              </a:rPr>
              <a:t>Lorum</a:t>
            </a:r>
            <a:r>
              <a:rPr lang="en-US" dirty="0">
                <a:latin typeface="Georgia"/>
                <a:cs typeface="Georgia"/>
              </a:rPr>
              <a:t> </a:t>
            </a:r>
            <a:r>
              <a:rPr lang="en-US" dirty="0" err="1">
                <a:latin typeface="Georgia"/>
                <a:cs typeface="Georgia"/>
              </a:rPr>
              <a:t>ipsum</a:t>
            </a:r>
            <a:r>
              <a:rPr lang="en-US" dirty="0">
                <a:latin typeface="Georgia"/>
                <a:cs typeface="Georgia"/>
              </a:rPr>
              <a:t> </a:t>
            </a:r>
            <a:r>
              <a:rPr lang="en-US" dirty="0" err="1">
                <a:latin typeface="Georgia"/>
                <a:cs typeface="Georgia"/>
              </a:rPr>
              <a:t>dolore</a:t>
            </a:r>
            <a:r>
              <a:rPr lang="en-US" dirty="0">
                <a:latin typeface="Georgia"/>
                <a:cs typeface="Georgia"/>
              </a:rPr>
              <a:t> </a:t>
            </a:r>
            <a:r>
              <a:rPr lang="en-US" dirty="0" err="1">
                <a:latin typeface="Georgia"/>
                <a:cs typeface="Georgia"/>
              </a:rPr>
              <a:t>melior</a:t>
            </a:r>
            <a:r>
              <a:rPr lang="en-US" dirty="0">
                <a:latin typeface="Georgia"/>
                <a:cs typeface="Georgia"/>
              </a:rPr>
              <a:t> </a:t>
            </a:r>
            <a:r>
              <a:rPr lang="en-US" dirty="0" err="1">
                <a:latin typeface="Georgia"/>
                <a:cs typeface="Georgia"/>
              </a:rPr>
              <a:t>nonne</a:t>
            </a:r>
            <a:r>
              <a:rPr lang="en-US" dirty="0">
                <a:latin typeface="Georgia"/>
                <a:cs typeface="Georgia"/>
              </a:rPr>
              <a:t> </a:t>
            </a:r>
            <a:r>
              <a:rPr lang="en-US" dirty="0" err="1">
                <a:latin typeface="Georgia"/>
                <a:cs typeface="Georgia"/>
              </a:rPr>
              <a:t>tutte</a:t>
            </a:r>
            <a:r>
              <a:rPr lang="en-US" dirty="0">
                <a:latin typeface="Georgia"/>
                <a:cs typeface="Georgia"/>
              </a:rPr>
              <a:t> san </a:t>
            </a:r>
            <a:r>
              <a:rPr lang="en-US" dirty="0" err="1">
                <a:latin typeface="Georgia"/>
                <a:cs typeface="Georgia"/>
              </a:rPr>
              <a:t>toro</a:t>
            </a:r>
            <a:endParaRPr lang="en-US" dirty="0">
              <a:latin typeface="Georgia"/>
              <a:cs typeface="Georgia"/>
            </a:endParaRPr>
          </a:p>
          <a:p>
            <a:pPr marL="342900" lvl="7" indent="0"/>
            <a:endParaRPr lang="en-US" dirty="0">
              <a:latin typeface="Georgia"/>
              <a:cs typeface="Georgia"/>
            </a:endParaRPr>
          </a:p>
          <a:p>
            <a:pPr>
              <a:buFont typeface="Arial"/>
              <a:buChar char="•"/>
            </a:pPr>
            <a:r>
              <a:rPr lang="en-US" dirty="0" err="1">
                <a:latin typeface="Georgia"/>
                <a:cs typeface="Georgia"/>
              </a:rPr>
              <a:t>Lorum</a:t>
            </a:r>
            <a:r>
              <a:rPr lang="en-US" dirty="0">
                <a:latin typeface="Georgia"/>
                <a:cs typeface="Georgia"/>
              </a:rPr>
              <a:t> </a:t>
            </a:r>
            <a:r>
              <a:rPr lang="en-US" dirty="0" err="1">
                <a:latin typeface="Georgia"/>
                <a:cs typeface="Georgia"/>
              </a:rPr>
              <a:t>ipsum</a:t>
            </a:r>
            <a:r>
              <a:rPr lang="en-US" dirty="0">
                <a:latin typeface="Georgia"/>
                <a:cs typeface="Georgia"/>
              </a:rPr>
              <a:t> </a:t>
            </a:r>
            <a:r>
              <a:rPr lang="en-US" dirty="0" err="1">
                <a:latin typeface="Georgia"/>
                <a:cs typeface="Georgia"/>
              </a:rPr>
              <a:t>dolore</a:t>
            </a:r>
            <a:r>
              <a:rPr lang="en-US" dirty="0">
                <a:latin typeface="Georgia"/>
                <a:cs typeface="Georgia"/>
              </a:rPr>
              <a:t> </a:t>
            </a:r>
            <a:r>
              <a:rPr lang="en-US" dirty="0" err="1">
                <a:latin typeface="Georgia"/>
                <a:cs typeface="Georgia"/>
              </a:rPr>
              <a:t>melior</a:t>
            </a:r>
            <a:r>
              <a:rPr lang="en-US" dirty="0">
                <a:latin typeface="Georgia"/>
                <a:cs typeface="Georgia"/>
              </a:rPr>
              <a:t> </a:t>
            </a:r>
            <a:r>
              <a:rPr lang="en-US" dirty="0" err="1">
                <a:latin typeface="Georgia"/>
                <a:cs typeface="Georgia"/>
              </a:rPr>
              <a:t>nonne</a:t>
            </a:r>
            <a:r>
              <a:rPr lang="en-US" dirty="0">
                <a:latin typeface="Georgia"/>
                <a:cs typeface="Georgia"/>
              </a:rPr>
              <a:t> </a:t>
            </a:r>
            <a:r>
              <a:rPr lang="en-US" dirty="0" err="1">
                <a:latin typeface="Georgia"/>
                <a:cs typeface="Georgia"/>
              </a:rPr>
              <a:t>tutte</a:t>
            </a:r>
            <a:r>
              <a:rPr lang="en-US" dirty="0">
                <a:latin typeface="Georgia"/>
                <a:cs typeface="Georgia"/>
              </a:rPr>
              <a:t> san </a:t>
            </a:r>
            <a:r>
              <a:rPr lang="en-US" dirty="0" err="1">
                <a:latin typeface="Georgia"/>
                <a:cs typeface="Georgia"/>
              </a:rPr>
              <a:t>toro</a:t>
            </a:r>
            <a:r>
              <a:rPr lang="en-US" dirty="0">
                <a:latin typeface="Georgia"/>
                <a:cs typeface="Georgia"/>
              </a:rPr>
              <a:t> velum</a:t>
            </a:r>
          </a:p>
          <a:p>
            <a:pPr marL="342900" lvl="6" indent="0"/>
            <a:r>
              <a:rPr lang="en-US" dirty="0" err="1">
                <a:latin typeface="Georgia"/>
                <a:cs typeface="Georgia"/>
              </a:rPr>
              <a:t>Lorum</a:t>
            </a:r>
            <a:r>
              <a:rPr lang="en-US" dirty="0">
                <a:latin typeface="Georgia"/>
                <a:cs typeface="Georgia"/>
              </a:rPr>
              <a:t> </a:t>
            </a:r>
            <a:r>
              <a:rPr lang="en-US" dirty="0" err="1">
                <a:latin typeface="Georgia"/>
                <a:cs typeface="Georgia"/>
              </a:rPr>
              <a:t>ipsum</a:t>
            </a:r>
            <a:r>
              <a:rPr lang="en-US" dirty="0">
                <a:latin typeface="Georgia"/>
                <a:cs typeface="Georgia"/>
              </a:rPr>
              <a:t> </a:t>
            </a:r>
            <a:r>
              <a:rPr lang="en-US" dirty="0" err="1">
                <a:latin typeface="Georgia"/>
                <a:cs typeface="Georgia"/>
              </a:rPr>
              <a:t>dolore</a:t>
            </a:r>
            <a:r>
              <a:rPr lang="en-US" dirty="0">
                <a:latin typeface="Georgia"/>
                <a:cs typeface="Georgia"/>
              </a:rPr>
              <a:t> </a:t>
            </a:r>
            <a:r>
              <a:rPr lang="en-US" dirty="0" err="1">
                <a:latin typeface="Georgia"/>
                <a:cs typeface="Georgia"/>
              </a:rPr>
              <a:t>melior</a:t>
            </a:r>
            <a:r>
              <a:rPr lang="en-US" dirty="0">
                <a:latin typeface="Georgia"/>
                <a:cs typeface="Georgia"/>
              </a:rPr>
              <a:t> </a:t>
            </a:r>
            <a:r>
              <a:rPr lang="en-US" dirty="0" err="1">
                <a:latin typeface="Georgia"/>
                <a:cs typeface="Georgia"/>
              </a:rPr>
              <a:t>nonne</a:t>
            </a:r>
            <a:r>
              <a:rPr lang="en-US" dirty="0">
                <a:latin typeface="Georgia"/>
                <a:cs typeface="Georgia"/>
              </a:rPr>
              <a:t> </a:t>
            </a:r>
            <a:r>
              <a:rPr lang="en-US" dirty="0" err="1">
                <a:latin typeface="Georgia"/>
                <a:cs typeface="Georgia"/>
              </a:rPr>
              <a:t>tutte</a:t>
            </a:r>
            <a:r>
              <a:rPr lang="en-US" dirty="0">
                <a:latin typeface="Georgia"/>
                <a:cs typeface="Georgia"/>
              </a:rPr>
              <a:t> san </a:t>
            </a:r>
            <a:r>
              <a:rPr lang="en-US" dirty="0" err="1">
                <a:latin typeface="Georgia"/>
                <a:cs typeface="Georgia"/>
              </a:rPr>
              <a:t>toro</a:t>
            </a:r>
            <a:endParaRPr lang="en-US" dirty="0">
              <a:latin typeface="Georgia"/>
              <a:cs typeface="Georgia"/>
            </a:endParaRPr>
          </a:p>
          <a:p>
            <a:endParaRPr lang="en-US" dirty="0">
              <a:latin typeface="Georgia"/>
              <a:cs typeface="Georgia"/>
            </a:endParaRPr>
          </a:p>
          <a:p>
            <a:endParaRPr lang="en-US" dirty="0"/>
          </a:p>
        </p:txBody>
      </p:sp>
      <p:sp>
        <p:nvSpPr>
          <p:cNvPr id="7" name="Text Placeholder 16"/>
          <p:cNvSpPr>
            <a:spLocks noGrp="1"/>
          </p:cNvSpPr>
          <p:nvPr>
            <p:ph type="body" sz="quarter" idx="15" hasCustomPrompt="1"/>
          </p:nvPr>
        </p:nvSpPr>
        <p:spPr>
          <a:xfrm>
            <a:off x="720000" y="908720"/>
            <a:ext cx="8458276" cy="434305"/>
          </a:xfrm>
        </p:spPr>
        <p:txBody>
          <a:bodyPr/>
          <a:lstStyle>
            <a:lvl1pPr marL="0" indent="0">
              <a:buNone/>
              <a:defRPr cap="all" baseline="0">
                <a:solidFill>
                  <a:schemeClr val="accent1"/>
                </a:solidFill>
                <a:latin typeface="+mj-lt"/>
              </a:defRPr>
            </a:lvl1pPr>
          </a:lstStyle>
          <a:p>
            <a:pPr lvl="0"/>
            <a:r>
              <a:rPr lang="en-AU" dirty="0"/>
              <a:t>Click to ADD SUBTITLE</a:t>
            </a:r>
          </a:p>
        </p:txBody>
      </p:sp>
      <p:sp>
        <p:nvSpPr>
          <p:cNvPr id="10" name="Footer Placeholder 4">
            <a:extLst>
              <a:ext uri="{FF2B5EF4-FFF2-40B4-BE49-F238E27FC236}">
                <a16:creationId xmlns:a16="http://schemas.microsoft.com/office/drawing/2014/main" id="{0C5B0B39-E242-2BAF-B868-6EF6643B30FF}"/>
              </a:ext>
            </a:extLst>
          </p:cNvPr>
          <p:cNvSpPr>
            <a:spLocks noGrp="1"/>
          </p:cNvSpPr>
          <p:nvPr>
            <p:ph type="ftr" sz="quarter" idx="16"/>
          </p:nvPr>
        </p:nvSpPr>
        <p:spPr>
          <a:xfrm>
            <a:off x="720000" y="6381329"/>
            <a:ext cx="5304664" cy="365125"/>
          </a:xfrm>
          <a:prstGeom prst="rect">
            <a:avLst/>
          </a:prstGeom>
        </p:spPr>
        <p:txBody>
          <a:bodyPr/>
          <a:lstStyle>
            <a:lvl1pPr algn="l">
              <a:defRPr sz="1050"/>
            </a:lvl1pPr>
          </a:lstStyle>
          <a:p>
            <a:r>
              <a:rPr lang="en-AU" dirty="0"/>
              <a:t>OFFICE | FACULTY | DEPARTMENT</a:t>
            </a:r>
          </a:p>
        </p:txBody>
      </p:sp>
      <p:sp>
        <p:nvSpPr>
          <p:cNvPr id="11" name="Slide Number Placeholder 5">
            <a:extLst>
              <a:ext uri="{FF2B5EF4-FFF2-40B4-BE49-F238E27FC236}">
                <a16:creationId xmlns:a16="http://schemas.microsoft.com/office/drawing/2014/main" id="{A640CC11-CF45-0E34-603F-8CC7B7BEB611}"/>
              </a:ext>
            </a:extLst>
          </p:cNvPr>
          <p:cNvSpPr txBox="1">
            <a:spLocks/>
          </p:cNvSpPr>
          <p:nvPr userDrawn="1"/>
        </p:nvSpPr>
        <p:spPr>
          <a:xfrm>
            <a:off x="8737600" y="6381329"/>
            <a:ext cx="2844800" cy="365125"/>
          </a:xfrm>
          <a:prstGeom prst="rect">
            <a:avLst/>
          </a:prstGeom>
        </p:spPr>
        <p:txBody>
          <a:bodyPr vert="horz" lIns="0" tIns="0" rIns="0" bIns="0" rtlCol="0" anchor="ctr"/>
          <a:lstStyle>
            <a:defPPr>
              <a:defRPr lang="en-US"/>
            </a:defPPr>
            <a:lvl1pPr marL="0" algn="r" defTabSz="914400" rtl="0" eaLnBrk="1" latinLnBrk="0" hangingPunct="1">
              <a:defRPr sz="105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9C42BCC-44E8-4F98-A8FE-EAF16D8C1E6E}" type="slidenum">
              <a:rPr lang="en-AU" smtClean="0"/>
              <a:pPr/>
              <a:t>‹#›</a:t>
            </a:fld>
            <a:endParaRPr lang="en-AU"/>
          </a:p>
        </p:txBody>
      </p:sp>
      <p:grpSp>
        <p:nvGrpSpPr>
          <p:cNvPr id="6" name="Group 5">
            <a:extLst>
              <a:ext uri="{FF2B5EF4-FFF2-40B4-BE49-F238E27FC236}">
                <a16:creationId xmlns:a16="http://schemas.microsoft.com/office/drawing/2014/main" id="{D8B3866C-E41E-3167-3233-42878E46D3F0}"/>
              </a:ext>
            </a:extLst>
          </p:cNvPr>
          <p:cNvGrpSpPr/>
          <p:nvPr userDrawn="1"/>
        </p:nvGrpSpPr>
        <p:grpSpPr>
          <a:xfrm>
            <a:off x="719999" y="6081502"/>
            <a:ext cx="10748401" cy="359407"/>
            <a:chOff x="326445" y="6363861"/>
            <a:chExt cx="8507162" cy="289177"/>
          </a:xfrm>
        </p:grpSpPr>
        <p:sp>
          <p:nvSpPr>
            <p:cNvPr id="8" name="TextBox 7">
              <a:extLst>
                <a:ext uri="{FF2B5EF4-FFF2-40B4-BE49-F238E27FC236}">
                  <a16:creationId xmlns:a16="http://schemas.microsoft.com/office/drawing/2014/main" id="{172ADEC8-99ED-9553-1FB6-702C9DC223E7}"/>
                </a:ext>
              </a:extLst>
            </p:cNvPr>
            <p:cNvSpPr txBox="1"/>
            <p:nvPr userDrawn="1"/>
          </p:nvSpPr>
          <p:spPr>
            <a:xfrm>
              <a:off x="326445" y="6380639"/>
              <a:ext cx="8507162" cy="272399"/>
            </a:xfrm>
            <a:prstGeom prst="rect">
              <a:avLst/>
            </a:prstGeom>
            <a:noFill/>
          </p:spPr>
          <p:txBody>
            <a:bodyPr wrap="square" lIns="0" rIns="0" rtlCol="0">
              <a:spAutoFit/>
            </a:bodyPr>
            <a:lstStyle/>
            <a:p>
              <a:r>
                <a:rPr lang="en-AU" sz="800" i="1" spc="10" baseline="0" dirty="0">
                  <a:effectLst/>
                  <a:latin typeface="+mn-lt"/>
                  <a:ea typeface="Times New Roman" panose="02020603050405020304" pitchFamily="18" charset="0"/>
                </a:rPr>
                <a:t>This material is provided to you as a Macquarie University student for your individual research and study purposes only. </a:t>
              </a:r>
              <a:r>
                <a:rPr lang="en-AU" sz="800" b="1" i="1" spc="10" baseline="0" dirty="0">
                  <a:effectLst/>
                  <a:latin typeface="+mn-lt"/>
                  <a:ea typeface="Times New Roman" panose="02020603050405020304" pitchFamily="18" charset="0"/>
                </a:rPr>
                <a:t>You cannot share this material publicly online without permission. </a:t>
              </a:r>
              <a:r>
                <a:rPr lang="en-AU" sz="800" i="1" spc="10" baseline="0" dirty="0">
                  <a:effectLst/>
                  <a:latin typeface="+mn-lt"/>
                  <a:ea typeface="Times New Roman" panose="02020603050405020304" pitchFamily="18" charset="0"/>
                </a:rPr>
                <a:t>Macquarie University is the copyright owner of (or has licence to use) the intellectual property in this material. Legal and/or disciplinary actions may be taken if this material is shared without the University’s written permission.</a:t>
              </a:r>
              <a:endParaRPr lang="en-AU" sz="800" spc="10" baseline="0" dirty="0">
                <a:effectLst/>
                <a:latin typeface="+mn-lt"/>
                <a:ea typeface="Times New Roman" panose="02020603050405020304" pitchFamily="18" charset="0"/>
              </a:endParaRPr>
            </a:p>
          </p:txBody>
        </p:sp>
        <p:cxnSp>
          <p:nvCxnSpPr>
            <p:cNvPr id="9" name="Straight Connector 8">
              <a:extLst>
                <a:ext uri="{FF2B5EF4-FFF2-40B4-BE49-F238E27FC236}">
                  <a16:creationId xmlns:a16="http://schemas.microsoft.com/office/drawing/2014/main" id="{1CF58F35-21C5-740B-A97A-C4A6CF4A634D}"/>
                </a:ext>
              </a:extLst>
            </p:cNvPr>
            <p:cNvCxnSpPr>
              <a:cxnSpLocks/>
            </p:cNvCxnSpPr>
            <p:nvPr userDrawn="1"/>
          </p:nvCxnSpPr>
          <p:spPr>
            <a:xfrm>
              <a:off x="326445" y="6363861"/>
              <a:ext cx="8507162" cy="0"/>
            </a:xfrm>
            <a:prstGeom prst="line">
              <a:avLst/>
            </a:prstGeom>
            <a:ln>
              <a:solidFill>
                <a:schemeClr val="accent6"/>
              </a:solidFill>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870846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a:off x="241904" y="181429"/>
            <a:ext cx="11710747" cy="6504214"/>
          </a:xfrm>
          <a:prstGeom prst="rect">
            <a:avLst/>
          </a:prstGeom>
          <a:solidFill>
            <a:srgbClr val="E6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0" noProof="0" dirty="0"/>
          </a:p>
        </p:txBody>
      </p:sp>
      <p:pic>
        <p:nvPicPr>
          <p:cNvPr id="8" name="Picture 7">
            <a:extLst>
              <a:ext uri="{FF2B5EF4-FFF2-40B4-BE49-F238E27FC236}">
                <a16:creationId xmlns:a16="http://schemas.microsoft.com/office/drawing/2014/main" id="{EF3CB304-C67C-ECCC-ABF5-CD3FFA8828B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048" y="9144"/>
            <a:ext cx="12185904" cy="6839712"/>
          </a:xfrm>
          <a:prstGeom prst="rect">
            <a:avLst/>
          </a:prstGeom>
        </p:spPr>
      </p:pic>
    </p:spTree>
    <p:extLst>
      <p:ext uri="{BB962C8B-B14F-4D97-AF65-F5344CB8AC3E}">
        <p14:creationId xmlns:p14="http://schemas.microsoft.com/office/powerpoint/2010/main" val="3094594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p:cNvSpPr/>
          <p:nvPr userDrawn="1"/>
        </p:nvSpPr>
        <p:spPr>
          <a:xfrm>
            <a:off x="241904" y="181429"/>
            <a:ext cx="11710747" cy="6504214"/>
          </a:xfrm>
          <a:prstGeom prst="rect">
            <a:avLst/>
          </a:prstGeom>
          <a:solidFill>
            <a:srgbClr val="E6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0" noProof="0" dirty="0"/>
          </a:p>
        </p:txBody>
      </p:sp>
      <p:pic>
        <p:nvPicPr>
          <p:cNvPr id="2" name="Picture 1">
            <a:extLst>
              <a:ext uri="{FF2B5EF4-FFF2-40B4-BE49-F238E27FC236}">
                <a16:creationId xmlns:a16="http://schemas.microsoft.com/office/drawing/2014/main" id="{01BA2BF0-D81F-D2BB-4330-332A41B5B46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049" y="1182"/>
            <a:ext cx="12235103" cy="6867326"/>
          </a:xfrm>
          <a:prstGeom prst="rect">
            <a:avLst/>
          </a:prstGeom>
        </p:spPr>
      </p:pic>
    </p:spTree>
    <p:extLst>
      <p:ext uri="{BB962C8B-B14F-4D97-AF65-F5344CB8AC3E}">
        <p14:creationId xmlns:p14="http://schemas.microsoft.com/office/powerpoint/2010/main" val="1475223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232546" y="217272"/>
            <a:ext cx="11710747" cy="6504214"/>
          </a:xfrm>
          <a:prstGeom prst="rect">
            <a:avLst/>
          </a:prstGeom>
          <a:solidFill>
            <a:srgbClr val="E6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0" noProof="0" dirty="0"/>
          </a:p>
        </p:txBody>
      </p:sp>
      <p:sp>
        <p:nvSpPr>
          <p:cNvPr id="12" name="Text Placeholder 2"/>
          <p:cNvSpPr>
            <a:spLocks noGrp="1"/>
          </p:cNvSpPr>
          <p:nvPr>
            <p:ph type="body" idx="14" hasCustomPrompt="1"/>
          </p:nvPr>
        </p:nvSpPr>
        <p:spPr>
          <a:xfrm>
            <a:off x="720000" y="2352813"/>
            <a:ext cx="6175828" cy="275580"/>
          </a:xfrm>
          <a:prstGeom prst="rect">
            <a:avLst/>
          </a:prstGeom>
          <a:ln>
            <a:noFill/>
          </a:ln>
        </p:spPr>
        <p:txBody>
          <a:bodyPr anchor="t" anchorCtr="0"/>
          <a:lstStyle>
            <a:lvl1pPr marL="0" indent="0" algn="l">
              <a:buNone/>
              <a:defRPr sz="1100" b="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noProof="0" dirty="0"/>
              <a:t>DATE: 3 October 2014</a:t>
            </a:r>
          </a:p>
        </p:txBody>
      </p:sp>
      <p:sp>
        <p:nvSpPr>
          <p:cNvPr id="15" name="Title 14"/>
          <p:cNvSpPr>
            <a:spLocks noGrp="1"/>
          </p:cNvSpPr>
          <p:nvPr>
            <p:ph type="title" hasCustomPrompt="1"/>
          </p:nvPr>
        </p:nvSpPr>
        <p:spPr>
          <a:xfrm>
            <a:off x="720000" y="1157405"/>
            <a:ext cx="8544000" cy="648000"/>
          </a:xfrm>
        </p:spPr>
        <p:txBody>
          <a:bodyPr/>
          <a:lstStyle/>
          <a:p>
            <a:r>
              <a:rPr lang="en-US" dirty="0"/>
              <a:t>Click to edit master title style</a:t>
            </a:r>
            <a:endParaRPr lang="en-AU" dirty="0"/>
          </a:p>
        </p:txBody>
      </p:sp>
      <p:sp>
        <p:nvSpPr>
          <p:cNvPr id="17" name="Text Placeholder 16"/>
          <p:cNvSpPr>
            <a:spLocks noGrp="1"/>
          </p:cNvSpPr>
          <p:nvPr>
            <p:ph type="body" sz="quarter" idx="15" hasCustomPrompt="1"/>
          </p:nvPr>
        </p:nvSpPr>
        <p:spPr>
          <a:xfrm>
            <a:off x="720000" y="1806221"/>
            <a:ext cx="8542867" cy="503238"/>
          </a:xfrm>
        </p:spPr>
        <p:txBody>
          <a:bodyPr/>
          <a:lstStyle>
            <a:lvl1pPr marL="0" indent="0">
              <a:buNone/>
              <a:defRPr cap="all" baseline="0">
                <a:solidFill>
                  <a:schemeClr val="accent1"/>
                </a:solidFill>
                <a:latin typeface="+mj-lt"/>
              </a:defRPr>
            </a:lvl1pPr>
          </a:lstStyle>
          <a:p>
            <a:pPr lvl="0"/>
            <a:r>
              <a:rPr lang="en-AU" dirty="0"/>
              <a:t>Click to ADD SUBTITLE</a:t>
            </a:r>
          </a:p>
        </p:txBody>
      </p:sp>
      <p:sp>
        <p:nvSpPr>
          <p:cNvPr id="2" name="Rectangle 1"/>
          <p:cNvSpPr/>
          <p:nvPr userDrawn="1"/>
        </p:nvSpPr>
        <p:spPr>
          <a:xfrm>
            <a:off x="239349" y="2644481"/>
            <a:ext cx="4722971" cy="36330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Placeholder 9" descr="Section_Image.jpg"/>
          <p:cNvPicPr>
            <a:picLocks/>
          </p:cNvPicPr>
          <p:nvPr userDrawn="1"/>
        </p:nvPicPr>
        <p:blipFill rotWithShape="1">
          <a:blip r:embed="rId2">
            <a:extLst>
              <a:ext uri="{28A0092B-C50C-407E-A947-70E740481C1C}">
                <a14:useLocalDpi xmlns:a14="http://schemas.microsoft.com/office/drawing/2010/main" val="0"/>
              </a:ext>
            </a:extLst>
          </a:blip>
          <a:srcRect l="11403" t="15468" r="100" b="1049"/>
          <a:stretch/>
        </p:blipFill>
        <p:spPr>
          <a:xfrm>
            <a:off x="4964875" y="2644481"/>
            <a:ext cx="6987287" cy="36324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6959" y="3031149"/>
            <a:ext cx="1943987" cy="3239978"/>
          </a:xfrm>
          <a:prstGeom prst="rect">
            <a:avLst/>
          </a:prstGeom>
        </p:spPr>
      </p:pic>
      <p:sp>
        <p:nvSpPr>
          <p:cNvPr id="11" name="TextBox 10"/>
          <p:cNvSpPr txBox="1"/>
          <p:nvPr userDrawn="1"/>
        </p:nvSpPr>
        <p:spPr>
          <a:xfrm>
            <a:off x="8046796" y="5492344"/>
            <a:ext cx="3591442" cy="655675"/>
          </a:xfrm>
          <a:prstGeom prst="rect">
            <a:avLst/>
          </a:prstGeom>
          <a:solidFill>
            <a:schemeClr val="accent1"/>
          </a:solidFill>
        </p:spPr>
        <p:txBody>
          <a:bodyPr wrap="square" rtlCol="0" anchor="ctr" anchorCtr="0">
            <a:normAutofit fontScale="77500" lnSpcReduction="20000"/>
          </a:bodyPr>
          <a:lstStyle/>
          <a:p>
            <a:r>
              <a:rPr lang="en-AU" sz="1200" dirty="0">
                <a:solidFill>
                  <a:schemeClr val="bg1"/>
                </a:solidFill>
                <a:latin typeface="+mn-lt"/>
                <a:cs typeface="Arial"/>
              </a:rPr>
              <a:t>Note to user: Replace this image with your own.</a:t>
            </a:r>
          </a:p>
          <a:p>
            <a:pPr marL="266700" indent="-266700">
              <a:buFont typeface="Wingdings" panose="05000000000000000000" pitchFamily="2" charset="2"/>
              <a:buChar char="§"/>
            </a:pPr>
            <a:r>
              <a:rPr lang="en-AU" sz="1200" dirty="0">
                <a:solidFill>
                  <a:schemeClr val="bg1"/>
                </a:solidFill>
                <a:latin typeface="+mn-lt"/>
                <a:cs typeface="Arial"/>
              </a:rPr>
              <a:t>Go to the “View” menu, select “Master” then “Slide Master”</a:t>
            </a:r>
          </a:p>
          <a:p>
            <a:pPr marL="266700" lvl="2" indent="-266700">
              <a:buFont typeface="Wingdings" panose="05000000000000000000" pitchFamily="2" charset="2"/>
              <a:buChar char="§"/>
            </a:pPr>
            <a:r>
              <a:rPr lang="en-AU" sz="1200" dirty="0">
                <a:solidFill>
                  <a:schemeClr val="bg1"/>
                </a:solidFill>
                <a:latin typeface="+mn-lt"/>
                <a:cs typeface="Arial"/>
              </a:rPr>
              <a:t>Right click on this placeholder box, choose “Change Picture”</a:t>
            </a:r>
          </a:p>
          <a:p>
            <a:pPr marL="266700" lvl="2" indent="-266700">
              <a:buFont typeface="Wingdings" panose="05000000000000000000" pitchFamily="2" charset="2"/>
              <a:buChar char="§"/>
            </a:pPr>
            <a:r>
              <a:rPr lang="en-AU" sz="1200" dirty="0">
                <a:solidFill>
                  <a:schemeClr val="bg1"/>
                </a:solidFill>
                <a:latin typeface="+mn-lt"/>
                <a:cs typeface="Arial"/>
              </a:rPr>
              <a:t>”Close Master” and continue to edit as required</a:t>
            </a:r>
            <a:endParaRPr lang="en-AU" sz="1200" dirty="0">
              <a:solidFill>
                <a:schemeClr val="bg1"/>
              </a:solidFill>
              <a:latin typeface="Arial"/>
              <a:cs typeface="Arial"/>
            </a:endParaRPr>
          </a:p>
        </p:txBody>
      </p:sp>
      <p:pic>
        <p:nvPicPr>
          <p:cNvPr id="13" name="Picture 12">
            <a:extLst>
              <a:ext uri="{FF2B5EF4-FFF2-40B4-BE49-F238E27FC236}">
                <a16:creationId xmlns:a16="http://schemas.microsoft.com/office/drawing/2014/main" id="{B0A9269F-011F-4649-845C-08AE05BE96C7}"/>
              </a:ext>
            </a:extLst>
          </p:cNvPr>
          <p:cNvPicPr>
            <a:picLocks noChangeAspect="1"/>
          </p:cNvPicPr>
          <p:nvPr userDrawn="1"/>
        </p:nvPicPr>
        <p:blipFill>
          <a:blip r:embed="rId4"/>
          <a:stretch>
            <a:fillRect/>
          </a:stretch>
        </p:blipFill>
        <p:spPr>
          <a:xfrm>
            <a:off x="9673174" y="217272"/>
            <a:ext cx="2037600" cy="804766"/>
          </a:xfrm>
          <a:prstGeom prst="rect">
            <a:avLst/>
          </a:prstGeom>
        </p:spPr>
      </p:pic>
      <p:grpSp>
        <p:nvGrpSpPr>
          <p:cNvPr id="8" name="Group 7">
            <a:extLst>
              <a:ext uri="{FF2B5EF4-FFF2-40B4-BE49-F238E27FC236}">
                <a16:creationId xmlns:a16="http://schemas.microsoft.com/office/drawing/2014/main" id="{6B8219B6-7192-07F3-81B6-19C22883495F}"/>
              </a:ext>
            </a:extLst>
          </p:cNvPr>
          <p:cNvGrpSpPr/>
          <p:nvPr userDrawn="1"/>
        </p:nvGrpSpPr>
        <p:grpSpPr>
          <a:xfrm>
            <a:off x="326445" y="6346963"/>
            <a:ext cx="11522950" cy="355609"/>
            <a:chOff x="326445" y="6363861"/>
            <a:chExt cx="8507162" cy="349843"/>
          </a:xfrm>
        </p:grpSpPr>
        <p:sp>
          <p:nvSpPr>
            <p:cNvPr id="10" name="TextBox 9">
              <a:extLst>
                <a:ext uri="{FF2B5EF4-FFF2-40B4-BE49-F238E27FC236}">
                  <a16:creationId xmlns:a16="http://schemas.microsoft.com/office/drawing/2014/main" id="{F9D30DEF-ECC8-72C2-51BF-F701D79F94B3}"/>
                </a:ext>
              </a:extLst>
            </p:cNvPr>
            <p:cNvSpPr txBox="1"/>
            <p:nvPr userDrawn="1"/>
          </p:nvSpPr>
          <p:spPr>
            <a:xfrm>
              <a:off x="326445" y="6380639"/>
              <a:ext cx="8507162" cy="333065"/>
            </a:xfrm>
            <a:prstGeom prst="rect">
              <a:avLst/>
            </a:prstGeom>
            <a:noFill/>
          </p:spPr>
          <p:txBody>
            <a:bodyPr wrap="square" lIns="0" rIns="0" rtlCol="0">
              <a:spAutoFit/>
            </a:bodyPr>
            <a:lstStyle/>
            <a:p>
              <a:r>
                <a:rPr lang="en-AU" sz="800" i="1" spc="10" baseline="0" dirty="0">
                  <a:effectLst/>
                  <a:latin typeface="+mn-lt"/>
                  <a:ea typeface="Times New Roman" panose="02020603050405020304" pitchFamily="18" charset="0"/>
                </a:rPr>
                <a:t>This material is provided to you as a Macquarie University student for your individual research and study purposes only. </a:t>
              </a:r>
              <a:r>
                <a:rPr lang="en-AU" sz="800" b="1" i="1" spc="10" baseline="0" dirty="0">
                  <a:effectLst/>
                  <a:latin typeface="+mn-lt"/>
                  <a:ea typeface="Times New Roman" panose="02020603050405020304" pitchFamily="18" charset="0"/>
                </a:rPr>
                <a:t>You cannot share this material publicly online without permission. </a:t>
              </a:r>
              <a:r>
                <a:rPr lang="en-AU" sz="800" i="1" spc="10" baseline="0" dirty="0">
                  <a:effectLst/>
                  <a:latin typeface="+mn-lt"/>
                  <a:ea typeface="Times New Roman" panose="02020603050405020304" pitchFamily="18" charset="0"/>
                </a:rPr>
                <a:t>Macquarie University is the copyright owner of (or has licence to use) the intellectual property in this material. Legal and/or disciplinary actions may be taken if this material is shared without the University’s written permission.</a:t>
              </a:r>
              <a:endParaRPr lang="en-AU" sz="800" spc="10" baseline="0" dirty="0">
                <a:effectLst/>
                <a:latin typeface="+mn-lt"/>
                <a:ea typeface="Times New Roman" panose="02020603050405020304" pitchFamily="18" charset="0"/>
              </a:endParaRPr>
            </a:p>
          </p:txBody>
        </p:sp>
        <p:cxnSp>
          <p:nvCxnSpPr>
            <p:cNvPr id="14" name="Straight Connector 13">
              <a:extLst>
                <a:ext uri="{FF2B5EF4-FFF2-40B4-BE49-F238E27FC236}">
                  <a16:creationId xmlns:a16="http://schemas.microsoft.com/office/drawing/2014/main" id="{DF26CB86-1DBE-0467-E64E-D2C45A2DD4FC}"/>
                </a:ext>
              </a:extLst>
            </p:cNvPr>
            <p:cNvCxnSpPr>
              <a:cxnSpLocks/>
            </p:cNvCxnSpPr>
            <p:nvPr userDrawn="1"/>
          </p:nvCxnSpPr>
          <p:spPr>
            <a:xfrm>
              <a:off x="326445" y="6363861"/>
              <a:ext cx="8507162" cy="0"/>
            </a:xfrm>
            <a:prstGeom prst="line">
              <a:avLst/>
            </a:prstGeom>
            <a:ln>
              <a:solidFill>
                <a:schemeClr val="accent6"/>
              </a:solidFill>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119201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251428" y="181429"/>
            <a:ext cx="11703337" cy="6504214"/>
          </a:xfrm>
          <a:prstGeom prst="rect">
            <a:avLst/>
          </a:prstGeom>
          <a:solidFill>
            <a:srgbClr val="E6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0" noProof="0" dirty="0"/>
          </a:p>
        </p:txBody>
      </p:sp>
      <p:pic>
        <p:nvPicPr>
          <p:cNvPr id="9" name="Picture Placeholder 9" descr="Section_Image.jpg"/>
          <p:cNvPicPr>
            <a:picLocks noChangeAspect="1"/>
          </p:cNvPicPr>
          <p:nvPr userDrawn="1"/>
        </p:nvPicPr>
        <p:blipFill rotWithShape="1">
          <a:blip r:embed="rId2">
            <a:extLst>
              <a:ext uri="{28A0092B-C50C-407E-A947-70E740481C1C}">
                <a14:useLocalDpi xmlns:a14="http://schemas.microsoft.com/office/drawing/2010/main" val="0"/>
              </a:ext>
            </a:extLst>
          </a:blip>
          <a:srcRect l="561" t="15596" r="462" b="8412"/>
          <a:stretch/>
        </p:blipFill>
        <p:spPr>
          <a:xfrm>
            <a:off x="251429" y="1253507"/>
            <a:ext cx="11706850" cy="4974165"/>
          </a:xfrm>
          <a:prstGeom prst="rect">
            <a:avLst/>
          </a:prstGeom>
          <a:ln>
            <a:noFill/>
          </a:ln>
        </p:spPr>
      </p:pic>
      <p:sp>
        <p:nvSpPr>
          <p:cNvPr id="11" name="Title 1"/>
          <p:cNvSpPr>
            <a:spLocks noGrp="1"/>
          </p:cNvSpPr>
          <p:nvPr>
            <p:ph type="title"/>
          </p:nvPr>
        </p:nvSpPr>
        <p:spPr>
          <a:xfrm>
            <a:off x="720000" y="2863019"/>
            <a:ext cx="8045752" cy="608315"/>
          </a:xfrm>
        </p:spPr>
        <p:txBody>
          <a:bodyPr/>
          <a:lstStyle>
            <a:lvl1pPr>
              <a:defRPr>
                <a:solidFill>
                  <a:schemeClr val="tx1"/>
                </a:solidFill>
              </a:defRPr>
            </a:lvl1pPr>
          </a:lstStyle>
          <a:p>
            <a:r>
              <a:rPr lang="en-US"/>
              <a:t>Click to edit Master title style</a:t>
            </a:r>
            <a:endParaRPr lang="en-AU" dirty="0"/>
          </a:p>
        </p:txBody>
      </p:sp>
      <p:sp>
        <p:nvSpPr>
          <p:cNvPr id="13" name="Text Placeholder 16"/>
          <p:cNvSpPr>
            <a:spLocks noGrp="1"/>
          </p:cNvSpPr>
          <p:nvPr>
            <p:ph type="body" sz="quarter" idx="15" hasCustomPrompt="1"/>
          </p:nvPr>
        </p:nvSpPr>
        <p:spPr>
          <a:xfrm>
            <a:off x="720000" y="3485114"/>
            <a:ext cx="6407150" cy="503238"/>
          </a:xfrm>
        </p:spPr>
        <p:txBody>
          <a:bodyPr/>
          <a:lstStyle>
            <a:lvl1pPr marL="0" indent="0">
              <a:buNone/>
              <a:defRPr cap="all" baseline="0">
                <a:solidFill>
                  <a:schemeClr val="tx1"/>
                </a:solidFill>
                <a:latin typeface="+mj-lt"/>
              </a:defRPr>
            </a:lvl1pPr>
          </a:lstStyle>
          <a:p>
            <a:pPr lvl="0"/>
            <a:r>
              <a:rPr lang="en-AU" dirty="0"/>
              <a:t>Click to ADD SUBTITLE</a:t>
            </a:r>
          </a:p>
        </p:txBody>
      </p:sp>
      <p:sp>
        <p:nvSpPr>
          <p:cNvPr id="14" name="TextBox 13"/>
          <p:cNvSpPr txBox="1"/>
          <p:nvPr userDrawn="1"/>
        </p:nvSpPr>
        <p:spPr>
          <a:xfrm>
            <a:off x="342605" y="5423829"/>
            <a:ext cx="3591442" cy="655675"/>
          </a:xfrm>
          <a:prstGeom prst="rect">
            <a:avLst/>
          </a:prstGeom>
          <a:solidFill>
            <a:schemeClr val="accent1"/>
          </a:solidFill>
        </p:spPr>
        <p:txBody>
          <a:bodyPr wrap="square" rtlCol="0" anchor="ctr" anchorCtr="0">
            <a:normAutofit fontScale="77500" lnSpcReduction="20000"/>
          </a:bodyPr>
          <a:lstStyle/>
          <a:p>
            <a:r>
              <a:rPr lang="en-AU" sz="1200" dirty="0">
                <a:solidFill>
                  <a:schemeClr val="bg1"/>
                </a:solidFill>
                <a:latin typeface="+mn-lt"/>
                <a:cs typeface="Arial"/>
              </a:rPr>
              <a:t>Note to user: Replace this image with your own.</a:t>
            </a:r>
          </a:p>
          <a:p>
            <a:pPr marL="266700" indent="-266700">
              <a:buFont typeface="Wingdings" panose="05000000000000000000" pitchFamily="2" charset="2"/>
              <a:buChar char="§"/>
            </a:pPr>
            <a:r>
              <a:rPr lang="en-AU" sz="1200" dirty="0">
                <a:solidFill>
                  <a:schemeClr val="bg1"/>
                </a:solidFill>
                <a:latin typeface="+mn-lt"/>
                <a:cs typeface="Arial"/>
              </a:rPr>
              <a:t>Go to the “View” menu, select “Master” then “Slide Master”</a:t>
            </a:r>
          </a:p>
          <a:p>
            <a:pPr marL="266700" lvl="2" indent="-266700">
              <a:buFont typeface="Wingdings" panose="05000000000000000000" pitchFamily="2" charset="2"/>
              <a:buChar char="§"/>
            </a:pPr>
            <a:r>
              <a:rPr lang="en-AU" sz="1200" dirty="0">
                <a:solidFill>
                  <a:schemeClr val="bg1"/>
                </a:solidFill>
                <a:latin typeface="+mn-lt"/>
                <a:cs typeface="Arial"/>
              </a:rPr>
              <a:t>Right click on this placeholder box, choose “Change Picture”</a:t>
            </a:r>
          </a:p>
          <a:p>
            <a:pPr marL="266700" lvl="2" indent="-266700">
              <a:buFont typeface="Wingdings" panose="05000000000000000000" pitchFamily="2" charset="2"/>
              <a:buChar char="§"/>
            </a:pPr>
            <a:r>
              <a:rPr lang="en-AU" sz="1200" dirty="0">
                <a:solidFill>
                  <a:schemeClr val="bg1"/>
                </a:solidFill>
                <a:latin typeface="+mn-lt"/>
                <a:cs typeface="Arial"/>
              </a:rPr>
              <a:t>”Close Master” and continue to edit as required</a:t>
            </a:r>
            <a:endParaRPr lang="en-AU" sz="1200" dirty="0">
              <a:solidFill>
                <a:schemeClr val="bg1"/>
              </a:solidFill>
              <a:latin typeface="Arial"/>
              <a:cs typeface="Arial"/>
            </a:endParaRPr>
          </a:p>
        </p:txBody>
      </p:sp>
      <p:pic>
        <p:nvPicPr>
          <p:cNvPr id="16" name="Picture 15">
            <a:extLst>
              <a:ext uri="{FF2B5EF4-FFF2-40B4-BE49-F238E27FC236}">
                <a16:creationId xmlns:a16="http://schemas.microsoft.com/office/drawing/2014/main" id="{8C9B8C79-07FC-2444-B397-BBCDB3F9F22B}"/>
              </a:ext>
            </a:extLst>
          </p:cNvPr>
          <p:cNvPicPr>
            <a:picLocks noChangeAspect="1"/>
          </p:cNvPicPr>
          <p:nvPr userDrawn="1"/>
        </p:nvPicPr>
        <p:blipFill>
          <a:blip r:embed="rId3"/>
          <a:stretch>
            <a:fillRect/>
          </a:stretch>
        </p:blipFill>
        <p:spPr>
          <a:xfrm>
            <a:off x="9673174" y="217272"/>
            <a:ext cx="2037600" cy="804766"/>
          </a:xfrm>
          <a:prstGeom prst="rect">
            <a:avLst/>
          </a:prstGeom>
        </p:spPr>
      </p:pic>
      <p:pic>
        <p:nvPicPr>
          <p:cNvPr id="5" name="Picture 4">
            <a:extLst>
              <a:ext uri="{FF2B5EF4-FFF2-40B4-BE49-F238E27FC236}">
                <a16:creationId xmlns:a16="http://schemas.microsoft.com/office/drawing/2014/main" id="{35927CFB-5DE0-C115-FB22-AA6CE23CC37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83457" y="3061336"/>
            <a:ext cx="3174822" cy="3174822"/>
          </a:xfrm>
          <a:prstGeom prst="rect">
            <a:avLst/>
          </a:prstGeom>
        </p:spPr>
      </p:pic>
      <p:grpSp>
        <p:nvGrpSpPr>
          <p:cNvPr id="6" name="Group 5">
            <a:extLst>
              <a:ext uri="{FF2B5EF4-FFF2-40B4-BE49-F238E27FC236}">
                <a16:creationId xmlns:a16="http://schemas.microsoft.com/office/drawing/2014/main" id="{45DD8BB3-CE1C-43EE-E34F-41A4A9EFBECB}"/>
              </a:ext>
            </a:extLst>
          </p:cNvPr>
          <p:cNvGrpSpPr/>
          <p:nvPr userDrawn="1"/>
        </p:nvGrpSpPr>
        <p:grpSpPr>
          <a:xfrm>
            <a:off x="326445" y="6346963"/>
            <a:ext cx="11522950" cy="355609"/>
            <a:chOff x="326445" y="6363861"/>
            <a:chExt cx="8507162" cy="349843"/>
          </a:xfrm>
        </p:grpSpPr>
        <p:sp>
          <p:nvSpPr>
            <p:cNvPr id="8" name="TextBox 7">
              <a:extLst>
                <a:ext uri="{FF2B5EF4-FFF2-40B4-BE49-F238E27FC236}">
                  <a16:creationId xmlns:a16="http://schemas.microsoft.com/office/drawing/2014/main" id="{5158AD4F-F5F4-2586-4180-AE09D46E27DD}"/>
                </a:ext>
              </a:extLst>
            </p:cNvPr>
            <p:cNvSpPr txBox="1"/>
            <p:nvPr userDrawn="1"/>
          </p:nvSpPr>
          <p:spPr>
            <a:xfrm>
              <a:off x="326445" y="6380639"/>
              <a:ext cx="8507162" cy="333065"/>
            </a:xfrm>
            <a:prstGeom prst="rect">
              <a:avLst/>
            </a:prstGeom>
            <a:noFill/>
          </p:spPr>
          <p:txBody>
            <a:bodyPr wrap="square" lIns="0" rIns="0" rtlCol="0">
              <a:spAutoFit/>
            </a:bodyPr>
            <a:lstStyle/>
            <a:p>
              <a:r>
                <a:rPr lang="en-AU" sz="800" i="1" spc="10" baseline="0" dirty="0">
                  <a:effectLst/>
                  <a:latin typeface="+mn-lt"/>
                  <a:ea typeface="Times New Roman" panose="02020603050405020304" pitchFamily="18" charset="0"/>
                </a:rPr>
                <a:t>This material is provided to you as a Macquarie University student for your individual research and study purposes only. </a:t>
              </a:r>
              <a:r>
                <a:rPr lang="en-AU" sz="800" b="1" i="1" spc="10" baseline="0" dirty="0">
                  <a:effectLst/>
                  <a:latin typeface="+mn-lt"/>
                  <a:ea typeface="Times New Roman" panose="02020603050405020304" pitchFamily="18" charset="0"/>
                </a:rPr>
                <a:t>You cannot share this material publicly online without permission. </a:t>
              </a:r>
              <a:r>
                <a:rPr lang="en-AU" sz="800" i="1" spc="10" baseline="0" dirty="0">
                  <a:effectLst/>
                  <a:latin typeface="+mn-lt"/>
                  <a:ea typeface="Times New Roman" panose="02020603050405020304" pitchFamily="18" charset="0"/>
                </a:rPr>
                <a:t>Macquarie University is the copyright owner of (or has licence to use) the intellectual property in this material. Legal and/or disciplinary actions may be taken if this material is shared without the University’s written permission.</a:t>
              </a:r>
              <a:endParaRPr lang="en-AU" sz="800" spc="10" baseline="0" dirty="0">
                <a:effectLst/>
                <a:latin typeface="+mn-lt"/>
                <a:ea typeface="Times New Roman" panose="02020603050405020304" pitchFamily="18" charset="0"/>
              </a:endParaRPr>
            </a:p>
          </p:txBody>
        </p:sp>
        <p:cxnSp>
          <p:nvCxnSpPr>
            <p:cNvPr id="10" name="Straight Connector 9">
              <a:extLst>
                <a:ext uri="{FF2B5EF4-FFF2-40B4-BE49-F238E27FC236}">
                  <a16:creationId xmlns:a16="http://schemas.microsoft.com/office/drawing/2014/main" id="{FD952F9B-208D-82D4-8110-4A48D91C14E3}"/>
                </a:ext>
              </a:extLst>
            </p:cNvPr>
            <p:cNvCxnSpPr>
              <a:cxnSpLocks/>
            </p:cNvCxnSpPr>
            <p:nvPr userDrawn="1"/>
          </p:nvCxnSpPr>
          <p:spPr>
            <a:xfrm>
              <a:off x="326445" y="6363861"/>
              <a:ext cx="8507162" cy="0"/>
            </a:xfrm>
            <a:prstGeom prst="line">
              <a:avLst/>
            </a:prstGeom>
            <a:ln>
              <a:solidFill>
                <a:schemeClr val="accent6"/>
              </a:solidFill>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2641295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Rectangle 13"/>
          <p:cNvSpPr/>
          <p:nvPr userDrawn="1"/>
        </p:nvSpPr>
        <p:spPr>
          <a:xfrm>
            <a:off x="241904" y="181429"/>
            <a:ext cx="11710800" cy="6504214"/>
          </a:xfrm>
          <a:prstGeom prst="rect">
            <a:avLst/>
          </a:prstGeom>
          <a:solidFill>
            <a:srgbClr val="E6E4D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1800" noProof="0" dirty="0"/>
          </a:p>
        </p:txBody>
      </p:sp>
      <p:sp>
        <p:nvSpPr>
          <p:cNvPr id="21" name="Title 20"/>
          <p:cNvSpPr>
            <a:spLocks noGrp="1"/>
          </p:cNvSpPr>
          <p:nvPr>
            <p:ph type="title" hasCustomPrompt="1"/>
          </p:nvPr>
        </p:nvSpPr>
        <p:spPr>
          <a:xfrm>
            <a:off x="5639120" y="2708920"/>
            <a:ext cx="5665556" cy="648000"/>
          </a:xfrm>
        </p:spPr>
        <p:txBody>
          <a:bodyPr/>
          <a:lstStyle>
            <a:lvl1pPr>
              <a:defRPr/>
            </a:lvl1pPr>
          </a:lstStyle>
          <a:p>
            <a:r>
              <a:rPr lang="en-US" dirty="0"/>
              <a:t>Click to add title</a:t>
            </a:r>
            <a:endParaRPr lang="en-AU" dirty="0"/>
          </a:p>
        </p:txBody>
      </p:sp>
      <p:pic>
        <p:nvPicPr>
          <p:cNvPr id="9" name="Picture 8" descr="MAC21_190.5x254_PowerPoint_Images_Cov v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795" y="0"/>
            <a:ext cx="4383024" cy="6858000"/>
          </a:xfrm>
          <a:prstGeom prst="rect">
            <a:avLst/>
          </a:prstGeom>
        </p:spPr>
      </p:pic>
      <p:pic>
        <p:nvPicPr>
          <p:cNvPr id="10" name="Picture 9">
            <a:extLst>
              <a:ext uri="{FF2B5EF4-FFF2-40B4-BE49-F238E27FC236}">
                <a16:creationId xmlns:a16="http://schemas.microsoft.com/office/drawing/2014/main" id="{4CF0B494-A7A4-6F4C-8E15-141F578E022F}"/>
              </a:ext>
            </a:extLst>
          </p:cNvPr>
          <p:cNvPicPr>
            <a:picLocks noChangeAspect="1"/>
          </p:cNvPicPr>
          <p:nvPr userDrawn="1"/>
        </p:nvPicPr>
        <p:blipFill>
          <a:blip r:embed="rId3"/>
          <a:stretch>
            <a:fillRect/>
          </a:stretch>
        </p:blipFill>
        <p:spPr>
          <a:xfrm>
            <a:off x="9673174" y="217272"/>
            <a:ext cx="2037600" cy="804766"/>
          </a:xfrm>
          <a:prstGeom prst="rect">
            <a:avLst/>
          </a:prstGeom>
        </p:spPr>
      </p:pic>
      <p:grpSp>
        <p:nvGrpSpPr>
          <p:cNvPr id="3" name="Group 2">
            <a:extLst>
              <a:ext uri="{FF2B5EF4-FFF2-40B4-BE49-F238E27FC236}">
                <a16:creationId xmlns:a16="http://schemas.microsoft.com/office/drawing/2014/main" id="{98193F83-750E-89F9-C054-2DBCC7A15A57}"/>
              </a:ext>
            </a:extLst>
          </p:cNvPr>
          <p:cNvGrpSpPr/>
          <p:nvPr userDrawn="1"/>
        </p:nvGrpSpPr>
        <p:grpSpPr>
          <a:xfrm>
            <a:off x="5608410" y="6159983"/>
            <a:ext cx="5772668" cy="442882"/>
            <a:chOff x="540000" y="5907560"/>
            <a:chExt cx="12893160" cy="442882"/>
          </a:xfrm>
        </p:grpSpPr>
        <p:sp>
          <p:nvSpPr>
            <p:cNvPr id="4" name="TextBox 3">
              <a:extLst>
                <a:ext uri="{FF2B5EF4-FFF2-40B4-BE49-F238E27FC236}">
                  <a16:creationId xmlns:a16="http://schemas.microsoft.com/office/drawing/2014/main" id="{E16AB446-289A-DA42-8905-5E8FB65062EC}"/>
                </a:ext>
              </a:extLst>
            </p:cNvPr>
            <p:cNvSpPr txBox="1"/>
            <p:nvPr userDrawn="1"/>
          </p:nvSpPr>
          <p:spPr>
            <a:xfrm>
              <a:off x="540000" y="5934944"/>
              <a:ext cx="12893160" cy="415498"/>
            </a:xfrm>
            <a:prstGeom prst="rect">
              <a:avLst/>
            </a:prstGeom>
            <a:noFill/>
          </p:spPr>
          <p:txBody>
            <a:bodyPr wrap="square" lIns="0" rIns="0" rtlCol="0">
              <a:spAutoFit/>
            </a:bodyPr>
            <a:lstStyle/>
            <a:p>
              <a:r>
                <a:rPr lang="en-AU" sz="700" i="1" spc="10" baseline="0" dirty="0">
                  <a:effectLst/>
                  <a:latin typeface="+mn-lt"/>
                  <a:ea typeface="Times New Roman" panose="02020603050405020304" pitchFamily="18" charset="0"/>
                </a:rPr>
                <a:t>This material is provided to you as a Macquarie University student for your individual research and study purposes only. </a:t>
              </a:r>
              <a:r>
                <a:rPr lang="en-AU" sz="700" b="1" i="1" spc="10" baseline="0" dirty="0">
                  <a:effectLst/>
                  <a:latin typeface="+mn-lt"/>
                  <a:ea typeface="Times New Roman" panose="02020603050405020304" pitchFamily="18" charset="0"/>
                </a:rPr>
                <a:t>You cannot share this material publicly online without permission. </a:t>
              </a:r>
              <a:r>
                <a:rPr lang="en-AU" sz="700" i="1" spc="10" baseline="0" dirty="0">
                  <a:effectLst/>
                  <a:latin typeface="+mn-lt"/>
                  <a:ea typeface="Times New Roman" panose="02020603050405020304" pitchFamily="18" charset="0"/>
                </a:rPr>
                <a:t>Macquarie University is the copyright owner of (or has licence to use) the intellectual property in this material. Legal and/or disciplinary actions may be taken if this material is shared without the University’s written permission.</a:t>
              </a:r>
              <a:endParaRPr lang="en-AU" sz="700" spc="10" baseline="0" dirty="0">
                <a:effectLst/>
                <a:latin typeface="+mn-lt"/>
                <a:ea typeface="Times New Roman" panose="02020603050405020304" pitchFamily="18" charset="0"/>
              </a:endParaRPr>
            </a:p>
          </p:txBody>
        </p:sp>
        <p:cxnSp>
          <p:nvCxnSpPr>
            <p:cNvPr id="5" name="Straight Connector 4">
              <a:extLst>
                <a:ext uri="{FF2B5EF4-FFF2-40B4-BE49-F238E27FC236}">
                  <a16:creationId xmlns:a16="http://schemas.microsoft.com/office/drawing/2014/main" id="{87F83409-C82D-6483-34D9-3059A40B101E}"/>
                </a:ext>
              </a:extLst>
            </p:cNvPr>
            <p:cNvCxnSpPr>
              <a:cxnSpLocks/>
            </p:cNvCxnSpPr>
            <p:nvPr userDrawn="1"/>
          </p:nvCxnSpPr>
          <p:spPr>
            <a:xfrm>
              <a:off x="540000" y="5907560"/>
              <a:ext cx="12893160" cy="0"/>
            </a:xfrm>
            <a:prstGeom prst="line">
              <a:avLst/>
            </a:prstGeom>
            <a:ln>
              <a:solidFill>
                <a:schemeClr val="accent6"/>
              </a:solidFill>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1916982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673652"/>
            <a:ext cx="8458276" cy="648000"/>
          </a:xfrm>
        </p:spPr>
        <p:txBody>
          <a:bodyPr/>
          <a:lstStyle/>
          <a:p>
            <a:r>
              <a:rPr lang="en-US" dirty="0"/>
              <a:t>Click to edit master title style</a:t>
            </a:r>
            <a:endParaRPr lang="en-AU" dirty="0"/>
          </a:p>
        </p:txBody>
      </p:sp>
      <p:sp>
        <p:nvSpPr>
          <p:cNvPr id="3" name="Content Placeholder 2"/>
          <p:cNvSpPr>
            <a:spLocks noGrp="1"/>
          </p:cNvSpPr>
          <p:nvPr>
            <p:ph idx="1" hasCustomPrompt="1"/>
          </p:nvPr>
        </p:nvSpPr>
        <p:spPr>
          <a:xfrm>
            <a:off x="720000" y="1620001"/>
            <a:ext cx="10800001" cy="4329280"/>
          </a:xfrm>
        </p:spPr>
        <p:txBody>
          <a:bodyPr/>
          <a:lstStyle>
            <a:lvl1pPr marL="0" indent="0">
              <a:buNone/>
              <a:defRPr baseline="0"/>
            </a:lvl1pPr>
          </a:lstStyle>
          <a:p>
            <a:pPr lvl="0"/>
            <a:r>
              <a:rPr lang="en-AU" dirty="0"/>
              <a:t>Content no bullets</a:t>
            </a:r>
          </a:p>
        </p:txBody>
      </p:sp>
      <p:sp>
        <p:nvSpPr>
          <p:cNvPr id="6" name="Slide Number Placeholder 5"/>
          <p:cNvSpPr>
            <a:spLocks noGrp="1"/>
          </p:cNvSpPr>
          <p:nvPr>
            <p:ph type="sldNum" sz="quarter" idx="12"/>
          </p:nvPr>
        </p:nvSpPr>
        <p:spPr>
          <a:xfrm>
            <a:off x="8737600" y="6381329"/>
            <a:ext cx="2844800" cy="365125"/>
          </a:xfrm>
        </p:spPr>
        <p:txBody>
          <a:bodyPr/>
          <a:lstStyle>
            <a:lvl1pPr>
              <a:defRPr sz="1050"/>
            </a:lvl1pPr>
          </a:lstStyle>
          <a:p>
            <a:fld id="{D9C42BCC-44E8-4F98-A8FE-EAF16D8C1E6E}" type="slidenum">
              <a:rPr lang="en-AU" smtClean="0"/>
              <a:pPr/>
              <a:t>‹#›</a:t>
            </a:fld>
            <a:endParaRPr lang="en-AU"/>
          </a:p>
        </p:txBody>
      </p:sp>
    </p:spTree>
    <p:extLst>
      <p:ext uri="{BB962C8B-B14F-4D97-AF65-F5344CB8AC3E}">
        <p14:creationId xmlns:p14="http://schemas.microsoft.com/office/powerpoint/2010/main" val="4017448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Bullets">
    <p:spTree>
      <p:nvGrpSpPr>
        <p:cNvPr id="1" name=""/>
        <p:cNvGrpSpPr/>
        <p:nvPr/>
      </p:nvGrpSpPr>
      <p:grpSpPr>
        <a:xfrm>
          <a:off x="0" y="0"/>
          <a:ext cx="0" cy="0"/>
          <a:chOff x="0" y="0"/>
          <a:chExt cx="0" cy="0"/>
        </a:xfrm>
      </p:grpSpPr>
      <p:sp>
        <p:nvSpPr>
          <p:cNvPr id="8" name="Content Placeholder 7"/>
          <p:cNvSpPr>
            <a:spLocks noGrp="1"/>
          </p:cNvSpPr>
          <p:nvPr>
            <p:ph sz="quarter" idx="16"/>
          </p:nvPr>
        </p:nvSpPr>
        <p:spPr>
          <a:xfrm>
            <a:off x="720000" y="1620001"/>
            <a:ext cx="10776675" cy="432928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2" name="Title 1"/>
          <p:cNvSpPr>
            <a:spLocks noGrp="1"/>
          </p:cNvSpPr>
          <p:nvPr>
            <p:ph type="title" hasCustomPrompt="1"/>
          </p:nvPr>
        </p:nvSpPr>
        <p:spPr>
          <a:xfrm>
            <a:off x="720000" y="673648"/>
            <a:ext cx="8458276" cy="648000"/>
          </a:xfrm>
        </p:spPr>
        <p:txBody>
          <a:bodyPr/>
          <a:lstStyle/>
          <a:p>
            <a:r>
              <a:rPr lang="en-US" dirty="0"/>
              <a:t>Click to edit master title style</a:t>
            </a:r>
            <a:endParaRPr lang="en-AU" dirty="0"/>
          </a:p>
        </p:txBody>
      </p:sp>
      <p:sp>
        <p:nvSpPr>
          <p:cNvPr id="11" name="Slide Number Placeholder 5">
            <a:extLst>
              <a:ext uri="{FF2B5EF4-FFF2-40B4-BE49-F238E27FC236}">
                <a16:creationId xmlns:a16="http://schemas.microsoft.com/office/drawing/2014/main" id="{134C919A-93F9-16AA-2E85-CD3FA01A919F}"/>
              </a:ext>
            </a:extLst>
          </p:cNvPr>
          <p:cNvSpPr>
            <a:spLocks noGrp="1"/>
          </p:cNvSpPr>
          <p:nvPr>
            <p:ph type="sldNum" sz="quarter" idx="12"/>
          </p:nvPr>
        </p:nvSpPr>
        <p:spPr>
          <a:xfrm>
            <a:off x="8737600" y="6381329"/>
            <a:ext cx="2844800" cy="365125"/>
          </a:xfrm>
        </p:spPr>
        <p:txBody>
          <a:bodyPr/>
          <a:lstStyle>
            <a:lvl1pPr>
              <a:defRPr sz="1050"/>
            </a:lvl1pPr>
          </a:lstStyle>
          <a:p>
            <a:fld id="{D9C42BCC-44E8-4F98-A8FE-EAF16D8C1E6E}" type="slidenum">
              <a:rPr lang="en-AU" smtClean="0"/>
              <a:pPr/>
              <a:t>‹#›</a:t>
            </a:fld>
            <a:endParaRPr lang="en-AU"/>
          </a:p>
        </p:txBody>
      </p:sp>
      <p:cxnSp>
        <p:nvCxnSpPr>
          <p:cNvPr id="9" name="Straight Connector 8">
            <a:extLst>
              <a:ext uri="{FF2B5EF4-FFF2-40B4-BE49-F238E27FC236}">
                <a16:creationId xmlns:a16="http://schemas.microsoft.com/office/drawing/2014/main" id="{46474DCC-486D-10A9-4DE6-3B08D0B45C4B}"/>
              </a:ext>
            </a:extLst>
          </p:cNvPr>
          <p:cNvCxnSpPr>
            <a:cxnSpLocks/>
          </p:cNvCxnSpPr>
          <p:nvPr userDrawn="1"/>
        </p:nvCxnSpPr>
        <p:spPr>
          <a:xfrm>
            <a:off x="719999" y="6081502"/>
            <a:ext cx="10748401" cy="0"/>
          </a:xfrm>
          <a:prstGeom prst="line">
            <a:avLst/>
          </a:prstGeom>
          <a:ln>
            <a:solidFill>
              <a:schemeClr val="accent6"/>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98723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74638"/>
            <a:ext cx="8458276" cy="648000"/>
          </a:xfrm>
        </p:spPr>
        <p:txBody>
          <a:bodyPr lIns="0" tIns="0" rIns="0" bIns="0"/>
          <a:lstStyle/>
          <a:p>
            <a:r>
              <a:rPr lang="en-US" dirty="0"/>
              <a:t>Click to edit master title style</a:t>
            </a:r>
            <a:endParaRPr lang="en-AU" dirty="0"/>
          </a:p>
        </p:txBody>
      </p:sp>
      <p:sp>
        <p:nvSpPr>
          <p:cNvPr id="3" name="Content Placeholder 2"/>
          <p:cNvSpPr>
            <a:spLocks noGrp="1"/>
          </p:cNvSpPr>
          <p:nvPr>
            <p:ph idx="1" hasCustomPrompt="1"/>
          </p:nvPr>
        </p:nvSpPr>
        <p:spPr>
          <a:xfrm>
            <a:off x="720000" y="1620001"/>
            <a:ext cx="5220000" cy="4329280"/>
          </a:xfrm>
        </p:spPr>
        <p:txBody>
          <a:bodyPr lIns="0" tIns="0" rIns="0" bIns="0" numCol="1" spcCol="144000"/>
          <a:lstStyle>
            <a:lvl1pPr marL="0" indent="0">
              <a:buNone/>
              <a:defRPr baseline="0"/>
            </a:lvl1pPr>
          </a:lstStyle>
          <a:p>
            <a:pPr lvl="0"/>
            <a:r>
              <a:rPr lang="en-AU" dirty="0"/>
              <a:t>Two Column content no bullets</a:t>
            </a:r>
          </a:p>
        </p:txBody>
      </p:sp>
      <p:sp>
        <p:nvSpPr>
          <p:cNvPr id="5" name="Footer Placeholder 4"/>
          <p:cNvSpPr>
            <a:spLocks noGrp="1"/>
          </p:cNvSpPr>
          <p:nvPr>
            <p:ph type="ftr" sz="quarter" idx="11"/>
          </p:nvPr>
        </p:nvSpPr>
        <p:spPr>
          <a:xfrm>
            <a:off x="720000" y="6381329"/>
            <a:ext cx="5376597" cy="365125"/>
          </a:xfrm>
          <a:prstGeom prst="rect">
            <a:avLst/>
          </a:prstGeom>
        </p:spPr>
        <p:txBody>
          <a:bodyPr/>
          <a:lstStyle>
            <a:lvl1pPr algn="l">
              <a:defRPr sz="1050"/>
            </a:lvl1pPr>
          </a:lstStyle>
          <a:p>
            <a:r>
              <a:rPr lang="en-AU"/>
              <a:t>OFFICE | FACULTY | DEPARTMENT</a:t>
            </a:r>
            <a:endParaRPr lang="en-AU" dirty="0"/>
          </a:p>
        </p:txBody>
      </p:sp>
      <p:sp>
        <p:nvSpPr>
          <p:cNvPr id="6" name="Slide Number Placeholder 5"/>
          <p:cNvSpPr>
            <a:spLocks noGrp="1"/>
          </p:cNvSpPr>
          <p:nvPr>
            <p:ph type="sldNum" sz="quarter" idx="12"/>
          </p:nvPr>
        </p:nvSpPr>
        <p:spPr>
          <a:xfrm>
            <a:off x="8737600" y="6381329"/>
            <a:ext cx="2844800" cy="365125"/>
          </a:xfrm>
        </p:spPr>
        <p:txBody>
          <a:bodyPr/>
          <a:lstStyle/>
          <a:p>
            <a:fld id="{D9C42BCC-44E8-4F98-A8FE-EAF16D8C1E6E}" type="slidenum">
              <a:rPr lang="en-AU" smtClean="0"/>
              <a:t>‹#›</a:t>
            </a:fld>
            <a:endParaRPr lang="en-AU"/>
          </a:p>
        </p:txBody>
      </p:sp>
      <p:sp>
        <p:nvSpPr>
          <p:cNvPr id="7" name="Text Placeholder 16"/>
          <p:cNvSpPr>
            <a:spLocks noGrp="1"/>
          </p:cNvSpPr>
          <p:nvPr>
            <p:ph type="body" sz="quarter" idx="15" hasCustomPrompt="1"/>
          </p:nvPr>
        </p:nvSpPr>
        <p:spPr>
          <a:xfrm>
            <a:off x="720000" y="908720"/>
            <a:ext cx="8542867" cy="425430"/>
          </a:xfrm>
        </p:spPr>
        <p:txBody>
          <a:bodyPr lIns="0" tIns="0" rIns="0" bIns="0"/>
          <a:lstStyle>
            <a:lvl1pPr marL="0" indent="0">
              <a:buNone/>
              <a:defRPr cap="all" baseline="0">
                <a:solidFill>
                  <a:schemeClr val="accent1"/>
                </a:solidFill>
                <a:latin typeface="+mj-lt"/>
              </a:defRPr>
            </a:lvl1pPr>
          </a:lstStyle>
          <a:p>
            <a:pPr lvl="0"/>
            <a:r>
              <a:rPr lang="en-AU" dirty="0"/>
              <a:t>Click to ADD SUBTITLE</a:t>
            </a:r>
          </a:p>
        </p:txBody>
      </p:sp>
      <p:sp>
        <p:nvSpPr>
          <p:cNvPr id="8" name="Content Placeholder 2"/>
          <p:cNvSpPr>
            <a:spLocks noGrp="1"/>
          </p:cNvSpPr>
          <p:nvPr>
            <p:ph idx="16" hasCustomPrompt="1"/>
          </p:nvPr>
        </p:nvSpPr>
        <p:spPr>
          <a:xfrm>
            <a:off x="6248400" y="1620001"/>
            <a:ext cx="5220000" cy="4329280"/>
          </a:xfrm>
        </p:spPr>
        <p:txBody>
          <a:bodyPr lIns="0" tIns="0" rIns="0" bIns="0" numCol="1" spcCol="144000"/>
          <a:lstStyle>
            <a:lvl1pPr marL="0" indent="0">
              <a:buNone/>
              <a:defRPr baseline="0"/>
            </a:lvl1pPr>
          </a:lstStyle>
          <a:p>
            <a:pPr lvl="0"/>
            <a:r>
              <a:rPr lang="en-AU" dirty="0"/>
              <a:t>Two Column content no bullets</a:t>
            </a:r>
          </a:p>
        </p:txBody>
      </p:sp>
      <p:grpSp>
        <p:nvGrpSpPr>
          <p:cNvPr id="4" name="Group 3">
            <a:extLst>
              <a:ext uri="{FF2B5EF4-FFF2-40B4-BE49-F238E27FC236}">
                <a16:creationId xmlns:a16="http://schemas.microsoft.com/office/drawing/2014/main" id="{107688F0-335A-53FE-5F7A-6F1BD1335D28}"/>
              </a:ext>
            </a:extLst>
          </p:cNvPr>
          <p:cNvGrpSpPr/>
          <p:nvPr userDrawn="1"/>
        </p:nvGrpSpPr>
        <p:grpSpPr>
          <a:xfrm>
            <a:off x="719999" y="6081502"/>
            <a:ext cx="10748401" cy="359407"/>
            <a:chOff x="326445" y="6363861"/>
            <a:chExt cx="8507162" cy="289177"/>
          </a:xfrm>
        </p:grpSpPr>
        <p:sp>
          <p:nvSpPr>
            <p:cNvPr id="9" name="TextBox 8">
              <a:extLst>
                <a:ext uri="{FF2B5EF4-FFF2-40B4-BE49-F238E27FC236}">
                  <a16:creationId xmlns:a16="http://schemas.microsoft.com/office/drawing/2014/main" id="{A2F5079F-7B2B-1BB6-5D0B-AD87146B7D80}"/>
                </a:ext>
              </a:extLst>
            </p:cNvPr>
            <p:cNvSpPr txBox="1"/>
            <p:nvPr userDrawn="1"/>
          </p:nvSpPr>
          <p:spPr>
            <a:xfrm>
              <a:off x="326445" y="6380639"/>
              <a:ext cx="8507162" cy="272399"/>
            </a:xfrm>
            <a:prstGeom prst="rect">
              <a:avLst/>
            </a:prstGeom>
            <a:noFill/>
          </p:spPr>
          <p:txBody>
            <a:bodyPr wrap="square" lIns="0" rIns="0" rtlCol="0">
              <a:spAutoFit/>
            </a:bodyPr>
            <a:lstStyle/>
            <a:p>
              <a:r>
                <a:rPr lang="en-AU" sz="800" i="1" spc="10" baseline="0" dirty="0">
                  <a:effectLst/>
                  <a:latin typeface="+mn-lt"/>
                  <a:ea typeface="Times New Roman" panose="02020603050405020304" pitchFamily="18" charset="0"/>
                </a:rPr>
                <a:t>This material is provided to you as a Macquarie University student for your individual research and study purposes only. </a:t>
              </a:r>
              <a:r>
                <a:rPr lang="en-AU" sz="800" b="1" i="1" spc="10" baseline="0" dirty="0">
                  <a:effectLst/>
                  <a:latin typeface="+mn-lt"/>
                  <a:ea typeface="Times New Roman" panose="02020603050405020304" pitchFamily="18" charset="0"/>
                </a:rPr>
                <a:t>You cannot share this material publicly online without permission. </a:t>
              </a:r>
              <a:r>
                <a:rPr lang="en-AU" sz="800" i="1" spc="10" baseline="0" dirty="0">
                  <a:effectLst/>
                  <a:latin typeface="+mn-lt"/>
                  <a:ea typeface="Times New Roman" panose="02020603050405020304" pitchFamily="18" charset="0"/>
                </a:rPr>
                <a:t>Macquarie University is the copyright owner of (or has licence to use) the intellectual property in this material. Legal and/or disciplinary actions may be taken if this material is shared without the University’s written permission.</a:t>
              </a:r>
              <a:endParaRPr lang="en-AU" sz="800" spc="10" baseline="0" dirty="0">
                <a:effectLst/>
                <a:latin typeface="+mn-lt"/>
                <a:ea typeface="Times New Roman" panose="02020603050405020304" pitchFamily="18" charset="0"/>
              </a:endParaRPr>
            </a:p>
          </p:txBody>
        </p:sp>
        <p:cxnSp>
          <p:nvCxnSpPr>
            <p:cNvPr id="10" name="Straight Connector 9">
              <a:extLst>
                <a:ext uri="{FF2B5EF4-FFF2-40B4-BE49-F238E27FC236}">
                  <a16:creationId xmlns:a16="http://schemas.microsoft.com/office/drawing/2014/main" id="{306AF4C1-3D3E-53EA-53A3-C6B6A0C00644}"/>
                </a:ext>
              </a:extLst>
            </p:cNvPr>
            <p:cNvCxnSpPr>
              <a:cxnSpLocks/>
            </p:cNvCxnSpPr>
            <p:nvPr userDrawn="1"/>
          </p:nvCxnSpPr>
          <p:spPr>
            <a:xfrm>
              <a:off x="326445" y="6363861"/>
              <a:ext cx="8507162" cy="0"/>
            </a:xfrm>
            <a:prstGeom prst="line">
              <a:avLst/>
            </a:prstGeom>
            <a:ln>
              <a:solidFill>
                <a:schemeClr val="accent6"/>
              </a:solidFill>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240454037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61"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673650"/>
            <a:ext cx="8458276" cy="648000"/>
          </a:xfr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720000" y="6381329"/>
            <a:ext cx="5376597" cy="365125"/>
          </a:xfrm>
          <a:prstGeom prst="rect">
            <a:avLst/>
          </a:prstGeom>
        </p:spPr>
        <p:txBody>
          <a:bodyPr/>
          <a:lstStyle>
            <a:lvl1pPr algn="l">
              <a:defRPr sz="1050"/>
            </a:lvl1pPr>
          </a:lstStyle>
          <a:p>
            <a:r>
              <a:rPr lang="en-AU"/>
              <a:t>OFFICE | FACULTY | DEPARTMENT</a:t>
            </a:r>
            <a:endParaRPr lang="en-AU" dirty="0"/>
          </a:p>
        </p:txBody>
      </p:sp>
      <p:sp>
        <p:nvSpPr>
          <p:cNvPr id="6" name="Slide Number Placeholder 5"/>
          <p:cNvSpPr>
            <a:spLocks noGrp="1"/>
          </p:cNvSpPr>
          <p:nvPr>
            <p:ph type="sldNum" sz="quarter" idx="12"/>
          </p:nvPr>
        </p:nvSpPr>
        <p:spPr>
          <a:xfrm>
            <a:off x="8737600" y="6381329"/>
            <a:ext cx="2844800" cy="365125"/>
          </a:xfrm>
        </p:spPr>
        <p:txBody>
          <a:bodyPr/>
          <a:lstStyle>
            <a:lvl1pPr>
              <a:defRPr sz="1050"/>
            </a:lvl1pPr>
          </a:lstStyle>
          <a:p>
            <a:fld id="{D9C42BCC-44E8-4F98-A8FE-EAF16D8C1E6E}" type="slidenum">
              <a:rPr lang="en-AU" smtClean="0"/>
              <a:pPr/>
              <a:t>‹#›</a:t>
            </a:fld>
            <a:endParaRPr lang="en-AU"/>
          </a:p>
        </p:txBody>
      </p:sp>
      <p:sp>
        <p:nvSpPr>
          <p:cNvPr id="9" name="Text Placeholder 8"/>
          <p:cNvSpPr>
            <a:spLocks noGrp="1"/>
          </p:cNvSpPr>
          <p:nvPr>
            <p:ph type="body" sz="quarter" idx="17"/>
          </p:nvPr>
        </p:nvSpPr>
        <p:spPr>
          <a:xfrm>
            <a:off x="720000" y="1620001"/>
            <a:ext cx="5220000" cy="432928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8"/>
          <p:cNvSpPr>
            <a:spLocks noGrp="1"/>
          </p:cNvSpPr>
          <p:nvPr>
            <p:ph type="body" sz="quarter" idx="18"/>
          </p:nvPr>
        </p:nvSpPr>
        <p:spPr>
          <a:xfrm>
            <a:off x="6362400" y="1620001"/>
            <a:ext cx="5220000" cy="432928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grpSp>
        <p:nvGrpSpPr>
          <p:cNvPr id="3" name="Group 2">
            <a:extLst>
              <a:ext uri="{FF2B5EF4-FFF2-40B4-BE49-F238E27FC236}">
                <a16:creationId xmlns:a16="http://schemas.microsoft.com/office/drawing/2014/main" id="{F3DA99FD-2B39-F21F-573E-85EB2C8B55B7}"/>
              </a:ext>
            </a:extLst>
          </p:cNvPr>
          <p:cNvGrpSpPr/>
          <p:nvPr userDrawn="1"/>
        </p:nvGrpSpPr>
        <p:grpSpPr>
          <a:xfrm>
            <a:off x="719999" y="6081502"/>
            <a:ext cx="10748401" cy="359407"/>
            <a:chOff x="326445" y="6363861"/>
            <a:chExt cx="8507162" cy="289177"/>
          </a:xfrm>
        </p:grpSpPr>
        <p:sp>
          <p:nvSpPr>
            <p:cNvPr id="4" name="TextBox 3">
              <a:extLst>
                <a:ext uri="{FF2B5EF4-FFF2-40B4-BE49-F238E27FC236}">
                  <a16:creationId xmlns:a16="http://schemas.microsoft.com/office/drawing/2014/main" id="{6A6CA9C5-4C93-4436-EF88-54A1829CB707}"/>
                </a:ext>
              </a:extLst>
            </p:cNvPr>
            <p:cNvSpPr txBox="1"/>
            <p:nvPr userDrawn="1"/>
          </p:nvSpPr>
          <p:spPr>
            <a:xfrm>
              <a:off x="326445" y="6380639"/>
              <a:ext cx="8507162" cy="272399"/>
            </a:xfrm>
            <a:prstGeom prst="rect">
              <a:avLst/>
            </a:prstGeom>
            <a:noFill/>
          </p:spPr>
          <p:txBody>
            <a:bodyPr wrap="square" lIns="0" rIns="0" rtlCol="0">
              <a:spAutoFit/>
            </a:bodyPr>
            <a:lstStyle/>
            <a:p>
              <a:r>
                <a:rPr lang="en-AU" sz="800" i="1" spc="10" baseline="0" dirty="0">
                  <a:effectLst/>
                  <a:latin typeface="+mn-lt"/>
                  <a:ea typeface="Times New Roman" panose="02020603050405020304" pitchFamily="18" charset="0"/>
                </a:rPr>
                <a:t>This material is provided to you as a Macquarie University student for your individual research and study purposes only. </a:t>
              </a:r>
              <a:r>
                <a:rPr lang="en-AU" sz="800" b="1" i="1" spc="10" baseline="0" dirty="0">
                  <a:effectLst/>
                  <a:latin typeface="+mn-lt"/>
                  <a:ea typeface="Times New Roman" panose="02020603050405020304" pitchFamily="18" charset="0"/>
                </a:rPr>
                <a:t>You cannot share this material publicly online without permission. </a:t>
              </a:r>
              <a:r>
                <a:rPr lang="en-AU" sz="800" i="1" spc="10" baseline="0" dirty="0">
                  <a:effectLst/>
                  <a:latin typeface="+mn-lt"/>
                  <a:ea typeface="Times New Roman" panose="02020603050405020304" pitchFamily="18" charset="0"/>
                </a:rPr>
                <a:t>Macquarie University is the copyright owner of (or has licence to use) the intellectual property in this material. Legal and/or disciplinary actions may be taken if this material is shared without the University’s written permission.</a:t>
              </a:r>
              <a:endParaRPr lang="en-AU" sz="800" spc="10" baseline="0" dirty="0">
                <a:effectLst/>
                <a:latin typeface="+mn-lt"/>
                <a:ea typeface="Times New Roman" panose="02020603050405020304" pitchFamily="18" charset="0"/>
              </a:endParaRPr>
            </a:p>
          </p:txBody>
        </p:sp>
        <p:cxnSp>
          <p:nvCxnSpPr>
            <p:cNvPr id="8" name="Straight Connector 7">
              <a:extLst>
                <a:ext uri="{FF2B5EF4-FFF2-40B4-BE49-F238E27FC236}">
                  <a16:creationId xmlns:a16="http://schemas.microsoft.com/office/drawing/2014/main" id="{986357DD-B5C8-09B7-9F19-24F68E3227C4}"/>
                </a:ext>
              </a:extLst>
            </p:cNvPr>
            <p:cNvCxnSpPr>
              <a:cxnSpLocks/>
            </p:cNvCxnSpPr>
            <p:nvPr userDrawn="1"/>
          </p:nvCxnSpPr>
          <p:spPr>
            <a:xfrm>
              <a:off x="326445" y="6363861"/>
              <a:ext cx="8507162" cy="0"/>
            </a:xfrm>
            <a:prstGeom prst="line">
              <a:avLst/>
            </a:prstGeom>
            <a:ln>
              <a:solidFill>
                <a:schemeClr val="accent6"/>
              </a:solidFill>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3547268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0000" y="274638"/>
            <a:ext cx="8458276" cy="648000"/>
          </a:xfrm>
        </p:spPr>
        <p:txBody>
          <a:bodyPr/>
          <a:lstStyle/>
          <a:p>
            <a:r>
              <a:rPr lang="en-US" dirty="0"/>
              <a:t>Click to edit master title style</a:t>
            </a:r>
            <a:endParaRPr lang="en-AU" dirty="0"/>
          </a:p>
        </p:txBody>
      </p:sp>
      <p:sp>
        <p:nvSpPr>
          <p:cNvPr id="5" name="Footer Placeholder 4"/>
          <p:cNvSpPr>
            <a:spLocks noGrp="1"/>
          </p:cNvSpPr>
          <p:nvPr>
            <p:ph type="ftr" sz="quarter" idx="11"/>
          </p:nvPr>
        </p:nvSpPr>
        <p:spPr>
          <a:xfrm>
            <a:off x="720000" y="6381329"/>
            <a:ext cx="5376597" cy="365125"/>
          </a:xfrm>
          <a:prstGeom prst="rect">
            <a:avLst/>
          </a:prstGeom>
        </p:spPr>
        <p:txBody>
          <a:bodyPr/>
          <a:lstStyle>
            <a:lvl1pPr algn="l">
              <a:defRPr sz="1050"/>
            </a:lvl1pPr>
          </a:lstStyle>
          <a:p>
            <a:r>
              <a:rPr lang="en-AU" dirty="0"/>
              <a:t>OFFICE | FACULTY | DEPARTMENT</a:t>
            </a:r>
          </a:p>
        </p:txBody>
      </p:sp>
      <p:sp>
        <p:nvSpPr>
          <p:cNvPr id="6" name="Slide Number Placeholder 5"/>
          <p:cNvSpPr>
            <a:spLocks noGrp="1"/>
          </p:cNvSpPr>
          <p:nvPr>
            <p:ph type="sldNum" sz="quarter" idx="12"/>
          </p:nvPr>
        </p:nvSpPr>
        <p:spPr>
          <a:xfrm>
            <a:off x="8737600" y="6381329"/>
            <a:ext cx="2844800" cy="365125"/>
          </a:xfrm>
        </p:spPr>
        <p:txBody>
          <a:bodyPr/>
          <a:lstStyle/>
          <a:p>
            <a:fld id="{D9C42BCC-44E8-4F98-A8FE-EAF16D8C1E6E}" type="slidenum">
              <a:rPr lang="en-AU" smtClean="0"/>
              <a:t>‹#›</a:t>
            </a:fld>
            <a:endParaRPr lang="en-AU"/>
          </a:p>
        </p:txBody>
      </p:sp>
      <p:sp>
        <p:nvSpPr>
          <p:cNvPr id="7" name="Text Placeholder 16"/>
          <p:cNvSpPr>
            <a:spLocks noGrp="1"/>
          </p:cNvSpPr>
          <p:nvPr>
            <p:ph type="body" sz="quarter" idx="15" hasCustomPrompt="1"/>
          </p:nvPr>
        </p:nvSpPr>
        <p:spPr>
          <a:xfrm>
            <a:off x="720000" y="908720"/>
            <a:ext cx="8542867" cy="443830"/>
          </a:xfrm>
        </p:spPr>
        <p:txBody>
          <a:bodyPr/>
          <a:lstStyle>
            <a:lvl1pPr marL="0" indent="0">
              <a:buNone/>
              <a:defRPr cap="all" baseline="0">
                <a:solidFill>
                  <a:schemeClr val="accent1"/>
                </a:solidFill>
                <a:latin typeface="+mj-lt"/>
              </a:defRPr>
            </a:lvl1pPr>
          </a:lstStyle>
          <a:p>
            <a:pPr lvl="0"/>
            <a:r>
              <a:rPr lang="en-AU" dirty="0"/>
              <a:t>Click to ADD SUBTITLE</a:t>
            </a:r>
          </a:p>
        </p:txBody>
      </p:sp>
      <p:grpSp>
        <p:nvGrpSpPr>
          <p:cNvPr id="3" name="Group 2">
            <a:extLst>
              <a:ext uri="{FF2B5EF4-FFF2-40B4-BE49-F238E27FC236}">
                <a16:creationId xmlns:a16="http://schemas.microsoft.com/office/drawing/2014/main" id="{0C41381B-E8A1-C88D-8C7D-866810BF241F}"/>
              </a:ext>
            </a:extLst>
          </p:cNvPr>
          <p:cNvGrpSpPr/>
          <p:nvPr userDrawn="1"/>
        </p:nvGrpSpPr>
        <p:grpSpPr>
          <a:xfrm>
            <a:off x="719999" y="6081502"/>
            <a:ext cx="10748401" cy="359407"/>
            <a:chOff x="326445" y="6363861"/>
            <a:chExt cx="8507162" cy="289177"/>
          </a:xfrm>
        </p:grpSpPr>
        <p:sp>
          <p:nvSpPr>
            <p:cNvPr id="4" name="TextBox 3">
              <a:extLst>
                <a:ext uri="{FF2B5EF4-FFF2-40B4-BE49-F238E27FC236}">
                  <a16:creationId xmlns:a16="http://schemas.microsoft.com/office/drawing/2014/main" id="{F0C7EC9E-2E98-46B2-C99D-80AFF4EBA5F3}"/>
                </a:ext>
              </a:extLst>
            </p:cNvPr>
            <p:cNvSpPr txBox="1"/>
            <p:nvPr userDrawn="1"/>
          </p:nvSpPr>
          <p:spPr>
            <a:xfrm>
              <a:off x="326445" y="6380639"/>
              <a:ext cx="8507162" cy="272399"/>
            </a:xfrm>
            <a:prstGeom prst="rect">
              <a:avLst/>
            </a:prstGeom>
            <a:noFill/>
          </p:spPr>
          <p:txBody>
            <a:bodyPr wrap="square" lIns="0" rIns="0" rtlCol="0">
              <a:spAutoFit/>
            </a:bodyPr>
            <a:lstStyle/>
            <a:p>
              <a:r>
                <a:rPr lang="en-AU" sz="800" i="1" spc="10" baseline="0" dirty="0">
                  <a:effectLst/>
                  <a:latin typeface="+mn-lt"/>
                  <a:ea typeface="Times New Roman" panose="02020603050405020304" pitchFamily="18" charset="0"/>
                </a:rPr>
                <a:t>This material is provided to you as a Macquarie University student for your individual research and study purposes only. </a:t>
              </a:r>
              <a:r>
                <a:rPr lang="en-AU" sz="800" b="1" i="1" spc="10" baseline="0" dirty="0">
                  <a:effectLst/>
                  <a:latin typeface="+mn-lt"/>
                  <a:ea typeface="Times New Roman" panose="02020603050405020304" pitchFamily="18" charset="0"/>
                </a:rPr>
                <a:t>You cannot share this material publicly online without permission. </a:t>
              </a:r>
              <a:r>
                <a:rPr lang="en-AU" sz="800" i="1" spc="10" baseline="0" dirty="0">
                  <a:effectLst/>
                  <a:latin typeface="+mn-lt"/>
                  <a:ea typeface="Times New Roman" panose="02020603050405020304" pitchFamily="18" charset="0"/>
                </a:rPr>
                <a:t>Macquarie University is the copyright owner of (or has licence to use) the intellectual property in this material. Legal and/or disciplinary actions may be taken if this material is shared without the University’s written permission.</a:t>
              </a:r>
              <a:endParaRPr lang="en-AU" sz="800" spc="10" baseline="0" dirty="0">
                <a:effectLst/>
                <a:latin typeface="+mn-lt"/>
                <a:ea typeface="Times New Roman" panose="02020603050405020304" pitchFamily="18" charset="0"/>
              </a:endParaRPr>
            </a:p>
          </p:txBody>
        </p:sp>
        <p:cxnSp>
          <p:nvCxnSpPr>
            <p:cNvPr id="8" name="Straight Connector 7">
              <a:extLst>
                <a:ext uri="{FF2B5EF4-FFF2-40B4-BE49-F238E27FC236}">
                  <a16:creationId xmlns:a16="http://schemas.microsoft.com/office/drawing/2014/main" id="{E6043FC2-3EE9-B79A-5940-1AF0D719A5FF}"/>
                </a:ext>
              </a:extLst>
            </p:cNvPr>
            <p:cNvCxnSpPr>
              <a:cxnSpLocks/>
            </p:cNvCxnSpPr>
            <p:nvPr userDrawn="1"/>
          </p:nvCxnSpPr>
          <p:spPr>
            <a:xfrm>
              <a:off x="326445" y="6363861"/>
              <a:ext cx="8507162" cy="0"/>
            </a:xfrm>
            <a:prstGeom prst="line">
              <a:avLst/>
            </a:prstGeom>
            <a:ln>
              <a:solidFill>
                <a:schemeClr val="accent6"/>
              </a:solidFill>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808700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29F5C7-1EDD-4D4F-B3EB-31F227D9F428}"/>
              </a:ext>
            </a:extLst>
          </p:cNvPr>
          <p:cNvPicPr>
            <a:picLocks noChangeAspect="1"/>
          </p:cNvPicPr>
          <p:nvPr userDrawn="1"/>
        </p:nvPicPr>
        <p:blipFill>
          <a:blip r:embed="rId17"/>
          <a:stretch>
            <a:fillRect/>
          </a:stretch>
        </p:blipFill>
        <p:spPr>
          <a:xfrm>
            <a:off x="9673174" y="217272"/>
            <a:ext cx="2037600" cy="804766"/>
          </a:xfrm>
          <a:prstGeom prst="rect">
            <a:avLst/>
          </a:prstGeom>
        </p:spPr>
      </p:pic>
      <p:sp>
        <p:nvSpPr>
          <p:cNvPr id="2" name="Title Placeholder 1"/>
          <p:cNvSpPr>
            <a:spLocks noGrp="1"/>
          </p:cNvSpPr>
          <p:nvPr>
            <p:ph type="title"/>
          </p:nvPr>
        </p:nvSpPr>
        <p:spPr>
          <a:xfrm>
            <a:off x="720000" y="673652"/>
            <a:ext cx="8458276" cy="648000"/>
          </a:xfrm>
          <a:prstGeom prst="rect">
            <a:avLst/>
          </a:prstGeom>
        </p:spPr>
        <p:txBody>
          <a:bodyPr vert="horz" lIns="0" tIns="0" rIns="0" bIns="0" rtlCol="0" anchor="t" anchorCtr="0">
            <a:normAutofit/>
          </a:bodyPr>
          <a:lstStyle/>
          <a:p>
            <a:r>
              <a:rPr lang="en-US"/>
              <a:t>Click to edit Master title style</a:t>
            </a:r>
            <a:endParaRPr lang="en-AU" dirty="0"/>
          </a:p>
        </p:txBody>
      </p:sp>
      <p:sp>
        <p:nvSpPr>
          <p:cNvPr id="3" name="Text Placeholder 2"/>
          <p:cNvSpPr>
            <a:spLocks noGrp="1"/>
          </p:cNvSpPr>
          <p:nvPr>
            <p:ph type="body" idx="1"/>
          </p:nvPr>
        </p:nvSpPr>
        <p:spPr>
          <a:xfrm>
            <a:off x="720000" y="1620000"/>
            <a:ext cx="10800001" cy="45259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p:cNvSpPr>
            <a:spLocks noGrp="1"/>
          </p:cNvSpPr>
          <p:nvPr>
            <p:ph type="sldNum" sz="quarter" idx="4"/>
          </p:nvPr>
        </p:nvSpPr>
        <p:spPr>
          <a:xfrm>
            <a:off x="8651875" y="6309321"/>
            <a:ext cx="2844800" cy="365125"/>
          </a:xfrm>
          <a:prstGeom prst="rect">
            <a:avLst/>
          </a:prstGeom>
        </p:spPr>
        <p:txBody>
          <a:bodyPr vert="horz" lIns="0" tIns="0" rIns="0" bIns="0" rtlCol="0" anchor="ctr"/>
          <a:lstStyle>
            <a:lvl1pPr algn="r">
              <a:defRPr sz="1050">
                <a:solidFill>
                  <a:schemeClr val="tx1">
                    <a:tint val="75000"/>
                  </a:schemeClr>
                </a:solidFill>
              </a:defRPr>
            </a:lvl1pPr>
          </a:lstStyle>
          <a:p>
            <a:fld id="{D9C42BCC-44E8-4F98-A8FE-EAF16D8C1E6E}" type="slidenum">
              <a:rPr lang="en-AU" smtClean="0"/>
              <a:pPr/>
              <a:t>‹#›</a:t>
            </a:fld>
            <a:endParaRPr lang="en-AU" dirty="0"/>
          </a:p>
        </p:txBody>
      </p:sp>
      <p:pic>
        <p:nvPicPr>
          <p:cNvPr id="1026" name="Picture 2"/>
          <p:cNvPicPr preferRelativeResize="0">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20000" y="1368000"/>
            <a:ext cx="10800000" cy="1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762694"/>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7" r:id="rId3"/>
    <p:sldLayoutId id="2147483651" r:id="rId4"/>
    <p:sldLayoutId id="2147483650" r:id="rId5"/>
    <p:sldLayoutId id="2147483660" r:id="rId6"/>
    <p:sldLayoutId id="2147483661" r:id="rId7"/>
    <p:sldLayoutId id="2147483662" r:id="rId8"/>
    <p:sldLayoutId id="2147483663" r:id="rId9"/>
    <p:sldLayoutId id="2147483664" r:id="rId10"/>
    <p:sldLayoutId id="2147483655" r:id="rId11"/>
    <p:sldLayoutId id="2147483665" r:id="rId12"/>
    <p:sldLayoutId id="2147483669" r:id="rId13"/>
    <p:sldLayoutId id="2147483670" r:id="rId14"/>
    <p:sldLayoutId id="2147483671" r:id="rId15"/>
  </p:sldLayoutIdLst>
  <p:hf hd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800100" indent="-342900"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2pPr>
      <a:lvl3pPr marL="1200150" indent="-285750" algn="l" defTabSz="914400" rtl="0" eaLnBrk="1" latinLnBrk="0" hangingPunct="1">
        <a:spcBef>
          <a:spcPct val="200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Georgia" panose="02040502050405020303" pitchFamily="18"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2"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diana.tan@mq.edu.a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journals.sagepub.com/doi/10.1177/13623613231219744"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https://blueknot.org.au/product/guidelines-for-trauma-informed-practice-disability-digital-download/"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hyperlink" Target="mailto:diana.tan@mq.edu.au"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9999" y="1181873"/>
            <a:ext cx="9841739" cy="648000"/>
          </a:xfrm>
        </p:spPr>
        <p:txBody>
          <a:bodyPr>
            <a:normAutofit fontScale="90000"/>
          </a:bodyPr>
          <a:lstStyle/>
          <a:p>
            <a:r>
              <a:rPr lang="en-AU" dirty="0"/>
              <a:t>Autistic students’ experiences of university in Australia</a:t>
            </a:r>
          </a:p>
        </p:txBody>
      </p:sp>
      <p:sp>
        <p:nvSpPr>
          <p:cNvPr id="4" name="Text Placeholder 3"/>
          <p:cNvSpPr>
            <a:spLocks noGrp="1"/>
          </p:cNvSpPr>
          <p:nvPr>
            <p:ph type="body" sz="quarter" idx="15"/>
          </p:nvPr>
        </p:nvSpPr>
        <p:spPr>
          <a:xfrm>
            <a:off x="720000" y="1830689"/>
            <a:ext cx="9271288" cy="741062"/>
          </a:xfrm>
        </p:spPr>
        <p:txBody>
          <a:bodyPr>
            <a:normAutofit/>
          </a:bodyPr>
          <a:lstStyle/>
          <a:p>
            <a:r>
              <a:rPr lang="en-AU" b="1" cap="none" dirty="0">
                <a:solidFill>
                  <a:schemeClr val="tx1"/>
                </a:solidFill>
              </a:rPr>
              <a:t>Diana Tan (she/her)</a:t>
            </a:r>
            <a:r>
              <a:rPr lang="en-AU" cap="none" dirty="0">
                <a:solidFill>
                  <a:schemeClr val="tx1"/>
                </a:solidFill>
              </a:rPr>
              <a:t>, </a:t>
            </a:r>
            <a:r>
              <a:rPr lang="en-AU" b="1" cap="none" dirty="0">
                <a:solidFill>
                  <a:schemeClr val="tx1"/>
                </a:solidFill>
              </a:rPr>
              <a:t>Marion </a:t>
            </a:r>
            <a:r>
              <a:rPr lang="en-AU" b="1" cap="none" dirty="0" err="1">
                <a:solidFill>
                  <a:schemeClr val="tx1"/>
                </a:solidFill>
              </a:rPr>
              <a:t>Rabuka</a:t>
            </a:r>
            <a:r>
              <a:rPr lang="en-AU" b="1" cap="none" dirty="0">
                <a:solidFill>
                  <a:schemeClr val="tx1"/>
                </a:solidFill>
              </a:rPr>
              <a:t> (she/her)</a:t>
            </a:r>
            <a:r>
              <a:rPr lang="en-AU" cap="none" dirty="0">
                <a:solidFill>
                  <a:schemeClr val="tx1"/>
                </a:solidFill>
              </a:rPr>
              <a:t>, Lara Hardy, Tori </a:t>
            </a:r>
            <a:r>
              <a:rPr lang="en-AU" cap="none" dirty="0" err="1">
                <a:solidFill>
                  <a:schemeClr val="tx1"/>
                </a:solidFill>
              </a:rPr>
              <a:t>Haar</a:t>
            </a:r>
            <a:r>
              <a:rPr lang="en-AU" cap="none" dirty="0">
                <a:solidFill>
                  <a:schemeClr val="tx1"/>
                </a:solidFill>
              </a:rPr>
              <a:t>, &amp; Liz Pellicano</a:t>
            </a:r>
          </a:p>
          <a:p>
            <a:r>
              <a:rPr lang="en-AU" cap="none" dirty="0">
                <a:solidFill>
                  <a:schemeClr val="tx1"/>
                </a:solidFill>
              </a:rPr>
              <a:t>Email: </a:t>
            </a:r>
            <a:r>
              <a:rPr lang="en-AU" cap="none" dirty="0">
                <a:solidFill>
                  <a:schemeClr val="tx1"/>
                </a:solidFill>
                <a:hlinkClick r:id="rId2"/>
              </a:rPr>
              <a:t>diana.tan@mq.edu.au</a:t>
            </a:r>
            <a:r>
              <a:rPr lang="en-AU" cap="none" dirty="0">
                <a:solidFill>
                  <a:schemeClr val="tx1"/>
                </a:solidFill>
              </a:rPr>
              <a:t> </a:t>
            </a:r>
          </a:p>
        </p:txBody>
      </p:sp>
    </p:spTree>
    <p:extLst>
      <p:ext uri="{BB962C8B-B14F-4D97-AF65-F5344CB8AC3E}">
        <p14:creationId xmlns:p14="http://schemas.microsoft.com/office/powerpoint/2010/main" val="819476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Method</a:t>
            </a:r>
          </a:p>
        </p:txBody>
      </p:sp>
    </p:spTree>
    <p:extLst>
      <p:ext uri="{BB962C8B-B14F-4D97-AF65-F5344CB8AC3E}">
        <p14:creationId xmlns:p14="http://schemas.microsoft.com/office/powerpoint/2010/main" val="2641078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lstStyle/>
          <a:p>
            <a:r>
              <a:rPr lang="en-AU" dirty="0"/>
              <a:t>Participants</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lnSpcReduction="10000"/>
          </a:bodyPr>
          <a:lstStyle/>
          <a:p>
            <a:r>
              <a:rPr lang="en-AU" sz="2000" dirty="0"/>
              <a:t>Advertised in November 2021</a:t>
            </a:r>
          </a:p>
          <a:p>
            <a:r>
              <a:rPr lang="en-AU" sz="2000" dirty="0"/>
              <a:t>Included autistic people who were:</a:t>
            </a:r>
          </a:p>
          <a:p>
            <a:pPr lvl="1"/>
            <a:r>
              <a:rPr lang="en-AU" sz="2000" dirty="0"/>
              <a:t>18 years +</a:t>
            </a:r>
          </a:p>
          <a:p>
            <a:pPr lvl="1"/>
            <a:r>
              <a:rPr lang="en-AU" sz="2000" dirty="0"/>
              <a:t>English user</a:t>
            </a:r>
          </a:p>
          <a:p>
            <a:pPr lvl="1"/>
            <a:r>
              <a:rPr lang="en-AU" sz="2000" dirty="0"/>
              <a:t>Diagnosed or self-identified</a:t>
            </a:r>
          </a:p>
          <a:p>
            <a:pPr lvl="1"/>
            <a:r>
              <a:rPr lang="en-AU" sz="2000" dirty="0"/>
              <a:t>Prior experience with university</a:t>
            </a:r>
          </a:p>
          <a:p>
            <a:pPr lvl="1"/>
            <a:endParaRPr lang="en-AU" sz="2000" dirty="0"/>
          </a:p>
          <a:p>
            <a:r>
              <a:rPr lang="en-AU" sz="2000" dirty="0"/>
              <a:t>21 autistic people completed interview</a:t>
            </a:r>
          </a:p>
          <a:p>
            <a:pPr lvl="1"/>
            <a:r>
              <a:rPr lang="en-AU" sz="2000" dirty="0"/>
              <a:t>23-56 years old</a:t>
            </a:r>
          </a:p>
          <a:p>
            <a:pPr lvl="1"/>
            <a:r>
              <a:rPr lang="en-AU" sz="2000" dirty="0"/>
              <a:t>Mostly domestic students</a:t>
            </a:r>
          </a:p>
          <a:p>
            <a:pPr lvl="1"/>
            <a:r>
              <a:rPr lang="en-AU" sz="2000" dirty="0"/>
              <a:t>Mostly women (including transfeminine)</a:t>
            </a:r>
          </a:p>
          <a:p>
            <a:pPr lvl="1"/>
            <a:r>
              <a:rPr lang="en-AU" sz="2000" dirty="0"/>
              <a:t>About half identified as autistic before or during </a:t>
            </a:r>
            <a:r>
              <a:rPr lang="en-AU" sz="2000" dirty="0" err="1"/>
              <a:t>uni</a:t>
            </a:r>
            <a:endParaRPr lang="en-AU" sz="2000" dirty="0"/>
          </a:p>
          <a:p>
            <a:pPr lvl="1"/>
            <a:r>
              <a:rPr lang="en-AU" sz="2000" dirty="0"/>
              <a:t>About half were current students</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11</a:t>
            </a:fld>
            <a:endParaRPr lang="en-AU"/>
          </a:p>
        </p:txBody>
      </p:sp>
    </p:spTree>
    <p:extLst>
      <p:ext uri="{BB962C8B-B14F-4D97-AF65-F5344CB8AC3E}">
        <p14:creationId xmlns:p14="http://schemas.microsoft.com/office/powerpoint/2010/main" val="2702731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lstStyle/>
          <a:p>
            <a:r>
              <a:rPr lang="en-AU" dirty="0"/>
              <a:t>Interview</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r>
              <a:rPr lang="en-AU" sz="2000" dirty="0"/>
              <a:t>One-on-one, semi-structured interview</a:t>
            </a:r>
          </a:p>
          <a:p>
            <a:r>
              <a:rPr lang="en-AU" sz="2000" dirty="0"/>
              <a:t>Flexible choices:</a:t>
            </a:r>
          </a:p>
          <a:p>
            <a:pPr lvl="1"/>
            <a:r>
              <a:rPr lang="en-AU" sz="2000" dirty="0"/>
              <a:t>Autistic or non-autistic interviewer</a:t>
            </a:r>
          </a:p>
          <a:p>
            <a:pPr lvl="1"/>
            <a:r>
              <a:rPr lang="en-AU" sz="2000" dirty="0"/>
              <a:t>Interview formats (Zoom, phone, email, live text messaging)</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12</a:t>
            </a:fld>
            <a:endParaRPr lang="en-AU"/>
          </a:p>
        </p:txBody>
      </p:sp>
    </p:spTree>
    <p:extLst>
      <p:ext uri="{BB962C8B-B14F-4D97-AF65-F5344CB8AC3E}">
        <p14:creationId xmlns:p14="http://schemas.microsoft.com/office/powerpoint/2010/main" val="25527051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lstStyle/>
          <a:p>
            <a:r>
              <a:rPr lang="en-AU" dirty="0"/>
              <a:t>Interview</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r>
              <a:rPr lang="en-AU" sz="2000" dirty="0"/>
              <a:t>Topics covered their experiences with their:</a:t>
            </a:r>
          </a:p>
          <a:p>
            <a:pPr lvl="1"/>
            <a:r>
              <a:rPr lang="en-AU" sz="2000" dirty="0"/>
              <a:t>Autism diagnosis or self-identification</a:t>
            </a:r>
          </a:p>
          <a:p>
            <a:pPr lvl="1"/>
            <a:r>
              <a:rPr lang="en-AU" sz="2000" dirty="0"/>
              <a:t>Transition into university life</a:t>
            </a:r>
          </a:p>
          <a:p>
            <a:pPr lvl="1"/>
            <a:r>
              <a:rPr lang="en-AU" sz="2000" dirty="0"/>
              <a:t>Interactions with their peers</a:t>
            </a:r>
          </a:p>
          <a:p>
            <a:pPr lvl="1"/>
            <a:r>
              <a:rPr lang="en-AU" sz="2000" dirty="0"/>
              <a:t>Interactions with academic and professional staff</a:t>
            </a:r>
          </a:p>
          <a:p>
            <a:pPr lvl="1"/>
            <a:r>
              <a:rPr lang="en-AU" sz="2000" dirty="0"/>
              <a:t>Navigating the university systems</a:t>
            </a:r>
          </a:p>
          <a:p>
            <a:r>
              <a:rPr lang="en-AU" sz="2000" dirty="0"/>
              <a:t>Transcripts analysed using reflexive thematic analysis</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13</a:t>
            </a:fld>
            <a:endParaRPr lang="en-AU"/>
          </a:p>
        </p:txBody>
      </p:sp>
    </p:spTree>
    <p:extLst>
      <p:ext uri="{BB962C8B-B14F-4D97-AF65-F5344CB8AC3E}">
        <p14:creationId xmlns:p14="http://schemas.microsoft.com/office/powerpoint/2010/main" val="550472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39120" y="2708920"/>
            <a:ext cx="5845408" cy="648000"/>
          </a:xfrm>
        </p:spPr>
        <p:txBody>
          <a:bodyPr>
            <a:normAutofit/>
          </a:bodyPr>
          <a:lstStyle/>
          <a:p>
            <a:r>
              <a:rPr lang="en-AU" dirty="0"/>
              <a:t>Results: Research Aim 1</a:t>
            </a:r>
          </a:p>
        </p:txBody>
      </p:sp>
    </p:spTree>
    <p:extLst>
      <p:ext uri="{BB962C8B-B14F-4D97-AF65-F5344CB8AC3E}">
        <p14:creationId xmlns:p14="http://schemas.microsoft.com/office/powerpoint/2010/main" val="3421765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lstStyle/>
          <a:p>
            <a:r>
              <a:rPr lang="en-AU" dirty="0"/>
              <a:t>Results</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15</a:t>
            </a:fld>
            <a:endParaRPr lang="en-AU"/>
          </a:p>
        </p:txBody>
      </p:sp>
      <p:graphicFrame>
        <p:nvGraphicFramePr>
          <p:cNvPr id="5" name="Diagram 4" descr="Flowchart with 4 main headings: 1. My disability is something that people just don't have a clue about; 2. The system is really stacked against you; 3. The onus is on autistic students; 4. Grit and stubbornness">
            <a:extLst>
              <a:ext uri="{FF2B5EF4-FFF2-40B4-BE49-F238E27FC236}">
                <a16:creationId xmlns:a16="http://schemas.microsoft.com/office/drawing/2014/main" id="{AF5ED193-750E-E4BB-436C-4B3D92F5AC60}"/>
              </a:ext>
            </a:extLst>
          </p:cNvPr>
          <p:cNvGraphicFramePr/>
          <p:nvPr>
            <p:extLst>
              <p:ext uri="{D42A27DB-BD31-4B8C-83A1-F6EECF244321}">
                <p14:modId xmlns:p14="http://schemas.microsoft.com/office/powerpoint/2010/main" val="4216846457"/>
              </p:ext>
            </p:extLst>
          </p:nvPr>
        </p:nvGraphicFramePr>
        <p:xfrm>
          <a:off x="2032000" y="100247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7003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a:xfrm>
            <a:off x="720000" y="507295"/>
            <a:ext cx="8728800" cy="648000"/>
          </a:xfrm>
        </p:spPr>
        <p:txBody>
          <a:bodyPr>
            <a:noAutofit/>
          </a:bodyPr>
          <a:lstStyle/>
          <a:p>
            <a:r>
              <a:rPr lang="en-AU" sz="2400" dirty="0"/>
              <a:t>Theme 1: “My disability is something people just don’t have a clue about”</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pPr marL="0" indent="0">
              <a:buNone/>
            </a:pPr>
            <a:r>
              <a:rPr lang="en-AU" sz="2000" b="1" dirty="0"/>
              <a:t>Sub-theme 1.1: “Being profoundly misunderstood”</a:t>
            </a:r>
          </a:p>
          <a:p>
            <a:pPr marL="0" indent="0">
              <a:buNone/>
            </a:pPr>
            <a:endParaRPr lang="en-AU" sz="2000" b="1" dirty="0"/>
          </a:p>
          <a:p>
            <a:pPr marL="0" indent="0" algn="ctr">
              <a:buNone/>
            </a:pPr>
            <a:r>
              <a:rPr lang="en-AU" sz="2400" dirty="0"/>
              <a:t>“University supports have a very poor understanding how [autism] affects capacity … How we approach university tasks.”</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16</a:t>
            </a:fld>
            <a:endParaRPr lang="en-AU"/>
          </a:p>
        </p:txBody>
      </p:sp>
    </p:spTree>
    <p:extLst>
      <p:ext uri="{BB962C8B-B14F-4D97-AF65-F5344CB8AC3E}">
        <p14:creationId xmlns:p14="http://schemas.microsoft.com/office/powerpoint/2010/main" val="1627589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a:xfrm>
            <a:off x="720000" y="507295"/>
            <a:ext cx="8728800" cy="648000"/>
          </a:xfrm>
        </p:spPr>
        <p:txBody>
          <a:bodyPr>
            <a:noAutofit/>
          </a:bodyPr>
          <a:lstStyle/>
          <a:p>
            <a:r>
              <a:rPr lang="en-AU" sz="2400" dirty="0"/>
              <a:t>Theme 1: “My disability is something people just don’t have a clue about”</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pPr marL="0" indent="0">
              <a:buNone/>
            </a:pPr>
            <a:r>
              <a:rPr lang="en-AU" sz="2000" b="1" dirty="0"/>
              <a:t>Sub-theme 1.2: “Fear of not being believed”</a:t>
            </a:r>
          </a:p>
          <a:p>
            <a:pPr marL="0" indent="0">
              <a:buNone/>
            </a:pPr>
            <a:endParaRPr lang="en-AU" sz="2000" b="1" dirty="0"/>
          </a:p>
          <a:p>
            <a:r>
              <a:rPr lang="en-AU" sz="2000" dirty="0"/>
              <a:t>Upon disclosing being autistic, one participant was told that:</a:t>
            </a:r>
          </a:p>
          <a:p>
            <a:pPr marL="0" indent="0" algn="ctr">
              <a:buNone/>
            </a:pPr>
            <a:r>
              <a:rPr lang="en-AU" sz="2400" dirty="0"/>
              <a:t>“I wouldn’t make a very good teacher and that I should probably not continue with my course.”</a:t>
            </a:r>
          </a:p>
          <a:p>
            <a:pPr marL="0" indent="0" algn="ctr">
              <a:buNone/>
            </a:pPr>
            <a:endParaRPr lang="en-AU" sz="2000" dirty="0"/>
          </a:p>
          <a:p>
            <a:r>
              <a:rPr lang="en-AU" sz="2000" dirty="0"/>
              <a:t>Another participant who was an autistic autism researcher shared their experiences applying for ethics approval:</a:t>
            </a:r>
          </a:p>
          <a:p>
            <a:pPr marL="0" indent="0" algn="ctr">
              <a:buNone/>
            </a:pPr>
            <a:r>
              <a:rPr lang="en-AU" sz="2400" dirty="0"/>
              <a:t>“I felt like I had to prove more because I was seen as a potential harm because of the fact that I am autistic – as in, how can I be trusted to understand when somebody is distressed”</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17</a:t>
            </a:fld>
            <a:endParaRPr lang="en-AU"/>
          </a:p>
        </p:txBody>
      </p:sp>
    </p:spTree>
    <p:extLst>
      <p:ext uri="{BB962C8B-B14F-4D97-AF65-F5344CB8AC3E}">
        <p14:creationId xmlns:p14="http://schemas.microsoft.com/office/powerpoint/2010/main" val="4255707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a:xfrm>
            <a:off x="720000" y="507295"/>
            <a:ext cx="8728800" cy="648000"/>
          </a:xfrm>
        </p:spPr>
        <p:txBody>
          <a:bodyPr>
            <a:noAutofit/>
          </a:bodyPr>
          <a:lstStyle/>
          <a:p>
            <a:r>
              <a:rPr lang="en-AU" sz="2400" dirty="0"/>
              <a:t>Theme 1: “My disability is something people just don’t have a clue about”</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pPr marL="0" indent="0">
              <a:buNone/>
            </a:pPr>
            <a:r>
              <a:rPr lang="en-AU" sz="2000" b="1" dirty="0"/>
              <a:t>Sub-theme 1.3: “Autistic people are never just autistic”</a:t>
            </a:r>
          </a:p>
          <a:p>
            <a:pPr marL="0" indent="0">
              <a:buNone/>
            </a:pPr>
            <a:endParaRPr lang="en-AU" sz="2000" b="1" dirty="0"/>
          </a:p>
          <a:p>
            <a:pPr marL="0" indent="0" algn="ctr">
              <a:buNone/>
            </a:pPr>
            <a:r>
              <a:rPr lang="en-AU" sz="2400" dirty="0"/>
              <a:t>“My history is complicated as an autistic person by also being half Italian. When I went to </a:t>
            </a:r>
            <a:r>
              <a:rPr lang="en-AU" sz="2400" dirty="0" err="1"/>
              <a:t>uni</a:t>
            </a:r>
            <a:r>
              <a:rPr lang="en-AU" sz="2400" dirty="0"/>
              <a:t>, I actually had people say how exotic it was that I was there. So, some of the stuff is hard to pull apart from getting an extra set of messages that I didn’t deserve to be there anyway.”</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18</a:t>
            </a:fld>
            <a:endParaRPr lang="en-AU"/>
          </a:p>
        </p:txBody>
      </p:sp>
    </p:spTree>
    <p:extLst>
      <p:ext uri="{BB962C8B-B14F-4D97-AF65-F5344CB8AC3E}">
        <p14:creationId xmlns:p14="http://schemas.microsoft.com/office/powerpoint/2010/main" val="1270196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a:xfrm>
            <a:off x="719999" y="673648"/>
            <a:ext cx="9153343" cy="648000"/>
          </a:xfrm>
        </p:spPr>
        <p:txBody>
          <a:bodyPr>
            <a:noAutofit/>
          </a:bodyPr>
          <a:lstStyle/>
          <a:p>
            <a:r>
              <a:rPr lang="en-AU" sz="2800" dirty="0"/>
              <a:t>Theme 2: “The system is really stacked against you”</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pPr marL="0" indent="0">
              <a:buNone/>
            </a:pPr>
            <a:r>
              <a:rPr lang="en-AU" sz="2000" b="1" dirty="0"/>
              <a:t>Sub-theme 2.1: University being inaccessible</a:t>
            </a:r>
          </a:p>
          <a:p>
            <a:pPr marL="0" indent="0">
              <a:buNone/>
            </a:pPr>
            <a:endParaRPr lang="en-AU" sz="2000" b="1" dirty="0"/>
          </a:p>
          <a:p>
            <a:r>
              <a:rPr lang="en-AU" sz="2000" dirty="0"/>
              <a:t>University processes that are meant to help autistic students were described as:</a:t>
            </a:r>
          </a:p>
          <a:p>
            <a:pPr lvl="1"/>
            <a:r>
              <a:rPr lang="en-AU" sz="2000" dirty="0"/>
              <a:t>“Massive bureaucracy”</a:t>
            </a:r>
          </a:p>
          <a:p>
            <a:pPr lvl="1"/>
            <a:r>
              <a:rPr lang="en-AU" sz="2000" dirty="0"/>
              <a:t>“Lots of hoops to jump through”</a:t>
            </a:r>
          </a:p>
          <a:p>
            <a:pPr lvl="1"/>
            <a:r>
              <a:rPr lang="en-AU" sz="2000" dirty="0"/>
              <a:t>“A million forms that you need to fill out”</a:t>
            </a:r>
          </a:p>
          <a:p>
            <a:pPr marL="457200" lvl="1" indent="0">
              <a:buNone/>
            </a:pPr>
            <a:endParaRPr lang="en-AU" sz="2000" dirty="0"/>
          </a:p>
          <a:p>
            <a:pPr marL="0" lvl="1" indent="0" algn="ctr">
              <a:buNone/>
            </a:pPr>
            <a:r>
              <a:rPr lang="en-AU" sz="2400" dirty="0"/>
              <a:t>“A symbolic violence – a deliberate process to make people like me give up”</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19</a:t>
            </a:fld>
            <a:endParaRPr lang="en-AU"/>
          </a:p>
        </p:txBody>
      </p:sp>
    </p:spTree>
    <p:extLst>
      <p:ext uri="{BB962C8B-B14F-4D97-AF65-F5344CB8AC3E}">
        <p14:creationId xmlns:p14="http://schemas.microsoft.com/office/powerpoint/2010/main" val="3505324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27B1A-A571-5136-4C73-D2BB1BCF98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EEF48B-AB7F-0B01-942E-02B5CC4E58FC}"/>
              </a:ext>
            </a:extLst>
          </p:cNvPr>
          <p:cNvSpPr>
            <a:spLocks noGrp="1"/>
          </p:cNvSpPr>
          <p:nvPr>
            <p:ph type="title"/>
          </p:nvPr>
        </p:nvSpPr>
        <p:spPr/>
        <p:txBody>
          <a:bodyPr/>
          <a:lstStyle/>
          <a:p>
            <a:r>
              <a:rPr lang="en-AU" dirty="0"/>
              <a:t>Agenda</a:t>
            </a:r>
          </a:p>
        </p:txBody>
      </p:sp>
      <p:sp>
        <p:nvSpPr>
          <p:cNvPr id="9" name="Content Placeholder 37">
            <a:extLst>
              <a:ext uri="{FF2B5EF4-FFF2-40B4-BE49-F238E27FC236}">
                <a16:creationId xmlns:a16="http://schemas.microsoft.com/office/drawing/2014/main" id="{C1A18E1F-569A-C4FE-E36F-9CE867FC8C29}"/>
              </a:ext>
              <a:ext uri="{C183D7F6-B498-43B3-948B-1728B52AA6E4}">
                <adec:decorative xmlns:adec="http://schemas.microsoft.com/office/drawing/2017/decorative" val="1"/>
              </a:ext>
            </a:extLst>
          </p:cNvPr>
          <p:cNvSpPr txBox="1">
            <a:spLocks/>
          </p:cNvSpPr>
          <p:nvPr/>
        </p:nvSpPr>
        <p:spPr>
          <a:xfrm>
            <a:off x="695326" y="1620001"/>
            <a:ext cx="10761574" cy="4329280"/>
          </a:xfrm>
          <a:prstGeom prst="rect">
            <a:avLst/>
          </a:prstGeom>
          <a:solidFill>
            <a:srgbClr val="E6E4DC"/>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800100" indent="-342900" algn="l" defTabSz="914400" rtl="0" eaLnBrk="1" latinLnBrk="0" hangingPunct="1">
              <a:spcBef>
                <a:spcPct val="20000"/>
              </a:spcBef>
              <a:buFont typeface="Georgia" panose="02040502050405020303" pitchFamily="18" charset="0"/>
              <a:buChar char="―"/>
              <a:defRPr sz="1600" kern="1200">
                <a:solidFill>
                  <a:schemeClr val="tx1"/>
                </a:solidFill>
                <a:latin typeface="+mn-lt"/>
                <a:ea typeface="+mn-ea"/>
                <a:cs typeface="+mn-cs"/>
              </a:defRPr>
            </a:lvl2pPr>
            <a:lvl3pPr marL="1200150" indent="-285750" algn="l" defTabSz="914400" rtl="0" eaLnBrk="1" latinLnBrk="0" hangingPunct="1">
              <a:spcBef>
                <a:spcPct val="200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Georgia" panose="02040502050405020303" pitchFamily="18"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371600" lvl="3" indent="0">
              <a:buNone/>
            </a:pPr>
            <a:endParaRPr lang="en-AU" dirty="0"/>
          </a:p>
        </p:txBody>
      </p:sp>
      <p:sp>
        <p:nvSpPr>
          <p:cNvPr id="8" name="Text Placeholder 7">
            <a:extLst>
              <a:ext uri="{FF2B5EF4-FFF2-40B4-BE49-F238E27FC236}">
                <a16:creationId xmlns:a16="http://schemas.microsoft.com/office/drawing/2014/main" id="{27E1B2B4-EC8F-BB64-47AA-8CEB6EED4D9B}"/>
              </a:ext>
            </a:extLst>
          </p:cNvPr>
          <p:cNvSpPr>
            <a:spLocks noGrp="1"/>
          </p:cNvSpPr>
          <p:nvPr>
            <p:ph type="body" sz="quarter" idx="18"/>
          </p:nvPr>
        </p:nvSpPr>
        <p:spPr>
          <a:xfrm>
            <a:off x="4490057" y="1970458"/>
            <a:ext cx="5220000" cy="3612481"/>
          </a:xfrm>
        </p:spPr>
        <p:txBody>
          <a:bodyPr/>
          <a:lstStyle/>
          <a:p>
            <a:pPr>
              <a:spcBef>
                <a:spcPts val="1200"/>
              </a:spcBef>
              <a:buClr>
                <a:srgbClr val="A6192E"/>
              </a:buClr>
            </a:pPr>
            <a:r>
              <a:rPr lang="en-AU" dirty="0"/>
              <a:t>Background</a:t>
            </a:r>
          </a:p>
          <a:p>
            <a:pPr>
              <a:spcBef>
                <a:spcPts val="1200"/>
              </a:spcBef>
              <a:buClr>
                <a:srgbClr val="A6192E"/>
              </a:buClr>
            </a:pPr>
            <a:r>
              <a:rPr lang="en-AU" dirty="0"/>
              <a:t>Research Aim 1</a:t>
            </a:r>
          </a:p>
          <a:p>
            <a:pPr>
              <a:spcBef>
                <a:spcPts val="1200"/>
              </a:spcBef>
              <a:buClr>
                <a:srgbClr val="A6192E"/>
              </a:buClr>
            </a:pPr>
            <a:r>
              <a:rPr lang="en-AU" dirty="0"/>
              <a:t>Method</a:t>
            </a:r>
          </a:p>
          <a:p>
            <a:pPr>
              <a:spcBef>
                <a:spcPts val="1200"/>
              </a:spcBef>
              <a:buClr>
                <a:srgbClr val="A6192E"/>
              </a:buClr>
            </a:pPr>
            <a:r>
              <a:rPr lang="en-AU" dirty="0"/>
              <a:t>Results: Research Aim 1</a:t>
            </a:r>
          </a:p>
          <a:p>
            <a:pPr>
              <a:spcBef>
                <a:spcPts val="1200"/>
              </a:spcBef>
              <a:buClr>
                <a:srgbClr val="A6192E"/>
              </a:buClr>
            </a:pPr>
            <a:r>
              <a:rPr lang="en-AU" dirty="0"/>
              <a:t>Research Aim 2</a:t>
            </a:r>
          </a:p>
          <a:p>
            <a:pPr>
              <a:spcBef>
                <a:spcPts val="1200"/>
              </a:spcBef>
              <a:buClr>
                <a:srgbClr val="A6192E"/>
              </a:buClr>
            </a:pPr>
            <a:r>
              <a:rPr lang="en-AU" dirty="0"/>
              <a:t>Preliminary Results: Research Aim 2</a:t>
            </a:r>
          </a:p>
          <a:p>
            <a:pPr>
              <a:spcBef>
                <a:spcPts val="1200"/>
              </a:spcBef>
              <a:buClr>
                <a:srgbClr val="A6192E"/>
              </a:buClr>
            </a:pPr>
            <a:r>
              <a:rPr lang="en-AU" dirty="0"/>
              <a:t>Discussion</a:t>
            </a:r>
          </a:p>
        </p:txBody>
      </p:sp>
      <p:sp>
        <p:nvSpPr>
          <p:cNvPr id="4" name="Slide Number Placeholder 3">
            <a:extLst>
              <a:ext uri="{FF2B5EF4-FFF2-40B4-BE49-F238E27FC236}">
                <a16:creationId xmlns:a16="http://schemas.microsoft.com/office/drawing/2014/main" id="{DAE3D1E2-9349-0785-5FE4-0F37E4D17AFB}"/>
              </a:ext>
            </a:extLst>
          </p:cNvPr>
          <p:cNvSpPr>
            <a:spLocks noGrp="1"/>
          </p:cNvSpPr>
          <p:nvPr>
            <p:ph type="sldNum" sz="quarter" idx="12"/>
          </p:nvPr>
        </p:nvSpPr>
        <p:spPr/>
        <p:txBody>
          <a:bodyPr/>
          <a:lstStyle/>
          <a:p>
            <a:fld id="{D9C42BCC-44E8-4F98-A8FE-EAF16D8C1E6E}" type="slidenum">
              <a:rPr lang="en-AU" smtClean="0"/>
              <a:pPr/>
              <a:t>2</a:t>
            </a:fld>
            <a:endParaRPr lang="en-AU" dirty="0"/>
          </a:p>
        </p:txBody>
      </p:sp>
      <p:pic>
        <p:nvPicPr>
          <p:cNvPr id="13" name="Picture 12">
            <a:extLst>
              <a:ext uri="{FF2B5EF4-FFF2-40B4-BE49-F238E27FC236}">
                <a16:creationId xmlns:a16="http://schemas.microsoft.com/office/drawing/2014/main" id="{CFB20AAD-FCF8-E364-6F86-DB0C21723535}"/>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364"/>
          <a:stretch/>
        </p:blipFill>
        <p:spPr>
          <a:xfrm>
            <a:off x="695326" y="1499839"/>
            <a:ext cx="2783324" cy="4553720"/>
          </a:xfrm>
          <a:prstGeom prst="rect">
            <a:avLst/>
          </a:prstGeom>
        </p:spPr>
      </p:pic>
    </p:spTree>
    <p:extLst>
      <p:ext uri="{BB962C8B-B14F-4D97-AF65-F5344CB8AC3E}">
        <p14:creationId xmlns:p14="http://schemas.microsoft.com/office/powerpoint/2010/main" val="1842925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a:xfrm>
            <a:off x="719999" y="673648"/>
            <a:ext cx="9153343" cy="648000"/>
          </a:xfrm>
        </p:spPr>
        <p:txBody>
          <a:bodyPr>
            <a:noAutofit/>
          </a:bodyPr>
          <a:lstStyle/>
          <a:p>
            <a:r>
              <a:rPr lang="en-AU" sz="2800" dirty="0"/>
              <a:t>Theme 2: “The system is really stacked against you”</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pPr marL="0" indent="0">
              <a:buNone/>
            </a:pPr>
            <a:r>
              <a:rPr lang="en-AU" sz="2000" b="1" dirty="0"/>
              <a:t>Sub-theme 2.2: Unequal power dynamic</a:t>
            </a:r>
          </a:p>
          <a:p>
            <a:pPr marL="457200" lvl="1" indent="0">
              <a:buNone/>
            </a:pPr>
            <a:endParaRPr lang="en-AU" sz="2000" dirty="0"/>
          </a:p>
          <a:p>
            <a:pPr marL="0" lvl="1" indent="0" algn="ctr">
              <a:buNone/>
            </a:pPr>
            <a:r>
              <a:rPr lang="en-AU" sz="2400" dirty="0"/>
              <a:t>“… [a lecturer] said, she doesn’t want any adjustments for students with disabilities. And also, she said she got lots of emails from Access and Inclusion that I was struggling with her course, but she said, ‘when I got those emails, I didn’t </a:t>
            </a:r>
            <a:r>
              <a:rPr lang="en-AU" sz="2400" i="1" dirty="0"/>
              <a:t>trust</a:t>
            </a:r>
            <a:r>
              <a:rPr lang="en-AU" sz="2400" dirty="0"/>
              <a:t> those emails because you didn’t look like you were struggling with my course. You didn’t need so much support. You should be more confident with yourself’. Though, the truth was I needed support, but she refused to implement adjustments for the entire semester.”</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20</a:t>
            </a:fld>
            <a:endParaRPr lang="en-AU"/>
          </a:p>
        </p:txBody>
      </p:sp>
    </p:spTree>
    <p:extLst>
      <p:ext uri="{BB962C8B-B14F-4D97-AF65-F5344CB8AC3E}">
        <p14:creationId xmlns:p14="http://schemas.microsoft.com/office/powerpoint/2010/main" val="13057837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a:xfrm>
            <a:off x="719999" y="673648"/>
            <a:ext cx="9153343" cy="648000"/>
          </a:xfrm>
        </p:spPr>
        <p:txBody>
          <a:bodyPr>
            <a:noAutofit/>
          </a:bodyPr>
          <a:lstStyle/>
          <a:p>
            <a:r>
              <a:rPr lang="en-AU" sz="2800" dirty="0"/>
              <a:t>Theme 3: The onus is on autistic students</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pPr marL="0" indent="0">
              <a:buNone/>
            </a:pPr>
            <a:r>
              <a:rPr lang="en-AU" sz="2000" b="1" dirty="0"/>
              <a:t>Sub-theme 3.1: To advocate for their own support needs</a:t>
            </a:r>
          </a:p>
          <a:p>
            <a:pPr marL="0" indent="0">
              <a:buNone/>
            </a:pPr>
            <a:endParaRPr lang="en-AU" sz="2000" b="1" dirty="0"/>
          </a:p>
          <a:p>
            <a:r>
              <a:rPr lang="en-AU" sz="2000" dirty="0"/>
              <a:t>Many autistic students had to:</a:t>
            </a:r>
          </a:p>
          <a:p>
            <a:pPr lvl="1"/>
            <a:r>
              <a:rPr lang="en-AU" sz="2000" dirty="0"/>
              <a:t>“keep pushing until it resolves”</a:t>
            </a:r>
          </a:p>
          <a:p>
            <a:pPr lvl="1"/>
            <a:r>
              <a:rPr lang="en-AU" sz="2000" dirty="0"/>
              <a:t>“continuously ask for it”</a:t>
            </a:r>
          </a:p>
          <a:p>
            <a:pPr lvl="1"/>
            <a:r>
              <a:rPr lang="en-AU" sz="2000" dirty="0"/>
              <a:t>“prove your worthiness as a disabled person”</a:t>
            </a:r>
          </a:p>
          <a:p>
            <a:pPr marL="0" lvl="1" indent="0">
              <a:buNone/>
            </a:pPr>
            <a:endParaRPr lang="en-AU" sz="2000" dirty="0"/>
          </a:p>
          <a:p>
            <a:pPr marL="0" lvl="1" indent="0" algn="ctr">
              <a:buNone/>
            </a:pPr>
            <a:r>
              <a:rPr lang="en-AU" sz="2400" dirty="0"/>
              <a:t>“This is the sort of thing they’re saying, we help all people, we like diversity, and all that – that’s complete bullshit. You expect a person who’s from the minority … to do all of that work and what are you actually giving in return?”</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21</a:t>
            </a:fld>
            <a:endParaRPr lang="en-AU"/>
          </a:p>
        </p:txBody>
      </p:sp>
    </p:spTree>
    <p:extLst>
      <p:ext uri="{BB962C8B-B14F-4D97-AF65-F5344CB8AC3E}">
        <p14:creationId xmlns:p14="http://schemas.microsoft.com/office/powerpoint/2010/main" val="5396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a:xfrm>
            <a:off x="719999" y="673648"/>
            <a:ext cx="9153343" cy="648000"/>
          </a:xfrm>
        </p:spPr>
        <p:txBody>
          <a:bodyPr>
            <a:noAutofit/>
          </a:bodyPr>
          <a:lstStyle/>
          <a:p>
            <a:r>
              <a:rPr lang="en-AU" sz="2800" dirty="0"/>
              <a:t>Theme 3: The onus is on autistic students</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pPr marL="0" indent="0">
              <a:buNone/>
            </a:pPr>
            <a:r>
              <a:rPr lang="en-AU" sz="2000" b="1" dirty="0"/>
              <a:t>Sub-theme 3.2: Advocacy came at a cost</a:t>
            </a:r>
          </a:p>
          <a:p>
            <a:pPr marL="0" lvl="1" indent="0">
              <a:buNone/>
            </a:pPr>
            <a:endParaRPr lang="en-AU" sz="2000" dirty="0"/>
          </a:p>
          <a:p>
            <a:pPr marL="342900" lvl="1">
              <a:buFont typeface="Arial" panose="020B0604020202020204" pitchFamily="34" charset="0"/>
              <a:buChar char="•"/>
            </a:pPr>
            <a:r>
              <a:rPr lang="en-AU" sz="2000" dirty="0"/>
              <a:t>Many participants felt the “emotional burden” that “impacts on one’s dignity” – that “somehow it’s a failure if I ask for help”.</a:t>
            </a:r>
          </a:p>
          <a:p>
            <a:pPr marL="0" lvl="1" indent="0">
              <a:buNone/>
            </a:pPr>
            <a:endParaRPr lang="en-AU" sz="2000" dirty="0"/>
          </a:p>
          <a:p>
            <a:pPr marL="0" lvl="1" indent="0" algn="ctr">
              <a:buNone/>
            </a:pPr>
            <a:r>
              <a:rPr lang="en-AU" sz="2400" dirty="0"/>
              <a:t>“The stigma that a lot of people carry and have internalised around disability services because they’ve internalised the shame of disability for whatever reasons.”</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22</a:t>
            </a:fld>
            <a:endParaRPr lang="en-AU"/>
          </a:p>
        </p:txBody>
      </p:sp>
    </p:spTree>
    <p:extLst>
      <p:ext uri="{BB962C8B-B14F-4D97-AF65-F5344CB8AC3E}">
        <p14:creationId xmlns:p14="http://schemas.microsoft.com/office/powerpoint/2010/main" val="2631946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lstStyle/>
          <a:p>
            <a:r>
              <a:rPr lang="en-AU" dirty="0"/>
              <a:t>Theme 4: “Grit and stubbornness”</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pPr marL="0" indent="0">
              <a:buNone/>
            </a:pPr>
            <a:r>
              <a:rPr lang="en-AU" sz="2000" b="1" dirty="0"/>
              <a:t>Sub-theme 4.1: “[making] my study work for me”</a:t>
            </a:r>
          </a:p>
          <a:p>
            <a:pPr marL="0" indent="0">
              <a:buNone/>
            </a:pPr>
            <a:endParaRPr lang="en-AU" sz="2000" b="1" dirty="0"/>
          </a:p>
          <a:p>
            <a:r>
              <a:rPr lang="en-AU" sz="2000" dirty="0"/>
              <a:t>Many felt that through their university experience, they:</a:t>
            </a:r>
          </a:p>
          <a:p>
            <a:pPr lvl="1"/>
            <a:r>
              <a:rPr lang="en-AU" sz="2000" dirty="0"/>
              <a:t>had “a better understanding of how I work”</a:t>
            </a:r>
          </a:p>
          <a:p>
            <a:pPr lvl="1"/>
            <a:r>
              <a:rPr lang="en-AU" sz="2000" dirty="0"/>
              <a:t>“learned a little bit more about what I can and can’t do”</a:t>
            </a:r>
          </a:p>
          <a:p>
            <a:pPr lvl="1"/>
            <a:r>
              <a:rPr lang="en-AU" sz="2000" dirty="0"/>
              <a:t>recognised “when things are getting too much and [drew] boundaries”</a:t>
            </a:r>
          </a:p>
          <a:p>
            <a:pPr lvl="1"/>
            <a:r>
              <a:rPr lang="en-AU" sz="2000" dirty="0"/>
              <a:t>but it is all “a very expensive lesson to learn”</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23</a:t>
            </a:fld>
            <a:endParaRPr lang="en-AU"/>
          </a:p>
        </p:txBody>
      </p:sp>
    </p:spTree>
    <p:extLst>
      <p:ext uri="{BB962C8B-B14F-4D97-AF65-F5344CB8AC3E}">
        <p14:creationId xmlns:p14="http://schemas.microsoft.com/office/powerpoint/2010/main" val="4178109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lstStyle/>
          <a:p>
            <a:r>
              <a:rPr lang="en-AU" dirty="0"/>
              <a:t>Theme 4: “Grit and stubbornness”</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pPr marL="0" indent="0">
              <a:buNone/>
            </a:pPr>
            <a:r>
              <a:rPr lang="en-AU" sz="2000" b="1" dirty="0"/>
              <a:t>Sub-theme 4.2: Caring and advocating for other marginalised students</a:t>
            </a:r>
          </a:p>
          <a:p>
            <a:pPr marL="0" indent="0">
              <a:buNone/>
            </a:pPr>
            <a:endParaRPr lang="en-AU" sz="2000" b="1" dirty="0"/>
          </a:p>
          <a:p>
            <a:r>
              <a:rPr lang="en-AU" sz="2000" dirty="0"/>
              <a:t>Despite the toll that advocacy could take, many participants were passionate about advocating for other marginalised students:</a:t>
            </a:r>
          </a:p>
          <a:p>
            <a:pPr lvl="1"/>
            <a:r>
              <a:rPr lang="en-AU" sz="2000" dirty="0"/>
              <a:t>Provided “peer support” or “mentoring”</a:t>
            </a:r>
          </a:p>
          <a:p>
            <a:pPr lvl="1"/>
            <a:r>
              <a:rPr lang="en-AU" sz="2000" dirty="0"/>
              <a:t>Founded “Pride society”</a:t>
            </a:r>
          </a:p>
          <a:p>
            <a:pPr lvl="1"/>
            <a:r>
              <a:rPr lang="en-AU" sz="2000" dirty="0"/>
              <a:t>Developed “disability ally training”</a:t>
            </a:r>
          </a:p>
          <a:p>
            <a:pPr lvl="1"/>
            <a:r>
              <a:rPr lang="en-AU" sz="2000" dirty="0"/>
              <a:t>Sat on “Academic Board”</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24</a:t>
            </a:fld>
            <a:endParaRPr lang="en-AU"/>
          </a:p>
        </p:txBody>
      </p:sp>
    </p:spTree>
    <p:extLst>
      <p:ext uri="{BB962C8B-B14F-4D97-AF65-F5344CB8AC3E}">
        <p14:creationId xmlns:p14="http://schemas.microsoft.com/office/powerpoint/2010/main" val="10802841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lstStyle/>
          <a:p>
            <a:r>
              <a:rPr lang="en-AU" dirty="0"/>
              <a:t>Published</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a:xfrm>
            <a:off x="720001" y="1620001"/>
            <a:ext cx="4552290" cy="4329280"/>
          </a:xfrm>
        </p:spPr>
        <p:txBody>
          <a:bodyPr>
            <a:normAutofit/>
          </a:bodyPr>
          <a:lstStyle/>
          <a:p>
            <a:r>
              <a:rPr lang="en-AU" sz="2000" dirty="0"/>
              <a:t>Free to access: </a:t>
            </a:r>
            <a:r>
              <a:rPr lang="en-AU" sz="2000" dirty="0">
                <a:hlinkClick r:id="rId2"/>
              </a:rPr>
              <a:t>https://journals.sagepub.com/doi/10.1177/13623613231219744</a:t>
            </a:r>
            <a:r>
              <a:rPr lang="en-AU" sz="2000" dirty="0"/>
              <a:t> </a:t>
            </a:r>
          </a:p>
        </p:txBody>
      </p:sp>
      <p:pic>
        <p:nvPicPr>
          <p:cNvPr id="6" name="Picture 5" descr="This is a screen capture of the top half of the first page of a published journal article. The full article is available online via the URL provided on this slide.">
            <a:extLst>
              <a:ext uri="{FF2B5EF4-FFF2-40B4-BE49-F238E27FC236}">
                <a16:creationId xmlns:a16="http://schemas.microsoft.com/office/drawing/2014/main" id="{835F8813-3E85-C5A5-5841-321D6F75360E}"/>
              </a:ext>
            </a:extLst>
          </p:cNvPr>
          <p:cNvPicPr>
            <a:picLocks noChangeAspect="1"/>
          </p:cNvPicPr>
          <p:nvPr/>
        </p:nvPicPr>
        <p:blipFill>
          <a:blip r:embed="rId3"/>
          <a:stretch>
            <a:fillRect/>
          </a:stretch>
        </p:blipFill>
        <p:spPr>
          <a:xfrm>
            <a:off x="5272291" y="1420709"/>
            <a:ext cx="6199708" cy="4528572"/>
          </a:xfrm>
          <a:prstGeom prst="rect">
            <a:avLst/>
          </a:prstGeom>
        </p:spPr>
      </p:pic>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25</a:t>
            </a:fld>
            <a:endParaRPr lang="en-AU"/>
          </a:p>
        </p:txBody>
      </p:sp>
    </p:spTree>
    <p:extLst>
      <p:ext uri="{BB962C8B-B14F-4D97-AF65-F5344CB8AC3E}">
        <p14:creationId xmlns:p14="http://schemas.microsoft.com/office/powerpoint/2010/main" val="4166495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a:t>Research Aim 2</a:t>
            </a:r>
          </a:p>
        </p:txBody>
      </p:sp>
    </p:spTree>
    <p:extLst>
      <p:ext uri="{BB962C8B-B14F-4D97-AF65-F5344CB8AC3E}">
        <p14:creationId xmlns:p14="http://schemas.microsoft.com/office/powerpoint/2010/main" val="3162640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lstStyle/>
          <a:p>
            <a:r>
              <a:rPr lang="en-AU" dirty="0"/>
              <a:t>Research Aim 2</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r>
              <a:rPr lang="en-AU" sz="2000" dirty="0"/>
              <a:t>In light of results from Research Aim 2, we are now analysing the same set of transcripts to address the following research questions: </a:t>
            </a:r>
          </a:p>
          <a:p>
            <a:endParaRPr lang="en-AU" sz="2000" dirty="0"/>
          </a:p>
          <a:p>
            <a:pPr marL="914400" lvl="1" indent="-457200">
              <a:buFont typeface="+mj-lt"/>
              <a:buAutoNum type="arabicPeriod"/>
            </a:pPr>
            <a:r>
              <a:rPr lang="en-AU" sz="2000" dirty="0"/>
              <a:t>How do autistic students approach university?</a:t>
            </a:r>
          </a:p>
          <a:p>
            <a:pPr marL="914400" lvl="1" indent="-457200">
              <a:buFont typeface="+mj-lt"/>
              <a:buAutoNum type="arabicPeriod"/>
            </a:pPr>
            <a:r>
              <a:rPr lang="en-AU" sz="2000" dirty="0"/>
              <a:t>How can university support autistic students’ ways of learning?</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27</a:t>
            </a:fld>
            <a:endParaRPr lang="en-AU"/>
          </a:p>
        </p:txBody>
      </p:sp>
    </p:spTree>
    <p:extLst>
      <p:ext uri="{BB962C8B-B14F-4D97-AF65-F5344CB8AC3E}">
        <p14:creationId xmlns:p14="http://schemas.microsoft.com/office/powerpoint/2010/main" val="3999314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39120" y="2708920"/>
            <a:ext cx="5845408" cy="648000"/>
          </a:xfrm>
        </p:spPr>
        <p:txBody>
          <a:bodyPr>
            <a:normAutofit fontScale="90000"/>
          </a:bodyPr>
          <a:lstStyle/>
          <a:p>
            <a:r>
              <a:rPr lang="en-AU" dirty="0"/>
              <a:t>Preliminary Results: </a:t>
            </a:r>
            <a:br>
              <a:rPr lang="en-AU" dirty="0"/>
            </a:br>
            <a:r>
              <a:rPr lang="en-AU" dirty="0"/>
              <a:t>Research Aim 2</a:t>
            </a:r>
          </a:p>
        </p:txBody>
      </p:sp>
    </p:spTree>
    <p:extLst>
      <p:ext uri="{BB962C8B-B14F-4D97-AF65-F5344CB8AC3E}">
        <p14:creationId xmlns:p14="http://schemas.microsoft.com/office/powerpoint/2010/main" val="3561861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lstStyle/>
          <a:p>
            <a:r>
              <a:rPr lang="en-AU" dirty="0"/>
              <a:t>Preliminary Results</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29</a:t>
            </a:fld>
            <a:endParaRPr lang="en-AU"/>
          </a:p>
        </p:txBody>
      </p:sp>
      <p:graphicFrame>
        <p:nvGraphicFramePr>
          <p:cNvPr id="5" name="Diagram 4" descr="Flowchart with 4 main headings: 1. I had to fight really hard to get through; 2. Took me a lot longer to make sense of the system; 3. Fostering an enabling environment; 4. Building a sense of belonging">
            <a:extLst>
              <a:ext uri="{FF2B5EF4-FFF2-40B4-BE49-F238E27FC236}">
                <a16:creationId xmlns:a16="http://schemas.microsoft.com/office/drawing/2014/main" id="{5D8FE1B7-CD56-1CB6-AECA-803844650171}"/>
              </a:ext>
            </a:extLst>
          </p:cNvPr>
          <p:cNvGraphicFramePr/>
          <p:nvPr>
            <p:extLst>
              <p:ext uri="{D42A27DB-BD31-4B8C-83A1-F6EECF244321}">
                <p14:modId xmlns:p14="http://schemas.microsoft.com/office/powerpoint/2010/main" val="4236515214"/>
              </p:ext>
            </p:extLst>
          </p:nvPr>
        </p:nvGraphicFramePr>
        <p:xfrm>
          <a:off x="2032000" y="125393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5578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Background</a:t>
            </a:r>
          </a:p>
        </p:txBody>
      </p:sp>
    </p:spTree>
    <p:extLst>
      <p:ext uri="{BB962C8B-B14F-4D97-AF65-F5344CB8AC3E}">
        <p14:creationId xmlns:p14="http://schemas.microsoft.com/office/powerpoint/2010/main" val="3623073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noAutofit/>
          </a:bodyPr>
          <a:lstStyle/>
          <a:p>
            <a:r>
              <a:rPr lang="en-AU" sz="2400" dirty="0"/>
              <a:t>Theme 1: “I had to fight really hard to get through”</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pPr marL="92075" lvl="1" indent="0">
              <a:buNone/>
            </a:pPr>
            <a:r>
              <a:rPr lang="en-AU" sz="2000" b="1" dirty="0"/>
              <a:t>Sub-theme 1.1: “I have had a pretty rough life”</a:t>
            </a:r>
          </a:p>
          <a:p>
            <a:pPr marL="92075" lvl="1" indent="0">
              <a:buNone/>
            </a:pPr>
            <a:endParaRPr lang="en-AU" sz="2000" b="1" dirty="0"/>
          </a:p>
          <a:p>
            <a:r>
              <a:rPr lang="en-AU" sz="2000" dirty="0"/>
              <a:t>While going through university, many were also:</a:t>
            </a:r>
          </a:p>
          <a:p>
            <a:pPr lvl="1"/>
            <a:r>
              <a:rPr lang="en-AU" sz="2000" dirty="0"/>
              <a:t>Being “homeless” and in “unsafe living situations”</a:t>
            </a:r>
          </a:p>
          <a:p>
            <a:pPr lvl="1"/>
            <a:r>
              <a:rPr lang="en-AU" sz="2000" dirty="0"/>
              <a:t>Dealing with “harassment and discrimination”</a:t>
            </a:r>
          </a:p>
          <a:p>
            <a:pPr lvl="1"/>
            <a:r>
              <a:rPr lang="en-AU" sz="2000" dirty="0"/>
              <a:t>Processing “a lot of trauma in childhood”</a:t>
            </a:r>
          </a:p>
          <a:p>
            <a:pPr lvl="1"/>
            <a:endParaRPr lang="en-AU" sz="2000" dirty="0"/>
          </a:p>
          <a:p>
            <a:r>
              <a:rPr lang="en-AU" sz="2000" dirty="0"/>
              <a:t>Many entered university from “a high school experience that was pretty horrific” where they “weren’t accepted” and were “chronically bullied”. </a:t>
            </a:r>
          </a:p>
          <a:p>
            <a:endParaRPr lang="en-AU" sz="2000" dirty="0"/>
          </a:p>
          <a:p>
            <a:r>
              <a:rPr lang="en-AU" sz="2000" dirty="0"/>
              <a:t>All of these experiences affected how autistic students approached university.</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30</a:t>
            </a:fld>
            <a:endParaRPr lang="en-AU"/>
          </a:p>
        </p:txBody>
      </p:sp>
    </p:spTree>
    <p:extLst>
      <p:ext uri="{BB962C8B-B14F-4D97-AF65-F5344CB8AC3E}">
        <p14:creationId xmlns:p14="http://schemas.microsoft.com/office/powerpoint/2010/main" val="2348218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noAutofit/>
          </a:bodyPr>
          <a:lstStyle/>
          <a:p>
            <a:r>
              <a:rPr lang="en-AU" sz="2400" dirty="0"/>
              <a:t>Theme 1: “I had to fight really hard to get through”</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lnSpcReduction="10000"/>
          </a:bodyPr>
          <a:lstStyle/>
          <a:p>
            <a:pPr marL="92075" lvl="1" indent="0">
              <a:buNone/>
            </a:pPr>
            <a:r>
              <a:rPr lang="en-AU" sz="2000" b="1" dirty="0"/>
              <a:t>Sub-theme 1.2: “A sensory nightmare”</a:t>
            </a:r>
          </a:p>
          <a:p>
            <a:pPr marL="92075" lvl="1" indent="0">
              <a:buNone/>
            </a:pPr>
            <a:endParaRPr lang="en-AU" sz="2000" b="1" dirty="0"/>
          </a:p>
          <a:p>
            <a:r>
              <a:rPr lang="en-AU" sz="2000" dirty="0"/>
              <a:t>Several participants experienced “so much difficulty around class sizes and lecture halls”, with “so many people, so many smells”.</a:t>
            </a:r>
          </a:p>
          <a:p>
            <a:pPr marL="0" indent="0">
              <a:buNone/>
            </a:pPr>
            <a:endParaRPr lang="en-AU" sz="2000" dirty="0"/>
          </a:p>
          <a:p>
            <a:r>
              <a:rPr lang="en-AU" sz="2000" dirty="0"/>
              <a:t>So much so that they could not “process the auditory stuff” or “hear what the lecturers were saying” – they just “couldn’t be in that space”.</a:t>
            </a:r>
          </a:p>
          <a:p>
            <a:pPr marL="0" indent="0">
              <a:buNone/>
            </a:pPr>
            <a:endParaRPr lang="en-AU" sz="2000" dirty="0"/>
          </a:p>
          <a:p>
            <a:r>
              <a:rPr lang="en-AU" sz="2000" dirty="0"/>
              <a:t>For exams, students found that “smaller locations were better”. For one participant who wasn’t given the accommodation she needed, her grade </a:t>
            </a:r>
          </a:p>
          <a:p>
            <a:pPr marL="0" indent="0">
              <a:buNone/>
            </a:pPr>
            <a:endParaRPr lang="en-AU" sz="2000" dirty="0"/>
          </a:p>
          <a:p>
            <a:pPr marL="0" indent="0" algn="ctr">
              <a:buNone/>
            </a:pPr>
            <a:r>
              <a:rPr lang="en-AU" sz="2400" dirty="0"/>
              <a:t>“… wasn’t a reflection of my ability, it was a reflection of my intense anxiety when I am in a bad sensory environment.”</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31</a:t>
            </a:fld>
            <a:endParaRPr lang="en-AU"/>
          </a:p>
        </p:txBody>
      </p:sp>
    </p:spTree>
    <p:extLst>
      <p:ext uri="{BB962C8B-B14F-4D97-AF65-F5344CB8AC3E}">
        <p14:creationId xmlns:p14="http://schemas.microsoft.com/office/powerpoint/2010/main" val="1641927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noAutofit/>
          </a:bodyPr>
          <a:lstStyle/>
          <a:p>
            <a:r>
              <a:rPr lang="en-AU" sz="2400" dirty="0"/>
              <a:t>Theme 1: “I had to fight really hard to get through”</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pPr marL="92075" lvl="1" indent="0">
              <a:buNone/>
            </a:pPr>
            <a:r>
              <a:rPr lang="en-AU" sz="2000" b="1" dirty="0"/>
              <a:t>Sub-theme 1.3: “I process information in a different way”</a:t>
            </a:r>
          </a:p>
          <a:p>
            <a:pPr marL="92075" lvl="1" indent="0">
              <a:buNone/>
            </a:pPr>
            <a:endParaRPr lang="en-AU" sz="2000" b="1" dirty="0"/>
          </a:p>
          <a:p>
            <a:r>
              <a:rPr lang="en-AU" sz="2000" dirty="0"/>
              <a:t>Often there was “no processing time” even though “it takes me a bit longer to process things”. </a:t>
            </a:r>
          </a:p>
          <a:p>
            <a:endParaRPr lang="en-AU" sz="2000" dirty="0"/>
          </a:p>
          <a:p>
            <a:pPr marL="0" indent="0" algn="ctr">
              <a:buNone/>
            </a:pPr>
            <a:r>
              <a:rPr lang="en-AU" sz="2400" dirty="0"/>
              <a:t>“I’m a good student, not despite the fact that I’m autistic, it’s because I’m autistic. The hyper focus and just the attention to detail, organisational skills. These things make me a good student. … But at the same time, the poor working memory, the inability to get instructions, the social stuff, the networking stuff, all of that stuff I can’t do … it doesn’t make sense against this thing that seems really academic.”</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32</a:t>
            </a:fld>
            <a:endParaRPr lang="en-AU"/>
          </a:p>
        </p:txBody>
      </p:sp>
    </p:spTree>
    <p:extLst>
      <p:ext uri="{BB962C8B-B14F-4D97-AF65-F5344CB8AC3E}">
        <p14:creationId xmlns:p14="http://schemas.microsoft.com/office/powerpoint/2010/main" val="13599952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noAutofit/>
          </a:bodyPr>
          <a:lstStyle/>
          <a:p>
            <a:r>
              <a:rPr lang="en-AU" sz="2400" dirty="0"/>
              <a:t>Theme 1: “I had to fight really hard to get through”</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pPr marL="92075" lvl="1" indent="0">
              <a:buNone/>
            </a:pPr>
            <a:r>
              <a:rPr lang="en-AU" sz="2000" b="1" dirty="0"/>
              <a:t>Sub-theme 1.3: “I process information in a different way”</a:t>
            </a:r>
          </a:p>
          <a:p>
            <a:pPr marL="92075" lvl="1" indent="0">
              <a:buNone/>
            </a:pPr>
            <a:endParaRPr lang="en-AU" sz="2000" b="1" dirty="0"/>
          </a:p>
          <a:p>
            <a:r>
              <a:rPr lang="en-AU" sz="2000" dirty="0"/>
              <a:t>To compensate for these processing differences without much support, many autistic students felt that they “spend so much time covering up” these challenges that other people always see the “high achiever … [but] none of them ever saw the burnout” – “they don’t see the work underneath”.</a:t>
            </a:r>
          </a:p>
          <a:p>
            <a:endParaRPr lang="en-AU" sz="2000" dirty="0"/>
          </a:p>
          <a:p>
            <a:pPr marL="0" indent="0" algn="ctr">
              <a:buNone/>
            </a:pPr>
            <a:r>
              <a:rPr lang="en-AU" sz="2400" dirty="0"/>
              <a:t>“It takes me about 200 hours to write 2,000 words. And I’ll get a HD, but it’s just such a slow process.”</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33</a:t>
            </a:fld>
            <a:endParaRPr lang="en-AU"/>
          </a:p>
        </p:txBody>
      </p:sp>
    </p:spTree>
    <p:extLst>
      <p:ext uri="{BB962C8B-B14F-4D97-AF65-F5344CB8AC3E}">
        <p14:creationId xmlns:p14="http://schemas.microsoft.com/office/powerpoint/2010/main" val="3956213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a:xfrm>
            <a:off x="720000" y="456478"/>
            <a:ext cx="9452700" cy="648000"/>
          </a:xfrm>
        </p:spPr>
        <p:txBody>
          <a:bodyPr>
            <a:noAutofit/>
          </a:bodyPr>
          <a:lstStyle/>
          <a:p>
            <a:r>
              <a:rPr lang="en-AU" sz="2400" dirty="0"/>
              <a:t>Theme 2: “Took me a lot longer to try to make sense of the system”</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pPr marL="92075" lvl="1" indent="0">
              <a:buNone/>
            </a:pPr>
            <a:r>
              <a:rPr lang="en-AU" sz="2000" b="1" dirty="0"/>
              <a:t>Sub-theme 2.1: “You hit </a:t>
            </a:r>
            <a:r>
              <a:rPr lang="en-AU" sz="2000" b="1" dirty="0" err="1"/>
              <a:t>uni</a:t>
            </a:r>
            <a:r>
              <a:rPr lang="en-AU" sz="2000" b="1" dirty="0"/>
              <a:t> and you’re on your own”</a:t>
            </a:r>
          </a:p>
          <a:p>
            <a:pPr marL="92075" lvl="1" indent="0">
              <a:buNone/>
            </a:pPr>
            <a:endParaRPr lang="en-AU" sz="2000" b="1" dirty="0"/>
          </a:p>
          <a:p>
            <a:r>
              <a:rPr lang="en-AU" sz="2000" dirty="0"/>
              <a:t>Many autistic students initially felt excited about going to university as they saw it as “an opportunity to reinvent myself”.</a:t>
            </a:r>
          </a:p>
          <a:p>
            <a:pPr marL="0" indent="0">
              <a:buNone/>
            </a:pPr>
            <a:endParaRPr lang="en-AU" sz="2000" dirty="0"/>
          </a:p>
          <a:p>
            <a:r>
              <a:rPr lang="en-AU" sz="2000" dirty="0"/>
              <a:t>But their transition into university life was “really difficult” and they were “on your own” to “figure out what’s the norm” in a “completely different environment” and “form of studies” to school, without any “good frame of reference for what you’re supposed to do”.</a:t>
            </a:r>
          </a:p>
          <a:p>
            <a:endParaRPr lang="en-AU" sz="2000" dirty="0"/>
          </a:p>
          <a:p>
            <a:pPr marL="0" indent="0" algn="ctr">
              <a:buNone/>
            </a:pPr>
            <a:r>
              <a:rPr lang="en-AU" sz="2400" dirty="0"/>
              <a:t>“… it was not only the transition in learning environment, but it was also the transition to living independently and having to self-manage so many aspects of my life”. </a:t>
            </a:r>
            <a:endParaRPr lang="en-AU" sz="2000" dirty="0"/>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34</a:t>
            </a:fld>
            <a:endParaRPr lang="en-AU"/>
          </a:p>
        </p:txBody>
      </p:sp>
    </p:spTree>
    <p:extLst>
      <p:ext uri="{BB962C8B-B14F-4D97-AF65-F5344CB8AC3E}">
        <p14:creationId xmlns:p14="http://schemas.microsoft.com/office/powerpoint/2010/main" val="2011622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a:xfrm>
            <a:off x="720000" y="456478"/>
            <a:ext cx="9452700" cy="648000"/>
          </a:xfrm>
        </p:spPr>
        <p:txBody>
          <a:bodyPr>
            <a:noAutofit/>
          </a:bodyPr>
          <a:lstStyle/>
          <a:p>
            <a:r>
              <a:rPr lang="en-AU" sz="2400" dirty="0"/>
              <a:t>Theme 2: “Took me a lot longer to try to make sense of the system”</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pPr marL="92075" lvl="1" indent="0">
              <a:buNone/>
            </a:pPr>
            <a:r>
              <a:rPr lang="en-AU" sz="2000" b="1" dirty="0"/>
              <a:t>Sub-theme 2.2: “There were a lot of unwritten rules”</a:t>
            </a:r>
          </a:p>
          <a:p>
            <a:pPr marL="92075" lvl="1" indent="0">
              <a:buNone/>
            </a:pPr>
            <a:endParaRPr lang="en-AU" sz="2000" b="1" dirty="0"/>
          </a:p>
          <a:p>
            <a:pPr marL="434975" lvl="1">
              <a:buFont typeface="Arial" panose="020B0604020202020204" pitchFamily="34" charset="0"/>
              <a:buChar char="•"/>
            </a:pPr>
            <a:r>
              <a:rPr lang="en-AU" sz="2000" dirty="0"/>
              <a:t>Many participants found that “there were a lot of unwritten rules” they didn’t understand, like “teacher student relationship”, “expectations from lecturers and tutors”, the “online portal” , etc. </a:t>
            </a:r>
          </a:p>
          <a:p>
            <a:pPr marL="434975" lvl="1">
              <a:buFont typeface="Arial" panose="020B0604020202020204" pitchFamily="34" charset="0"/>
              <a:buChar char="•"/>
            </a:pPr>
            <a:r>
              <a:rPr lang="en-AU" sz="2000" dirty="0"/>
              <a:t>Wayfinding was a particular issue experienced by many:</a:t>
            </a:r>
          </a:p>
          <a:p>
            <a:pPr marL="434975" lvl="1">
              <a:buFont typeface="Arial" panose="020B0604020202020204" pitchFamily="34" charset="0"/>
              <a:buChar char="•"/>
            </a:pPr>
            <a:endParaRPr lang="en-AU" sz="2000" dirty="0"/>
          </a:p>
          <a:p>
            <a:pPr marL="92075" lvl="1" indent="0" algn="ctr">
              <a:buNone/>
            </a:pPr>
            <a:r>
              <a:rPr lang="en-AU" sz="2400" dirty="0"/>
              <a:t>“… campus maps didn’t have the room numbers, and the room numbers didn’t make sense … And different buildings had different room numbers. And the naming conventions. … I would be an hour early to class because it’s like I have to find this room … I found it really difficult.”</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35</a:t>
            </a:fld>
            <a:endParaRPr lang="en-AU"/>
          </a:p>
        </p:txBody>
      </p:sp>
    </p:spTree>
    <p:extLst>
      <p:ext uri="{BB962C8B-B14F-4D97-AF65-F5344CB8AC3E}">
        <p14:creationId xmlns:p14="http://schemas.microsoft.com/office/powerpoint/2010/main" val="57371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noAutofit/>
          </a:bodyPr>
          <a:lstStyle/>
          <a:p>
            <a:r>
              <a:rPr lang="en-AU" sz="2400" dirty="0"/>
              <a:t>Theme 3: Fostering an enabling environment</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pPr marL="92075" lvl="1" indent="0">
              <a:buNone/>
            </a:pPr>
            <a:r>
              <a:rPr lang="en-AU" sz="2000" b="1" dirty="0"/>
              <a:t>Sub-theme 3.1: “Induction into university life”</a:t>
            </a:r>
          </a:p>
          <a:p>
            <a:pPr marL="0" indent="0" algn="ctr">
              <a:buNone/>
            </a:pPr>
            <a:endParaRPr lang="en-AU" sz="2000" b="1" dirty="0"/>
          </a:p>
          <a:p>
            <a:pPr marL="0" indent="0" algn="ctr">
              <a:buNone/>
            </a:pPr>
            <a:r>
              <a:rPr lang="en-AU" sz="2400" dirty="0"/>
              <a:t>“Sometimes the biggest step is getting to know the people and the </a:t>
            </a:r>
            <a:r>
              <a:rPr lang="en-AU" sz="2400" dirty="0" err="1"/>
              <a:t>uni</a:t>
            </a:r>
            <a:r>
              <a:rPr lang="en-AU" sz="2400" dirty="0"/>
              <a:t>, and feeling comfortable in your environment, not actually your capability of doing the study.”</a:t>
            </a:r>
          </a:p>
          <a:p>
            <a:pPr marL="0" indent="0" algn="ctr">
              <a:buNone/>
            </a:pPr>
            <a:endParaRPr lang="en-AU" sz="2400" dirty="0"/>
          </a:p>
          <a:p>
            <a:r>
              <a:rPr lang="en-AU" sz="2000" dirty="0"/>
              <a:t>“Induction or a transition process where all of the ins and outs and all of that unwritten rules, that hidden curriculum stuff, was explained”</a:t>
            </a:r>
          </a:p>
          <a:p>
            <a:r>
              <a:rPr lang="en-AU" sz="2000" dirty="0"/>
              <a:t>“Having someone show me around initially would’ve been good [for the] wayfinding stuff in the university”</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36</a:t>
            </a:fld>
            <a:endParaRPr lang="en-AU"/>
          </a:p>
        </p:txBody>
      </p:sp>
    </p:spTree>
    <p:extLst>
      <p:ext uri="{BB962C8B-B14F-4D97-AF65-F5344CB8AC3E}">
        <p14:creationId xmlns:p14="http://schemas.microsoft.com/office/powerpoint/2010/main" val="1835070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noAutofit/>
          </a:bodyPr>
          <a:lstStyle/>
          <a:p>
            <a:r>
              <a:rPr lang="en-AU" sz="2400" dirty="0"/>
              <a:t>Theme 3: Fostering an enabling environment</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lnSpcReduction="10000"/>
          </a:bodyPr>
          <a:lstStyle/>
          <a:p>
            <a:pPr marL="92075" lvl="1" indent="0">
              <a:buNone/>
            </a:pPr>
            <a:r>
              <a:rPr lang="en-AU" sz="2000" b="1" dirty="0"/>
              <a:t>Sub-theme 3.2: “Normalising alternative forms of communication and assessment”</a:t>
            </a:r>
          </a:p>
          <a:p>
            <a:pPr marL="92075" lvl="1" indent="0">
              <a:buNone/>
            </a:pPr>
            <a:endParaRPr lang="en-AU" sz="2000" b="1" dirty="0"/>
          </a:p>
          <a:p>
            <a:r>
              <a:rPr lang="en-AU" sz="2000" dirty="0"/>
              <a:t>Flexible structures and pedagogical approaches work well for autistic students:</a:t>
            </a:r>
          </a:p>
          <a:p>
            <a:pPr lvl="1"/>
            <a:r>
              <a:rPr lang="en-AU" sz="2000" dirty="0"/>
              <a:t>“Priority timetable preferencing” </a:t>
            </a:r>
          </a:p>
          <a:p>
            <a:pPr lvl="1"/>
            <a:r>
              <a:rPr lang="en-AU" sz="2000" dirty="0"/>
              <a:t>Communication mode: phone call, in-person/online meeting, email</a:t>
            </a:r>
          </a:p>
          <a:p>
            <a:pPr lvl="1"/>
            <a:r>
              <a:rPr lang="en-AU" sz="2000" dirty="0"/>
              <a:t>“Providing information in different formats is good for lots of students”</a:t>
            </a:r>
          </a:p>
          <a:p>
            <a:pPr lvl="2"/>
            <a:r>
              <a:rPr lang="en-AU" sz="2000" dirty="0"/>
              <a:t>Recorded lectures available online: “lets me pause, rewind and understand”</a:t>
            </a:r>
          </a:p>
          <a:p>
            <a:pPr lvl="2"/>
            <a:r>
              <a:rPr lang="en-AU" sz="2000" dirty="0"/>
              <a:t>Closed captioning and transcripts because “I find reading a lot easier”</a:t>
            </a:r>
          </a:p>
          <a:p>
            <a:pPr lvl="1"/>
            <a:r>
              <a:rPr lang="en-AU" sz="2000" dirty="0"/>
              <a:t>Flexible marking rubric</a:t>
            </a:r>
          </a:p>
          <a:p>
            <a:pPr lvl="1"/>
            <a:endParaRPr lang="en-AU" sz="2000" dirty="0"/>
          </a:p>
          <a:p>
            <a:pPr marL="0" lvl="1" indent="0" algn="ctr">
              <a:buNone/>
            </a:pPr>
            <a:r>
              <a:rPr lang="en-AU" sz="2400" dirty="0"/>
              <a:t>“We see the world differently; we produce differently. So having the option to present our work differently would be wonderful.”</a:t>
            </a:r>
            <a:endParaRPr lang="en-AU" sz="2000" dirty="0"/>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37</a:t>
            </a:fld>
            <a:endParaRPr lang="en-AU"/>
          </a:p>
        </p:txBody>
      </p:sp>
    </p:spTree>
    <p:extLst>
      <p:ext uri="{BB962C8B-B14F-4D97-AF65-F5344CB8AC3E}">
        <p14:creationId xmlns:p14="http://schemas.microsoft.com/office/powerpoint/2010/main" val="1812553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noAutofit/>
          </a:bodyPr>
          <a:lstStyle/>
          <a:p>
            <a:r>
              <a:rPr lang="en-AU" sz="2400" dirty="0"/>
              <a:t>Theme 3: Fostering an enabling environment</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pPr marL="92075" lvl="1" indent="0">
              <a:buNone/>
            </a:pPr>
            <a:r>
              <a:rPr lang="en-AU" sz="2000" b="1" dirty="0"/>
              <a:t>Sub-theme 3.3: “It was okay to ask for more help”</a:t>
            </a:r>
          </a:p>
          <a:p>
            <a:pPr marL="457200" lvl="1" indent="0">
              <a:buNone/>
            </a:pPr>
            <a:endParaRPr lang="en-AU" sz="2000" dirty="0"/>
          </a:p>
          <a:p>
            <a:pPr marL="0" lvl="1" indent="0" algn="ctr">
              <a:buNone/>
            </a:pPr>
            <a:r>
              <a:rPr lang="en-AU" sz="2400" dirty="0"/>
              <a:t>“I had a tutor tell me that more than half the people in psych had an EAP and she herself had an EAP and that normalised it for me and made feel like it was okay asking for more help.”</a:t>
            </a:r>
            <a:endParaRPr lang="en-AU" sz="2000" dirty="0"/>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38</a:t>
            </a:fld>
            <a:endParaRPr lang="en-AU"/>
          </a:p>
        </p:txBody>
      </p:sp>
    </p:spTree>
    <p:extLst>
      <p:ext uri="{BB962C8B-B14F-4D97-AF65-F5344CB8AC3E}">
        <p14:creationId xmlns:p14="http://schemas.microsoft.com/office/powerpoint/2010/main" val="17715786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noAutofit/>
          </a:bodyPr>
          <a:lstStyle/>
          <a:p>
            <a:r>
              <a:rPr lang="en-AU" sz="2400" dirty="0"/>
              <a:t>Theme 4: Building a sense of belonging</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pPr marL="92075" lvl="1" indent="0">
              <a:buNone/>
            </a:pPr>
            <a:r>
              <a:rPr lang="en-AU" sz="2000" b="1" dirty="0"/>
              <a:t>Sub-theme 4.1: “The freedom to just be”</a:t>
            </a:r>
          </a:p>
          <a:p>
            <a:pPr marL="92075" lvl="1" indent="0">
              <a:buNone/>
            </a:pPr>
            <a:endParaRPr lang="en-AU" sz="2000" b="1" dirty="0"/>
          </a:p>
          <a:p>
            <a:pPr marL="0" indent="0" algn="ctr">
              <a:buNone/>
            </a:pPr>
            <a:r>
              <a:rPr lang="en-AU" sz="2400" dirty="0"/>
              <a:t>“… it was built into the ethos and spirit of the school, that there are lots of different people with lots of different lives and lots of different reasons and lots of different challenges. And so, it was just the done thing to be understanding.”</a:t>
            </a:r>
          </a:p>
          <a:p>
            <a:pPr marL="0" indent="0" algn="ctr">
              <a:buNone/>
            </a:pPr>
            <a:endParaRPr lang="en-AU" sz="2400" dirty="0"/>
          </a:p>
          <a:p>
            <a:r>
              <a:rPr lang="en-AU" sz="2000" dirty="0"/>
              <a:t>In an affirming environment, autistic students felt:</a:t>
            </a:r>
          </a:p>
          <a:p>
            <a:pPr lvl="1"/>
            <a:r>
              <a:rPr lang="en-AU" sz="2000" dirty="0"/>
              <a:t>“deep acceptance and lack of judgement … a sense of freedom”</a:t>
            </a:r>
          </a:p>
          <a:p>
            <a:pPr lvl="1"/>
            <a:r>
              <a:rPr lang="en-AU" sz="2000" dirty="0"/>
              <a:t>“I really thrived … when I found people like me”</a:t>
            </a:r>
          </a:p>
          <a:p>
            <a:pPr lvl="1"/>
            <a:r>
              <a:rPr lang="en-AU" sz="2000" dirty="0"/>
              <a:t>“because they have autistic tutors, … they’ve got to be at least open to seeing value in who we are”</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39</a:t>
            </a:fld>
            <a:endParaRPr lang="en-AU"/>
          </a:p>
        </p:txBody>
      </p:sp>
    </p:spTree>
    <p:extLst>
      <p:ext uri="{BB962C8B-B14F-4D97-AF65-F5344CB8AC3E}">
        <p14:creationId xmlns:p14="http://schemas.microsoft.com/office/powerpoint/2010/main" val="733043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lstStyle/>
          <a:p>
            <a:r>
              <a:rPr lang="en-AU" dirty="0"/>
              <a:t>Background</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r>
              <a:rPr lang="en-AU" sz="2000" dirty="0"/>
              <a:t>Australian policies:</a:t>
            </a:r>
          </a:p>
          <a:p>
            <a:pPr lvl="1"/>
            <a:r>
              <a:rPr lang="en-AU" sz="2000" dirty="0"/>
              <a:t>Fair Chance for All (1991)</a:t>
            </a:r>
          </a:p>
          <a:p>
            <a:pPr lvl="1"/>
            <a:r>
              <a:rPr lang="en-AU" sz="2000" dirty="0"/>
              <a:t>Disability Discrimination Act (1992)</a:t>
            </a:r>
          </a:p>
          <a:p>
            <a:pPr marL="457200" lvl="1" indent="0">
              <a:buNone/>
            </a:pPr>
            <a:endParaRPr lang="en-AU" sz="2000" dirty="0"/>
          </a:p>
          <a:p>
            <a:r>
              <a:rPr lang="en-AU" sz="2000" dirty="0"/>
              <a:t>Disabled students’ university enrolment increased 10-fold in the last 30 years</a:t>
            </a:r>
            <a:endParaRPr lang="en-AU" sz="2000" dirty="0">
              <a:highlight>
                <a:srgbClr val="FFFF00"/>
              </a:highlight>
            </a:endParaRPr>
          </a:p>
          <a:p>
            <a:endParaRPr lang="en-AU" sz="2000" dirty="0"/>
          </a:p>
          <a:p>
            <a:r>
              <a:rPr lang="en-AU" sz="2000" dirty="0"/>
              <a:t>But what do their academic outcomes and university experiences look like?</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4</a:t>
            </a:fld>
            <a:endParaRPr lang="en-AU" dirty="0"/>
          </a:p>
        </p:txBody>
      </p:sp>
    </p:spTree>
    <p:extLst>
      <p:ext uri="{BB962C8B-B14F-4D97-AF65-F5344CB8AC3E}">
        <p14:creationId xmlns:p14="http://schemas.microsoft.com/office/powerpoint/2010/main" val="19042050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noAutofit/>
          </a:bodyPr>
          <a:lstStyle/>
          <a:p>
            <a:r>
              <a:rPr lang="en-AU" sz="2400" dirty="0"/>
              <a:t>Theme 4: Building a sense of belonging</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pPr marL="92075" lvl="1" indent="0">
              <a:buNone/>
            </a:pPr>
            <a:r>
              <a:rPr lang="en-AU" sz="2000" b="1" dirty="0"/>
              <a:t>Sub-theme 4.2: “It’s an individual responsibility”</a:t>
            </a:r>
          </a:p>
          <a:p>
            <a:pPr marL="92075" lvl="1" indent="0">
              <a:buNone/>
            </a:pPr>
            <a:endParaRPr lang="en-AU" sz="2000" b="1" dirty="0"/>
          </a:p>
          <a:p>
            <a:r>
              <a:rPr lang="en-AU" sz="2000" dirty="0"/>
              <a:t>Most positive experiences come from those lecturers who were:</a:t>
            </a:r>
          </a:p>
          <a:p>
            <a:pPr lvl="1"/>
            <a:r>
              <a:rPr lang="en-AU" sz="2000" dirty="0"/>
              <a:t>“really proactive and reaching out to me and making sure I was doing okay”</a:t>
            </a:r>
          </a:p>
          <a:p>
            <a:pPr lvl="1"/>
            <a:r>
              <a:rPr lang="en-AU" sz="2000" dirty="0"/>
              <a:t>“willing to take time out to explain things to me”</a:t>
            </a:r>
          </a:p>
          <a:p>
            <a:pPr lvl="1"/>
            <a:r>
              <a:rPr lang="en-AU" sz="2000" dirty="0"/>
              <a:t>“willing to go away and do a bit of [work to understand] … understand how to support them” so it is not entirely up to autistic people to educate them</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40</a:t>
            </a:fld>
            <a:endParaRPr lang="en-AU"/>
          </a:p>
        </p:txBody>
      </p:sp>
    </p:spTree>
    <p:extLst>
      <p:ext uri="{BB962C8B-B14F-4D97-AF65-F5344CB8AC3E}">
        <p14:creationId xmlns:p14="http://schemas.microsoft.com/office/powerpoint/2010/main" val="3177271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a:t>Discussion</a:t>
            </a:r>
          </a:p>
        </p:txBody>
      </p:sp>
    </p:spTree>
    <p:extLst>
      <p:ext uri="{BB962C8B-B14F-4D97-AF65-F5344CB8AC3E}">
        <p14:creationId xmlns:p14="http://schemas.microsoft.com/office/powerpoint/2010/main" val="1213325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lstStyle/>
          <a:p>
            <a:r>
              <a:rPr lang="en-AU" dirty="0"/>
              <a:t>Discussion</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r>
              <a:rPr lang="en-AU" sz="2000" dirty="0"/>
              <a:t>Lack of autism understanding </a:t>
            </a:r>
            <a:r>
              <a:rPr lang="en-AU" sz="2000" dirty="0">
                <a:sym typeface="Wingdings" panose="05000000000000000000" pitchFamily="2" charset="2"/>
              </a:rPr>
              <a:t> Improve autism understanding (Gillespie-Lynch et al., 2015; </a:t>
            </a:r>
            <a:r>
              <a:rPr lang="en-AU" sz="2000" dirty="0" err="1">
                <a:sym typeface="Wingdings" panose="05000000000000000000" pitchFamily="2" charset="2"/>
              </a:rPr>
              <a:t>Someki</a:t>
            </a:r>
            <a:r>
              <a:rPr lang="en-AU" sz="2000" dirty="0">
                <a:sym typeface="Wingdings" panose="05000000000000000000" pitchFamily="2" charset="2"/>
              </a:rPr>
              <a:t> et al., 2018)</a:t>
            </a:r>
          </a:p>
          <a:p>
            <a:pPr lvl="1"/>
            <a:r>
              <a:rPr lang="en-AU" sz="2000" dirty="0">
                <a:sym typeface="Wingdings" panose="05000000000000000000" pitchFamily="2" charset="2"/>
              </a:rPr>
              <a:t>Caveat: “attitude-behaviour gap” (von Below et al., 2021)</a:t>
            </a:r>
          </a:p>
          <a:p>
            <a:pPr lvl="1"/>
            <a:endParaRPr lang="en-AU" sz="2000" dirty="0">
              <a:sym typeface="Wingdings" panose="05000000000000000000" pitchFamily="2" charset="2"/>
            </a:endParaRPr>
          </a:p>
          <a:p>
            <a:r>
              <a:rPr lang="en-AU" sz="2000" dirty="0">
                <a:sym typeface="Wingdings" panose="05000000000000000000" pitchFamily="2" charset="2"/>
              </a:rPr>
              <a:t>Neurodiversity affirming universities (Dwyer et al., 2022)</a:t>
            </a:r>
          </a:p>
          <a:p>
            <a:pPr lvl="1"/>
            <a:r>
              <a:rPr lang="en-AU" sz="2000" dirty="0">
                <a:sym typeface="Wingdings" panose="05000000000000000000" pitchFamily="2" charset="2"/>
              </a:rPr>
              <a:t>Investing in neurodivergent-led initiatives</a:t>
            </a:r>
          </a:p>
          <a:p>
            <a:pPr lvl="1"/>
            <a:r>
              <a:rPr lang="en-AU" sz="2000" dirty="0">
                <a:sym typeface="Wingdings" panose="05000000000000000000" pitchFamily="2" charset="2"/>
              </a:rPr>
              <a:t>Embracing participatory approach and user-led involvement</a:t>
            </a:r>
            <a:endParaRPr lang="en-AU" sz="2000" dirty="0"/>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42</a:t>
            </a:fld>
            <a:endParaRPr lang="en-AU"/>
          </a:p>
        </p:txBody>
      </p:sp>
    </p:spTree>
    <p:extLst>
      <p:ext uri="{BB962C8B-B14F-4D97-AF65-F5344CB8AC3E}">
        <p14:creationId xmlns:p14="http://schemas.microsoft.com/office/powerpoint/2010/main" val="4004612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lstStyle/>
          <a:p>
            <a:r>
              <a:rPr lang="en-AU" dirty="0"/>
              <a:t>Discussion</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r>
              <a:rPr lang="en-AU" sz="2000" dirty="0"/>
              <a:t>Support services are paradoxically difficult to access</a:t>
            </a:r>
          </a:p>
          <a:p>
            <a:pPr lvl="1"/>
            <a:r>
              <a:rPr lang="en-AU" sz="2000" dirty="0">
                <a:sym typeface="Wingdings" panose="05000000000000000000" pitchFamily="2" charset="2"/>
              </a:rPr>
              <a:t>Re-consider requirements to provide diagnostic letters</a:t>
            </a:r>
          </a:p>
          <a:p>
            <a:pPr lvl="1"/>
            <a:r>
              <a:rPr lang="en-AU" sz="2000" dirty="0">
                <a:sym typeface="Wingdings" panose="05000000000000000000" pitchFamily="2" charset="2"/>
              </a:rPr>
              <a:t>Consider academic pressures + administrative burden + executive dysfunction</a:t>
            </a:r>
          </a:p>
          <a:p>
            <a:pPr lvl="1"/>
            <a:r>
              <a:rPr lang="en-AU" sz="2000" dirty="0">
                <a:sym typeface="Wingdings" panose="05000000000000000000" pitchFamily="2" charset="2"/>
              </a:rPr>
              <a:t>Universal Design for Learning </a:t>
            </a:r>
          </a:p>
          <a:p>
            <a:pPr marL="457200" lvl="1" indent="0">
              <a:buNone/>
            </a:pPr>
            <a:endParaRPr lang="en-AU" sz="2000" dirty="0">
              <a:sym typeface="Wingdings" panose="05000000000000000000" pitchFamily="2" charset="2"/>
            </a:endParaRPr>
          </a:p>
          <a:p>
            <a:r>
              <a:rPr lang="en-AU" sz="2000" dirty="0">
                <a:sym typeface="Wingdings" panose="05000000000000000000" pitchFamily="2" charset="2"/>
              </a:rPr>
              <a:t>Trauma-informed practice</a:t>
            </a:r>
          </a:p>
          <a:p>
            <a:pPr lvl="1"/>
            <a:r>
              <a:rPr lang="en-AU" sz="2000" dirty="0">
                <a:sym typeface="Wingdings" panose="05000000000000000000" pitchFamily="2" charset="2"/>
              </a:rPr>
              <a:t>Many students have experienced trauma which affect the way they engage</a:t>
            </a:r>
          </a:p>
          <a:p>
            <a:pPr lvl="1"/>
            <a:r>
              <a:rPr lang="en-AU" sz="2000" dirty="0">
                <a:sym typeface="Wingdings" panose="05000000000000000000" pitchFamily="2" charset="2"/>
              </a:rPr>
              <a:t>Self-advocacy comes at a cost</a:t>
            </a:r>
          </a:p>
          <a:p>
            <a:pPr lvl="1"/>
            <a:r>
              <a:rPr lang="en-AU" sz="2000" dirty="0">
                <a:sym typeface="Wingdings" panose="05000000000000000000" pitchFamily="2" charset="2"/>
              </a:rPr>
              <a:t>Useful resource: Blue Knot Foundation’s Disability Guidelines for Trauma-Informed Practice (URL: </a:t>
            </a:r>
            <a:r>
              <a:rPr lang="en-AU" sz="2000" dirty="0">
                <a:sym typeface="Wingdings" panose="05000000000000000000" pitchFamily="2" charset="2"/>
                <a:hlinkClick r:id="rId2"/>
              </a:rPr>
              <a:t>https://blueknot.org.au/product/guidelines-for-trauma-informed-practice-disability-digital-download/</a:t>
            </a:r>
            <a:r>
              <a:rPr lang="en-AU" sz="2000" dirty="0">
                <a:sym typeface="Wingdings" panose="05000000000000000000" pitchFamily="2" charset="2"/>
              </a:rPr>
              <a:t>)</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43</a:t>
            </a:fld>
            <a:endParaRPr lang="en-AU"/>
          </a:p>
        </p:txBody>
      </p:sp>
    </p:spTree>
    <p:extLst>
      <p:ext uri="{BB962C8B-B14F-4D97-AF65-F5344CB8AC3E}">
        <p14:creationId xmlns:p14="http://schemas.microsoft.com/office/powerpoint/2010/main" val="3962045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1161FB-FDC7-D8F2-1FE6-55B44D164E81}"/>
              </a:ext>
            </a:extLst>
          </p:cNvPr>
          <p:cNvSpPr>
            <a:spLocks noGrp="1"/>
          </p:cNvSpPr>
          <p:nvPr>
            <p:ph type="title"/>
          </p:nvPr>
        </p:nvSpPr>
        <p:spPr>
          <a:xfrm>
            <a:off x="1866862" y="2853540"/>
            <a:ext cx="8458276" cy="1306980"/>
          </a:xfrm>
        </p:spPr>
        <p:txBody>
          <a:bodyPr>
            <a:normAutofit fontScale="90000"/>
          </a:bodyPr>
          <a:lstStyle/>
          <a:p>
            <a:pPr algn="ctr"/>
            <a:r>
              <a:rPr lang="en-AU" sz="4000" dirty="0"/>
              <a:t>Thank you!</a:t>
            </a:r>
            <a:br>
              <a:rPr lang="en-AU" sz="4000" dirty="0"/>
            </a:br>
            <a:br>
              <a:rPr lang="en-AU" dirty="0"/>
            </a:br>
            <a:r>
              <a:rPr lang="en-AU" dirty="0"/>
              <a:t>Email: </a:t>
            </a:r>
            <a:r>
              <a:rPr lang="en-AU" dirty="0">
                <a:hlinkClick r:id="rId2"/>
              </a:rPr>
              <a:t>diana.tan@mq.edu.au</a:t>
            </a:r>
            <a:r>
              <a:rPr lang="en-AU" dirty="0"/>
              <a:t> </a:t>
            </a:r>
          </a:p>
        </p:txBody>
      </p:sp>
      <p:sp>
        <p:nvSpPr>
          <p:cNvPr id="4" name="Slide Number Placeholder 3">
            <a:extLst>
              <a:ext uri="{FF2B5EF4-FFF2-40B4-BE49-F238E27FC236}">
                <a16:creationId xmlns:a16="http://schemas.microsoft.com/office/drawing/2014/main" id="{77CF3200-BAA9-5CBB-E842-3FD8C183C02A}"/>
              </a:ext>
            </a:extLst>
          </p:cNvPr>
          <p:cNvSpPr>
            <a:spLocks noGrp="1"/>
          </p:cNvSpPr>
          <p:nvPr>
            <p:ph type="sldNum" sz="quarter" idx="12"/>
          </p:nvPr>
        </p:nvSpPr>
        <p:spPr/>
        <p:txBody>
          <a:bodyPr/>
          <a:lstStyle/>
          <a:p>
            <a:fld id="{D9C42BCC-44E8-4F98-A8FE-EAF16D8C1E6E}" type="slidenum">
              <a:rPr lang="en-AU" smtClean="0"/>
              <a:pPr/>
              <a:t>44</a:t>
            </a:fld>
            <a:endParaRPr lang="en-AU"/>
          </a:p>
        </p:txBody>
      </p:sp>
    </p:spTree>
    <p:extLst>
      <p:ext uri="{BB962C8B-B14F-4D97-AF65-F5344CB8AC3E}">
        <p14:creationId xmlns:p14="http://schemas.microsoft.com/office/powerpoint/2010/main" val="1820781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lstStyle/>
          <a:p>
            <a:r>
              <a:rPr lang="en-AU" dirty="0"/>
              <a:t>Autistic students</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r>
              <a:rPr lang="en-AU" sz="2000" dirty="0"/>
              <a:t>Completion rate? Autistic people are:</a:t>
            </a:r>
          </a:p>
          <a:p>
            <a:pPr lvl="1"/>
            <a:r>
              <a:rPr lang="en-AU" sz="2000" dirty="0"/>
              <a:t>Twice less likely than people with other disabilities to hold a bachelor’s degree or higher</a:t>
            </a:r>
          </a:p>
          <a:p>
            <a:pPr lvl="1"/>
            <a:r>
              <a:rPr lang="en-AU" sz="2000" dirty="0"/>
              <a:t>Four times less likely than people without disabilities (ABS, 2018)</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5</a:t>
            </a:fld>
            <a:endParaRPr lang="en-AU"/>
          </a:p>
        </p:txBody>
      </p:sp>
    </p:spTree>
    <p:extLst>
      <p:ext uri="{BB962C8B-B14F-4D97-AF65-F5344CB8AC3E}">
        <p14:creationId xmlns:p14="http://schemas.microsoft.com/office/powerpoint/2010/main" val="3501031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lstStyle/>
          <a:p>
            <a:r>
              <a:rPr lang="en-AU" dirty="0"/>
              <a:t>Autistic students</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r>
              <a:rPr lang="en-AU" sz="2000" dirty="0"/>
              <a:t>Experiences? </a:t>
            </a:r>
          </a:p>
          <a:p>
            <a:pPr lvl="1"/>
            <a:r>
              <a:rPr lang="en-AU" sz="2000" dirty="0"/>
              <a:t>Sense of otherness at universities (Cage &amp; Howes, 2020; Vincent et al., 2017)</a:t>
            </a:r>
          </a:p>
          <a:p>
            <a:pPr lvl="1"/>
            <a:r>
              <a:rPr lang="en-AU" sz="2000" dirty="0"/>
              <a:t>Stereotype and stigma (Goddard &amp; Cook, 2021; </a:t>
            </a:r>
            <a:r>
              <a:rPr lang="en-AU" sz="2000" dirty="0" err="1"/>
              <a:t>Gurbuz</a:t>
            </a:r>
            <a:r>
              <a:rPr lang="en-AU" sz="2000" dirty="0"/>
              <a:t> et al., 2019; </a:t>
            </a:r>
            <a:r>
              <a:rPr lang="en-AU" sz="2000" dirty="0" err="1"/>
              <a:t>Sarrett</a:t>
            </a:r>
            <a:r>
              <a:rPr lang="en-AU" sz="2000" dirty="0"/>
              <a:t>, 2018; Scott &amp; Sedgewick, 2021)</a:t>
            </a:r>
          </a:p>
          <a:p>
            <a:pPr lvl="1"/>
            <a:r>
              <a:rPr lang="en-AU" sz="2000" dirty="0"/>
              <a:t>Lack of understanding (Anderson et al., 2020; Cage &amp; Howes, 2020)</a:t>
            </a:r>
          </a:p>
          <a:p>
            <a:pPr lvl="1"/>
            <a:r>
              <a:rPr lang="en-AU" sz="2000" dirty="0"/>
              <a:t>Fear of discrimination (</a:t>
            </a:r>
            <a:r>
              <a:rPr lang="en-AU" sz="2000" dirty="0" err="1"/>
              <a:t>Bolourian</a:t>
            </a:r>
            <a:r>
              <a:rPr lang="en-AU" sz="2000" dirty="0"/>
              <a:t> et al., 2018; Cai &amp; </a:t>
            </a:r>
            <a:r>
              <a:rPr lang="en-AU" sz="2000" dirty="0" err="1"/>
              <a:t>Richdale</a:t>
            </a:r>
            <a:r>
              <a:rPr lang="en-AU" sz="2000" dirty="0"/>
              <a:t>, 2016; Van </a:t>
            </a:r>
            <a:r>
              <a:rPr lang="en-AU" sz="2000" dirty="0" err="1"/>
              <a:t>Hees</a:t>
            </a:r>
            <a:r>
              <a:rPr lang="en-AU" sz="2000" dirty="0"/>
              <a:t> et al., 2015)</a:t>
            </a:r>
          </a:p>
          <a:p>
            <a:pPr lvl="1"/>
            <a:r>
              <a:rPr lang="en-AU" sz="2000" dirty="0"/>
              <a:t>Lack of appropriate support and accommodations (Anderson et al., 2020; Cage &amp; Howes et al., 2020)</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6</a:t>
            </a:fld>
            <a:endParaRPr lang="en-AU"/>
          </a:p>
        </p:txBody>
      </p:sp>
    </p:spTree>
    <p:extLst>
      <p:ext uri="{BB962C8B-B14F-4D97-AF65-F5344CB8AC3E}">
        <p14:creationId xmlns:p14="http://schemas.microsoft.com/office/powerpoint/2010/main" val="502826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lstStyle/>
          <a:p>
            <a:r>
              <a:rPr lang="en-AU" dirty="0"/>
              <a:t>2022 Senate Inquiry</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r>
              <a:rPr lang="en-AU" sz="2000" dirty="0"/>
              <a:t>Fear of discrimination, isolation, and low expectation at universities</a:t>
            </a:r>
          </a:p>
          <a:p>
            <a:endParaRPr lang="en-AU" sz="2000" dirty="0"/>
          </a:p>
          <a:p>
            <a:r>
              <a:rPr lang="en-AU" sz="2000" dirty="0"/>
              <a:t>“His life at university has been impacted by his refusal to tell the university that he is autistic, he feels that it would single him out and expose him to the same bullying he experienced at high school” (parent of an autistic person)</a:t>
            </a:r>
          </a:p>
          <a:p>
            <a:endParaRPr lang="en-AU" sz="2000" dirty="0"/>
          </a:p>
          <a:p>
            <a:r>
              <a:rPr lang="en-AU" sz="2000" dirty="0"/>
              <a:t>“I desperately wanted to fit in though. So I masked ... It’s basically pretending. Acting. Camouflaging. Masking is when autistic people hide their autism and try to appear neurotypical in order to fit in.” (autistic submitter)</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7</a:t>
            </a:fld>
            <a:endParaRPr lang="en-AU"/>
          </a:p>
        </p:txBody>
      </p:sp>
    </p:spTree>
    <p:extLst>
      <p:ext uri="{BB962C8B-B14F-4D97-AF65-F5344CB8AC3E}">
        <p14:creationId xmlns:p14="http://schemas.microsoft.com/office/powerpoint/2010/main" val="3127409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dirty="0"/>
              <a:t>Research Aim 1</a:t>
            </a:r>
          </a:p>
        </p:txBody>
      </p:sp>
    </p:spTree>
    <p:extLst>
      <p:ext uri="{BB962C8B-B14F-4D97-AF65-F5344CB8AC3E}">
        <p14:creationId xmlns:p14="http://schemas.microsoft.com/office/powerpoint/2010/main" val="2456748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E82EB1-3637-6E54-8068-A3665D3D8489}"/>
              </a:ext>
            </a:extLst>
          </p:cNvPr>
          <p:cNvSpPr>
            <a:spLocks noGrp="1"/>
          </p:cNvSpPr>
          <p:nvPr>
            <p:ph type="title"/>
          </p:nvPr>
        </p:nvSpPr>
        <p:spPr/>
        <p:txBody>
          <a:bodyPr/>
          <a:lstStyle/>
          <a:p>
            <a:r>
              <a:rPr lang="en-AU" dirty="0"/>
              <a:t>Research Aim 1</a:t>
            </a:r>
          </a:p>
        </p:txBody>
      </p:sp>
      <p:sp>
        <p:nvSpPr>
          <p:cNvPr id="2" name="Content Placeholder 1">
            <a:extLst>
              <a:ext uri="{FF2B5EF4-FFF2-40B4-BE49-F238E27FC236}">
                <a16:creationId xmlns:a16="http://schemas.microsoft.com/office/drawing/2014/main" id="{20841BAB-8DF2-783C-F4A0-E1AA9B2C4A6B}"/>
              </a:ext>
            </a:extLst>
          </p:cNvPr>
          <p:cNvSpPr>
            <a:spLocks noGrp="1"/>
          </p:cNvSpPr>
          <p:nvPr>
            <p:ph sz="quarter" idx="16"/>
          </p:nvPr>
        </p:nvSpPr>
        <p:spPr/>
        <p:txBody>
          <a:bodyPr>
            <a:normAutofit/>
          </a:bodyPr>
          <a:lstStyle/>
          <a:p>
            <a:r>
              <a:rPr lang="en-AU" sz="2000" dirty="0"/>
              <a:t>Stigma and discrimination at universities:</a:t>
            </a:r>
          </a:p>
          <a:p>
            <a:pPr lvl="1"/>
            <a:r>
              <a:rPr lang="en-AU" sz="2000" dirty="0"/>
              <a:t>Highly prevalent and pervasive</a:t>
            </a:r>
          </a:p>
          <a:p>
            <a:pPr lvl="1"/>
            <a:r>
              <a:rPr lang="en-AU" sz="2000" dirty="0"/>
              <a:t>Nuanced and context dependent</a:t>
            </a:r>
          </a:p>
          <a:p>
            <a:pPr marL="457200" lvl="1" indent="0">
              <a:buNone/>
            </a:pPr>
            <a:endParaRPr lang="en-AU" sz="2000" dirty="0"/>
          </a:p>
          <a:p>
            <a:r>
              <a:rPr lang="en-AU" sz="2000" dirty="0"/>
              <a:t> Aim: Conduct an in-depth qualitative investigation into the context and circumstances in which experiences of stigma and discrimination at universities occur</a:t>
            </a:r>
          </a:p>
        </p:txBody>
      </p:sp>
      <p:sp>
        <p:nvSpPr>
          <p:cNvPr id="4" name="Slide Number Placeholder 3">
            <a:extLst>
              <a:ext uri="{FF2B5EF4-FFF2-40B4-BE49-F238E27FC236}">
                <a16:creationId xmlns:a16="http://schemas.microsoft.com/office/drawing/2014/main" id="{55C758EA-7FD1-4808-F1AB-0CFD9E82FD1F}"/>
              </a:ext>
            </a:extLst>
          </p:cNvPr>
          <p:cNvSpPr>
            <a:spLocks noGrp="1"/>
          </p:cNvSpPr>
          <p:nvPr>
            <p:ph type="sldNum" sz="quarter" idx="12"/>
          </p:nvPr>
        </p:nvSpPr>
        <p:spPr/>
        <p:txBody>
          <a:bodyPr/>
          <a:lstStyle/>
          <a:p>
            <a:fld id="{D9C42BCC-44E8-4F98-A8FE-EAF16D8C1E6E}" type="slidenum">
              <a:rPr lang="en-AU" smtClean="0"/>
              <a:pPr/>
              <a:t>9</a:t>
            </a:fld>
            <a:endParaRPr lang="en-AU"/>
          </a:p>
        </p:txBody>
      </p:sp>
    </p:spTree>
    <p:extLst>
      <p:ext uri="{BB962C8B-B14F-4D97-AF65-F5344CB8AC3E}">
        <p14:creationId xmlns:p14="http://schemas.microsoft.com/office/powerpoint/2010/main" val="2009757879"/>
      </p:ext>
    </p:extLst>
  </p:cSld>
  <p:clrMapOvr>
    <a:masterClrMapping/>
  </p:clrMapOvr>
</p:sld>
</file>

<file path=ppt/theme/theme1.xml><?xml version="1.0" encoding="utf-8"?>
<a:theme xmlns:a="http://schemas.openxmlformats.org/drawingml/2006/main" name="MAC UNI BASIC_Round 1 Draft for feedback">
  <a:themeElements>
    <a:clrScheme name="MQU Colours">
      <a:dk1>
        <a:sysClr val="windowText" lastClr="000000"/>
      </a:dk1>
      <a:lt1>
        <a:sysClr val="window" lastClr="FFFFFF"/>
      </a:lt1>
      <a:dk2>
        <a:srgbClr val="D6D2C4"/>
      </a:dk2>
      <a:lt2>
        <a:srgbClr val="E6E4DC"/>
      </a:lt2>
      <a:accent1>
        <a:srgbClr val="A6192E"/>
      </a:accent1>
      <a:accent2>
        <a:srgbClr val="76232F"/>
      </a:accent2>
      <a:accent3>
        <a:srgbClr val="D6001C"/>
      </a:accent3>
      <a:accent4>
        <a:srgbClr val="C6007E"/>
      </a:accent4>
      <a:accent5>
        <a:srgbClr val="80225F"/>
      </a:accent5>
      <a:accent6>
        <a:srgbClr val="373A36"/>
      </a:accent6>
      <a:hlink>
        <a:srgbClr val="A6192E"/>
      </a:hlink>
      <a:folHlink>
        <a:srgbClr val="954F72"/>
      </a:folHlink>
    </a:clrScheme>
    <a:fontScheme name="MQ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2" id="{89F34899-5AB1-3E4C-80E6-90385AB38B69}" vid="{3D4014BA-2F34-F647-9D40-0B641625A0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82c514c1-a717-4087-be06-d40d2070ad52}" enabled="0" method="" siteId="{82c514c1-a717-4087-be06-d40d2070ad52}" removed="1"/>
</clbl:labelList>
</file>

<file path=docProps/app.xml><?xml version="1.0" encoding="utf-8"?>
<Properties xmlns="http://schemas.openxmlformats.org/officeDocument/2006/extended-properties" xmlns:vt="http://schemas.openxmlformats.org/officeDocument/2006/docPropsVTypes">
  <Template>MU-16x9 Template _Academic_2023</Template>
  <TotalTime>1458</TotalTime>
  <Words>3006</Words>
  <Application>Microsoft Office PowerPoint</Application>
  <PresentationFormat>Widescreen</PresentationFormat>
  <Paragraphs>321</Paragraphs>
  <Slides>44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Arial Nova</vt:lpstr>
      <vt:lpstr>Calibri</vt:lpstr>
      <vt:lpstr>Georgia</vt:lpstr>
      <vt:lpstr>Wingdings</vt:lpstr>
      <vt:lpstr>MAC UNI BASIC_Round 1 Draft for feedback</vt:lpstr>
      <vt:lpstr>Autistic students’ experiences of university in Australia</vt:lpstr>
      <vt:lpstr>Agenda</vt:lpstr>
      <vt:lpstr>Background</vt:lpstr>
      <vt:lpstr>Background</vt:lpstr>
      <vt:lpstr>Autistic students</vt:lpstr>
      <vt:lpstr>Autistic students</vt:lpstr>
      <vt:lpstr>2022 Senate Inquiry</vt:lpstr>
      <vt:lpstr>Research Aim 1</vt:lpstr>
      <vt:lpstr>Research Aim 1</vt:lpstr>
      <vt:lpstr>Method</vt:lpstr>
      <vt:lpstr>Participants</vt:lpstr>
      <vt:lpstr>Interview</vt:lpstr>
      <vt:lpstr>Interview</vt:lpstr>
      <vt:lpstr>Results: Research Aim 1</vt:lpstr>
      <vt:lpstr>Results</vt:lpstr>
      <vt:lpstr>Theme 1: “My disability is something people just don’t have a clue about”</vt:lpstr>
      <vt:lpstr>Theme 1: “My disability is something people just don’t have a clue about”</vt:lpstr>
      <vt:lpstr>Theme 1: “My disability is something people just don’t have a clue about”</vt:lpstr>
      <vt:lpstr>Theme 2: “The system is really stacked against you”</vt:lpstr>
      <vt:lpstr>Theme 2: “The system is really stacked against you”</vt:lpstr>
      <vt:lpstr>Theme 3: The onus is on autistic students</vt:lpstr>
      <vt:lpstr>Theme 3: The onus is on autistic students</vt:lpstr>
      <vt:lpstr>Theme 4: “Grit and stubbornness”</vt:lpstr>
      <vt:lpstr>Theme 4: “Grit and stubbornness”</vt:lpstr>
      <vt:lpstr>Published</vt:lpstr>
      <vt:lpstr>Research Aim 2</vt:lpstr>
      <vt:lpstr>Research Aim 2</vt:lpstr>
      <vt:lpstr>Preliminary Results:  Research Aim 2</vt:lpstr>
      <vt:lpstr>Preliminary Results</vt:lpstr>
      <vt:lpstr>Theme 1: “I had to fight really hard to get through”</vt:lpstr>
      <vt:lpstr>Theme 1: “I had to fight really hard to get through”</vt:lpstr>
      <vt:lpstr>Theme 1: “I had to fight really hard to get through”</vt:lpstr>
      <vt:lpstr>Theme 1: “I had to fight really hard to get through”</vt:lpstr>
      <vt:lpstr>Theme 2: “Took me a lot longer to try to make sense of the system”</vt:lpstr>
      <vt:lpstr>Theme 2: “Took me a lot longer to try to make sense of the system”</vt:lpstr>
      <vt:lpstr>Theme 3: Fostering an enabling environment</vt:lpstr>
      <vt:lpstr>Theme 3: Fostering an enabling environment</vt:lpstr>
      <vt:lpstr>Theme 3: Fostering an enabling environment</vt:lpstr>
      <vt:lpstr>Theme 4: Building a sense of belonging</vt:lpstr>
      <vt:lpstr>Theme 4: Building a sense of belonging</vt:lpstr>
      <vt:lpstr>Discussion</vt:lpstr>
      <vt:lpstr>Discussion</vt:lpstr>
      <vt:lpstr>Discussion</vt:lpstr>
      <vt:lpstr>Thank you!  Email: diana.tan@mq.edu.au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Diana Tan</dc:creator>
  <cp:lastModifiedBy>Kylie Geard</cp:lastModifiedBy>
  <cp:revision>4</cp:revision>
  <cp:lastPrinted>2016-10-17T01:23:38Z</cp:lastPrinted>
  <dcterms:created xsi:type="dcterms:W3CDTF">2024-04-04T01:26:48Z</dcterms:created>
  <dcterms:modified xsi:type="dcterms:W3CDTF">2024-04-05T06:00:17Z</dcterms:modified>
</cp:coreProperties>
</file>