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3" r:id="rId1"/>
    <p:sldMasterId id="2147483824" r:id="rId2"/>
    <p:sldMasterId id="2147483825" r:id="rId3"/>
    <p:sldMasterId id="2147483826" r:id="rId4"/>
    <p:sldMasterId id="2147483827" r:id="rId5"/>
    <p:sldMasterId id="2147483828" r:id="rId6"/>
    <p:sldMasterId id="2147483829" r:id="rId7"/>
    <p:sldMasterId id="2147483830" r:id="rId8"/>
    <p:sldMasterId id="2147483831" r:id="rId9"/>
    <p:sldMasterId id="2147483832" r:id="rId10"/>
  </p:sldMasterIdLst>
  <p:notesMasterIdLst>
    <p:notesMasterId r:id="rId52"/>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Lst>
  <p:sldSz cx="9144000" cy="5143500" type="screen16x9"/>
  <p:notesSz cx="6858000" cy="9144000"/>
  <p:embeddedFontLst>
    <p:embeddedFont>
      <p:font typeface="Helvetica Neue" panose="020B0604020202020204" charset="0"/>
      <p:regular r:id="rId53"/>
      <p:bold r:id="rId54"/>
      <p:italic r:id="rId55"/>
      <p:boldItalic r:id="rId56"/>
    </p:embeddedFont>
    <p:embeddedFont>
      <p:font typeface="Inter" panose="020B0604020202020204" charset="0"/>
      <p:regular r:id="rId57"/>
      <p:bold r:id="rId58"/>
    </p:embeddedFont>
    <p:embeddedFont>
      <p:font typeface="Inter Medium" panose="020B0604020202020204" charset="0"/>
      <p:regular r:id="rId59"/>
      <p:bold r:id="rId60"/>
    </p:embeddedFont>
    <p:embeddedFont>
      <p:font typeface="Lexend Deca" panose="020B0604020202020204" charset="0"/>
      <p:regular r:id="rId61"/>
      <p:bold r:id="rId62"/>
    </p:embeddedFont>
    <p:embeddedFont>
      <p:font typeface="Open Sans" panose="020B0606030504020204" pitchFamily="34" charset="0"/>
      <p:regular r:id="rId63"/>
      <p:bold r:id="rId64"/>
      <p:italic r:id="rId65"/>
      <p:boldItalic r:id="rId66"/>
    </p:embeddedFont>
    <p:embeddedFont>
      <p:font typeface="Plus Jakarta Sans" panose="020B0604020202020204" charset="0"/>
      <p:regular r:id="rId67"/>
      <p:bold r:id="rId68"/>
      <p:italic r:id="rId69"/>
      <p:boldItalic r:id="rId70"/>
    </p:embeddedFont>
    <p:embeddedFont>
      <p:font typeface="Plus Jakarta Sans ExtraBold" panose="020B0604020202020204" charset="0"/>
      <p:bold r:id="rId71"/>
      <p:italic r:id="rId72"/>
      <p:boldItalic r:id="rId73"/>
    </p:embeddedFont>
    <p:embeddedFont>
      <p:font typeface="Roboto" panose="02000000000000000000" pitchFamily="2" charset="0"/>
      <p:regular r:id="rId74"/>
      <p:bold r:id="rId75"/>
      <p:italic r:id="rId76"/>
      <p:boldItalic r:id="rId77"/>
    </p:embeddedFont>
    <p:embeddedFont>
      <p:font typeface="Varela Round" panose="00000500000000000000" pitchFamily="2" charset="-79"/>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8" autoAdjust="0"/>
    <p:restoredTop sz="86430" autoAdjust="0"/>
  </p:normalViewPr>
  <p:slideViewPr>
    <p:cSldViewPr snapToGrid="0">
      <p:cViewPr varScale="1">
        <p:scale>
          <a:sx n="86" d="100"/>
          <a:sy n="86" d="100"/>
        </p:scale>
        <p:origin x="96" y="5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20.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ese.gov.au/australian-curriculum/national-stem-education-resources-toolkit/introductory-material/why-stem-importa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sf.net.au/learning-difficulties/dyscalculia/what-is-dyscalcul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bmed.ncbi.nlm.nih.gov/111389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exthelp.com/resources/universal-design-for-learnin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cast.org/our-work/research-develop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9f7b0820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29f7b0820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bbd696dc9b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bbd696dc9b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2bbd696dc9b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2bbd696dc9b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bbd696dc9b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bbd696dc9b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https://</a:t>
            </a:r>
            <a:r>
              <a:rPr lang="en-AU" dirty="0" err="1"/>
              <a:t>phys.org</a:t>
            </a:r>
            <a:r>
              <a:rPr lang="en-AU" dirty="0"/>
              <a:t>/news/2011-04-early-math-skills-academic-success.html</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2bbd696dc9b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2bbd696dc9b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sz="800" dirty="0">
                <a:solidFill>
                  <a:srgbClr val="2A3953"/>
                </a:solidFill>
                <a:latin typeface="Lexend Deca"/>
                <a:ea typeface="Lexend Deca"/>
                <a:cs typeface="Lexend Deca"/>
                <a:sym typeface="Lexend Deca"/>
              </a:rPr>
              <a:t>Sources: </a:t>
            </a:r>
            <a:endParaRPr sz="800" dirty="0">
              <a:solidFill>
                <a:srgbClr val="2A3953"/>
              </a:solidFill>
              <a:latin typeface="Lexend Deca"/>
              <a:ea typeface="Lexend Deca"/>
              <a:cs typeface="Lexend Deca"/>
              <a:sym typeface="Lexend Deca"/>
            </a:endParaRPr>
          </a:p>
          <a:p>
            <a:pPr marL="0" lvl="0" indent="0" algn="l" rtl="0">
              <a:spcBef>
                <a:spcPts val="0"/>
              </a:spcBef>
              <a:spcAft>
                <a:spcPts val="0"/>
              </a:spcAft>
              <a:buNone/>
            </a:pPr>
            <a:r>
              <a:rPr lang="en-GB" sz="800" u="sng" dirty="0">
                <a:solidFill>
                  <a:srgbClr val="2A3953"/>
                </a:solidFill>
                <a:latin typeface="Lexend Deca"/>
                <a:ea typeface="Lexend Deca"/>
                <a:cs typeface="Lexend Deca"/>
                <a:sym typeface="Lexend Deca"/>
                <a:hlinkClick r:id="rId3">
                  <a:extLst>
                    <a:ext uri="{A12FA001-AC4F-418D-AE19-62706E023703}">
                      <ahyp:hlinkClr xmlns:ahyp="http://schemas.microsoft.com/office/drawing/2018/hyperlinkcolor" val="tx"/>
                    </a:ext>
                  </a:extLst>
                </a:hlinkClick>
              </a:rPr>
              <a:t>Australian Curriculum</a:t>
            </a:r>
            <a:r>
              <a:rPr lang="en-GB" sz="800" u="sng" dirty="0">
                <a:solidFill>
                  <a:srgbClr val="2A3953"/>
                </a:solidFill>
                <a:latin typeface="Lexend Deca"/>
                <a:ea typeface="Lexend Deca"/>
                <a:cs typeface="Lexend Deca"/>
                <a:sym typeface="Lexend Deca"/>
              </a:rPr>
              <a:t> https://</a:t>
            </a:r>
            <a:r>
              <a:rPr lang="en-GB" sz="800" u="sng" dirty="0" err="1">
                <a:solidFill>
                  <a:srgbClr val="2A3953"/>
                </a:solidFill>
                <a:latin typeface="Lexend Deca"/>
                <a:ea typeface="Lexend Deca"/>
                <a:cs typeface="Lexend Deca"/>
                <a:sym typeface="Lexend Deca"/>
              </a:rPr>
              <a:t>www.dese.gov.au</a:t>
            </a:r>
            <a:r>
              <a:rPr lang="en-GB" sz="800" u="sng" dirty="0">
                <a:solidFill>
                  <a:srgbClr val="2A3953"/>
                </a:solidFill>
                <a:latin typeface="Lexend Deca"/>
                <a:ea typeface="Lexend Deca"/>
                <a:cs typeface="Lexend Deca"/>
                <a:sym typeface="Lexend Deca"/>
              </a:rPr>
              <a:t>/</a:t>
            </a:r>
            <a:r>
              <a:rPr lang="en-GB" sz="800" u="sng" dirty="0" err="1">
                <a:solidFill>
                  <a:srgbClr val="2A3953"/>
                </a:solidFill>
                <a:latin typeface="Lexend Deca"/>
                <a:ea typeface="Lexend Deca"/>
                <a:cs typeface="Lexend Deca"/>
                <a:sym typeface="Lexend Deca"/>
              </a:rPr>
              <a:t>australian</a:t>
            </a:r>
            <a:r>
              <a:rPr lang="en-GB" sz="800" u="sng" dirty="0">
                <a:solidFill>
                  <a:srgbClr val="2A3953"/>
                </a:solidFill>
                <a:latin typeface="Lexend Deca"/>
                <a:ea typeface="Lexend Deca"/>
                <a:cs typeface="Lexend Deca"/>
                <a:sym typeface="Lexend Deca"/>
              </a:rPr>
              <a:t>-curriculum/national-stem-education-resources-toolkit/introductory-material/why-stem-important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2bbd696dc9b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2bbd696dc9b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2bbd696dc9b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2bbd696dc9b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(Barton &amp; </a:t>
            </a:r>
            <a:r>
              <a:rPr lang="en-GB" dirty="0" err="1"/>
              <a:t>Heidema</a:t>
            </a:r>
            <a:r>
              <a:rPr lang="en-GB" dirty="0"/>
              <a:t>, 2002)</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AU" dirty="0"/>
              <a:t>https://</a:t>
            </a:r>
            <a:r>
              <a:rPr lang="en-AU" dirty="0" err="1"/>
              <a:t>www.youtube.com</a:t>
            </a:r>
            <a:r>
              <a:rPr lang="en-AU" dirty="0"/>
              <a:t>/</a:t>
            </a:r>
            <a:r>
              <a:rPr lang="en-AU" dirty="0" err="1"/>
              <a:t>watch?v</a:t>
            </a:r>
            <a:r>
              <a:rPr lang="en-AU" dirty="0"/>
              <a:t>=4eBmyttcfU4</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bbd696dc9b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0" name="Google Shape;1550;g2bbd696dc9b_0_10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2bbd696dc9b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7" name="Google Shape;1557;g2bbd696dc9b_0_10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AU" dirty="0"/>
              <a:t>https://</a:t>
            </a:r>
            <a:r>
              <a:rPr lang="en-AU" dirty="0" err="1"/>
              <a:t>www.theconfidentteacher.com</a:t>
            </a:r>
            <a:r>
              <a:rPr lang="en-AU" dirty="0"/>
              <a:t>/2021/04/does-reading-really-matter-in-mathematics/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bbd696dc9b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2bbd696dc9b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2bbd696dc9b_0_1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2bbd696dc9b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25d1b4ff7bc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25d1b4ff7bc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2bbd696dc9b_0_2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2bbd696dc9b_0_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dirty="0">
                <a:solidFill>
                  <a:schemeClr val="dk1"/>
                </a:solidFill>
                <a:latin typeface="Inter"/>
                <a:ea typeface="Inter"/>
                <a:cs typeface="Inter"/>
                <a:sym typeface="Inter"/>
              </a:rPr>
              <a:t>https://</a:t>
            </a:r>
            <a:r>
              <a:rPr lang="en-AU" dirty="0" err="1">
                <a:solidFill>
                  <a:schemeClr val="dk1"/>
                </a:solidFill>
                <a:latin typeface="Inter"/>
                <a:ea typeface="Inter"/>
                <a:cs typeface="Inter"/>
                <a:sym typeface="Inter"/>
              </a:rPr>
              <a:t>www.bdadyslexia.org.uk</a:t>
            </a:r>
            <a:r>
              <a:rPr lang="en-AU" dirty="0">
                <a:solidFill>
                  <a:schemeClr val="dk1"/>
                </a:solidFill>
                <a:latin typeface="Inter"/>
                <a:ea typeface="Inter"/>
                <a:cs typeface="Inter"/>
                <a:sym typeface="Inter"/>
              </a:rPr>
              <a:t>/dyscalculia/how-can-</a:t>
            </a:r>
            <a:r>
              <a:rPr lang="en-AU" dirty="0" err="1">
                <a:solidFill>
                  <a:schemeClr val="dk1"/>
                </a:solidFill>
                <a:latin typeface="Inter"/>
                <a:ea typeface="Inter"/>
                <a:cs typeface="Inter"/>
                <a:sym typeface="Inter"/>
              </a:rPr>
              <a:t>i</a:t>
            </a:r>
            <a:r>
              <a:rPr lang="en-AU" dirty="0">
                <a:solidFill>
                  <a:schemeClr val="dk1"/>
                </a:solidFill>
                <a:latin typeface="Inter"/>
                <a:ea typeface="Inter"/>
                <a:cs typeface="Inter"/>
                <a:sym typeface="Inter"/>
              </a:rPr>
              <a:t>-identify-dyscalculia/how-does-dyslexia-affect-maths-learning</a:t>
            </a:r>
            <a:endParaRPr dirty="0">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2bbe168d4e6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2bbe168d4e6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https://dsf.net.au/learning-difficulties/dyscalculia/what-is-dyscalculia</a:t>
            </a:r>
            <a:r>
              <a:rPr lang="en-GB"/>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bbe168d4e6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2bbe168d4e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u="sng">
                <a:solidFill>
                  <a:schemeClr val="hlink"/>
                </a:solidFill>
                <a:hlinkClick r:id="rId3"/>
              </a:rPr>
              <a:t>https://pubmed.ncbi.nlm.nih.gov/11138905/</a:t>
            </a:r>
            <a:r>
              <a:rPr lang="en-GB">
                <a:solidFill>
                  <a:schemeClr val="dk1"/>
                </a:solidFill>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2bbd696dc9b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2bbd696dc9b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bbd696dc9b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2bbd696dc9b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2bbd696dc9b_0_3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2bbd696dc9b_0_3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2bbd696dc9b_0_2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2bbd696dc9b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2bbd696dc9b_0_4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2bbd696dc9b_0_4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2bbd696dc9b_0_2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2bbd696dc9b_0_2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2bbd696dc9b_0_2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2bbd696dc9b_0_2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25e2803fba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25e2803fba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bbd696dc9b_0_4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2bbd696dc9b_0_4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Canvas LMS Integration</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2bbd696dc9b_0_28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dirty="0">
              <a:latin typeface="Inter"/>
              <a:ea typeface="Inter"/>
              <a:cs typeface="Inter"/>
              <a:sym typeface="Inter"/>
            </a:endParaRPr>
          </a:p>
        </p:txBody>
      </p:sp>
      <p:sp>
        <p:nvSpPr>
          <p:cNvPr id="1659" name="Google Shape;1659;g2bbd696dc9b_0_2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2bbe168d4e6_0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2bbe168d4e6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2bbe168d4e6_0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2bbe168d4e6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2bbe168d4e6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2bbe168d4e6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2bbe168d4e6_0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2bbe168d4e6_0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2bbe168d4e6_0_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2bbe168d4e6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bbd696dc9b_0_1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2bbd696dc9b_0_1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2bbd696dc9b_0_1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2bbd696dc9b_0_1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bbd696dc9b_0_14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u="sng" dirty="0">
                <a:solidFill>
                  <a:schemeClr val="hlink"/>
                </a:solidFill>
                <a:hlinkClick r:id="rId3"/>
              </a:rPr>
              <a:t>https://www.texthelp.com/resources/universal-design-for-learning/</a:t>
            </a:r>
            <a:r>
              <a:rPr lang="en-GB" dirty="0"/>
              <a:t> </a:t>
            </a:r>
            <a:endParaRPr dirty="0"/>
          </a:p>
          <a:p>
            <a:pPr marL="0" lvl="0" indent="0" algn="l" rtl="0">
              <a:lnSpc>
                <a:spcPct val="100000"/>
              </a:lnSpc>
              <a:spcBef>
                <a:spcPts val="0"/>
              </a:spcBef>
              <a:spcAft>
                <a:spcPts val="0"/>
              </a:spcAft>
              <a:buSzPts val="1400"/>
              <a:buNone/>
            </a:pPr>
            <a:r>
              <a:rPr lang="en-GB" u="sng" dirty="0">
                <a:solidFill>
                  <a:schemeClr val="hlink"/>
                </a:solidFill>
                <a:hlinkClick r:id="rId4"/>
              </a:rPr>
              <a:t>http://www.cast.org/our-work/research-development</a:t>
            </a:r>
            <a:endParaRPr dirty="0"/>
          </a:p>
        </p:txBody>
      </p:sp>
      <p:sp>
        <p:nvSpPr>
          <p:cNvPr id="1745" name="Google Shape;1745;g2bbd696dc9b_0_1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bbd696dc9b_0_6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2bbd696dc9b_0_6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5000"/>
              </a:lnSpc>
              <a:spcBef>
                <a:spcPts val="500"/>
              </a:spcBef>
              <a:spcAft>
                <a:spcPts val="50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2ba70fcb5f4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7" name="Google Shape;1757;g2ba70fcb5f4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29e389bad21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29e389bad21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bbd696dc9b_0_5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bbd696dc9b_0_5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2ba70fcb5f4_0_3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2ba70fcb5f4_0_3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5000"/>
              </a:lnSpc>
              <a:spcBef>
                <a:spcPts val="0"/>
              </a:spcBef>
              <a:spcAft>
                <a:spcPts val="50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2bbd696dc9b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2bbd696dc9b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2bbd696dc9b_0_4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2bbd696dc9b_0_4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A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bbd696dc9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bbd696dc9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29.png"/><Relationship Id="rId4" Type="http://schemas.openxmlformats.org/officeDocument/2006/relationships/image" Target="../media/image2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 name="Google Shape;11;p2"/>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697722" y="4285096"/>
            <a:ext cx="1678962" cy="349815"/>
            <a:chOff x="238125" y="2101750"/>
            <a:chExt cx="7129350" cy="1486675"/>
          </a:xfrm>
        </p:grpSpPr>
        <p:grpSp>
          <p:nvGrpSpPr>
            <p:cNvPr id="13" name="Google Shape;13;p2"/>
            <p:cNvGrpSpPr/>
            <p:nvPr/>
          </p:nvGrpSpPr>
          <p:grpSpPr>
            <a:xfrm>
              <a:off x="238125" y="2237750"/>
              <a:ext cx="1352275" cy="1350675"/>
              <a:chOff x="238125" y="2237750"/>
              <a:chExt cx="1352275" cy="1350675"/>
            </a:xfrm>
          </p:grpSpPr>
          <p:sp>
            <p:nvSpPr>
              <p:cNvPr id="14" name="Google Shape;14;p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834425" y="2101750"/>
              <a:ext cx="5533050" cy="1446675"/>
              <a:chOff x="1834425" y="2101750"/>
              <a:chExt cx="5533050" cy="1446675"/>
            </a:xfrm>
          </p:grpSpPr>
          <p:sp>
            <p:nvSpPr>
              <p:cNvPr id="17" name="Google Shape;17;p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rgbClr val="E12362"/>
        </a:solidFill>
        <a:effectLst/>
      </p:bgPr>
    </p:bg>
    <p:spTree>
      <p:nvGrpSpPr>
        <p:cNvPr id="1" name="Shape 101"/>
        <p:cNvGrpSpPr/>
        <p:nvPr/>
      </p:nvGrpSpPr>
      <p:grpSpPr>
        <a:xfrm>
          <a:off x="0" y="0"/>
          <a:ext cx="0" cy="0"/>
          <a:chOff x="0" y="0"/>
          <a:chExt cx="0" cy="0"/>
        </a:xfrm>
      </p:grpSpPr>
      <p:pic>
        <p:nvPicPr>
          <p:cNvPr id="102" name="Google Shape;102;p11"/>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103" name="Google Shape;103;p11"/>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04" name="Google Shape;104;p11"/>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2" type="obj">
  <p:cSld name="OBJECT">
    <p:spTree>
      <p:nvGrpSpPr>
        <p:cNvPr id="1" name="Shape 779"/>
        <p:cNvGrpSpPr/>
        <p:nvPr/>
      </p:nvGrpSpPr>
      <p:grpSpPr>
        <a:xfrm>
          <a:off x="0" y="0"/>
          <a:ext cx="0" cy="0"/>
          <a:chOff x="0" y="0"/>
          <a:chExt cx="0" cy="0"/>
        </a:xfrm>
      </p:grpSpPr>
      <p:sp>
        <p:nvSpPr>
          <p:cNvPr id="780" name="Google Shape;780;p105"/>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rmAutofit/>
          </a:bodyPr>
          <a:lstStyle>
            <a:lvl1pPr marR="0" lvl="0" algn="l" rtl="0">
              <a:lnSpc>
                <a:spcPct val="90000"/>
              </a:lnSpc>
              <a:spcBef>
                <a:spcPts val="0"/>
              </a:spcBef>
              <a:spcAft>
                <a:spcPts val="0"/>
              </a:spcAft>
              <a:buClr>
                <a:schemeClr val="dk1"/>
              </a:buClr>
              <a:buSzPts val="11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1" name="Google Shape;781;p105"/>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782" name="Google Shape;782;p10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83" name="Google Shape;783;p10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84" name="Google Shape;784;p1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urple">
  <p:cSld name="BIG_NUMBER">
    <p:bg>
      <p:bgPr>
        <a:blipFill>
          <a:blip r:embed="rId2">
            <a:alphaModFix/>
          </a:blip>
          <a:stretch>
            <a:fillRect/>
          </a:stretch>
        </a:blipFill>
        <a:effectLst/>
      </p:bgPr>
    </p:bg>
    <p:spTree>
      <p:nvGrpSpPr>
        <p:cNvPr id="1" name="Shape 785"/>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786"/>
        <p:cNvGrpSpPr/>
        <p:nvPr/>
      </p:nvGrpSpPr>
      <p:grpSpPr>
        <a:xfrm>
          <a:off x="0" y="0"/>
          <a:ext cx="0" cy="0"/>
          <a:chOff x="0" y="0"/>
          <a:chExt cx="0" cy="0"/>
        </a:xfrm>
      </p:grpSpPr>
      <p:grpSp>
        <p:nvGrpSpPr>
          <p:cNvPr id="787" name="Google Shape;787;p107"/>
          <p:cNvGrpSpPr/>
          <p:nvPr/>
        </p:nvGrpSpPr>
        <p:grpSpPr>
          <a:xfrm>
            <a:off x="7939017" y="4817667"/>
            <a:ext cx="1141409" cy="237868"/>
            <a:chOff x="238125" y="2101750"/>
            <a:chExt cx="7129350" cy="1486675"/>
          </a:xfrm>
        </p:grpSpPr>
        <p:grpSp>
          <p:nvGrpSpPr>
            <p:cNvPr id="788" name="Google Shape;788;p107"/>
            <p:cNvGrpSpPr/>
            <p:nvPr/>
          </p:nvGrpSpPr>
          <p:grpSpPr>
            <a:xfrm>
              <a:off x="238125" y="2237750"/>
              <a:ext cx="1352275" cy="1350675"/>
              <a:chOff x="238125" y="2237750"/>
              <a:chExt cx="1352275" cy="1350675"/>
            </a:xfrm>
          </p:grpSpPr>
          <p:sp>
            <p:nvSpPr>
              <p:cNvPr id="789" name="Google Shape;789;p10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107"/>
            <p:cNvGrpSpPr/>
            <p:nvPr/>
          </p:nvGrpSpPr>
          <p:grpSpPr>
            <a:xfrm>
              <a:off x="1834425" y="2101750"/>
              <a:ext cx="5533050" cy="1446675"/>
              <a:chOff x="1834425" y="2101750"/>
              <a:chExt cx="5533050" cy="1446675"/>
            </a:xfrm>
          </p:grpSpPr>
          <p:sp>
            <p:nvSpPr>
              <p:cNvPr id="792" name="Google Shape;792;p10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3" name="Google Shape;793;p10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4" name="Google Shape;794;p10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5" name="Google Shape;795;p10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6" name="Google Shape;796;p10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7" name="Google Shape;797;p10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8" name="Google Shape;798;p10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9" name="Google Shape;799;p10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00" name="Google Shape;800;p10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5"/>
        <p:cNvGrpSpPr/>
        <p:nvPr/>
      </p:nvGrpSpPr>
      <p:grpSpPr>
        <a:xfrm>
          <a:off x="0" y="0"/>
          <a:ext cx="0" cy="0"/>
          <a:chOff x="0" y="0"/>
          <a:chExt cx="0" cy="0"/>
        </a:xfrm>
      </p:grpSpPr>
      <p:sp>
        <p:nvSpPr>
          <p:cNvPr id="806" name="Google Shape;806;p109"/>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09"/>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808" name="Google Shape;808;p109"/>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809" name="Google Shape;809;p109"/>
          <p:cNvGrpSpPr/>
          <p:nvPr/>
        </p:nvGrpSpPr>
        <p:grpSpPr>
          <a:xfrm>
            <a:off x="697722" y="4285096"/>
            <a:ext cx="1678962" cy="349815"/>
            <a:chOff x="238125" y="2101750"/>
            <a:chExt cx="7129350" cy="1486675"/>
          </a:xfrm>
        </p:grpSpPr>
        <p:grpSp>
          <p:nvGrpSpPr>
            <p:cNvPr id="810" name="Google Shape;810;p109"/>
            <p:cNvGrpSpPr/>
            <p:nvPr/>
          </p:nvGrpSpPr>
          <p:grpSpPr>
            <a:xfrm>
              <a:off x="238125" y="2237750"/>
              <a:ext cx="1352275" cy="1350675"/>
              <a:chOff x="238125" y="2237750"/>
              <a:chExt cx="1352275" cy="1350675"/>
            </a:xfrm>
          </p:grpSpPr>
          <p:sp>
            <p:nvSpPr>
              <p:cNvPr id="811" name="Google Shape;811;p10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09"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09"/>
            <p:cNvGrpSpPr/>
            <p:nvPr/>
          </p:nvGrpSpPr>
          <p:grpSpPr>
            <a:xfrm>
              <a:off x="1834425" y="2101750"/>
              <a:ext cx="5533050" cy="1446675"/>
              <a:chOff x="1834425" y="2101750"/>
              <a:chExt cx="5533050" cy="1446675"/>
            </a:xfrm>
          </p:grpSpPr>
          <p:sp>
            <p:nvSpPr>
              <p:cNvPr id="814" name="Google Shape;814;p10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0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0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0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0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0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0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0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0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823"/>
        <p:cNvGrpSpPr/>
        <p:nvPr/>
      </p:nvGrpSpPr>
      <p:grpSpPr>
        <a:xfrm>
          <a:off x="0" y="0"/>
          <a:ext cx="0" cy="0"/>
          <a:chOff x="0" y="0"/>
          <a:chExt cx="0" cy="0"/>
        </a:xfrm>
      </p:grpSpPr>
      <p:sp>
        <p:nvSpPr>
          <p:cNvPr id="824" name="Google Shape;824;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25" name="Google Shape;825;p11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826" name="Google Shape;826;p110"/>
          <p:cNvGrpSpPr/>
          <p:nvPr/>
        </p:nvGrpSpPr>
        <p:grpSpPr>
          <a:xfrm>
            <a:off x="7724692" y="271192"/>
            <a:ext cx="1141409" cy="237868"/>
            <a:chOff x="238125" y="2101750"/>
            <a:chExt cx="7129350" cy="1486675"/>
          </a:xfrm>
        </p:grpSpPr>
        <p:grpSp>
          <p:nvGrpSpPr>
            <p:cNvPr id="827" name="Google Shape;827;p110"/>
            <p:cNvGrpSpPr/>
            <p:nvPr/>
          </p:nvGrpSpPr>
          <p:grpSpPr>
            <a:xfrm>
              <a:off x="238125" y="2237750"/>
              <a:ext cx="1352275" cy="1350675"/>
              <a:chOff x="238125" y="2237750"/>
              <a:chExt cx="1352275" cy="1350675"/>
            </a:xfrm>
          </p:grpSpPr>
          <p:sp>
            <p:nvSpPr>
              <p:cNvPr id="828" name="Google Shape;828;p11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10"/>
            <p:cNvGrpSpPr/>
            <p:nvPr/>
          </p:nvGrpSpPr>
          <p:grpSpPr>
            <a:xfrm>
              <a:off x="1834425" y="2101750"/>
              <a:ext cx="5533050" cy="1446675"/>
              <a:chOff x="1834425" y="2101750"/>
              <a:chExt cx="5533050" cy="1446675"/>
            </a:xfrm>
          </p:grpSpPr>
          <p:sp>
            <p:nvSpPr>
              <p:cNvPr id="831" name="Google Shape;831;p11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840"/>
        <p:cNvGrpSpPr/>
        <p:nvPr/>
      </p:nvGrpSpPr>
      <p:grpSpPr>
        <a:xfrm>
          <a:off x="0" y="0"/>
          <a:ext cx="0" cy="0"/>
          <a:chOff x="0" y="0"/>
          <a:chExt cx="0" cy="0"/>
        </a:xfrm>
      </p:grpSpPr>
      <p:sp>
        <p:nvSpPr>
          <p:cNvPr id="841" name="Google Shape;841;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42" name="Google Shape;842;p11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843" name="Google Shape;843;p111"/>
          <p:cNvGrpSpPr/>
          <p:nvPr/>
        </p:nvGrpSpPr>
        <p:grpSpPr>
          <a:xfrm>
            <a:off x="7724692" y="271192"/>
            <a:ext cx="1141409" cy="237868"/>
            <a:chOff x="238125" y="2101750"/>
            <a:chExt cx="7129350" cy="1486675"/>
          </a:xfrm>
        </p:grpSpPr>
        <p:grpSp>
          <p:nvGrpSpPr>
            <p:cNvPr id="844" name="Google Shape;844;p111"/>
            <p:cNvGrpSpPr/>
            <p:nvPr/>
          </p:nvGrpSpPr>
          <p:grpSpPr>
            <a:xfrm>
              <a:off x="238125" y="2237750"/>
              <a:ext cx="1352275" cy="1350675"/>
              <a:chOff x="238125" y="2237750"/>
              <a:chExt cx="1352275" cy="1350675"/>
            </a:xfrm>
          </p:grpSpPr>
          <p:sp>
            <p:nvSpPr>
              <p:cNvPr id="845" name="Google Shape;845;p11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111"/>
            <p:cNvGrpSpPr/>
            <p:nvPr/>
          </p:nvGrpSpPr>
          <p:grpSpPr>
            <a:xfrm>
              <a:off x="1834425" y="2101750"/>
              <a:ext cx="5533050" cy="1446675"/>
              <a:chOff x="1834425" y="2101750"/>
              <a:chExt cx="5533050" cy="1446675"/>
            </a:xfrm>
          </p:grpSpPr>
          <p:sp>
            <p:nvSpPr>
              <p:cNvPr id="848" name="Google Shape;848;p11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857"/>
        <p:cNvGrpSpPr/>
        <p:nvPr/>
      </p:nvGrpSpPr>
      <p:grpSpPr>
        <a:xfrm>
          <a:off x="0" y="0"/>
          <a:ext cx="0" cy="0"/>
          <a:chOff x="0" y="0"/>
          <a:chExt cx="0" cy="0"/>
        </a:xfrm>
      </p:grpSpPr>
      <p:sp>
        <p:nvSpPr>
          <p:cNvPr id="858" name="Google Shape;858;p11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859" name="Google Shape;859;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860" name="Google Shape;860;p112"/>
          <p:cNvGrpSpPr/>
          <p:nvPr/>
        </p:nvGrpSpPr>
        <p:grpSpPr>
          <a:xfrm>
            <a:off x="7724692" y="271192"/>
            <a:ext cx="1141409" cy="237868"/>
            <a:chOff x="238125" y="2101750"/>
            <a:chExt cx="7129350" cy="1486675"/>
          </a:xfrm>
        </p:grpSpPr>
        <p:grpSp>
          <p:nvGrpSpPr>
            <p:cNvPr id="861" name="Google Shape;861;p112"/>
            <p:cNvGrpSpPr/>
            <p:nvPr/>
          </p:nvGrpSpPr>
          <p:grpSpPr>
            <a:xfrm>
              <a:off x="238125" y="2237750"/>
              <a:ext cx="1352275" cy="1350675"/>
              <a:chOff x="238125" y="2237750"/>
              <a:chExt cx="1352275" cy="1350675"/>
            </a:xfrm>
          </p:grpSpPr>
          <p:sp>
            <p:nvSpPr>
              <p:cNvPr id="862" name="Google Shape;862;p11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12"/>
            <p:cNvGrpSpPr/>
            <p:nvPr/>
          </p:nvGrpSpPr>
          <p:grpSpPr>
            <a:xfrm>
              <a:off x="1834425" y="2101750"/>
              <a:ext cx="5533050" cy="1446675"/>
              <a:chOff x="1834425" y="2101750"/>
              <a:chExt cx="5533050" cy="1446675"/>
            </a:xfrm>
          </p:grpSpPr>
          <p:sp>
            <p:nvSpPr>
              <p:cNvPr id="865" name="Google Shape;865;p11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66" name="Google Shape;866;p11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67" name="Google Shape;867;p11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68" name="Google Shape;868;p11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69" name="Google Shape;869;p11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70" name="Google Shape;870;p11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71" name="Google Shape;871;p11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72" name="Google Shape;872;p11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73" name="Google Shape;873;p11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874"/>
        <p:cNvGrpSpPr/>
        <p:nvPr/>
      </p:nvGrpSpPr>
      <p:grpSpPr>
        <a:xfrm>
          <a:off x="0" y="0"/>
          <a:ext cx="0" cy="0"/>
          <a:chOff x="0" y="0"/>
          <a:chExt cx="0" cy="0"/>
        </a:xfrm>
      </p:grpSpPr>
      <p:sp>
        <p:nvSpPr>
          <p:cNvPr id="875" name="Google Shape;875;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76" name="Google Shape;876;p113"/>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877" name="Google Shape;877;p113"/>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878" name="Google Shape;878;p113"/>
          <p:cNvGrpSpPr/>
          <p:nvPr/>
        </p:nvGrpSpPr>
        <p:grpSpPr>
          <a:xfrm>
            <a:off x="7724692" y="271192"/>
            <a:ext cx="1141409" cy="237868"/>
            <a:chOff x="238125" y="2101750"/>
            <a:chExt cx="7129350" cy="1486675"/>
          </a:xfrm>
        </p:grpSpPr>
        <p:grpSp>
          <p:nvGrpSpPr>
            <p:cNvPr id="879" name="Google Shape;879;p113"/>
            <p:cNvGrpSpPr/>
            <p:nvPr/>
          </p:nvGrpSpPr>
          <p:grpSpPr>
            <a:xfrm>
              <a:off x="238125" y="2237750"/>
              <a:ext cx="1352275" cy="1350675"/>
              <a:chOff x="238125" y="2237750"/>
              <a:chExt cx="1352275" cy="1350675"/>
            </a:xfrm>
          </p:grpSpPr>
          <p:sp>
            <p:nvSpPr>
              <p:cNvPr id="880" name="Google Shape;880;p11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113"/>
            <p:cNvGrpSpPr/>
            <p:nvPr/>
          </p:nvGrpSpPr>
          <p:grpSpPr>
            <a:xfrm>
              <a:off x="1834425" y="2101750"/>
              <a:ext cx="5533050" cy="1446675"/>
              <a:chOff x="1834425" y="2101750"/>
              <a:chExt cx="5533050" cy="1446675"/>
            </a:xfrm>
          </p:grpSpPr>
          <p:sp>
            <p:nvSpPr>
              <p:cNvPr id="883" name="Google Shape;883;p11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1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1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1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1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2"/>
        <p:cNvGrpSpPr/>
        <p:nvPr/>
      </p:nvGrpSpPr>
      <p:grpSpPr>
        <a:xfrm>
          <a:off x="0" y="0"/>
          <a:ext cx="0" cy="0"/>
          <a:chOff x="0" y="0"/>
          <a:chExt cx="0" cy="0"/>
        </a:xfrm>
      </p:grpSpPr>
      <p:sp>
        <p:nvSpPr>
          <p:cNvPr id="893" name="Google Shape;893;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94" name="Google Shape;894;p114"/>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5" name="Google Shape;895;p114"/>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Font typeface="Inter"/>
              <a:buChar char="●"/>
              <a:defRPr>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896" name="Google Shape;896;p114"/>
          <p:cNvGrpSpPr/>
          <p:nvPr/>
        </p:nvGrpSpPr>
        <p:grpSpPr>
          <a:xfrm>
            <a:off x="7724692" y="271192"/>
            <a:ext cx="1141409" cy="237868"/>
            <a:chOff x="238125" y="2101750"/>
            <a:chExt cx="7129350" cy="1486675"/>
          </a:xfrm>
        </p:grpSpPr>
        <p:grpSp>
          <p:nvGrpSpPr>
            <p:cNvPr id="897" name="Google Shape;897;p114"/>
            <p:cNvGrpSpPr/>
            <p:nvPr/>
          </p:nvGrpSpPr>
          <p:grpSpPr>
            <a:xfrm>
              <a:off x="238125" y="2237750"/>
              <a:ext cx="1352275" cy="1350675"/>
              <a:chOff x="238125" y="2237750"/>
              <a:chExt cx="1352275" cy="1350675"/>
            </a:xfrm>
          </p:grpSpPr>
          <p:sp>
            <p:nvSpPr>
              <p:cNvPr id="898" name="Google Shape;898;p11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114"/>
            <p:cNvGrpSpPr/>
            <p:nvPr/>
          </p:nvGrpSpPr>
          <p:grpSpPr>
            <a:xfrm>
              <a:off x="1834425" y="2101750"/>
              <a:ext cx="5533050" cy="1446675"/>
              <a:chOff x="1834425" y="2101750"/>
              <a:chExt cx="5533050" cy="1446675"/>
            </a:xfrm>
          </p:grpSpPr>
          <p:sp>
            <p:nvSpPr>
              <p:cNvPr id="901" name="Google Shape;901;p11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1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0"/>
        <p:cNvGrpSpPr/>
        <p:nvPr/>
      </p:nvGrpSpPr>
      <p:grpSpPr>
        <a:xfrm>
          <a:off x="0" y="0"/>
          <a:ext cx="0" cy="0"/>
          <a:chOff x="0" y="0"/>
          <a:chExt cx="0" cy="0"/>
        </a:xfrm>
      </p:grpSpPr>
      <p:sp>
        <p:nvSpPr>
          <p:cNvPr id="911" name="Google Shape;911;p1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912" name="Google Shape;912;p115"/>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913" name="Google Shape;913;p115"/>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914" name="Google Shape;914;p1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915" name="Google Shape;915;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916" name="Google Shape;916;p115"/>
          <p:cNvGrpSpPr/>
          <p:nvPr/>
        </p:nvGrpSpPr>
        <p:grpSpPr>
          <a:xfrm>
            <a:off x="7724692" y="271192"/>
            <a:ext cx="1141409" cy="237868"/>
            <a:chOff x="238125" y="2101750"/>
            <a:chExt cx="7129350" cy="1486675"/>
          </a:xfrm>
        </p:grpSpPr>
        <p:grpSp>
          <p:nvGrpSpPr>
            <p:cNvPr id="917" name="Google Shape;917;p115"/>
            <p:cNvGrpSpPr/>
            <p:nvPr/>
          </p:nvGrpSpPr>
          <p:grpSpPr>
            <a:xfrm>
              <a:off x="238125" y="2237750"/>
              <a:ext cx="1352275" cy="1350675"/>
              <a:chOff x="238125" y="2237750"/>
              <a:chExt cx="1352275" cy="1350675"/>
            </a:xfrm>
          </p:grpSpPr>
          <p:sp>
            <p:nvSpPr>
              <p:cNvPr id="918" name="Google Shape;918;p11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15"/>
            <p:cNvGrpSpPr/>
            <p:nvPr/>
          </p:nvGrpSpPr>
          <p:grpSpPr>
            <a:xfrm>
              <a:off x="1834425" y="2101750"/>
              <a:ext cx="5533050" cy="1446675"/>
              <a:chOff x="1834425" y="2101750"/>
              <a:chExt cx="5533050" cy="1446675"/>
            </a:xfrm>
          </p:grpSpPr>
          <p:sp>
            <p:nvSpPr>
              <p:cNvPr id="921" name="Google Shape;921;p11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1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1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1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
        <p:cNvGrpSpPr/>
        <p:nvPr/>
      </p:nvGrpSpPr>
      <p:grpSpPr>
        <a:xfrm>
          <a:off x="0" y="0"/>
          <a:ext cx="0" cy="0"/>
          <a:chOff x="0" y="0"/>
          <a:chExt cx="0" cy="0"/>
        </a:xfrm>
      </p:grpSpPr>
      <p:sp>
        <p:nvSpPr>
          <p:cNvPr id="110" name="Google Shape;110;p13"/>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2" name="Google Shape;112;p13"/>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13" name="Google Shape;113;p13"/>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14" name="Google Shape;114;p13"/>
          <p:cNvPicPr preferRelativeResize="0"/>
          <p:nvPr/>
        </p:nvPicPr>
        <p:blipFill>
          <a:blip r:embed="rId3">
            <a:alphaModFix/>
          </a:blip>
          <a:stretch>
            <a:fillRect/>
          </a:stretch>
        </p:blipFill>
        <p:spPr>
          <a:xfrm>
            <a:off x="671701" y="3970089"/>
            <a:ext cx="2602950" cy="640324"/>
          </a:xfrm>
          <a:prstGeom prst="rect">
            <a:avLst/>
          </a:prstGeom>
          <a:noFill/>
          <a:ln>
            <a:noFill/>
          </a:ln>
        </p:spPr>
      </p:pic>
      <p:pic>
        <p:nvPicPr>
          <p:cNvPr id="115" name="Google Shape;115;p13"/>
          <p:cNvPicPr preferRelativeResize="0"/>
          <p:nvPr/>
        </p:nvPicPr>
        <p:blipFill>
          <a:blip r:embed="rId4">
            <a:alphaModFix/>
          </a:blip>
          <a:stretch>
            <a:fillRect/>
          </a:stretch>
        </p:blipFill>
        <p:spPr>
          <a:xfrm>
            <a:off x="4722050" y="2517048"/>
            <a:ext cx="4260826" cy="133152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0"/>
        <p:cNvGrpSpPr/>
        <p:nvPr/>
      </p:nvGrpSpPr>
      <p:grpSpPr>
        <a:xfrm>
          <a:off x="0" y="0"/>
          <a:ext cx="0" cy="0"/>
          <a:chOff x="0" y="0"/>
          <a:chExt cx="0" cy="0"/>
        </a:xfrm>
      </p:grpSpPr>
      <p:sp>
        <p:nvSpPr>
          <p:cNvPr id="931" name="Google Shape;931;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932" name="Google Shape;932;p116"/>
          <p:cNvGrpSpPr/>
          <p:nvPr/>
        </p:nvGrpSpPr>
        <p:grpSpPr>
          <a:xfrm>
            <a:off x="7724692" y="271192"/>
            <a:ext cx="1141409" cy="237868"/>
            <a:chOff x="238125" y="2101750"/>
            <a:chExt cx="7129350" cy="1486675"/>
          </a:xfrm>
        </p:grpSpPr>
        <p:grpSp>
          <p:nvGrpSpPr>
            <p:cNvPr id="933" name="Google Shape;933;p116"/>
            <p:cNvGrpSpPr/>
            <p:nvPr/>
          </p:nvGrpSpPr>
          <p:grpSpPr>
            <a:xfrm>
              <a:off x="238125" y="2237750"/>
              <a:ext cx="1352275" cy="1350675"/>
              <a:chOff x="238125" y="2237750"/>
              <a:chExt cx="1352275" cy="1350675"/>
            </a:xfrm>
          </p:grpSpPr>
          <p:sp>
            <p:nvSpPr>
              <p:cNvPr id="934" name="Google Shape;934;p11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116"/>
            <p:cNvGrpSpPr/>
            <p:nvPr/>
          </p:nvGrpSpPr>
          <p:grpSpPr>
            <a:xfrm>
              <a:off x="1834425" y="2101750"/>
              <a:ext cx="5533050" cy="1446675"/>
              <a:chOff x="1834425" y="2101750"/>
              <a:chExt cx="5533050" cy="1446675"/>
            </a:xfrm>
          </p:grpSpPr>
          <p:sp>
            <p:nvSpPr>
              <p:cNvPr id="937" name="Google Shape;937;p11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1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46"/>
        <p:cNvGrpSpPr/>
        <p:nvPr/>
      </p:nvGrpSpPr>
      <p:grpSpPr>
        <a:xfrm>
          <a:off x="0" y="0"/>
          <a:ext cx="0" cy="0"/>
          <a:chOff x="0" y="0"/>
          <a:chExt cx="0" cy="0"/>
        </a:xfrm>
      </p:grpSpPr>
      <p:sp>
        <p:nvSpPr>
          <p:cNvPr id="947" name="Google Shape;947;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948"/>
        <p:cNvGrpSpPr/>
        <p:nvPr/>
      </p:nvGrpSpPr>
      <p:grpSpPr>
        <a:xfrm>
          <a:off x="0" y="0"/>
          <a:ext cx="0" cy="0"/>
          <a:chOff x="0" y="0"/>
          <a:chExt cx="0" cy="0"/>
        </a:xfrm>
      </p:grpSpPr>
      <p:pic>
        <p:nvPicPr>
          <p:cNvPr id="949" name="Google Shape;949;p118"/>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rgbClr val="E12362"/>
        </a:solidFill>
        <a:effectLst/>
      </p:bgPr>
    </p:bg>
    <p:spTree>
      <p:nvGrpSpPr>
        <p:cNvPr id="1" name="Shape 950"/>
        <p:cNvGrpSpPr/>
        <p:nvPr/>
      </p:nvGrpSpPr>
      <p:grpSpPr>
        <a:xfrm>
          <a:off x="0" y="0"/>
          <a:ext cx="0" cy="0"/>
          <a:chOff x="0" y="0"/>
          <a:chExt cx="0" cy="0"/>
        </a:xfrm>
      </p:grpSpPr>
      <p:pic>
        <p:nvPicPr>
          <p:cNvPr id="951" name="Google Shape;951;p119"/>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952" name="Google Shape;952;p119"/>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953" name="Google Shape;953;p119"/>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954"/>
        <p:cNvGrpSpPr/>
        <p:nvPr/>
      </p:nvGrpSpPr>
      <p:grpSpPr>
        <a:xfrm>
          <a:off x="0" y="0"/>
          <a:ext cx="0" cy="0"/>
          <a:chOff x="0" y="0"/>
          <a:chExt cx="0" cy="0"/>
        </a:xfrm>
      </p:grpSpPr>
      <p:sp>
        <p:nvSpPr>
          <p:cNvPr id="955" name="Google Shape;955;p120"/>
          <p:cNvSpPr/>
          <p:nvPr/>
        </p:nvSpPr>
        <p:spPr>
          <a:xfrm>
            <a:off x="0" y="0"/>
            <a:ext cx="9144000" cy="3777000"/>
          </a:xfrm>
          <a:prstGeom prst="rect">
            <a:avLst/>
          </a:prstGeom>
          <a:solidFill>
            <a:srgbClr val="172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20"/>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2pPr>
            <a:lvl3pPr lvl="2"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3pPr>
            <a:lvl4pPr lvl="3"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4pPr>
            <a:lvl5pPr lvl="4"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5pPr>
            <a:lvl6pPr lvl="5"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6pPr>
            <a:lvl7pPr lvl="6"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7pPr>
            <a:lvl8pPr lvl="7"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8pPr>
            <a:lvl9pPr lvl="8" rtl="0">
              <a:spcBef>
                <a:spcPts val="0"/>
              </a:spcBef>
              <a:spcAft>
                <a:spcPts val="0"/>
              </a:spcAft>
              <a:buClr>
                <a:srgbClr val="0C9EC0"/>
              </a:buClr>
              <a:buSzPts val="6000"/>
              <a:buFont typeface="Inter"/>
              <a:buNone/>
              <a:defRPr sz="6000">
                <a:solidFill>
                  <a:srgbClr val="0C9EC0"/>
                </a:solidFill>
                <a:latin typeface="Inter"/>
                <a:ea typeface="Inter"/>
                <a:cs typeface="Inter"/>
                <a:sym typeface="Inter"/>
              </a:defRPr>
            </a:lvl9pPr>
          </a:lstStyle>
          <a:p>
            <a:endParaRPr/>
          </a:p>
        </p:txBody>
      </p:sp>
      <p:sp>
        <p:nvSpPr>
          <p:cNvPr id="957" name="Google Shape;957;p120"/>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18BFDE"/>
              </a:buClr>
              <a:buSzPts val="2400"/>
              <a:buFont typeface="Inter"/>
              <a:buNone/>
              <a:defRPr sz="2400">
                <a:solidFill>
                  <a:srgbClr val="18BFDE"/>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958" name="Google Shape;958;p120"/>
          <p:cNvGrpSpPr/>
          <p:nvPr/>
        </p:nvGrpSpPr>
        <p:grpSpPr>
          <a:xfrm>
            <a:off x="6869922" y="4285096"/>
            <a:ext cx="1678962" cy="349815"/>
            <a:chOff x="238125" y="2101750"/>
            <a:chExt cx="7129350" cy="1486675"/>
          </a:xfrm>
        </p:grpSpPr>
        <p:grpSp>
          <p:nvGrpSpPr>
            <p:cNvPr id="959" name="Google Shape;959;p120"/>
            <p:cNvGrpSpPr/>
            <p:nvPr/>
          </p:nvGrpSpPr>
          <p:grpSpPr>
            <a:xfrm>
              <a:off x="238125" y="2237750"/>
              <a:ext cx="1352275" cy="1350675"/>
              <a:chOff x="238125" y="2237750"/>
              <a:chExt cx="1352275" cy="1350675"/>
            </a:xfrm>
          </p:grpSpPr>
          <p:sp>
            <p:nvSpPr>
              <p:cNvPr id="960" name="Google Shape;960;p12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2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120"/>
            <p:cNvGrpSpPr/>
            <p:nvPr/>
          </p:nvGrpSpPr>
          <p:grpSpPr>
            <a:xfrm>
              <a:off x="1834425" y="2101750"/>
              <a:ext cx="5533050" cy="1446675"/>
              <a:chOff x="1834425" y="2101750"/>
              <a:chExt cx="5533050" cy="1446675"/>
            </a:xfrm>
          </p:grpSpPr>
          <p:sp>
            <p:nvSpPr>
              <p:cNvPr id="963" name="Google Shape;963;p12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2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2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2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2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2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2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2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2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72" name="Google Shape;972;p120" descr="AutoCorrect logo"/>
          <p:cNvPicPr preferRelativeResize="0"/>
          <p:nvPr/>
        </p:nvPicPr>
        <p:blipFill>
          <a:blip r:embed="rId2">
            <a:alphaModFix/>
          </a:blip>
          <a:stretch>
            <a:fillRect/>
          </a:stretch>
        </p:blipFill>
        <p:spPr>
          <a:xfrm>
            <a:off x="697725" y="4170450"/>
            <a:ext cx="3244602" cy="588075"/>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973"/>
        <p:cNvGrpSpPr/>
        <p:nvPr/>
      </p:nvGrpSpPr>
      <p:grpSpPr>
        <a:xfrm>
          <a:off x="0" y="0"/>
          <a:ext cx="0" cy="0"/>
          <a:chOff x="0" y="0"/>
          <a:chExt cx="0" cy="0"/>
        </a:xfrm>
      </p:grpSpPr>
      <p:sp>
        <p:nvSpPr>
          <p:cNvPr id="974" name="Google Shape;974;p121"/>
          <p:cNvSpPr txBox="1">
            <a:spLocks noGrp="1"/>
          </p:cNvSpPr>
          <p:nvPr>
            <p:ph type="sldNum" idx="12"/>
          </p:nvPr>
        </p:nvSpPr>
        <p:spPr>
          <a:xfrm>
            <a:off x="8519209"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2A3953"/>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9"/>
        <p:cNvGrpSpPr/>
        <p:nvPr/>
      </p:nvGrpSpPr>
      <p:grpSpPr>
        <a:xfrm>
          <a:off x="0" y="0"/>
          <a:ext cx="0" cy="0"/>
          <a:chOff x="0" y="0"/>
          <a:chExt cx="0" cy="0"/>
        </a:xfrm>
      </p:grpSpPr>
      <p:sp>
        <p:nvSpPr>
          <p:cNvPr id="980" name="Google Shape;980;p123"/>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23"/>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982" name="Google Shape;982;p123"/>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83" name="Google Shape;983;p123"/>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984" name="Google Shape;984;p123"/>
          <p:cNvPicPr preferRelativeResize="0"/>
          <p:nvPr/>
        </p:nvPicPr>
        <p:blipFill>
          <a:blip r:embed="rId3">
            <a:alphaModFix/>
          </a:blip>
          <a:stretch>
            <a:fillRect/>
          </a:stretch>
        </p:blipFill>
        <p:spPr>
          <a:xfrm>
            <a:off x="697725" y="4083650"/>
            <a:ext cx="2153850" cy="492150"/>
          </a:xfrm>
          <a:prstGeom prst="rect">
            <a:avLst/>
          </a:prstGeom>
          <a:noFill/>
          <a:ln>
            <a:noFill/>
          </a:ln>
        </p:spPr>
      </p:pic>
      <p:pic>
        <p:nvPicPr>
          <p:cNvPr id="985" name="Google Shape;985;p123"/>
          <p:cNvPicPr preferRelativeResize="0"/>
          <p:nvPr/>
        </p:nvPicPr>
        <p:blipFill>
          <a:blip r:embed="rId4">
            <a:alphaModFix/>
          </a:blip>
          <a:stretch>
            <a:fillRect/>
          </a:stretch>
        </p:blipFill>
        <p:spPr>
          <a:xfrm>
            <a:off x="4901265" y="1840400"/>
            <a:ext cx="3961007" cy="199962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986"/>
        <p:cNvGrpSpPr/>
        <p:nvPr/>
      </p:nvGrpSpPr>
      <p:grpSpPr>
        <a:xfrm>
          <a:off x="0" y="0"/>
          <a:ext cx="0" cy="0"/>
          <a:chOff x="0" y="0"/>
          <a:chExt cx="0" cy="0"/>
        </a:xfrm>
      </p:grpSpPr>
      <p:sp>
        <p:nvSpPr>
          <p:cNvPr id="987" name="Google Shape;987;p124"/>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24"/>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989" name="Google Shape;989;p124"/>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90" name="Google Shape;990;p124"/>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991" name="Google Shape;991;p124"/>
          <p:cNvPicPr preferRelativeResize="0"/>
          <p:nvPr/>
        </p:nvPicPr>
        <p:blipFill>
          <a:blip r:embed="rId3">
            <a:alphaModFix/>
          </a:blip>
          <a:stretch>
            <a:fillRect/>
          </a:stretch>
        </p:blipFill>
        <p:spPr>
          <a:xfrm>
            <a:off x="697725" y="4083650"/>
            <a:ext cx="2153850" cy="4921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2"/>
        <p:cNvGrpSpPr/>
        <p:nvPr/>
      </p:nvGrpSpPr>
      <p:grpSpPr>
        <a:xfrm>
          <a:off x="0" y="0"/>
          <a:ext cx="0" cy="0"/>
          <a:chOff x="0" y="0"/>
          <a:chExt cx="0" cy="0"/>
        </a:xfrm>
      </p:grpSpPr>
      <p:sp>
        <p:nvSpPr>
          <p:cNvPr id="993" name="Google Shape;993;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994" name="Google Shape;994;p125"/>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995" name="Google Shape;995;p12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996"/>
        <p:cNvGrpSpPr/>
        <p:nvPr/>
      </p:nvGrpSpPr>
      <p:grpSpPr>
        <a:xfrm>
          <a:off x="0" y="0"/>
          <a:ext cx="0" cy="0"/>
          <a:chOff x="0" y="0"/>
          <a:chExt cx="0" cy="0"/>
        </a:xfrm>
      </p:grpSpPr>
      <p:sp>
        <p:nvSpPr>
          <p:cNvPr id="997" name="Google Shape;997;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998" name="Google Shape;998;p126"/>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999" name="Google Shape;999;p12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116"/>
        <p:cNvGrpSpPr/>
        <p:nvPr/>
      </p:nvGrpSpPr>
      <p:grpSpPr>
        <a:xfrm>
          <a:off x="0" y="0"/>
          <a:ext cx="0" cy="0"/>
          <a:chOff x="0" y="0"/>
          <a:chExt cx="0" cy="0"/>
        </a:xfrm>
      </p:grpSpPr>
      <p:sp>
        <p:nvSpPr>
          <p:cNvPr id="117" name="Google Shape;117;p14"/>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9" name="Google Shape;119;p14"/>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20" name="Google Shape;120;p14"/>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21" name="Google Shape;121;p14"/>
          <p:cNvPicPr preferRelativeResize="0"/>
          <p:nvPr/>
        </p:nvPicPr>
        <p:blipFill>
          <a:blip r:embed="rId3">
            <a:alphaModFix/>
          </a:blip>
          <a:stretch>
            <a:fillRect/>
          </a:stretch>
        </p:blipFill>
        <p:spPr>
          <a:xfrm>
            <a:off x="671701" y="3970089"/>
            <a:ext cx="2602950" cy="640324"/>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1000"/>
        <p:cNvGrpSpPr/>
        <p:nvPr/>
      </p:nvGrpSpPr>
      <p:grpSpPr>
        <a:xfrm>
          <a:off x="0" y="0"/>
          <a:ext cx="0" cy="0"/>
          <a:chOff x="0" y="0"/>
          <a:chExt cx="0" cy="0"/>
        </a:xfrm>
      </p:grpSpPr>
      <p:sp>
        <p:nvSpPr>
          <p:cNvPr id="1001" name="Google Shape;1001;p12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002" name="Google Shape;1002;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003" name="Google Shape;1003;p127"/>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4"/>
        <p:cNvGrpSpPr/>
        <p:nvPr/>
      </p:nvGrpSpPr>
      <p:grpSpPr>
        <a:xfrm>
          <a:off x="0" y="0"/>
          <a:ext cx="0" cy="0"/>
          <a:chOff x="0" y="0"/>
          <a:chExt cx="0" cy="0"/>
        </a:xfrm>
      </p:grpSpPr>
      <p:sp>
        <p:nvSpPr>
          <p:cNvPr id="1005" name="Google Shape;1005;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06" name="Google Shape;1006;p128"/>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9" name="Google Shape;1009;p1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10" name="Google Shape;1010;p1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11" name="Google Shape;1011;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12" name="Google Shape;1012;p12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3"/>
        <p:cNvGrpSpPr/>
        <p:nvPr/>
      </p:nvGrpSpPr>
      <p:grpSpPr>
        <a:xfrm>
          <a:off x="0" y="0"/>
          <a:ext cx="0" cy="0"/>
          <a:chOff x="0" y="0"/>
          <a:chExt cx="0" cy="0"/>
        </a:xfrm>
      </p:grpSpPr>
      <p:sp>
        <p:nvSpPr>
          <p:cNvPr id="1014" name="Google Shape;1014;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5" name="Google Shape;1015;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16" name="Google Shape;1016;p13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7"/>
        <p:cNvGrpSpPr/>
        <p:nvPr/>
      </p:nvGrpSpPr>
      <p:grpSpPr>
        <a:xfrm>
          <a:off x="0" y="0"/>
          <a:ext cx="0" cy="0"/>
          <a:chOff x="0" y="0"/>
          <a:chExt cx="0" cy="0"/>
        </a:xfrm>
      </p:grpSpPr>
      <p:sp>
        <p:nvSpPr>
          <p:cNvPr id="1018" name="Google Shape;1018;p1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19" name="Google Shape;1019;p1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20" name="Google Shape;1020;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21" name="Google Shape;1021;p13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2"/>
        <p:cNvGrpSpPr/>
        <p:nvPr/>
      </p:nvGrpSpPr>
      <p:grpSpPr>
        <a:xfrm>
          <a:off x="0" y="0"/>
          <a:ext cx="0" cy="0"/>
          <a:chOff x="0" y="0"/>
          <a:chExt cx="0" cy="0"/>
        </a:xfrm>
      </p:grpSpPr>
      <p:sp>
        <p:nvSpPr>
          <p:cNvPr id="1023" name="Google Shape;1023;p1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24" name="Google Shape;1024;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25" name="Google Shape;1025;p13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6"/>
        <p:cNvGrpSpPr/>
        <p:nvPr/>
      </p:nvGrpSpPr>
      <p:grpSpPr>
        <a:xfrm>
          <a:off x="0" y="0"/>
          <a:ext cx="0" cy="0"/>
          <a:chOff x="0" y="0"/>
          <a:chExt cx="0" cy="0"/>
        </a:xfrm>
      </p:grpSpPr>
      <p:sp>
        <p:nvSpPr>
          <p:cNvPr id="1027" name="Google Shape;1027;p1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9" name="Google Shape;1029;p1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30" name="Google Shape;1030;p1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31" name="Google Shape;1031;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32" name="Google Shape;1032;p13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3"/>
        <p:cNvGrpSpPr/>
        <p:nvPr/>
      </p:nvGrpSpPr>
      <p:grpSpPr>
        <a:xfrm>
          <a:off x="0" y="0"/>
          <a:ext cx="0" cy="0"/>
          <a:chOff x="0" y="0"/>
          <a:chExt cx="0" cy="0"/>
        </a:xfrm>
      </p:grpSpPr>
      <p:sp>
        <p:nvSpPr>
          <p:cNvPr id="1034" name="Google Shape;1034;p1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035" name="Google Shape;1035;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36" name="Google Shape;1036;p13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7"/>
        <p:cNvGrpSpPr/>
        <p:nvPr/>
      </p:nvGrpSpPr>
      <p:grpSpPr>
        <a:xfrm>
          <a:off x="0" y="0"/>
          <a:ext cx="0" cy="0"/>
          <a:chOff x="0" y="0"/>
          <a:chExt cx="0" cy="0"/>
        </a:xfrm>
      </p:grpSpPr>
      <p:sp>
        <p:nvSpPr>
          <p:cNvPr id="1038" name="Google Shape;1038;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39" name="Google Shape;1039;p13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1040"/>
        <p:cNvGrpSpPr/>
        <p:nvPr/>
      </p:nvGrpSpPr>
      <p:grpSpPr>
        <a:xfrm>
          <a:off x="0" y="0"/>
          <a:ext cx="0" cy="0"/>
          <a:chOff x="0" y="0"/>
          <a:chExt cx="0" cy="0"/>
        </a:xfrm>
      </p:grpSpPr>
      <p:sp>
        <p:nvSpPr>
          <p:cNvPr id="1041" name="Google Shape;1041;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42" name="Google Shape;1042;p136"/>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4" name="Google Shape;124;p1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43"/>
        <p:cNvGrpSpPr/>
        <p:nvPr/>
      </p:nvGrpSpPr>
      <p:grpSpPr>
        <a:xfrm>
          <a:off x="0" y="0"/>
          <a:ext cx="0" cy="0"/>
          <a:chOff x="0" y="0"/>
          <a:chExt cx="0" cy="0"/>
        </a:xfrm>
      </p:grpSpPr>
      <p:sp>
        <p:nvSpPr>
          <p:cNvPr id="1044" name="Google Shape;1044;p1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pic>
        <p:nvPicPr>
          <p:cNvPr id="1045" name="Google Shape;1045;p13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0"/>
        <p:cNvGrpSpPr/>
        <p:nvPr/>
      </p:nvGrpSpPr>
      <p:grpSpPr>
        <a:xfrm>
          <a:off x="0" y="0"/>
          <a:ext cx="0" cy="0"/>
          <a:chOff x="0" y="0"/>
          <a:chExt cx="0" cy="0"/>
        </a:xfrm>
      </p:grpSpPr>
      <p:sp>
        <p:nvSpPr>
          <p:cNvPr id="1051" name="Google Shape;1051;p139"/>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9"/>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053" name="Google Shape;1053;p139"/>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054" name="Google Shape;1054;p139"/>
          <p:cNvPicPr preferRelativeResize="0"/>
          <p:nvPr/>
        </p:nvPicPr>
        <p:blipFill>
          <a:blip r:embed="rId2">
            <a:alphaModFix/>
          </a:blip>
          <a:stretch>
            <a:fillRect/>
          </a:stretch>
        </p:blipFill>
        <p:spPr>
          <a:xfrm>
            <a:off x="4901265" y="1840400"/>
            <a:ext cx="3961007" cy="1999625"/>
          </a:xfrm>
          <a:prstGeom prst="rect">
            <a:avLst/>
          </a:prstGeom>
          <a:noFill/>
          <a:ln>
            <a:noFill/>
          </a:ln>
        </p:spPr>
      </p:pic>
      <p:pic>
        <p:nvPicPr>
          <p:cNvPr id="1055" name="Google Shape;1055;p139"/>
          <p:cNvPicPr preferRelativeResize="0"/>
          <p:nvPr/>
        </p:nvPicPr>
        <p:blipFill>
          <a:blip r:embed="rId3">
            <a:alphaModFix/>
          </a:blip>
          <a:stretch>
            <a:fillRect/>
          </a:stretch>
        </p:blipFill>
        <p:spPr>
          <a:xfrm>
            <a:off x="698250" y="4062772"/>
            <a:ext cx="2152800" cy="533895"/>
          </a:xfrm>
          <a:prstGeom prst="rect">
            <a:avLst/>
          </a:prstGeom>
          <a:noFill/>
          <a:ln>
            <a:noFill/>
          </a:ln>
        </p:spPr>
      </p:pic>
      <p:pic>
        <p:nvPicPr>
          <p:cNvPr id="1056" name="Google Shape;1056;p139"/>
          <p:cNvPicPr preferRelativeResize="0"/>
          <p:nvPr/>
        </p:nvPicPr>
        <p:blipFill>
          <a:blip r:embed="rId4">
            <a:alphaModFix/>
          </a:blip>
          <a:stretch>
            <a:fillRect/>
          </a:stretch>
        </p:blipFill>
        <p:spPr>
          <a:xfrm>
            <a:off x="6913975" y="4142550"/>
            <a:ext cx="1526400" cy="374331"/>
          </a:xfrm>
          <a:prstGeom prst="rect">
            <a:avLst/>
          </a:prstGeom>
          <a:noFill/>
          <a:ln>
            <a:noFill/>
          </a:ln>
        </p:spPr>
      </p:pic>
      <p:pic>
        <p:nvPicPr>
          <p:cNvPr id="1057" name="Google Shape;1057;p139"/>
          <p:cNvPicPr preferRelativeResize="0"/>
          <p:nvPr/>
        </p:nvPicPr>
        <p:blipFill>
          <a:blip r:embed="rId5">
            <a:alphaModFix/>
          </a:blip>
          <a:stretch>
            <a:fillRect/>
          </a:stretch>
        </p:blipFill>
        <p:spPr>
          <a:xfrm>
            <a:off x="5992275" y="3463000"/>
            <a:ext cx="255325" cy="8067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058"/>
        <p:cNvGrpSpPr/>
        <p:nvPr/>
      </p:nvGrpSpPr>
      <p:grpSpPr>
        <a:xfrm>
          <a:off x="0" y="0"/>
          <a:ext cx="0" cy="0"/>
          <a:chOff x="0" y="0"/>
          <a:chExt cx="0" cy="0"/>
        </a:xfrm>
      </p:grpSpPr>
      <p:sp>
        <p:nvSpPr>
          <p:cNvPr id="1059" name="Google Shape;1059;p140"/>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0"/>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061" name="Google Shape;1061;p140"/>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062" name="Google Shape;1062;p140"/>
          <p:cNvPicPr preferRelativeResize="0"/>
          <p:nvPr/>
        </p:nvPicPr>
        <p:blipFill>
          <a:blip r:embed="rId2">
            <a:alphaModFix/>
          </a:blip>
          <a:stretch>
            <a:fillRect/>
          </a:stretch>
        </p:blipFill>
        <p:spPr>
          <a:xfrm>
            <a:off x="698250" y="4062772"/>
            <a:ext cx="2152800" cy="533895"/>
          </a:xfrm>
          <a:prstGeom prst="rect">
            <a:avLst/>
          </a:prstGeom>
          <a:noFill/>
          <a:ln>
            <a:noFill/>
          </a:ln>
        </p:spPr>
      </p:pic>
      <p:pic>
        <p:nvPicPr>
          <p:cNvPr id="1063" name="Google Shape;1063;p140"/>
          <p:cNvPicPr preferRelativeResize="0"/>
          <p:nvPr/>
        </p:nvPicPr>
        <p:blipFill>
          <a:blip r:embed="rId3">
            <a:alphaModFix/>
          </a:blip>
          <a:stretch>
            <a:fillRect/>
          </a:stretch>
        </p:blipFill>
        <p:spPr>
          <a:xfrm>
            <a:off x="6913975" y="4142550"/>
            <a:ext cx="1526400" cy="374331"/>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4"/>
        <p:cNvGrpSpPr/>
        <p:nvPr/>
      </p:nvGrpSpPr>
      <p:grpSpPr>
        <a:xfrm>
          <a:off x="0" y="0"/>
          <a:ext cx="0" cy="0"/>
          <a:chOff x="0" y="0"/>
          <a:chExt cx="0" cy="0"/>
        </a:xfrm>
      </p:grpSpPr>
      <p:sp>
        <p:nvSpPr>
          <p:cNvPr id="1065" name="Google Shape;1065;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66" name="Google Shape;1066;p14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pic>
        <p:nvPicPr>
          <p:cNvPr id="1067" name="Google Shape;1067;p141"/>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1068"/>
        <p:cNvGrpSpPr/>
        <p:nvPr/>
      </p:nvGrpSpPr>
      <p:grpSpPr>
        <a:xfrm>
          <a:off x="0" y="0"/>
          <a:ext cx="0" cy="0"/>
          <a:chOff x="0" y="0"/>
          <a:chExt cx="0" cy="0"/>
        </a:xfrm>
      </p:grpSpPr>
      <p:sp>
        <p:nvSpPr>
          <p:cNvPr id="1069" name="Google Shape;1069;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70" name="Google Shape;1070;p142"/>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071" name="Google Shape;1071;p14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1072"/>
        <p:cNvGrpSpPr/>
        <p:nvPr/>
      </p:nvGrpSpPr>
      <p:grpSpPr>
        <a:xfrm>
          <a:off x="0" y="0"/>
          <a:ext cx="0" cy="0"/>
          <a:chOff x="0" y="0"/>
          <a:chExt cx="0" cy="0"/>
        </a:xfrm>
      </p:grpSpPr>
      <p:sp>
        <p:nvSpPr>
          <p:cNvPr id="1073" name="Google Shape;1073;p14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074" name="Google Shape;1074;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075" name="Google Shape;1075;p143"/>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6"/>
        <p:cNvGrpSpPr/>
        <p:nvPr/>
      </p:nvGrpSpPr>
      <p:grpSpPr>
        <a:xfrm>
          <a:off x="0" y="0"/>
          <a:ext cx="0" cy="0"/>
          <a:chOff x="0" y="0"/>
          <a:chExt cx="0" cy="0"/>
        </a:xfrm>
      </p:grpSpPr>
      <p:sp>
        <p:nvSpPr>
          <p:cNvPr id="1077" name="Google Shape;1077;p1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8" name="Google Shape;1078;p1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79" name="Google Shape;1079;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80" name="Google Shape;1080;p144"/>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1"/>
        <p:cNvGrpSpPr/>
        <p:nvPr/>
      </p:nvGrpSpPr>
      <p:grpSpPr>
        <a:xfrm>
          <a:off x="0" y="0"/>
          <a:ext cx="0" cy="0"/>
          <a:chOff x="0" y="0"/>
          <a:chExt cx="0" cy="0"/>
        </a:xfrm>
      </p:grpSpPr>
      <p:sp>
        <p:nvSpPr>
          <p:cNvPr id="1082" name="Google Shape;1082;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3" name="Google Shape;1083;p1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84" name="Google Shape;1084;p1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85" name="Google Shape;1085;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86" name="Google Shape;1086;p145"/>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7"/>
        <p:cNvGrpSpPr/>
        <p:nvPr/>
      </p:nvGrpSpPr>
      <p:grpSpPr>
        <a:xfrm>
          <a:off x="0" y="0"/>
          <a:ext cx="0" cy="0"/>
          <a:chOff x="0" y="0"/>
          <a:chExt cx="0" cy="0"/>
        </a:xfrm>
      </p:grpSpPr>
      <p:sp>
        <p:nvSpPr>
          <p:cNvPr id="1088" name="Google Shape;1088;p1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9" name="Google Shape;1089;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90" name="Google Shape;1090;p146"/>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1"/>
        <p:cNvGrpSpPr/>
        <p:nvPr/>
      </p:nvGrpSpPr>
      <p:grpSpPr>
        <a:xfrm>
          <a:off x="0" y="0"/>
          <a:ext cx="0" cy="0"/>
          <a:chOff x="0" y="0"/>
          <a:chExt cx="0" cy="0"/>
        </a:xfrm>
      </p:grpSpPr>
      <p:sp>
        <p:nvSpPr>
          <p:cNvPr id="1092" name="Google Shape;1092;p1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3" name="Google Shape;1093;p14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94" name="Google Shape;1094;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95" name="Google Shape;1095;p147"/>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125"/>
        <p:cNvGrpSpPr/>
        <p:nvPr/>
      </p:nvGrpSpPr>
      <p:grpSpPr>
        <a:xfrm>
          <a:off x="0" y="0"/>
          <a:ext cx="0" cy="0"/>
          <a:chOff x="0" y="0"/>
          <a:chExt cx="0" cy="0"/>
        </a:xfrm>
      </p:grpSpPr>
      <p:sp>
        <p:nvSpPr>
          <p:cNvPr id="126" name="Google Shape;12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7" name="Google Shape;127;p1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6"/>
        <p:cNvGrpSpPr/>
        <p:nvPr/>
      </p:nvGrpSpPr>
      <p:grpSpPr>
        <a:xfrm>
          <a:off x="0" y="0"/>
          <a:ext cx="0" cy="0"/>
          <a:chOff x="0" y="0"/>
          <a:chExt cx="0" cy="0"/>
        </a:xfrm>
      </p:grpSpPr>
      <p:sp>
        <p:nvSpPr>
          <p:cNvPr id="1097" name="Google Shape;1097;p14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98" name="Google Shape;1098;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99" name="Google Shape;1099;p148"/>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0"/>
        <p:cNvGrpSpPr/>
        <p:nvPr/>
      </p:nvGrpSpPr>
      <p:grpSpPr>
        <a:xfrm>
          <a:off x="0" y="0"/>
          <a:ext cx="0" cy="0"/>
          <a:chOff x="0" y="0"/>
          <a:chExt cx="0" cy="0"/>
        </a:xfrm>
      </p:grpSpPr>
      <p:sp>
        <p:nvSpPr>
          <p:cNvPr id="1101" name="Google Shape;1101;p1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3" name="Google Shape;1103;p1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4" name="Google Shape;1104;p1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05" name="Google Shape;1105;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06" name="Google Shape;1106;p149"/>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7"/>
        <p:cNvGrpSpPr/>
        <p:nvPr/>
      </p:nvGrpSpPr>
      <p:grpSpPr>
        <a:xfrm>
          <a:off x="0" y="0"/>
          <a:ext cx="0" cy="0"/>
          <a:chOff x="0" y="0"/>
          <a:chExt cx="0" cy="0"/>
        </a:xfrm>
      </p:grpSpPr>
      <p:sp>
        <p:nvSpPr>
          <p:cNvPr id="1108" name="Google Shape;1108;p15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109" name="Google Shape;1109;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10" name="Google Shape;1110;p150"/>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1"/>
        <p:cNvGrpSpPr/>
        <p:nvPr/>
      </p:nvGrpSpPr>
      <p:grpSpPr>
        <a:xfrm>
          <a:off x="0" y="0"/>
          <a:ext cx="0" cy="0"/>
          <a:chOff x="0" y="0"/>
          <a:chExt cx="0" cy="0"/>
        </a:xfrm>
      </p:grpSpPr>
      <p:sp>
        <p:nvSpPr>
          <p:cNvPr id="1112" name="Google Shape;1112;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13" name="Google Shape;1113;p151"/>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1114"/>
        <p:cNvGrpSpPr/>
        <p:nvPr/>
      </p:nvGrpSpPr>
      <p:grpSpPr>
        <a:xfrm>
          <a:off x="0" y="0"/>
          <a:ext cx="0" cy="0"/>
          <a:chOff x="0" y="0"/>
          <a:chExt cx="0" cy="0"/>
        </a:xfrm>
      </p:grpSpPr>
      <p:sp>
        <p:nvSpPr>
          <p:cNvPr id="1115" name="Google Shape;1115;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16" name="Google Shape;1116;p152"/>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YouTube">
  <p:cSld name="Title and Content">
    <p:spTree>
      <p:nvGrpSpPr>
        <p:cNvPr id="1" name="Shape 1117"/>
        <p:cNvGrpSpPr/>
        <p:nvPr/>
      </p:nvGrpSpPr>
      <p:grpSpPr>
        <a:xfrm>
          <a:off x="0" y="0"/>
          <a:ext cx="0" cy="0"/>
          <a:chOff x="0" y="0"/>
          <a:chExt cx="0" cy="0"/>
        </a:xfrm>
      </p:grpSpPr>
      <p:sp>
        <p:nvSpPr>
          <p:cNvPr id="1118" name="Google Shape;1118;p1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pic>
        <p:nvPicPr>
          <p:cNvPr id="1119" name="Google Shape;1119;p153"/>
          <p:cNvPicPr preferRelativeResize="0"/>
          <p:nvPr/>
        </p:nvPicPr>
        <p:blipFill>
          <a:blip r:embed="rId2">
            <a:alphaModFix/>
          </a:blip>
          <a:stretch>
            <a:fillRect/>
          </a:stretch>
        </p:blipFill>
        <p:spPr>
          <a:xfrm>
            <a:off x="7584200" y="242550"/>
            <a:ext cx="1202400" cy="295134"/>
          </a:xfrm>
          <a:prstGeom prst="rect">
            <a:avLst/>
          </a:prstGeom>
          <a:noFill/>
          <a:ln>
            <a:noFill/>
          </a:ln>
        </p:spPr>
      </p:pic>
      <p:pic>
        <p:nvPicPr>
          <p:cNvPr id="1120" name="Google Shape;1120;p153"/>
          <p:cNvPicPr preferRelativeResize="0"/>
          <p:nvPr/>
        </p:nvPicPr>
        <p:blipFill>
          <a:blip r:embed="rId3">
            <a:alphaModFix/>
          </a:blip>
          <a:stretch>
            <a:fillRect/>
          </a:stretch>
        </p:blipFill>
        <p:spPr>
          <a:xfrm>
            <a:off x="1087200" y="573000"/>
            <a:ext cx="6973201" cy="612000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Gif layout">
  <p:cSld name="Title and Content_1">
    <p:spTree>
      <p:nvGrpSpPr>
        <p:cNvPr id="1" name="Shape 1121"/>
        <p:cNvGrpSpPr/>
        <p:nvPr/>
      </p:nvGrpSpPr>
      <p:grpSpPr>
        <a:xfrm>
          <a:off x="0" y="0"/>
          <a:ext cx="0" cy="0"/>
          <a:chOff x="0" y="0"/>
          <a:chExt cx="0" cy="0"/>
        </a:xfrm>
      </p:grpSpPr>
      <p:sp>
        <p:nvSpPr>
          <p:cNvPr id="1122" name="Google Shape;1122;p1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pic>
        <p:nvPicPr>
          <p:cNvPr id="1123" name="Google Shape;1123;p154"/>
          <p:cNvPicPr preferRelativeResize="0"/>
          <p:nvPr/>
        </p:nvPicPr>
        <p:blipFill>
          <a:blip r:embed="rId2">
            <a:alphaModFix/>
          </a:blip>
          <a:stretch>
            <a:fillRect/>
          </a:stretch>
        </p:blipFill>
        <p:spPr>
          <a:xfrm>
            <a:off x="7584200" y="242550"/>
            <a:ext cx="1202400" cy="295134"/>
          </a:xfrm>
          <a:prstGeom prst="rect">
            <a:avLst/>
          </a:prstGeom>
          <a:noFill/>
          <a:ln>
            <a:noFill/>
          </a:ln>
        </p:spPr>
      </p:pic>
      <p:pic>
        <p:nvPicPr>
          <p:cNvPr id="1124" name="Google Shape;1124;p154"/>
          <p:cNvPicPr preferRelativeResize="0"/>
          <p:nvPr/>
        </p:nvPicPr>
        <p:blipFill>
          <a:blip r:embed="rId3">
            <a:alphaModFix/>
          </a:blip>
          <a:stretch>
            <a:fillRect/>
          </a:stretch>
        </p:blipFill>
        <p:spPr>
          <a:xfrm>
            <a:off x="972000" y="488200"/>
            <a:ext cx="7199999" cy="612000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125"/>
        <p:cNvGrpSpPr/>
        <p:nvPr/>
      </p:nvGrpSpPr>
      <p:grpSpPr>
        <a:xfrm>
          <a:off x="0" y="0"/>
          <a:ext cx="0" cy="0"/>
          <a:chOff x="0" y="0"/>
          <a:chExt cx="0" cy="0"/>
        </a:xfrm>
      </p:grpSpPr>
      <p:sp>
        <p:nvSpPr>
          <p:cNvPr id="1126" name="Google Shape;1126;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27" name="Google Shape;1127;p155"/>
          <p:cNvPicPr preferRelativeResize="0"/>
          <p:nvPr/>
        </p:nvPicPr>
        <p:blipFill>
          <a:blip r:embed="rId2">
            <a:alphaModFix/>
          </a:blip>
          <a:stretch>
            <a:fillRect/>
          </a:stretch>
        </p:blipFill>
        <p:spPr>
          <a:xfrm>
            <a:off x="7584200" y="242550"/>
            <a:ext cx="1202400" cy="295134"/>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2"/>
        <p:cNvGrpSpPr/>
        <p:nvPr/>
      </p:nvGrpSpPr>
      <p:grpSpPr>
        <a:xfrm>
          <a:off x="0" y="0"/>
          <a:ext cx="0" cy="0"/>
          <a:chOff x="0" y="0"/>
          <a:chExt cx="0" cy="0"/>
        </a:xfrm>
      </p:grpSpPr>
      <p:sp>
        <p:nvSpPr>
          <p:cNvPr id="1133" name="Google Shape;1133;p157"/>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7"/>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35" name="Google Shape;1135;p157"/>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None/>
              <a:defRPr sz="2400">
                <a:solidFill>
                  <a:srgbClr val="444F66"/>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136" name="Google Shape;1136;p157"/>
          <p:cNvPicPr preferRelativeResize="0"/>
          <p:nvPr/>
        </p:nvPicPr>
        <p:blipFill>
          <a:blip r:embed="rId2">
            <a:alphaModFix/>
          </a:blip>
          <a:stretch>
            <a:fillRect/>
          </a:stretch>
        </p:blipFill>
        <p:spPr>
          <a:xfrm>
            <a:off x="697725" y="4271400"/>
            <a:ext cx="1771188" cy="3498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137"/>
        <p:cNvGrpSpPr/>
        <p:nvPr/>
      </p:nvGrpSpPr>
      <p:grpSpPr>
        <a:xfrm>
          <a:off x="0" y="0"/>
          <a:ext cx="0" cy="0"/>
          <a:chOff x="0" y="0"/>
          <a:chExt cx="0" cy="0"/>
        </a:xfrm>
      </p:grpSpPr>
      <p:sp>
        <p:nvSpPr>
          <p:cNvPr id="1138" name="Google Shape;1138;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39" name="Google Shape;1139;p158"/>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140" name="Google Shape;1140;p15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30" name="Google Shape;13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31" name="Google Shape;131;p17"/>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32937"/>
        </a:solidFill>
        <a:effectLst/>
      </p:bgPr>
    </p:bg>
    <p:spTree>
      <p:nvGrpSpPr>
        <p:cNvPr id="1" name="Shape 1141"/>
        <p:cNvGrpSpPr/>
        <p:nvPr/>
      </p:nvGrpSpPr>
      <p:grpSpPr>
        <a:xfrm>
          <a:off x="0" y="0"/>
          <a:ext cx="0" cy="0"/>
          <a:chOff x="0" y="0"/>
          <a:chExt cx="0" cy="0"/>
        </a:xfrm>
      </p:grpSpPr>
      <p:sp>
        <p:nvSpPr>
          <p:cNvPr id="1142" name="Google Shape;1142;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43" name="Google Shape;1143;p159"/>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144" name="Google Shape;1144;p15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1145"/>
        <p:cNvGrpSpPr/>
        <p:nvPr/>
      </p:nvGrpSpPr>
      <p:grpSpPr>
        <a:xfrm>
          <a:off x="0" y="0"/>
          <a:ext cx="0" cy="0"/>
          <a:chOff x="0" y="0"/>
          <a:chExt cx="0" cy="0"/>
        </a:xfrm>
      </p:grpSpPr>
      <p:sp>
        <p:nvSpPr>
          <p:cNvPr id="1146" name="Google Shape;1146;p16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147" name="Google Shape;1147;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148" name="Google Shape;1148;p160"/>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Divider - Teal">
  <p:cSld name="SECTION_HEADER_1_1_1">
    <p:bg>
      <p:bgPr>
        <a:solidFill>
          <a:srgbClr val="2D8086"/>
        </a:solidFill>
        <a:effectLst/>
      </p:bgPr>
    </p:bg>
    <p:spTree>
      <p:nvGrpSpPr>
        <p:cNvPr id="1" name="Shape 1149"/>
        <p:cNvGrpSpPr/>
        <p:nvPr/>
      </p:nvGrpSpPr>
      <p:grpSpPr>
        <a:xfrm>
          <a:off x="0" y="0"/>
          <a:ext cx="0" cy="0"/>
          <a:chOff x="0" y="0"/>
          <a:chExt cx="0" cy="0"/>
        </a:xfrm>
      </p:grpSpPr>
      <p:sp>
        <p:nvSpPr>
          <p:cNvPr id="1150" name="Google Shape;1150;p16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151" name="Google Shape;1151;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152" name="Google Shape;1152;p161"/>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1153"/>
        <p:cNvGrpSpPr/>
        <p:nvPr/>
      </p:nvGrpSpPr>
      <p:grpSpPr>
        <a:xfrm>
          <a:off x="0" y="0"/>
          <a:ext cx="0" cy="0"/>
          <a:chOff x="0" y="0"/>
          <a:chExt cx="0" cy="0"/>
        </a:xfrm>
      </p:grpSpPr>
      <p:sp>
        <p:nvSpPr>
          <p:cNvPr id="1154" name="Google Shape;1154;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55" name="Google Shape;1155;p162"/>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156" name="Google Shape;1156;p162"/>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57" name="Google Shape;1157;p162"/>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2D8086"/>
              </a:buClr>
              <a:buSzPts val="1400"/>
              <a:buChar char="●"/>
              <a:defRPr sz="1400"/>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8"/>
        <p:cNvGrpSpPr/>
        <p:nvPr/>
      </p:nvGrpSpPr>
      <p:grpSpPr>
        <a:xfrm>
          <a:off x="0" y="0"/>
          <a:ext cx="0" cy="0"/>
          <a:chOff x="0" y="0"/>
          <a:chExt cx="0" cy="0"/>
        </a:xfrm>
      </p:grpSpPr>
      <p:sp>
        <p:nvSpPr>
          <p:cNvPr id="1159" name="Google Shape;1159;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60" name="Google Shape;1160;p163"/>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161" name="Google Shape;1161;p163"/>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2" name="Google Shape;1162;p163"/>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3"/>
        <p:cNvGrpSpPr/>
        <p:nvPr/>
      </p:nvGrpSpPr>
      <p:grpSpPr>
        <a:xfrm>
          <a:off x="0" y="0"/>
          <a:ext cx="0" cy="0"/>
          <a:chOff x="0" y="0"/>
          <a:chExt cx="0" cy="0"/>
        </a:xfrm>
      </p:grpSpPr>
      <p:sp>
        <p:nvSpPr>
          <p:cNvPr id="1164" name="Google Shape;1164;p1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66" name="Google Shape;1166;p16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7" name="Google Shape;1167;p16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68" name="Google Shape;1168;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69" name="Google Shape;1169;p16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0"/>
        <p:cNvGrpSpPr/>
        <p:nvPr/>
      </p:nvGrpSpPr>
      <p:grpSpPr>
        <a:xfrm>
          <a:off x="0" y="0"/>
          <a:ext cx="0" cy="0"/>
          <a:chOff x="0" y="0"/>
          <a:chExt cx="0" cy="0"/>
        </a:xfrm>
      </p:grpSpPr>
      <p:sp>
        <p:nvSpPr>
          <p:cNvPr id="1171" name="Google Shape;1171;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72" name="Google Shape;1172;p16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173"/>
        <p:cNvGrpSpPr/>
        <p:nvPr/>
      </p:nvGrpSpPr>
      <p:grpSpPr>
        <a:xfrm>
          <a:off x="0" y="0"/>
          <a:ext cx="0" cy="0"/>
          <a:chOff x="0" y="0"/>
          <a:chExt cx="0" cy="0"/>
        </a:xfrm>
      </p:grpSpPr>
      <p:sp>
        <p:nvSpPr>
          <p:cNvPr id="1174" name="Google Shape;1174;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B7FF"/>
        </a:solidFill>
        <a:effectLst/>
      </p:bgPr>
    </p:bg>
    <p:spTree>
      <p:nvGrpSpPr>
        <p:cNvPr id="1" name="Shape 1175"/>
        <p:cNvGrpSpPr/>
        <p:nvPr/>
      </p:nvGrpSpPr>
      <p:grpSpPr>
        <a:xfrm>
          <a:off x="0" y="0"/>
          <a:ext cx="0" cy="0"/>
          <a:chOff x="0" y="0"/>
          <a:chExt cx="0" cy="0"/>
        </a:xfrm>
      </p:grpSpPr>
      <p:sp>
        <p:nvSpPr>
          <p:cNvPr id="1176" name="Google Shape;1176;p167"/>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177" name="Google Shape;1177;p16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82"/>
        <p:cNvGrpSpPr/>
        <p:nvPr/>
      </p:nvGrpSpPr>
      <p:grpSpPr>
        <a:xfrm>
          <a:off x="0" y="0"/>
          <a:ext cx="0" cy="0"/>
          <a:chOff x="0" y="0"/>
          <a:chExt cx="0" cy="0"/>
        </a:xfrm>
      </p:grpSpPr>
      <p:sp>
        <p:nvSpPr>
          <p:cNvPr id="1183" name="Google Shape;1183;p169"/>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9"/>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85" name="Google Shape;1185;p169"/>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186" name="Google Shape;1186;p169"/>
          <p:cNvPicPr preferRelativeResize="0"/>
          <p:nvPr/>
        </p:nvPicPr>
        <p:blipFill>
          <a:blip r:embed="rId2">
            <a:alphaModFix/>
          </a:blip>
          <a:stretch>
            <a:fillRect/>
          </a:stretch>
        </p:blipFill>
        <p:spPr>
          <a:xfrm>
            <a:off x="4901265" y="1840400"/>
            <a:ext cx="3961007" cy="1999625"/>
          </a:xfrm>
          <a:prstGeom prst="rect">
            <a:avLst/>
          </a:prstGeom>
          <a:noFill/>
          <a:ln>
            <a:noFill/>
          </a:ln>
        </p:spPr>
      </p:pic>
      <p:pic>
        <p:nvPicPr>
          <p:cNvPr id="1187" name="Google Shape;1187;p169"/>
          <p:cNvPicPr preferRelativeResize="0"/>
          <p:nvPr/>
        </p:nvPicPr>
        <p:blipFill>
          <a:blip r:embed="rId3">
            <a:alphaModFix/>
          </a:blip>
          <a:stretch>
            <a:fillRect/>
          </a:stretch>
        </p:blipFill>
        <p:spPr>
          <a:xfrm>
            <a:off x="671700" y="4023725"/>
            <a:ext cx="2454120" cy="612000"/>
          </a:xfrm>
          <a:prstGeom prst="rect">
            <a:avLst/>
          </a:prstGeom>
          <a:noFill/>
          <a:ln>
            <a:noFill/>
          </a:ln>
        </p:spPr>
      </p:pic>
      <p:grpSp>
        <p:nvGrpSpPr>
          <p:cNvPr id="1188" name="Google Shape;1188;p169"/>
          <p:cNvGrpSpPr/>
          <p:nvPr/>
        </p:nvGrpSpPr>
        <p:grpSpPr>
          <a:xfrm>
            <a:off x="6970514" y="4170503"/>
            <a:ext cx="1527820" cy="318446"/>
            <a:chOff x="238125" y="2101750"/>
            <a:chExt cx="7129350" cy="1486675"/>
          </a:xfrm>
        </p:grpSpPr>
        <p:grpSp>
          <p:nvGrpSpPr>
            <p:cNvPr id="1189" name="Google Shape;1189;p169"/>
            <p:cNvGrpSpPr/>
            <p:nvPr/>
          </p:nvGrpSpPr>
          <p:grpSpPr>
            <a:xfrm>
              <a:off x="238125" y="2237750"/>
              <a:ext cx="1352275" cy="1350675"/>
              <a:chOff x="238125" y="2237750"/>
              <a:chExt cx="1352275" cy="1350675"/>
            </a:xfrm>
          </p:grpSpPr>
          <p:sp>
            <p:nvSpPr>
              <p:cNvPr id="1190" name="Google Shape;1190;p16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169"/>
            <p:cNvGrpSpPr/>
            <p:nvPr/>
          </p:nvGrpSpPr>
          <p:grpSpPr>
            <a:xfrm>
              <a:off x="1834425" y="2101750"/>
              <a:ext cx="5533050" cy="1446675"/>
              <a:chOff x="1834425" y="2101750"/>
              <a:chExt cx="5533050" cy="1446675"/>
            </a:xfrm>
          </p:grpSpPr>
          <p:sp>
            <p:nvSpPr>
              <p:cNvPr id="1193" name="Google Shape;1193;p16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5" name="Google Shape;13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202"/>
        <p:cNvGrpSpPr/>
        <p:nvPr/>
      </p:nvGrpSpPr>
      <p:grpSpPr>
        <a:xfrm>
          <a:off x="0" y="0"/>
          <a:ext cx="0" cy="0"/>
          <a:chOff x="0" y="0"/>
          <a:chExt cx="0" cy="0"/>
        </a:xfrm>
      </p:grpSpPr>
      <p:sp>
        <p:nvSpPr>
          <p:cNvPr id="1203" name="Google Shape;1203;p170"/>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0"/>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205" name="Google Shape;1205;p170"/>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rtl="0">
              <a:lnSpc>
                <a:spcPct val="100000"/>
              </a:lnSpc>
              <a:spcBef>
                <a:spcPts val="0"/>
              </a:spcBef>
              <a:spcAft>
                <a:spcPts val="0"/>
              </a:spcAft>
              <a:buSzPts val="2800"/>
              <a:buFont typeface="Inter"/>
              <a:buNone/>
              <a:defRPr sz="2800">
                <a:latin typeface="Inter"/>
                <a:ea typeface="Inter"/>
                <a:cs typeface="Inter"/>
                <a:sym typeface="Inter"/>
              </a:defRPr>
            </a:lvl2pPr>
            <a:lvl3pPr lvl="2" algn="ctr" rtl="0">
              <a:lnSpc>
                <a:spcPct val="100000"/>
              </a:lnSpc>
              <a:spcBef>
                <a:spcPts val="0"/>
              </a:spcBef>
              <a:spcAft>
                <a:spcPts val="0"/>
              </a:spcAft>
              <a:buSzPts val="2800"/>
              <a:buFont typeface="Inter"/>
              <a:buNone/>
              <a:defRPr sz="2800">
                <a:latin typeface="Inter"/>
                <a:ea typeface="Inter"/>
                <a:cs typeface="Inter"/>
                <a:sym typeface="Inter"/>
              </a:defRPr>
            </a:lvl3pPr>
            <a:lvl4pPr lvl="3" algn="ctr" rtl="0">
              <a:lnSpc>
                <a:spcPct val="100000"/>
              </a:lnSpc>
              <a:spcBef>
                <a:spcPts val="0"/>
              </a:spcBef>
              <a:spcAft>
                <a:spcPts val="0"/>
              </a:spcAft>
              <a:buSzPts val="2800"/>
              <a:buFont typeface="Inter"/>
              <a:buNone/>
              <a:defRPr sz="2800">
                <a:latin typeface="Inter"/>
                <a:ea typeface="Inter"/>
                <a:cs typeface="Inter"/>
                <a:sym typeface="Inter"/>
              </a:defRPr>
            </a:lvl4pPr>
            <a:lvl5pPr lvl="4" algn="ctr" rtl="0">
              <a:lnSpc>
                <a:spcPct val="100000"/>
              </a:lnSpc>
              <a:spcBef>
                <a:spcPts val="0"/>
              </a:spcBef>
              <a:spcAft>
                <a:spcPts val="0"/>
              </a:spcAft>
              <a:buSzPts val="2800"/>
              <a:buFont typeface="Inter"/>
              <a:buNone/>
              <a:defRPr sz="2800">
                <a:latin typeface="Inter"/>
                <a:ea typeface="Inter"/>
                <a:cs typeface="Inter"/>
                <a:sym typeface="Inter"/>
              </a:defRPr>
            </a:lvl5pPr>
            <a:lvl6pPr lvl="5" algn="ctr" rtl="0">
              <a:lnSpc>
                <a:spcPct val="100000"/>
              </a:lnSpc>
              <a:spcBef>
                <a:spcPts val="0"/>
              </a:spcBef>
              <a:spcAft>
                <a:spcPts val="0"/>
              </a:spcAft>
              <a:buSzPts val="2800"/>
              <a:buFont typeface="Inter"/>
              <a:buNone/>
              <a:defRPr sz="2800">
                <a:latin typeface="Inter"/>
                <a:ea typeface="Inter"/>
                <a:cs typeface="Inter"/>
                <a:sym typeface="Inter"/>
              </a:defRPr>
            </a:lvl6pPr>
            <a:lvl7pPr lvl="6" algn="ctr" rtl="0">
              <a:lnSpc>
                <a:spcPct val="100000"/>
              </a:lnSpc>
              <a:spcBef>
                <a:spcPts val="0"/>
              </a:spcBef>
              <a:spcAft>
                <a:spcPts val="0"/>
              </a:spcAft>
              <a:buSzPts val="2800"/>
              <a:buFont typeface="Inter"/>
              <a:buNone/>
              <a:defRPr sz="2800">
                <a:latin typeface="Inter"/>
                <a:ea typeface="Inter"/>
                <a:cs typeface="Inter"/>
                <a:sym typeface="Inter"/>
              </a:defRPr>
            </a:lvl7pPr>
            <a:lvl8pPr lvl="7" algn="ctr" rtl="0">
              <a:lnSpc>
                <a:spcPct val="100000"/>
              </a:lnSpc>
              <a:spcBef>
                <a:spcPts val="0"/>
              </a:spcBef>
              <a:spcAft>
                <a:spcPts val="0"/>
              </a:spcAft>
              <a:buSzPts val="2800"/>
              <a:buFont typeface="Inter"/>
              <a:buNone/>
              <a:defRPr sz="2800">
                <a:latin typeface="Inter"/>
                <a:ea typeface="Inter"/>
                <a:cs typeface="Inter"/>
                <a:sym typeface="Inter"/>
              </a:defRPr>
            </a:lvl8pPr>
            <a:lvl9pPr lvl="8" algn="ctr" rtl="0">
              <a:lnSpc>
                <a:spcPct val="100000"/>
              </a:lnSpc>
              <a:spcBef>
                <a:spcPts val="0"/>
              </a:spcBef>
              <a:spcAft>
                <a:spcPts val="0"/>
              </a:spcAft>
              <a:buSzPts val="2800"/>
              <a:buFont typeface="Inter"/>
              <a:buNone/>
              <a:defRPr sz="2800">
                <a:latin typeface="Inter"/>
                <a:ea typeface="Inter"/>
                <a:cs typeface="Inter"/>
                <a:sym typeface="Inter"/>
              </a:defRPr>
            </a:lvl9pPr>
          </a:lstStyle>
          <a:p>
            <a:endParaRPr/>
          </a:p>
        </p:txBody>
      </p:sp>
      <p:grpSp>
        <p:nvGrpSpPr>
          <p:cNvPr id="1206" name="Google Shape;1206;p170"/>
          <p:cNvGrpSpPr/>
          <p:nvPr/>
        </p:nvGrpSpPr>
        <p:grpSpPr>
          <a:xfrm>
            <a:off x="6970514" y="4170503"/>
            <a:ext cx="1527820" cy="318446"/>
            <a:chOff x="238125" y="2101750"/>
            <a:chExt cx="7129350" cy="1486675"/>
          </a:xfrm>
        </p:grpSpPr>
        <p:grpSp>
          <p:nvGrpSpPr>
            <p:cNvPr id="1207" name="Google Shape;1207;p170"/>
            <p:cNvGrpSpPr/>
            <p:nvPr/>
          </p:nvGrpSpPr>
          <p:grpSpPr>
            <a:xfrm>
              <a:off x="238125" y="2237750"/>
              <a:ext cx="1352275" cy="1350675"/>
              <a:chOff x="238125" y="2237750"/>
              <a:chExt cx="1352275" cy="1350675"/>
            </a:xfrm>
          </p:grpSpPr>
          <p:sp>
            <p:nvSpPr>
              <p:cNvPr id="1208" name="Google Shape;1208;p17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7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70"/>
            <p:cNvGrpSpPr/>
            <p:nvPr/>
          </p:nvGrpSpPr>
          <p:grpSpPr>
            <a:xfrm>
              <a:off x="1834425" y="2101750"/>
              <a:ext cx="5533050" cy="1446675"/>
              <a:chOff x="1834425" y="2101750"/>
              <a:chExt cx="5533050" cy="1446675"/>
            </a:xfrm>
          </p:grpSpPr>
          <p:sp>
            <p:nvSpPr>
              <p:cNvPr id="1211" name="Google Shape;1211;p17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7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7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7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7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7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7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7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20" name="Google Shape;1220;p170"/>
          <p:cNvPicPr preferRelativeResize="0"/>
          <p:nvPr/>
        </p:nvPicPr>
        <p:blipFill>
          <a:blip r:embed="rId2">
            <a:alphaModFix/>
          </a:blip>
          <a:stretch>
            <a:fillRect/>
          </a:stretch>
        </p:blipFill>
        <p:spPr>
          <a:xfrm>
            <a:off x="671700" y="4023725"/>
            <a:ext cx="2454120" cy="6120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1"/>
        <p:cNvGrpSpPr/>
        <p:nvPr/>
      </p:nvGrpSpPr>
      <p:grpSpPr>
        <a:xfrm>
          <a:off x="0" y="0"/>
          <a:ext cx="0" cy="0"/>
          <a:chOff x="0" y="0"/>
          <a:chExt cx="0" cy="0"/>
        </a:xfrm>
      </p:grpSpPr>
      <p:sp>
        <p:nvSpPr>
          <p:cNvPr id="1222" name="Google Shape;1222;p1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23" name="Google Shape;1223;p17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grpSp>
        <p:nvGrpSpPr>
          <p:cNvPr id="1224" name="Google Shape;1224;p171"/>
          <p:cNvGrpSpPr/>
          <p:nvPr/>
        </p:nvGrpSpPr>
        <p:grpSpPr>
          <a:xfrm>
            <a:off x="7724692" y="271192"/>
            <a:ext cx="1141409" cy="237868"/>
            <a:chOff x="238125" y="2101750"/>
            <a:chExt cx="7129350" cy="1486675"/>
          </a:xfrm>
        </p:grpSpPr>
        <p:grpSp>
          <p:nvGrpSpPr>
            <p:cNvPr id="1225" name="Google Shape;1225;p171"/>
            <p:cNvGrpSpPr/>
            <p:nvPr/>
          </p:nvGrpSpPr>
          <p:grpSpPr>
            <a:xfrm>
              <a:off x="238125" y="2237750"/>
              <a:ext cx="1352275" cy="1350675"/>
              <a:chOff x="238125" y="2237750"/>
              <a:chExt cx="1352275" cy="1350675"/>
            </a:xfrm>
          </p:grpSpPr>
          <p:sp>
            <p:nvSpPr>
              <p:cNvPr id="1226" name="Google Shape;1226;p17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7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171"/>
            <p:cNvGrpSpPr/>
            <p:nvPr/>
          </p:nvGrpSpPr>
          <p:grpSpPr>
            <a:xfrm>
              <a:off x="1834425" y="2101750"/>
              <a:ext cx="5533050" cy="1446675"/>
              <a:chOff x="1834425" y="2101750"/>
              <a:chExt cx="5533050" cy="1446675"/>
            </a:xfrm>
          </p:grpSpPr>
          <p:sp>
            <p:nvSpPr>
              <p:cNvPr id="1229" name="Google Shape;1229;p17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7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7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7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7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7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7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7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7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2A3953"/>
        </a:solidFill>
        <a:effectLst/>
      </p:bgPr>
    </p:bg>
    <p:spTree>
      <p:nvGrpSpPr>
        <p:cNvPr id="1" name="Shape 1238"/>
        <p:cNvGrpSpPr/>
        <p:nvPr/>
      </p:nvGrpSpPr>
      <p:grpSpPr>
        <a:xfrm>
          <a:off x="0" y="0"/>
          <a:ext cx="0" cy="0"/>
          <a:chOff x="0" y="0"/>
          <a:chExt cx="0" cy="0"/>
        </a:xfrm>
      </p:grpSpPr>
      <p:sp>
        <p:nvSpPr>
          <p:cNvPr id="1239" name="Google Shape;1239;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40" name="Google Shape;1240;p17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grpSp>
        <p:nvGrpSpPr>
          <p:cNvPr id="1241" name="Google Shape;1241;p172"/>
          <p:cNvGrpSpPr/>
          <p:nvPr/>
        </p:nvGrpSpPr>
        <p:grpSpPr>
          <a:xfrm>
            <a:off x="7724692" y="271192"/>
            <a:ext cx="1141409" cy="237868"/>
            <a:chOff x="238125" y="2101750"/>
            <a:chExt cx="7129350" cy="1486675"/>
          </a:xfrm>
        </p:grpSpPr>
        <p:grpSp>
          <p:nvGrpSpPr>
            <p:cNvPr id="1242" name="Google Shape;1242;p172"/>
            <p:cNvGrpSpPr/>
            <p:nvPr/>
          </p:nvGrpSpPr>
          <p:grpSpPr>
            <a:xfrm>
              <a:off x="238125" y="2237750"/>
              <a:ext cx="1352275" cy="1350675"/>
              <a:chOff x="238125" y="2237750"/>
              <a:chExt cx="1352275" cy="1350675"/>
            </a:xfrm>
          </p:grpSpPr>
          <p:sp>
            <p:nvSpPr>
              <p:cNvPr id="1243" name="Google Shape;1243;p17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7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172"/>
            <p:cNvGrpSpPr/>
            <p:nvPr/>
          </p:nvGrpSpPr>
          <p:grpSpPr>
            <a:xfrm>
              <a:off x="1834425" y="2101750"/>
              <a:ext cx="5533050" cy="1446675"/>
              <a:chOff x="1834425" y="2101750"/>
              <a:chExt cx="5533050" cy="1446675"/>
            </a:xfrm>
          </p:grpSpPr>
          <p:sp>
            <p:nvSpPr>
              <p:cNvPr id="1246" name="Google Shape;1246;p17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7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7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7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7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7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7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7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7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1255"/>
        <p:cNvGrpSpPr/>
        <p:nvPr/>
      </p:nvGrpSpPr>
      <p:grpSpPr>
        <a:xfrm>
          <a:off x="0" y="0"/>
          <a:ext cx="0" cy="0"/>
          <a:chOff x="0" y="0"/>
          <a:chExt cx="0" cy="0"/>
        </a:xfrm>
      </p:grpSpPr>
      <p:sp>
        <p:nvSpPr>
          <p:cNvPr id="1256" name="Google Shape;1256;p17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257" name="Google Shape;1257;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258" name="Google Shape;1258;p173"/>
          <p:cNvGrpSpPr/>
          <p:nvPr/>
        </p:nvGrpSpPr>
        <p:grpSpPr>
          <a:xfrm>
            <a:off x="7724692" y="271192"/>
            <a:ext cx="1141409" cy="237868"/>
            <a:chOff x="238125" y="2101750"/>
            <a:chExt cx="7129350" cy="1486675"/>
          </a:xfrm>
        </p:grpSpPr>
        <p:grpSp>
          <p:nvGrpSpPr>
            <p:cNvPr id="1259" name="Google Shape;1259;p173"/>
            <p:cNvGrpSpPr/>
            <p:nvPr/>
          </p:nvGrpSpPr>
          <p:grpSpPr>
            <a:xfrm>
              <a:off x="238125" y="2237750"/>
              <a:ext cx="1352275" cy="1350675"/>
              <a:chOff x="238125" y="2237750"/>
              <a:chExt cx="1352275" cy="1350675"/>
            </a:xfrm>
          </p:grpSpPr>
          <p:sp>
            <p:nvSpPr>
              <p:cNvPr id="1260" name="Google Shape;1260;p17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7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173"/>
            <p:cNvGrpSpPr/>
            <p:nvPr/>
          </p:nvGrpSpPr>
          <p:grpSpPr>
            <a:xfrm>
              <a:off x="1834425" y="2101750"/>
              <a:ext cx="5533050" cy="1446675"/>
              <a:chOff x="1834425" y="2101750"/>
              <a:chExt cx="5533050" cy="1446675"/>
            </a:xfrm>
          </p:grpSpPr>
          <p:sp>
            <p:nvSpPr>
              <p:cNvPr id="1263" name="Google Shape;1263;p17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4" name="Google Shape;1264;p17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5" name="Google Shape;1265;p17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6" name="Google Shape;1266;p17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7" name="Google Shape;1267;p17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8" name="Google Shape;1268;p17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9" name="Google Shape;1269;p17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70" name="Google Shape;1270;p17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71" name="Google Shape;1271;p17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2"/>
        <p:cNvGrpSpPr/>
        <p:nvPr/>
      </p:nvGrpSpPr>
      <p:grpSpPr>
        <a:xfrm>
          <a:off x="0" y="0"/>
          <a:ext cx="0" cy="0"/>
          <a:chOff x="0" y="0"/>
          <a:chExt cx="0" cy="0"/>
        </a:xfrm>
      </p:grpSpPr>
      <p:sp>
        <p:nvSpPr>
          <p:cNvPr id="1273" name="Google Shape;1273;p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4" name="Google Shape;1274;p1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1275" name="Google Shape;1275;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76" name="Google Shape;1276;p174"/>
          <p:cNvGrpSpPr/>
          <p:nvPr/>
        </p:nvGrpSpPr>
        <p:grpSpPr>
          <a:xfrm>
            <a:off x="7724692" y="271192"/>
            <a:ext cx="1141409" cy="237868"/>
            <a:chOff x="238125" y="2101750"/>
            <a:chExt cx="7129350" cy="1486675"/>
          </a:xfrm>
        </p:grpSpPr>
        <p:grpSp>
          <p:nvGrpSpPr>
            <p:cNvPr id="1277" name="Google Shape;1277;p174"/>
            <p:cNvGrpSpPr/>
            <p:nvPr/>
          </p:nvGrpSpPr>
          <p:grpSpPr>
            <a:xfrm>
              <a:off x="238125" y="2237750"/>
              <a:ext cx="1352275" cy="1350675"/>
              <a:chOff x="238125" y="2237750"/>
              <a:chExt cx="1352275" cy="1350675"/>
            </a:xfrm>
          </p:grpSpPr>
          <p:sp>
            <p:nvSpPr>
              <p:cNvPr id="1278" name="Google Shape;1278;p17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7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74"/>
            <p:cNvGrpSpPr/>
            <p:nvPr/>
          </p:nvGrpSpPr>
          <p:grpSpPr>
            <a:xfrm>
              <a:off x="1834425" y="2101750"/>
              <a:ext cx="5533050" cy="1446675"/>
              <a:chOff x="1834425" y="2101750"/>
              <a:chExt cx="5533050" cy="1446675"/>
            </a:xfrm>
          </p:grpSpPr>
          <p:sp>
            <p:nvSpPr>
              <p:cNvPr id="1281" name="Google Shape;1281;p17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90"/>
        <p:cNvGrpSpPr/>
        <p:nvPr/>
      </p:nvGrpSpPr>
      <p:grpSpPr>
        <a:xfrm>
          <a:off x="0" y="0"/>
          <a:ext cx="0" cy="0"/>
          <a:chOff x="0" y="0"/>
          <a:chExt cx="0" cy="0"/>
        </a:xfrm>
      </p:grpSpPr>
      <p:sp>
        <p:nvSpPr>
          <p:cNvPr id="1291" name="Google Shape;1291;p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Font typeface="Plus Jakarta Sans"/>
              <a:buNone/>
              <a:defRPr>
                <a:latin typeface="Plus Jakarta Sans"/>
                <a:ea typeface="Plus Jakarta Sans"/>
                <a:cs typeface="Plus Jakarta Sans"/>
                <a:sym typeface="Plus Jakarta Sans"/>
              </a:defRPr>
            </a:lvl2pPr>
            <a:lvl3pPr lvl="2" rtl="0">
              <a:spcBef>
                <a:spcPts val="0"/>
              </a:spcBef>
              <a:spcAft>
                <a:spcPts val="0"/>
              </a:spcAft>
              <a:buSzPts val="2800"/>
              <a:buFont typeface="Plus Jakarta Sans"/>
              <a:buNone/>
              <a:defRPr>
                <a:latin typeface="Plus Jakarta Sans"/>
                <a:ea typeface="Plus Jakarta Sans"/>
                <a:cs typeface="Plus Jakarta Sans"/>
                <a:sym typeface="Plus Jakarta Sans"/>
              </a:defRPr>
            </a:lvl3pPr>
            <a:lvl4pPr lvl="3" rtl="0">
              <a:spcBef>
                <a:spcPts val="0"/>
              </a:spcBef>
              <a:spcAft>
                <a:spcPts val="0"/>
              </a:spcAft>
              <a:buSzPts val="2800"/>
              <a:buFont typeface="Plus Jakarta Sans"/>
              <a:buNone/>
              <a:defRPr>
                <a:latin typeface="Plus Jakarta Sans"/>
                <a:ea typeface="Plus Jakarta Sans"/>
                <a:cs typeface="Plus Jakarta Sans"/>
                <a:sym typeface="Plus Jakarta Sans"/>
              </a:defRPr>
            </a:lvl4pPr>
            <a:lvl5pPr lvl="4" rtl="0">
              <a:spcBef>
                <a:spcPts val="0"/>
              </a:spcBef>
              <a:spcAft>
                <a:spcPts val="0"/>
              </a:spcAft>
              <a:buSzPts val="2800"/>
              <a:buFont typeface="Plus Jakarta Sans"/>
              <a:buNone/>
              <a:defRPr>
                <a:latin typeface="Plus Jakarta Sans"/>
                <a:ea typeface="Plus Jakarta Sans"/>
                <a:cs typeface="Plus Jakarta Sans"/>
                <a:sym typeface="Plus Jakarta Sans"/>
              </a:defRPr>
            </a:lvl5pPr>
            <a:lvl6pPr lvl="5" rtl="0">
              <a:spcBef>
                <a:spcPts val="0"/>
              </a:spcBef>
              <a:spcAft>
                <a:spcPts val="0"/>
              </a:spcAft>
              <a:buSzPts val="2800"/>
              <a:buFont typeface="Plus Jakarta Sans"/>
              <a:buNone/>
              <a:defRPr>
                <a:latin typeface="Plus Jakarta Sans"/>
                <a:ea typeface="Plus Jakarta Sans"/>
                <a:cs typeface="Plus Jakarta Sans"/>
                <a:sym typeface="Plus Jakarta Sans"/>
              </a:defRPr>
            </a:lvl6pPr>
            <a:lvl7pPr lvl="6" rtl="0">
              <a:spcBef>
                <a:spcPts val="0"/>
              </a:spcBef>
              <a:spcAft>
                <a:spcPts val="0"/>
              </a:spcAft>
              <a:buSzPts val="2800"/>
              <a:buFont typeface="Plus Jakarta Sans"/>
              <a:buNone/>
              <a:defRPr>
                <a:latin typeface="Plus Jakarta Sans"/>
                <a:ea typeface="Plus Jakarta Sans"/>
                <a:cs typeface="Plus Jakarta Sans"/>
                <a:sym typeface="Plus Jakarta Sans"/>
              </a:defRPr>
            </a:lvl7pPr>
            <a:lvl8pPr lvl="7" rtl="0">
              <a:spcBef>
                <a:spcPts val="0"/>
              </a:spcBef>
              <a:spcAft>
                <a:spcPts val="0"/>
              </a:spcAft>
              <a:buSzPts val="2800"/>
              <a:buFont typeface="Plus Jakarta Sans"/>
              <a:buNone/>
              <a:defRPr>
                <a:latin typeface="Plus Jakarta Sans"/>
                <a:ea typeface="Plus Jakarta Sans"/>
                <a:cs typeface="Plus Jakarta Sans"/>
                <a:sym typeface="Plus Jakarta Sans"/>
              </a:defRPr>
            </a:lvl8pPr>
            <a:lvl9pPr lvl="8" rtl="0">
              <a:spcBef>
                <a:spcPts val="0"/>
              </a:spcBef>
              <a:spcAft>
                <a:spcPts val="0"/>
              </a:spcAft>
              <a:buSzPts val="2800"/>
              <a:buFont typeface="Plus Jakarta Sans"/>
              <a:buNone/>
              <a:defRPr>
                <a:latin typeface="Plus Jakarta Sans"/>
                <a:ea typeface="Plus Jakarta Sans"/>
                <a:cs typeface="Plus Jakarta Sans"/>
                <a:sym typeface="Plus Jakarta Sans"/>
              </a:defRPr>
            </a:lvl9pPr>
          </a:lstStyle>
          <a:p>
            <a:endParaRPr/>
          </a:p>
        </p:txBody>
      </p:sp>
      <p:sp>
        <p:nvSpPr>
          <p:cNvPr id="1292" name="Google Shape;1292;p17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304800" rtl="0">
              <a:spcBef>
                <a:spcPts val="0"/>
              </a:spcBef>
              <a:spcAft>
                <a:spcPts val="0"/>
              </a:spcAft>
              <a:buSzPts val="1200"/>
              <a:buFont typeface="Inter"/>
              <a:buChar char="○"/>
              <a:defRPr sz="1200">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1293" name="Google Shape;1293;p17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304800" rtl="0">
              <a:spcBef>
                <a:spcPts val="0"/>
              </a:spcBef>
              <a:spcAft>
                <a:spcPts val="0"/>
              </a:spcAft>
              <a:buSzPts val="1200"/>
              <a:buFont typeface="Inter"/>
              <a:buChar char="○"/>
              <a:defRPr sz="1200">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1294" name="Google Shape;1294;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95" name="Google Shape;1295;p175"/>
          <p:cNvGrpSpPr/>
          <p:nvPr/>
        </p:nvGrpSpPr>
        <p:grpSpPr>
          <a:xfrm>
            <a:off x="7724692" y="271192"/>
            <a:ext cx="1141409" cy="237868"/>
            <a:chOff x="238125" y="2101750"/>
            <a:chExt cx="7129350" cy="1486675"/>
          </a:xfrm>
        </p:grpSpPr>
        <p:grpSp>
          <p:nvGrpSpPr>
            <p:cNvPr id="1296" name="Google Shape;1296;p175"/>
            <p:cNvGrpSpPr/>
            <p:nvPr/>
          </p:nvGrpSpPr>
          <p:grpSpPr>
            <a:xfrm>
              <a:off x="238125" y="2237750"/>
              <a:ext cx="1352275" cy="1350675"/>
              <a:chOff x="238125" y="2237750"/>
              <a:chExt cx="1352275" cy="1350675"/>
            </a:xfrm>
          </p:grpSpPr>
          <p:sp>
            <p:nvSpPr>
              <p:cNvPr id="1297" name="Google Shape;1297;p17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75"/>
            <p:cNvGrpSpPr/>
            <p:nvPr/>
          </p:nvGrpSpPr>
          <p:grpSpPr>
            <a:xfrm>
              <a:off x="1834425" y="2101750"/>
              <a:ext cx="5533050" cy="1446675"/>
              <a:chOff x="1834425" y="2101750"/>
              <a:chExt cx="5533050" cy="1446675"/>
            </a:xfrm>
          </p:grpSpPr>
          <p:sp>
            <p:nvSpPr>
              <p:cNvPr id="1300" name="Google Shape;1300;p17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9"/>
        <p:cNvGrpSpPr/>
        <p:nvPr/>
      </p:nvGrpSpPr>
      <p:grpSpPr>
        <a:xfrm>
          <a:off x="0" y="0"/>
          <a:ext cx="0" cy="0"/>
          <a:chOff x="0" y="0"/>
          <a:chExt cx="0" cy="0"/>
        </a:xfrm>
      </p:grpSpPr>
      <p:sp>
        <p:nvSpPr>
          <p:cNvPr id="1310" name="Google Shape;1310;p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1" name="Google Shape;1311;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12" name="Google Shape;1312;p176"/>
          <p:cNvGrpSpPr/>
          <p:nvPr/>
        </p:nvGrpSpPr>
        <p:grpSpPr>
          <a:xfrm>
            <a:off x="7724692" y="271192"/>
            <a:ext cx="1141409" cy="237868"/>
            <a:chOff x="238125" y="2101750"/>
            <a:chExt cx="7129350" cy="1486675"/>
          </a:xfrm>
        </p:grpSpPr>
        <p:grpSp>
          <p:nvGrpSpPr>
            <p:cNvPr id="1313" name="Google Shape;1313;p176"/>
            <p:cNvGrpSpPr/>
            <p:nvPr/>
          </p:nvGrpSpPr>
          <p:grpSpPr>
            <a:xfrm>
              <a:off x="238125" y="2237750"/>
              <a:ext cx="1352275" cy="1350675"/>
              <a:chOff x="238125" y="2237750"/>
              <a:chExt cx="1352275" cy="1350675"/>
            </a:xfrm>
          </p:grpSpPr>
          <p:sp>
            <p:nvSpPr>
              <p:cNvPr id="1314" name="Google Shape;1314;p17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76"/>
            <p:cNvGrpSpPr/>
            <p:nvPr/>
          </p:nvGrpSpPr>
          <p:grpSpPr>
            <a:xfrm>
              <a:off x="1834425" y="2101750"/>
              <a:ext cx="5533050" cy="1446675"/>
              <a:chOff x="1834425" y="2101750"/>
              <a:chExt cx="5533050" cy="1446675"/>
            </a:xfrm>
          </p:grpSpPr>
          <p:sp>
            <p:nvSpPr>
              <p:cNvPr id="1317" name="Google Shape;1317;p17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6"/>
        <p:cNvGrpSpPr/>
        <p:nvPr/>
      </p:nvGrpSpPr>
      <p:grpSpPr>
        <a:xfrm>
          <a:off x="0" y="0"/>
          <a:ext cx="0" cy="0"/>
          <a:chOff x="0" y="0"/>
          <a:chExt cx="0" cy="0"/>
        </a:xfrm>
      </p:grpSpPr>
      <p:sp>
        <p:nvSpPr>
          <p:cNvPr id="1327" name="Google Shape;1327;p17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8" name="Google Shape;1328;p177"/>
          <p:cNvSpPr txBox="1">
            <a:spLocks noGrp="1"/>
          </p:cNvSpPr>
          <p:nvPr>
            <p:ph type="body" idx="1"/>
          </p:nvPr>
        </p:nvSpPr>
        <p:spPr>
          <a:xfrm>
            <a:off x="311700" y="1389600"/>
            <a:ext cx="71061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29" name="Google Shape;1329;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30" name="Google Shape;1330;p177"/>
          <p:cNvGrpSpPr/>
          <p:nvPr/>
        </p:nvGrpSpPr>
        <p:grpSpPr>
          <a:xfrm>
            <a:off x="7724692" y="271192"/>
            <a:ext cx="1141409" cy="237868"/>
            <a:chOff x="238125" y="2101750"/>
            <a:chExt cx="7129350" cy="1486675"/>
          </a:xfrm>
        </p:grpSpPr>
        <p:grpSp>
          <p:nvGrpSpPr>
            <p:cNvPr id="1331" name="Google Shape;1331;p177"/>
            <p:cNvGrpSpPr/>
            <p:nvPr/>
          </p:nvGrpSpPr>
          <p:grpSpPr>
            <a:xfrm>
              <a:off x="238125" y="2237750"/>
              <a:ext cx="1352275" cy="1350675"/>
              <a:chOff x="238125" y="2237750"/>
              <a:chExt cx="1352275" cy="1350675"/>
            </a:xfrm>
          </p:grpSpPr>
          <p:sp>
            <p:nvSpPr>
              <p:cNvPr id="1332" name="Google Shape;1332;p17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77"/>
            <p:cNvGrpSpPr/>
            <p:nvPr/>
          </p:nvGrpSpPr>
          <p:grpSpPr>
            <a:xfrm>
              <a:off x="1834425" y="2101750"/>
              <a:ext cx="5533050" cy="1446675"/>
              <a:chOff x="1834425" y="2101750"/>
              <a:chExt cx="5533050" cy="1446675"/>
            </a:xfrm>
          </p:grpSpPr>
          <p:sp>
            <p:nvSpPr>
              <p:cNvPr id="1335" name="Google Shape;1335;p17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4"/>
        <p:cNvGrpSpPr/>
        <p:nvPr/>
      </p:nvGrpSpPr>
      <p:grpSpPr>
        <a:xfrm>
          <a:off x="0" y="0"/>
          <a:ext cx="0" cy="0"/>
          <a:chOff x="0" y="0"/>
          <a:chExt cx="0" cy="0"/>
        </a:xfrm>
      </p:grpSpPr>
      <p:sp>
        <p:nvSpPr>
          <p:cNvPr id="1345" name="Google Shape;1345;p17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Font typeface="Plus Jakarta Sans"/>
              <a:buNone/>
              <a:defRPr sz="4800">
                <a:latin typeface="Plus Jakarta Sans"/>
                <a:ea typeface="Plus Jakarta Sans"/>
                <a:cs typeface="Plus Jakarta Sans"/>
                <a:sym typeface="Plus Jakarta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46" name="Google Shape;1346;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47" name="Google Shape;1347;p178"/>
          <p:cNvGrpSpPr/>
          <p:nvPr/>
        </p:nvGrpSpPr>
        <p:grpSpPr>
          <a:xfrm>
            <a:off x="7724692" y="271192"/>
            <a:ext cx="1141409" cy="237868"/>
            <a:chOff x="238125" y="2101750"/>
            <a:chExt cx="7129350" cy="1486675"/>
          </a:xfrm>
        </p:grpSpPr>
        <p:grpSp>
          <p:nvGrpSpPr>
            <p:cNvPr id="1348" name="Google Shape;1348;p178"/>
            <p:cNvGrpSpPr/>
            <p:nvPr/>
          </p:nvGrpSpPr>
          <p:grpSpPr>
            <a:xfrm>
              <a:off x="238125" y="2237750"/>
              <a:ext cx="1352275" cy="1350675"/>
              <a:chOff x="238125" y="2237750"/>
              <a:chExt cx="1352275" cy="1350675"/>
            </a:xfrm>
          </p:grpSpPr>
          <p:sp>
            <p:nvSpPr>
              <p:cNvPr id="1349" name="Google Shape;1349;p1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78"/>
            <p:cNvGrpSpPr/>
            <p:nvPr/>
          </p:nvGrpSpPr>
          <p:grpSpPr>
            <a:xfrm>
              <a:off x="1834425" y="2101750"/>
              <a:ext cx="5533050" cy="1446675"/>
              <a:chOff x="1834425" y="2101750"/>
              <a:chExt cx="5533050" cy="1446675"/>
            </a:xfrm>
          </p:grpSpPr>
          <p:sp>
            <p:nvSpPr>
              <p:cNvPr id="1352" name="Google Shape;1352;p1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1"/>
        <p:cNvGrpSpPr/>
        <p:nvPr/>
      </p:nvGrpSpPr>
      <p:grpSpPr>
        <a:xfrm>
          <a:off x="0" y="0"/>
          <a:ext cx="0" cy="0"/>
          <a:chOff x="0" y="0"/>
          <a:chExt cx="0" cy="0"/>
        </a:xfrm>
      </p:grpSpPr>
      <p:sp>
        <p:nvSpPr>
          <p:cNvPr id="1362" name="Google Shape;1362;p17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7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4" name="Google Shape;1364;p17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rtl="0">
              <a:lnSpc>
                <a:spcPct val="100000"/>
              </a:lnSpc>
              <a:spcBef>
                <a:spcPts val="0"/>
              </a:spcBef>
              <a:spcAft>
                <a:spcPts val="0"/>
              </a:spcAft>
              <a:buSzPts val="2100"/>
              <a:buFont typeface="Inter"/>
              <a:buNone/>
              <a:defRPr sz="2100">
                <a:latin typeface="Inter"/>
                <a:ea typeface="Inter"/>
                <a:cs typeface="Inter"/>
                <a:sym typeface="Inter"/>
              </a:defRPr>
            </a:lvl2pPr>
            <a:lvl3pPr lvl="2" rtl="0">
              <a:lnSpc>
                <a:spcPct val="100000"/>
              </a:lnSpc>
              <a:spcBef>
                <a:spcPts val="0"/>
              </a:spcBef>
              <a:spcAft>
                <a:spcPts val="0"/>
              </a:spcAft>
              <a:buSzPts val="2100"/>
              <a:buFont typeface="Inter"/>
              <a:buNone/>
              <a:defRPr sz="2100">
                <a:latin typeface="Inter"/>
                <a:ea typeface="Inter"/>
                <a:cs typeface="Inter"/>
                <a:sym typeface="Inter"/>
              </a:defRPr>
            </a:lvl3pPr>
            <a:lvl4pPr lvl="3" rtl="0">
              <a:lnSpc>
                <a:spcPct val="100000"/>
              </a:lnSpc>
              <a:spcBef>
                <a:spcPts val="0"/>
              </a:spcBef>
              <a:spcAft>
                <a:spcPts val="0"/>
              </a:spcAft>
              <a:buSzPts val="2100"/>
              <a:buFont typeface="Inter"/>
              <a:buNone/>
              <a:defRPr sz="2100">
                <a:latin typeface="Inter"/>
                <a:ea typeface="Inter"/>
                <a:cs typeface="Inter"/>
                <a:sym typeface="Inter"/>
              </a:defRPr>
            </a:lvl4pPr>
            <a:lvl5pPr lvl="4" rtl="0">
              <a:lnSpc>
                <a:spcPct val="100000"/>
              </a:lnSpc>
              <a:spcBef>
                <a:spcPts val="0"/>
              </a:spcBef>
              <a:spcAft>
                <a:spcPts val="0"/>
              </a:spcAft>
              <a:buSzPts val="2100"/>
              <a:buFont typeface="Inter"/>
              <a:buNone/>
              <a:defRPr sz="2100">
                <a:latin typeface="Inter"/>
                <a:ea typeface="Inter"/>
                <a:cs typeface="Inter"/>
                <a:sym typeface="Inter"/>
              </a:defRPr>
            </a:lvl5pPr>
            <a:lvl6pPr lvl="5" rtl="0">
              <a:lnSpc>
                <a:spcPct val="100000"/>
              </a:lnSpc>
              <a:spcBef>
                <a:spcPts val="0"/>
              </a:spcBef>
              <a:spcAft>
                <a:spcPts val="0"/>
              </a:spcAft>
              <a:buSzPts val="2100"/>
              <a:buFont typeface="Inter"/>
              <a:buNone/>
              <a:defRPr sz="2100">
                <a:latin typeface="Inter"/>
                <a:ea typeface="Inter"/>
                <a:cs typeface="Inter"/>
                <a:sym typeface="Inter"/>
              </a:defRPr>
            </a:lvl6pPr>
            <a:lvl7pPr lvl="6" rtl="0">
              <a:lnSpc>
                <a:spcPct val="100000"/>
              </a:lnSpc>
              <a:spcBef>
                <a:spcPts val="0"/>
              </a:spcBef>
              <a:spcAft>
                <a:spcPts val="0"/>
              </a:spcAft>
              <a:buSzPts val="2100"/>
              <a:buFont typeface="Inter"/>
              <a:buNone/>
              <a:defRPr sz="2100">
                <a:latin typeface="Inter"/>
                <a:ea typeface="Inter"/>
                <a:cs typeface="Inter"/>
                <a:sym typeface="Inter"/>
              </a:defRPr>
            </a:lvl7pPr>
            <a:lvl8pPr lvl="7" rtl="0">
              <a:lnSpc>
                <a:spcPct val="100000"/>
              </a:lnSpc>
              <a:spcBef>
                <a:spcPts val="0"/>
              </a:spcBef>
              <a:spcAft>
                <a:spcPts val="0"/>
              </a:spcAft>
              <a:buSzPts val="2100"/>
              <a:buFont typeface="Inter"/>
              <a:buNone/>
              <a:defRPr sz="2100">
                <a:latin typeface="Inter"/>
                <a:ea typeface="Inter"/>
                <a:cs typeface="Inter"/>
                <a:sym typeface="Inter"/>
              </a:defRPr>
            </a:lvl8pPr>
            <a:lvl9pPr lvl="8"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365" name="Google Shape;1365;p17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1366" name="Google Shape;1366;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67" name="Google Shape;1367;p179"/>
          <p:cNvGrpSpPr/>
          <p:nvPr/>
        </p:nvGrpSpPr>
        <p:grpSpPr>
          <a:xfrm>
            <a:off x="7724692" y="271192"/>
            <a:ext cx="1141409" cy="237868"/>
            <a:chOff x="238125" y="2101750"/>
            <a:chExt cx="7129350" cy="1486675"/>
          </a:xfrm>
        </p:grpSpPr>
        <p:grpSp>
          <p:nvGrpSpPr>
            <p:cNvPr id="1368" name="Google Shape;1368;p179"/>
            <p:cNvGrpSpPr/>
            <p:nvPr/>
          </p:nvGrpSpPr>
          <p:grpSpPr>
            <a:xfrm>
              <a:off x="238125" y="2237750"/>
              <a:ext cx="1352275" cy="1350675"/>
              <a:chOff x="238125" y="2237750"/>
              <a:chExt cx="1352275" cy="1350675"/>
            </a:xfrm>
          </p:grpSpPr>
          <p:sp>
            <p:nvSpPr>
              <p:cNvPr id="1369" name="Google Shape;1369;p1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79"/>
            <p:cNvGrpSpPr/>
            <p:nvPr/>
          </p:nvGrpSpPr>
          <p:grpSpPr>
            <a:xfrm>
              <a:off x="1834425" y="2101750"/>
              <a:ext cx="5533050" cy="1446675"/>
              <a:chOff x="1834425" y="2101750"/>
              <a:chExt cx="5533050" cy="1446675"/>
            </a:xfrm>
          </p:grpSpPr>
          <p:sp>
            <p:nvSpPr>
              <p:cNvPr id="1372" name="Google Shape;1372;p1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1"/>
        <p:cNvGrpSpPr/>
        <p:nvPr/>
      </p:nvGrpSpPr>
      <p:grpSpPr>
        <a:xfrm>
          <a:off x="0" y="0"/>
          <a:ext cx="0" cy="0"/>
          <a:chOff x="0" y="0"/>
          <a:chExt cx="0" cy="0"/>
        </a:xfrm>
      </p:grpSpPr>
      <p:sp>
        <p:nvSpPr>
          <p:cNvPr id="1382" name="Google Shape;1382;p18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383" name="Google Shape;1383;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84" name="Google Shape;1384;p180"/>
          <p:cNvGrpSpPr/>
          <p:nvPr/>
        </p:nvGrpSpPr>
        <p:grpSpPr>
          <a:xfrm>
            <a:off x="7724692" y="271192"/>
            <a:ext cx="1141409" cy="237868"/>
            <a:chOff x="238125" y="2101750"/>
            <a:chExt cx="7129350" cy="1486675"/>
          </a:xfrm>
        </p:grpSpPr>
        <p:grpSp>
          <p:nvGrpSpPr>
            <p:cNvPr id="1385" name="Google Shape;1385;p180"/>
            <p:cNvGrpSpPr/>
            <p:nvPr/>
          </p:nvGrpSpPr>
          <p:grpSpPr>
            <a:xfrm>
              <a:off x="238125" y="2237750"/>
              <a:ext cx="1352275" cy="1350675"/>
              <a:chOff x="238125" y="2237750"/>
              <a:chExt cx="1352275" cy="1350675"/>
            </a:xfrm>
          </p:grpSpPr>
          <p:sp>
            <p:nvSpPr>
              <p:cNvPr id="1386" name="Google Shape;1386;p18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180"/>
            <p:cNvGrpSpPr/>
            <p:nvPr/>
          </p:nvGrpSpPr>
          <p:grpSpPr>
            <a:xfrm>
              <a:off x="1834425" y="2101750"/>
              <a:ext cx="5533050" cy="1446675"/>
              <a:chOff x="1834425" y="2101750"/>
              <a:chExt cx="5533050" cy="1446675"/>
            </a:xfrm>
          </p:grpSpPr>
          <p:sp>
            <p:nvSpPr>
              <p:cNvPr id="1389" name="Google Shape;1389;p18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8"/>
        <p:cNvGrpSpPr/>
        <p:nvPr/>
      </p:nvGrpSpPr>
      <p:grpSpPr>
        <a:xfrm>
          <a:off x="0" y="0"/>
          <a:ext cx="0" cy="0"/>
          <a:chOff x="0" y="0"/>
          <a:chExt cx="0" cy="0"/>
        </a:xfrm>
      </p:grpSpPr>
      <p:sp>
        <p:nvSpPr>
          <p:cNvPr id="1399" name="Google Shape;1399;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400" name="Google Shape;1400;p181"/>
          <p:cNvGrpSpPr/>
          <p:nvPr/>
        </p:nvGrpSpPr>
        <p:grpSpPr>
          <a:xfrm>
            <a:off x="7724692" y="271192"/>
            <a:ext cx="1141409" cy="237868"/>
            <a:chOff x="238125" y="2101750"/>
            <a:chExt cx="7129350" cy="1486675"/>
          </a:xfrm>
        </p:grpSpPr>
        <p:grpSp>
          <p:nvGrpSpPr>
            <p:cNvPr id="1401" name="Google Shape;1401;p181"/>
            <p:cNvGrpSpPr/>
            <p:nvPr/>
          </p:nvGrpSpPr>
          <p:grpSpPr>
            <a:xfrm>
              <a:off x="238125" y="2237750"/>
              <a:ext cx="1352275" cy="1350675"/>
              <a:chOff x="238125" y="2237750"/>
              <a:chExt cx="1352275" cy="1350675"/>
            </a:xfrm>
          </p:grpSpPr>
          <p:sp>
            <p:nvSpPr>
              <p:cNvPr id="1402" name="Google Shape;1402;p18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1"/>
            <p:cNvGrpSpPr/>
            <p:nvPr/>
          </p:nvGrpSpPr>
          <p:grpSpPr>
            <a:xfrm>
              <a:off x="1834425" y="2101750"/>
              <a:ext cx="5533050" cy="1446675"/>
              <a:chOff x="1834425" y="2101750"/>
              <a:chExt cx="5533050" cy="1446675"/>
            </a:xfrm>
          </p:grpSpPr>
          <p:sp>
            <p:nvSpPr>
              <p:cNvPr id="1405" name="Google Shape;1405;p18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1414"/>
        <p:cNvGrpSpPr/>
        <p:nvPr/>
      </p:nvGrpSpPr>
      <p:grpSpPr>
        <a:xfrm>
          <a:off x="0" y="0"/>
          <a:ext cx="0" cy="0"/>
          <a:chOff x="0" y="0"/>
          <a:chExt cx="0" cy="0"/>
        </a:xfrm>
      </p:grpSpPr>
      <p:sp>
        <p:nvSpPr>
          <p:cNvPr id="1415" name="Google Shape;1415;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16" name="Google Shape;1416;p182"/>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7"/>
        <p:cNvGrpSpPr/>
        <p:nvPr/>
      </p:nvGrpSpPr>
      <p:grpSpPr>
        <a:xfrm>
          <a:off x="0" y="0"/>
          <a:ext cx="0" cy="0"/>
          <a:chOff x="0" y="0"/>
          <a:chExt cx="0" cy="0"/>
        </a:xfrm>
      </p:grpSpPr>
      <p:sp>
        <p:nvSpPr>
          <p:cNvPr id="1418" name="Google Shape;1418;p1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1419" name="Google Shape;1419;p183"/>
          <p:cNvGrpSpPr/>
          <p:nvPr/>
        </p:nvGrpSpPr>
        <p:grpSpPr>
          <a:xfrm>
            <a:off x="7724692" y="271192"/>
            <a:ext cx="1141409" cy="237868"/>
            <a:chOff x="238125" y="2101750"/>
            <a:chExt cx="7129350" cy="1486675"/>
          </a:xfrm>
        </p:grpSpPr>
        <p:grpSp>
          <p:nvGrpSpPr>
            <p:cNvPr id="1420" name="Google Shape;1420;p183"/>
            <p:cNvGrpSpPr/>
            <p:nvPr/>
          </p:nvGrpSpPr>
          <p:grpSpPr>
            <a:xfrm>
              <a:off x="238125" y="2237750"/>
              <a:ext cx="1352275" cy="1350675"/>
              <a:chOff x="238125" y="2237750"/>
              <a:chExt cx="1352275" cy="1350675"/>
            </a:xfrm>
          </p:grpSpPr>
          <p:sp>
            <p:nvSpPr>
              <p:cNvPr id="1421" name="Google Shape;1421;p18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183"/>
            <p:cNvGrpSpPr/>
            <p:nvPr/>
          </p:nvGrpSpPr>
          <p:grpSpPr>
            <a:xfrm>
              <a:off x="1834425" y="2101750"/>
              <a:ext cx="5533050" cy="1446675"/>
              <a:chOff x="1834425" y="2101750"/>
              <a:chExt cx="5533050" cy="1446675"/>
            </a:xfrm>
          </p:grpSpPr>
          <p:sp>
            <p:nvSpPr>
              <p:cNvPr id="1424" name="Google Shape;1424;p18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1433"/>
        <p:cNvGrpSpPr/>
        <p:nvPr/>
      </p:nvGrpSpPr>
      <p:grpSpPr>
        <a:xfrm>
          <a:off x="0" y="0"/>
          <a:ext cx="0" cy="0"/>
          <a:chOff x="0" y="0"/>
          <a:chExt cx="0" cy="0"/>
        </a:xfrm>
      </p:grpSpPr>
      <p:sp>
        <p:nvSpPr>
          <p:cNvPr id="1434" name="Google Shape;1434;p184"/>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rmAutofit lnSpcReduction="10000"/>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1435"/>
        <p:cNvGrpSpPr/>
        <p:nvPr/>
      </p:nvGrpSpPr>
      <p:grpSpPr>
        <a:xfrm>
          <a:off x="0" y="0"/>
          <a:ext cx="0" cy="0"/>
          <a:chOff x="0" y="0"/>
          <a:chExt cx="0" cy="0"/>
        </a:xfrm>
      </p:grpSpPr>
      <p:sp>
        <p:nvSpPr>
          <p:cNvPr id="1436" name="Google Shape;1436;p185"/>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1437" name="Google Shape;1437;p185"/>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1438" name="Google Shape;1438;p185"/>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normAutofit/>
          </a:bodyPr>
          <a:lstStyle>
            <a:lvl1pPr marL="457200" marR="0" lvl="0" indent="-299720" algn="l" rtl="0">
              <a:lnSpc>
                <a:spcPct val="100000"/>
              </a:lnSpc>
              <a:spcBef>
                <a:spcPts val="400"/>
              </a:spcBef>
              <a:spcAft>
                <a:spcPts val="0"/>
              </a:spcAft>
              <a:buClr>
                <a:srgbClr val="4B4B4B"/>
              </a:buClr>
              <a:buSzPts val="112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1439" name="Google Shape;1439;p185"/>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rmAutofit lnSpcReduction="10000"/>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b="1">
              <a:solidFill>
                <a:schemeClr val="dk2"/>
              </a:solidFill>
              <a:latin typeface="Lexend Deca"/>
              <a:ea typeface="Lexend Deca"/>
              <a:cs typeface="Lexend Deca"/>
              <a:sym typeface="Lexend Dec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6" name="Google Shape;146;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7" name="Google Shape;14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28" name="Google Shape;28;p3"/>
          <p:cNvGrpSpPr/>
          <p:nvPr/>
        </p:nvGrpSpPr>
        <p:grpSpPr>
          <a:xfrm>
            <a:off x="7724692" y="271192"/>
            <a:ext cx="1141409" cy="237868"/>
            <a:chOff x="238125" y="2101750"/>
            <a:chExt cx="7129350" cy="1486675"/>
          </a:xfrm>
        </p:grpSpPr>
        <p:grpSp>
          <p:nvGrpSpPr>
            <p:cNvPr id="29" name="Google Shape;29;p3"/>
            <p:cNvGrpSpPr/>
            <p:nvPr/>
          </p:nvGrpSpPr>
          <p:grpSpPr>
            <a:xfrm>
              <a:off x="238125" y="2237750"/>
              <a:ext cx="1352275" cy="1350675"/>
              <a:chOff x="238125" y="2237750"/>
              <a:chExt cx="1352275" cy="1350675"/>
            </a:xfrm>
          </p:grpSpPr>
          <p:sp>
            <p:nvSpPr>
              <p:cNvPr id="30" name="Google Shape;30;p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3"/>
            <p:cNvGrpSpPr/>
            <p:nvPr/>
          </p:nvGrpSpPr>
          <p:grpSpPr>
            <a:xfrm>
              <a:off x="1834425" y="2101750"/>
              <a:ext cx="5533050" cy="1446675"/>
              <a:chOff x="1834425" y="2101750"/>
              <a:chExt cx="5533050" cy="1446675"/>
            </a:xfrm>
          </p:grpSpPr>
          <p:sp>
            <p:nvSpPr>
              <p:cNvPr id="33" name="Google Shape;33;p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0" name="Google Shape;15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1"/>
        <p:cNvGrpSpPr/>
        <p:nvPr/>
      </p:nvGrpSpPr>
      <p:grpSpPr>
        <a:xfrm>
          <a:off x="0" y="0"/>
          <a:ext cx="0" cy="0"/>
          <a:chOff x="0" y="0"/>
          <a:chExt cx="0" cy="0"/>
        </a:xfrm>
      </p:grpSpPr>
      <p:sp>
        <p:nvSpPr>
          <p:cNvPr id="152" name="Google Shape;152;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4" name="Google Shape;154;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5" name="Google Shape;155;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6" name="Google Shape;15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59" name="Google Shape;15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162"/>
        <p:cNvGrpSpPr/>
        <p:nvPr/>
      </p:nvGrpSpPr>
      <p:grpSpPr>
        <a:xfrm>
          <a:off x="0" y="0"/>
          <a:ext cx="0" cy="0"/>
          <a:chOff x="0" y="0"/>
          <a:chExt cx="0" cy="0"/>
        </a:xfrm>
      </p:grpSpPr>
      <p:sp>
        <p:nvSpPr>
          <p:cNvPr id="163" name="Google Shape;16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64" name="Google Shape;164;p26"/>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5"/>
        <p:cNvGrpSpPr/>
        <p:nvPr/>
      </p:nvGrpSpPr>
      <p:grpSpPr>
        <a:xfrm>
          <a:off x="0" y="0"/>
          <a:ext cx="0" cy="0"/>
          <a:chOff x="0" y="0"/>
          <a:chExt cx="0" cy="0"/>
        </a:xfrm>
      </p:grpSpPr>
      <p:sp>
        <p:nvSpPr>
          <p:cNvPr id="166" name="Google Shape;166;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16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Slide">
  <p:cSld name="2_Title Slide">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68"/>
        <p:cNvGrpSpPr/>
        <p:nvPr/>
      </p:nvGrpSpPr>
      <p:grpSpPr>
        <a:xfrm>
          <a:off x="0" y="0"/>
          <a:ext cx="0" cy="0"/>
          <a:chOff x="0" y="0"/>
          <a:chExt cx="0" cy="0"/>
        </a:xfrm>
      </p:grpSpPr>
      <p:sp>
        <p:nvSpPr>
          <p:cNvPr id="169" name="Google Shape;169;p2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p2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72" name="Google Shape;172;p29"/>
          <p:cNvSpPr txBox="1">
            <a:spLocks noGrp="1"/>
          </p:cNvSpPr>
          <p:nvPr>
            <p:ph type="ctrTitle"/>
          </p:nvPr>
        </p:nvSpPr>
        <p:spPr>
          <a:xfrm>
            <a:off x="470709" y="2282798"/>
            <a:ext cx="4104600" cy="1603200"/>
          </a:xfrm>
          <a:prstGeom prst="rect">
            <a:avLst/>
          </a:prstGeom>
          <a:noFill/>
          <a:ln>
            <a:noFill/>
          </a:ln>
        </p:spPr>
        <p:txBody>
          <a:bodyPr spcFirstLastPara="1" wrap="square" lIns="91425" tIns="91425" rIns="91425" bIns="91425" anchor="b" anchorCtr="0">
            <a:normAutofit/>
          </a:bodyPr>
          <a:lstStyle>
            <a:lvl1pPr marL="0" marR="0" lvl="0" indent="0" algn="l" rtl="0">
              <a:spcBef>
                <a:spcPts val="0"/>
              </a:spcBef>
              <a:spcAft>
                <a:spcPts val="0"/>
              </a:spcAft>
              <a:buClr>
                <a:srgbClr val="3F3F3F"/>
              </a:buClr>
              <a:buSzPts val="2800"/>
              <a:buFont typeface="Arial"/>
              <a:buNone/>
              <a:defRPr sz="3000" b="0" i="0" u="none" strike="noStrike" cap="none">
                <a:solidFill>
                  <a:srgbClr val="3F3F3F"/>
                </a:solidFill>
                <a:latin typeface="Arial"/>
                <a:ea typeface="Arial"/>
                <a:cs typeface="Arial"/>
                <a:sym typeface="Arial"/>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173" name="Google Shape;173;p29"/>
          <p:cNvSpPr txBox="1">
            <a:spLocks noGrp="1"/>
          </p:cNvSpPr>
          <p:nvPr>
            <p:ph type="body" idx="1"/>
          </p:nvPr>
        </p:nvSpPr>
        <p:spPr>
          <a:xfrm>
            <a:off x="460723" y="4018197"/>
            <a:ext cx="4111500" cy="553800"/>
          </a:xfrm>
          <a:prstGeom prst="rect">
            <a:avLst/>
          </a:prstGeom>
          <a:noFill/>
          <a:ln>
            <a:noFill/>
          </a:ln>
        </p:spPr>
        <p:txBody>
          <a:bodyPr spcFirstLastPara="1" wrap="square" lIns="91425" tIns="91425" rIns="91425" bIns="91425" anchor="t" anchorCtr="0">
            <a:normAutofit/>
          </a:bodyPr>
          <a:lstStyle>
            <a:lvl1pPr marL="457200" marR="0" lvl="0" indent="-228600" algn="l" rtl="0">
              <a:spcBef>
                <a:spcPts val="300"/>
              </a:spcBef>
              <a:spcAft>
                <a:spcPts val="0"/>
              </a:spcAft>
              <a:buClr>
                <a:srgbClr val="3F3F3F"/>
              </a:buClr>
              <a:buSzPts val="1800"/>
              <a:buFont typeface="Arial"/>
              <a:buNone/>
              <a:defRPr sz="1400" b="0" i="0" u="none" strike="noStrike" cap="none">
                <a:solidFill>
                  <a:srgbClr val="3F3F3F"/>
                </a:solidFill>
                <a:latin typeface="Arial"/>
                <a:ea typeface="Arial"/>
                <a:cs typeface="Arial"/>
                <a:sym typeface="Arial"/>
              </a:defRPr>
            </a:lvl1pPr>
            <a:lvl2pPr marL="914400" marR="0" lvl="1"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7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E12362"/>
        </a:solidFill>
        <a:effectLst/>
      </p:bgPr>
    </p:bg>
    <p:spTree>
      <p:nvGrpSpPr>
        <p:cNvPr id="1" name="Shape 179"/>
        <p:cNvGrpSpPr/>
        <p:nvPr/>
      </p:nvGrpSpPr>
      <p:grpSpPr>
        <a:xfrm>
          <a:off x="0" y="0"/>
          <a:ext cx="0" cy="0"/>
          <a:chOff x="0" y="0"/>
          <a:chExt cx="0" cy="0"/>
        </a:xfrm>
      </p:grpSpPr>
      <p:pic>
        <p:nvPicPr>
          <p:cNvPr id="180" name="Google Shape;180;p32"/>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181" name="Google Shape;181;p32"/>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82" name="Google Shape;182;p32"/>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183"/>
        <p:cNvGrpSpPr/>
        <p:nvPr/>
      </p:nvGrpSpPr>
      <p:grpSpPr>
        <a:xfrm>
          <a:off x="0" y="0"/>
          <a:ext cx="0" cy="0"/>
          <a:chOff x="0" y="0"/>
          <a:chExt cx="0" cy="0"/>
        </a:xfrm>
      </p:grpSpPr>
      <p:pic>
        <p:nvPicPr>
          <p:cNvPr id="184" name="Google Shape;184;p33"/>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185"/>
        <p:cNvGrpSpPr/>
        <p:nvPr/>
      </p:nvGrpSpPr>
      <p:grpSpPr>
        <a:xfrm>
          <a:off x="0" y="0"/>
          <a:ext cx="0" cy="0"/>
          <a:chOff x="0" y="0"/>
          <a:chExt cx="0" cy="0"/>
        </a:xfrm>
      </p:grpSpPr>
      <p:pic>
        <p:nvPicPr>
          <p:cNvPr id="186" name="Google Shape;186;p34"/>
          <p:cNvPicPr preferRelativeResize="0"/>
          <p:nvPr/>
        </p:nvPicPr>
        <p:blipFill>
          <a:blip r:embed="rId2">
            <a:alphaModFix/>
          </a:blip>
          <a:stretch>
            <a:fillRect/>
          </a:stretch>
        </p:blipFill>
        <p:spPr>
          <a:xfrm>
            <a:off x="6915989" y="4607716"/>
            <a:ext cx="2075612" cy="2768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2 1">
  <p:cSld name="CUSTOM_1_2_1">
    <p:bg>
      <p:bgPr>
        <a:solidFill>
          <a:schemeClr val="lt1"/>
        </a:solidFill>
        <a:effectLst/>
      </p:bgPr>
    </p:bg>
    <p:spTree>
      <p:nvGrpSpPr>
        <p:cNvPr id="1" name="Shape 187"/>
        <p:cNvGrpSpPr/>
        <p:nvPr/>
      </p:nvGrpSpPr>
      <p:grpSpPr>
        <a:xfrm>
          <a:off x="0" y="0"/>
          <a:ext cx="0" cy="0"/>
          <a:chOff x="0" y="0"/>
          <a:chExt cx="0" cy="0"/>
        </a:xfrm>
      </p:grpSpPr>
      <p:pic>
        <p:nvPicPr>
          <p:cNvPr id="188" name="Google Shape;188;p35"/>
          <p:cNvPicPr preferRelativeResize="0"/>
          <p:nvPr/>
        </p:nvPicPr>
        <p:blipFill>
          <a:blip r:embed="rId2">
            <a:alphaModFix/>
          </a:blip>
          <a:stretch>
            <a:fillRect/>
          </a:stretch>
        </p:blipFill>
        <p:spPr>
          <a:xfrm>
            <a:off x="6916001" y="4607717"/>
            <a:ext cx="2075601" cy="27687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2 2 2 1">
  <p:cSld name="CUSTOM_1_2_2_1">
    <p:bg>
      <p:bgPr>
        <a:solidFill>
          <a:srgbClr val="001E3F"/>
        </a:solidFill>
        <a:effectLst/>
      </p:bgPr>
    </p:bg>
    <p:spTree>
      <p:nvGrpSpPr>
        <p:cNvPr id="1" name="Shape 189"/>
        <p:cNvGrpSpPr/>
        <p:nvPr/>
      </p:nvGrpSpPr>
      <p:grpSpPr>
        <a:xfrm>
          <a:off x="0" y="0"/>
          <a:ext cx="0" cy="0"/>
          <a:chOff x="0" y="0"/>
          <a:chExt cx="0" cy="0"/>
        </a:xfrm>
      </p:grpSpPr>
      <p:pic>
        <p:nvPicPr>
          <p:cNvPr id="190" name="Google Shape;190;p36"/>
          <p:cNvPicPr preferRelativeResize="0"/>
          <p:nvPr/>
        </p:nvPicPr>
        <p:blipFill>
          <a:blip r:embed="rId2">
            <a:alphaModFix/>
          </a:blip>
          <a:stretch>
            <a:fillRect/>
          </a:stretch>
        </p:blipFill>
        <p:spPr>
          <a:xfrm>
            <a:off x="1116313" y="4643325"/>
            <a:ext cx="276986" cy="276975"/>
          </a:xfrm>
          <a:prstGeom prst="rect">
            <a:avLst/>
          </a:prstGeom>
          <a:noFill/>
          <a:ln>
            <a:noFill/>
          </a:ln>
        </p:spPr>
      </p:pic>
      <p:pic>
        <p:nvPicPr>
          <p:cNvPr id="191" name="Google Shape;191;p36"/>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92" name="Google Shape;192;p36"/>
          <p:cNvPicPr preferRelativeResize="0"/>
          <p:nvPr/>
        </p:nvPicPr>
        <p:blipFill>
          <a:blip r:embed="rId4">
            <a:alphaModFix/>
          </a:blip>
          <a:stretch>
            <a:fillRect/>
          </a:stretch>
        </p:blipFill>
        <p:spPr>
          <a:xfrm>
            <a:off x="716987" y="4643324"/>
            <a:ext cx="276975" cy="276975"/>
          </a:xfrm>
          <a:prstGeom prst="rect">
            <a:avLst/>
          </a:prstGeom>
          <a:noFill/>
          <a:ln>
            <a:noFill/>
          </a:ln>
        </p:spPr>
      </p:pic>
      <p:pic>
        <p:nvPicPr>
          <p:cNvPr id="193" name="Google Shape;193;p36"/>
          <p:cNvPicPr preferRelativeResize="0"/>
          <p:nvPr/>
        </p:nvPicPr>
        <p:blipFill>
          <a:blip r:embed="rId5">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2 2 2 1 1">
  <p:cSld name="CUSTOM_1_2_2_1_1">
    <p:bg>
      <p:bgPr>
        <a:solidFill>
          <a:srgbClr val="001E3F"/>
        </a:solidFill>
        <a:effectLst/>
      </p:bgPr>
    </p:bg>
    <p:spTree>
      <p:nvGrpSpPr>
        <p:cNvPr id="1" name="Shape 194"/>
        <p:cNvGrpSpPr/>
        <p:nvPr/>
      </p:nvGrpSpPr>
      <p:grpSpPr>
        <a:xfrm>
          <a:off x="0" y="0"/>
          <a:ext cx="0" cy="0"/>
          <a:chOff x="0" y="0"/>
          <a:chExt cx="0" cy="0"/>
        </a:xfrm>
      </p:grpSpPr>
      <p:pic>
        <p:nvPicPr>
          <p:cNvPr id="195" name="Google Shape;195;p37"/>
          <p:cNvPicPr preferRelativeResize="0"/>
          <p:nvPr/>
        </p:nvPicPr>
        <p:blipFill>
          <a:blip r:embed="rId2">
            <a:alphaModFix/>
          </a:blip>
          <a:stretch>
            <a:fillRect/>
          </a:stretch>
        </p:blipFill>
        <p:spPr>
          <a:xfrm>
            <a:off x="716963" y="4643325"/>
            <a:ext cx="276986" cy="276975"/>
          </a:xfrm>
          <a:prstGeom prst="rect">
            <a:avLst/>
          </a:prstGeom>
          <a:noFill/>
          <a:ln>
            <a:noFill/>
          </a:ln>
        </p:spPr>
      </p:pic>
      <p:pic>
        <p:nvPicPr>
          <p:cNvPr id="196" name="Google Shape;196;p37"/>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97" name="Google Shape;197;p37"/>
          <p:cNvPicPr preferRelativeResize="0"/>
          <p:nvPr/>
        </p:nvPicPr>
        <p:blipFill>
          <a:blip r:embed="rId4">
            <a:alphaModFix/>
          </a:blip>
          <a:stretch>
            <a:fillRect/>
          </a:stretch>
        </p:blipFill>
        <p:spPr>
          <a:xfrm>
            <a:off x="7068399" y="4760124"/>
            <a:ext cx="2075601" cy="2768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2 1 1 3 1">
  <p:cSld name="CUSTOM_1_2_1_1_3_1">
    <p:bg>
      <p:bgPr>
        <a:solidFill>
          <a:schemeClr val="lt1"/>
        </a:solidFill>
        <a:effectLst/>
      </p:bgPr>
    </p:bg>
    <p:spTree>
      <p:nvGrpSpPr>
        <p:cNvPr id="1" name="Shape 198"/>
        <p:cNvGrpSpPr/>
        <p:nvPr/>
      </p:nvGrpSpPr>
      <p:grpSpPr>
        <a:xfrm>
          <a:off x="0" y="0"/>
          <a:ext cx="0" cy="0"/>
          <a:chOff x="0" y="0"/>
          <a:chExt cx="0" cy="0"/>
        </a:xfrm>
      </p:grpSpPr>
      <p:pic>
        <p:nvPicPr>
          <p:cNvPr id="199" name="Google Shape;199;p38"/>
          <p:cNvPicPr preferRelativeResize="0"/>
          <p:nvPr/>
        </p:nvPicPr>
        <p:blipFill>
          <a:blip r:embed="rId2">
            <a:alphaModFix/>
          </a:blip>
          <a:stretch>
            <a:fillRect/>
          </a:stretch>
        </p:blipFill>
        <p:spPr>
          <a:xfrm>
            <a:off x="311700" y="4610975"/>
            <a:ext cx="1485000" cy="270000"/>
          </a:xfrm>
          <a:prstGeom prst="rect">
            <a:avLst/>
          </a:prstGeom>
          <a:noFill/>
          <a:ln>
            <a:noFill/>
          </a:ln>
        </p:spPr>
      </p:pic>
      <p:pic>
        <p:nvPicPr>
          <p:cNvPr id="200" name="Google Shape;200;p38"/>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2 2 1 1 1 3 2">
  <p:cSld name="CUSTOM_1_2_1_1_1_3_2">
    <p:bg>
      <p:bgPr>
        <a:solidFill>
          <a:schemeClr val="lt1"/>
        </a:solidFill>
        <a:effectLst/>
      </p:bgPr>
    </p:bg>
    <p:spTree>
      <p:nvGrpSpPr>
        <p:cNvPr id="1" name="Shape 201"/>
        <p:cNvGrpSpPr/>
        <p:nvPr/>
      </p:nvGrpSpPr>
      <p:grpSpPr>
        <a:xfrm>
          <a:off x="0" y="0"/>
          <a:ext cx="0" cy="0"/>
          <a:chOff x="0" y="0"/>
          <a:chExt cx="0" cy="0"/>
        </a:xfrm>
      </p:grpSpPr>
      <p:pic>
        <p:nvPicPr>
          <p:cNvPr id="202" name="Google Shape;202;p39"/>
          <p:cNvPicPr preferRelativeResize="0"/>
          <p:nvPr/>
        </p:nvPicPr>
        <p:blipFill>
          <a:blip r:embed="rId2">
            <a:alphaModFix/>
          </a:blip>
          <a:stretch>
            <a:fillRect/>
          </a:stretch>
        </p:blipFill>
        <p:spPr>
          <a:xfrm>
            <a:off x="311700" y="4610975"/>
            <a:ext cx="1267580" cy="270000"/>
          </a:xfrm>
          <a:prstGeom prst="rect">
            <a:avLst/>
          </a:prstGeom>
          <a:noFill/>
          <a:ln>
            <a:noFill/>
          </a:ln>
        </p:spPr>
      </p:pic>
      <p:pic>
        <p:nvPicPr>
          <p:cNvPr id="203" name="Google Shape;203;p39"/>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2 2 1 1 1 1 2 1">
  <p:cSld name="CUSTOM_1_2_1_1_1_1_2_1">
    <p:bg>
      <p:bgPr>
        <a:solidFill>
          <a:schemeClr val="lt1"/>
        </a:solidFill>
        <a:effectLst/>
      </p:bgPr>
    </p:bg>
    <p:spTree>
      <p:nvGrpSpPr>
        <p:cNvPr id="1" name="Shape 204"/>
        <p:cNvGrpSpPr/>
        <p:nvPr/>
      </p:nvGrpSpPr>
      <p:grpSpPr>
        <a:xfrm>
          <a:off x="0" y="0"/>
          <a:ext cx="0" cy="0"/>
          <a:chOff x="0" y="0"/>
          <a:chExt cx="0" cy="0"/>
        </a:xfrm>
      </p:grpSpPr>
      <p:pic>
        <p:nvPicPr>
          <p:cNvPr id="205" name="Google Shape;205;p40"/>
          <p:cNvPicPr preferRelativeResize="0"/>
          <p:nvPr/>
        </p:nvPicPr>
        <p:blipFill>
          <a:blip r:embed="rId2">
            <a:alphaModFix/>
          </a:blip>
          <a:stretch>
            <a:fillRect/>
          </a:stretch>
        </p:blipFill>
        <p:spPr>
          <a:xfrm>
            <a:off x="311700" y="4610984"/>
            <a:ext cx="1082840" cy="269999"/>
          </a:xfrm>
          <a:prstGeom prst="rect">
            <a:avLst/>
          </a:prstGeom>
          <a:noFill/>
          <a:ln>
            <a:noFill/>
          </a:ln>
        </p:spPr>
      </p:pic>
      <p:pic>
        <p:nvPicPr>
          <p:cNvPr id="206" name="Google Shape;206;p40"/>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2 2 1 1 1 1 2 1 2">
  <p:cSld name="CUSTOM_1_2_1_1_1_1_2_1_2">
    <p:bg>
      <p:bgPr>
        <a:solidFill>
          <a:schemeClr val="lt1"/>
        </a:solidFill>
        <a:effectLst/>
      </p:bgPr>
    </p:bg>
    <p:spTree>
      <p:nvGrpSpPr>
        <p:cNvPr id="1" name="Shape 207"/>
        <p:cNvGrpSpPr/>
        <p:nvPr/>
      </p:nvGrpSpPr>
      <p:grpSpPr>
        <a:xfrm>
          <a:off x="0" y="0"/>
          <a:ext cx="0" cy="0"/>
          <a:chOff x="0" y="0"/>
          <a:chExt cx="0" cy="0"/>
        </a:xfrm>
      </p:grpSpPr>
      <p:pic>
        <p:nvPicPr>
          <p:cNvPr id="208" name="Google Shape;208;p41"/>
          <p:cNvPicPr preferRelativeResize="0"/>
          <p:nvPr/>
        </p:nvPicPr>
        <p:blipFill>
          <a:blip r:embed="rId2">
            <a:alphaModFix/>
          </a:blip>
          <a:stretch>
            <a:fillRect/>
          </a:stretch>
        </p:blipFill>
        <p:spPr>
          <a:xfrm>
            <a:off x="6915999" y="4607724"/>
            <a:ext cx="2075601" cy="276875"/>
          </a:xfrm>
          <a:prstGeom prst="rect">
            <a:avLst/>
          </a:prstGeom>
          <a:noFill/>
          <a:ln>
            <a:noFill/>
          </a:ln>
        </p:spPr>
      </p:pic>
      <p:pic>
        <p:nvPicPr>
          <p:cNvPr id="209" name="Google Shape;209;p41"/>
          <p:cNvPicPr preferRelativeResize="0"/>
          <p:nvPr/>
        </p:nvPicPr>
        <p:blipFill>
          <a:blip r:embed="rId3">
            <a:alphaModFix/>
          </a:blip>
          <a:stretch>
            <a:fillRect/>
          </a:stretch>
        </p:blipFill>
        <p:spPr>
          <a:xfrm>
            <a:off x="311700" y="4611342"/>
            <a:ext cx="1082850" cy="26963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2 1 1 1">
  <p:cSld name="CUSTOM_1_2_1_1_1">
    <p:bg>
      <p:bgPr>
        <a:solidFill>
          <a:schemeClr val="lt1"/>
        </a:solidFill>
        <a:effectLst/>
      </p:bgPr>
    </p:bg>
    <p:spTree>
      <p:nvGrpSpPr>
        <p:cNvPr id="1" name="Shape 210"/>
        <p:cNvGrpSpPr/>
        <p:nvPr/>
      </p:nvGrpSpPr>
      <p:grpSpPr>
        <a:xfrm>
          <a:off x="0" y="0"/>
          <a:ext cx="0" cy="0"/>
          <a:chOff x="0" y="0"/>
          <a:chExt cx="0" cy="0"/>
        </a:xfrm>
      </p:grpSpPr>
      <p:sp>
        <p:nvSpPr>
          <p:cNvPr id="211" name="Google Shape;211;p42"/>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42"/>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213" name="Google Shape;213;p42"/>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1 1 1 1">
  <p:cSld name="CUSTOM_1_2_1_1_1_1">
    <p:bg>
      <p:bgPr>
        <a:solidFill>
          <a:schemeClr val="lt1"/>
        </a:solidFill>
        <a:effectLst/>
      </p:bgPr>
    </p:bg>
    <p:spTree>
      <p:nvGrpSpPr>
        <p:cNvPr id="1" name="Shape 214"/>
        <p:cNvGrpSpPr/>
        <p:nvPr/>
      </p:nvGrpSpPr>
      <p:grpSpPr>
        <a:xfrm>
          <a:off x="0" y="0"/>
          <a:ext cx="0" cy="0"/>
          <a:chOff x="0" y="0"/>
          <a:chExt cx="0" cy="0"/>
        </a:xfrm>
      </p:grpSpPr>
      <p:sp>
        <p:nvSpPr>
          <p:cNvPr id="215" name="Google Shape;215;p43"/>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 name="Google Shape;216;p43"/>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217" name="Google Shape;217;p43"/>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2 1 1 1 1 1">
  <p:cSld name="CUSTOM_1_2_1_1_1_1_1">
    <p:bg>
      <p:bgPr>
        <a:solidFill>
          <a:schemeClr val="lt1"/>
        </a:solidFill>
        <a:effectLst/>
      </p:bgPr>
    </p:bg>
    <p:spTree>
      <p:nvGrpSpPr>
        <p:cNvPr id="1" name="Shape 218"/>
        <p:cNvGrpSpPr/>
        <p:nvPr/>
      </p:nvGrpSpPr>
      <p:grpSpPr>
        <a:xfrm>
          <a:off x="0" y="0"/>
          <a:ext cx="0" cy="0"/>
          <a:chOff x="0" y="0"/>
          <a:chExt cx="0" cy="0"/>
        </a:xfrm>
      </p:grpSpPr>
      <p:sp>
        <p:nvSpPr>
          <p:cNvPr id="219" name="Google Shape;219;p44"/>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p44"/>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221" name="Google Shape;221;p44"/>
          <p:cNvPicPr preferRelativeResize="0"/>
          <p:nvPr/>
        </p:nvPicPr>
        <p:blipFill>
          <a:blip r:embed="rId3">
            <a:alphaModFix/>
          </a:blip>
          <a:stretch>
            <a:fillRect/>
          </a:stretch>
        </p:blipFill>
        <p:spPr>
          <a:xfrm>
            <a:off x="311700" y="4610974"/>
            <a:ext cx="1372325" cy="3417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2 2 1 1 3">
  <p:cSld name="CUSTOM_1_2_1_1_3">
    <p:bg>
      <p:bgPr>
        <a:solidFill>
          <a:schemeClr val="lt1"/>
        </a:solidFill>
        <a:effectLst/>
      </p:bgPr>
    </p:bg>
    <p:spTree>
      <p:nvGrpSpPr>
        <p:cNvPr id="1" name="Shape 222"/>
        <p:cNvGrpSpPr/>
        <p:nvPr/>
      </p:nvGrpSpPr>
      <p:grpSpPr>
        <a:xfrm>
          <a:off x="0" y="0"/>
          <a:ext cx="0" cy="0"/>
          <a:chOff x="0" y="0"/>
          <a:chExt cx="0" cy="0"/>
        </a:xfrm>
      </p:grpSpPr>
      <p:sp>
        <p:nvSpPr>
          <p:cNvPr id="223" name="Google Shape;223;p45"/>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45"/>
          <p:cNvPicPr preferRelativeResize="0"/>
          <p:nvPr/>
        </p:nvPicPr>
        <p:blipFill>
          <a:blip r:embed="rId2">
            <a:alphaModFix/>
          </a:blip>
          <a:stretch>
            <a:fillRect/>
          </a:stretch>
        </p:blipFill>
        <p:spPr>
          <a:xfrm>
            <a:off x="311700" y="4610975"/>
            <a:ext cx="1882635" cy="341700"/>
          </a:xfrm>
          <a:prstGeom prst="rect">
            <a:avLst/>
          </a:prstGeom>
          <a:noFill/>
          <a:ln>
            <a:noFill/>
          </a:ln>
        </p:spPr>
      </p:pic>
      <p:sp>
        <p:nvSpPr>
          <p:cNvPr id="225" name="Google Shape;225;p45"/>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45"/>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2 2 1 1 1 3">
  <p:cSld name="CUSTOM_1_2_1_1_1_3">
    <p:bg>
      <p:bgPr>
        <a:solidFill>
          <a:schemeClr val="lt1"/>
        </a:solidFill>
        <a:effectLst/>
      </p:bgPr>
    </p:bg>
    <p:spTree>
      <p:nvGrpSpPr>
        <p:cNvPr id="1" name="Shape 227"/>
        <p:cNvGrpSpPr/>
        <p:nvPr/>
      </p:nvGrpSpPr>
      <p:grpSpPr>
        <a:xfrm>
          <a:off x="0" y="0"/>
          <a:ext cx="0" cy="0"/>
          <a:chOff x="0" y="0"/>
          <a:chExt cx="0" cy="0"/>
        </a:xfrm>
      </p:grpSpPr>
      <p:sp>
        <p:nvSpPr>
          <p:cNvPr id="228" name="Google Shape;228;p46"/>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6"/>
          <p:cNvPicPr preferRelativeResize="0"/>
          <p:nvPr/>
        </p:nvPicPr>
        <p:blipFill>
          <a:blip r:embed="rId2">
            <a:alphaModFix/>
          </a:blip>
          <a:stretch>
            <a:fillRect/>
          </a:stretch>
        </p:blipFill>
        <p:spPr>
          <a:xfrm>
            <a:off x="311700" y="4610975"/>
            <a:ext cx="1608010" cy="341700"/>
          </a:xfrm>
          <a:prstGeom prst="rect">
            <a:avLst/>
          </a:prstGeom>
          <a:noFill/>
          <a:ln>
            <a:noFill/>
          </a:ln>
        </p:spPr>
      </p:pic>
      <p:sp>
        <p:nvSpPr>
          <p:cNvPr id="230" name="Google Shape;230;p46"/>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46"/>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2 2 1 1 1 1 2">
  <p:cSld name="CUSTOM_1_2_1_1_1_1_2">
    <p:bg>
      <p:bgPr>
        <a:solidFill>
          <a:schemeClr val="lt1"/>
        </a:solidFill>
        <a:effectLst/>
      </p:bgPr>
    </p:bg>
    <p:spTree>
      <p:nvGrpSpPr>
        <p:cNvPr id="1" name="Shape 232"/>
        <p:cNvGrpSpPr/>
        <p:nvPr/>
      </p:nvGrpSpPr>
      <p:grpSpPr>
        <a:xfrm>
          <a:off x="0" y="0"/>
          <a:ext cx="0" cy="0"/>
          <a:chOff x="0" y="0"/>
          <a:chExt cx="0" cy="0"/>
        </a:xfrm>
      </p:grpSpPr>
      <p:sp>
        <p:nvSpPr>
          <p:cNvPr id="233" name="Google Shape;233;p47"/>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47"/>
          <p:cNvPicPr preferRelativeResize="0"/>
          <p:nvPr/>
        </p:nvPicPr>
        <p:blipFill>
          <a:blip r:embed="rId2">
            <a:alphaModFix/>
          </a:blip>
          <a:stretch>
            <a:fillRect/>
          </a:stretch>
        </p:blipFill>
        <p:spPr>
          <a:xfrm>
            <a:off x="311700" y="4610974"/>
            <a:ext cx="1372325" cy="341700"/>
          </a:xfrm>
          <a:prstGeom prst="rect">
            <a:avLst/>
          </a:prstGeom>
          <a:noFill/>
          <a:ln>
            <a:noFill/>
          </a:ln>
        </p:spPr>
      </p:pic>
      <p:sp>
        <p:nvSpPr>
          <p:cNvPr id="235" name="Google Shape;235;p47"/>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47"/>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2 2 1 1 2">
  <p:cSld name="CUSTOM_1_2_1_1_2">
    <p:bg>
      <p:bgPr>
        <a:solidFill>
          <a:schemeClr val="lt1"/>
        </a:solidFill>
        <a:effectLst/>
      </p:bgPr>
    </p:bg>
    <p:spTree>
      <p:nvGrpSpPr>
        <p:cNvPr id="1" name="Shape 237"/>
        <p:cNvGrpSpPr/>
        <p:nvPr/>
      </p:nvGrpSpPr>
      <p:grpSpPr>
        <a:xfrm>
          <a:off x="0" y="0"/>
          <a:ext cx="0" cy="0"/>
          <a:chOff x="0" y="0"/>
          <a:chExt cx="0" cy="0"/>
        </a:xfrm>
      </p:grpSpPr>
      <p:sp>
        <p:nvSpPr>
          <p:cNvPr id="238" name="Google Shape;238;p48"/>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8"/>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48"/>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241" name="Google Shape;241;p48"/>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2 2 1 1 2 1">
  <p:cSld name="CUSTOM_1_2_1_1_2_1">
    <p:bg>
      <p:bgPr>
        <a:solidFill>
          <a:schemeClr val="lt1"/>
        </a:solidFill>
        <a:effectLst/>
      </p:bgPr>
    </p:bg>
    <p:spTree>
      <p:nvGrpSpPr>
        <p:cNvPr id="1" name="Shape 242"/>
        <p:cNvGrpSpPr/>
        <p:nvPr/>
      </p:nvGrpSpPr>
      <p:grpSpPr>
        <a:xfrm>
          <a:off x="0" y="0"/>
          <a:ext cx="0" cy="0"/>
          <a:chOff x="0" y="0"/>
          <a:chExt cx="0" cy="0"/>
        </a:xfrm>
      </p:grpSpPr>
      <p:sp>
        <p:nvSpPr>
          <p:cNvPr id="243" name="Google Shape;243;p49"/>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9"/>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49"/>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246" name="Google Shape;246;p49"/>
          <p:cNvPicPr preferRelativeResize="0"/>
          <p:nvPr/>
        </p:nvPicPr>
        <p:blipFill>
          <a:blip r:embed="rId3">
            <a:alphaModFix/>
          </a:blip>
          <a:stretch>
            <a:fillRect/>
          </a:stretch>
        </p:blipFill>
        <p:spPr>
          <a:xfrm>
            <a:off x="1116313" y="4643325"/>
            <a:ext cx="276986" cy="276975"/>
          </a:xfrm>
          <a:prstGeom prst="rect">
            <a:avLst/>
          </a:prstGeom>
          <a:noFill/>
          <a:ln>
            <a:noFill/>
          </a:ln>
        </p:spPr>
      </p:pic>
      <p:pic>
        <p:nvPicPr>
          <p:cNvPr id="247" name="Google Shape;247;p49"/>
          <p:cNvPicPr preferRelativeResize="0"/>
          <p:nvPr/>
        </p:nvPicPr>
        <p:blipFill>
          <a:blip r:embed="rId4">
            <a:alphaModFix/>
          </a:blip>
          <a:stretch>
            <a:fillRect/>
          </a:stretch>
        </p:blipFill>
        <p:spPr>
          <a:xfrm>
            <a:off x="317651" y="4643325"/>
            <a:ext cx="276986" cy="276975"/>
          </a:xfrm>
          <a:prstGeom prst="rect">
            <a:avLst/>
          </a:prstGeom>
          <a:noFill/>
          <a:ln>
            <a:noFill/>
          </a:ln>
        </p:spPr>
      </p:pic>
      <p:pic>
        <p:nvPicPr>
          <p:cNvPr id="248" name="Google Shape;248;p49"/>
          <p:cNvPicPr preferRelativeResize="0"/>
          <p:nvPr/>
        </p:nvPicPr>
        <p:blipFill rotWithShape="1">
          <a:blip r:embed="rId5">
            <a:alphaModFix/>
          </a:blip>
          <a:srcRect r="75554"/>
          <a:stretch/>
        </p:blipFill>
        <p:spPr>
          <a:xfrm>
            <a:off x="714246" y="4643200"/>
            <a:ext cx="318575" cy="2772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2 2 1 1 1 2">
  <p:cSld name="CUSTOM_1_2_1_1_1_2">
    <p:bg>
      <p:bgPr>
        <a:solidFill>
          <a:schemeClr val="lt1"/>
        </a:solidFill>
        <a:effectLst/>
      </p:bgPr>
    </p:bg>
    <p:spTree>
      <p:nvGrpSpPr>
        <p:cNvPr id="1" name="Shape 249"/>
        <p:cNvGrpSpPr/>
        <p:nvPr/>
      </p:nvGrpSpPr>
      <p:grpSpPr>
        <a:xfrm>
          <a:off x="0" y="0"/>
          <a:ext cx="0" cy="0"/>
          <a:chOff x="0" y="0"/>
          <a:chExt cx="0" cy="0"/>
        </a:xfrm>
      </p:grpSpPr>
      <p:sp>
        <p:nvSpPr>
          <p:cNvPr id="250" name="Google Shape;250;p50"/>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0"/>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50"/>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253" name="Google Shape;253;p50"/>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2 2 1 1 1 1 1 1">
  <p:cSld name="CUSTOM_1_2_1_1_1_1_1_1">
    <p:bg>
      <p:bgPr>
        <a:solidFill>
          <a:schemeClr val="lt1"/>
        </a:solidFill>
        <a:effectLst/>
      </p:bgPr>
    </p:bg>
    <p:spTree>
      <p:nvGrpSpPr>
        <p:cNvPr id="1" name="Shape 254"/>
        <p:cNvGrpSpPr/>
        <p:nvPr/>
      </p:nvGrpSpPr>
      <p:grpSpPr>
        <a:xfrm>
          <a:off x="0" y="0"/>
          <a:ext cx="0" cy="0"/>
          <a:chOff x="0" y="0"/>
          <a:chExt cx="0" cy="0"/>
        </a:xfrm>
      </p:grpSpPr>
      <p:sp>
        <p:nvSpPr>
          <p:cNvPr id="255" name="Google Shape;255;p51"/>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1"/>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51"/>
          <p:cNvPicPr preferRelativeResize="0"/>
          <p:nvPr/>
        </p:nvPicPr>
        <p:blipFill>
          <a:blip r:embed="rId2">
            <a:alphaModFix/>
          </a:blip>
          <a:stretch>
            <a:fillRect/>
          </a:stretch>
        </p:blipFill>
        <p:spPr>
          <a:xfrm>
            <a:off x="311700" y="4610974"/>
            <a:ext cx="1372325" cy="341700"/>
          </a:xfrm>
          <a:prstGeom prst="rect">
            <a:avLst/>
          </a:prstGeom>
          <a:noFill/>
          <a:ln>
            <a:noFill/>
          </a:ln>
        </p:spPr>
      </p:pic>
      <p:pic>
        <p:nvPicPr>
          <p:cNvPr id="258" name="Google Shape;258;p51"/>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3"/>
        <p:cNvGrpSpPr/>
        <p:nvPr/>
      </p:nvGrpSpPr>
      <p:grpSpPr>
        <a:xfrm>
          <a:off x="0" y="0"/>
          <a:ext cx="0" cy="0"/>
          <a:chOff x="0" y="0"/>
          <a:chExt cx="0" cy="0"/>
        </a:xfrm>
      </p:grpSpPr>
      <p:sp>
        <p:nvSpPr>
          <p:cNvPr id="264" name="Google Shape;264;p53"/>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3"/>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266" name="Google Shape;266;p53"/>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67" name="Google Shape;267;p53"/>
          <p:cNvGrpSpPr/>
          <p:nvPr/>
        </p:nvGrpSpPr>
        <p:grpSpPr>
          <a:xfrm>
            <a:off x="697722" y="4285096"/>
            <a:ext cx="1678962" cy="349815"/>
            <a:chOff x="238125" y="2101750"/>
            <a:chExt cx="7129350" cy="1486675"/>
          </a:xfrm>
        </p:grpSpPr>
        <p:grpSp>
          <p:nvGrpSpPr>
            <p:cNvPr id="268" name="Google Shape;268;p53"/>
            <p:cNvGrpSpPr/>
            <p:nvPr/>
          </p:nvGrpSpPr>
          <p:grpSpPr>
            <a:xfrm>
              <a:off x="238125" y="2237750"/>
              <a:ext cx="1352275" cy="1350675"/>
              <a:chOff x="238125" y="2237750"/>
              <a:chExt cx="1352275" cy="1350675"/>
            </a:xfrm>
          </p:grpSpPr>
          <p:sp>
            <p:nvSpPr>
              <p:cNvPr id="269" name="Google Shape;269;p5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3"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53"/>
            <p:cNvGrpSpPr/>
            <p:nvPr/>
          </p:nvGrpSpPr>
          <p:grpSpPr>
            <a:xfrm>
              <a:off x="1834425" y="2101750"/>
              <a:ext cx="5533050" cy="1446675"/>
              <a:chOff x="1834425" y="2101750"/>
              <a:chExt cx="5533050" cy="1446675"/>
            </a:xfrm>
          </p:grpSpPr>
          <p:sp>
            <p:nvSpPr>
              <p:cNvPr id="272" name="Google Shape;272;p5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48" name="Google Shape;48;p6"/>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49" name="Google Shape;49;p6"/>
          <p:cNvGrpSpPr/>
          <p:nvPr/>
        </p:nvGrpSpPr>
        <p:grpSpPr>
          <a:xfrm>
            <a:off x="7724692" y="271192"/>
            <a:ext cx="1141409" cy="237868"/>
            <a:chOff x="238125" y="2101750"/>
            <a:chExt cx="7129350" cy="1486675"/>
          </a:xfrm>
        </p:grpSpPr>
        <p:grpSp>
          <p:nvGrpSpPr>
            <p:cNvPr id="50" name="Google Shape;50;p6"/>
            <p:cNvGrpSpPr/>
            <p:nvPr/>
          </p:nvGrpSpPr>
          <p:grpSpPr>
            <a:xfrm>
              <a:off x="238125" y="2237750"/>
              <a:ext cx="1352275" cy="1350675"/>
              <a:chOff x="238125" y="2237750"/>
              <a:chExt cx="1352275" cy="1350675"/>
            </a:xfrm>
          </p:grpSpPr>
          <p:sp>
            <p:nvSpPr>
              <p:cNvPr id="51" name="Google Shape;51;p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6"/>
            <p:cNvGrpSpPr/>
            <p:nvPr/>
          </p:nvGrpSpPr>
          <p:grpSpPr>
            <a:xfrm>
              <a:off x="1834425" y="2101750"/>
              <a:ext cx="5533050" cy="1446675"/>
              <a:chOff x="1834425" y="2101750"/>
              <a:chExt cx="5533050" cy="1446675"/>
            </a:xfrm>
          </p:grpSpPr>
          <p:sp>
            <p:nvSpPr>
              <p:cNvPr id="54" name="Google Shape;54;p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8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_2">
    <p:bg>
      <p:bgPr>
        <a:solidFill>
          <a:srgbClr val="D8F9FF"/>
        </a:solidFill>
        <a:effectLst/>
      </p:bgPr>
    </p:bg>
    <p:spTree>
      <p:nvGrpSpPr>
        <p:cNvPr id="1" name="Shape 282"/>
        <p:cNvGrpSpPr/>
        <p:nvPr/>
      </p:nvGrpSpPr>
      <p:grpSpPr>
        <a:xfrm>
          <a:off x="0" y="0"/>
          <a:ext cx="0" cy="0"/>
          <a:chOff x="0" y="0"/>
          <a:chExt cx="0" cy="0"/>
        </a:xfrm>
      </p:grpSpPr>
      <p:pic>
        <p:nvPicPr>
          <p:cNvPr id="283" name="Google Shape;283;p55"/>
          <p:cNvPicPr preferRelativeResize="0"/>
          <p:nvPr/>
        </p:nvPicPr>
        <p:blipFill>
          <a:blip r:embed="rId2">
            <a:alphaModFix/>
          </a:blip>
          <a:stretch>
            <a:fillRect/>
          </a:stretch>
        </p:blipFill>
        <p:spPr>
          <a:xfrm>
            <a:off x="1320525" y="742775"/>
            <a:ext cx="7823501" cy="4400725"/>
          </a:xfrm>
          <a:prstGeom prst="rect">
            <a:avLst/>
          </a:prstGeom>
          <a:noFill/>
          <a:ln>
            <a:noFill/>
          </a:ln>
        </p:spPr>
      </p:pic>
      <p:sp>
        <p:nvSpPr>
          <p:cNvPr id="284" name="Google Shape;284;p55"/>
          <p:cNvSpPr txBox="1">
            <a:spLocks noGrp="1"/>
          </p:cNvSpPr>
          <p:nvPr>
            <p:ph type="ctrTitle"/>
          </p:nvPr>
        </p:nvSpPr>
        <p:spPr>
          <a:xfrm>
            <a:off x="552838" y="373182"/>
            <a:ext cx="7774500" cy="2052600"/>
          </a:xfrm>
          <a:prstGeom prst="rect">
            <a:avLst/>
          </a:prstGeom>
          <a:noFill/>
        </p:spPr>
        <p:txBody>
          <a:bodyPr spcFirstLastPara="1" wrap="square" lIns="0" tIns="0" rIns="0" bIns="0" anchor="t" anchorCtr="0">
            <a:normAutofit/>
          </a:bodyPr>
          <a:lstStyle>
            <a:lvl1pPr lvl="0" rtl="0">
              <a:spcBef>
                <a:spcPts val="0"/>
              </a:spcBef>
              <a:spcAft>
                <a:spcPts val="0"/>
              </a:spcAft>
              <a:buClr>
                <a:srgbClr val="001E3F"/>
              </a:buClr>
              <a:buSzPts val="6000"/>
              <a:buFont typeface="Plus Jakarta Sans ExtraBold"/>
              <a:buNone/>
              <a:defRPr sz="6000" b="0">
                <a:solidFill>
                  <a:srgbClr val="001E3F"/>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285" name="Google Shape;285;p55"/>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001E3F"/>
              </a:buClr>
              <a:buSzPts val="3400"/>
              <a:buFont typeface="Inter"/>
              <a:buNone/>
              <a:defRPr sz="3400">
                <a:solidFill>
                  <a:srgbClr val="001E3F"/>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86" name="Google Shape;286;p55"/>
          <p:cNvPicPr preferRelativeResize="0"/>
          <p:nvPr/>
        </p:nvPicPr>
        <p:blipFill>
          <a:blip r:embed="rId3">
            <a:alphaModFix/>
          </a:blip>
          <a:stretch>
            <a:fillRect/>
          </a:stretch>
        </p:blipFill>
        <p:spPr>
          <a:xfrm>
            <a:off x="600875" y="4353975"/>
            <a:ext cx="1757952" cy="3665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287"/>
        <p:cNvGrpSpPr/>
        <p:nvPr/>
      </p:nvGrpSpPr>
      <p:grpSpPr>
        <a:xfrm>
          <a:off x="0" y="0"/>
          <a:ext cx="0" cy="0"/>
          <a:chOff x="0" y="0"/>
          <a:chExt cx="0" cy="0"/>
        </a:xfrm>
      </p:grpSpPr>
      <p:pic>
        <p:nvPicPr>
          <p:cNvPr id="288" name="Google Shape;288;p56"/>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289"/>
        <p:cNvGrpSpPr/>
        <p:nvPr/>
      </p:nvGrpSpPr>
      <p:grpSpPr>
        <a:xfrm>
          <a:off x="0" y="0"/>
          <a:ext cx="0" cy="0"/>
          <a:chOff x="0" y="0"/>
          <a:chExt cx="0" cy="0"/>
        </a:xfrm>
      </p:grpSpPr>
      <p:pic>
        <p:nvPicPr>
          <p:cNvPr id="290" name="Google Shape;290;p57"/>
          <p:cNvPicPr preferRelativeResize="0"/>
          <p:nvPr/>
        </p:nvPicPr>
        <p:blipFill>
          <a:blip r:embed="rId2">
            <a:alphaModFix/>
          </a:blip>
          <a:stretch>
            <a:fillRect/>
          </a:stretch>
        </p:blipFill>
        <p:spPr>
          <a:xfrm>
            <a:off x="6915989" y="4607716"/>
            <a:ext cx="2075612" cy="2768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2 2 1">
  <p:cSld name="CUSTOM_1_2_1">
    <p:bg>
      <p:bgPr>
        <a:solidFill>
          <a:schemeClr val="lt1"/>
        </a:solidFill>
        <a:effectLst/>
      </p:bgPr>
    </p:bg>
    <p:spTree>
      <p:nvGrpSpPr>
        <p:cNvPr id="1" name="Shape 291"/>
        <p:cNvGrpSpPr/>
        <p:nvPr/>
      </p:nvGrpSpPr>
      <p:grpSpPr>
        <a:xfrm>
          <a:off x="0" y="0"/>
          <a:ext cx="0" cy="0"/>
          <a:chOff x="0" y="0"/>
          <a:chExt cx="0" cy="0"/>
        </a:xfrm>
      </p:grpSpPr>
      <p:pic>
        <p:nvPicPr>
          <p:cNvPr id="292" name="Google Shape;292;p58"/>
          <p:cNvPicPr preferRelativeResize="0"/>
          <p:nvPr/>
        </p:nvPicPr>
        <p:blipFill>
          <a:blip r:embed="rId2">
            <a:alphaModFix/>
          </a:blip>
          <a:stretch>
            <a:fillRect/>
          </a:stretch>
        </p:blipFill>
        <p:spPr>
          <a:xfrm>
            <a:off x="6916001" y="4607717"/>
            <a:ext cx="2075601" cy="27687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2 2 2 1">
  <p:cSld name="CUSTOM_1_2_2_1">
    <p:bg>
      <p:bgPr>
        <a:solidFill>
          <a:srgbClr val="001E3F"/>
        </a:solidFill>
        <a:effectLst/>
      </p:bgPr>
    </p:bg>
    <p:spTree>
      <p:nvGrpSpPr>
        <p:cNvPr id="1" name="Shape 293"/>
        <p:cNvGrpSpPr/>
        <p:nvPr/>
      </p:nvGrpSpPr>
      <p:grpSpPr>
        <a:xfrm>
          <a:off x="0" y="0"/>
          <a:ext cx="0" cy="0"/>
          <a:chOff x="0" y="0"/>
          <a:chExt cx="0" cy="0"/>
        </a:xfrm>
      </p:grpSpPr>
      <p:pic>
        <p:nvPicPr>
          <p:cNvPr id="294" name="Google Shape;294;p59"/>
          <p:cNvPicPr preferRelativeResize="0"/>
          <p:nvPr/>
        </p:nvPicPr>
        <p:blipFill>
          <a:blip r:embed="rId2">
            <a:alphaModFix/>
          </a:blip>
          <a:stretch>
            <a:fillRect/>
          </a:stretch>
        </p:blipFill>
        <p:spPr>
          <a:xfrm>
            <a:off x="1116313" y="4643325"/>
            <a:ext cx="276986" cy="276975"/>
          </a:xfrm>
          <a:prstGeom prst="rect">
            <a:avLst/>
          </a:prstGeom>
          <a:noFill/>
          <a:ln>
            <a:noFill/>
          </a:ln>
        </p:spPr>
      </p:pic>
      <p:pic>
        <p:nvPicPr>
          <p:cNvPr id="295" name="Google Shape;295;p59"/>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296" name="Google Shape;296;p59"/>
          <p:cNvPicPr preferRelativeResize="0"/>
          <p:nvPr/>
        </p:nvPicPr>
        <p:blipFill>
          <a:blip r:embed="rId4">
            <a:alphaModFix/>
          </a:blip>
          <a:stretch>
            <a:fillRect/>
          </a:stretch>
        </p:blipFill>
        <p:spPr>
          <a:xfrm>
            <a:off x="716987" y="4643324"/>
            <a:ext cx="276975" cy="276975"/>
          </a:xfrm>
          <a:prstGeom prst="rect">
            <a:avLst/>
          </a:prstGeom>
          <a:noFill/>
          <a:ln>
            <a:noFill/>
          </a:ln>
        </p:spPr>
      </p:pic>
      <p:pic>
        <p:nvPicPr>
          <p:cNvPr id="297" name="Google Shape;297;p59"/>
          <p:cNvPicPr preferRelativeResize="0"/>
          <p:nvPr/>
        </p:nvPicPr>
        <p:blipFill>
          <a:blip r:embed="rId5">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2 2 2 1 1">
  <p:cSld name="CUSTOM_1_2_2_1_1">
    <p:bg>
      <p:bgPr>
        <a:solidFill>
          <a:srgbClr val="001E3F"/>
        </a:solidFill>
        <a:effectLst/>
      </p:bgPr>
    </p:bg>
    <p:spTree>
      <p:nvGrpSpPr>
        <p:cNvPr id="1" name="Shape 298"/>
        <p:cNvGrpSpPr/>
        <p:nvPr/>
      </p:nvGrpSpPr>
      <p:grpSpPr>
        <a:xfrm>
          <a:off x="0" y="0"/>
          <a:ext cx="0" cy="0"/>
          <a:chOff x="0" y="0"/>
          <a:chExt cx="0" cy="0"/>
        </a:xfrm>
      </p:grpSpPr>
      <p:pic>
        <p:nvPicPr>
          <p:cNvPr id="299" name="Google Shape;299;p60"/>
          <p:cNvPicPr preferRelativeResize="0"/>
          <p:nvPr/>
        </p:nvPicPr>
        <p:blipFill>
          <a:blip r:embed="rId2">
            <a:alphaModFix/>
          </a:blip>
          <a:stretch>
            <a:fillRect/>
          </a:stretch>
        </p:blipFill>
        <p:spPr>
          <a:xfrm>
            <a:off x="716963" y="4643325"/>
            <a:ext cx="276986" cy="276975"/>
          </a:xfrm>
          <a:prstGeom prst="rect">
            <a:avLst/>
          </a:prstGeom>
          <a:noFill/>
          <a:ln>
            <a:noFill/>
          </a:ln>
        </p:spPr>
      </p:pic>
      <p:pic>
        <p:nvPicPr>
          <p:cNvPr id="300" name="Google Shape;300;p60"/>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301" name="Google Shape;301;p60"/>
          <p:cNvPicPr preferRelativeResize="0"/>
          <p:nvPr/>
        </p:nvPicPr>
        <p:blipFill>
          <a:blip r:embed="rId4">
            <a:alphaModFix/>
          </a:blip>
          <a:stretch>
            <a:fillRect/>
          </a:stretch>
        </p:blipFill>
        <p:spPr>
          <a:xfrm>
            <a:off x="7068399" y="4760124"/>
            <a:ext cx="2075601" cy="2768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2 2 1 1 3 1">
  <p:cSld name="CUSTOM_1_2_1_1_3_1">
    <p:bg>
      <p:bgPr>
        <a:solidFill>
          <a:schemeClr val="lt1"/>
        </a:solidFill>
        <a:effectLst/>
      </p:bgPr>
    </p:bg>
    <p:spTree>
      <p:nvGrpSpPr>
        <p:cNvPr id="1" name="Shape 302"/>
        <p:cNvGrpSpPr/>
        <p:nvPr/>
      </p:nvGrpSpPr>
      <p:grpSpPr>
        <a:xfrm>
          <a:off x="0" y="0"/>
          <a:ext cx="0" cy="0"/>
          <a:chOff x="0" y="0"/>
          <a:chExt cx="0" cy="0"/>
        </a:xfrm>
      </p:grpSpPr>
      <p:pic>
        <p:nvPicPr>
          <p:cNvPr id="303" name="Google Shape;303;p61"/>
          <p:cNvPicPr preferRelativeResize="0"/>
          <p:nvPr/>
        </p:nvPicPr>
        <p:blipFill>
          <a:blip r:embed="rId2">
            <a:alphaModFix/>
          </a:blip>
          <a:stretch>
            <a:fillRect/>
          </a:stretch>
        </p:blipFill>
        <p:spPr>
          <a:xfrm>
            <a:off x="311700" y="4610975"/>
            <a:ext cx="1485000" cy="270000"/>
          </a:xfrm>
          <a:prstGeom prst="rect">
            <a:avLst/>
          </a:prstGeom>
          <a:noFill/>
          <a:ln>
            <a:noFill/>
          </a:ln>
        </p:spPr>
      </p:pic>
      <p:pic>
        <p:nvPicPr>
          <p:cNvPr id="304" name="Google Shape;304;p61"/>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2 2 1 1 1 3 2">
  <p:cSld name="CUSTOM_1_2_1_1_1_3_2">
    <p:bg>
      <p:bgPr>
        <a:solidFill>
          <a:schemeClr val="lt1"/>
        </a:solidFill>
        <a:effectLst/>
      </p:bgPr>
    </p:bg>
    <p:spTree>
      <p:nvGrpSpPr>
        <p:cNvPr id="1" name="Shape 305"/>
        <p:cNvGrpSpPr/>
        <p:nvPr/>
      </p:nvGrpSpPr>
      <p:grpSpPr>
        <a:xfrm>
          <a:off x="0" y="0"/>
          <a:ext cx="0" cy="0"/>
          <a:chOff x="0" y="0"/>
          <a:chExt cx="0" cy="0"/>
        </a:xfrm>
      </p:grpSpPr>
      <p:pic>
        <p:nvPicPr>
          <p:cNvPr id="306" name="Google Shape;306;p62"/>
          <p:cNvPicPr preferRelativeResize="0"/>
          <p:nvPr/>
        </p:nvPicPr>
        <p:blipFill>
          <a:blip r:embed="rId2">
            <a:alphaModFix/>
          </a:blip>
          <a:stretch>
            <a:fillRect/>
          </a:stretch>
        </p:blipFill>
        <p:spPr>
          <a:xfrm>
            <a:off x="311700" y="4610975"/>
            <a:ext cx="1267580" cy="270000"/>
          </a:xfrm>
          <a:prstGeom prst="rect">
            <a:avLst/>
          </a:prstGeom>
          <a:noFill/>
          <a:ln>
            <a:noFill/>
          </a:ln>
        </p:spPr>
      </p:pic>
      <p:pic>
        <p:nvPicPr>
          <p:cNvPr id="307" name="Google Shape;307;p62"/>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2 2 1 1 1 1 2 1">
  <p:cSld name="CUSTOM_1_2_1_1_1_1_2_1">
    <p:bg>
      <p:bgPr>
        <a:solidFill>
          <a:schemeClr val="lt1"/>
        </a:solidFill>
        <a:effectLst/>
      </p:bgPr>
    </p:bg>
    <p:spTree>
      <p:nvGrpSpPr>
        <p:cNvPr id="1" name="Shape 308"/>
        <p:cNvGrpSpPr/>
        <p:nvPr/>
      </p:nvGrpSpPr>
      <p:grpSpPr>
        <a:xfrm>
          <a:off x="0" y="0"/>
          <a:ext cx="0" cy="0"/>
          <a:chOff x="0" y="0"/>
          <a:chExt cx="0" cy="0"/>
        </a:xfrm>
      </p:grpSpPr>
      <p:pic>
        <p:nvPicPr>
          <p:cNvPr id="309" name="Google Shape;309;p63"/>
          <p:cNvPicPr preferRelativeResize="0"/>
          <p:nvPr/>
        </p:nvPicPr>
        <p:blipFill>
          <a:blip r:embed="rId2">
            <a:alphaModFix/>
          </a:blip>
          <a:stretch>
            <a:fillRect/>
          </a:stretch>
        </p:blipFill>
        <p:spPr>
          <a:xfrm>
            <a:off x="311700" y="4610984"/>
            <a:ext cx="1082840" cy="269999"/>
          </a:xfrm>
          <a:prstGeom prst="rect">
            <a:avLst/>
          </a:prstGeom>
          <a:noFill/>
          <a:ln>
            <a:noFill/>
          </a:ln>
        </p:spPr>
      </p:pic>
      <p:pic>
        <p:nvPicPr>
          <p:cNvPr id="310" name="Google Shape;310;p63"/>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Font typeface="Inter"/>
              <a:buChar char="●"/>
              <a:defRPr>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6" name="Google Shape;66;p7"/>
          <p:cNvGrpSpPr/>
          <p:nvPr/>
        </p:nvGrpSpPr>
        <p:grpSpPr>
          <a:xfrm>
            <a:off x="7724692" y="271192"/>
            <a:ext cx="1141409" cy="237868"/>
            <a:chOff x="238125" y="2101750"/>
            <a:chExt cx="7129350" cy="1486675"/>
          </a:xfrm>
        </p:grpSpPr>
        <p:grpSp>
          <p:nvGrpSpPr>
            <p:cNvPr id="67" name="Google Shape;67;p7"/>
            <p:cNvGrpSpPr/>
            <p:nvPr/>
          </p:nvGrpSpPr>
          <p:grpSpPr>
            <a:xfrm>
              <a:off x="238125" y="2237750"/>
              <a:ext cx="1352275" cy="1350675"/>
              <a:chOff x="238125" y="2237750"/>
              <a:chExt cx="1352275" cy="1350675"/>
            </a:xfrm>
          </p:grpSpPr>
          <p:sp>
            <p:nvSpPr>
              <p:cNvPr id="68" name="Google Shape;68;p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7"/>
            <p:cNvGrpSpPr/>
            <p:nvPr/>
          </p:nvGrpSpPr>
          <p:grpSpPr>
            <a:xfrm>
              <a:off x="1834425" y="2101750"/>
              <a:ext cx="5533050" cy="1446675"/>
              <a:chOff x="1834425" y="2101750"/>
              <a:chExt cx="5533050" cy="1446675"/>
            </a:xfrm>
          </p:grpSpPr>
          <p:sp>
            <p:nvSpPr>
              <p:cNvPr id="71" name="Google Shape;71;p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2 2 1 1 1 1 2 1 2">
  <p:cSld name="CUSTOM_1_2_1_1_1_1_2_1_2">
    <p:bg>
      <p:bgPr>
        <a:solidFill>
          <a:schemeClr val="lt1"/>
        </a:solidFill>
        <a:effectLst/>
      </p:bgPr>
    </p:bg>
    <p:spTree>
      <p:nvGrpSpPr>
        <p:cNvPr id="1" name="Shape 311"/>
        <p:cNvGrpSpPr/>
        <p:nvPr/>
      </p:nvGrpSpPr>
      <p:grpSpPr>
        <a:xfrm>
          <a:off x="0" y="0"/>
          <a:ext cx="0" cy="0"/>
          <a:chOff x="0" y="0"/>
          <a:chExt cx="0" cy="0"/>
        </a:xfrm>
      </p:grpSpPr>
      <p:pic>
        <p:nvPicPr>
          <p:cNvPr id="312" name="Google Shape;312;p64"/>
          <p:cNvPicPr preferRelativeResize="0"/>
          <p:nvPr/>
        </p:nvPicPr>
        <p:blipFill>
          <a:blip r:embed="rId2">
            <a:alphaModFix/>
          </a:blip>
          <a:stretch>
            <a:fillRect/>
          </a:stretch>
        </p:blipFill>
        <p:spPr>
          <a:xfrm>
            <a:off x="6915999" y="4607724"/>
            <a:ext cx="2075601" cy="276875"/>
          </a:xfrm>
          <a:prstGeom prst="rect">
            <a:avLst/>
          </a:prstGeom>
          <a:noFill/>
          <a:ln>
            <a:noFill/>
          </a:ln>
        </p:spPr>
      </p:pic>
      <p:pic>
        <p:nvPicPr>
          <p:cNvPr id="313" name="Google Shape;313;p64"/>
          <p:cNvPicPr preferRelativeResize="0"/>
          <p:nvPr/>
        </p:nvPicPr>
        <p:blipFill>
          <a:blip r:embed="rId3">
            <a:alphaModFix/>
          </a:blip>
          <a:stretch>
            <a:fillRect/>
          </a:stretch>
        </p:blipFill>
        <p:spPr>
          <a:xfrm>
            <a:off x="311700" y="4611342"/>
            <a:ext cx="1082850" cy="26963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2 2 1 1 1">
  <p:cSld name="CUSTOM_1_2_1_1_1">
    <p:bg>
      <p:bgPr>
        <a:solidFill>
          <a:schemeClr val="lt1"/>
        </a:solidFill>
        <a:effectLst/>
      </p:bgPr>
    </p:bg>
    <p:spTree>
      <p:nvGrpSpPr>
        <p:cNvPr id="1" name="Shape 314"/>
        <p:cNvGrpSpPr/>
        <p:nvPr/>
      </p:nvGrpSpPr>
      <p:grpSpPr>
        <a:xfrm>
          <a:off x="0" y="0"/>
          <a:ext cx="0" cy="0"/>
          <a:chOff x="0" y="0"/>
          <a:chExt cx="0" cy="0"/>
        </a:xfrm>
      </p:grpSpPr>
      <p:sp>
        <p:nvSpPr>
          <p:cNvPr id="315" name="Google Shape;315;p65"/>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65"/>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317" name="Google Shape;317;p65"/>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2 2 1 1 1 1">
  <p:cSld name="CUSTOM_1_2_1_1_1_1">
    <p:bg>
      <p:bgPr>
        <a:solidFill>
          <a:schemeClr val="lt1"/>
        </a:solidFill>
        <a:effectLst/>
      </p:bgPr>
    </p:bg>
    <p:spTree>
      <p:nvGrpSpPr>
        <p:cNvPr id="1" name="Shape 318"/>
        <p:cNvGrpSpPr/>
        <p:nvPr/>
      </p:nvGrpSpPr>
      <p:grpSpPr>
        <a:xfrm>
          <a:off x="0" y="0"/>
          <a:ext cx="0" cy="0"/>
          <a:chOff x="0" y="0"/>
          <a:chExt cx="0" cy="0"/>
        </a:xfrm>
      </p:grpSpPr>
      <p:sp>
        <p:nvSpPr>
          <p:cNvPr id="319" name="Google Shape;319;p66"/>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66"/>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321" name="Google Shape;321;p66"/>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2 2 1 1 1 1 1">
  <p:cSld name="CUSTOM_1_2_1_1_1_1_1">
    <p:bg>
      <p:bgPr>
        <a:solidFill>
          <a:schemeClr val="lt1"/>
        </a:solidFill>
        <a:effectLst/>
      </p:bgPr>
    </p:bg>
    <p:spTree>
      <p:nvGrpSpPr>
        <p:cNvPr id="1" name="Shape 322"/>
        <p:cNvGrpSpPr/>
        <p:nvPr/>
      </p:nvGrpSpPr>
      <p:grpSpPr>
        <a:xfrm>
          <a:off x="0" y="0"/>
          <a:ext cx="0" cy="0"/>
          <a:chOff x="0" y="0"/>
          <a:chExt cx="0" cy="0"/>
        </a:xfrm>
      </p:grpSpPr>
      <p:sp>
        <p:nvSpPr>
          <p:cNvPr id="323" name="Google Shape;323;p67"/>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 name="Google Shape;324;p67"/>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325" name="Google Shape;325;p67"/>
          <p:cNvPicPr preferRelativeResize="0"/>
          <p:nvPr/>
        </p:nvPicPr>
        <p:blipFill>
          <a:blip r:embed="rId3">
            <a:alphaModFix/>
          </a:blip>
          <a:stretch>
            <a:fillRect/>
          </a:stretch>
        </p:blipFill>
        <p:spPr>
          <a:xfrm>
            <a:off x="311700" y="4610974"/>
            <a:ext cx="1372325" cy="3417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2 2 1 1 3">
  <p:cSld name="CUSTOM_1_2_1_1_3_2">
    <p:bg>
      <p:bgPr>
        <a:solidFill>
          <a:schemeClr val="lt1"/>
        </a:solidFill>
        <a:effectLst/>
      </p:bgPr>
    </p:bg>
    <p:spTree>
      <p:nvGrpSpPr>
        <p:cNvPr id="1" name="Shape 326"/>
        <p:cNvGrpSpPr/>
        <p:nvPr/>
      </p:nvGrpSpPr>
      <p:grpSpPr>
        <a:xfrm>
          <a:off x="0" y="0"/>
          <a:ext cx="0" cy="0"/>
          <a:chOff x="0" y="0"/>
          <a:chExt cx="0" cy="0"/>
        </a:xfrm>
      </p:grpSpPr>
      <p:sp>
        <p:nvSpPr>
          <p:cNvPr id="327" name="Google Shape;327;p68"/>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68"/>
          <p:cNvPicPr preferRelativeResize="0"/>
          <p:nvPr/>
        </p:nvPicPr>
        <p:blipFill>
          <a:blip r:embed="rId2">
            <a:alphaModFix/>
          </a:blip>
          <a:stretch>
            <a:fillRect/>
          </a:stretch>
        </p:blipFill>
        <p:spPr>
          <a:xfrm>
            <a:off x="311700" y="4610975"/>
            <a:ext cx="1882635" cy="341700"/>
          </a:xfrm>
          <a:prstGeom prst="rect">
            <a:avLst/>
          </a:prstGeom>
          <a:noFill/>
          <a:ln>
            <a:noFill/>
          </a:ln>
        </p:spPr>
      </p:pic>
      <p:sp>
        <p:nvSpPr>
          <p:cNvPr id="329" name="Google Shape;329;p68"/>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68"/>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2 2 1 1 1 3">
  <p:cSld name="CUSTOM_1_2_1_1_1_3_3">
    <p:bg>
      <p:bgPr>
        <a:solidFill>
          <a:schemeClr val="lt1"/>
        </a:solidFill>
        <a:effectLst/>
      </p:bgPr>
    </p:bg>
    <p:spTree>
      <p:nvGrpSpPr>
        <p:cNvPr id="1" name="Shape 331"/>
        <p:cNvGrpSpPr/>
        <p:nvPr/>
      </p:nvGrpSpPr>
      <p:grpSpPr>
        <a:xfrm>
          <a:off x="0" y="0"/>
          <a:ext cx="0" cy="0"/>
          <a:chOff x="0" y="0"/>
          <a:chExt cx="0" cy="0"/>
        </a:xfrm>
      </p:grpSpPr>
      <p:sp>
        <p:nvSpPr>
          <p:cNvPr id="332" name="Google Shape;332;p69"/>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69"/>
          <p:cNvPicPr preferRelativeResize="0"/>
          <p:nvPr/>
        </p:nvPicPr>
        <p:blipFill>
          <a:blip r:embed="rId2">
            <a:alphaModFix/>
          </a:blip>
          <a:stretch>
            <a:fillRect/>
          </a:stretch>
        </p:blipFill>
        <p:spPr>
          <a:xfrm>
            <a:off x="311700" y="4610975"/>
            <a:ext cx="1608010" cy="341700"/>
          </a:xfrm>
          <a:prstGeom prst="rect">
            <a:avLst/>
          </a:prstGeom>
          <a:noFill/>
          <a:ln>
            <a:noFill/>
          </a:ln>
        </p:spPr>
      </p:pic>
      <p:sp>
        <p:nvSpPr>
          <p:cNvPr id="334" name="Google Shape;334;p69"/>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69"/>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2 2 1 1 1 1 2">
  <p:cSld name="CUSTOM_1_2_1_1_1_1_2_2">
    <p:bg>
      <p:bgPr>
        <a:solidFill>
          <a:schemeClr val="lt1"/>
        </a:solidFill>
        <a:effectLst/>
      </p:bgPr>
    </p:bg>
    <p:spTree>
      <p:nvGrpSpPr>
        <p:cNvPr id="1" name="Shape 336"/>
        <p:cNvGrpSpPr/>
        <p:nvPr/>
      </p:nvGrpSpPr>
      <p:grpSpPr>
        <a:xfrm>
          <a:off x="0" y="0"/>
          <a:ext cx="0" cy="0"/>
          <a:chOff x="0" y="0"/>
          <a:chExt cx="0" cy="0"/>
        </a:xfrm>
      </p:grpSpPr>
      <p:sp>
        <p:nvSpPr>
          <p:cNvPr id="337" name="Google Shape;337;p70"/>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70"/>
          <p:cNvPicPr preferRelativeResize="0"/>
          <p:nvPr/>
        </p:nvPicPr>
        <p:blipFill>
          <a:blip r:embed="rId2">
            <a:alphaModFix/>
          </a:blip>
          <a:stretch>
            <a:fillRect/>
          </a:stretch>
        </p:blipFill>
        <p:spPr>
          <a:xfrm>
            <a:off x="311700" y="4610974"/>
            <a:ext cx="1372325" cy="341700"/>
          </a:xfrm>
          <a:prstGeom prst="rect">
            <a:avLst/>
          </a:prstGeom>
          <a:noFill/>
          <a:ln>
            <a:noFill/>
          </a:ln>
        </p:spPr>
      </p:pic>
      <p:sp>
        <p:nvSpPr>
          <p:cNvPr id="339" name="Google Shape;339;p70"/>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0" name="Google Shape;340;p70"/>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2 2 1 1 2">
  <p:cSld name="CUSTOM_1_2_1_1_2">
    <p:bg>
      <p:bgPr>
        <a:solidFill>
          <a:schemeClr val="lt1"/>
        </a:solidFill>
        <a:effectLst/>
      </p:bgPr>
    </p:bg>
    <p:spTree>
      <p:nvGrpSpPr>
        <p:cNvPr id="1" name="Shape 341"/>
        <p:cNvGrpSpPr/>
        <p:nvPr/>
      </p:nvGrpSpPr>
      <p:grpSpPr>
        <a:xfrm>
          <a:off x="0" y="0"/>
          <a:ext cx="0" cy="0"/>
          <a:chOff x="0" y="0"/>
          <a:chExt cx="0" cy="0"/>
        </a:xfrm>
      </p:grpSpPr>
      <p:sp>
        <p:nvSpPr>
          <p:cNvPr id="342" name="Google Shape;342;p71"/>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1"/>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71"/>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345" name="Google Shape;345;p71"/>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2 2 1 1 2 1">
  <p:cSld name="CUSTOM_1_2_1_1_2_1">
    <p:bg>
      <p:bgPr>
        <a:solidFill>
          <a:schemeClr val="lt1"/>
        </a:solidFill>
        <a:effectLst/>
      </p:bgPr>
    </p:bg>
    <p:spTree>
      <p:nvGrpSpPr>
        <p:cNvPr id="1" name="Shape 346"/>
        <p:cNvGrpSpPr/>
        <p:nvPr/>
      </p:nvGrpSpPr>
      <p:grpSpPr>
        <a:xfrm>
          <a:off x="0" y="0"/>
          <a:ext cx="0" cy="0"/>
          <a:chOff x="0" y="0"/>
          <a:chExt cx="0" cy="0"/>
        </a:xfrm>
      </p:grpSpPr>
      <p:sp>
        <p:nvSpPr>
          <p:cNvPr id="347" name="Google Shape;347;p72"/>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2"/>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72"/>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350" name="Google Shape;350;p72"/>
          <p:cNvPicPr preferRelativeResize="0"/>
          <p:nvPr/>
        </p:nvPicPr>
        <p:blipFill>
          <a:blip r:embed="rId3">
            <a:alphaModFix/>
          </a:blip>
          <a:stretch>
            <a:fillRect/>
          </a:stretch>
        </p:blipFill>
        <p:spPr>
          <a:xfrm>
            <a:off x="1116313" y="4643325"/>
            <a:ext cx="276986" cy="276975"/>
          </a:xfrm>
          <a:prstGeom prst="rect">
            <a:avLst/>
          </a:prstGeom>
          <a:noFill/>
          <a:ln>
            <a:noFill/>
          </a:ln>
        </p:spPr>
      </p:pic>
      <p:pic>
        <p:nvPicPr>
          <p:cNvPr id="351" name="Google Shape;351;p72"/>
          <p:cNvPicPr preferRelativeResize="0"/>
          <p:nvPr/>
        </p:nvPicPr>
        <p:blipFill>
          <a:blip r:embed="rId4">
            <a:alphaModFix/>
          </a:blip>
          <a:stretch>
            <a:fillRect/>
          </a:stretch>
        </p:blipFill>
        <p:spPr>
          <a:xfrm>
            <a:off x="317651" y="4643325"/>
            <a:ext cx="276986" cy="276975"/>
          </a:xfrm>
          <a:prstGeom prst="rect">
            <a:avLst/>
          </a:prstGeom>
          <a:noFill/>
          <a:ln>
            <a:noFill/>
          </a:ln>
        </p:spPr>
      </p:pic>
      <p:pic>
        <p:nvPicPr>
          <p:cNvPr id="352" name="Google Shape;352;p72"/>
          <p:cNvPicPr preferRelativeResize="0"/>
          <p:nvPr/>
        </p:nvPicPr>
        <p:blipFill rotWithShape="1">
          <a:blip r:embed="rId5">
            <a:alphaModFix/>
          </a:blip>
          <a:srcRect r="75554"/>
          <a:stretch/>
        </p:blipFill>
        <p:spPr>
          <a:xfrm>
            <a:off x="714246" y="4643200"/>
            <a:ext cx="318575" cy="2772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2 2 1 1 1 2">
  <p:cSld name="CUSTOM_1_2_1_1_1_2">
    <p:bg>
      <p:bgPr>
        <a:solidFill>
          <a:schemeClr val="lt1"/>
        </a:solidFill>
        <a:effectLst/>
      </p:bgPr>
    </p:bg>
    <p:spTree>
      <p:nvGrpSpPr>
        <p:cNvPr id="1" name="Shape 353"/>
        <p:cNvGrpSpPr/>
        <p:nvPr/>
      </p:nvGrpSpPr>
      <p:grpSpPr>
        <a:xfrm>
          <a:off x="0" y="0"/>
          <a:ext cx="0" cy="0"/>
          <a:chOff x="0" y="0"/>
          <a:chExt cx="0" cy="0"/>
        </a:xfrm>
      </p:grpSpPr>
      <p:sp>
        <p:nvSpPr>
          <p:cNvPr id="354" name="Google Shape;354;p73"/>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3"/>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73"/>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357" name="Google Shape;357;p73"/>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82" name="Google Shape;82;p8"/>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83" name="Google Shape;83;p8"/>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84" name="Google Shape;84;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grpSp>
        <p:nvGrpSpPr>
          <p:cNvPr id="85" name="Google Shape;85;p8"/>
          <p:cNvGrpSpPr/>
          <p:nvPr/>
        </p:nvGrpSpPr>
        <p:grpSpPr>
          <a:xfrm>
            <a:off x="7724692" y="271192"/>
            <a:ext cx="1141409" cy="237868"/>
            <a:chOff x="238125" y="2101750"/>
            <a:chExt cx="7129350" cy="1486675"/>
          </a:xfrm>
        </p:grpSpPr>
        <p:grpSp>
          <p:nvGrpSpPr>
            <p:cNvPr id="86" name="Google Shape;86;p8"/>
            <p:cNvGrpSpPr/>
            <p:nvPr/>
          </p:nvGrpSpPr>
          <p:grpSpPr>
            <a:xfrm>
              <a:off x="238125" y="2237750"/>
              <a:ext cx="1352275" cy="1350675"/>
              <a:chOff x="238125" y="2237750"/>
              <a:chExt cx="1352275" cy="1350675"/>
            </a:xfrm>
          </p:grpSpPr>
          <p:sp>
            <p:nvSpPr>
              <p:cNvPr id="87" name="Google Shape;87;p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1834425" y="2101750"/>
              <a:ext cx="5533050" cy="1446675"/>
              <a:chOff x="1834425" y="2101750"/>
              <a:chExt cx="5533050" cy="1446675"/>
            </a:xfrm>
          </p:grpSpPr>
          <p:sp>
            <p:nvSpPr>
              <p:cNvPr id="90" name="Google Shape;90;p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2 2 1 1 1 1 1 1">
  <p:cSld name="CUSTOM_1_2_1_1_1_1_1_1">
    <p:bg>
      <p:bgPr>
        <a:solidFill>
          <a:schemeClr val="lt1"/>
        </a:solidFill>
        <a:effectLst/>
      </p:bgPr>
    </p:bg>
    <p:spTree>
      <p:nvGrpSpPr>
        <p:cNvPr id="1" name="Shape 358"/>
        <p:cNvGrpSpPr/>
        <p:nvPr/>
      </p:nvGrpSpPr>
      <p:grpSpPr>
        <a:xfrm>
          <a:off x="0" y="0"/>
          <a:ext cx="0" cy="0"/>
          <a:chOff x="0" y="0"/>
          <a:chExt cx="0" cy="0"/>
        </a:xfrm>
      </p:grpSpPr>
      <p:sp>
        <p:nvSpPr>
          <p:cNvPr id="359" name="Google Shape;359;p74"/>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4"/>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74"/>
          <p:cNvPicPr preferRelativeResize="0"/>
          <p:nvPr/>
        </p:nvPicPr>
        <p:blipFill>
          <a:blip r:embed="rId2">
            <a:alphaModFix/>
          </a:blip>
          <a:stretch>
            <a:fillRect/>
          </a:stretch>
        </p:blipFill>
        <p:spPr>
          <a:xfrm>
            <a:off x="311700" y="4610974"/>
            <a:ext cx="1372325" cy="341700"/>
          </a:xfrm>
          <a:prstGeom prst="rect">
            <a:avLst/>
          </a:prstGeom>
          <a:noFill/>
          <a:ln>
            <a:noFill/>
          </a:ln>
        </p:spPr>
      </p:pic>
      <p:pic>
        <p:nvPicPr>
          <p:cNvPr id="362" name="Google Shape;362;p74"/>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363"/>
        <p:cNvGrpSpPr/>
        <p:nvPr/>
      </p:nvGrpSpPr>
      <p:grpSpPr>
        <a:xfrm>
          <a:off x="0" y="0"/>
          <a:ext cx="0" cy="0"/>
          <a:chOff x="0" y="0"/>
          <a:chExt cx="0" cy="0"/>
        </a:xfrm>
      </p:grpSpPr>
      <p:sp>
        <p:nvSpPr>
          <p:cNvPr id="364" name="Google Shape;364;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65" name="Google Shape;365;p7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366" name="Google Shape;366;p75"/>
          <p:cNvGrpSpPr/>
          <p:nvPr/>
        </p:nvGrpSpPr>
        <p:grpSpPr>
          <a:xfrm>
            <a:off x="7724692" y="271192"/>
            <a:ext cx="1141409" cy="237868"/>
            <a:chOff x="238125" y="2101750"/>
            <a:chExt cx="7129350" cy="1486675"/>
          </a:xfrm>
        </p:grpSpPr>
        <p:grpSp>
          <p:nvGrpSpPr>
            <p:cNvPr id="367" name="Google Shape;367;p75"/>
            <p:cNvGrpSpPr/>
            <p:nvPr/>
          </p:nvGrpSpPr>
          <p:grpSpPr>
            <a:xfrm>
              <a:off x="238125" y="2237750"/>
              <a:ext cx="1352275" cy="1350675"/>
              <a:chOff x="238125" y="2237750"/>
              <a:chExt cx="1352275" cy="1350675"/>
            </a:xfrm>
          </p:grpSpPr>
          <p:sp>
            <p:nvSpPr>
              <p:cNvPr id="368" name="Google Shape;368;p7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75"/>
            <p:cNvGrpSpPr/>
            <p:nvPr/>
          </p:nvGrpSpPr>
          <p:grpSpPr>
            <a:xfrm>
              <a:off x="1834425" y="2101750"/>
              <a:ext cx="5533050" cy="1446675"/>
              <a:chOff x="1834425" y="2101750"/>
              <a:chExt cx="5533050" cy="1446675"/>
            </a:xfrm>
          </p:grpSpPr>
          <p:sp>
            <p:nvSpPr>
              <p:cNvPr id="371" name="Google Shape;371;p7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380"/>
        <p:cNvGrpSpPr/>
        <p:nvPr/>
      </p:nvGrpSpPr>
      <p:grpSpPr>
        <a:xfrm>
          <a:off x="0" y="0"/>
          <a:ext cx="0" cy="0"/>
          <a:chOff x="0" y="0"/>
          <a:chExt cx="0" cy="0"/>
        </a:xfrm>
      </p:grpSpPr>
      <p:sp>
        <p:nvSpPr>
          <p:cNvPr id="381" name="Google Shape;381;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2" name="Google Shape;382;p7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383" name="Google Shape;383;p76"/>
          <p:cNvGrpSpPr/>
          <p:nvPr/>
        </p:nvGrpSpPr>
        <p:grpSpPr>
          <a:xfrm>
            <a:off x="7724692" y="271192"/>
            <a:ext cx="1141409" cy="237868"/>
            <a:chOff x="238125" y="2101750"/>
            <a:chExt cx="7129350" cy="1486675"/>
          </a:xfrm>
        </p:grpSpPr>
        <p:grpSp>
          <p:nvGrpSpPr>
            <p:cNvPr id="384" name="Google Shape;384;p76"/>
            <p:cNvGrpSpPr/>
            <p:nvPr/>
          </p:nvGrpSpPr>
          <p:grpSpPr>
            <a:xfrm>
              <a:off x="238125" y="2237750"/>
              <a:ext cx="1352275" cy="1350675"/>
              <a:chOff x="238125" y="2237750"/>
              <a:chExt cx="1352275" cy="1350675"/>
            </a:xfrm>
          </p:grpSpPr>
          <p:sp>
            <p:nvSpPr>
              <p:cNvPr id="385" name="Google Shape;385;p7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76"/>
            <p:cNvGrpSpPr/>
            <p:nvPr/>
          </p:nvGrpSpPr>
          <p:grpSpPr>
            <a:xfrm>
              <a:off x="1834425" y="2101750"/>
              <a:ext cx="5533050" cy="1446675"/>
              <a:chOff x="1834425" y="2101750"/>
              <a:chExt cx="5533050" cy="1446675"/>
            </a:xfrm>
          </p:grpSpPr>
          <p:sp>
            <p:nvSpPr>
              <p:cNvPr id="388" name="Google Shape;388;p7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397"/>
        <p:cNvGrpSpPr/>
        <p:nvPr/>
      </p:nvGrpSpPr>
      <p:grpSpPr>
        <a:xfrm>
          <a:off x="0" y="0"/>
          <a:ext cx="0" cy="0"/>
          <a:chOff x="0" y="0"/>
          <a:chExt cx="0" cy="0"/>
        </a:xfrm>
      </p:grpSpPr>
      <p:sp>
        <p:nvSpPr>
          <p:cNvPr id="398" name="Google Shape;398;p7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399" name="Google Shape;39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400" name="Google Shape;400;p77"/>
          <p:cNvGrpSpPr/>
          <p:nvPr/>
        </p:nvGrpSpPr>
        <p:grpSpPr>
          <a:xfrm>
            <a:off x="7724692" y="271192"/>
            <a:ext cx="1141409" cy="237868"/>
            <a:chOff x="238125" y="2101750"/>
            <a:chExt cx="7129350" cy="1486675"/>
          </a:xfrm>
        </p:grpSpPr>
        <p:grpSp>
          <p:nvGrpSpPr>
            <p:cNvPr id="401" name="Google Shape;401;p77"/>
            <p:cNvGrpSpPr/>
            <p:nvPr/>
          </p:nvGrpSpPr>
          <p:grpSpPr>
            <a:xfrm>
              <a:off x="238125" y="2237750"/>
              <a:ext cx="1352275" cy="1350675"/>
              <a:chOff x="238125" y="2237750"/>
              <a:chExt cx="1352275" cy="1350675"/>
            </a:xfrm>
          </p:grpSpPr>
          <p:sp>
            <p:nvSpPr>
              <p:cNvPr id="402" name="Google Shape;402;p7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77"/>
            <p:cNvGrpSpPr/>
            <p:nvPr/>
          </p:nvGrpSpPr>
          <p:grpSpPr>
            <a:xfrm>
              <a:off x="1834425" y="2101750"/>
              <a:ext cx="5533050" cy="1446675"/>
              <a:chOff x="1834425" y="2101750"/>
              <a:chExt cx="5533050" cy="1446675"/>
            </a:xfrm>
          </p:grpSpPr>
          <p:sp>
            <p:nvSpPr>
              <p:cNvPr id="405" name="Google Shape;405;p7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6" name="Google Shape;406;p7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7" name="Google Shape;407;p7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8" name="Google Shape;408;p7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9" name="Google Shape;409;p7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10" name="Google Shape;410;p7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11" name="Google Shape;411;p7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12" name="Google Shape;412;p7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13" name="Google Shape;413;p7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414"/>
        <p:cNvGrpSpPr/>
        <p:nvPr/>
      </p:nvGrpSpPr>
      <p:grpSpPr>
        <a:xfrm>
          <a:off x="0" y="0"/>
          <a:ext cx="0" cy="0"/>
          <a:chOff x="0" y="0"/>
          <a:chExt cx="0" cy="0"/>
        </a:xfrm>
      </p:grpSpPr>
      <p:sp>
        <p:nvSpPr>
          <p:cNvPr id="415" name="Google Shape;415;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6" name="Google Shape;416;p78"/>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417" name="Google Shape;417;p78"/>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418" name="Google Shape;418;p78"/>
          <p:cNvGrpSpPr/>
          <p:nvPr/>
        </p:nvGrpSpPr>
        <p:grpSpPr>
          <a:xfrm>
            <a:off x="7724692" y="271192"/>
            <a:ext cx="1141409" cy="237868"/>
            <a:chOff x="238125" y="2101750"/>
            <a:chExt cx="7129350" cy="1486675"/>
          </a:xfrm>
        </p:grpSpPr>
        <p:grpSp>
          <p:nvGrpSpPr>
            <p:cNvPr id="419" name="Google Shape;419;p78"/>
            <p:cNvGrpSpPr/>
            <p:nvPr/>
          </p:nvGrpSpPr>
          <p:grpSpPr>
            <a:xfrm>
              <a:off x="238125" y="2237750"/>
              <a:ext cx="1352275" cy="1350675"/>
              <a:chOff x="238125" y="2237750"/>
              <a:chExt cx="1352275" cy="1350675"/>
            </a:xfrm>
          </p:grpSpPr>
          <p:sp>
            <p:nvSpPr>
              <p:cNvPr id="420" name="Google Shape;420;p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78"/>
            <p:cNvGrpSpPr/>
            <p:nvPr/>
          </p:nvGrpSpPr>
          <p:grpSpPr>
            <a:xfrm>
              <a:off x="1834425" y="2101750"/>
              <a:ext cx="5533050" cy="1446675"/>
              <a:chOff x="1834425" y="2101750"/>
              <a:chExt cx="5533050" cy="1446675"/>
            </a:xfrm>
          </p:grpSpPr>
          <p:sp>
            <p:nvSpPr>
              <p:cNvPr id="423" name="Google Shape;423;p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2"/>
        <p:cNvGrpSpPr/>
        <p:nvPr/>
      </p:nvGrpSpPr>
      <p:grpSpPr>
        <a:xfrm>
          <a:off x="0" y="0"/>
          <a:ext cx="0" cy="0"/>
          <a:chOff x="0" y="0"/>
          <a:chExt cx="0" cy="0"/>
        </a:xfrm>
      </p:grpSpPr>
      <p:sp>
        <p:nvSpPr>
          <p:cNvPr id="433" name="Google Shape;433;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34" name="Google Shape;434;p79"/>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79"/>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436" name="Google Shape;436;p79"/>
          <p:cNvGrpSpPr/>
          <p:nvPr/>
        </p:nvGrpSpPr>
        <p:grpSpPr>
          <a:xfrm>
            <a:off x="7724692" y="271192"/>
            <a:ext cx="1141409" cy="237868"/>
            <a:chOff x="238125" y="2101750"/>
            <a:chExt cx="7129350" cy="1486675"/>
          </a:xfrm>
        </p:grpSpPr>
        <p:grpSp>
          <p:nvGrpSpPr>
            <p:cNvPr id="437" name="Google Shape;437;p79"/>
            <p:cNvGrpSpPr/>
            <p:nvPr/>
          </p:nvGrpSpPr>
          <p:grpSpPr>
            <a:xfrm>
              <a:off x="238125" y="2237750"/>
              <a:ext cx="1352275" cy="1350675"/>
              <a:chOff x="238125" y="2237750"/>
              <a:chExt cx="1352275" cy="1350675"/>
            </a:xfrm>
          </p:grpSpPr>
          <p:sp>
            <p:nvSpPr>
              <p:cNvPr id="438" name="Google Shape;438;p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79"/>
            <p:cNvGrpSpPr/>
            <p:nvPr/>
          </p:nvGrpSpPr>
          <p:grpSpPr>
            <a:xfrm>
              <a:off x="1834425" y="2101750"/>
              <a:ext cx="5533050" cy="1446675"/>
              <a:chOff x="1834425" y="2101750"/>
              <a:chExt cx="5533050" cy="1446675"/>
            </a:xfrm>
          </p:grpSpPr>
          <p:sp>
            <p:nvSpPr>
              <p:cNvPr id="441" name="Google Shape;441;p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0"/>
        <p:cNvGrpSpPr/>
        <p:nvPr/>
      </p:nvGrpSpPr>
      <p:grpSpPr>
        <a:xfrm>
          <a:off x="0" y="0"/>
          <a:ext cx="0" cy="0"/>
          <a:chOff x="0" y="0"/>
          <a:chExt cx="0" cy="0"/>
        </a:xfrm>
      </p:grpSpPr>
      <p:sp>
        <p:nvSpPr>
          <p:cNvPr id="451" name="Google Shape;451;p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52" name="Google Shape;452;p80"/>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453" name="Google Shape;453;p80"/>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454" name="Google Shape;454;p8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455" name="Google Shape;455;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56" name="Google Shape;456;p80"/>
          <p:cNvGrpSpPr/>
          <p:nvPr/>
        </p:nvGrpSpPr>
        <p:grpSpPr>
          <a:xfrm>
            <a:off x="7724692" y="271192"/>
            <a:ext cx="1141409" cy="237868"/>
            <a:chOff x="238125" y="2101750"/>
            <a:chExt cx="7129350" cy="1486675"/>
          </a:xfrm>
        </p:grpSpPr>
        <p:grpSp>
          <p:nvGrpSpPr>
            <p:cNvPr id="457" name="Google Shape;457;p80"/>
            <p:cNvGrpSpPr/>
            <p:nvPr/>
          </p:nvGrpSpPr>
          <p:grpSpPr>
            <a:xfrm>
              <a:off x="238125" y="2237750"/>
              <a:ext cx="1352275" cy="1350675"/>
              <a:chOff x="238125" y="2237750"/>
              <a:chExt cx="1352275" cy="1350675"/>
            </a:xfrm>
          </p:grpSpPr>
          <p:sp>
            <p:nvSpPr>
              <p:cNvPr id="458" name="Google Shape;458;p8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80"/>
            <p:cNvGrpSpPr/>
            <p:nvPr/>
          </p:nvGrpSpPr>
          <p:grpSpPr>
            <a:xfrm>
              <a:off x="1834425" y="2101750"/>
              <a:ext cx="5533050" cy="1446675"/>
              <a:chOff x="1834425" y="2101750"/>
              <a:chExt cx="5533050" cy="1446675"/>
            </a:xfrm>
          </p:grpSpPr>
          <p:sp>
            <p:nvSpPr>
              <p:cNvPr id="461" name="Google Shape;461;p8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0"/>
        <p:cNvGrpSpPr/>
        <p:nvPr/>
      </p:nvGrpSpPr>
      <p:grpSpPr>
        <a:xfrm>
          <a:off x="0" y="0"/>
          <a:ext cx="0" cy="0"/>
          <a:chOff x="0" y="0"/>
          <a:chExt cx="0" cy="0"/>
        </a:xfrm>
      </p:grpSpPr>
      <p:sp>
        <p:nvSpPr>
          <p:cNvPr id="471" name="Google Shape;47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72" name="Google Shape;472;p81"/>
          <p:cNvGrpSpPr/>
          <p:nvPr/>
        </p:nvGrpSpPr>
        <p:grpSpPr>
          <a:xfrm>
            <a:off x="7724692" y="271192"/>
            <a:ext cx="1141409" cy="237868"/>
            <a:chOff x="238125" y="2101750"/>
            <a:chExt cx="7129350" cy="1486675"/>
          </a:xfrm>
        </p:grpSpPr>
        <p:grpSp>
          <p:nvGrpSpPr>
            <p:cNvPr id="473" name="Google Shape;473;p81"/>
            <p:cNvGrpSpPr/>
            <p:nvPr/>
          </p:nvGrpSpPr>
          <p:grpSpPr>
            <a:xfrm>
              <a:off x="238125" y="2237750"/>
              <a:ext cx="1352275" cy="1350675"/>
              <a:chOff x="238125" y="2237750"/>
              <a:chExt cx="1352275" cy="1350675"/>
            </a:xfrm>
          </p:grpSpPr>
          <p:sp>
            <p:nvSpPr>
              <p:cNvPr id="474" name="Google Shape;474;p8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81"/>
            <p:cNvGrpSpPr/>
            <p:nvPr/>
          </p:nvGrpSpPr>
          <p:grpSpPr>
            <a:xfrm>
              <a:off x="1834425" y="2101750"/>
              <a:ext cx="5533050" cy="1446675"/>
              <a:chOff x="1834425" y="2101750"/>
              <a:chExt cx="5533050" cy="1446675"/>
            </a:xfrm>
          </p:grpSpPr>
          <p:sp>
            <p:nvSpPr>
              <p:cNvPr id="477" name="Google Shape;477;p8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86"/>
        <p:cNvGrpSpPr/>
        <p:nvPr/>
      </p:nvGrpSpPr>
      <p:grpSpPr>
        <a:xfrm>
          <a:off x="0" y="0"/>
          <a:ext cx="0" cy="0"/>
          <a:chOff x="0" y="0"/>
          <a:chExt cx="0" cy="0"/>
        </a:xfrm>
      </p:grpSpPr>
      <p:sp>
        <p:nvSpPr>
          <p:cNvPr id="487" name="Google Shape;487;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8"/>
        <p:cNvGrpSpPr/>
        <p:nvPr/>
      </p:nvGrpSpPr>
      <p:grpSpPr>
        <a:xfrm>
          <a:off x="0" y="0"/>
          <a:ext cx="0" cy="0"/>
          <a:chOff x="0" y="0"/>
          <a:chExt cx="0" cy="0"/>
        </a:xfrm>
      </p:grpSpPr>
      <p:sp>
        <p:nvSpPr>
          <p:cNvPr id="489" name="Google Shape;489;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90"/>
        <p:cNvGrpSpPr/>
        <p:nvPr/>
      </p:nvGrpSpPr>
      <p:grpSpPr>
        <a:xfrm>
          <a:off x="0" y="0"/>
          <a:ext cx="0" cy="0"/>
          <a:chOff x="0" y="0"/>
          <a:chExt cx="0" cy="0"/>
        </a:xfrm>
      </p:grpSpPr>
      <p:sp>
        <p:nvSpPr>
          <p:cNvPr id="491" name="Google Shape;49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2" name="Google Shape;492;p84"/>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3" name="Google Shape;493;p84"/>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494" name="Google Shape;494;p84"/>
          <p:cNvGrpSpPr/>
          <p:nvPr/>
        </p:nvGrpSpPr>
        <p:grpSpPr>
          <a:xfrm>
            <a:off x="7724692" y="271192"/>
            <a:ext cx="1141409" cy="237868"/>
            <a:chOff x="238125" y="2101750"/>
            <a:chExt cx="7129350" cy="1486675"/>
          </a:xfrm>
        </p:grpSpPr>
        <p:grpSp>
          <p:nvGrpSpPr>
            <p:cNvPr id="495" name="Google Shape;495;p84"/>
            <p:cNvGrpSpPr/>
            <p:nvPr/>
          </p:nvGrpSpPr>
          <p:grpSpPr>
            <a:xfrm>
              <a:off x="238125" y="2237750"/>
              <a:ext cx="1352275" cy="1350675"/>
              <a:chOff x="238125" y="2237750"/>
              <a:chExt cx="1352275" cy="1350675"/>
            </a:xfrm>
          </p:grpSpPr>
          <p:sp>
            <p:nvSpPr>
              <p:cNvPr id="496" name="Google Shape;496;p8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84"/>
            <p:cNvGrpSpPr/>
            <p:nvPr/>
          </p:nvGrpSpPr>
          <p:grpSpPr>
            <a:xfrm>
              <a:off x="1834425" y="2101750"/>
              <a:ext cx="5533050" cy="1446675"/>
              <a:chOff x="1834425" y="2101750"/>
              <a:chExt cx="5533050" cy="1446675"/>
            </a:xfrm>
          </p:grpSpPr>
          <p:sp>
            <p:nvSpPr>
              <p:cNvPr id="499" name="Google Shape;499;p8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Divider - Slate Dark 1">
  <p:cSld name="Section Divider - Slate Dark">
    <p:bg>
      <p:bgPr>
        <a:solidFill>
          <a:srgbClr val="2A3953"/>
        </a:solidFill>
        <a:effectLst/>
      </p:bgPr>
    </p:bg>
    <p:spTree>
      <p:nvGrpSpPr>
        <p:cNvPr id="1" name="Shape 508"/>
        <p:cNvGrpSpPr/>
        <p:nvPr/>
      </p:nvGrpSpPr>
      <p:grpSpPr>
        <a:xfrm>
          <a:off x="0" y="0"/>
          <a:ext cx="0" cy="0"/>
          <a:chOff x="0" y="0"/>
          <a:chExt cx="0" cy="0"/>
        </a:xfrm>
      </p:grpSpPr>
      <p:sp>
        <p:nvSpPr>
          <p:cNvPr id="509" name="Google Shape;509;p8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1pPr>
            <a:lvl2pPr marL="0" marR="0" lvl="1"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2pPr>
            <a:lvl3pPr marL="0" marR="0" lvl="2"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3pPr>
            <a:lvl4pPr marL="0" marR="0" lvl="3"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4pPr>
            <a:lvl5pPr marL="0" marR="0" lvl="4"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5pPr>
            <a:lvl6pPr marL="0" marR="0" lvl="5"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6pPr>
            <a:lvl7pPr marL="0" marR="0" lvl="6"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7pPr>
            <a:lvl8pPr marL="0" marR="0" lvl="7"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8pPr>
            <a:lvl9pPr marL="0" marR="0" lvl="8"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
        <p:nvSpPr>
          <p:cNvPr id="510" name="Google Shape;510;p85"/>
          <p:cNvSpPr txBox="1">
            <a:spLocks noGrp="1"/>
          </p:cNvSpPr>
          <p:nvPr>
            <p:ph type="title"/>
          </p:nvPr>
        </p:nvSpPr>
        <p:spPr>
          <a:xfrm>
            <a:off x="615100" y="2150850"/>
            <a:ext cx="7857300" cy="841800"/>
          </a:xfrm>
          <a:prstGeom prst="rect">
            <a:avLst/>
          </a:prstGeom>
          <a:noFill/>
          <a:ln>
            <a:noFill/>
          </a:ln>
        </p:spPr>
        <p:txBody>
          <a:bodyPr spcFirstLastPara="1" wrap="square" lIns="68575" tIns="68575" rIns="68575" bIns="68575" anchor="ctr" anchorCtr="0">
            <a:normAutofit/>
          </a:bodyPr>
          <a:lstStyle>
            <a:lvl1pPr lvl="0"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1pPr>
            <a:lvl2pPr lvl="1"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2pPr>
            <a:lvl3pPr lvl="2"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3pPr>
            <a:lvl4pPr lvl="3"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4pPr>
            <a:lvl5pPr lvl="4"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5pPr>
            <a:lvl6pPr lvl="5"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6pPr>
            <a:lvl7pPr lvl="6"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7pPr>
            <a:lvl8pPr lvl="7"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8pPr>
            <a:lvl9pPr lvl="8"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9pPr>
          </a:lstStyle>
          <a:p>
            <a:endParaRPr/>
          </a:p>
        </p:txBody>
      </p:sp>
      <p:pic>
        <p:nvPicPr>
          <p:cNvPr id="511" name="Google Shape;511;p85"/>
          <p:cNvPicPr preferRelativeResize="0"/>
          <p:nvPr/>
        </p:nvPicPr>
        <p:blipFill rotWithShape="1">
          <a:blip r:embed="rId2">
            <a:alphaModFix/>
          </a:blip>
          <a:srcRect l="149" r="159"/>
          <a:stretch/>
        </p:blipFill>
        <p:spPr>
          <a:xfrm>
            <a:off x="7789575" y="186538"/>
            <a:ext cx="1191826" cy="26321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512"/>
        <p:cNvGrpSpPr/>
        <p:nvPr/>
      </p:nvGrpSpPr>
      <p:grpSpPr>
        <a:xfrm>
          <a:off x="0" y="0"/>
          <a:ext cx="0" cy="0"/>
          <a:chOff x="0" y="0"/>
          <a:chExt cx="0" cy="0"/>
        </a:xfrm>
      </p:grpSpPr>
      <p:sp>
        <p:nvSpPr>
          <p:cNvPr id="513" name="Google Shape;513;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4" name="Google Shape;514;p86"/>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5" name="Google Shape;515;p86"/>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516" name="Google Shape;516;p86"/>
          <p:cNvGrpSpPr/>
          <p:nvPr/>
        </p:nvGrpSpPr>
        <p:grpSpPr>
          <a:xfrm>
            <a:off x="7724692" y="271192"/>
            <a:ext cx="1141409" cy="237868"/>
            <a:chOff x="238125" y="2101750"/>
            <a:chExt cx="7129350" cy="1486675"/>
          </a:xfrm>
        </p:grpSpPr>
        <p:grpSp>
          <p:nvGrpSpPr>
            <p:cNvPr id="517" name="Google Shape;517;p86"/>
            <p:cNvGrpSpPr/>
            <p:nvPr/>
          </p:nvGrpSpPr>
          <p:grpSpPr>
            <a:xfrm>
              <a:off x="238125" y="2237750"/>
              <a:ext cx="1352275" cy="1350675"/>
              <a:chOff x="238125" y="2237750"/>
              <a:chExt cx="1352275" cy="1350675"/>
            </a:xfrm>
          </p:grpSpPr>
          <p:sp>
            <p:nvSpPr>
              <p:cNvPr id="518" name="Google Shape;518;p8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86"/>
            <p:cNvGrpSpPr/>
            <p:nvPr/>
          </p:nvGrpSpPr>
          <p:grpSpPr>
            <a:xfrm>
              <a:off x="1834425" y="2101750"/>
              <a:ext cx="5533050" cy="1446675"/>
              <a:chOff x="1834425" y="2101750"/>
              <a:chExt cx="5533050" cy="1446675"/>
            </a:xfrm>
          </p:grpSpPr>
          <p:sp>
            <p:nvSpPr>
              <p:cNvPr id="521" name="Google Shape;521;p8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4">
  <p:cSld name="TITLE_ONLY_14">
    <p:spTree>
      <p:nvGrpSpPr>
        <p:cNvPr id="1" name="Shape 530"/>
        <p:cNvGrpSpPr/>
        <p:nvPr/>
      </p:nvGrpSpPr>
      <p:grpSpPr>
        <a:xfrm>
          <a:off x="0" y="0"/>
          <a:ext cx="0" cy="0"/>
          <a:chOff x="0" y="0"/>
          <a:chExt cx="0" cy="0"/>
        </a:xfrm>
      </p:grpSpPr>
      <p:sp>
        <p:nvSpPr>
          <p:cNvPr id="531" name="Google Shape;53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2" name="Google Shape;532;p8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3" name="Google Shape;533;p8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534" name="Google Shape;534;p87"/>
          <p:cNvGrpSpPr/>
          <p:nvPr/>
        </p:nvGrpSpPr>
        <p:grpSpPr>
          <a:xfrm>
            <a:off x="7724692" y="271192"/>
            <a:ext cx="1141409" cy="237868"/>
            <a:chOff x="238125" y="2101750"/>
            <a:chExt cx="7129350" cy="1486675"/>
          </a:xfrm>
        </p:grpSpPr>
        <p:grpSp>
          <p:nvGrpSpPr>
            <p:cNvPr id="535" name="Google Shape;535;p87"/>
            <p:cNvGrpSpPr/>
            <p:nvPr/>
          </p:nvGrpSpPr>
          <p:grpSpPr>
            <a:xfrm>
              <a:off x="238125" y="2237750"/>
              <a:ext cx="1352275" cy="1350675"/>
              <a:chOff x="238125" y="2237750"/>
              <a:chExt cx="1352275" cy="1350675"/>
            </a:xfrm>
          </p:grpSpPr>
          <p:sp>
            <p:nvSpPr>
              <p:cNvPr id="536" name="Google Shape;536;p8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7"/>
            <p:cNvGrpSpPr/>
            <p:nvPr/>
          </p:nvGrpSpPr>
          <p:grpSpPr>
            <a:xfrm>
              <a:off x="1834425" y="2101750"/>
              <a:ext cx="5533050" cy="1446675"/>
              <a:chOff x="1834425" y="2101750"/>
              <a:chExt cx="5533050" cy="1446675"/>
            </a:xfrm>
          </p:grpSpPr>
          <p:sp>
            <p:nvSpPr>
              <p:cNvPr id="539" name="Google Shape;539;p8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1">
  <p:cSld name="TITLE_ONLY_11">
    <p:spTree>
      <p:nvGrpSpPr>
        <p:cNvPr id="1" name="Shape 548"/>
        <p:cNvGrpSpPr/>
        <p:nvPr/>
      </p:nvGrpSpPr>
      <p:grpSpPr>
        <a:xfrm>
          <a:off x="0" y="0"/>
          <a:ext cx="0" cy="0"/>
          <a:chOff x="0" y="0"/>
          <a:chExt cx="0" cy="0"/>
        </a:xfrm>
      </p:grpSpPr>
      <p:sp>
        <p:nvSpPr>
          <p:cNvPr id="549" name="Google Shape;549;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50" name="Google Shape;550;p88"/>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1" name="Google Shape;551;p88"/>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552" name="Google Shape;552;p88"/>
          <p:cNvGrpSpPr/>
          <p:nvPr/>
        </p:nvGrpSpPr>
        <p:grpSpPr>
          <a:xfrm>
            <a:off x="7724692" y="271192"/>
            <a:ext cx="1141409" cy="237868"/>
            <a:chOff x="238125" y="2101750"/>
            <a:chExt cx="7129350" cy="1486675"/>
          </a:xfrm>
        </p:grpSpPr>
        <p:grpSp>
          <p:nvGrpSpPr>
            <p:cNvPr id="553" name="Google Shape;553;p88"/>
            <p:cNvGrpSpPr/>
            <p:nvPr/>
          </p:nvGrpSpPr>
          <p:grpSpPr>
            <a:xfrm>
              <a:off x="238125" y="2237750"/>
              <a:ext cx="1352275" cy="1350675"/>
              <a:chOff x="238125" y="2237750"/>
              <a:chExt cx="1352275" cy="1350675"/>
            </a:xfrm>
          </p:grpSpPr>
          <p:sp>
            <p:nvSpPr>
              <p:cNvPr id="554" name="Google Shape;554;p8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88"/>
            <p:cNvGrpSpPr/>
            <p:nvPr/>
          </p:nvGrpSpPr>
          <p:grpSpPr>
            <a:xfrm>
              <a:off x="1834425" y="2101750"/>
              <a:ext cx="5533050" cy="1446675"/>
              <a:chOff x="1834425" y="2101750"/>
              <a:chExt cx="5533050" cy="1446675"/>
            </a:xfrm>
          </p:grpSpPr>
          <p:sp>
            <p:nvSpPr>
              <p:cNvPr id="557" name="Google Shape;557;p8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566"/>
        <p:cNvGrpSpPr/>
        <p:nvPr/>
      </p:nvGrpSpPr>
      <p:grpSpPr>
        <a:xfrm>
          <a:off x="0" y="0"/>
          <a:ext cx="0" cy="0"/>
          <a:chOff x="0" y="0"/>
          <a:chExt cx="0" cy="0"/>
        </a:xfrm>
      </p:grpSpPr>
      <p:sp>
        <p:nvSpPr>
          <p:cNvPr id="567" name="Google Shape;567;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8" name="Google Shape;568;p89"/>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9" name="Google Shape;569;p89"/>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570" name="Google Shape;570;p89"/>
          <p:cNvGrpSpPr/>
          <p:nvPr/>
        </p:nvGrpSpPr>
        <p:grpSpPr>
          <a:xfrm>
            <a:off x="7724692" y="271192"/>
            <a:ext cx="1141409" cy="237868"/>
            <a:chOff x="238125" y="2101750"/>
            <a:chExt cx="7129350" cy="1486675"/>
          </a:xfrm>
        </p:grpSpPr>
        <p:grpSp>
          <p:nvGrpSpPr>
            <p:cNvPr id="571" name="Google Shape;571;p89"/>
            <p:cNvGrpSpPr/>
            <p:nvPr/>
          </p:nvGrpSpPr>
          <p:grpSpPr>
            <a:xfrm>
              <a:off x="238125" y="2237750"/>
              <a:ext cx="1352275" cy="1350675"/>
              <a:chOff x="238125" y="2237750"/>
              <a:chExt cx="1352275" cy="1350675"/>
            </a:xfrm>
          </p:grpSpPr>
          <p:sp>
            <p:nvSpPr>
              <p:cNvPr id="572" name="Google Shape;572;p8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89"/>
            <p:cNvGrpSpPr/>
            <p:nvPr/>
          </p:nvGrpSpPr>
          <p:grpSpPr>
            <a:xfrm>
              <a:off x="1834425" y="2101750"/>
              <a:ext cx="5533050" cy="1446675"/>
              <a:chOff x="1834425" y="2101750"/>
              <a:chExt cx="5533050" cy="1446675"/>
            </a:xfrm>
          </p:grpSpPr>
          <p:sp>
            <p:nvSpPr>
              <p:cNvPr id="575" name="Google Shape;575;p8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10">
  <p:cSld name="TITLE_ONLY_10">
    <p:spTree>
      <p:nvGrpSpPr>
        <p:cNvPr id="1" name="Shape 584"/>
        <p:cNvGrpSpPr/>
        <p:nvPr/>
      </p:nvGrpSpPr>
      <p:grpSpPr>
        <a:xfrm>
          <a:off x="0" y="0"/>
          <a:ext cx="0" cy="0"/>
          <a:chOff x="0" y="0"/>
          <a:chExt cx="0" cy="0"/>
        </a:xfrm>
      </p:grpSpPr>
      <p:sp>
        <p:nvSpPr>
          <p:cNvPr id="585" name="Google Shape;585;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6" name="Google Shape;586;p90"/>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7" name="Google Shape;587;p90"/>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588" name="Google Shape;588;p90"/>
          <p:cNvGrpSpPr/>
          <p:nvPr/>
        </p:nvGrpSpPr>
        <p:grpSpPr>
          <a:xfrm>
            <a:off x="7724692" y="271192"/>
            <a:ext cx="1141409" cy="237868"/>
            <a:chOff x="238125" y="2101750"/>
            <a:chExt cx="7129350" cy="1486675"/>
          </a:xfrm>
        </p:grpSpPr>
        <p:grpSp>
          <p:nvGrpSpPr>
            <p:cNvPr id="589" name="Google Shape;589;p90"/>
            <p:cNvGrpSpPr/>
            <p:nvPr/>
          </p:nvGrpSpPr>
          <p:grpSpPr>
            <a:xfrm>
              <a:off x="238125" y="2237750"/>
              <a:ext cx="1352275" cy="1350675"/>
              <a:chOff x="238125" y="2237750"/>
              <a:chExt cx="1352275" cy="1350675"/>
            </a:xfrm>
          </p:grpSpPr>
          <p:sp>
            <p:nvSpPr>
              <p:cNvPr id="590" name="Google Shape;590;p9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90"/>
            <p:cNvGrpSpPr/>
            <p:nvPr/>
          </p:nvGrpSpPr>
          <p:grpSpPr>
            <a:xfrm>
              <a:off x="1834425" y="2101750"/>
              <a:ext cx="5533050" cy="1446675"/>
              <a:chOff x="1834425" y="2101750"/>
              <a:chExt cx="5533050" cy="1446675"/>
            </a:xfrm>
          </p:grpSpPr>
          <p:sp>
            <p:nvSpPr>
              <p:cNvPr id="593" name="Google Shape;593;p9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9">
  <p:cSld name="TITLE_ONLY_9">
    <p:spTree>
      <p:nvGrpSpPr>
        <p:cNvPr id="1" name="Shape 602"/>
        <p:cNvGrpSpPr/>
        <p:nvPr/>
      </p:nvGrpSpPr>
      <p:grpSpPr>
        <a:xfrm>
          <a:off x="0" y="0"/>
          <a:ext cx="0" cy="0"/>
          <a:chOff x="0" y="0"/>
          <a:chExt cx="0" cy="0"/>
        </a:xfrm>
      </p:grpSpPr>
      <p:sp>
        <p:nvSpPr>
          <p:cNvPr id="603" name="Google Shape;603;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04" name="Google Shape;604;p91"/>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91"/>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606" name="Google Shape;606;p91"/>
          <p:cNvGrpSpPr/>
          <p:nvPr/>
        </p:nvGrpSpPr>
        <p:grpSpPr>
          <a:xfrm>
            <a:off x="7724692" y="271192"/>
            <a:ext cx="1141409" cy="237868"/>
            <a:chOff x="238125" y="2101750"/>
            <a:chExt cx="7129350" cy="1486675"/>
          </a:xfrm>
        </p:grpSpPr>
        <p:grpSp>
          <p:nvGrpSpPr>
            <p:cNvPr id="607" name="Google Shape;607;p91"/>
            <p:cNvGrpSpPr/>
            <p:nvPr/>
          </p:nvGrpSpPr>
          <p:grpSpPr>
            <a:xfrm>
              <a:off x="238125" y="2237750"/>
              <a:ext cx="1352275" cy="1350675"/>
              <a:chOff x="238125" y="2237750"/>
              <a:chExt cx="1352275" cy="1350675"/>
            </a:xfrm>
          </p:grpSpPr>
          <p:sp>
            <p:nvSpPr>
              <p:cNvPr id="608" name="Google Shape;608;p9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91"/>
            <p:cNvGrpSpPr/>
            <p:nvPr/>
          </p:nvGrpSpPr>
          <p:grpSpPr>
            <a:xfrm>
              <a:off x="1834425" y="2101750"/>
              <a:ext cx="5533050" cy="1446675"/>
              <a:chOff x="1834425" y="2101750"/>
              <a:chExt cx="5533050" cy="1446675"/>
            </a:xfrm>
          </p:grpSpPr>
          <p:sp>
            <p:nvSpPr>
              <p:cNvPr id="611" name="Google Shape;611;p9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3"/>
        <p:cNvGrpSpPr/>
        <p:nvPr/>
      </p:nvGrpSpPr>
      <p:grpSpPr>
        <a:xfrm>
          <a:off x="0" y="0"/>
          <a:ext cx="0" cy="0"/>
          <a:chOff x="0" y="0"/>
          <a:chExt cx="0" cy="0"/>
        </a:xfrm>
      </p:grpSpPr>
      <p:sp>
        <p:nvSpPr>
          <p:cNvPr id="624" name="Google Shape;624;p93"/>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3"/>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626" name="Google Shape;626;p93"/>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27" name="Google Shape;627;p93"/>
          <p:cNvGrpSpPr/>
          <p:nvPr/>
        </p:nvGrpSpPr>
        <p:grpSpPr>
          <a:xfrm>
            <a:off x="697722" y="4285096"/>
            <a:ext cx="1678962" cy="349815"/>
            <a:chOff x="238125" y="2101750"/>
            <a:chExt cx="7129350" cy="1486675"/>
          </a:xfrm>
        </p:grpSpPr>
        <p:grpSp>
          <p:nvGrpSpPr>
            <p:cNvPr id="628" name="Google Shape;628;p93"/>
            <p:cNvGrpSpPr/>
            <p:nvPr/>
          </p:nvGrpSpPr>
          <p:grpSpPr>
            <a:xfrm>
              <a:off x="238125" y="2237750"/>
              <a:ext cx="1352275" cy="1350675"/>
              <a:chOff x="238125" y="2237750"/>
              <a:chExt cx="1352275" cy="1350675"/>
            </a:xfrm>
          </p:grpSpPr>
          <p:sp>
            <p:nvSpPr>
              <p:cNvPr id="629" name="Google Shape;629;p9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3"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93"/>
            <p:cNvGrpSpPr/>
            <p:nvPr/>
          </p:nvGrpSpPr>
          <p:grpSpPr>
            <a:xfrm>
              <a:off x="1834425" y="2101750"/>
              <a:ext cx="5533050" cy="1446675"/>
              <a:chOff x="1834425" y="2101750"/>
              <a:chExt cx="5533050" cy="1446675"/>
            </a:xfrm>
          </p:grpSpPr>
          <p:sp>
            <p:nvSpPr>
              <p:cNvPr id="632" name="Google Shape;632;p9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641"/>
        <p:cNvGrpSpPr/>
        <p:nvPr/>
      </p:nvGrpSpPr>
      <p:grpSpPr>
        <a:xfrm>
          <a:off x="0" y="0"/>
          <a:ext cx="0" cy="0"/>
          <a:chOff x="0" y="0"/>
          <a:chExt cx="0" cy="0"/>
        </a:xfrm>
      </p:grpSpPr>
      <p:sp>
        <p:nvSpPr>
          <p:cNvPr id="642" name="Google Shape;642;p9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643" name="Google Shape;643;p94"/>
          <p:cNvGrpSpPr/>
          <p:nvPr/>
        </p:nvGrpSpPr>
        <p:grpSpPr>
          <a:xfrm>
            <a:off x="7724692" y="271192"/>
            <a:ext cx="1141409" cy="237868"/>
            <a:chOff x="238125" y="2101750"/>
            <a:chExt cx="7129350" cy="1486675"/>
          </a:xfrm>
        </p:grpSpPr>
        <p:grpSp>
          <p:nvGrpSpPr>
            <p:cNvPr id="644" name="Google Shape;644;p94"/>
            <p:cNvGrpSpPr/>
            <p:nvPr/>
          </p:nvGrpSpPr>
          <p:grpSpPr>
            <a:xfrm>
              <a:off x="238125" y="2237750"/>
              <a:ext cx="1352275" cy="1350675"/>
              <a:chOff x="238125" y="2237750"/>
              <a:chExt cx="1352275" cy="1350675"/>
            </a:xfrm>
          </p:grpSpPr>
          <p:sp>
            <p:nvSpPr>
              <p:cNvPr id="645" name="Google Shape;645;p9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94"/>
            <p:cNvGrpSpPr/>
            <p:nvPr/>
          </p:nvGrpSpPr>
          <p:grpSpPr>
            <a:xfrm>
              <a:off x="1834425" y="2101750"/>
              <a:ext cx="5533050" cy="1446675"/>
              <a:chOff x="1834425" y="2101750"/>
              <a:chExt cx="5533050" cy="1446675"/>
            </a:xfrm>
          </p:grpSpPr>
          <p:sp>
            <p:nvSpPr>
              <p:cNvPr id="648" name="Google Shape;648;p9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0"/>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657"/>
        <p:cNvGrpSpPr/>
        <p:nvPr/>
      </p:nvGrpSpPr>
      <p:grpSpPr>
        <a:xfrm>
          <a:off x="0" y="0"/>
          <a:ext cx="0" cy="0"/>
          <a:chOff x="0" y="0"/>
          <a:chExt cx="0" cy="0"/>
        </a:xfrm>
      </p:grpSpPr>
      <p:sp>
        <p:nvSpPr>
          <p:cNvPr id="658" name="Google Shape;658;p9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659" name="Google Shape;659;p95"/>
          <p:cNvGrpSpPr/>
          <p:nvPr/>
        </p:nvGrpSpPr>
        <p:grpSpPr>
          <a:xfrm>
            <a:off x="7724692" y="271192"/>
            <a:ext cx="1141409" cy="237868"/>
            <a:chOff x="238125" y="2101750"/>
            <a:chExt cx="7129350" cy="1486675"/>
          </a:xfrm>
        </p:grpSpPr>
        <p:grpSp>
          <p:nvGrpSpPr>
            <p:cNvPr id="660" name="Google Shape;660;p95"/>
            <p:cNvGrpSpPr/>
            <p:nvPr/>
          </p:nvGrpSpPr>
          <p:grpSpPr>
            <a:xfrm>
              <a:off x="238125" y="2237750"/>
              <a:ext cx="1352275" cy="1350675"/>
              <a:chOff x="238125" y="2237750"/>
              <a:chExt cx="1352275" cy="1350675"/>
            </a:xfrm>
          </p:grpSpPr>
          <p:sp>
            <p:nvSpPr>
              <p:cNvPr id="661" name="Google Shape;661;p9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5"/>
            <p:cNvGrpSpPr/>
            <p:nvPr/>
          </p:nvGrpSpPr>
          <p:grpSpPr>
            <a:xfrm>
              <a:off x="1834425" y="2101750"/>
              <a:ext cx="5533050" cy="1446675"/>
              <a:chOff x="1834425" y="2101750"/>
              <a:chExt cx="5533050" cy="1446675"/>
            </a:xfrm>
          </p:grpSpPr>
          <p:sp>
            <p:nvSpPr>
              <p:cNvPr id="664" name="Google Shape;664;p9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673"/>
        <p:cNvGrpSpPr/>
        <p:nvPr/>
      </p:nvGrpSpPr>
      <p:grpSpPr>
        <a:xfrm>
          <a:off x="0" y="0"/>
          <a:ext cx="0" cy="0"/>
          <a:chOff x="0" y="0"/>
          <a:chExt cx="0" cy="0"/>
        </a:xfrm>
      </p:grpSpPr>
      <p:sp>
        <p:nvSpPr>
          <p:cNvPr id="674" name="Google Shape;674;p9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grpSp>
        <p:nvGrpSpPr>
          <p:cNvPr id="675" name="Google Shape;675;p96"/>
          <p:cNvGrpSpPr/>
          <p:nvPr/>
        </p:nvGrpSpPr>
        <p:grpSpPr>
          <a:xfrm>
            <a:off x="7724692" y="271192"/>
            <a:ext cx="1141409" cy="237868"/>
            <a:chOff x="238125" y="2101750"/>
            <a:chExt cx="7129350" cy="1486675"/>
          </a:xfrm>
        </p:grpSpPr>
        <p:grpSp>
          <p:nvGrpSpPr>
            <p:cNvPr id="676" name="Google Shape;676;p96"/>
            <p:cNvGrpSpPr/>
            <p:nvPr/>
          </p:nvGrpSpPr>
          <p:grpSpPr>
            <a:xfrm>
              <a:off x="238125" y="2237750"/>
              <a:ext cx="1352275" cy="1350675"/>
              <a:chOff x="238125" y="2237750"/>
              <a:chExt cx="1352275" cy="1350675"/>
            </a:xfrm>
          </p:grpSpPr>
          <p:sp>
            <p:nvSpPr>
              <p:cNvPr id="677" name="Google Shape;677;p9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96"/>
            <p:cNvGrpSpPr/>
            <p:nvPr/>
          </p:nvGrpSpPr>
          <p:grpSpPr>
            <a:xfrm>
              <a:off x="1834425" y="2101750"/>
              <a:ext cx="5533050" cy="1446675"/>
              <a:chOff x="1834425" y="2101750"/>
              <a:chExt cx="5533050" cy="1446675"/>
            </a:xfrm>
          </p:grpSpPr>
          <p:sp>
            <p:nvSpPr>
              <p:cNvPr id="680" name="Google Shape;680;p9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1" name="Google Shape;681;p9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2" name="Google Shape;682;p9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3" name="Google Shape;683;p9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4" name="Google Shape;684;p9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5" name="Google Shape;685;p9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6" name="Google Shape;686;p9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7" name="Google Shape;687;p9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8" name="Google Shape;688;p9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689"/>
        <p:cNvGrpSpPr/>
        <p:nvPr/>
      </p:nvGrpSpPr>
      <p:grpSpPr>
        <a:xfrm>
          <a:off x="0" y="0"/>
          <a:ext cx="0" cy="0"/>
          <a:chOff x="0" y="0"/>
          <a:chExt cx="0" cy="0"/>
        </a:xfrm>
      </p:grpSpPr>
      <p:sp>
        <p:nvSpPr>
          <p:cNvPr id="690" name="Google Shape;690;p97"/>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691" name="Google Shape;691;p97"/>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92" name="Google Shape;692;p97"/>
          <p:cNvGrpSpPr/>
          <p:nvPr/>
        </p:nvGrpSpPr>
        <p:grpSpPr>
          <a:xfrm>
            <a:off x="7724692" y="271192"/>
            <a:ext cx="1141409" cy="237868"/>
            <a:chOff x="238125" y="2101750"/>
            <a:chExt cx="7129350" cy="1486675"/>
          </a:xfrm>
        </p:grpSpPr>
        <p:grpSp>
          <p:nvGrpSpPr>
            <p:cNvPr id="693" name="Google Shape;693;p97"/>
            <p:cNvGrpSpPr/>
            <p:nvPr/>
          </p:nvGrpSpPr>
          <p:grpSpPr>
            <a:xfrm>
              <a:off x="238125" y="2237750"/>
              <a:ext cx="1352275" cy="1350675"/>
              <a:chOff x="238125" y="2237750"/>
              <a:chExt cx="1352275" cy="1350675"/>
            </a:xfrm>
          </p:grpSpPr>
          <p:sp>
            <p:nvSpPr>
              <p:cNvPr id="694" name="Google Shape;694;p9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7"/>
            <p:cNvGrpSpPr/>
            <p:nvPr/>
          </p:nvGrpSpPr>
          <p:grpSpPr>
            <a:xfrm>
              <a:off x="1834425" y="2101750"/>
              <a:ext cx="5533050" cy="1446675"/>
              <a:chOff x="1834425" y="2101750"/>
              <a:chExt cx="5533050" cy="1446675"/>
            </a:xfrm>
          </p:grpSpPr>
          <p:sp>
            <p:nvSpPr>
              <p:cNvPr id="697" name="Google Shape;697;p9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6"/>
        <p:cNvGrpSpPr/>
        <p:nvPr/>
      </p:nvGrpSpPr>
      <p:grpSpPr>
        <a:xfrm>
          <a:off x="0" y="0"/>
          <a:ext cx="0" cy="0"/>
          <a:chOff x="0" y="0"/>
          <a:chExt cx="0" cy="0"/>
        </a:xfrm>
      </p:grpSpPr>
      <p:sp>
        <p:nvSpPr>
          <p:cNvPr id="707" name="Google Shape;707;p98"/>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8" name="Google Shape;708;p98"/>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709" name="Google Shape;709;p98"/>
          <p:cNvGrpSpPr/>
          <p:nvPr/>
        </p:nvGrpSpPr>
        <p:grpSpPr>
          <a:xfrm>
            <a:off x="7724692" y="271192"/>
            <a:ext cx="1141409" cy="237868"/>
            <a:chOff x="238125" y="2101750"/>
            <a:chExt cx="7129350" cy="1486675"/>
          </a:xfrm>
        </p:grpSpPr>
        <p:grpSp>
          <p:nvGrpSpPr>
            <p:cNvPr id="710" name="Google Shape;710;p98"/>
            <p:cNvGrpSpPr/>
            <p:nvPr/>
          </p:nvGrpSpPr>
          <p:grpSpPr>
            <a:xfrm>
              <a:off x="238125" y="2237750"/>
              <a:ext cx="1352275" cy="1350675"/>
              <a:chOff x="238125" y="2237750"/>
              <a:chExt cx="1352275" cy="1350675"/>
            </a:xfrm>
          </p:grpSpPr>
          <p:sp>
            <p:nvSpPr>
              <p:cNvPr id="711" name="Google Shape;711;p9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98"/>
            <p:cNvGrpSpPr/>
            <p:nvPr/>
          </p:nvGrpSpPr>
          <p:grpSpPr>
            <a:xfrm>
              <a:off x="1834425" y="2101750"/>
              <a:ext cx="5533050" cy="1446675"/>
              <a:chOff x="1834425" y="2101750"/>
              <a:chExt cx="5533050" cy="1446675"/>
            </a:xfrm>
          </p:grpSpPr>
          <p:sp>
            <p:nvSpPr>
              <p:cNvPr id="714" name="Google Shape;714;p9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3"/>
        <p:cNvGrpSpPr/>
        <p:nvPr/>
      </p:nvGrpSpPr>
      <p:grpSpPr>
        <a:xfrm>
          <a:off x="0" y="0"/>
          <a:ext cx="0" cy="0"/>
          <a:chOff x="0" y="0"/>
          <a:chExt cx="0" cy="0"/>
        </a:xfrm>
      </p:grpSpPr>
      <p:sp>
        <p:nvSpPr>
          <p:cNvPr id="724" name="Google Shape;724;p9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725" name="Google Shape;725;p99"/>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726" name="Google Shape;726;p99"/>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727" name="Google Shape;727;p9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grpSp>
        <p:nvGrpSpPr>
          <p:cNvPr id="728" name="Google Shape;728;p99"/>
          <p:cNvGrpSpPr/>
          <p:nvPr/>
        </p:nvGrpSpPr>
        <p:grpSpPr>
          <a:xfrm>
            <a:off x="7724692" y="271192"/>
            <a:ext cx="1141409" cy="237868"/>
            <a:chOff x="238125" y="2101750"/>
            <a:chExt cx="7129350" cy="1486675"/>
          </a:xfrm>
        </p:grpSpPr>
        <p:grpSp>
          <p:nvGrpSpPr>
            <p:cNvPr id="729" name="Google Shape;729;p99"/>
            <p:cNvGrpSpPr/>
            <p:nvPr/>
          </p:nvGrpSpPr>
          <p:grpSpPr>
            <a:xfrm>
              <a:off x="238125" y="2237750"/>
              <a:ext cx="1352275" cy="1350675"/>
              <a:chOff x="238125" y="2237750"/>
              <a:chExt cx="1352275" cy="1350675"/>
            </a:xfrm>
          </p:grpSpPr>
          <p:sp>
            <p:nvSpPr>
              <p:cNvPr id="730" name="Google Shape;730;p9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99"/>
            <p:cNvGrpSpPr/>
            <p:nvPr/>
          </p:nvGrpSpPr>
          <p:grpSpPr>
            <a:xfrm>
              <a:off x="1834425" y="2101750"/>
              <a:ext cx="5533050" cy="1446675"/>
              <a:chOff x="1834425" y="2101750"/>
              <a:chExt cx="5533050" cy="1446675"/>
            </a:xfrm>
          </p:grpSpPr>
          <p:sp>
            <p:nvSpPr>
              <p:cNvPr id="733" name="Google Shape;733;p9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2"/>
        <p:cNvGrpSpPr/>
        <p:nvPr/>
      </p:nvGrpSpPr>
      <p:grpSpPr>
        <a:xfrm>
          <a:off x="0" y="0"/>
          <a:ext cx="0" cy="0"/>
          <a:chOff x="0" y="0"/>
          <a:chExt cx="0" cy="0"/>
        </a:xfrm>
      </p:grpSpPr>
      <p:grpSp>
        <p:nvGrpSpPr>
          <p:cNvPr id="743" name="Google Shape;743;p100"/>
          <p:cNvGrpSpPr/>
          <p:nvPr/>
        </p:nvGrpSpPr>
        <p:grpSpPr>
          <a:xfrm>
            <a:off x="7724692" y="271192"/>
            <a:ext cx="1141409" cy="237868"/>
            <a:chOff x="238125" y="2101750"/>
            <a:chExt cx="7129350" cy="1486675"/>
          </a:xfrm>
        </p:grpSpPr>
        <p:grpSp>
          <p:nvGrpSpPr>
            <p:cNvPr id="744" name="Google Shape;744;p100"/>
            <p:cNvGrpSpPr/>
            <p:nvPr/>
          </p:nvGrpSpPr>
          <p:grpSpPr>
            <a:xfrm>
              <a:off x="238125" y="2237750"/>
              <a:ext cx="1352275" cy="1350675"/>
              <a:chOff x="238125" y="2237750"/>
              <a:chExt cx="1352275" cy="1350675"/>
            </a:xfrm>
          </p:grpSpPr>
          <p:sp>
            <p:nvSpPr>
              <p:cNvPr id="745" name="Google Shape;745;p10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0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100"/>
            <p:cNvGrpSpPr/>
            <p:nvPr/>
          </p:nvGrpSpPr>
          <p:grpSpPr>
            <a:xfrm>
              <a:off x="1834425" y="2101750"/>
              <a:ext cx="5533050" cy="1446675"/>
              <a:chOff x="1834425" y="2101750"/>
              <a:chExt cx="5533050" cy="1446675"/>
            </a:xfrm>
          </p:grpSpPr>
          <p:sp>
            <p:nvSpPr>
              <p:cNvPr id="748" name="Google Shape;748;p10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0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0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57"/>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8"/>
        <p:cNvGrpSpPr/>
        <p:nvPr/>
      </p:nvGrpSpPr>
      <p:grpSpPr>
        <a:xfrm>
          <a:off x="0" y="0"/>
          <a:ext cx="0" cy="0"/>
          <a:chOff x="0" y="0"/>
          <a:chExt cx="0" cy="0"/>
        </a:xfrm>
      </p:grpSpPr>
      <p:grpSp>
        <p:nvGrpSpPr>
          <p:cNvPr id="759" name="Google Shape;759;p102"/>
          <p:cNvGrpSpPr/>
          <p:nvPr/>
        </p:nvGrpSpPr>
        <p:grpSpPr>
          <a:xfrm>
            <a:off x="7724692" y="271192"/>
            <a:ext cx="1141409" cy="237868"/>
            <a:chOff x="238125" y="2101750"/>
            <a:chExt cx="7129350" cy="1486675"/>
          </a:xfrm>
        </p:grpSpPr>
        <p:grpSp>
          <p:nvGrpSpPr>
            <p:cNvPr id="760" name="Google Shape;760;p102"/>
            <p:cNvGrpSpPr/>
            <p:nvPr/>
          </p:nvGrpSpPr>
          <p:grpSpPr>
            <a:xfrm>
              <a:off x="238125" y="2237750"/>
              <a:ext cx="1352275" cy="1350675"/>
              <a:chOff x="238125" y="2237750"/>
              <a:chExt cx="1352275" cy="1350675"/>
            </a:xfrm>
          </p:grpSpPr>
          <p:sp>
            <p:nvSpPr>
              <p:cNvPr id="761" name="Google Shape;761;p10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02"/>
            <p:cNvGrpSpPr/>
            <p:nvPr/>
          </p:nvGrpSpPr>
          <p:grpSpPr>
            <a:xfrm>
              <a:off x="1834425" y="2101750"/>
              <a:ext cx="5533050" cy="1446675"/>
              <a:chOff x="1834425" y="2101750"/>
              <a:chExt cx="5533050" cy="1446675"/>
            </a:xfrm>
          </p:grpSpPr>
          <p:sp>
            <p:nvSpPr>
              <p:cNvPr id="764" name="Google Shape;764;p10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773"/>
        <p:cNvGrpSpPr/>
        <p:nvPr/>
      </p:nvGrpSpPr>
      <p:grpSpPr>
        <a:xfrm>
          <a:off x="0" y="0"/>
          <a:ext cx="0" cy="0"/>
          <a:chOff x="0" y="0"/>
          <a:chExt cx="0" cy="0"/>
        </a:xfrm>
      </p:grpSpPr>
      <p:sp>
        <p:nvSpPr>
          <p:cNvPr id="774" name="Google Shape;774;p103"/>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775" name="Google Shape;775;p103"/>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776" name="Google Shape;776;p103"/>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normAutofit/>
          </a:bodyPr>
          <a:lstStyle>
            <a:lvl1pPr marL="457200" marR="0" lvl="0" indent="-299720" algn="l" rtl="0">
              <a:lnSpc>
                <a:spcPct val="100000"/>
              </a:lnSpc>
              <a:spcBef>
                <a:spcPts val="400"/>
              </a:spcBef>
              <a:spcAft>
                <a:spcPts val="0"/>
              </a:spcAft>
              <a:buClr>
                <a:srgbClr val="4B4B4B"/>
              </a:buClr>
              <a:buSzPts val="112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777" name="Google Shape;777;p103"/>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7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0.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theme" Target="../theme/theme4.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5.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A3953"/>
              </a:buClr>
              <a:buSzPts val="2800"/>
              <a:buFont typeface="Plus Jakarta Sans ExtraBold"/>
              <a:buNone/>
              <a:defRPr sz="2800">
                <a:solidFill>
                  <a:srgbClr val="2A3953"/>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2pPr>
            <a:lvl3pPr lvl="2"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3pPr>
            <a:lvl4pPr lvl="3"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4pPr>
            <a:lvl5pPr lvl="4"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5pPr>
            <a:lvl6pPr lvl="5"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6pPr>
            <a:lvl7pPr lvl="6"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7pPr>
            <a:lvl8pPr lvl="7"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8pPr>
            <a:lvl9pPr lvl="8"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78"/>
        <p:cNvGrpSpPr/>
        <p:nvPr/>
      </p:nvGrpSpPr>
      <p:grpSpPr>
        <a:xfrm>
          <a:off x="0" y="0"/>
          <a:ext cx="0" cy="0"/>
          <a:chOff x="0" y="0"/>
          <a:chExt cx="0" cy="0"/>
        </a:xfrm>
      </p:grpSpPr>
      <p:sp>
        <p:nvSpPr>
          <p:cNvPr id="1179" name="Google Shape;1179;p1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80" name="Google Shape;1180;p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181" name="Google Shape;1181;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7" name="Google Shape;107;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08" name="Google Shape;10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6" name="Google Shape;176;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77" name="Google Shape;17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9"/>
        <p:cNvGrpSpPr/>
        <p:nvPr/>
      </p:nvGrpSpPr>
      <p:grpSpPr>
        <a:xfrm>
          <a:off x="0" y="0"/>
          <a:ext cx="0" cy="0"/>
          <a:chOff x="0" y="0"/>
          <a:chExt cx="0" cy="0"/>
        </a:xfrm>
      </p:grpSpPr>
      <p:sp>
        <p:nvSpPr>
          <p:cNvPr id="260" name="Google Shape;260;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61" name="Google Shape;261;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262" name="Google Shape;26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20"/>
        <p:cNvGrpSpPr/>
        <p:nvPr/>
      </p:nvGrpSpPr>
      <p:grpSpPr>
        <a:xfrm>
          <a:off x="0" y="0"/>
          <a:ext cx="0" cy="0"/>
          <a:chOff x="0" y="0"/>
          <a:chExt cx="0" cy="0"/>
        </a:xfrm>
      </p:grpSpPr>
      <p:sp>
        <p:nvSpPr>
          <p:cNvPr id="621" name="Google Shape;621;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Plus Jakarta Sans"/>
              <a:buNone/>
              <a:defRPr sz="2800" b="1">
                <a:solidFill>
                  <a:srgbClr val="444F66"/>
                </a:solidFill>
                <a:latin typeface="Plus Jakarta Sans"/>
                <a:ea typeface="Plus Jakarta Sans"/>
                <a:cs typeface="Plus Jakarta Sans"/>
                <a:sym typeface="Plus Jakarta Sans"/>
              </a:defRPr>
            </a:lvl1pPr>
            <a:lvl2pPr lvl="1"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2pPr>
            <a:lvl3pPr lvl="2"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3pPr>
            <a:lvl4pPr lvl="3"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4pPr>
            <a:lvl5pPr lvl="4"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5pPr>
            <a:lvl6pPr lvl="5"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6pPr>
            <a:lvl7pPr lvl="6"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7pPr>
            <a:lvl8pPr lvl="7"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8pPr>
            <a:lvl9pPr lvl="8" rtl="0">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9pPr>
          </a:lstStyle>
          <a:p>
            <a:endParaRPr/>
          </a:p>
        </p:txBody>
      </p:sp>
      <p:sp>
        <p:nvSpPr>
          <p:cNvPr id="622" name="Google Shape;622;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1"/>
        <p:cNvGrpSpPr/>
        <p:nvPr/>
      </p:nvGrpSpPr>
      <p:grpSpPr>
        <a:xfrm>
          <a:off x="0" y="0"/>
          <a:ext cx="0" cy="0"/>
          <a:chOff x="0" y="0"/>
          <a:chExt cx="0" cy="0"/>
        </a:xfrm>
      </p:grpSpPr>
      <p:sp>
        <p:nvSpPr>
          <p:cNvPr id="802" name="Google Shape;802;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A3953"/>
              </a:buClr>
              <a:buSzPts val="2800"/>
              <a:buFont typeface="Plus Jakarta Sans ExtraBold"/>
              <a:buNone/>
              <a:defRPr sz="2800">
                <a:solidFill>
                  <a:srgbClr val="2A3953"/>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2pPr>
            <a:lvl3pPr lvl="2"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3pPr>
            <a:lvl4pPr lvl="3"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4pPr>
            <a:lvl5pPr lvl="4"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5pPr>
            <a:lvl6pPr lvl="5"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6pPr>
            <a:lvl7pPr lvl="6"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7pPr>
            <a:lvl8pPr lvl="7"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8pPr>
            <a:lvl9pPr lvl="8"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9pPr>
          </a:lstStyle>
          <a:p>
            <a:endParaRPr/>
          </a:p>
        </p:txBody>
      </p:sp>
      <p:sp>
        <p:nvSpPr>
          <p:cNvPr id="803" name="Google Shape;803;p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
        <p:nvSpPr>
          <p:cNvPr id="804" name="Google Shape;804;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a:solidFill>
                  <a:schemeClr val="dk2"/>
                </a:solidFill>
                <a:latin typeface="Plus Jakarta Sans ExtraBold"/>
                <a:ea typeface="Plus Jakarta Sans ExtraBold"/>
                <a:cs typeface="Plus Jakarta Sans ExtraBold"/>
                <a:sym typeface="Plus Jakarta Sans ExtraBold"/>
              </a:defRPr>
            </a:lvl1pPr>
            <a:lvl2pPr lvl="1" algn="r" rtl="0">
              <a:buNone/>
              <a:defRPr sz="1200">
                <a:solidFill>
                  <a:schemeClr val="dk2"/>
                </a:solidFill>
                <a:latin typeface="Plus Jakarta Sans ExtraBold"/>
                <a:ea typeface="Plus Jakarta Sans ExtraBold"/>
                <a:cs typeface="Plus Jakarta Sans ExtraBold"/>
                <a:sym typeface="Plus Jakarta Sans ExtraBold"/>
              </a:defRPr>
            </a:lvl2pPr>
            <a:lvl3pPr lvl="2" algn="r" rtl="0">
              <a:buNone/>
              <a:defRPr sz="1200">
                <a:solidFill>
                  <a:schemeClr val="dk2"/>
                </a:solidFill>
                <a:latin typeface="Plus Jakarta Sans ExtraBold"/>
                <a:ea typeface="Plus Jakarta Sans ExtraBold"/>
                <a:cs typeface="Plus Jakarta Sans ExtraBold"/>
                <a:sym typeface="Plus Jakarta Sans ExtraBold"/>
              </a:defRPr>
            </a:lvl3pPr>
            <a:lvl4pPr lvl="3" algn="r" rtl="0">
              <a:buNone/>
              <a:defRPr sz="1200">
                <a:solidFill>
                  <a:schemeClr val="dk2"/>
                </a:solidFill>
                <a:latin typeface="Plus Jakarta Sans ExtraBold"/>
                <a:ea typeface="Plus Jakarta Sans ExtraBold"/>
                <a:cs typeface="Plus Jakarta Sans ExtraBold"/>
                <a:sym typeface="Plus Jakarta Sans ExtraBold"/>
              </a:defRPr>
            </a:lvl4pPr>
            <a:lvl5pPr lvl="4" algn="r" rtl="0">
              <a:buNone/>
              <a:defRPr sz="1200">
                <a:solidFill>
                  <a:schemeClr val="dk2"/>
                </a:solidFill>
                <a:latin typeface="Plus Jakarta Sans ExtraBold"/>
                <a:ea typeface="Plus Jakarta Sans ExtraBold"/>
                <a:cs typeface="Plus Jakarta Sans ExtraBold"/>
                <a:sym typeface="Plus Jakarta Sans ExtraBold"/>
              </a:defRPr>
            </a:lvl5pPr>
            <a:lvl6pPr lvl="5" algn="r" rtl="0">
              <a:buNone/>
              <a:defRPr sz="1200">
                <a:solidFill>
                  <a:schemeClr val="dk2"/>
                </a:solidFill>
                <a:latin typeface="Plus Jakarta Sans ExtraBold"/>
                <a:ea typeface="Plus Jakarta Sans ExtraBold"/>
                <a:cs typeface="Plus Jakarta Sans ExtraBold"/>
                <a:sym typeface="Plus Jakarta Sans ExtraBold"/>
              </a:defRPr>
            </a:lvl6pPr>
            <a:lvl7pPr lvl="6" algn="r" rtl="0">
              <a:buNone/>
              <a:defRPr sz="1200">
                <a:solidFill>
                  <a:schemeClr val="dk2"/>
                </a:solidFill>
                <a:latin typeface="Plus Jakarta Sans ExtraBold"/>
                <a:ea typeface="Plus Jakarta Sans ExtraBold"/>
                <a:cs typeface="Plus Jakarta Sans ExtraBold"/>
                <a:sym typeface="Plus Jakarta Sans ExtraBold"/>
              </a:defRPr>
            </a:lvl7pPr>
            <a:lvl8pPr lvl="7" algn="r" rtl="0">
              <a:buNone/>
              <a:defRPr sz="1200">
                <a:solidFill>
                  <a:schemeClr val="dk2"/>
                </a:solidFill>
                <a:latin typeface="Plus Jakarta Sans ExtraBold"/>
                <a:ea typeface="Plus Jakarta Sans ExtraBold"/>
                <a:cs typeface="Plus Jakarta Sans ExtraBold"/>
                <a:sym typeface="Plus Jakarta Sans ExtraBold"/>
              </a:defRPr>
            </a:lvl8pPr>
            <a:lvl9pPr lvl="8" algn="r" rtl="0">
              <a:buNone/>
              <a:defRPr sz="1200">
                <a:solidFill>
                  <a:schemeClr val="dk2"/>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75"/>
        <p:cNvGrpSpPr/>
        <p:nvPr/>
      </p:nvGrpSpPr>
      <p:grpSpPr>
        <a:xfrm>
          <a:off x="0" y="0"/>
          <a:ext cx="0" cy="0"/>
          <a:chOff x="0" y="0"/>
          <a:chExt cx="0" cy="0"/>
        </a:xfrm>
      </p:grpSpPr>
      <p:sp>
        <p:nvSpPr>
          <p:cNvPr id="976" name="Google Shape;976;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77" name="Google Shape;977;p1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978" name="Google Shape;978;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6"/>
        <p:cNvGrpSpPr/>
        <p:nvPr/>
      </p:nvGrpSpPr>
      <p:grpSpPr>
        <a:xfrm>
          <a:off x="0" y="0"/>
          <a:ext cx="0" cy="0"/>
          <a:chOff x="0" y="0"/>
          <a:chExt cx="0" cy="0"/>
        </a:xfrm>
      </p:grpSpPr>
      <p:sp>
        <p:nvSpPr>
          <p:cNvPr id="1047" name="Google Shape;104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48" name="Google Shape;1048;p1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049" name="Google Shape;1049;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28"/>
        <p:cNvGrpSpPr/>
        <p:nvPr/>
      </p:nvGrpSpPr>
      <p:grpSpPr>
        <a:xfrm>
          <a:off x="0" y="0"/>
          <a:ext cx="0" cy="0"/>
          <a:chOff x="0" y="0"/>
          <a:chExt cx="0" cy="0"/>
        </a:xfrm>
      </p:grpSpPr>
      <p:sp>
        <p:nvSpPr>
          <p:cNvPr id="1129" name="Google Shape;1129;p1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30" name="Google Shape;1130;p1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131" name="Google Shape;1131;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9.xml"/><Relationship Id="rId4" Type="http://schemas.openxmlformats.org/officeDocument/2006/relationships/hyperlink" Target="https://www.lboro.ac.uk/news-events/news/2021/june/lack-math-education-affects-brain-develop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9.xml"/><Relationship Id="rId4" Type="http://schemas.openxmlformats.org/officeDocument/2006/relationships/hyperlink" Target="https://phys.org/news/2011-04-early-math-skills-academic-succes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89.xml"/><Relationship Id="rId4" Type="http://schemas.openxmlformats.org/officeDocument/2006/relationships/hyperlink" Target="https://www.dese.gov.au/australian-curriculum/national-stem-education-resources-toolkit/introductory-material/why-stem-importa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92.xml"/><Relationship Id="rId4" Type="http://schemas.openxmlformats.org/officeDocument/2006/relationships/hyperlink" Target="https://www.youtube.com/watch?v=4eBmyttcfU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2.xml"/><Relationship Id="rId4" Type="http://schemas.openxmlformats.org/officeDocument/2006/relationships/hyperlink" Target="https://www.theconfidentteacher.com/2021/04/does-reading-really-matter-in-mathematic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hyperlink" Target="https://www.bdadyslexia.org.uk/dyscalculia/how-can-i-identify-dyscalculia/how-does-dyslexia-affect-maths-learning" TargetMode="External"/><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06.xml"/><Relationship Id="rId5" Type="http://schemas.openxmlformats.org/officeDocument/2006/relationships/image" Target="../media/image50.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10.xml"/><Relationship Id="rId5" Type="http://schemas.openxmlformats.org/officeDocument/2006/relationships/image" Target="../media/image5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43.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1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0.png"/><Relationship Id="rId10" Type="http://schemas.openxmlformats.org/officeDocument/2006/relationships/image" Target="../media/image58.png"/><Relationship Id="rId4" Type="http://schemas.openxmlformats.org/officeDocument/2006/relationships/image" Target="../media/image15.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6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63.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63.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63.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hyperlink" Target="http://www.texthelp.com/resources/universal-design-for-learning/" TargetMode="External"/><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74.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443"/>
        <p:cNvGrpSpPr/>
        <p:nvPr/>
      </p:nvGrpSpPr>
      <p:grpSpPr>
        <a:xfrm>
          <a:off x="0" y="0"/>
          <a:ext cx="0" cy="0"/>
          <a:chOff x="0" y="0"/>
          <a:chExt cx="0" cy="0"/>
        </a:xfrm>
      </p:grpSpPr>
      <p:sp>
        <p:nvSpPr>
          <p:cNvPr id="1444" name="Google Shape;1444;p186"/>
          <p:cNvSpPr txBox="1">
            <a:spLocks noGrp="1"/>
          </p:cNvSpPr>
          <p:nvPr>
            <p:ph type="ctrTitle"/>
          </p:nvPr>
        </p:nvSpPr>
        <p:spPr>
          <a:xfrm>
            <a:off x="545275" y="721625"/>
            <a:ext cx="5833200" cy="9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200" b="1" dirty="0">
                <a:latin typeface="Plus Jakarta Sans"/>
                <a:ea typeface="Plus Jakarta Sans"/>
                <a:cs typeface="Plus Jakarta Sans"/>
                <a:sym typeface="Plus Jakarta Sans"/>
              </a:rPr>
              <a:t>Digital Maths - </a:t>
            </a:r>
            <a:br>
              <a:rPr lang="en-GB" sz="4200" b="1" dirty="0">
                <a:latin typeface="Plus Jakarta Sans"/>
                <a:ea typeface="Plus Jakarta Sans"/>
                <a:cs typeface="Plus Jakarta Sans"/>
                <a:sym typeface="Plus Jakarta Sans"/>
              </a:rPr>
            </a:br>
            <a:r>
              <a:rPr lang="en-GB" sz="4400" b="1" dirty="0">
                <a:latin typeface="Plus Jakarta Sans"/>
                <a:ea typeface="Plus Jakarta Sans"/>
                <a:cs typeface="Plus Jakarta Sans"/>
                <a:sym typeface="Plus Jakarta Sans"/>
              </a:rPr>
              <a:t>The future of inclusion and how we can get there</a:t>
            </a:r>
            <a:endParaRPr sz="5400" dirty="0"/>
          </a:p>
        </p:txBody>
      </p:sp>
      <p:pic>
        <p:nvPicPr>
          <p:cNvPr id="1445" name="Google Shape;1445;p186" descr="Texthelp logo"/>
          <p:cNvPicPr preferRelativeResize="0"/>
          <p:nvPr/>
        </p:nvPicPr>
        <p:blipFill>
          <a:blip r:embed="rId3">
            <a:alphaModFix/>
          </a:blip>
          <a:stretch>
            <a:fillRect/>
          </a:stretch>
        </p:blipFill>
        <p:spPr>
          <a:xfrm>
            <a:off x="575725" y="4326676"/>
            <a:ext cx="1505900" cy="31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3"/>
        <p:cNvGrpSpPr/>
        <p:nvPr/>
      </p:nvGrpSpPr>
      <p:grpSpPr>
        <a:xfrm>
          <a:off x="0" y="0"/>
          <a:ext cx="0" cy="0"/>
          <a:chOff x="0" y="0"/>
          <a:chExt cx="0" cy="0"/>
        </a:xfrm>
      </p:grpSpPr>
      <p:sp>
        <p:nvSpPr>
          <p:cNvPr id="1504" name="Google Shape;1504;p195"/>
          <p:cNvSpPr txBox="1">
            <a:spLocks noGrp="1"/>
          </p:cNvSpPr>
          <p:nvPr>
            <p:ph type="title"/>
          </p:nvPr>
        </p:nvSpPr>
        <p:spPr>
          <a:xfrm>
            <a:off x="373500" y="1548125"/>
            <a:ext cx="8439600" cy="1899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sz="6000" dirty="0">
                <a:solidFill>
                  <a:srgbClr val="44546F"/>
                </a:solidFill>
                <a:latin typeface="Lexend Deca"/>
                <a:ea typeface="Lexend Deca"/>
                <a:cs typeface="Lexend Deca"/>
                <a:sym typeface="Lexend Deca"/>
              </a:rPr>
              <a:t>impact on education and employment </a:t>
            </a:r>
            <a:endParaRPr sz="6000" b="1" dirty="0">
              <a:solidFill>
                <a:srgbClr val="44546F"/>
              </a:solidFill>
              <a:latin typeface="Lexend Deca"/>
              <a:ea typeface="Lexend Deca"/>
              <a:cs typeface="Lexend Deca"/>
              <a:sym typeface="Lexend Dec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8"/>
        <p:cNvGrpSpPr/>
        <p:nvPr/>
      </p:nvGrpSpPr>
      <p:grpSpPr>
        <a:xfrm>
          <a:off x="0" y="0"/>
          <a:ext cx="0" cy="0"/>
          <a:chOff x="0" y="0"/>
          <a:chExt cx="0" cy="0"/>
        </a:xfrm>
      </p:grpSpPr>
      <p:sp>
        <p:nvSpPr>
          <p:cNvPr id="3" name="Title 2">
            <a:extLst>
              <a:ext uri="{FF2B5EF4-FFF2-40B4-BE49-F238E27FC236}">
                <a16:creationId xmlns:a16="http://schemas.microsoft.com/office/drawing/2014/main" id="{7D84235F-92AD-5C5F-58FA-49A5C5143D09}"/>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a:t>Maths Quote 2</a:t>
            </a:r>
          </a:p>
        </p:txBody>
      </p:sp>
      <p:pic>
        <p:nvPicPr>
          <p:cNvPr id="1510" name="Google Shape;1510;p196" descr="Image of a girl wearing glasses with mathematical notations overlaying her. "/>
          <p:cNvPicPr preferRelativeResize="0"/>
          <p:nvPr/>
        </p:nvPicPr>
        <p:blipFill>
          <a:blip r:embed="rId3">
            <a:alphaModFix/>
          </a:blip>
          <a:stretch>
            <a:fillRect/>
          </a:stretch>
        </p:blipFill>
        <p:spPr>
          <a:xfrm>
            <a:off x="2804600" y="615775"/>
            <a:ext cx="3653926" cy="1712775"/>
          </a:xfrm>
          <a:prstGeom prst="rect">
            <a:avLst/>
          </a:prstGeom>
          <a:noFill/>
          <a:ln>
            <a:noFill/>
          </a:ln>
          <a:effectLst>
            <a:outerShdw blurRad="57150" dist="95250" dir="2760000" algn="bl" rotWithShape="0">
              <a:srgbClr val="0B5394">
                <a:alpha val="50000"/>
              </a:srgbClr>
            </a:outerShdw>
          </a:effectLst>
        </p:spPr>
      </p:pic>
      <p:sp>
        <p:nvSpPr>
          <p:cNvPr id="1511" name="Google Shape;1511;p196"/>
          <p:cNvSpPr txBox="1"/>
          <p:nvPr/>
        </p:nvSpPr>
        <p:spPr>
          <a:xfrm>
            <a:off x="2804600" y="1671700"/>
            <a:ext cx="162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u="sng">
                <a:solidFill>
                  <a:schemeClr val="accent5"/>
                </a:solidFill>
                <a:latin typeface="Lexend Deca"/>
                <a:ea typeface="Lexend Deca"/>
                <a:cs typeface="Lexend Deca"/>
                <a:sym typeface="Lexend Deca"/>
                <a:hlinkClick r:id="rId4">
                  <a:extLst>
                    <a:ext uri="{A12FA001-AC4F-418D-AE19-62706E023703}">
                      <ahyp:hlinkClr xmlns:ahyp="http://schemas.microsoft.com/office/drawing/2018/hyperlinkcolor" val="tx"/>
                    </a:ext>
                  </a:extLst>
                </a:hlinkClick>
              </a:rPr>
              <a:t>https://www.lboro.ac.uk/news-events/news/2021/june/lack-math-education-affects-brain-development/</a:t>
            </a:r>
            <a:endParaRPr sz="700">
              <a:latin typeface="Lexend Deca"/>
              <a:ea typeface="Lexend Deca"/>
              <a:cs typeface="Lexend Deca"/>
              <a:sym typeface="Lexend Deca"/>
            </a:endParaRPr>
          </a:p>
        </p:txBody>
      </p:sp>
      <p:sp>
        <p:nvSpPr>
          <p:cNvPr id="2" name="TextBox 1">
            <a:extLst>
              <a:ext uri="{FF2B5EF4-FFF2-40B4-BE49-F238E27FC236}">
                <a16:creationId xmlns:a16="http://schemas.microsoft.com/office/drawing/2014/main" id="{98B1E800-B0A0-E23D-137D-768D8F7667B5}"/>
              </a:ext>
            </a:extLst>
          </p:cNvPr>
          <p:cNvSpPr txBox="1"/>
          <p:nvPr/>
        </p:nvSpPr>
        <p:spPr>
          <a:xfrm>
            <a:off x="0" y="2896215"/>
            <a:ext cx="9144000" cy="1815882"/>
          </a:xfrm>
          <a:prstGeom prst="rect">
            <a:avLst/>
          </a:prstGeom>
          <a:noFill/>
        </p:spPr>
        <p:txBody>
          <a:bodyPr wrap="square" rtlCol="0">
            <a:spAutoFit/>
          </a:bodyPr>
          <a:lstStyle/>
          <a:p>
            <a:pPr lvl="0" algn="ctr">
              <a:buClr>
                <a:srgbClr val="444F66"/>
              </a:buClr>
              <a:buSzPts val="4800"/>
            </a:pPr>
            <a:r>
              <a:rPr lang="en-AU" sz="2800" b="1" dirty="0">
                <a:solidFill>
                  <a:srgbClr val="2A3953"/>
                </a:solidFill>
                <a:latin typeface="Inter"/>
                <a:ea typeface="Inter"/>
                <a:cs typeface="Inter"/>
                <a:sym typeface="Inter"/>
              </a:rPr>
              <a:t>"lack of math education negatively affects adolescent brain and cognitive development"</a:t>
            </a:r>
          </a:p>
          <a:p>
            <a:pPr lvl="0" algn="ctr">
              <a:buClr>
                <a:srgbClr val="444F66"/>
              </a:buClr>
              <a:buSzPts val="4800"/>
            </a:pPr>
            <a:endParaRPr lang="en-AU" sz="2800" b="1" dirty="0">
              <a:solidFill>
                <a:srgbClr val="2A3953"/>
              </a:solidFill>
              <a:latin typeface="Inter"/>
              <a:ea typeface="Inter"/>
              <a:cs typeface="Inter"/>
              <a:sym typeface="Inter"/>
            </a:endParaRPr>
          </a:p>
          <a:p>
            <a:pPr lvl="0" algn="ctr">
              <a:buClr>
                <a:srgbClr val="444F66"/>
              </a:buClr>
              <a:buSzPts val="4800"/>
            </a:pPr>
            <a:r>
              <a:rPr lang="en-AU" sz="2800" b="1" dirty="0">
                <a:solidFill>
                  <a:srgbClr val="2A3953"/>
                </a:solidFill>
                <a:latin typeface="Inter"/>
                <a:ea typeface="Inter"/>
                <a:cs typeface="Inter"/>
                <a:sym typeface="Inter"/>
              </a:rPr>
              <a:t>Loughborough University 2021</a:t>
            </a:r>
            <a:endParaRPr lang="en-A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5"/>
        <p:cNvGrpSpPr/>
        <p:nvPr/>
      </p:nvGrpSpPr>
      <p:grpSpPr>
        <a:xfrm>
          <a:off x="0" y="0"/>
          <a:ext cx="0" cy="0"/>
          <a:chOff x="0" y="0"/>
          <a:chExt cx="0" cy="0"/>
        </a:xfrm>
      </p:grpSpPr>
      <p:sp>
        <p:nvSpPr>
          <p:cNvPr id="1527" name="Google Shape;1527;p197"/>
          <p:cNvSpPr txBox="1">
            <a:spLocks noGrp="1"/>
          </p:cNvSpPr>
          <p:nvPr>
            <p:ph type="title" idx="4294967295"/>
          </p:nvPr>
        </p:nvSpPr>
        <p:spPr>
          <a:xfrm>
            <a:off x="1086450" y="845625"/>
            <a:ext cx="6971100" cy="402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900" b="1" i="0" u="none" strike="noStrike" kern="0" cap="none" spc="0" normalizeH="0" baseline="0" noProof="0" dirty="0">
                <a:ln>
                  <a:noFill/>
                </a:ln>
                <a:solidFill>
                  <a:srgbClr val="2A3953"/>
                </a:solidFill>
                <a:effectLst/>
                <a:uLnTx/>
                <a:uFillTx/>
                <a:latin typeface="Plus Jakarta Sans"/>
                <a:ea typeface="Plus Jakarta Sans"/>
                <a:cs typeface="Plus Jakarta Sans"/>
                <a:sym typeface="Plus Jakarta Sans"/>
              </a:rPr>
              <a:t>Learners  with persistent maths problems in school are...</a:t>
            </a:r>
          </a:p>
        </p:txBody>
      </p:sp>
      <p:sp>
        <p:nvSpPr>
          <p:cNvPr id="1516" name="Google Shape;1516;p197"/>
          <p:cNvSpPr txBox="1"/>
          <p:nvPr/>
        </p:nvSpPr>
        <p:spPr>
          <a:xfrm>
            <a:off x="935787" y="1721860"/>
            <a:ext cx="1767600" cy="10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6000">
                <a:solidFill>
                  <a:srgbClr val="00B7FF"/>
                </a:solidFill>
                <a:latin typeface="Inter"/>
                <a:ea typeface="Inter"/>
                <a:cs typeface="Inter"/>
                <a:sym typeface="Inter"/>
              </a:rPr>
              <a:t>13%</a:t>
            </a:r>
            <a:endParaRPr sz="6000">
              <a:solidFill>
                <a:srgbClr val="00B7FF"/>
              </a:solidFill>
              <a:latin typeface="Inter"/>
              <a:ea typeface="Inter"/>
              <a:cs typeface="Inter"/>
              <a:sym typeface="Inter"/>
            </a:endParaRPr>
          </a:p>
        </p:txBody>
      </p:sp>
      <p:sp>
        <p:nvSpPr>
          <p:cNvPr id="1519" name="Google Shape;1519;p197"/>
          <p:cNvSpPr txBox="1"/>
          <p:nvPr/>
        </p:nvSpPr>
        <p:spPr>
          <a:xfrm>
            <a:off x="935763" y="2841172"/>
            <a:ext cx="1767600" cy="40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b="1">
                <a:solidFill>
                  <a:srgbClr val="2A3953"/>
                </a:solidFill>
                <a:latin typeface="Inter"/>
                <a:ea typeface="Inter"/>
                <a:cs typeface="Inter"/>
                <a:sym typeface="Inter"/>
              </a:rPr>
              <a:t>less likely to graduate high school</a:t>
            </a:r>
            <a:endParaRPr sz="1900" b="1">
              <a:solidFill>
                <a:srgbClr val="2A3953"/>
              </a:solidFill>
              <a:latin typeface="Inter"/>
              <a:ea typeface="Inter"/>
              <a:cs typeface="Inter"/>
              <a:sym typeface="Inter"/>
            </a:endParaRPr>
          </a:p>
        </p:txBody>
      </p:sp>
      <p:pic>
        <p:nvPicPr>
          <p:cNvPr id="1518" name="Google Shape;1518;p197" descr="Graduation cap"/>
          <p:cNvPicPr preferRelativeResize="0"/>
          <p:nvPr/>
        </p:nvPicPr>
        <p:blipFill>
          <a:blip r:embed="rId3">
            <a:alphaModFix/>
          </a:blip>
          <a:stretch>
            <a:fillRect/>
          </a:stretch>
        </p:blipFill>
        <p:spPr>
          <a:xfrm>
            <a:off x="3388387" y="1401666"/>
            <a:ext cx="2367250" cy="1658575"/>
          </a:xfrm>
          <a:prstGeom prst="rect">
            <a:avLst/>
          </a:prstGeom>
          <a:noFill/>
          <a:ln>
            <a:noFill/>
          </a:ln>
        </p:spPr>
      </p:pic>
      <p:sp>
        <p:nvSpPr>
          <p:cNvPr id="1517" name="Google Shape;1517;p197"/>
          <p:cNvSpPr txBox="1"/>
          <p:nvPr/>
        </p:nvSpPr>
        <p:spPr>
          <a:xfrm>
            <a:off x="6440637" y="1721860"/>
            <a:ext cx="1767600" cy="10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6000">
                <a:solidFill>
                  <a:srgbClr val="00B7FF"/>
                </a:solidFill>
                <a:latin typeface="Inter"/>
                <a:ea typeface="Inter"/>
                <a:cs typeface="Inter"/>
                <a:sym typeface="Inter"/>
              </a:rPr>
              <a:t>29%</a:t>
            </a:r>
            <a:endParaRPr sz="6000">
              <a:solidFill>
                <a:srgbClr val="00B7FF"/>
              </a:solidFill>
              <a:latin typeface="Inter"/>
              <a:ea typeface="Inter"/>
              <a:cs typeface="Inter"/>
              <a:sym typeface="Inter"/>
            </a:endParaRPr>
          </a:p>
        </p:txBody>
      </p:sp>
      <p:sp>
        <p:nvSpPr>
          <p:cNvPr id="1520" name="Google Shape;1520;p197"/>
          <p:cNvSpPr txBox="1"/>
          <p:nvPr/>
        </p:nvSpPr>
        <p:spPr>
          <a:xfrm>
            <a:off x="6440613" y="2841172"/>
            <a:ext cx="1767600" cy="40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b="1">
                <a:solidFill>
                  <a:srgbClr val="2A3953"/>
                </a:solidFill>
                <a:latin typeface="Inter"/>
                <a:ea typeface="Inter"/>
                <a:cs typeface="Inter"/>
                <a:sym typeface="Inter"/>
              </a:rPr>
              <a:t>less likely to attend university</a:t>
            </a:r>
            <a:endParaRPr sz="1900" b="1">
              <a:solidFill>
                <a:srgbClr val="2A3953"/>
              </a:solidFill>
              <a:latin typeface="Inter"/>
              <a:ea typeface="Inter"/>
              <a:cs typeface="Inter"/>
              <a:sym typeface="Inter"/>
            </a:endParaRPr>
          </a:p>
        </p:txBody>
      </p:sp>
      <p:sp>
        <p:nvSpPr>
          <p:cNvPr id="1521" name="Google Shape;1521;p197">
            <a:extLst>
              <a:ext uri="{C183D7F6-B498-43B3-948B-1728B52AA6E4}">
                <adec:decorative xmlns:adec="http://schemas.microsoft.com/office/drawing/2017/decorative" val="1"/>
              </a:ext>
            </a:extLst>
          </p:cNvPr>
          <p:cNvSpPr/>
          <p:nvPr/>
        </p:nvSpPr>
        <p:spPr>
          <a:xfrm>
            <a:off x="2853740"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7">
            <a:extLst>
              <a:ext uri="{C183D7F6-B498-43B3-948B-1728B52AA6E4}">
                <adec:decorative xmlns:adec="http://schemas.microsoft.com/office/drawing/2017/decorative" val="1"/>
              </a:ext>
            </a:extLst>
          </p:cNvPr>
          <p:cNvSpPr/>
          <p:nvPr/>
        </p:nvSpPr>
        <p:spPr>
          <a:xfrm>
            <a:off x="3074165"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7">
            <a:extLst>
              <a:ext uri="{C183D7F6-B498-43B3-948B-1728B52AA6E4}">
                <adec:decorative xmlns:adec="http://schemas.microsoft.com/office/drawing/2017/decorative" val="1"/>
              </a:ext>
            </a:extLst>
          </p:cNvPr>
          <p:cNvSpPr/>
          <p:nvPr/>
        </p:nvSpPr>
        <p:spPr>
          <a:xfrm>
            <a:off x="3294590"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7">
            <a:extLst>
              <a:ext uri="{C183D7F6-B498-43B3-948B-1728B52AA6E4}">
                <adec:decorative xmlns:adec="http://schemas.microsoft.com/office/drawing/2017/decorative" val="1"/>
              </a:ext>
            </a:extLst>
          </p:cNvPr>
          <p:cNvSpPr/>
          <p:nvPr/>
        </p:nvSpPr>
        <p:spPr>
          <a:xfrm>
            <a:off x="5802490"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7">
            <a:extLst>
              <a:ext uri="{C183D7F6-B498-43B3-948B-1728B52AA6E4}">
                <adec:decorative xmlns:adec="http://schemas.microsoft.com/office/drawing/2017/decorative" val="1"/>
              </a:ext>
            </a:extLst>
          </p:cNvPr>
          <p:cNvSpPr/>
          <p:nvPr/>
        </p:nvSpPr>
        <p:spPr>
          <a:xfrm>
            <a:off x="6026690"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7">
            <a:extLst>
              <a:ext uri="{C183D7F6-B498-43B3-948B-1728B52AA6E4}">
                <adec:decorative xmlns:adec="http://schemas.microsoft.com/office/drawing/2017/decorative" val="1"/>
              </a:ext>
            </a:extLst>
          </p:cNvPr>
          <p:cNvSpPr/>
          <p:nvPr/>
        </p:nvSpPr>
        <p:spPr>
          <a:xfrm>
            <a:off x="6247115" y="2251672"/>
            <a:ext cx="87000" cy="87000"/>
          </a:xfrm>
          <a:prstGeom prst="ellipse">
            <a:avLst/>
          </a:prstGeom>
          <a:solidFill>
            <a:srgbClr val="00B7FF"/>
          </a:solidFill>
          <a:ln w="9525" cap="flat" cmpd="sng">
            <a:solidFill>
              <a:srgbClr val="00B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7"/>
          <p:cNvSpPr txBox="1"/>
          <p:nvPr/>
        </p:nvSpPr>
        <p:spPr>
          <a:xfrm>
            <a:off x="3262350" y="4711500"/>
            <a:ext cx="2619300" cy="23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dirty="0">
                <a:solidFill>
                  <a:srgbClr val="2A3953"/>
                </a:solidFill>
                <a:latin typeface="Lexend Deca"/>
                <a:ea typeface="Lexend Deca"/>
                <a:cs typeface="Lexend Deca"/>
                <a:sym typeface="Lexend Deca"/>
              </a:rPr>
              <a:t>Source: </a:t>
            </a:r>
            <a:r>
              <a:rPr lang="en-GB" sz="800" u="sng" dirty="0">
                <a:solidFill>
                  <a:srgbClr val="2A3953"/>
                </a:solidFill>
                <a:latin typeface="Lexend Deca"/>
                <a:ea typeface="Lexend Deca"/>
                <a:cs typeface="Lexend Deca"/>
                <a:sym typeface="Lexend Deca"/>
                <a:hlinkClick r:id="rId4">
                  <a:extLst>
                    <a:ext uri="{A12FA001-AC4F-418D-AE19-62706E023703}">
                      <ahyp:hlinkClr xmlns:ahyp="http://schemas.microsoft.com/office/drawing/2018/hyperlinkcolor" val="tx"/>
                    </a:ext>
                  </a:extLst>
                </a:hlinkClick>
              </a:rPr>
              <a:t>PhysOrg.com</a:t>
            </a:r>
            <a:endParaRPr sz="800" dirty="0">
              <a:solidFill>
                <a:srgbClr val="2A3953"/>
              </a:solidFill>
              <a:latin typeface="Lexend Deca"/>
              <a:ea typeface="Lexend Deca"/>
              <a:cs typeface="Lexend Deca"/>
              <a:sym typeface="Lexend Dec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2"/>
        <p:cNvGrpSpPr/>
        <p:nvPr/>
      </p:nvGrpSpPr>
      <p:grpSpPr>
        <a:xfrm>
          <a:off x="0" y="0"/>
          <a:ext cx="0" cy="0"/>
          <a:chOff x="0" y="0"/>
          <a:chExt cx="0" cy="0"/>
        </a:xfrm>
      </p:grpSpPr>
      <p:pic>
        <p:nvPicPr>
          <p:cNvPr id="1533" name="Google Shape;1533;p198" descr="Graduation cap"/>
          <p:cNvPicPr preferRelativeResize="0"/>
          <p:nvPr/>
        </p:nvPicPr>
        <p:blipFill>
          <a:blip r:embed="rId3">
            <a:alphaModFix/>
          </a:blip>
          <a:stretch>
            <a:fillRect/>
          </a:stretch>
        </p:blipFill>
        <p:spPr>
          <a:xfrm>
            <a:off x="3419437" y="563391"/>
            <a:ext cx="2367250" cy="1658575"/>
          </a:xfrm>
          <a:prstGeom prst="rect">
            <a:avLst/>
          </a:prstGeom>
          <a:noFill/>
          <a:ln>
            <a:noFill/>
          </a:ln>
        </p:spPr>
      </p:pic>
      <p:sp>
        <p:nvSpPr>
          <p:cNvPr id="1534" name="Google Shape;1534;p198"/>
          <p:cNvSpPr txBox="1">
            <a:spLocks noGrp="1"/>
          </p:cNvSpPr>
          <p:nvPr>
            <p:ph type="title" idx="4294967295"/>
          </p:nvPr>
        </p:nvSpPr>
        <p:spPr>
          <a:xfrm>
            <a:off x="0" y="2716650"/>
            <a:ext cx="9144000" cy="402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400" b="1" i="0" u="none" strike="noStrike" kern="0" cap="none" spc="0" normalizeH="0" baseline="0" noProof="0" dirty="0">
                <a:ln>
                  <a:noFill/>
                </a:ln>
                <a:solidFill>
                  <a:srgbClr val="2A3953"/>
                </a:solidFill>
                <a:effectLst/>
                <a:uLnTx/>
                <a:uFillTx/>
                <a:latin typeface="Plus Jakarta Sans"/>
                <a:ea typeface="Plus Jakarta Sans"/>
                <a:cs typeface="Plus Jakarta Sans"/>
                <a:sym typeface="Plus Jakarta Sans"/>
              </a:rPr>
              <a:t>kids don’t understand the importance of STEM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400" b="1" i="0" u="none" strike="noStrike" kern="0" cap="none" spc="0" normalizeH="0" baseline="0" noProof="0" dirty="0">
                <a:ln>
                  <a:noFill/>
                </a:ln>
                <a:solidFill>
                  <a:srgbClr val="2A3953"/>
                </a:solidFill>
                <a:effectLst/>
                <a:uLnTx/>
                <a:uFillTx/>
                <a:latin typeface="Plus Jakarta Sans"/>
                <a:ea typeface="Plus Jakarta Sans"/>
                <a:cs typeface="Plus Jakarta Sans"/>
                <a:sym typeface="Plus Jakarta Sans"/>
              </a:rPr>
              <a:t>until it’s too late</a:t>
            </a:r>
          </a:p>
        </p:txBody>
      </p:sp>
      <p:sp>
        <p:nvSpPr>
          <p:cNvPr id="1535" name="Google Shape;1535;p198"/>
          <p:cNvSpPr txBox="1"/>
          <p:nvPr/>
        </p:nvSpPr>
        <p:spPr>
          <a:xfrm>
            <a:off x="3262350" y="4380325"/>
            <a:ext cx="2619300" cy="51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dirty="0">
                <a:solidFill>
                  <a:srgbClr val="2A3953"/>
                </a:solidFill>
                <a:latin typeface="Lexend Deca"/>
                <a:ea typeface="Lexend Deca"/>
                <a:cs typeface="Lexend Deca"/>
                <a:sym typeface="Lexend Deca"/>
              </a:rPr>
              <a:t>Sources: </a:t>
            </a:r>
            <a:endParaRPr sz="800" dirty="0">
              <a:solidFill>
                <a:srgbClr val="2A3953"/>
              </a:solidFill>
              <a:latin typeface="Lexend Deca"/>
              <a:ea typeface="Lexend Deca"/>
              <a:cs typeface="Lexend Deca"/>
              <a:sym typeface="Lexend Deca"/>
            </a:endParaRPr>
          </a:p>
          <a:p>
            <a:pPr marL="0" lvl="0" indent="0" algn="ctr" rtl="0">
              <a:spcBef>
                <a:spcPts val="0"/>
              </a:spcBef>
              <a:spcAft>
                <a:spcPts val="0"/>
              </a:spcAft>
              <a:buNone/>
            </a:pPr>
            <a:r>
              <a:rPr lang="en-GB" sz="800" u="sng" dirty="0">
                <a:solidFill>
                  <a:srgbClr val="2A3953"/>
                </a:solidFill>
                <a:latin typeface="Lexend Deca"/>
                <a:ea typeface="Lexend Deca"/>
                <a:cs typeface="Lexend Deca"/>
                <a:sym typeface="Lexend Deca"/>
                <a:hlinkClick r:id="rId4">
                  <a:extLst>
                    <a:ext uri="{A12FA001-AC4F-418D-AE19-62706E023703}">
                      <ahyp:hlinkClr xmlns:ahyp="http://schemas.microsoft.com/office/drawing/2018/hyperlinkcolor" val="tx"/>
                    </a:ext>
                  </a:extLst>
                </a:hlinkClick>
              </a:rPr>
              <a:t>Australian Curriculum</a:t>
            </a:r>
            <a:endParaRPr sz="800" dirty="0">
              <a:solidFill>
                <a:srgbClr val="2A3953"/>
              </a:solidFill>
              <a:latin typeface="Lexend Deca"/>
              <a:ea typeface="Lexend Deca"/>
              <a:cs typeface="Lexend Deca"/>
              <a:sym typeface="Lexend Deca"/>
            </a:endParaRPr>
          </a:p>
          <a:p>
            <a:pPr marL="0" lvl="0" indent="0" algn="ctr" rtl="0">
              <a:spcBef>
                <a:spcPts val="0"/>
              </a:spcBef>
              <a:spcAft>
                <a:spcPts val="0"/>
              </a:spcAft>
              <a:buNone/>
            </a:pPr>
            <a:endParaRPr sz="800" dirty="0">
              <a:solidFill>
                <a:srgbClr val="2A3953"/>
              </a:solidFill>
              <a:latin typeface="Lexend Deca"/>
              <a:ea typeface="Lexend Deca"/>
              <a:cs typeface="Lexend Deca"/>
              <a:sym typeface="Lexend De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2" name="Title 1">
            <a:extLst>
              <a:ext uri="{FF2B5EF4-FFF2-40B4-BE49-F238E27FC236}">
                <a16:creationId xmlns:a16="http://schemas.microsoft.com/office/drawing/2014/main" id="{7FA74B32-2571-43D5-D0F1-41B1B122F32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Image – Maths on Blackboard</a:t>
            </a:r>
          </a:p>
        </p:txBody>
      </p:sp>
      <p:pic>
        <p:nvPicPr>
          <p:cNvPr id="1540" name="Google Shape;1540;p199" descr="Image of a learner standing in front of a chalk board with several mathematical symbols, equations and formulae"/>
          <p:cNvPicPr preferRelativeResize="0"/>
          <p:nvPr/>
        </p:nvPicPr>
        <p:blipFill>
          <a:blip r:embed="rId3">
            <a:alphaModFix/>
          </a:blip>
          <a:stretch>
            <a:fillRect/>
          </a:stretch>
        </p:blipFill>
        <p:spPr>
          <a:xfrm>
            <a:off x="0" y="0"/>
            <a:ext cx="979714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6" name="Google Shape;1546;p200"/>
          <p:cNvSpPr>
            <a:spLocks noGrp="1"/>
          </p:cNvSpPr>
          <p:nvPr>
            <p:ph type="title" idx="4294967295"/>
          </p:nvPr>
        </p:nvSpPr>
        <p:spPr>
          <a:xfrm>
            <a:off x="40825" y="104450"/>
            <a:ext cx="6908700" cy="622200"/>
          </a:xfrm>
          <a:prstGeom prst="rect">
            <a:avLst/>
          </a:prstGeom>
          <a:noFill/>
          <a:ln>
            <a:noFill/>
            <a:prstDash/>
          </a:ln>
          <a:effectLst/>
        </p:spPr>
        <p:txBody>
          <a:bodyPr rot="0" spcFirstLastPara="1" vertOverflow="overflow" horzOverflow="overflow" vert="horz" wrap="square" lIns="38100" tIns="38100" rIns="381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Tx/>
              <a:buFont typeface="Helvetica Neue"/>
              <a:buNone/>
              <a:tabLst/>
              <a:defRPr/>
            </a:pPr>
            <a:r>
              <a:rPr kumimoji="0" lang="en-GB" sz="3600" b="1" i="0" u="none" strike="noStrike" kern="0" cap="none" spc="0" normalizeH="0" baseline="0" noProof="0" dirty="0">
                <a:ln>
                  <a:noFill/>
                </a:ln>
                <a:solidFill>
                  <a:srgbClr val="666A70"/>
                </a:solidFill>
                <a:effectLst/>
                <a:uLnTx/>
                <a:uFillTx/>
                <a:latin typeface="Plus Jakarta Sans"/>
                <a:ea typeface="Plus Jakarta Sans"/>
                <a:cs typeface="Plus Jakarta Sans"/>
                <a:sym typeface="Plus Jakarta Sans"/>
              </a:rPr>
              <a:t>designed for the average?</a:t>
            </a:r>
            <a:endParaRPr kumimoji="0" lang="en-GB" sz="1400" b="1" i="0" u="none" strike="noStrike" kern="0" cap="none" spc="0" normalizeH="0" baseline="0" noProof="0" dirty="0">
              <a:ln>
                <a:noFill/>
              </a:ln>
              <a:solidFill>
                <a:srgbClr val="666A70"/>
              </a:solidFill>
              <a:effectLst/>
              <a:uLnTx/>
              <a:uFillTx/>
              <a:latin typeface="Plus Jakarta Sans"/>
              <a:ea typeface="Plus Jakarta Sans"/>
              <a:cs typeface="Plus Jakarta Sans"/>
              <a:sym typeface="Plus Jakarta Sans"/>
            </a:endParaRPr>
          </a:p>
        </p:txBody>
      </p:sp>
      <p:pic>
        <p:nvPicPr>
          <p:cNvPr id="1545" name="Google Shape;1545;p200" descr="Maths and Science Textbooks"/>
          <p:cNvPicPr preferRelativeResize="0"/>
          <p:nvPr/>
        </p:nvPicPr>
        <p:blipFill rotWithShape="1">
          <a:blip r:embed="rId3">
            <a:alphaModFix/>
          </a:blip>
          <a:srcRect t="12502" b="12495"/>
          <a:stretch/>
        </p:blipFill>
        <p:spPr>
          <a:xfrm>
            <a:off x="1950775" y="1123075"/>
            <a:ext cx="5407200" cy="3223800"/>
          </a:xfrm>
          <a:prstGeom prst="rect">
            <a:avLst/>
          </a:prstGeom>
          <a:noFill/>
          <a:ln w="9525" cap="flat" cmpd="sng">
            <a:solidFill>
              <a:srgbClr val="0B5394"/>
            </a:solidFill>
            <a:prstDash val="solid"/>
            <a:round/>
            <a:headEnd type="none" w="sm" len="sm"/>
            <a:tailEnd type="none" w="sm" len="sm"/>
          </a:ln>
          <a:effectLst>
            <a:outerShdw blurRad="57150" dist="123825" dir="3420000" algn="bl" rotWithShape="0">
              <a:srgbClr val="0B5394">
                <a:alpha val="50000"/>
              </a:srgbClr>
            </a:outerShdw>
          </a:effectLst>
        </p:spPr>
      </p:pic>
      <p:sp>
        <p:nvSpPr>
          <p:cNvPr id="1547" name="Google Shape;1547;p200"/>
          <p:cNvSpPr txBox="1"/>
          <p:nvPr/>
        </p:nvSpPr>
        <p:spPr>
          <a:xfrm>
            <a:off x="1950900" y="4522525"/>
            <a:ext cx="5407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666A70"/>
                </a:solidFill>
                <a:latin typeface="Lexend Deca"/>
                <a:ea typeface="Lexend Deca"/>
                <a:cs typeface="Lexend Deca"/>
                <a:sym typeface="Lexend Deca"/>
              </a:rPr>
              <a:t>See also </a:t>
            </a:r>
            <a:r>
              <a:rPr lang="en-GB" sz="1200" u="sng" dirty="0">
                <a:solidFill>
                  <a:srgbClr val="666A70"/>
                </a:solidFill>
                <a:latin typeface="Lexend Deca"/>
                <a:ea typeface="Lexend Deca"/>
                <a:cs typeface="Lexend Deca"/>
                <a:sym typeface="Lexend Deca"/>
                <a:hlinkClick r:id="rId4">
                  <a:extLst>
                    <a:ext uri="{A12FA001-AC4F-418D-AE19-62706E023703}">
                      <ahyp:hlinkClr xmlns:ahyp="http://schemas.microsoft.com/office/drawing/2018/hyperlinkcolor" val="tx"/>
                    </a:ext>
                  </a:extLst>
                </a:hlinkClick>
              </a:rPr>
              <a:t>The Myth of Average: Todd Rose at TEDxSonomaCounty</a:t>
            </a:r>
            <a:endParaRPr dirty="0">
              <a:solidFill>
                <a:srgbClr val="666A7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1"/>
        <p:cNvGrpSpPr/>
        <p:nvPr/>
      </p:nvGrpSpPr>
      <p:grpSpPr>
        <a:xfrm>
          <a:off x="0" y="0"/>
          <a:ext cx="0" cy="0"/>
          <a:chOff x="0" y="0"/>
          <a:chExt cx="0" cy="0"/>
        </a:xfrm>
      </p:grpSpPr>
      <p:sp>
        <p:nvSpPr>
          <p:cNvPr id="2" name="Title 1">
            <a:extLst>
              <a:ext uri="{FF2B5EF4-FFF2-40B4-BE49-F238E27FC236}">
                <a16:creationId xmlns:a16="http://schemas.microsoft.com/office/drawing/2014/main" id="{EEA7E829-C2AF-9FA2-33B9-01B1338E0161}"/>
              </a:ext>
            </a:extLst>
          </p:cNvPr>
          <p:cNvSpPr>
            <a:spLocks noGrp="1"/>
          </p:cNvSpPr>
          <p:nvPr>
            <p:ph type="title"/>
          </p:nvPr>
        </p:nvSpPr>
        <p:spPr>
          <a:xfrm>
            <a:off x="672800" y="-572700"/>
            <a:ext cx="8520600" cy="572700"/>
          </a:xfrm>
        </p:spPr>
        <p:txBody>
          <a:bodyPr spcFirstLastPara="1" wrap="square" lIns="91425" tIns="91425" rIns="91425" bIns="91425" anchor="b" anchorCtr="0">
            <a:normAutofit fontScale="90000"/>
          </a:bodyPr>
          <a:lstStyle/>
          <a:p>
            <a:r>
              <a:rPr lang="en-AU" dirty="0"/>
              <a:t>Math textbooks</a:t>
            </a:r>
          </a:p>
        </p:txBody>
      </p:sp>
      <p:pic>
        <p:nvPicPr>
          <p:cNvPr id="1554" name="Google Shape;1554;p201" descr="Screenshot of a page from a Maths Textbook"/>
          <p:cNvPicPr preferRelativeResize="0"/>
          <p:nvPr/>
        </p:nvPicPr>
        <p:blipFill>
          <a:blip r:embed="rId3">
            <a:alphaModFix/>
          </a:blip>
          <a:stretch>
            <a:fillRect/>
          </a:stretch>
        </p:blipFill>
        <p:spPr>
          <a:xfrm>
            <a:off x="496200" y="1368737"/>
            <a:ext cx="1789100" cy="2406025"/>
          </a:xfrm>
          <a:prstGeom prst="rect">
            <a:avLst/>
          </a:prstGeom>
          <a:noFill/>
          <a:ln>
            <a:noFill/>
          </a:ln>
        </p:spPr>
      </p:pic>
      <p:sp>
        <p:nvSpPr>
          <p:cNvPr id="1552" name="Google Shape;1552;p201"/>
          <p:cNvSpPr txBox="1"/>
          <p:nvPr/>
        </p:nvSpPr>
        <p:spPr>
          <a:xfrm>
            <a:off x="2285300" y="0"/>
            <a:ext cx="6836400" cy="5143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777777"/>
              </a:buClr>
              <a:buSzPts val="3000"/>
              <a:buFont typeface="Varela Round"/>
              <a:buNone/>
            </a:pPr>
            <a:r>
              <a:rPr lang="en-GB" sz="3000" dirty="0">
                <a:solidFill>
                  <a:srgbClr val="0B5394"/>
                </a:solidFill>
                <a:latin typeface="Inter"/>
                <a:ea typeface="Inter"/>
                <a:cs typeface="Inter"/>
                <a:sym typeface="Inter"/>
              </a:rPr>
              <a:t>Math</a:t>
            </a:r>
            <a:r>
              <a:rPr lang="en-GB" sz="3000" i="0" u="none" dirty="0">
                <a:solidFill>
                  <a:srgbClr val="0B5394"/>
                </a:solidFill>
                <a:latin typeface="Inter"/>
                <a:ea typeface="Inter"/>
                <a:cs typeface="Inter"/>
                <a:sym typeface="Inter"/>
              </a:rPr>
              <a:t> textbooks contain </a:t>
            </a:r>
            <a:r>
              <a:rPr lang="en-GB" sz="3000" b="1" i="0" u="none" dirty="0">
                <a:solidFill>
                  <a:srgbClr val="0B5394"/>
                </a:solidFill>
                <a:latin typeface="Inter"/>
                <a:ea typeface="Inter"/>
                <a:cs typeface="Inter"/>
                <a:sym typeface="Inter"/>
              </a:rPr>
              <a:t>more concepts per sentence and paragraph</a:t>
            </a:r>
            <a:r>
              <a:rPr lang="en-GB" sz="3000" i="0" u="none" dirty="0">
                <a:solidFill>
                  <a:srgbClr val="0B5394"/>
                </a:solidFill>
                <a:latin typeface="Inter"/>
                <a:ea typeface="Inter"/>
                <a:cs typeface="Inter"/>
                <a:sym typeface="Inter"/>
              </a:rPr>
              <a:t> than any other type of text.</a:t>
            </a:r>
            <a:endParaRPr dirty="0">
              <a:solidFill>
                <a:srgbClr val="0B5394"/>
              </a:solidFill>
              <a:latin typeface="Inter"/>
              <a:ea typeface="Inter"/>
              <a:cs typeface="Inter"/>
              <a:sym typeface="Inter"/>
            </a:endParaRPr>
          </a:p>
          <a:p>
            <a:pPr marL="0" marR="0" lvl="0" indent="0" algn="l" rtl="0">
              <a:lnSpc>
                <a:spcPct val="100000"/>
              </a:lnSpc>
              <a:spcBef>
                <a:spcPts val="0"/>
              </a:spcBef>
              <a:spcAft>
                <a:spcPts val="0"/>
              </a:spcAft>
              <a:buNone/>
            </a:pPr>
            <a:endParaRPr sz="3000" i="0" u="none" dirty="0">
              <a:solidFill>
                <a:srgbClr val="0B5394"/>
              </a:solidFill>
              <a:latin typeface="Inter"/>
              <a:ea typeface="Inter"/>
              <a:cs typeface="Inter"/>
              <a:sym typeface="Inter"/>
            </a:endParaRPr>
          </a:p>
        </p:txBody>
      </p:sp>
      <p:sp>
        <p:nvSpPr>
          <p:cNvPr id="1553" name="Google Shape;1553;p201"/>
          <p:cNvSpPr txBox="1"/>
          <p:nvPr/>
        </p:nvSpPr>
        <p:spPr>
          <a:xfrm>
            <a:off x="3912795" y="3983125"/>
            <a:ext cx="4970400" cy="63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777777"/>
              </a:buClr>
              <a:buSzPts val="1400"/>
              <a:buFont typeface="Varela Round"/>
              <a:buNone/>
            </a:pPr>
            <a:r>
              <a:rPr lang="en-GB" sz="1500" u="none" dirty="0">
                <a:solidFill>
                  <a:srgbClr val="777777"/>
                </a:solidFill>
                <a:latin typeface="Inter"/>
                <a:ea typeface="Inter"/>
                <a:cs typeface="Inter"/>
                <a:sym typeface="Inter"/>
              </a:rPr>
              <a:t>Joan M. Kenney (2005) Literacy Strategies for Improving Mathematics Instruction, </a:t>
            </a:r>
            <a:r>
              <a:rPr lang="en-GB" sz="1500" u="none" dirty="0" err="1">
                <a:solidFill>
                  <a:srgbClr val="777777"/>
                </a:solidFill>
                <a:latin typeface="Inter"/>
                <a:ea typeface="Inter"/>
                <a:cs typeface="Inter"/>
                <a:sym typeface="Inter"/>
              </a:rPr>
              <a:t>ASCD</a:t>
            </a:r>
            <a:r>
              <a:rPr lang="en-GB" sz="1500" u="none" dirty="0">
                <a:solidFill>
                  <a:srgbClr val="777777"/>
                </a:solidFill>
                <a:latin typeface="Inter"/>
                <a:ea typeface="Inter"/>
                <a:cs typeface="Inter"/>
                <a:sym typeface="Inter"/>
              </a:rPr>
              <a:t>, 2005</a:t>
            </a:r>
            <a:endParaRPr sz="1500" dirty="0">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8"/>
        <p:cNvGrpSpPr/>
        <p:nvPr/>
      </p:nvGrpSpPr>
      <p:grpSpPr>
        <a:xfrm>
          <a:off x="0" y="0"/>
          <a:ext cx="0" cy="0"/>
          <a:chOff x="0" y="0"/>
          <a:chExt cx="0" cy="0"/>
        </a:xfrm>
      </p:grpSpPr>
      <p:sp>
        <p:nvSpPr>
          <p:cNvPr id="2" name="Title 1">
            <a:extLst>
              <a:ext uri="{FF2B5EF4-FFF2-40B4-BE49-F238E27FC236}">
                <a16:creationId xmlns:a16="http://schemas.microsoft.com/office/drawing/2014/main" id="{FCEB4C13-718D-5A2B-2E20-084149C2DDC3}"/>
              </a:ext>
            </a:extLst>
          </p:cNvPr>
          <p:cNvSpPr>
            <a:spLocks noGrp="1"/>
          </p:cNvSpPr>
          <p:nvPr>
            <p:ph type="title"/>
          </p:nvPr>
        </p:nvSpPr>
        <p:spPr>
          <a:xfrm>
            <a:off x="672800" y="-572700"/>
            <a:ext cx="8520600" cy="572700"/>
          </a:xfrm>
        </p:spPr>
        <p:txBody>
          <a:bodyPr spcFirstLastPara="1" wrap="square" lIns="91425" tIns="91425" rIns="91425" bIns="91425" anchor="b" anchorCtr="0">
            <a:normAutofit fontScale="90000"/>
          </a:bodyPr>
          <a:lstStyle/>
          <a:p>
            <a:r>
              <a:rPr lang="en-AU" dirty="0"/>
              <a:t>Categories of maths vocabulary</a:t>
            </a:r>
          </a:p>
        </p:txBody>
      </p:sp>
      <p:pic>
        <p:nvPicPr>
          <p:cNvPr id="1560" name="Google Shape;1560;p202" descr="Different mathematical vocabularly "/>
          <p:cNvPicPr preferRelativeResize="0"/>
          <p:nvPr/>
        </p:nvPicPr>
        <p:blipFill>
          <a:blip r:embed="rId3">
            <a:alphaModFix/>
          </a:blip>
          <a:stretch>
            <a:fillRect/>
          </a:stretch>
        </p:blipFill>
        <p:spPr>
          <a:xfrm>
            <a:off x="132025" y="1824550"/>
            <a:ext cx="2482100" cy="1494400"/>
          </a:xfrm>
          <a:prstGeom prst="rect">
            <a:avLst/>
          </a:prstGeom>
          <a:noFill/>
          <a:ln>
            <a:noFill/>
          </a:ln>
          <a:effectLst>
            <a:outerShdw blurRad="57150" dist="57150" dir="3600000" algn="bl" rotWithShape="0">
              <a:srgbClr val="000000">
                <a:alpha val="50000"/>
              </a:srgbClr>
            </a:outerShdw>
          </a:effectLst>
        </p:spPr>
      </p:pic>
      <p:sp>
        <p:nvSpPr>
          <p:cNvPr id="1561" name="Google Shape;1561;p202"/>
          <p:cNvSpPr txBox="1"/>
          <p:nvPr/>
        </p:nvSpPr>
        <p:spPr>
          <a:xfrm>
            <a:off x="435725" y="3503900"/>
            <a:ext cx="1874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tx1"/>
                </a:solidFill>
                <a:latin typeface="Times New Roman"/>
                <a:ea typeface="Times New Roman"/>
                <a:cs typeface="Times New Roman"/>
                <a:sym typeface="Times New Roman"/>
              </a:rPr>
              <a:t>Alex Quigley (@HuntingEnglish</a:t>
            </a:r>
            <a:r>
              <a:rPr lang="en-GB" sz="900">
                <a:solidFill>
                  <a:schemeClr val="tx1"/>
                </a:solidFill>
                <a:highlight>
                  <a:schemeClr val="accent2"/>
                </a:highlight>
                <a:latin typeface="Times New Roman"/>
                <a:ea typeface="Times New Roman"/>
                <a:cs typeface="Times New Roman"/>
                <a:sym typeface="Times New Roman"/>
              </a:rPr>
              <a:t> </a:t>
            </a:r>
            <a:endParaRPr>
              <a:solidFill>
                <a:schemeClr val="tx1"/>
              </a:solidFill>
            </a:endParaRPr>
          </a:p>
        </p:txBody>
      </p:sp>
      <p:sp>
        <p:nvSpPr>
          <p:cNvPr id="1559" name="Google Shape;1559;p202"/>
          <p:cNvSpPr txBox="1"/>
          <p:nvPr/>
        </p:nvSpPr>
        <p:spPr>
          <a:xfrm>
            <a:off x="2861400" y="0"/>
            <a:ext cx="6282600" cy="5143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3000"/>
              <a:buFont typeface="Arial"/>
              <a:buNone/>
            </a:pPr>
            <a:endParaRPr sz="3000" i="0" u="none" dirty="0">
              <a:solidFill>
                <a:srgbClr val="0B5394"/>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777777"/>
              </a:buClr>
              <a:buSzPts val="3000"/>
              <a:buFont typeface="Varela Round"/>
              <a:buNone/>
            </a:pPr>
            <a:r>
              <a:rPr lang="en-GB" sz="3000" b="1" dirty="0">
                <a:solidFill>
                  <a:srgbClr val="0B5394"/>
                </a:solidFill>
                <a:latin typeface="Plus Jakarta Sans"/>
                <a:ea typeface="Plus Jakarta Sans"/>
                <a:cs typeface="Plus Jakarta Sans"/>
                <a:sym typeface="Plus Jakarta Sans"/>
              </a:rPr>
              <a:t>Categories of maths vocabulary</a:t>
            </a:r>
            <a:endParaRPr sz="3000" b="1" dirty="0">
              <a:solidFill>
                <a:srgbClr val="0B5394"/>
              </a:solidFill>
              <a:latin typeface="Plus Jakarta Sans"/>
              <a:ea typeface="Plus Jakarta Sans"/>
              <a:cs typeface="Plus Jakarta Sans"/>
              <a:sym typeface="Plus Jakarta Sans"/>
            </a:endParaRPr>
          </a:p>
          <a:p>
            <a:pPr marL="0" marR="0" lvl="0" indent="0" algn="ctr" rtl="0">
              <a:lnSpc>
                <a:spcPct val="115000"/>
              </a:lnSpc>
              <a:spcBef>
                <a:spcPts val="0"/>
              </a:spcBef>
              <a:spcAft>
                <a:spcPts val="0"/>
              </a:spcAft>
              <a:buClr>
                <a:srgbClr val="777777"/>
              </a:buClr>
              <a:buSzPts val="3000"/>
              <a:buFont typeface="Varela Round"/>
              <a:buNone/>
            </a:pPr>
            <a:endParaRPr sz="3000" dirty="0">
              <a:solidFill>
                <a:srgbClr val="0B5394"/>
              </a:solidFill>
              <a:latin typeface="Lexend Deca"/>
              <a:ea typeface="Lexend Deca"/>
              <a:cs typeface="Lexend Deca"/>
              <a:sym typeface="Lexend Deca"/>
            </a:endParaRPr>
          </a:p>
          <a:p>
            <a:pPr marL="457200" marR="0" lvl="0" indent="-419100" algn="l" rtl="0">
              <a:lnSpc>
                <a:spcPct val="115000"/>
              </a:lnSpc>
              <a:spcBef>
                <a:spcPts val="0"/>
              </a:spcBef>
              <a:spcAft>
                <a:spcPts val="0"/>
              </a:spcAft>
              <a:buClr>
                <a:srgbClr val="0B5394"/>
              </a:buClr>
              <a:buSzPts val="3000"/>
              <a:buFont typeface="Varela Round"/>
              <a:buAutoNum type="arabicPeriod"/>
            </a:pPr>
            <a:r>
              <a:rPr lang="en-GB" sz="3000" dirty="0">
                <a:solidFill>
                  <a:srgbClr val="0B5394"/>
                </a:solidFill>
                <a:latin typeface="Inter"/>
                <a:ea typeface="Inter"/>
                <a:cs typeface="Inter"/>
                <a:sym typeface="Inter"/>
              </a:rPr>
              <a:t>Specific - </a:t>
            </a:r>
            <a:r>
              <a:rPr lang="en-GB" sz="3000" b="1" i="1" dirty="0">
                <a:solidFill>
                  <a:srgbClr val="0B5394"/>
                </a:solidFill>
                <a:latin typeface="Inter"/>
                <a:ea typeface="Inter"/>
                <a:cs typeface="Inter"/>
                <a:sym typeface="Inter"/>
              </a:rPr>
              <a:t>hypotenuse</a:t>
            </a:r>
            <a:endParaRPr sz="3000" b="1" i="1" dirty="0">
              <a:solidFill>
                <a:srgbClr val="0B5394"/>
              </a:solidFill>
              <a:latin typeface="Inter"/>
              <a:ea typeface="Inter"/>
              <a:cs typeface="Inter"/>
              <a:sym typeface="Inter"/>
            </a:endParaRPr>
          </a:p>
          <a:p>
            <a:pPr marL="457200" marR="0" lvl="0" indent="-419100" algn="l" rtl="0">
              <a:lnSpc>
                <a:spcPct val="115000"/>
              </a:lnSpc>
              <a:spcBef>
                <a:spcPts val="0"/>
              </a:spcBef>
              <a:spcAft>
                <a:spcPts val="0"/>
              </a:spcAft>
              <a:buClr>
                <a:srgbClr val="0B5394"/>
              </a:buClr>
              <a:buSzPts val="3000"/>
              <a:buFont typeface="Varela Round"/>
              <a:buAutoNum type="arabicPeriod"/>
            </a:pPr>
            <a:r>
              <a:rPr lang="en-GB" sz="3000" dirty="0">
                <a:solidFill>
                  <a:srgbClr val="0B5394"/>
                </a:solidFill>
                <a:latin typeface="Inter"/>
                <a:ea typeface="Inter"/>
                <a:cs typeface="Inter"/>
                <a:sym typeface="Inter"/>
              </a:rPr>
              <a:t>Multiple meanings according to context - </a:t>
            </a:r>
            <a:r>
              <a:rPr lang="en-GB" sz="3000" b="1" i="1" dirty="0">
                <a:solidFill>
                  <a:srgbClr val="0B5394"/>
                </a:solidFill>
                <a:latin typeface="Inter"/>
                <a:ea typeface="Inter"/>
                <a:cs typeface="Inter"/>
                <a:sym typeface="Inter"/>
              </a:rPr>
              <a:t>difference, cardinal, take away</a:t>
            </a:r>
            <a:endParaRPr sz="3000" b="1" i="1" dirty="0">
              <a:solidFill>
                <a:srgbClr val="0B5394"/>
              </a:solidFill>
              <a:latin typeface="Inter"/>
              <a:ea typeface="Inter"/>
              <a:cs typeface="Inter"/>
              <a:sym typeface="Inter"/>
            </a:endParaRPr>
          </a:p>
          <a:p>
            <a:pPr marL="457200" marR="0" lvl="0" indent="-419100" algn="l" rtl="0">
              <a:lnSpc>
                <a:spcPct val="115000"/>
              </a:lnSpc>
              <a:spcBef>
                <a:spcPts val="0"/>
              </a:spcBef>
              <a:spcAft>
                <a:spcPts val="0"/>
              </a:spcAft>
              <a:buClr>
                <a:srgbClr val="0B5394"/>
              </a:buClr>
              <a:buSzPts val="3000"/>
              <a:buFont typeface="Varela Round"/>
              <a:buAutoNum type="arabicPeriod"/>
            </a:pPr>
            <a:r>
              <a:rPr lang="en-GB" sz="3000" dirty="0">
                <a:solidFill>
                  <a:srgbClr val="0B5394"/>
                </a:solidFill>
                <a:latin typeface="Inter"/>
                <a:ea typeface="Inter"/>
                <a:cs typeface="Inter"/>
                <a:sym typeface="Inter"/>
              </a:rPr>
              <a:t>Homophones - </a:t>
            </a:r>
            <a:r>
              <a:rPr lang="en-GB" sz="3000" b="1" i="1" dirty="0">
                <a:solidFill>
                  <a:srgbClr val="0B5394"/>
                </a:solidFill>
                <a:latin typeface="Inter"/>
                <a:ea typeface="Inter"/>
                <a:cs typeface="Inter"/>
                <a:sym typeface="Inter"/>
              </a:rPr>
              <a:t>pi / pie</a:t>
            </a:r>
            <a:endParaRPr sz="3000" b="1" i="1" dirty="0">
              <a:solidFill>
                <a:srgbClr val="0B5394"/>
              </a:solidFill>
              <a:latin typeface="Inter"/>
              <a:ea typeface="Inter"/>
              <a:cs typeface="Inter"/>
              <a:sym typeface="Inter"/>
            </a:endParaRPr>
          </a:p>
          <a:p>
            <a:pPr marL="0" marR="0" lvl="0" indent="0" algn="l" rtl="0">
              <a:lnSpc>
                <a:spcPct val="100000"/>
              </a:lnSpc>
              <a:spcBef>
                <a:spcPts val="0"/>
              </a:spcBef>
              <a:spcAft>
                <a:spcPts val="0"/>
              </a:spcAft>
              <a:buNone/>
            </a:pPr>
            <a:endParaRPr sz="3000" i="0" u="none" dirty="0">
              <a:solidFill>
                <a:srgbClr val="0B5394"/>
              </a:solidFill>
              <a:latin typeface="Lexend Deca"/>
              <a:ea typeface="Lexend Deca"/>
              <a:cs typeface="Lexend Deca"/>
              <a:sym typeface="Lexend Deca"/>
            </a:endParaRPr>
          </a:p>
        </p:txBody>
      </p:sp>
      <p:sp>
        <p:nvSpPr>
          <p:cNvPr id="1562" name="Google Shape;1562;p202"/>
          <p:cNvSpPr txBox="1"/>
          <p:nvPr/>
        </p:nvSpPr>
        <p:spPr>
          <a:xfrm>
            <a:off x="3259300" y="4655400"/>
            <a:ext cx="3000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u="sng" dirty="0">
                <a:solidFill>
                  <a:srgbClr val="0B5394"/>
                </a:solidFill>
                <a:latin typeface="Lexend Deca"/>
                <a:ea typeface="Lexend Deca"/>
                <a:cs typeface="Lexend Deca"/>
                <a:sym typeface="Lexend Deca"/>
                <a:hlinkClick r:id="rId4">
                  <a:extLst>
                    <a:ext uri="{A12FA001-AC4F-418D-AE19-62706E023703}">
                      <ahyp:hlinkClr xmlns:ahyp="http://schemas.microsoft.com/office/drawing/2018/hyperlinkcolor" val="tx"/>
                    </a:ext>
                  </a:extLst>
                </a:hlinkClick>
              </a:rPr>
              <a:t>Does reading *really* matter in mathematics?</a:t>
            </a:r>
            <a:endParaRPr sz="700" dirty="0">
              <a:solidFill>
                <a:srgbClr val="0B5394"/>
              </a:solidFill>
              <a:latin typeface="Lexend Deca"/>
              <a:ea typeface="Lexend Deca"/>
              <a:cs typeface="Lexend Deca"/>
              <a:sym typeface="Lexend De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6"/>
        <p:cNvGrpSpPr/>
        <p:nvPr/>
      </p:nvGrpSpPr>
      <p:grpSpPr>
        <a:xfrm>
          <a:off x="0" y="0"/>
          <a:ext cx="0" cy="0"/>
          <a:chOff x="0" y="0"/>
          <a:chExt cx="0" cy="0"/>
        </a:xfrm>
      </p:grpSpPr>
      <p:sp>
        <p:nvSpPr>
          <p:cNvPr id="1567" name="Google Shape;1567;p203"/>
          <p:cNvSpPr txBox="1">
            <a:spLocks noGrp="1"/>
          </p:cNvSpPr>
          <p:nvPr>
            <p:ph type="title" idx="4294967295"/>
          </p:nvPr>
        </p:nvSpPr>
        <p:spPr>
          <a:xfrm>
            <a:off x="0" y="3191075"/>
            <a:ext cx="9144000" cy="129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4800" b="1" i="0" u="none" strike="noStrike" kern="0" cap="none" spc="0" normalizeH="0" baseline="0" noProof="0" dirty="0">
                <a:ln>
                  <a:noFill/>
                </a:ln>
                <a:solidFill>
                  <a:srgbClr val="0B5394"/>
                </a:solidFill>
                <a:effectLst/>
                <a:uLnTx/>
                <a:uFillTx/>
                <a:latin typeface="Plus Jakarta Sans"/>
                <a:ea typeface="Plus Jakarta Sans"/>
                <a:cs typeface="Plus Jakarta Sans"/>
                <a:sym typeface="Plus Jakarta Sans"/>
              </a:rPr>
              <a:t>do maths or read maths?</a:t>
            </a:r>
          </a:p>
        </p:txBody>
      </p:sp>
      <p:pic>
        <p:nvPicPr>
          <p:cNvPr id="1568" name="Google Shape;1568;p203" descr="Maths worksheet"/>
          <p:cNvPicPr preferRelativeResize="0"/>
          <p:nvPr/>
        </p:nvPicPr>
        <p:blipFill>
          <a:blip r:embed="rId3">
            <a:alphaModFix/>
          </a:blip>
          <a:stretch>
            <a:fillRect/>
          </a:stretch>
        </p:blipFill>
        <p:spPr>
          <a:xfrm rot="-1693992">
            <a:off x="2858653" y="-1767922"/>
            <a:ext cx="3309201" cy="4677684"/>
          </a:xfrm>
          <a:prstGeom prst="rect">
            <a:avLst/>
          </a:prstGeom>
          <a:noFill/>
          <a:ln>
            <a:noFill/>
          </a:ln>
          <a:effectLst>
            <a:outerShdw blurRad="114300" dist="171450" dir="1440000" algn="bl" rotWithShape="0">
              <a:srgbClr val="0B5394">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572"/>
        <p:cNvGrpSpPr/>
        <p:nvPr/>
      </p:nvGrpSpPr>
      <p:grpSpPr>
        <a:xfrm>
          <a:off x="0" y="0"/>
          <a:ext cx="0" cy="0"/>
          <a:chOff x="0" y="0"/>
          <a:chExt cx="0" cy="0"/>
        </a:xfrm>
      </p:grpSpPr>
      <p:sp>
        <p:nvSpPr>
          <p:cNvPr id="1573" name="Google Shape;1573;p204"/>
          <p:cNvSpPr txBox="1">
            <a:spLocks noGrp="1"/>
          </p:cNvSpPr>
          <p:nvPr>
            <p:ph type="title" idx="4294967295"/>
          </p:nvPr>
        </p:nvSpPr>
        <p:spPr>
          <a:xfrm>
            <a:off x="930900" y="1848300"/>
            <a:ext cx="6663300" cy="1446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200" b="1" i="0" u="none" strike="noStrike" kern="0" cap="none" spc="0" normalizeH="0" baseline="0" noProof="0" dirty="0">
                <a:ln>
                  <a:noFill/>
                </a:ln>
                <a:solidFill>
                  <a:schemeClr val="lt1"/>
                </a:solidFill>
                <a:effectLst/>
                <a:uLnTx/>
                <a:uFillTx/>
                <a:latin typeface="Lexend Deca"/>
                <a:ea typeface="Lexend Deca"/>
                <a:cs typeface="Lexend Deca"/>
                <a:sym typeface="Lexend Deca"/>
              </a:rPr>
              <a:t>Dyslexia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1449"/>
        <p:cNvGrpSpPr/>
        <p:nvPr/>
      </p:nvGrpSpPr>
      <p:grpSpPr>
        <a:xfrm>
          <a:off x="0" y="0"/>
          <a:ext cx="0" cy="0"/>
          <a:chOff x="0" y="0"/>
          <a:chExt cx="0" cy="0"/>
        </a:xfrm>
      </p:grpSpPr>
      <p:sp>
        <p:nvSpPr>
          <p:cNvPr id="2" name="Title 1">
            <a:extLst>
              <a:ext uri="{FF2B5EF4-FFF2-40B4-BE49-F238E27FC236}">
                <a16:creationId xmlns:a16="http://schemas.microsoft.com/office/drawing/2014/main" id="{680AA637-48C0-C19F-3850-9F87EB258F9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Welcome</a:t>
            </a:r>
          </a:p>
        </p:txBody>
      </p:sp>
      <p:sp>
        <p:nvSpPr>
          <p:cNvPr id="1450" name="Google Shape;1450;p187"/>
          <p:cNvSpPr txBox="1"/>
          <p:nvPr/>
        </p:nvSpPr>
        <p:spPr>
          <a:xfrm>
            <a:off x="488775" y="589525"/>
            <a:ext cx="5433300" cy="29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dirty="0">
                <a:solidFill>
                  <a:schemeClr val="lt1"/>
                </a:solidFill>
                <a:latin typeface="Plus Jakarta Sans ExtraBold"/>
                <a:ea typeface="Plus Jakarta Sans ExtraBold"/>
                <a:cs typeface="Plus Jakarta Sans ExtraBold"/>
                <a:sym typeface="Plus Jakarta Sans ExtraBold"/>
              </a:rPr>
              <a:t>Hello</a:t>
            </a:r>
            <a:r>
              <a:rPr lang="en-GB" sz="5800" dirty="0">
                <a:solidFill>
                  <a:schemeClr val="lt1"/>
                </a:solidFill>
                <a:latin typeface="Plus Jakarta Sans ExtraBold"/>
                <a:ea typeface="Plus Jakarta Sans ExtraBold"/>
                <a:cs typeface="Plus Jakarta Sans ExtraBold"/>
                <a:sym typeface="Plus Jakarta Sans ExtraBold"/>
              </a:rPr>
              <a:t>,</a:t>
            </a:r>
            <a:endParaRPr sz="5800" dirty="0">
              <a:solidFill>
                <a:schemeClr val="lt1"/>
              </a:solidFill>
              <a:latin typeface="Plus Jakarta Sans ExtraBold"/>
              <a:ea typeface="Plus Jakarta Sans ExtraBold"/>
              <a:cs typeface="Plus Jakarta Sans ExtraBold"/>
              <a:sym typeface="Plus Jakarta Sans ExtraBold"/>
            </a:endParaRPr>
          </a:p>
          <a:p>
            <a:pPr marL="0" lvl="0" indent="0" algn="l" rtl="0">
              <a:spcBef>
                <a:spcPts val="0"/>
              </a:spcBef>
              <a:spcAft>
                <a:spcPts val="0"/>
              </a:spcAft>
              <a:buNone/>
            </a:pPr>
            <a:r>
              <a:rPr lang="en-GB" sz="4800" dirty="0">
                <a:solidFill>
                  <a:schemeClr val="lt1"/>
                </a:solidFill>
                <a:latin typeface="Plus Jakarta Sans ExtraBold"/>
                <a:ea typeface="Plus Jakarta Sans ExtraBold"/>
                <a:cs typeface="Plus Jakarta Sans ExtraBold"/>
                <a:sym typeface="Plus Jakarta Sans ExtraBold"/>
              </a:rPr>
              <a:t>I’m Rachel</a:t>
            </a:r>
            <a:endParaRPr sz="4800" dirty="0">
              <a:solidFill>
                <a:schemeClr val="lt1"/>
              </a:solidFill>
              <a:latin typeface="Plus Jakarta Sans ExtraBold"/>
              <a:ea typeface="Plus Jakarta Sans ExtraBold"/>
              <a:cs typeface="Plus Jakarta Sans ExtraBold"/>
              <a:sym typeface="Plus Jakarta Sans ExtraBold"/>
            </a:endParaRPr>
          </a:p>
          <a:p>
            <a:pPr marL="0" lvl="0" indent="0" algn="l" rtl="0">
              <a:spcBef>
                <a:spcPts val="0"/>
              </a:spcBef>
              <a:spcAft>
                <a:spcPts val="0"/>
              </a:spcAft>
              <a:buNone/>
            </a:pPr>
            <a:endParaRPr sz="3400" dirty="0">
              <a:solidFill>
                <a:schemeClr val="lt1"/>
              </a:solidFill>
              <a:latin typeface="Plus Jakarta Sans ExtraBold"/>
              <a:ea typeface="Plus Jakarta Sans ExtraBold"/>
              <a:cs typeface="Plus Jakarta Sans ExtraBold"/>
              <a:sym typeface="Plus Jakarta Sans ExtraBold"/>
            </a:endParaRPr>
          </a:p>
          <a:p>
            <a:pPr marL="0" lvl="0" indent="0" algn="l" rtl="0">
              <a:spcBef>
                <a:spcPts val="0"/>
              </a:spcBef>
              <a:spcAft>
                <a:spcPts val="0"/>
              </a:spcAft>
              <a:buNone/>
            </a:pPr>
            <a:r>
              <a:rPr lang="en-GB" sz="2400" b="1" dirty="0">
                <a:solidFill>
                  <a:schemeClr val="lt1"/>
                </a:solidFill>
                <a:latin typeface="Inter"/>
                <a:ea typeface="Inter"/>
                <a:cs typeface="Inter"/>
                <a:sym typeface="Inter"/>
              </a:rPr>
              <a:t>Customer Success Director</a:t>
            </a:r>
            <a:endParaRPr sz="2400" b="1" dirty="0">
              <a:solidFill>
                <a:schemeClr val="lt1"/>
              </a:solidFill>
              <a:latin typeface="Inter"/>
              <a:ea typeface="Inter"/>
              <a:cs typeface="Inter"/>
              <a:sym typeface="Inter"/>
            </a:endParaRPr>
          </a:p>
          <a:p>
            <a:pPr marL="0" lvl="0" indent="0" algn="l" rtl="0">
              <a:spcBef>
                <a:spcPts val="0"/>
              </a:spcBef>
              <a:spcAft>
                <a:spcPts val="0"/>
              </a:spcAft>
              <a:buNone/>
            </a:pPr>
            <a:endParaRPr sz="4800" b="1" dirty="0">
              <a:solidFill>
                <a:schemeClr val="lt1"/>
              </a:solidFill>
              <a:latin typeface="Inter"/>
              <a:ea typeface="Inter"/>
              <a:cs typeface="Inter"/>
              <a:sym typeface="Inter"/>
            </a:endParaRPr>
          </a:p>
        </p:txBody>
      </p:sp>
      <p:sp>
        <p:nvSpPr>
          <p:cNvPr id="1451" name="Google Shape;1451;p187"/>
          <p:cNvSpPr txBox="1"/>
          <p:nvPr/>
        </p:nvSpPr>
        <p:spPr>
          <a:xfrm>
            <a:off x="618700" y="3585927"/>
            <a:ext cx="6376200" cy="837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GB" sz="2100">
                <a:solidFill>
                  <a:schemeClr val="lt1"/>
                </a:solidFill>
                <a:latin typeface="Inter Medium"/>
                <a:ea typeface="Inter Medium"/>
                <a:cs typeface="Inter Medium"/>
                <a:sym typeface="Inter Medium"/>
              </a:rPr>
              <a:t>Email: r.coathup@texthelp.com </a:t>
            </a:r>
            <a:endParaRPr sz="2100">
              <a:solidFill>
                <a:schemeClr val="lt1"/>
              </a:solidFill>
              <a:latin typeface="Inter Medium"/>
              <a:ea typeface="Inter Medium"/>
              <a:cs typeface="Inter Medium"/>
              <a:sym typeface="Inter Medium"/>
            </a:endParaRPr>
          </a:p>
          <a:p>
            <a:pPr marL="0" lvl="0" indent="457200" algn="l" rtl="0">
              <a:spcBef>
                <a:spcPts val="0"/>
              </a:spcBef>
              <a:spcAft>
                <a:spcPts val="0"/>
              </a:spcAft>
              <a:buNone/>
            </a:pPr>
            <a:r>
              <a:rPr lang="en-GB" sz="2100">
                <a:solidFill>
                  <a:schemeClr val="lt1"/>
                </a:solidFill>
                <a:latin typeface="Inter Medium"/>
                <a:ea typeface="Inter Medium"/>
                <a:cs typeface="Inter Medium"/>
                <a:sym typeface="Inter Medium"/>
              </a:rPr>
              <a:t>@TechMissC</a:t>
            </a:r>
            <a:endParaRPr sz="2100">
              <a:solidFill>
                <a:schemeClr val="lt1"/>
              </a:solidFill>
              <a:latin typeface="Inter Medium"/>
              <a:ea typeface="Inter Medium"/>
              <a:cs typeface="Inter Medium"/>
              <a:sym typeface="Inter Medium"/>
            </a:endParaRPr>
          </a:p>
        </p:txBody>
      </p:sp>
      <p:pic>
        <p:nvPicPr>
          <p:cNvPr id="1453" name="Google Shape;1453;p187" descr="X social media icon"/>
          <p:cNvPicPr preferRelativeResize="0"/>
          <p:nvPr/>
        </p:nvPicPr>
        <p:blipFill>
          <a:blip r:embed="rId3">
            <a:alphaModFix/>
          </a:blip>
          <a:stretch>
            <a:fillRect/>
          </a:stretch>
        </p:blipFill>
        <p:spPr>
          <a:xfrm>
            <a:off x="717125" y="4036275"/>
            <a:ext cx="255525" cy="255525"/>
          </a:xfrm>
          <a:prstGeom prst="rect">
            <a:avLst/>
          </a:prstGeom>
          <a:noFill/>
          <a:ln>
            <a:noFill/>
          </a:ln>
        </p:spPr>
      </p:pic>
      <p:pic>
        <p:nvPicPr>
          <p:cNvPr id="1452" name="Google Shape;1452;p187" descr="Texthelp logo"/>
          <p:cNvPicPr preferRelativeResize="0"/>
          <p:nvPr/>
        </p:nvPicPr>
        <p:blipFill>
          <a:blip r:embed="rId4">
            <a:alphaModFix/>
          </a:blip>
          <a:stretch>
            <a:fillRect/>
          </a:stretch>
        </p:blipFill>
        <p:spPr>
          <a:xfrm>
            <a:off x="6283886" y="480800"/>
            <a:ext cx="2208976" cy="461200"/>
          </a:xfrm>
          <a:prstGeom prst="rect">
            <a:avLst/>
          </a:prstGeom>
          <a:noFill/>
          <a:ln>
            <a:noFill/>
          </a:ln>
        </p:spPr>
      </p:pic>
      <p:pic>
        <p:nvPicPr>
          <p:cNvPr id="1454" name="Google Shape;1454;p187" descr="Sel portrait of a female with mid length blonde hair smiling wearing a navy shirt with the texthelp logo"/>
          <p:cNvPicPr preferRelativeResize="0"/>
          <p:nvPr/>
        </p:nvPicPr>
        <p:blipFill rotWithShape="1">
          <a:blip r:embed="rId5">
            <a:alphaModFix/>
          </a:blip>
          <a:srcRect/>
          <a:stretch/>
        </p:blipFill>
        <p:spPr>
          <a:xfrm>
            <a:off x="5496450" y="1352000"/>
            <a:ext cx="2996400" cy="2996400"/>
          </a:xfrm>
          <a:prstGeom prst="roundRect">
            <a:avLst>
              <a:gd name="adj" fmla="val 16667"/>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2" name="Title 1">
            <a:extLst>
              <a:ext uri="{FF2B5EF4-FFF2-40B4-BE49-F238E27FC236}">
                <a16:creationId xmlns:a16="http://schemas.microsoft.com/office/drawing/2014/main" id="{71917898-F70E-D2EA-06DF-456960964546}"/>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Dyslexia - difficulties</a:t>
            </a:r>
          </a:p>
        </p:txBody>
      </p:sp>
      <p:sp>
        <p:nvSpPr>
          <p:cNvPr id="1579" name="Google Shape;1579;p205"/>
          <p:cNvSpPr txBox="1"/>
          <p:nvPr/>
        </p:nvSpPr>
        <p:spPr>
          <a:xfrm>
            <a:off x="150" y="906530"/>
            <a:ext cx="9144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0">
                <a:solidFill>
                  <a:srgbClr val="E12362"/>
                </a:solidFill>
                <a:latin typeface="Plus Jakarta Sans ExtraBold"/>
                <a:ea typeface="Plus Jakarta Sans ExtraBold"/>
                <a:cs typeface="Plus Jakarta Sans ExtraBold"/>
                <a:sym typeface="Plus Jakarta Sans ExtraBold"/>
              </a:rPr>
              <a:t>60%</a:t>
            </a:r>
            <a:endParaRPr sz="12000">
              <a:solidFill>
                <a:srgbClr val="E12362"/>
              </a:solidFill>
              <a:latin typeface="Plus Jakarta Sans ExtraBold"/>
              <a:ea typeface="Plus Jakarta Sans ExtraBold"/>
              <a:cs typeface="Plus Jakarta Sans ExtraBold"/>
              <a:sym typeface="Plus Jakarta Sans ExtraBold"/>
            </a:endParaRPr>
          </a:p>
        </p:txBody>
      </p:sp>
      <p:sp>
        <p:nvSpPr>
          <p:cNvPr id="1580" name="Google Shape;1580;p205"/>
          <p:cNvSpPr txBox="1"/>
          <p:nvPr/>
        </p:nvSpPr>
        <p:spPr>
          <a:xfrm>
            <a:off x="2379425" y="2780900"/>
            <a:ext cx="4385400" cy="139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200" dirty="0">
                <a:solidFill>
                  <a:srgbClr val="2A3953"/>
                </a:solidFill>
                <a:latin typeface="Inter Medium"/>
                <a:ea typeface="Inter Medium"/>
                <a:cs typeface="Inter Medium"/>
                <a:sym typeface="Inter Medium"/>
              </a:rPr>
              <a:t>Of individuals with </a:t>
            </a:r>
            <a:r>
              <a:rPr lang="en-GB" sz="2200" dirty="0">
                <a:solidFill>
                  <a:srgbClr val="E12362"/>
                </a:solidFill>
                <a:latin typeface="Inter Medium"/>
                <a:ea typeface="Inter Medium"/>
                <a:cs typeface="Inter Medium"/>
                <a:sym typeface="Inter Medium"/>
              </a:rPr>
              <a:t>dyslexia</a:t>
            </a:r>
            <a:r>
              <a:rPr lang="en-GB" sz="2200" dirty="0">
                <a:solidFill>
                  <a:srgbClr val="2A3953"/>
                </a:solidFill>
                <a:latin typeface="Inter Medium"/>
                <a:ea typeface="Inter Medium"/>
                <a:cs typeface="Inter Medium"/>
                <a:sym typeface="Inter Medium"/>
              </a:rPr>
              <a:t> will have </a:t>
            </a:r>
            <a:r>
              <a:rPr lang="en-GB" sz="2200" dirty="0">
                <a:solidFill>
                  <a:srgbClr val="E12362"/>
                </a:solidFill>
                <a:latin typeface="Inter Medium"/>
                <a:ea typeface="Inter Medium"/>
                <a:cs typeface="Inter Medium"/>
                <a:sym typeface="Inter Medium"/>
              </a:rPr>
              <a:t>difficulties with maths</a:t>
            </a:r>
            <a:endParaRPr sz="2200" dirty="0">
              <a:solidFill>
                <a:srgbClr val="E12362"/>
              </a:solidFill>
              <a:latin typeface="Inter Medium"/>
              <a:ea typeface="Inter Medium"/>
              <a:cs typeface="Inter Medium"/>
              <a:sym typeface="Inter Medium"/>
            </a:endParaRPr>
          </a:p>
          <a:p>
            <a:pPr marL="0" lvl="0" indent="0" algn="ctr" rtl="0">
              <a:lnSpc>
                <a:spcPct val="115000"/>
              </a:lnSpc>
              <a:spcBef>
                <a:spcPts val="1000"/>
              </a:spcBef>
              <a:spcAft>
                <a:spcPts val="1000"/>
              </a:spcAft>
              <a:buNone/>
            </a:pPr>
            <a:endParaRPr sz="2200" dirty="0">
              <a:solidFill>
                <a:srgbClr val="2A3953"/>
              </a:solidFill>
              <a:latin typeface="Inter Medium"/>
              <a:ea typeface="Inter Medium"/>
              <a:cs typeface="Inter Medium"/>
              <a:sym typeface="Inter Medium"/>
            </a:endParaRPr>
          </a:p>
        </p:txBody>
      </p:sp>
      <p:sp>
        <p:nvSpPr>
          <p:cNvPr id="3" name="TextBox 2">
            <a:extLst>
              <a:ext uri="{FF2B5EF4-FFF2-40B4-BE49-F238E27FC236}">
                <a16:creationId xmlns:a16="http://schemas.microsoft.com/office/drawing/2014/main" id="{FA0B6299-7898-2A8E-9A0D-CC03070E0137}"/>
              </a:ext>
            </a:extLst>
          </p:cNvPr>
          <p:cNvSpPr txBox="1"/>
          <p:nvPr/>
        </p:nvSpPr>
        <p:spPr>
          <a:xfrm>
            <a:off x="0" y="4502330"/>
            <a:ext cx="9144000" cy="620939"/>
          </a:xfrm>
          <a:prstGeom prst="rect">
            <a:avLst/>
          </a:prstGeom>
          <a:noFill/>
        </p:spPr>
        <p:txBody>
          <a:bodyPr wrap="square" rtlCol="0">
            <a:spAutoFit/>
          </a:bodyPr>
          <a:lstStyle/>
          <a:p>
            <a:pPr lvl="0" algn="ctr">
              <a:lnSpc>
                <a:spcPct val="115000"/>
              </a:lnSpc>
              <a:spcAft>
                <a:spcPts val="1200"/>
              </a:spcAft>
              <a:buClr>
                <a:srgbClr val="232937"/>
              </a:buClr>
              <a:buSzPts val="1800"/>
            </a:pPr>
            <a:r>
              <a:rPr lang="en-GB" sz="900" dirty="0">
                <a:solidFill>
                  <a:srgbClr val="232937"/>
                </a:solidFill>
                <a:latin typeface="Inter"/>
                <a:ea typeface="Inter"/>
                <a:sym typeface="Inter"/>
              </a:rPr>
              <a:t>Source: </a:t>
            </a:r>
            <a:r>
              <a:rPr lang="en-GB" sz="900" u="sng" dirty="0">
                <a:solidFill>
                  <a:srgbClr val="E12362"/>
                </a:solidFill>
                <a:latin typeface="Inter"/>
                <a:ea typeface="Inter"/>
                <a:sym typeface="Inter"/>
                <a:hlinkClick r:id="rId3">
                  <a:extLst>
                    <a:ext uri="{A12FA001-AC4F-418D-AE19-62706E023703}">
                      <ahyp:hlinkClr xmlns:ahyp="http://schemas.microsoft.com/office/drawing/2018/hyperlinkcolor" val="tx"/>
                    </a:ext>
                  </a:extLst>
                </a:hlinkClick>
              </a:rPr>
              <a:t>British Dyslexia Association</a:t>
            </a:r>
            <a:endParaRPr lang="en-GB" sz="900" dirty="0">
              <a:solidFill>
                <a:srgbClr val="E12362"/>
              </a:solidFill>
              <a:latin typeface="Inter"/>
              <a:ea typeface="Inter"/>
              <a:sym typeface="Inter"/>
            </a:endParaRPr>
          </a:p>
          <a:p>
            <a:endParaRPr lang="en-AU" dirty="0"/>
          </a:p>
        </p:txBody>
      </p:sp>
      <p:sp>
        <p:nvSpPr>
          <p:cNvPr id="1578" name="Google Shape;1578;p205">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585"/>
        <p:cNvGrpSpPr/>
        <p:nvPr/>
      </p:nvGrpSpPr>
      <p:grpSpPr>
        <a:xfrm>
          <a:off x="0" y="0"/>
          <a:ext cx="0" cy="0"/>
          <a:chOff x="0" y="0"/>
          <a:chExt cx="0" cy="0"/>
        </a:xfrm>
      </p:grpSpPr>
      <p:sp>
        <p:nvSpPr>
          <p:cNvPr id="1587" name="Google Shape;1587;p206"/>
          <p:cNvSpPr txBox="1">
            <a:spLocks noGrp="1"/>
          </p:cNvSpPr>
          <p:nvPr>
            <p:ph type="title" idx="4294967295"/>
          </p:nvPr>
        </p:nvSpPr>
        <p:spPr>
          <a:xfrm>
            <a:off x="1417375" y="1848300"/>
            <a:ext cx="6176700" cy="1446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2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Dyscalculia</a:t>
            </a:r>
          </a:p>
        </p:txBody>
      </p:sp>
      <p:sp>
        <p:nvSpPr>
          <p:cNvPr id="1586" name="Google Shape;1586;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3" name="Title 2">
            <a:extLst>
              <a:ext uri="{FF2B5EF4-FFF2-40B4-BE49-F238E27FC236}">
                <a16:creationId xmlns:a16="http://schemas.microsoft.com/office/drawing/2014/main" id="{D5D13C8F-BD6A-E4BA-B740-36DE8F341C94}"/>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a:t>Dyscalculia – 6%</a:t>
            </a:r>
          </a:p>
        </p:txBody>
      </p:sp>
      <p:sp>
        <p:nvSpPr>
          <p:cNvPr id="1592" name="Google Shape;1592;p207"/>
          <p:cNvSpPr txBox="1"/>
          <p:nvPr/>
        </p:nvSpPr>
        <p:spPr>
          <a:xfrm>
            <a:off x="1511975" y="1094100"/>
            <a:ext cx="57390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0" b="1">
                <a:solidFill>
                  <a:srgbClr val="44546F"/>
                </a:solidFill>
                <a:latin typeface="Plus Jakarta Sans"/>
                <a:ea typeface="Plus Jakarta Sans"/>
                <a:cs typeface="Plus Jakarta Sans"/>
                <a:sym typeface="Plus Jakarta Sans"/>
              </a:rPr>
              <a:t>6%</a:t>
            </a:r>
            <a:endParaRPr sz="18000" b="1">
              <a:solidFill>
                <a:srgbClr val="44546F"/>
              </a:solidFill>
              <a:latin typeface="Plus Jakarta Sans"/>
              <a:ea typeface="Plus Jakarta Sans"/>
              <a:cs typeface="Plus Jakarta Sans"/>
              <a:sym typeface="Plus Jakart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208"/>
          <p:cNvSpPr txBox="1">
            <a:spLocks noGrp="1"/>
          </p:cNvSpPr>
          <p:nvPr>
            <p:ph type="title" idx="4294967295"/>
          </p:nvPr>
        </p:nvSpPr>
        <p:spPr>
          <a:xfrm>
            <a:off x="365725" y="2085425"/>
            <a:ext cx="37116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rgbClr val="44546F"/>
                </a:solidFill>
                <a:effectLst/>
                <a:uLnTx/>
                <a:uFillTx/>
                <a:latin typeface="Lexend Deca"/>
                <a:ea typeface="Lexend Deca"/>
                <a:cs typeface="Lexend Deca"/>
                <a:sym typeface="Lexend Deca"/>
              </a:rPr>
              <a:t>Challenges</a:t>
            </a:r>
          </a:p>
        </p:txBody>
      </p:sp>
      <p:cxnSp>
        <p:nvCxnSpPr>
          <p:cNvPr id="1598" name="Google Shape;1598;p208">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rgbClr val="2A3953"/>
            </a:solidFill>
            <a:prstDash val="solid"/>
            <a:round/>
            <a:headEnd type="none" w="med" len="med"/>
            <a:tailEnd type="none" w="med" len="med"/>
          </a:ln>
        </p:spPr>
      </p:cxnSp>
      <p:pic>
        <p:nvPicPr>
          <p:cNvPr id="1599" name="Google Shape;1599;p20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1299150"/>
            <a:ext cx="557125" cy="557125"/>
          </a:xfrm>
          <a:prstGeom prst="rect">
            <a:avLst/>
          </a:prstGeom>
          <a:noFill/>
          <a:ln>
            <a:noFill/>
          </a:ln>
        </p:spPr>
      </p:pic>
      <p:sp>
        <p:nvSpPr>
          <p:cNvPr id="1600" name="Google Shape;1600;p208"/>
          <p:cNvSpPr txBox="1"/>
          <p:nvPr/>
        </p:nvSpPr>
        <p:spPr>
          <a:xfrm>
            <a:off x="5193125" y="1139025"/>
            <a:ext cx="39510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solidFill>
                  <a:srgbClr val="44546F"/>
                </a:solidFill>
                <a:latin typeface="Inter"/>
                <a:ea typeface="Inter"/>
                <a:cs typeface="Inter"/>
                <a:sym typeface="Inter"/>
              </a:rPr>
              <a:t>Word problems - Reading/Comprehension</a:t>
            </a:r>
            <a:endParaRPr sz="2400" b="1">
              <a:solidFill>
                <a:srgbClr val="44546F"/>
              </a:solidFill>
              <a:latin typeface="Inter"/>
              <a:ea typeface="Inter"/>
              <a:cs typeface="Inter"/>
              <a:sym typeface="Inter"/>
            </a:endParaRPr>
          </a:p>
          <a:p>
            <a:pPr marL="0" lvl="0" indent="0" algn="l" rtl="0">
              <a:spcBef>
                <a:spcPts val="0"/>
              </a:spcBef>
              <a:spcAft>
                <a:spcPts val="0"/>
              </a:spcAft>
              <a:buNone/>
            </a:pPr>
            <a:endParaRPr sz="2400" b="1">
              <a:solidFill>
                <a:srgbClr val="44546F"/>
              </a:solidFill>
              <a:latin typeface="Inter"/>
              <a:ea typeface="Inter"/>
              <a:cs typeface="Inter"/>
              <a:sym typeface="Inter"/>
            </a:endParaRPr>
          </a:p>
          <a:p>
            <a:pPr marL="0" lvl="0" indent="0" algn="l" rtl="0">
              <a:spcBef>
                <a:spcPts val="0"/>
              </a:spcBef>
              <a:spcAft>
                <a:spcPts val="0"/>
              </a:spcAft>
              <a:buNone/>
            </a:pPr>
            <a:r>
              <a:rPr lang="en-GB" sz="2400" b="1">
                <a:solidFill>
                  <a:srgbClr val="44546F"/>
                </a:solidFill>
                <a:latin typeface="Inter"/>
                <a:ea typeface="Inter"/>
                <a:cs typeface="Inter"/>
                <a:sym typeface="Inter"/>
              </a:rPr>
              <a:t>Written Calculations</a:t>
            </a:r>
            <a:endParaRPr sz="2400" b="1">
              <a:solidFill>
                <a:srgbClr val="44546F"/>
              </a:solidFill>
              <a:latin typeface="Inter"/>
              <a:ea typeface="Inter"/>
              <a:cs typeface="Inter"/>
              <a:sym typeface="Inter"/>
            </a:endParaRPr>
          </a:p>
          <a:p>
            <a:pPr marL="0" lvl="0" indent="0" algn="l" rtl="0">
              <a:spcBef>
                <a:spcPts val="0"/>
              </a:spcBef>
              <a:spcAft>
                <a:spcPts val="0"/>
              </a:spcAft>
              <a:buNone/>
            </a:pPr>
            <a:endParaRPr sz="2400" b="1">
              <a:solidFill>
                <a:srgbClr val="44546F"/>
              </a:solidFill>
              <a:latin typeface="Inter"/>
              <a:ea typeface="Inter"/>
              <a:cs typeface="Inter"/>
              <a:sym typeface="Inter"/>
            </a:endParaRPr>
          </a:p>
          <a:p>
            <a:pPr marL="0" lvl="0" indent="0" algn="l" rtl="0">
              <a:spcBef>
                <a:spcPts val="0"/>
              </a:spcBef>
              <a:spcAft>
                <a:spcPts val="0"/>
              </a:spcAft>
              <a:buNone/>
            </a:pPr>
            <a:r>
              <a:rPr lang="en-GB" sz="2400" b="1">
                <a:solidFill>
                  <a:srgbClr val="44546F"/>
                </a:solidFill>
                <a:latin typeface="Inter"/>
                <a:ea typeface="Inter"/>
                <a:cs typeface="Inter"/>
                <a:sym typeface="Inter"/>
              </a:rPr>
              <a:t>Memory and Processing</a:t>
            </a:r>
            <a:endParaRPr sz="2400" b="1">
              <a:solidFill>
                <a:srgbClr val="44546F"/>
              </a:solidFill>
              <a:latin typeface="Inter"/>
              <a:ea typeface="Inter"/>
              <a:cs typeface="Inter"/>
              <a:sym typeface="Inter"/>
            </a:endParaRPr>
          </a:p>
          <a:p>
            <a:pPr marL="0" lvl="0" indent="0" algn="l" rtl="0">
              <a:spcBef>
                <a:spcPts val="0"/>
              </a:spcBef>
              <a:spcAft>
                <a:spcPts val="0"/>
              </a:spcAft>
              <a:buNone/>
            </a:pPr>
            <a:endParaRPr sz="2400" b="1">
              <a:solidFill>
                <a:srgbClr val="44546F"/>
              </a:solidFill>
              <a:latin typeface="Inter"/>
              <a:ea typeface="Inter"/>
              <a:cs typeface="Inter"/>
              <a:sym typeface="Inter"/>
            </a:endParaRPr>
          </a:p>
          <a:p>
            <a:pPr marL="0" lvl="0" indent="0" algn="l" rtl="0">
              <a:spcBef>
                <a:spcPts val="0"/>
              </a:spcBef>
              <a:spcAft>
                <a:spcPts val="0"/>
              </a:spcAft>
              <a:buNone/>
            </a:pPr>
            <a:r>
              <a:rPr lang="en-GB" sz="2400" b="1">
                <a:solidFill>
                  <a:srgbClr val="44546F"/>
                </a:solidFill>
                <a:latin typeface="Inter"/>
                <a:ea typeface="Inter"/>
                <a:cs typeface="Inter"/>
                <a:sym typeface="Inter"/>
              </a:rPr>
              <a:t>Confidence</a:t>
            </a:r>
            <a:endParaRPr sz="2400" b="1">
              <a:solidFill>
                <a:srgbClr val="44546F"/>
              </a:solidFill>
              <a:latin typeface="Inter"/>
              <a:ea typeface="Inter"/>
              <a:cs typeface="Inter"/>
              <a:sym typeface="Inter"/>
            </a:endParaRPr>
          </a:p>
        </p:txBody>
      </p:sp>
      <p:pic>
        <p:nvPicPr>
          <p:cNvPr id="1601" name="Google Shape;1601;p20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25" y="2222225"/>
            <a:ext cx="557125" cy="557125"/>
          </a:xfrm>
          <a:prstGeom prst="rect">
            <a:avLst/>
          </a:prstGeom>
          <a:noFill/>
          <a:ln>
            <a:noFill/>
          </a:ln>
        </p:spPr>
      </p:pic>
      <p:pic>
        <p:nvPicPr>
          <p:cNvPr id="1602" name="Google Shape;1602;p20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3007913"/>
            <a:ext cx="557125" cy="557125"/>
          </a:xfrm>
          <a:prstGeom prst="rect">
            <a:avLst/>
          </a:prstGeom>
          <a:noFill/>
          <a:ln>
            <a:noFill/>
          </a:ln>
        </p:spPr>
      </p:pic>
      <p:pic>
        <p:nvPicPr>
          <p:cNvPr id="1603" name="Google Shape;1603;p20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3722000"/>
            <a:ext cx="557125" cy="557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09"/>
          <p:cNvSpPr txBox="1">
            <a:spLocks noGrp="1"/>
          </p:cNvSpPr>
          <p:nvPr>
            <p:ph type="title" idx="4294967295"/>
          </p:nvPr>
        </p:nvSpPr>
        <p:spPr>
          <a:xfrm>
            <a:off x="365725" y="2085425"/>
            <a:ext cx="37116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rgbClr val="44546F"/>
                </a:solidFill>
                <a:effectLst/>
                <a:uLnTx/>
                <a:uFillTx/>
                <a:latin typeface="Lexend Deca"/>
                <a:ea typeface="Lexend Deca"/>
                <a:cs typeface="Lexend Deca"/>
                <a:sym typeface="Lexend Deca"/>
              </a:rPr>
              <a:t>Strengths</a:t>
            </a:r>
          </a:p>
        </p:txBody>
      </p:sp>
      <p:cxnSp>
        <p:nvCxnSpPr>
          <p:cNvPr id="1609" name="Google Shape;1609;p209">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rgbClr val="2A3953"/>
            </a:solidFill>
            <a:prstDash val="solid"/>
            <a:round/>
            <a:headEnd type="none" w="med" len="med"/>
            <a:tailEnd type="none" w="med" len="med"/>
          </a:ln>
        </p:spPr>
      </p:cxnSp>
      <p:pic>
        <p:nvPicPr>
          <p:cNvPr id="1610" name="Google Shape;1610;p2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1299150"/>
            <a:ext cx="557125" cy="557125"/>
          </a:xfrm>
          <a:prstGeom prst="rect">
            <a:avLst/>
          </a:prstGeom>
          <a:noFill/>
          <a:ln>
            <a:noFill/>
          </a:ln>
        </p:spPr>
      </p:pic>
      <p:sp>
        <p:nvSpPr>
          <p:cNvPr id="1611" name="Google Shape;1611;p209"/>
          <p:cNvSpPr txBox="1"/>
          <p:nvPr/>
        </p:nvSpPr>
        <p:spPr>
          <a:xfrm>
            <a:off x="5193000" y="1299150"/>
            <a:ext cx="39510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2400" b="1">
                <a:solidFill>
                  <a:srgbClr val="44546F"/>
                </a:solidFill>
                <a:latin typeface="Inter"/>
                <a:ea typeface="Inter"/>
                <a:cs typeface="Inter"/>
                <a:sym typeface="Inter"/>
              </a:rPr>
              <a:t>Spatial awareness</a:t>
            </a:r>
            <a:endParaRPr sz="2400" b="1">
              <a:solidFill>
                <a:srgbClr val="44546F"/>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400" b="1">
              <a:solidFill>
                <a:srgbClr val="44546F"/>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GB" sz="2400" b="1">
                <a:solidFill>
                  <a:srgbClr val="44546F"/>
                </a:solidFill>
                <a:latin typeface="Inter"/>
                <a:ea typeface="Inter"/>
                <a:cs typeface="Inter"/>
                <a:sym typeface="Inter"/>
              </a:rPr>
              <a:t>Multiple routes</a:t>
            </a:r>
            <a:endParaRPr sz="2400" b="1">
              <a:solidFill>
                <a:srgbClr val="44546F"/>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400" b="1">
              <a:solidFill>
                <a:srgbClr val="44546F"/>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GB" sz="2400" b="1">
                <a:solidFill>
                  <a:srgbClr val="44546F"/>
                </a:solidFill>
                <a:latin typeface="Inter"/>
                <a:ea typeface="Inter"/>
                <a:cs typeface="Inter"/>
                <a:sym typeface="Inter"/>
              </a:rPr>
              <a:t>Higher order thinking skills</a:t>
            </a:r>
            <a:endParaRPr sz="2400" b="1">
              <a:solidFill>
                <a:srgbClr val="44546F"/>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400" b="1">
              <a:solidFill>
                <a:srgbClr val="44546F"/>
              </a:solidFill>
              <a:latin typeface="Inter"/>
              <a:ea typeface="Inter"/>
              <a:cs typeface="Inter"/>
              <a:sym typeface="Inter"/>
            </a:endParaRPr>
          </a:p>
          <a:p>
            <a:pPr marL="0" lvl="0" indent="0" algn="l" rtl="0">
              <a:spcBef>
                <a:spcPts val="0"/>
              </a:spcBef>
              <a:spcAft>
                <a:spcPts val="0"/>
              </a:spcAft>
              <a:buNone/>
            </a:pPr>
            <a:r>
              <a:rPr lang="en-GB" sz="2400" b="1">
                <a:solidFill>
                  <a:srgbClr val="44546F"/>
                </a:solidFill>
                <a:latin typeface="Inter"/>
                <a:ea typeface="Inter"/>
                <a:cs typeface="Inter"/>
                <a:sym typeface="Inter"/>
              </a:rPr>
              <a:t>Big Picture thinking</a:t>
            </a:r>
            <a:endParaRPr sz="2400" b="1">
              <a:solidFill>
                <a:srgbClr val="44546F"/>
              </a:solidFill>
              <a:latin typeface="Inter"/>
              <a:ea typeface="Inter"/>
              <a:cs typeface="Inter"/>
              <a:sym typeface="Inter"/>
            </a:endParaRPr>
          </a:p>
        </p:txBody>
      </p:sp>
      <p:pic>
        <p:nvPicPr>
          <p:cNvPr id="1612" name="Google Shape;1612;p2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50" y="2153538"/>
            <a:ext cx="557125" cy="557125"/>
          </a:xfrm>
          <a:prstGeom prst="rect">
            <a:avLst/>
          </a:prstGeom>
          <a:noFill/>
          <a:ln>
            <a:noFill/>
          </a:ln>
        </p:spPr>
      </p:pic>
      <p:pic>
        <p:nvPicPr>
          <p:cNvPr id="1613" name="Google Shape;1613;p2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2937763"/>
            <a:ext cx="557125" cy="557125"/>
          </a:xfrm>
          <a:prstGeom prst="rect">
            <a:avLst/>
          </a:prstGeom>
          <a:noFill/>
          <a:ln>
            <a:noFill/>
          </a:ln>
        </p:spPr>
      </p:pic>
      <p:pic>
        <p:nvPicPr>
          <p:cNvPr id="1614" name="Google Shape;1614;p2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22038" y="3722000"/>
            <a:ext cx="557125" cy="557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2" name="Title 1">
            <a:extLst>
              <a:ext uri="{FF2B5EF4-FFF2-40B4-BE49-F238E27FC236}">
                <a16:creationId xmlns:a16="http://schemas.microsoft.com/office/drawing/2014/main" id="{B97DA454-30B4-C884-FD59-641D708A65FB}"/>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a:solidFill>
                  <a:schemeClr val="tx1"/>
                </a:solidFill>
              </a:rPr>
              <a:t>Talents of different thinkers </a:t>
            </a:r>
          </a:p>
        </p:txBody>
      </p:sp>
      <p:sp>
        <p:nvSpPr>
          <p:cNvPr id="1620" name="Google Shape;1620;p210"/>
          <p:cNvSpPr txBox="1"/>
          <p:nvPr/>
        </p:nvSpPr>
        <p:spPr>
          <a:xfrm>
            <a:off x="1053750" y="1190250"/>
            <a:ext cx="7036500" cy="2763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en-GB" sz="3000" dirty="0">
                <a:solidFill>
                  <a:schemeClr val="lt1"/>
                </a:solidFill>
                <a:latin typeface="Plus Jakarta Sans ExtraBold"/>
                <a:ea typeface="Plus Jakarta Sans ExtraBold"/>
                <a:cs typeface="Plus Jakarta Sans ExtraBold"/>
                <a:sym typeface="Plus Jakarta Sans ExtraBold"/>
              </a:rPr>
              <a:t>The talents of different thinkers </a:t>
            </a:r>
            <a:endParaRPr sz="3000" dirty="0">
              <a:solidFill>
                <a:schemeClr val="lt1"/>
              </a:solidFill>
              <a:latin typeface="Plus Jakarta Sans ExtraBold"/>
              <a:ea typeface="Plus Jakarta Sans ExtraBold"/>
              <a:cs typeface="Plus Jakarta Sans ExtraBold"/>
              <a:sym typeface="Plus Jakarta Sans ExtraBold"/>
            </a:endParaRPr>
          </a:p>
          <a:p>
            <a:pPr marL="0" lvl="0" indent="0" algn="ctr" rtl="0">
              <a:lnSpc>
                <a:spcPct val="100000"/>
              </a:lnSpc>
              <a:spcBef>
                <a:spcPts val="0"/>
              </a:spcBef>
              <a:spcAft>
                <a:spcPts val="0"/>
              </a:spcAft>
              <a:buClr>
                <a:schemeClr val="dk1"/>
              </a:buClr>
              <a:buSzPts val="1100"/>
              <a:buFont typeface="Arial"/>
              <a:buNone/>
            </a:pPr>
            <a:r>
              <a:rPr lang="en-GB" sz="3000" dirty="0">
                <a:solidFill>
                  <a:schemeClr val="lt1"/>
                </a:solidFill>
                <a:latin typeface="Plus Jakarta Sans ExtraBold"/>
                <a:ea typeface="Plus Jakarta Sans ExtraBold"/>
                <a:cs typeface="Plus Jakarta Sans ExtraBold"/>
                <a:sym typeface="Plus Jakarta Sans ExtraBold"/>
              </a:rPr>
              <a:t> far outweigh the learning challenges </a:t>
            </a:r>
            <a:br>
              <a:rPr lang="en-GB" sz="3000" dirty="0">
                <a:solidFill>
                  <a:schemeClr val="lt1"/>
                </a:solidFill>
                <a:latin typeface="Plus Jakarta Sans ExtraBold"/>
                <a:ea typeface="Plus Jakarta Sans ExtraBold"/>
                <a:cs typeface="Plus Jakarta Sans ExtraBold"/>
                <a:sym typeface="Plus Jakarta Sans ExtraBold"/>
              </a:rPr>
            </a:br>
            <a:r>
              <a:rPr lang="en-GB" sz="3000" dirty="0">
                <a:solidFill>
                  <a:schemeClr val="lt1"/>
                </a:solidFill>
                <a:latin typeface="Plus Jakarta Sans ExtraBold"/>
                <a:ea typeface="Plus Jakarta Sans ExtraBold"/>
                <a:cs typeface="Plus Jakarta Sans ExtraBold"/>
                <a:sym typeface="Plus Jakarta Sans ExtraBold"/>
              </a:rPr>
              <a:t>that  many experience.</a:t>
            </a:r>
            <a:endParaRPr sz="3000" dirty="0">
              <a:solidFill>
                <a:schemeClr val="lt1"/>
              </a:solidFill>
              <a:latin typeface="Plus Jakarta Sans ExtraBold"/>
              <a:ea typeface="Plus Jakarta Sans ExtraBold"/>
              <a:cs typeface="Plus Jakarta Sans ExtraBold"/>
              <a:sym typeface="Plus Jakarta Sans ExtraBold"/>
            </a:endParaRPr>
          </a:p>
          <a:p>
            <a:pPr marL="0" lvl="0" indent="0" algn="ctr" rtl="0">
              <a:lnSpc>
                <a:spcPct val="115000"/>
              </a:lnSpc>
              <a:spcBef>
                <a:spcPts val="0"/>
              </a:spcBef>
              <a:spcAft>
                <a:spcPts val="0"/>
              </a:spcAft>
              <a:buClr>
                <a:schemeClr val="dk1"/>
              </a:buClr>
              <a:buSzPts val="1100"/>
              <a:buFont typeface="Arial"/>
              <a:buNone/>
            </a:pPr>
            <a:endParaRPr sz="3000" dirty="0">
              <a:solidFill>
                <a:schemeClr val="lt1"/>
              </a:solidFill>
              <a:latin typeface="Inter"/>
              <a:ea typeface="Inter"/>
              <a:cs typeface="Inter"/>
              <a:sym typeface="Inter"/>
            </a:endParaRPr>
          </a:p>
          <a:p>
            <a:pPr marL="0" lvl="0" indent="0" algn="ctr" rtl="0">
              <a:lnSpc>
                <a:spcPct val="115000"/>
              </a:lnSpc>
              <a:spcBef>
                <a:spcPts val="0"/>
              </a:spcBef>
              <a:spcAft>
                <a:spcPts val="0"/>
              </a:spcAft>
              <a:buNone/>
            </a:pPr>
            <a:r>
              <a:rPr lang="en-GB" sz="2000" dirty="0">
                <a:solidFill>
                  <a:schemeClr val="lt1"/>
                </a:solidFill>
                <a:latin typeface="Inter"/>
                <a:ea typeface="Inter"/>
                <a:cs typeface="Inter"/>
                <a:sym typeface="Inter"/>
              </a:rPr>
              <a:t>And, given the right tools, many of these challenges </a:t>
            </a:r>
            <a:br>
              <a:rPr lang="en-GB" sz="2000" dirty="0">
                <a:solidFill>
                  <a:schemeClr val="lt1"/>
                </a:solidFill>
                <a:latin typeface="Inter"/>
                <a:ea typeface="Inter"/>
                <a:cs typeface="Inter"/>
                <a:sym typeface="Inter"/>
              </a:rPr>
            </a:br>
            <a:r>
              <a:rPr lang="en-GB" sz="2000" dirty="0">
                <a:solidFill>
                  <a:schemeClr val="lt1"/>
                </a:solidFill>
                <a:latin typeface="Inter"/>
                <a:ea typeface="Inter"/>
                <a:cs typeface="Inter"/>
                <a:sym typeface="Inter"/>
              </a:rPr>
              <a:t>can be overcome.</a:t>
            </a:r>
            <a:endParaRPr sz="2000" dirty="0">
              <a:solidFill>
                <a:schemeClr val="lt1"/>
              </a:solidFill>
              <a:latin typeface="Inter"/>
              <a:ea typeface="Inter"/>
              <a:cs typeface="Inter"/>
              <a:sym typeface="Inter"/>
            </a:endParaRPr>
          </a:p>
        </p:txBody>
      </p:sp>
      <p:sp>
        <p:nvSpPr>
          <p:cNvPr id="1619" name="Google Shape;1619;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FFFFFF"/>
                </a:solidFill>
              </a:rPr>
              <a:t>25</a:t>
            </a:fld>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6" name="Google Shape;1626;p211"/>
          <p:cNvSpPr txBox="1">
            <a:spLocks noGrp="1"/>
          </p:cNvSpPr>
          <p:nvPr>
            <p:ph type="ctrTitle" idx="4294967295"/>
          </p:nvPr>
        </p:nvSpPr>
        <p:spPr>
          <a:xfrm>
            <a:off x="1063800" y="1040225"/>
            <a:ext cx="7016400" cy="1779000"/>
          </a:xfrm>
          <a:prstGeom prst="rect">
            <a:avLst/>
          </a:prstGeom>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GB" sz="4000" dirty="0"/>
              <a:t>How do we make maths </a:t>
            </a:r>
            <a:r>
              <a:rPr lang="en-GB" sz="4000" dirty="0">
                <a:solidFill>
                  <a:srgbClr val="E12362"/>
                </a:solidFill>
              </a:rPr>
              <a:t>more accessible and support all students</a:t>
            </a:r>
            <a:r>
              <a:rPr lang="en-GB" sz="4000" dirty="0"/>
              <a:t>?</a:t>
            </a:r>
            <a:endParaRPr sz="4000" dirty="0"/>
          </a:p>
        </p:txBody>
      </p:sp>
      <p:pic>
        <p:nvPicPr>
          <p:cNvPr id="1627" name="Google Shape;1627;p211" descr="Blue person (character) holding a pencil and a calculator"/>
          <p:cNvPicPr preferRelativeResize="0"/>
          <p:nvPr/>
        </p:nvPicPr>
        <p:blipFill rotWithShape="1">
          <a:blip r:embed="rId3">
            <a:alphaModFix/>
          </a:blip>
          <a:srcRect l="19" t="-2957" r="29" b="25731"/>
          <a:stretch/>
        </p:blipFill>
        <p:spPr>
          <a:xfrm>
            <a:off x="2764762" y="2352147"/>
            <a:ext cx="3614476" cy="2791350"/>
          </a:xfrm>
          <a:prstGeom prst="rect">
            <a:avLst/>
          </a:prstGeom>
          <a:noFill/>
          <a:ln>
            <a:noFill/>
          </a:ln>
        </p:spPr>
      </p:pic>
      <p:sp>
        <p:nvSpPr>
          <p:cNvPr id="1625" name="Google Shape;1625;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4F66"/>
        </a:solidFill>
        <a:effectLst/>
      </p:bgPr>
    </p:bg>
    <p:spTree>
      <p:nvGrpSpPr>
        <p:cNvPr id="1" name="Shape 1631"/>
        <p:cNvGrpSpPr/>
        <p:nvPr/>
      </p:nvGrpSpPr>
      <p:grpSpPr>
        <a:xfrm>
          <a:off x="0" y="0"/>
          <a:ext cx="0" cy="0"/>
          <a:chOff x="0" y="0"/>
          <a:chExt cx="0" cy="0"/>
        </a:xfrm>
      </p:grpSpPr>
      <p:sp>
        <p:nvSpPr>
          <p:cNvPr id="1632" name="Google Shape;1632;p212"/>
          <p:cNvSpPr txBox="1">
            <a:spLocks noGrp="1"/>
          </p:cNvSpPr>
          <p:nvPr>
            <p:ph type="title"/>
          </p:nvPr>
        </p:nvSpPr>
        <p:spPr>
          <a:xfrm>
            <a:off x="615100" y="2150850"/>
            <a:ext cx="7533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t>Digital maths is painful</a:t>
            </a:r>
            <a:endParaRPr dirty="0"/>
          </a:p>
        </p:txBody>
      </p:sp>
      <p:sp>
        <p:nvSpPr>
          <p:cNvPr id="1633" name="Google Shape;1633;p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7"/>
        <p:cNvGrpSpPr/>
        <p:nvPr/>
      </p:nvGrpSpPr>
      <p:grpSpPr>
        <a:xfrm>
          <a:off x="0" y="0"/>
          <a:ext cx="0" cy="0"/>
          <a:chOff x="0" y="0"/>
          <a:chExt cx="0" cy="0"/>
        </a:xfrm>
      </p:grpSpPr>
      <p:sp>
        <p:nvSpPr>
          <p:cNvPr id="3" name="Title 2">
            <a:extLst>
              <a:ext uri="{FF2B5EF4-FFF2-40B4-BE49-F238E27FC236}">
                <a16:creationId xmlns:a16="http://schemas.microsoft.com/office/drawing/2014/main" id="{A82B26EF-797F-04C5-0B4F-CC4857B50965}"/>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err="1">
                <a:solidFill>
                  <a:schemeClr val="tx1"/>
                </a:solidFill>
              </a:rPr>
              <a:t>Equatio</a:t>
            </a:r>
            <a:endParaRPr lang="en-AU" dirty="0">
              <a:solidFill>
                <a:schemeClr val="tx1"/>
              </a:solidFill>
            </a:endParaRPr>
          </a:p>
        </p:txBody>
      </p:sp>
      <p:pic>
        <p:nvPicPr>
          <p:cNvPr id="1639" name="Google Shape;1639;p213" descr="Equatio logo"/>
          <p:cNvPicPr preferRelativeResize="0"/>
          <p:nvPr/>
        </p:nvPicPr>
        <p:blipFill>
          <a:blip r:embed="rId4">
            <a:alphaModFix/>
          </a:blip>
          <a:stretch>
            <a:fillRect/>
          </a:stretch>
        </p:blipFill>
        <p:spPr>
          <a:xfrm>
            <a:off x="3127800" y="1439262"/>
            <a:ext cx="2888405" cy="720000"/>
          </a:xfrm>
          <a:prstGeom prst="rect">
            <a:avLst/>
          </a:prstGeom>
          <a:noFill/>
          <a:ln>
            <a:noFill/>
          </a:ln>
        </p:spPr>
      </p:pic>
      <p:pic>
        <p:nvPicPr>
          <p:cNvPr id="1640" name="Google Shape;1640;p213" descr="Equatio Toolbar"/>
          <p:cNvPicPr preferRelativeResize="0"/>
          <p:nvPr/>
        </p:nvPicPr>
        <p:blipFill>
          <a:blip r:embed="rId5">
            <a:alphaModFix/>
          </a:blip>
          <a:stretch>
            <a:fillRect/>
          </a:stretch>
        </p:blipFill>
        <p:spPr>
          <a:xfrm>
            <a:off x="571475" y="2674262"/>
            <a:ext cx="8001048" cy="760575"/>
          </a:xfrm>
          <a:prstGeom prst="rect">
            <a:avLst/>
          </a:prstGeom>
          <a:noFill/>
          <a:ln>
            <a:noFill/>
          </a:ln>
        </p:spPr>
      </p:pic>
      <p:sp>
        <p:nvSpPr>
          <p:cNvPr id="1638" name="Google Shape;1638;p2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FFFFFF"/>
                </a:solidFill>
              </a:rPr>
              <a:t>28</a:t>
            </a:fld>
            <a:endParaRPr>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644"/>
        <p:cNvGrpSpPr/>
        <p:nvPr/>
      </p:nvGrpSpPr>
      <p:grpSpPr>
        <a:xfrm>
          <a:off x="0" y="0"/>
          <a:ext cx="0" cy="0"/>
          <a:chOff x="0" y="0"/>
          <a:chExt cx="0" cy="0"/>
        </a:xfrm>
      </p:grpSpPr>
      <p:sp>
        <p:nvSpPr>
          <p:cNvPr id="2" name="Title 1">
            <a:extLst>
              <a:ext uri="{FF2B5EF4-FFF2-40B4-BE49-F238E27FC236}">
                <a16:creationId xmlns:a16="http://schemas.microsoft.com/office/drawing/2014/main" id="{9E552E9E-E2A3-5BFB-16C8-0AD08F792D90}"/>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Take maths beyond paper and pen</a:t>
            </a:r>
          </a:p>
        </p:txBody>
      </p:sp>
      <p:sp>
        <p:nvSpPr>
          <p:cNvPr id="1646" name="Google Shape;1646;p214"/>
          <p:cNvSpPr txBox="1"/>
          <p:nvPr/>
        </p:nvSpPr>
        <p:spPr>
          <a:xfrm>
            <a:off x="696675" y="677275"/>
            <a:ext cx="3665700" cy="3581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GB" sz="3000" dirty="0">
                <a:solidFill>
                  <a:srgbClr val="2A3953"/>
                </a:solidFill>
                <a:latin typeface="Plus Jakarta Sans ExtraBold"/>
                <a:ea typeface="Plus Jakarta Sans ExtraBold"/>
                <a:cs typeface="Plus Jakarta Sans ExtraBold"/>
                <a:sym typeface="Plus Jakarta Sans ExtraBold"/>
              </a:rPr>
              <a:t>Take maths beyond </a:t>
            </a:r>
            <a:br>
              <a:rPr lang="en-GB" sz="3000" dirty="0">
                <a:solidFill>
                  <a:srgbClr val="2A3953"/>
                </a:solidFill>
                <a:latin typeface="Plus Jakarta Sans ExtraBold"/>
                <a:ea typeface="Plus Jakarta Sans ExtraBold"/>
                <a:cs typeface="Plus Jakarta Sans ExtraBold"/>
                <a:sym typeface="Plus Jakarta Sans ExtraBold"/>
              </a:rPr>
            </a:br>
            <a:r>
              <a:rPr lang="en-GB" sz="3000" dirty="0">
                <a:solidFill>
                  <a:srgbClr val="2A3953"/>
                </a:solidFill>
                <a:latin typeface="Plus Jakarta Sans ExtraBold"/>
                <a:ea typeface="Plus Jakarta Sans ExtraBold"/>
                <a:cs typeface="Plus Jakarta Sans ExtraBold"/>
                <a:sym typeface="Plus Jakarta Sans ExtraBold"/>
              </a:rPr>
              <a:t>paper and pen</a:t>
            </a:r>
            <a:endParaRPr sz="3000" dirty="0">
              <a:solidFill>
                <a:srgbClr val="2A3953"/>
              </a:solidFill>
              <a:latin typeface="Plus Jakarta Sans ExtraBold"/>
              <a:ea typeface="Plus Jakarta Sans ExtraBold"/>
              <a:cs typeface="Plus Jakarta Sans ExtraBold"/>
              <a:sym typeface="Plus Jakarta Sans ExtraBold"/>
            </a:endParaRPr>
          </a:p>
          <a:p>
            <a:pPr marL="0" lvl="0" indent="0" algn="l" rtl="0">
              <a:lnSpc>
                <a:spcPct val="125000"/>
              </a:lnSpc>
              <a:spcBef>
                <a:spcPts val="1000"/>
              </a:spcBef>
              <a:spcAft>
                <a:spcPts val="0"/>
              </a:spcAft>
              <a:buNone/>
            </a:pPr>
            <a:r>
              <a:rPr lang="en-GB" sz="1600" dirty="0" err="1">
                <a:solidFill>
                  <a:srgbClr val="2A3953"/>
                </a:solidFill>
                <a:latin typeface="Inter"/>
                <a:ea typeface="Inter"/>
                <a:cs typeface="Inter"/>
                <a:sym typeface="Inter"/>
              </a:rPr>
              <a:t>Equatio</a:t>
            </a:r>
            <a:r>
              <a:rPr lang="en-GB" sz="1600" dirty="0">
                <a:solidFill>
                  <a:srgbClr val="2A3953"/>
                </a:solidFill>
                <a:latin typeface="Inter"/>
                <a:ea typeface="Inter"/>
                <a:cs typeface="Inter"/>
                <a:sym typeface="Inter"/>
              </a:rPr>
              <a:t> is a powerful equation editor that makes it easy to create digital, accessible maths. It saves time, lowers stress and eliminates frustration. It makes maths and science more accessible and engaging for every learner.</a:t>
            </a:r>
            <a:endParaRPr sz="1600" dirty="0">
              <a:solidFill>
                <a:srgbClr val="2A3953"/>
              </a:solidFill>
              <a:latin typeface="Inter"/>
              <a:ea typeface="Inter"/>
              <a:cs typeface="Inter"/>
              <a:sym typeface="Inter"/>
            </a:endParaRPr>
          </a:p>
          <a:p>
            <a:pPr marL="0" lvl="0" indent="0" algn="l" rtl="0">
              <a:lnSpc>
                <a:spcPct val="125000"/>
              </a:lnSpc>
              <a:spcBef>
                <a:spcPts val="1000"/>
              </a:spcBef>
              <a:spcAft>
                <a:spcPts val="1000"/>
              </a:spcAft>
              <a:buNone/>
            </a:pPr>
            <a:endParaRPr sz="1600" dirty="0">
              <a:solidFill>
                <a:srgbClr val="2A3953"/>
              </a:solidFill>
              <a:latin typeface="Inter"/>
              <a:ea typeface="Inter"/>
              <a:cs typeface="Inter"/>
              <a:sym typeface="Inter"/>
            </a:endParaRPr>
          </a:p>
        </p:txBody>
      </p:sp>
      <p:pic>
        <p:nvPicPr>
          <p:cNvPr id="1648" name="Google Shape;1648;p214" descr="Screenshots of Equatio"/>
          <p:cNvPicPr preferRelativeResize="0"/>
          <p:nvPr/>
        </p:nvPicPr>
        <p:blipFill>
          <a:blip r:embed="rId3">
            <a:alphaModFix/>
          </a:blip>
          <a:stretch>
            <a:fillRect/>
          </a:stretch>
        </p:blipFill>
        <p:spPr>
          <a:xfrm>
            <a:off x="4657725" y="840300"/>
            <a:ext cx="4084749" cy="2532550"/>
          </a:xfrm>
          <a:prstGeom prst="rect">
            <a:avLst/>
          </a:prstGeom>
          <a:noFill/>
          <a:ln>
            <a:noFill/>
          </a:ln>
        </p:spPr>
      </p:pic>
      <p:pic>
        <p:nvPicPr>
          <p:cNvPr id="1649" name="Google Shape;1649;p214" descr="Equatio logo"/>
          <p:cNvPicPr preferRelativeResize="0"/>
          <p:nvPr/>
        </p:nvPicPr>
        <p:blipFill rotWithShape="1">
          <a:blip r:embed="rId4">
            <a:alphaModFix/>
          </a:blip>
          <a:srcRect r="74641"/>
          <a:stretch/>
        </p:blipFill>
        <p:spPr>
          <a:xfrm>
            <a:off x="6411676" y="2726725"/>
            <a:ext cx="1198050" cy="1181104"/>
          </a:xfrm>
          <a:prstGeom prst="rect">
            <a:avLst/>
          </a:prstGeom>
          <a:noFill/>
          <a:ln>
            <a:noFill/>
          </a:ln>
        </p:spPr>
      </p:pic>
      <p:pic>
        <p:nvPicPr>
          <p:cNvPr id="1647" name="Google Shape;1647;p214" descr="Equatio toolbar"/>
          <p:cNvPicPr preferRelativeResize="0"/>
          <p:nvPr/>
        </p:nvPicPr>
        <p:blipFill>
          <a:blip r:embed="rId5">
            <a:alphaModFix/>
          </a:blip>
          <a:stretch>
            <a:fillRect/>
          </a:stretch>
        </p:blipFill>
        <p:spPr>
          <a:xfrm>
            <a:off x="610950" y="4073625"/>
            <a:ext cx="7758324" cy="737500"/>
          </a:xfrm>
          <a:prstGeom prst="rect">
            <a:avLst/>
          </a:prstGeom>
          <a:noFill/>
          <a:ln>
            <a:noFill/>
          </a:ln>
        </p:spPr>
      </p:pic>
      <p:sp>
        <p:nvSpPr>
          <p:cNvPr id="1645" name="Google Shape;1645;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pic>
        <p:nvPicPr>
          <p:cNvPr id="1459" name="Google Shape;1459;p188" descr="mage of a forest"/>
          <p:cNvPicPr preferRelativeResize="0"/>
          <p:nvPr/>
        </p:nvPicPr>
        <p:blipFill>
          <a:blip r:embed="rId3">
            <a:alphaModFix amt="63000"/>
          </a:blip>
          <a:stretch>
            <a:fillRect/>
          </a:stretch>
        </p:blipFill>
        <p:spPr>
          <a:xfrm>
            <a:off x="0" y="0"/>
            <a:ext cx="9143998" cy="5143500"/>
          </a:xfrm>
          <a:prstGeom prst="rect">
            <a:avLst/>
          </a:prstGeom>
          <a:noFill/>
          <a:ln>
            <a:noFill/>
          </a:ln>
        </p:spPr>
      </p:pic>
      <p:sp>
        <p:nvSpPr>
          <p:cNvPr id="1460" name="Google Shape;1460;p188"/>
          <p:cNvSpPr txBox="1">
            <a:spLocks noGrp="1"/>
          </p:cNvSpPr>
          <p:nvPr>
            <p:ph type="title" idx="4294967295"/>
          </p:nvPr>
        </p:nvSpPr>
        <p:spPr>
          <a:xfrm>
            <a:off x="1018572" y="3432150"/>
            <a:ext cx="4287328" cy="1246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chemeClr val="dk1"/>
                </a:solidFill>
                <a:effectLst/>
                <a:uLnTx/>
                <a:uFillTx/>
                <a:latin typeface="Inter"/>
                <a:ea typeface="Inter"/>
                <a:cs typeface="Inter"/>
                <a:sym typeface="Inter"/>
              </a:rPr>
              <a:t>ACKNOWLEDGEMENT </a:t>
            </a:r>
            <a:r>
              <a:rPr kumimoji="0" lang="en-GB" sz="4200" b="1" i="0" u="none" strike="noStrike" kern="0" cap="none" spc="0" normalizeH="0" baseline="0" noProof="0" dirty="0">
                <a:ln>
                  <a:noFill/>
                </a:ln>
                <a:solidFill>
                  <a:schemeClr val="dk1"/>
                </a:solidFill>
                <a:effectLst/>
                <a:uLnTx/>
                <a:uFillTx/>
                <a:latin typeface="Inter"/>
                <a:ea typeface="Inter"/>
                <a:cs typeface="Inter"/>
                <a:sym typeface="Inter"/>
              </a:rPr>
              <a:t>OF COUNTRY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3"/>
        <p:cNvGrpSpPr/>
        <p:nvPr/>
      </p:nvGrpSpPr>
      <p:grpSpPr>
        <a:xfrm>
          <a:off x="0" y="0"/>
          <a:ext cx="0" cy="0"/>
          <a:chOff x="0" y="0"/>
          <a:chExt cx="0" cy="0"/>
        </a:xfrm>
      </p:grpSpPr>
      <p:sp>
        <p:nvSpPr>
          <p:cNvPr id="1655" name="Google Shape;1655;p215"/>
          <p:cNvSpPr txBox="1">
            <a:spLocks noGrp="1"/>
          </p:cNvSpPr>
          <p:nvPr>
            <p:ph type="title" idx="4294967295"/>
          </p:nvPr>
        </p:nvSpPr>
        <p:spPr>
          <a:xfrm>
            <a:off x="1812900" y="1260275"/>
            <a:ext cx="5518200" cy="66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dirty="0">
                <a:solidFill>
                  <a:srgbClr val="444F66"/>
                </a:solidFill>
              </a:rPr>
              <a:t>Platform integrations</a:t>
            </a:r>
            <a:endParaRPr sz="3600" b="1" dirty="0">
              <a:solidFill>
                <a:srgbClr val="444F66"/>
              </a:solidFill>
              <a:latin typeface="Lexend Deca"/>
              <a:ea typeface="Lexend Deca"/>
              <a:cs typeface="Lexend Deca"/>
              <a:sym typeface="Lexend Deca"/>
            </a:endParaRPr>
          </a:p>
        </p:txBody>
      </p:sp>
      <p:pic>
        <p:nvPicPr>
          <p:cNvPr id="1656" name="Google Shape;1656;p215" descr="Chrome, Windows, Apple"/>
          <p:cNvPicPr preferRelativeResize="0"/>
          <p:nvPr/>
        </p:nvPicPr>
        <p:blipFill>
          <a:blip r:embed="rId3">
            <a:alphaModFix/>
          </a:blip>
          <a:stretch>
            <a:fillRect/>
          </a:stretch>
        </p:blipFill>
        <p:spPr>
          <a:xfrm>
            <a:off x="2628900" y="2529400"/>
            <a:ext cx="3886200" cy="910550"/>
          </a:xfrm>
          <a:prstGeom prst="rect">
            <a:avLst/>
          </a:prstGeom>
          <a:noFill/>
          <a:ln>
            <a:noFill/>
          </a:ln>
        </p:spPr>
      </p:pic>
      <p:sp>
        <p:nvSpPr>
          <p:cNvPr id="1654" name="Google Shape;1654;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60"/>
        <p:cNvGrpSpPr/>
        <p:nvPr/>
      </p:nvGrpSpPr>
      <p:grpSpPr>
        <a:xfrm>
          <a:off x="0" y="0"/>
          <a:ext cx="0" cy="0"/>
          <a:chOff x="0" y="0"/>
          <a:chExt cx="0" cy="0"/>
        </a:xfrm>
      </p:grpSpPr>
      <p:pic>
        <p:nvPicPr>
          <p:cNvPr id="1661" name="Google Shape;1661;p216">
            <a:extLst>
              <a:ext uri="{C183D7F6-B498-43B3-948B-1728B52AA6E4}">
                <adec:decorative xmlns:adec="http://schemas.microsoft.com/office/drawing/2017/decorative" val="1"/>
              </a:ext>
            </a:extLst>
          </p:cNvPr>
          <p:cNvPicPr preferRelativeResize="0"/>
          <p:nvPr/>
        </p:nvPicPr>
        <p:blipFill rotWithShape="1">
          <a:blip r:embed="rId3">
            <a:alphaModFix/>
          </a:blip>
          <a:srcRect b="65820"/>
          <a:stretch/>
        </p:blipFill>
        <p:spPr>
          <a:xfrm>
            <a:off x="0" y="0"/>
            <a:ext cx="9144003" cy="1758001"/>
          </a:xfrm>
          <a:prstGeom prst="rect">
            <a:avLst/>
          </a:prstGeom>
          <a:noFill/>
          <a:ln>
            <a:noFill/>
          </a:ln>
        </p:spPr>
      </p:pic>
      <p:sp>
        <p:nvSpPr>
          <p:cNvPr id="1673" name="Google Shape;1673;p216"/>
          <p:cNvSpPr txBox="1">
            <a:spLocks noGrp="1"/>
          </p:cNvSpPr>
          <p:nvPr>
            <p:ph type="title" idx="4294967295"/>
          </p:nvPr>
        </p:nvSpPr>
        <p:spPr>
          <a:xfrm>
            <a:off x="652525" y="1112373"/>
            <a:ext cx="4102200" cy="3936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GB" sz="2400" dirty="0">
                <a:solidFill>
                  <a:srgbClr val="F4F5F6"/>
                </a:solidFill>
              </a:rPr>
              <a:t>Features at a glance</a:t>
            </a:r>
            <a:endParaRPr sz="2400" dirty="0">
              <a:solidFill>
                <a:srgbClr val="F4F5F6"/>
              </a:solidFill>
            </a:endParaRPr>
          </a:p>
        </p:txBody>
      </p:sp>
      <p:pic>
        <p:nvPicPr>
          <p:cNvPr id="1671" name="Google Shape;1671;p216" descr="Equatio logo"/>
          <p:cNvPicPr preferRelativeResize="0"/>
          <p:nvPr/>
        </p:nvPicPr>
        <p:blipFill>
          <a:blip r:embed="rId4">
            <a:alphaModFix/>
          </a:blip>
          <a:stretch>
            <a:fillRect/>
          </a:stretch>
        </p:blipFill>
        <p:spPr>
          <a:xfrm>
            <a:off x="630000" y="506463"/>
            <a:ext cx="1602395" cy="399600"/>
          </a:xfrm>
          <a:prstGeom prst="rect">
            <a:avLst/>
          </a:prstGeom>
          <a:noFill/>
          <a:ln>
            <a:noFill/>
          </a:ln>
        </p:spPr>
      </p:pic>
      <p:pic>
        <p:nvPicPr>
          <p:cNvPr id="1672" name="Google Shape;1672;p216" descr="Equatio toolbar"/>
          <p:cNvPicPr preferRelativeResize="0"/>
          <p:nvPr/>
        </p:nvPicPr>
        <p:blipFill>
          <a:blip r:embed="rId5">
            <a:alphaModFix/>
          </a:blip>
          <a:stretch>
            <a:fillRect/>
          </a:stretch>
        </p:blipFill>
        <p:spPr>
          <a:xfrm>
            <a:off x="3157414" y="457808"/>
            <a:ext cx="5865152" cy="557525"/>
          </a:xfrm>
          <a:prstGeom prst="rect">
            <a:avLst/>
          </a:prstGeom>
          <a:noFill/>
          <a:ln>
            <a:noFill/>
          </a:ln>
        </p:spPr>
      </p:pic>
      <p:pic>
        <p:nvPicPr>
          <p:cNvPr id="1674" name="Google Shape;1674;p216" descr="Equatio Editor Symbol"/>
          <p:cNvPicPr preferRelativeResize="0"/>
          <p:nvPr/>
        </p:nvPicPr>
        <p:blipFill>
          <a:blip r:embed="rId6">
            <a:alphaModFix/>
          </a:blip>
          <a:stretch>
            <a:fillRect/>
          </a:stretch>
        </p:blipFill>
        <p:spPr>
          <a:xfrm>
            <a:off x="384837" y="2129012"/>
            <a:ext cx="339075" cy="339075"/>
          </a:xfrm>
          <a:prstGeom prst="rect">
            <a:avLst/>
          </a:prstGeom>
          <a:noFill/>
          <a:ln>
            <a:noFill/>
          </a:ln>
        </p:spPr>
      </p:pic>
      <p:sp>
        <p:nvSpPr>
          <p:cNvPr id="1663" name="Google Shape;1663;p216"/>
          <p:cNvSpPr txBox="1"/>
          <p:nvPr/>
        </p:nvSpPr>
        <p:spPr>
          <a:xfrm>
            <a:off x="945470" y="1995625"/>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Equation editor:</a:t>
            </a:r>
            <a:r>
              <a:rPr lang="en-GB" sz="1000">
                <a:solidFill>
                  <a:srgbClr val="444F66"/>
                </a:solidFill>
                <a:latin typeface="Inter"/>
                <a:ea typeface="Inter"/>
                <a:cs typeface="Inter"/>
                <a:sym typeface="Inter"/>
              </a:rPr>
              <a:t> Create your maths and science expressions by typing right into the editor. Use Prediction to insert fractions, formulas and more.</a:t>
            </a:r>
            <a:endParaRPr sz="1000">
              <a:solidFill>
                <a:srgbClr val="444F66"/>
              </a:solidFill>
              <a:latin typeface="Inter"/>
              <a:ea typeface="Inter"/>
              <a:cs typeface="Inter"/>
              <a:sym typeface="Inter"/>
            </a:endParaRPr>
          </a:p>
        </p:txBody>
      </p:sp>
      <p:pic>
        <p:nvPicPr>
          <p:cNvPr id="1675" name="Google Shape;1675;p216" descr="Icon of a pencil with a squiggly line and Capital A showing the handwriting recognition tool"/>
          <p:cNvPicPr preferRelativeResize="0"/>
          <p:nvPr/>
        </p:nvPicPr>
        <p:blipFill>
          <a:blip r:embed="rId7">
            <a:alphaModFix/>
          </a:blip>
          <a:stretch>
            <a:fillRect/>
          </a:stretch>
        </p:blipFill>
        <p:spPr>
          <a:xfrm>
            <a:off x="384825" y="2839088"/>
            <a:ext cx="339075" cy="339075"/>
          </a:xfrm>
          <a:prstGeom prst="rect">
            <a:avLst/>
          </a:prstGeom>
          <a:noFill/>
          <a:ln>
            <a:noFill/>
          </a:ln>
        </p:spPr>
      </p:pic>
      <p:sp>
        <p:nvSpPr>
          <p:cNvPr id="1665" name="Google Shape;1665;p216"/>
          <p:cNvSpPr txBox="1"/>
          <p:nvPr/>
        </p:nvSpPr>
        <p:spPr>
          <a:xfrm>
            <a:off x="945475" y="2776945"/>
            <a:ext cx="3626400" cy="531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Handwriting recognition:</a:t>
            </a:r>
            <a:r>
              <a:rPr lang="en-GB" sz="1000" b="1">
                <a:solidFill>
                  <a:srgbClr val="8E4EEF"/>
                </a:solidFill>
                <a:latin typeface="Inter"/>
                <a:ea typeface="Inter"/>
                <a:cs typeface="Inter"/>
                <a:sym typeface="Inter"/>
              </a:rPr>
              <a:t> </a:t>
            </a:r>
            <a:r>
              <a:rPr lang="en-GB" sz="1000">
                <a:solidFill>
                  <a:srgbClr val="444F66"/>
                </a:solidFill>
                <a:latin typeface="Inter"/>
                <a:ea typeface="Inter"/>
                <a:cs typeface="Inter"/>
                <a:sym typeface="Inter"/>
              </a:rPr>
              <a:t>Handwrite maths expressions using a touchscreen device or mouse pointer.</a:t>
            </a:r>
            <a:endParaRPr sz="1000">
              <a:solidFill>
                <a:srgbClr val="444F66"/>
              </a:solidFill>
              <a:latin typeface="Inter"/>
              <a:ea typeface="Inter"/>
              <a:cs typeface="Inter"/>
              <a:sym typeface="Inter"/>
            </a:endParaRPr>
          </a:p>
        </p:txBody>
      </p:sp>
      <p:pic>
        <p:nvPicPr>
          <p:cNvPr id="1676" name="Google Shape;1676;p216" descr="Microphone icon"/>
          <p:cNvPicPr preferRelativeResize="0"/>
          <p:nvPr/>
        </p:nvPicPr>
        <p:blipFill>
          <a:blip r:embed="rId8">
            <a:alphaModFix/>
          </a:blip>
          <a:stretch>
            <a:fillRect/>
          </a:stretch>
        </p:blipFill>
        <p:spPr>
          <a:xfrm>
            <a:off x="345475" y="3486225"/>
            <a:ext cx="417775" cy="417775"/>
          </a:xfrm>
          <a:prstGeom prst="rect">
            <a:avLst/>
          </a:prstGeom>
          <a:noFill/>
          <a:ln>
            <a:noFill/>
          </a:ln>
        </p:spPr>
      </p:pic>
      <p:sp>
        <p:nvSpPr>
          <p:cNvPr id="1667" name="Google Shape;1667;p216"/>
          <p:cNvSpPr txBox="1"/>
          <p:nvPr/>
        </p:nvSpPr>
        <p:spPr>
          <a:xfrm>
            <a:off x="945470" y="3365966"/>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Speech input:</a:t>
            </a:r>
            <a:r>
              <a:rPr lang="en-GB" sz="1000">
                <a:solidFill>
                  <a:srgbClr val="444F66"/>
                </a:solidFill>
                <a:latin typeface="Inter"/>
                <a:ea typeface="Inter"/>
                <a:cs typeface="Inter"/>
                <a:sym typeface="Inter"/>
              </a:rPr>
              <a:t> Dictate equations and formulas aloud. Equatio understands what you’re saying, turning your spoken input to written expressions.</a:t>
            </a:r>
            <a:endParaRPr sz="1000">
              <a:solidFill>
                <a:srgbClr val="444F66"/>
              </a:solidFill>
              <a:latin typeface="Inter"/>
              <a:ea typeface="Inter"/>
              <a:cs typeface="Inter"/>
              <a:sym typeface="Inter"/>
            </a:endParaRPr>
          </a:p>
        </p:txBody>
      </p:sp>
      <p:pic>
        <p:nvPicPr>
          <p:cNvPr id="1681" name="Google Shape;1681;p216" descr="Icon of a graph"/>
          <p:cNvPicPr preferRelativeResize="0"/>
          <p:nvPr/>
        </p:nvPicPr>
        <p:blipFill>
          <a:blip r:embed="rId9">
            <a:alphaModFix/>
          </a:blip>
          <a:stretch>
            <a:fillRect/>
          </a:stretch>
        </p:blipFill>
        <p:spPr>
          <a:xfrm>
            <a:off x="345471" y="4259274"/>
            <a:ext cx="417783" cy="339075"/>
          </a:xfrm>
          <a:prstGeom prst="rect">
            <a:avLst/>
          </a:prstGeom>
          <a:noFill/>
          <a:ln>
            <a:noFill/>
          </a:ln>
        </p:spPr>
      </p:pic>
      <p:sp>
        <p:nvSpPr>
          <p:cNvPr id="1669" name="Google Shape;1669;p216"/>
          <p:cNvSpPr txBox="1"/>
          <p:nvPr/>
        </p:nvSpPr>
        <p:spPr>
          <a:xfrm>
            <a:off x="945470" y="4147286"/>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Graph Editor:</a:t>
            </a:r>
            <a:r>
              <a:rPr lang="en-GB" sz="1000" b="1">
                <a:solidFill>
                  <a:srgbClr val="8E4EEF"/>
                </a:solidFill>
                <a:latin typeface="Inter"/>
                <a:ea typeface="Inter"/>
                <a:cs typeface="Inter"/>
                <a:sym typeface="Inter"/>
              </a:rPr>
              <a:t> </a:t>
            </a:r>
            <a:r>
              <a:rPr lang="en-GB" sz="1000">
                <a:solidFill>
                  <a:srgbClr val="444F66"/>
                </a:solidFill>
                <a:latin typeface="Inter"/>
                <a:ea typeface="Inter"/>
                <a:cs typeface="Inter"/>
                <a:sym typeface="Inter"/>
              </a:rPr>
              <a:t>Create and customise single or multiple graphs, plot ordered pairs or tables of points. Powered by Desmos graphing calculator.</a:t>
            </a:r>
            <a:endParaRPr sz="1000">
              <a:solidFill>
                <a:srgbClr val="444F66"/>
              </a:solidFill>
              <a:latin typeface="Inter"/>
              <a:ea typeface="Inter"/>
              <a:cs typeface="Inter"/>
              <a:sym typeface="Inter"/>
            </a:endParaRPr>
          </a:p>
        </p:txBody>
      </p:sp>
      <p:pic>
        <p:nvPicPr>
          <p:cNvPr id="1677" name="Google Shape;1677;p216" descr="Mathspace Icon"/>
          <p:cNvPicPr preferRelativeResize="0"/>
          <p:nvPr/>
        </p:nvPicPr>
        <p:blipFill>
          <a:blip r:embed="rId10">
            <a:alphaModFix/>
          </a:blip>
          <a:stretch>
            <a:fillRect/>
          </a:stretch>
        </p:blipFill>
        <p:spPr>
          <a:xfrm>
            <a:off x="4684925" y="2089662"/>
            <a:ext cx="417775" cy="417775"/>
          </a:xfrm>
          <a:prstGeom prst="rect">
            <a:avLst/>
          </a:prstGeom>
          <a:noFill/>
          <a:ln>
            <a:noFill/>
          </a:ln>
        </p:spPr>
      </p:pic>
      <p:sp>
        <p:nvSpPr>
          <p:cNvPr id="1666" name="Google Shape;1666;p216"/>
          <p:cNvSpPr txBox="1"/>
          <p:nvPr/>
        </p:nvSpPr>
        <p:spPr>
          <a:xfrm>
            <a:off x="5231950" y="1995613"/>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Equatio mathspace:</a:t>
            </a:r>
            <a:r>
              <a:rPr lang="en-GB" sz="1000">
                <a:solidFill>
                  <a:srgbClr val="444F66"/>
                </a:solidFill>
                <a:latin typeface="Inter"/>
                <a:ea typeface="Inter"/>
                <a:cs typeface="Inter"/>
                <a:sym typeface="Inter"/>
              </a:rPr>
              <a:t> A web-based tool that allows maths learners to work freely in a digital space with equations, shapes, and freehand drawings.</a:t>
            </a:r>
            <a:endParaRPr sz="1000">
              <a:solidFill>
                <a:srgbClr val="444F66"/>
              </a:solidFill>
              <a:latin typeface="Inter"/>
              <a:ea typeface="Inter"/>
              <a:cs typeface="Inter"/>
              <a:sym typeface="Inter"/>
            </a:endParaRPr>
          </a:p>
        </p:txBody>
      </p:sp>
      <p:pic>
        <p:nvPicPr>
          <p:cNvPr id="1678" name="Google Shape;1678;p216" descr="LATEX"/>
          <p:cNvPicPr preferRelativeResize="0"/>
          <p:nvPr/>
        </p:nvPicPr>
        <p:blipFill>
          <a:blip r:embed="rId11">
            <a:alphaModFix/>
          </a:blip>
          <a:stretch>
            <a:fillRect/>
          </a:stretch>
        </p:blipFill>
        <p:spPr>
          <a:xfrm>
            <a:off x="4649150" y="2755904"/>
            <a:ext cx="505525" cy="505525"/>
          </a:xfrm>
          <a:prstGeom prst="rect">
            <a:avLst/>
          </a:prstGeom>
          <a:noFill/>
          <a:ln>
            <a:noFill/>
          </a:ln>
        </p:spPr>
      </p:pic>
      <p:sp>
        <p:nvSpPr>
          <p:cNvPr id="1664" name="Google Shape;1664;p216"/>
          <p:cNvSpPr txBox="1"/>
          <p:nvPr/>
        </p:nvSpPr>
        <p:spPr>
          <a:xfrm>
            <a:off x="5231950" y="2779705"/>
            <a:ext cx="3569100" cy="531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LaTex Editor:</a:t>
            </a:r>
            <a:r>
              <a:rPr lang="en-GB" sz="1000">
                <a:solidFill>
                  <a:srgbClr val="444F66"/>
                </a:solidFill>
                <a:latin typeface="Inter"/>
                <a:ea typeface="Inter"/>
                <a:cs typeface="Inter"/>
                <a:sym typeface="Inter"/>
              </a:rPr>
              <a:t> Equatio’s technology has taken the hard work out of creating and editing LaTeX expressions.</a:t>
            </a:r>
            <a:endParaRPr sz="1000">
              <a:solidFill>
                <a:srgbClr val="444F66"/>
              </a:solidFill>
              <a:latin typeface="Inter"/>
              <a:ea typeface="Inter"/>
              <a:cs typeface="Inter"/>
              <a:sym typeface="Inter"/>
            </a:endParaRPr>
          </a:p>
        </p:txBody>
      </p:sp>
      <p:pic>
        <p:nvPicPr>
          <p:cNvPr id="1679" name="Google Shape;1679;p216" descr="Icon of a flask used to access the STEM tools"/>
          <p:cNvPicPr preferRelativeResize="0"/>
          <p:nvPr/>
        </p:nvPicPr>
        <p:blipFill>
          <a:blip r:embed="rId12">
            <a:alphaModFix/>
          </a:blip>
          <a:stretch>
            <a:fillRect/>
          </a:stretch>
        </p:blipFill>
        <p:spPr>
          <a:xfrm>
            <a:off x="4724274" y="3520027"/>
            <a:ext cx="339075" cy="415194"/>
          </a:xfrm>
          <a:prstGeom prst="rect">
            <a:avLst/>
          </a:prstGeom>
          <a:noFill/>
          <a:ln>
            <a:noFill/>
          </a:ln>
        </p:spPr>
      </p:pic>
      <p:sp>
        <p:nvSpPr>
          <p:cNvPr id="1668" name="Google Shape;1668;p216"/>
          <p:cNvSpPr txBox="1"/>
          <p:nvPr/>
        </p:nvSpPr>
        <p:spPr>
          <a:xfrm>
            <a:off x="5231950" y="3371497"/>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STEM Tools:</a:t>
            </a:r>
            <a:r>
              <a:rPr lang="en-GB" sz="1000">
                <a:solidFill>
                  <a:srgbClr val="444F66"/>
                </a:solidFill>
                <a:latin typeface="Inter"/>
                <a:ea typeface="Inter"/>
                <a:cs typeface="Inter"/>
                <a:sym typeface="Inter"/>
              </a:rPr>
              <a:t> Equatio is not just for maths. We’ve got tools for science teachers too. With a chemical formula writer, periodic table, and more.</a:t>
            </a:r>
            <a:endParaRPr sz="1000">
              <a:solidFill>
                <a:srgbClr val="444F66"/>
              </a:solidFill>
              <a:latin typeface="Inter"/>
              <a:ea typeface="Inter"/>
              <a:cs typeface="Inter"/>
              <a:sym typeface="Inter"/>
            </a:endParaRPr>
          </a:p>
        </p:txBody>
      </p:sp>
      <p:pic>
        <p:nvPicPr>
          <p:cNvPr id="1680" name="Google Shape;1680;p216" descr="Incomplete square with a cursor hovering in the bottom right hand corner"/>
          <p:cNvPicPr preferRelativeResize="0"/>
          <p:nvPr/>
        </p:nvPicPr>
        <p:blipFill>
          <a:blip r:embed="rId13">
            <a:alphaModFix/>
          </a:blip>
          <a:stretch>
            <a:fillRect/>
          </a:stretch>
        </p:blipFill>
        <p:spPr>
          <a:xfrm>
            <a:off x="4684913" y="4259337"/>
            <a:ext cx="417775" cy="417775"/>
          </a:xfrm>
          <a:prstGeom prst="rect">
            <a:avLst/>
          </a:prstGeom>
          <a:noFill/>
          <a:ln>
            <a:noFill/>
          </a:ln>
        </p:spPr>
      </p:pic>
      <p:sp>
        <p:nvSpPr>
          <p:cNvPr id="1670" name="Google Shape;1670;p216"/>
          <p:cNvSpPr txBox="1"/>
          <p:nvPr/>
        </p:nvSpPr>
        <p:spPr>
          <a:xfrm>
            <a:off x="5215750" y="4155589"/>
            <a:ext cx="3358800" cy="7233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000" b="1">
                <a:solidFill>
                  <a:srgbClr val="019AF9"/>
                </a:solidFill>
                <a:latin typeface="Inter"/>
                <a:ea typeface="Inter"/>
                <a:cs typeface="Inter"/>
                <a:sym typeface="Inter"/>
              </a:rPr>
              <a:t>Screenshot reader:</a:t>
            </a:r>
            <a:r>
              <a:rPr lang="en-GB" sz="1000">
                <a:solidFill>
                  <a:srgbClr val="444F66"/>
                </a:solidFill>
                <a:latin typeface="Inter"/>
                <a:ea typeface="Inter"/>
                <a:cs typeface="Inter"/>
                <a:sym typeface="Inter"/>
              </a:rPr>
              <a:t> Turn any equation across the web into accessible, editable maths with the Equatio Screenshot Reader.</a:t>
            </a:r>
            <a:endParaRPr sz="1000">
              <a:solidFill>
                <a:srgbClr val="444F66"/>
              </a:solidFill>
              <a:latin typeface="Inter"/>
              <a:ea typeface="Inter"/>
              <a:cs typeface="Inter"/>
              <a:sym typeface="Inter"/>
            </a:endParaRPr>
          </a:p>
        </p:txBody>
      </p:sp>
      <p:sp>
        <p:nvSpPr>
          <p:cNvPr id="1662" name="Google Shape;1662;p2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200"/>
              <a:t>31</a:t>
            </a:fld>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685"/>
        <p:cNvGrpSpPr/>
        <p:nvPr/>
      </p:nvGrpSpPr>
      <p:grpSpPr>
        <a:xfrm>
          <a:off x="0" y="0"/>
          <a:ext cx="0" cy="0"/>
          <a:chOff x="0" y="0"/>
          <a:chExt cx="0" cy="0"/>
        </a:xfrm>
      </p:grpSpPr>
      <p:sp>
        <p:nvSpPr>
          <p:cNvPr id="1687" name="Google Shape;1687;p217"/>
          <p:cNvSpPr txBox="1">
            <a:spLocks noGrp="1"/>
          </p:cNvSpPr>
          <p:nvPr>
            <p:ph type="title" idx="4294967295"/>
          </p:nvPr>
        </p:nvSpPr>
        <p:spPr>
          <a:xfrm>
            <a:off x="365725" y="2085425"/>
            <a:ext cx="37116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Read aloud</a:t>
            </a:r>
          </a:p>
        </p:txBody>
      </p:sp>
      <p:cxnSp>
        <p:nvCxnSpPr>
          <p:cNvPr id="1688" name="Google Shape;1688;p217">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chemeClr val="lt1"/>
            </a:solidFill>
            <a:prstDash val="solid"/>
            <a:round/>
            <a:headEnd type="none" w="med" len="med"/>
            <a:tailEnd type="none" w="med" len="med"/>
          </a:ln>
        </p:spPr>
      </p:cxnSp>
      <p:sp>
        <p:nvSpPr>
          <p:cNvPr id="1689" name="Google Shape;1689;p217"/>
          <p:cNvSpPr txBox="1"/>
          <p:nvPr/>
        </p:nvSpPr>
        <p:spPr>
          <a:xfrm>
            <a:off x="4262050" y="919025"/>
            <a:ext cx="367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Lexend Deca"/>
                <a:ea typeface="Lexend Deca"/>
                <a:cs typeface="Lexend Deca"/>
                <a:sym typeface="Lexend Deca"/>
              </a:rPr>
              <a:t>Screenshot reader</a:t>
            </a:r>
            <a:endParaRPr sz="2400">
              <a:solidFill>
                <a:schemeClr val="lt1"/>
              </a:solidFill>
              <a:latin typeface="Lexend Deca"/>
              <a:ea typeface="Lexend Deca"/>
              <a:cs typeface="Lexend Deca"/>
              <a:sym typeface="Lexend Deca"/>
            </a:endParaRPr>
          </a:p>
        </p:txBody>
      </p:sp>
      <p:pic>
        <p:nvPicPr>
          <p:cNvPr id="1692" name="Google Shape;1692;p217" descr="Sample of a maths problem with a blue box reading the maths aloud"/>
          <p:cNvPicPr preferRelativeResize="0"/>
          <p:nvPr/>
        </p:nvPicPr>
        <p:blipFill>
          <a:blip r:embed="rId3">
            <a:alphaModFix/>
          </a:blip>
          <a:stretch>
            <a:fillRect/>
          </a:stretch>
        </p:blipFill>
        <p:spPr>
          <a:xfrm>
            <a:off x="4178225" y="1473120"/>
            <a:ext cx="2972700" cy="2372400"/>
          </a:xfrm>
          <a:prstGeom prst="roundRect">
            <a:avLst>
              <a:gd name="adj" fmla="val 16667"/>
            </a:avLst>
          </a:prstGeom>
          <a:noFill/>
          <a:ln w="19050" cap="flat" cmpd="sng">
            <a:solidFill>
              <a:srgbClr val="00649A"/>
            </a:solidFill>
            <a:prstDash val="solid"/>
            <a:round/>
            <a:headEnd type="none" w="sm" len="sm"/>
            <a:tailEnd type="none" w="sm" len="sm"/>
          </a:ln>
        </p:spPr>
      </p:pic>
      <p:pic>
        <p:nvPicPr>
          <p:cNvPr id="1690" name="Google Shape;1690;p217" descr="Image of a maths problem with a blue shaded box over the top reading aloud the maths using text to speech"/>
          <p:cNvPicPr preferRelativeResize="0"/>
          <p:nvPr/>
        </p:nvPicPr>
        <p:blipFill rotWithShape="1">
          <a:blip r:embed="rId4">
            <a:alphaModFix/>
          </a:blip>
          <a:srcRect r="13763"/>
          <a:stretch/>
        </p:blipFill>
        <p:spPr>
          <a:xfrm>
            <a:off x="6471950" y="2447125"/>
            <a:ext cx="2601600" cy="2190000"/>
          </a:xfrm>
          <a:prstGeom prst="roundRect">
            <a:avLst>
              <a:gd name="adj" fmla="val 10894"/>
            </a:avLst>
          </a:prstGeom>
          <a:noFill/>
          <a:ln w="19050" cap="flat" cmpd="sng">
            <a:solidFill>
              <a:schemeClr val="dk1"/>
            </a:solidFill>
            <a:prstDash val="solid"/>
            <a:round/>
            <a:headEnd type="none" w="sm" len="sm"/>
            <a:tailEnd type="none" w="sm" len="sm"/>
          </a:ln>
        </p:spPr>
      </p:pic>
      <p:sp>
        <p:nvSpPr>
          <p:cNvPr id="1691" name="Google Shape;1691;p217"/>
          <p:cNvSpPr txBox="1"/>
          <p:nvPr/>
        </p:nvSpPr>
        <p:spPr>
          <a:xfrm>
            <a:off x="4178225" y="4578150"/>
            <a:ext cx="450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rPr>
              <a:t>a squared plus b squared equals c squared</a:t>
            </a:r>
            <a:endParaRPr>
              <a:solidFill>
                <a:schemeClr val="lt1"/>
              </a:solidFill>
            </a:endParaRPr>
          </a:p>
        </p:txBody>
      </p:sp>
      <p:sp>
        <p:nvSpPr>
          <p:cNvPr id="1686" name="Google Shape;1686;p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696"/>
        <p:cNvGrpSpPr/>
        <p:nvPr/>
      </p:nvGrpSpPr>
      <p:grpSpPr>
        <a:xfrm>
          <a:off x="0" y="0"/>
          <a:ext cx="0" cy="0"/>
          <a:chOff x="0" y="0"/>
          <a:chExt cx="0" cy="0"/>
        </a:xfrm>
      </p:grpSpPr>
      <p:sp>
        <p:nvSpPr>
          <p:cNvPr id="1698" name="Google Shape;1698;p218"/>
          <p:cNvSpPr txBox="1">
            <a:spLocks noGrp="1"/>
          </p:cNvSpPr>
          <p:nvPr>
            <p:ph type="title" idx="4294967295"/>
          </p:nvPr>
        </p:nvSpPr>
        <p:spPr>
          <a:xfrm>
            <a:off x="365725" y="2085425"/>
            <a:ext cx="3201000" cy="1477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Vocabulary &amp; Notation</a:t>
            </a:r>
          </a:p>
        </p:txBody>
      </p:sp>
      <p:cxnSp>
        <p:nvCxnSpPr>
          <p:cNvPr id="1699" name="Google Shape;1699;p218">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chemeClr val="lt1"/>
            </a:solidFill>
            <a:prstDash val="solid"/>
            <a:round/>
            <a:headEnd type="none" w="med" len="med"/>
            <a:tailEnd type="none" w="med" len="med"/>
          </a:ln>
        </p:spPr>
      </p:cxnSp>
      <p:sp>
        <p:nvSpPr>
          <p:cNvPr id="1700" name="Google Shape;1700;p218"/>
          <p:cNvSpPr txBox="1"/>
          <p:nvPr/>
        </p:nvSpPr>
        <p:spPr>
          <a:xfrm>
            <a:off x="4262050" y="919025"/>
            <a:ext cx="367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Lexend Deca"/>
                <a:ea typeface="Lexend Deca"/>
                <a:cs typeface="Lexend Deca"/>
                <a:sym typeface="Lexend Deca"/>
              </a:rPr>
              <a:t>Prediction</a:t>
            </a:r>
            <a:endParaRPr sz="2400">
              <a:solidFill>
                <a:schemeClr val="lt1"/>
              </a:solidFill>
              <a:latin typeface="Lexend Deca"/>
              <a:ea typeface="Lexend Deca"/>
              <a:cs typeface="Lexend Deca"/>
              <a:sym typeface="Lexend Deca"/>
            </a:endParaRPr>
          </a:p>
        </p:txBody>
      </p:sp>
      <p:pic>
        <p:nvPicPr>
          <p:cNvPr id="1703" name="Google Shape;1703;p218" descr="Equatio prediction tool"/>
          <p:cNvPicPr preferRelativeResize="0"/>
          <p:nvPr/>
        </p:nvPicPr>
        <p:blipFill rotWithShape="1">
          <a:blip r:embed="rId3">
            <a:alphaModFix/>
          </a:blip>
          <a:srcRect b="36342"/>
          <a:stretch/>
        </p:blipFill>
        <p:spPr>
          <a:xfrm>
            <a:off x="4276213" y="1531049"/>
            <a:ext cx="2153700" cy="2081400"/>
          </a:xfrm>
          <a:prstGeom prst="roundRect">
            <a:avLst>
              <a:gd name="adj" fmla="val 16667"/>
            </a:avLst>
          </a:prstGeom>
          <a:noFill/>
          <a:ln>
            <a:noFill/>
          </a:ln>
        </p:spPr>
      </p:pic>
      <p:pic>
        <p:nvPicPr>
          <p:cNvPr id="1701" name="Google Shape;1701;p218" descr="Equatio prediction tool"/>
          <p:cNvPicPr preferRelativeResize="0"/>
          <p:nvPr/>
        </p:nvPicPr>
        <p:blipFill rotWithShape="1">
          <a:blip r:embed="rId4">
            <a:alphaModFix/>
          </a:blip>
          <a:srcRect l="2133"/>
          <a:stretch/>
        </p:blipFill>
        <p:spPr>
          <a:xfrm>
            <a:off x="6869750" y="1579500"/>
            <a:ext cx="2188800" cy="2730300"/>
          </a:xfrm>
          <a:prstGeom prst="roundRect">
            <a:avLst>
              <a:gd name="adj" fmla="val 16667"/>
            </a:avLst>
          </a:prstGeom>
          <a:noFill/>
          <a:ln>
            <a:noFill/>
          </a:ln>
        </p:spPr>
      </p:pic>
      <p:pic>
        <p:nvPicPr>
          <p:cNvPr id="1702" name="Google Shape;1702;p218" descr="Equatio prediction tool"/>
          <p:cNvPicPr preferRelativeResize="0"/>
          <p:nvPr/>
        </p:nvPicPr>
        <p:blipFill rotWithShape="1">
          <a:blip r:embed="rId5">
            <a:alphaModFix/>
          </a:blip>
          <a:srcRect l="2248" b="42199"/>
          <a:stretch/>
        </p:blipFill>
        <p:spPr>
          <a:xfrm>
            <a:off x="4750600" y="3815675"/>
            <a:ext cx="1956000" cy="1203000"/>
          </a:xfrm>
          <a:prstGeom prst="roundRect">
            <a:avLst>
              <a:gd name="adj" fmla="val 16667"/>
            </a:avLst>
          </a:prstGeom>
          <a:noFill/>
          <a:ln>
            <a:noFill/>
          </a:ln>
        </p:spPr>
      </p:pic>
      <p:sp>
        <p:nvSpPr>
          <p:cNvPr id="1697" name="Google Shape;1697;p2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707"/>
        <p:cNvGrpSpPr/>
        <p:nvPr/>
      </p:nvGrpSpPr>
      <p:grpSpPr>
        <a:xfrm>
          <a:off x="0" y="0"/>
          <a:ext cx="0" cy="0"/>
          <a:chOff x="0" y="0"/>
          <a:chExt cx="0" cy="0"/>
        </a:xfrm>
      </p:grpSpPr>
      <p:sp>
        <p:nvSpPr>
          <p:cNvPr id="1709" name="Google Shape;1709;p219"/>
          <p:cNvSpPr txBox="1">
            <a:spLocks noGrp="1"/>
          </p:cNvSpPr>
          <p:nvPr>
            <p:ph type="title" idx="4294967295"/>
          </p:nvPr>
        </p:nvSpPr>
        <p:spPr>
          <a:xfrm>
            <a:off x="365725" y="2085425"/>
            <a:ext cx="37116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Expression</a:t>
            </a:r>
          </a:p>
        </p:txBody>
      </p:sp>
      <p:cxnSp>
        <p:nvCxnSpPr>
          <p:cNvPr id="1710" name="Google Shape;1710;p219">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chemeClr val="lt1"/>
            </a:solidFill>
            <a:prstDash val="solid"/>
            <a:round/>
            <a:headEnd type="none" w="med" len="med"/>
            <a:tailEnd type="none" w="med" len="med"/>
          </a:ln>
        </p:spPr>
      </p:cxnSp>
      <p:sp>
        <p:nvSpPr>
          <p:cNvPr id="1711" name="Google Shape;1711;p219"/>
          <p:cNvSpPr txBox="1"/>
          <p:nvPr/>
        </p:nvSpPr>
        <p:spPr>
          <a:xfrm>
            <a:off x="4262050" y="919025"/>
            <a:ext cx="367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Lexend Deca"/>
                <a:ea typeface="Lexend Deca"/>
                <a:cs typeface="Lexend Deca"/>
                <a:sym typeface="Lexend Deca"/>
              </a:rPr>
              <a:t>Voice</a:t>
            </a:r>
            <a:endParaRPr sz="2400">
              <a:solidFill>
                <a:schemeClr val="lt1"/>
              </a:solidFill>
              <a:latin typeface="Lexend Deca"/>
              <a:ea typeface="Lexend Deca"/>
              <a:cs typeface="Lexend Deca"/>
              <a:sym typeface="Lexend Deca"/>
            </a:endParaRPr>
          </a:p>
        </p:txBody>
      </p:sp>
      <p:pic>
        <p:nvPicPr>
          <p:cNvPr id="1712" name="Google Shape;1712;p219" descr="Screenshot of the Speech to text in equatio"/>
          <p:cNvPicPr preferRelativeResize="0"/>
          <p:nvPr/>
        </p:nvPicPr>
        <p:blipFill rotWithShape="1">
          <a:blip r:embed="rId3">
            <a:alphaModFix/>
          </a:blip>
          <a:srcRect t="2989" b="1818"/>
          <a:stretch/>
        </p:blipFill>
        <p:spPr>
          <a:xfrm>
            <a:off x="4343725" y="1806450"/>
            <a:ext cx="4571700" cy="2157900"/>
          </a:xfrm>
          <a:prstGeom prst="roundRect">
            <a:avLst>
              <a:gd name="adj" fmla="val 11285"/>
            </a:avLst>
          </a:prstGeom>
          <a:noFill/>
          <a:ln>
            <a:noFill/>
          </a:ln>
        </p:spPr>
      </p:pic>
      <p:sp>
        <p:nvSpPr>
          <p:cNvPr id="1708" name="Google Shape;1708;p2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716"/>
        <p:cNvGrpSpPr/>
        <p:nvPr/>
      </p:nvGrpSpPr>
      <p:grpSpPr>
        <a:xfrm>
          <a:off x="0" y="0"/>
          <a:ext cx="0" cy="0"/>
          <a:chOff x="0" y="0"/>
          <a:chExt cx="0" cy="0"/>
        </a:xfrm>
      </p:grpSpPr>
      <p:sp>
        <p:nvSpPr>
          <p:cNvPr id="1718" name="Google Shape;1718;p220"/>
          <p:cNvSpPr txBox="1">
            <a:spLocks noGrp="1"/>
          </p:cNvSpPr>
          <p:nvPr>
            <p:ph type="title" idx="4294967295"/>
          </p:nvPr>
        </p:nvSpPr>
        <p:spPr>
          <a:xfrm>
            <a:off x="365725" y="2085425"/>
            <a:ext cx="37116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Expression</a:t>
            </a:r>
          </a:p>
        </p:txBody>
      </p:sp>
      <p:cxnSp>
        <p:nvCxnSpPr>
          <p:cNvPr id="1719" name="Google Shape;1719;p220">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chemeClr val="lt1"/>
            </a:solidFill>
            <a:prstDash val="solid"/>
            <a:round/>
            <a:headEnd type="none" w="med" len="med"/>
            <a:tailEnd type="none" w="med" len="med"/>
          </a:ln>
        </p:spPr>
      </p:cxnSp>
      <p:sp>
        <p:nvSpPr>
          <p:cNvPr id="1720" name="Google Shape;1720;p220"/>
          <p:cNvSpPr txBox="1"/>
          <p:nvPr/>
        </p:nvSpPr>
        <p:spPr>
          <a:xfrm>
            <a:off x="4262050" y="919025"/>
            <a:ext cx="367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Lexend Deca"/>
                <a:ea typeface="Lexend Deca"/>
                <a:cs typeface="Lexend Deca"/>
                <a:sym typeface="Lexend Deca"/>
              </a:rPr>
              <a:t>Handwriting</a:t>
            </a:r>
            <a:endParaRPr sz="2400">
              <a:solidFill>
                <a:schemeClr val="lt1"/>
              </a:solidFill>
              <a:latin typeface="Lexend Deca"/>
              <a:ea typeface="Lexend Deca"/>
              <a:cs typeface="Lexend Deca"/>
              <a:sym typeface="Lexend Deca"/>
            </a:endParaRPr>
          </a:p>
        </p:txBody>
      </p:sp>
      <p:pic>
        <p:nvPicPr>
          <p:cNvPr id="1721" name="Google Shape;1721;p220" descr="A screenshot of the handwriting input in Equatio"/>
          <p:cNvPicPr preferRelativeResize="0"/>
          <p:nvPr/>
        </p:nvPicPr>
        <p:blipFill rotWithShape="1">
          <a:blip r:embed="rId3">
            <a:alphaModFix/>
          </a:blip>
          <a:srcRect r="20546"/>
          <a:stretch/>
        </p:blipFill>
        <p:spPr>
          <a:xfrm>
            <a:off x="4077325" y="2085425"/>
            <a:ext cx="4901400" cy="1622100"/>
          </a:xfrm>
          <a:prstGeom prst="roundRect">
            <a:avLst>
              <a:gd name="adj" fmla="val 16667"/>
            </a:avLst>
          </a:prstGeom>
          <a:noFill/>
          <a:ln>
            <a:noFill/>
          </a:ln>
        </p:spPr>
      </p:pic>
      <p:sp>
        <p:nvSpPr>
          <p:cNvPr id="1717" name="Google Shape;1717;p2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725"/>
        <p:cNvGrpSpPr/>
        <p:nvPr/>
      </p:nvGrpSpPr>
      <p:grpSpPr>
        <a:xfrm>
          <a:off x="0" y="0"/>
          <a:ext cx="0" cy="0"/>
          <a:chOff x="0" y="0"/>
          <a:chExt cx="0" cy="0"/>
        </a:xfrm>
      </p:grpSpPr>
      <p:sp>
        <p:nvSpPr>
          <p:cNvPr id="1727" name="Google Shape;1727;p221"/>
          <p:cNvSpPr txBox="1">
            <a:spLocks noGrp="1"/>
          </p:cNvSpPr>
          <p:nvPr>
            <p:ph type="title" idx="4294967295"/>
          </p:nvPr>
        </p:nvSpPr>
        <p:spPr>
          <a:xfrm>
            <a:off x="365725" y="2085425"/>
            <a:ext cx="3711600" cy="75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700" b="1" i="0" u="none" strike="noStrike" kern="0" cap="none" spc="0" normalizeH="0" baseline="0" noProof="0" dirty="0">
                <a:ln>
                  <a:noFill/>
                </a:ln>
                <a:solidFill>
                  <a:schemeClr val="lt1"/>
                </a:solidFill>
                <a:effectLst/>
                <a:uLnTx/>
                <a:uFillTx/>
                <a:latin typeface="Plus Jakarta Sans"/>
                <a:ea typeface="Plus Jakarta Sans"/>
                <a:cs typeface="Plus Jakarta Sans"/>
                <a:sym typeface="Plus Jakarta Sans"/>
              </a:rPr>
              <a:t>Tools</a:t>
            </a:r>
          </a:p>
        </p:txBody>
      </p:sp>
      <p:cxnSp>
        <p:nvCxnSpPr>
          <p:cNvPr id="1728" name="Google Shape;1728;p221">
            <a:extLst>
              <a:ext uri="{C183D7F6-B498-43B3-948B-1728B52AA6E4}">
                <adec:decorative xmlns:adec="http://schemas.microsoft.com/office/drawing/2017/decorative" val="1"/>
              </a:ext>
            </a:extLst>
          </p:cNvPr>
          <p:cNvCxnSpPr/>
          <p:nvPr/>
        </p:nvCxnSpPr>
        <p:spPr>
          <a:xfrm>
            <a:off x="3828450" y="762575"/>
            <a:ext cx="46800" cy="3929700"/>
          </a:xfrm>
          <a:prstGeom prst="straightConnector1">
            <a:avLst/>
          </a:prstGeom>
          <a:noFill/>
          <a:ln w="28575" cap="flat" cmpd="sng">
            <a:solidFill>
              <a:schemeClr val="lt1"/>
            </a:solidFill>
            <a:prstDash val="solid"/>
            <a:round/>
            <a:headEnd type="none" w="med" len="med"/>
            <a:tailEnd type="none" w="med" len="med"/>
          </a:ln>
        </p:spPr>
      </p:cxnSp>
      <p:pic>
        <p:nvPicPr>
          <p:cNvPr id="1729" name="Google Shape;1729;p221" descr="Digital Scientific calculator"/>
          <p:cNvPicPr preferRelativeResize="0"/>
          <p:nvPr/>
        </p:nvPicPr>
        <p:blipFill>
          <a:blip r:embed="rId3">
            <a:alphaModFix/>
          </a:blip>
          <a:stretch>
            <a:fillRect/>
          </a:stretch>
        </p:blipFill>
        <p:spPr>
          <a:xfrm>
            <a:off x="4348825" y="1931400"/>
            <a:ext cx="4761900" cy="3174600"/>
          </a:xfrm>
          <a:prstGeom prst="roundRect">
            <a:avLst>
              <a:gd name="adj" fmla="val 16667"/>
            </a:avLst>
          </a:prstGeom>
          <a:noFill/>
          <a:ln>
            <a:noFill/>
          </a:ln>
        </p:spPr>
      </p:pic>
      <p:pic>
        <p:nvPicPr>
          <p:cNvPr id="1730" name="Google Shape;1730;p221" descr="Equatio Molecular viewer showing the compound caffeine"/>
          <p:cNvPicPr preferRelativeResize="0"/>
          <p:nvPr/>
        </p:nvPicPr>
        <p:blipFill>
          <a:blip r:embed="rId4">
            <a:alphaModFix/>
          </a:blip>
          <a:stretch>
            <a:fillRect/>
          </a:stretch>
        </p:blipFill>
        <p:spPr>
          <a:xfrm>
            <a:off x="4077325" y="911775"/>
            <a:ext cx="3435300" cy="2286600"/>
          </a:xfrm>
          <a:prstGeom prst="roundRect">
            <a:avLst>
              <a:gd name="adj" fmla="val 16667"/>
            </a:avLst>
          </a:prstGeom>
          <a:noFill/>
          <a:ln>
            <a:noFill/>
          </a:ln>
        </p:spPr>
      </p:pic>
      <p:sp>
        <p:nvSpPr>
          <p:cNvPr id="1726" name="Google Shape;1726;p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4"/>
        <p:cNvGrpSpPr/>
        <p:nvPr/>
      </p:nvGrpSpPr>
      <p:grpSpPr>
        <a:xfrm>
          <a:off x="0" y="0"/>
          <a:ext cx="0" cy="0"/>
          <a:chOff x="0" y="0"/>
          <a:chExt cx="0" cy="0"/>
        </a:xfrm>
      </p:grpSpPr>
      <p:sp>
        <p:nvSpPr>
          <p:cNvPr id="2" name="Title 1">
            <a:extLst>
              <a:ext uri="{FF2B5EF4-FFF2-40B4-BE49-F238E27FC236}">
                <a16:creationId xmlns:a16="http://schemas.microsoft.com/office/drawing/2014/main" id="{04BDA5A7-6889-77B5-3E99-23943DAC0362}"/>
              </a:ext>
            </a:extLst>
          </p:cNvPr>
          <p:cNvSpPr>
            <a:spLocks noGrp="1"/>
          </p:cNvSpPr>
          <p:nvPr>
            <p:ph type="title"/>
          </p:nvPr>
        </p:nvSpPr>
        <p:spPr>
          <a:xfrm>
            <a:off x="672800" y="-572700"/>
            <a:ext cx="8520600" cy="572700"/>
          </a:xfrm>
        </p:spPr>
        <p:txBody>
          <a:bodyPr spcFirstLastPara="1" wrap="square" lIns="91425" tIns="91425" rIns="91425" bIns="91425" anchor="b" anchorCtr="0">
            <a:normAutofit fontScale="90000"/>
          </a:bodyPr>
          <a:lstStyle/>
          <a:p>
            <a:r>
              <a:rPr lang="en-AU" dirty="0"/>
              <a:t>Access to MATHS learning </a:t>
            </a:r>
          </a:p>
        </p:txBody>
      </p:sp>
      <p:sp>
        <p:nvSpPr>
          <p:cNvPr id="1735" name="Google Shape;1735;p222">
            <a:extLst>
              <a:ext uri="{C183D7F6-B498-43B3-948B-1728B52AA6E4}">
                <adec:decorative xmlns:adec="http://schemas.microsoft.com/office/drawing/2017/decorative" val="1"/>
              </a:ext>
            </a:extLst>
          </p:cNvPr>
          <p:cNvSpPr/>
          <p:nvPr/>
        </p:nvSpPr>
        <p:spPr>
          <a:xfrm>
            <a:off x="-54450" y="3695675"/>
            <a:ext cx="9252900" cy="788100"/>
          </a:xfrm>
          <a:prstGeom prst="rect">
            <a:avLst/>
          </a:prstGeom>
          <a:solidFill>
            <a:srgbClr val="66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1736" name="Google Shape;1736;p222"/>
          <p:cNvSpPr txBox="1"/>
          <p:nvPr/>
        </p:nvSpPr>
        <p:spPr>
          <a:xfrm>
            <a:off x="0" y="3819431"/>
            <a:ext cx="9144000" cy="69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rgbClr val="FFFFFF"/>
                </a:solidFill>
                <a:latin typeface="Varela Round"/>
                <a:ea typeface="Varela Round"/>
                <a:cs typeface="Varela Round"/>
                <a:sym typeface="Varela Round"/>
              </a:rPr>
              <a:t>For many students access to MATHS learning looks like this.</a:t>
            </a:r>
            <a:endParaRPr sz="2400" dirty="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dirty="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2400" dirty="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2400" dirty="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dirty="0">
              <a:solidFill>
                <a:srgbClr val="FFFFFF"/>
              </a:solidFill>
              <a:latin typeface="Varela Round"/>
              <a:ea typeface="Varela Round"/>
              <a:cs typeface="Varela Round"/>
              <a:sym typeface="Varela Roun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0"/>
        <p:cNvGrpSpPr/>
        <p:nvPr/>
      </p:nvGrpSpPr>
      <p:grpSpPr>
        <a:xfrm>
          <a:off x="0" y="0"/>
          <a:ext cx="0" cy="0"/>
          <a:chOff x="0" y="0"/>
          <a:chExt cx="0" cy="0"/>
        </a:xfrm>
      </p:grpSpPr>
      <p:sp>
        <p:nvSpPr>
          <p:cNvPr id="2" name="Title 1">
            <a:extLst>
              <a:ext uri="{FF2B5EF4-FFF2-40B4-BE49-F238E27FC236}">
                <a16:creationId xmlns:a16="http://schemas.microsoft.com/office/drawing/2014/main" id="{DFF88180-9A49-6604-1504-263A8FA9FE14}"/>
              </a:ext>
            </a:extLst>
          </p:cNvPr>
          <p:cNvSpPr>
            <a:spLocks noGrp="1"/>
          </p:cNvSpPr>
          <p:nvPr>
            <p:ph type="title"/>
          </p:nvPr>
        </p:nvSpPr>
        <p:spPr>
          <a:xfrm>
            <a:off x="672800" y="-572700"/>
            <a:ext cx="8520600" cy="572700"/>
          </a:xfrm>
        </p:spPr>
        <p:txBody>
          <a:bodyPr spcFirstLastPara="1" wrap="square" lIns="91425" tIns="91425" rIns="91425" bIns="91425" anchor="b" anchorCtr="0">
            <a:normAutofit fontScale="90000"/>
          </a:bodyPr>
          <a:lstStyle/>
          <a:p>
            <a:r>
              <a:rPr lang="en-AU" dirty="0"/>
              <a:t>Scaffolding</a:t>
            </a:r>
          </a:p>
        </p:txBody>
      </p:sp>
      <p:sp>
        <p:nvSpPr>
          <p:cNvPr id="1741" name="Google Shape;1741;p223">
            <a:extLst>
              <a:ext uri="{C183D7F6-B498-43B3-948B-1728B52AA6E4}">
                <adec:decorative xmlns:adec="http://schemas.microsoft.com/office/drawing/2017/decorative" val="1"/>
              </a:ext>
            </a:extLst>
          </p:cNvPr>
          <p:cNvSpPr/>
          <p:nvPr/>
        </p:nvSpPr>
        <p:spPr>
          <a:xfrm>
            <a:off x="-54450" y="1052952"/>
            <a:ext cx="9252900" cy="701100"/>
          </a:xfrm>
          <a:prstGeom prst="rect">
            <a:avLst/>
          </a:prstGeom>
          <a:solidFill>
            <a:srgbClr val="66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5"/>
              </a:solidFill>
            </a:endParaRPr>
          </a:p>
        </p:txBody>
      </p:sp>
      <p:sp>
        <p:nvSpPr>
          <p:cNvPr id="1742" name="Google Shape;1742;p223"/>
          <p:cNvSpPr txBox="1"/>
          <p:nvPr/>
        </p:nvSpPr>
        <p:spPr>
          <a:xfrm>
            <a:off x="0" y="1131694"/>
            <a:ext cx="9144000" cy="5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600">
                <a:solidFill>
                  <a:srgbClr val="FFFFFF"/>
                </a:solidFill>
                <a:latin typeface="Varela Round"/>
                <a:ea typeface="Varela Round"/>
                <a:cs typeface="Varela Round"/>
                <a:sym typeface="Varela Round"/>
              </a:rPr>
              <a:t>they should experience something that is more like this.</a:t>
            </a:r>
            <a:endParaRPr sz="26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6"/>
        <p:cNvGrpSpPr/>
        <p:nvPr/>
      </p:nvGrpSpPr>
      <p:grpSpPr>
        <a:xfrm>
          <a:off x="0" y="0"/>
          <a:ext cx="0" cy="0"/>
          <a:chOff x="0" y="0"/>
          <a:chExt cx="0" cy="0"/>
        </a:xfrm>
      </p:grpSpPr>
      <p:sp>
        <p:nvSpPr>
          <p:cNvPr id="1751" name="Google Shape;1751;p224">
            <a:extLst>
              <a:ext uri="{C183D7F6-B498-43B3-948B-1728B52AA6E4}">
                <adec:decorative xmlns:adec="http://schemas.microsoft.com/office/drawing/2017/decorative" val="1"/>
              </a:ext>
            </a:extLst>
          </p:cNvPr>
          <p:cNvSpPr/>
          <p:nvPr/>
        </p:nvSpPr>
        <p:spPr>
          <a:xfrm>
            <a:off x="345200" y="634000"/>
            <a:ext cx="2657400" cy="2939100"/>
          </a:xfrm>
          <a:prstGeom prst="flowChartAlternateProcess">
            <a:avLst/>
          </a:prstGeom>
          <a:solidFill>
            <a:srgbClr val="0043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224"/>
          <p:cNvSpPr txBox="1"/>
          <p:nvPr/>
        </p:nvSpPr>
        <p:spPr>
          <a:xfrm>
            <a:off x="590312" y="1013606"/>
            <a:ext cx="2167200" cy="2179800"/>
          </a:xfrm>
          <a:prstGeom prst="rect">
            <a:avLst/>
          </a:prstGeom>
          <a:solidFill>
            <a:srgbClr val="FFFFFF"/>
          </a:solidFill>
          <a:ln w="76200" cap="rnd" cmpd="sng">
            <a:solidFill>
              <a:srgbClr val="FFFFFF"/>
            </a:solidFill>
            <a:prstDash val="solid"/>
            <a:round/>
            <a:headEnd type="none" w="sm" len="sm"/>
            <a:tailEnd type="none" w="sm" len="sm"/>
          </a:ln>
          <a:effectLst>
            <a:outerShdw blurRad="1000125" dist="19050" dir="5400000" algn="bl" rotWithShape="0">
              <a:srgbClr val="FFFFFF">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437E"/>
                </a:solidFill>
                <a:latin typeface="Varela Round"/>
                <a:ea typeface="Varela Round"/>
                <a:cs typeface="Varela Round"/>
                <a:sym typeface="Varela Round"/>
              </a:rPr>
              <a:t>Multiple Means of </a:t>
            </a:r>
            <a:r>
              <a:rPr lang="en-GB" sz="2300" b="0" i="0" u="none" strike="noStrike" cap="none">
                <a:solidFill>
                  <a:srgbClr val="00437E"/>
                </a:solidFill>
                <a:latin typeface="Varela Round"/>
                <a:ea typeface="Varela Round"/>
                <a:cs typeface="Varela Round"/>
                <a:sym typeface="Varela Round"/>
              </a:rPr>
              <a:t>Engagement</a:t>
            </a:r>
            <a:endParaRPr sz="2300" b="0" i="0" u="none" strike="noStrike" cap="none">
              <a:solidFill>
                <a:srgbClr val="00437E"/>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Provide options for: </a:t>
            </a:r>
            <a:endParaRPr sz="1400" b="1" i="0" u="none" strike="noStrike" cap="none">
              <a:solidFill>
                <a:srgbClr val="666A70"/>
              </a:solidFill>
              <a:latin typeface="Varela Round"/>
              <a:ea typeface="Varela Round"/>
              <a:cs typeface="Varela Round"/>
              <a:sym typeface="Varela Round"/>
            </a:endParaRPr>
          </a:p>
          <a:p>
            <a:pPr marL="457200" marR="0" lvl="0" indent="0" algn="l" rtl="0">
              <a:lnSpc>
                <a:spcPct val="100000"/>
              </a:lnSpc>
              <a:spcBef>
                <a:spcPts val="100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engaging with content and learning in different ways</a:t>
            </a:r>
            <a:endParaRPr sz="1400" b="1" i="0" u="none" strike="noStrike" cap="none">
              <a:solidFill>
                <a:srgbClr val="666A70"/>
              </a:solidFill>
              <a:latin typeface="Varela Round"/>
              <a:ea typeface="Varela Round"/>
              <a:cs typeface="Varela Round"/>
              <a:sym typeface="Varela Round"/>
            </a:endParaRPr>
          </a:p>
          <a:p>
            <a:pPr marL="457200" marR="0" lvl="0" indent="0" algn="l" rtl="0">
              <a:lnSpc>
                <a:spcPct val="100000"/>
              </a:lnSpc>
              <a:spcBef>
                <a:spcPts val="1000"/>
              </a:spcBef>
              <a:spcAft>
                <a:spcPts val="1000"/>
              </a:spcAft>
              <a:buClr>
                <a:srgbClr val="000000"/>
              </a:buClr>
              <a:buSzPts val="1400"/>
              <a:buFont typeface="Arial"/>
              <a:buNone/>
            </a:pPr>
            <a:endParaRPr sz="1400" b="0" i="0" u="none" strike="noStrike" cap="none">
              <a:solidFill>
                <a:srgbClr val="000000"/>
              </a:solidFill>
              <a:latin typeface="Varela Round"/>
              <a:ea typeface="Varela Round"/>
              <a:cs typeface="Varela Round"/>
              <a:sym typeface="Varela Round"/>
            </a:endParaRPr>
          </a:p>
        </p:txBody>
      </p:sp>
      <p:sp>
        <p:nvSpPr>
          <p:cNvPr id="1748" name="Google Shape;1748;p224">
            <a:extLst>
              <a:ext uri="{C183D7F6-B498-43B3-948B-1728B52AA6E4}">
                <adec:decorative xmlns:adec="http://schemas.microsoft.com/office/drawing/2017/decorative" val="1"/>
              </a:ext>
            </a:extLst>
          </p:cNvPr>
          <p:cNvSpPr/>
          <p:nvPr/>
        </p:nvSpPr>
        <p:spPr>
          <a:xfrm>
            <a:off x="3184313" y="633950"/>
            <a:ext cx="2657400" cy="2939100"/>
          </a:xfrm>
          <a:prstGeom prst="flowChartAlternateProcess">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224"/>
          <p:cNvSpPr txBox="1"/>
          <p:nvPr/>
        </p:nvSpPr>
        <p:spPr>
          <a:xfrm>
            <a:off x="3393788" y="1013631"/>
            <a:ext cx="2238600" cy="2179800"/>
          </a:xfrm>
          <a:prstGeom prst="rect">
            <a:avLst/>
          </a:prstGeom>
          <a:solidFill>
            <a:srgbClr val="FFFFFF"/>
          </a:solidFill>
          <a:ln w="76200" cap="flat" cmpd="sng">
            <a:solidFill>
              <a:srgbClr val="FFFFFF"/>
            </a:solidFill>
            <a:prstDash val="solid"/>
            <a:round/>
            <a:headEnd type="none" w="sm" len="sm"/>
            <a:tailEnd type="none" w="sm" len="sm"/>
          </a:ln>
          <a:effectLst>
            <a:outerShdw blurRad="1000125" dist="19050" dir="5400000" algn="bl" rotWithShape="0">
              <a:srgbClr val="FFFFFF">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660000"/>
                </a:solidFill>
                <a:latin typeface="Varela Round"/>
                <a:ea typeface="Varela Round"/>
                <a:cs typeface="Varela Round"/>
                <a:sym typeface="Varela Round"/>
              </a:rPr>
              <a:t>Multiple Means of </a:t>
            </a:r>
            <a:r>
              <a:rPr lang="en-GB" sz="2200" b="0" i="0" u="none" strike="noStrike" cap="none">
                <a:solidFill>
                  <a:srgbClr val="660000"/>
                </a:solidFill>
                <a:latin typeface="Varela Round"/>
                <a:ea typeface="Varela Round"/>
                <a:cs typeface="Varela Round"/>
                <a:sym typeface="Varela Round"/>
              </a:rPr>
              <a:t>Representation</a:t>
            </a:r>
            <a:endParaRPr sz="2200" b="0" i="0" u="none" strike="noStrike" cap="none">
              <a:solidFill>
                <a:srgbClr val="6600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Provide options for: </a:t>
            </a:r>
            <a:endParaRPr sz="1400" b="1" i="0" u="none" strike="noStrike" cap="none">
              <a:solidFill>
                <a:srgbClr val="666A70"/>
              </a:solidFill>
              <a:latin typeface="Varela Round"/>
              <a:ea typeface="Varela Round"/>
              <a:cs typeface="Varela Round"/>
              <a:sym typeface="Varela Round"/>
            </a:endParaRPr>
          </a:p>
          <a:p>
            <a:pPr marL="457200" marR="0" lvl="0" indent="0" algn="l" rtl="0">
              <a:lnSpc>
                <a:spcPct val="100000"/>
              </a:lnSpc>
              <a:spcBef>
                <a:spcPts val="100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transforming information into useable information</a:t>
            </a:r>
            <a:endParaRPr sz="1400" b="1" i="0" u="none" strike="noStrike" cap="none">
              <a:solidFill>
                <a:srgbClr val="0097A7"/>
              </a:solidFill>
              <a:latin typeface="Varela Round"/>
              <a:ea typeface="Varela Round"/>
              <a:cs typeface="Varela Round"/>
              <a:sym typeface="Varela Round"/>
            </a:endParaRPr>
          </a:p>
          <a:p>
            <a:pPr marL="457200" marR="0" lvl="0" indent="0" algn="l" rtl="0">
              <a:lnSpc>
                <a:spcPct val="100000"/>
              </a:lnSpc>
              <a:spcBef>
                <a:spcPts val="1000"/>
              </a:spcBef>
              <a:spcAft>
                <a:spcPts val="1000"/>
              </a:spcAft>
              <a:buClr>
                <a:srgbClr val="000000"/>
              </a:buClr>
              <a:buSzPts val="1400"/>
              <a:buFont typeface="Arial"/>
              <a:buNone/>
            </a:pPr>
            <a:endParaRPr sz="1400" b="0" i="0" u="none" strike="noStrike" cap="none">
              <a:solidFill>
                <a:srgbClr val="000000"/>
              </a:solidFill>
              <a:latin typeface="Varela Round"/>
              <a:ea typeface="Varela Round"/>
              <a:cs typeface="Varela Round"/>
              <a:sym typeface="Varela Round"/>
            </a:endParaRPr>
          </a:p>
        </p:txBody>
      </p:sp>
      <p:sp>
        <p:nvSpPr>
          <p:cNvPr id="1747" name="Google Shape;1747;p224">
            <a:extLst>
              <a:ext uri="{C183D7F6-B498-43B3-948B-1728B52AA6E4}">
                <adec:decorative xmlns:adec="http://schemas.microsoft.com/office/drawing/2017/decorative" val="1"/>
              </a:ext>
            </a:extLst>
          </p:cNvPr>
          <p:cNvSpPr/>
          <p:nvPr/>
        </p:nvSpPr>
        <p:spPr>
          <a:xfrm>
            <a:off x="6023438" y="633950"/>
            <a:ext cx="2657400" cy="2939100"/>
          </a:xfrm>
          <a:prstGeom prst="flowChartAlternateProcess">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224"/>
          <p:cNvSpPr txBox="1"/>
          <p:nvPr/>
        </p:nvSpPr>
        <p:spPr>
          <a:xfrm>
            <a:off x="6210525" y="1013631"/>
            <a:ext cx="2283300" cy="2179800"/>
          </a:xfrm>
          <a:prstGeom prst="rect">
            <a:avLst/>
          </a:prstGeom>
          <a:solidFill>
            <a:srgbClr val="FFFFFF"/>
          </a:solidFill>
          <a:ln w="76200" cap="flat" cmpd="sng">
            <a:solidFill>
              <a:srgbClr val="FFFFFF"/>
            </a:solidFill>
            <a:prstDash val="solid"/>
            <a:round/>
            <a:headEnd type="none" w="sm" len="sm"/>
            <a:tailEnd type="none" w="sm" len="sm"/>
          </a:ln>
          <a:effectLst>
            <a:outerShdw blurRad="1014413" dist="19050" dir="5400000" algn="bl" rotWithShape="0">
              <a:srgbClr val="FFFFFF">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274E13"/>
                </a:solidFill>
                <a:latin typeface="Varela Round"/>
                <a:ea typeface="Varela Round"/>
                <a:cs typeface="Varela Round"/>
                <a:sym typeface="Varela Round"/>
              </a:rPr>
              <a:t>Multiple Means of </a:t>
            </a:r>
            <a:r>
              <a:rPr lang="en-GB" sz="2200" b="0" i="0" u="none" strike="noStrike" cap="none">
                <a:solidFill>
                  <a:srgbClr val="274E13"/>
                </a:solidFill>
                <a:latin typeface="Varela Round"/>
                <a:ea typeface="Varela Round"/>
                <a:cs typeface="Varela Round"/>
                <a:sym typeface="Varela Round"/>
              </a:rPr>
              <a:t>Expression</a:t>
            </a:r>
            <a:endParaRPr sz="2200" b="0" i="0" u="none" strike="noStrike" cap="none">
              <a:solidFill>
                <a:srgbClr val="274E13"/>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Provide options for: </a:t>
            </a:r>
            <a:endParaRPr sz="1400" b="1" i="0" u="none" strike="noStrike" cap="none">
              <a:solidFill>
                <a:srgbClr val="666A70"/>
              </a:solidFill>
              <a:latin typeface="Varela Round"/>
              <a:ea typeface="Varela Round"/>
              <a:cs typeface="Varela Round"/>
              <a:sym typeface="Varela Round"/>
            </a:endParaRPr>
          </a:p>
          <a:p>
            <a:pPr marL="457200" marR="0" lvl="0" indent="0" algn="l" rtl="0">
              <a:lnSpc>
                <a:spcPct val="100000"/>
              </a:lnSpc>
              <a:spcBef>
                <a:spcPts val="1000"/>
              </a:spcBef>
              <a:spcAft>
                <a:spcPts val="0"/>
              </a:spcAft>
              <a:buClr>
                <a:srgbClr val="000000"/>
              </a:buClr>
              <a:buSzPts val="1400"/>
              <a:buFont typeface="Arial"/>
              <a:buNone/>
            </a:pPr>
            <a:r>
              <a:rPr lang="en-GB" sz="1400" b="1" i="0" u="none" strike="noStrike" cap="none">
                <a:solidFill>
                  <a:srgbClr val="666A70"/>
                </a:solidFill>
                <a:latin typeface="Varela Round"/>
                <a:ea typeface="Varela Round"/>
                <a:cs typeface="Varela Round"/>
                <a:sym typeface="Varela Round"/>
              </a:rPr>
              <a:t>action, expression and demonstrating understanding </a:t>
            </a:r>
            <a:endParaRPr sz="1400" b="1" i="0" u="none" strike="noStrike" cap="none">
              <a:solidFill>
                <a:srgbClr val="666A70"/>
              </a:solidFill>
              <a:latin typeface="Varela Round"/>
              <a:ea typeface="Varela Round"/>
              <a:cs typeface="Varela Round"/>
              <a:sym typeface="Varela Round"/>
            </a:endParaRPr>
          </a:p>
          <a:p>
            <a:pPr marL="457200" marR="0" lvl="0" indent="0" algn="l" rtl="0">
              <a:lnSpc>
                <a:spcPct val="100000"/>
              </a:lnSpc>
              <a:spcBef>
                <a:spcPts val="1000"/>
              </a:spcBef>
              <a:spcAft>
                <a:spcPts val="1000"/>
              </a:spcAft>
              <a:buClr>
                <a:srgbClr val="000000"/>
              </a:buClr>
              <a:buSzPts val="1400"/>
              <a:buFont typeface="Arial"/>
              <a:buNone/>
            </a:pPr>
            <a:endParaRPr sz="1400" b="0" i="0" u="none" strike="noStrike" cap="none">
              <a:solidFill>
                <a:srgbClr val="000000"/>
              </a:solidFill>
              <a:latin typeface="Varela Round"/>
              <a:ea typeface="Varela Round"/>
              <a:cs typeface="Varela Round"/>
              <a:sym typeface="Varela Round"/>
            </a:endParaRPr>
          </a:p>
        </p:txBody>
      </p:sp>
      <p:sp>
        <p:nvSpPr>
          <p:cNvPr id="1754" name="Google Shape;1754;p224"/>
          <p:cNvSpPr>
            <a:spLocks noGrp="1"/>
          </p:cNvSpPr>
          <p:nvPr>
            <p:ph type="title" idx="4294967295"/>
          </p:nvPr>
        </p:nvSpPr>
        <p:spPr>
          <a:xfrm>
            <a:off x="0" y="3706475"/>
            <a:ext cx="9144000" cy="741600"/>
          </a:xfrm>
          <a:prstGeom prst="rect">
            <a:avLst/>
          </a:prstGeom>
          <a:noFill/>
          <a:ln>
            <a:noFill/>
            <a:prstDash/>
          </a:ln>
          <a:effectLst/>
        </p:spPr>
        <p:txBody>
          <a:bodyPr rot="0" spcFirstLastPara="1" vertOverflow="overflow" horzOverflow="overflow" vert="horz" wrap="square" lIns="72225" tIns="72225" rIns="72225" bIns="722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800"/>
              <a:buFont typeface="Varela Round"/>
              <a:buNone/>
              <a:tabLst/>
              <a:defRPr/>
            </a:pPr>
            <a:r>
              <a:rPr kumimoji="0" lang="en-GB" sz="3600" b="0" i="0" u="none" strike="noStrike" kern="0" cap="none" spc="0" normalizeH="0" baseline="0" noProof="0" dirty="0">
                <a:ln>
                  <a:noFill/>
                </a:ln>
                <a:solidFill>
                  <a:srgbClr val="0B5394"/>
                </a:solidFill>
                <a:effectLst/>
                <a:uLnTx/>
                <a:uFillTx/>
                <a:latin typeface="Lexend Deca"/>
                <a:ea typeface="Lexend Deca"/>
                <a:cs typeface="Lexend Deca"/>
                <a:sym typeface="Lexend Deca"/>
              </a:rPr>
              <a:t>Universal Design for Learning</a:t>
            </a:r>
          </a:p>
        </p:txBody>
      </p:sp>
      <p:sp>
        <p:nvSpPr>
          <p:cNvPr id="1753" name="Google Shape;1753;p224"/>
          <p:cNvSpPr txBox="1"/>
          <p:nvPr/>
        </p:nvSpPr>
        <p:spPr>
          <a:xfrm>
            <a:off x="1355200" y="4495175"/>
            <a:ext cx="654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solidFill>
                  <a:srgbClr val="0B5394"/>
                </a:solidFill>
                <a:uFill>
                  <a:noFill/>
                </a:uFill>
                <a:latin typeface="Lexend Deca"/>
                <a:ea typeface="Lexend Deca"/>
                <a:cs typeface="Lexend Deca"/>
                <a:sym typeface="Lexend Deca"/>
                <a:hlinkClick r:id="rId3">
                  <a:extLst>
                    <a:ext uri="{A12FA001-AC4F-418D-AE19-62706E023703}">
                      <ahyp:hlinkClr xmlns:ahyp="http://schemas.microsoft.com/office/drawing/2018/hyperlinkcolor" val="tx"/>
                    </a:ext>
                  </a:extLst>
                </a:hlinkClick>
              </a:rPr>
              <a:t>www.texthelp.com/resources/universal-design-for-learning/</a:t>
            </a:r>
            <a:endParaRPr dirty="0">
              <a:solidFill>
                <a:srgbClr val="0B5394"/>
              </a:solidFill>
              <a:latin typeface="Lexend Deca"/>
              <a:ea typeface="Lexend Deca"/>
              <a:cs typeface="Lexend Deca"/>
              <a:sym typeface="Lexend De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464"/>
        <p:cNvGrpSpPr/>
        <p:nvPr/>
      </p:nvGrpSpPr>
      <p:grpSpPr>
        <a:xfrm>
          <a:off x="0" y="0"/>
          <a:ext cx="0" cy="0"/>
          <a:chOff x="0" y="0"/>
          <a:chExt cx="0" cy="0"/>
        </a:xfrm>
      </p:grpSpPr>
      <p:sp>
        <p:nvSpPr>
          <p:cNvPr id="1465" name="Google Shape;1465;p189"/>
          <p:cNvSpPr txBox="1">
            <a:spLocks noGrp="1"/>
          </p:cNvSpPr>
          <p:nvPr>
            <p:ph type="title" idx="4294967295"/>
          </p:nvPr>
        </p:nvSpPr>
        <p:spPr>
          <a:xfrm>
            <a:off x="1046550" y="1852900"/>
            <a:ext cx="7050900" cy="86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GB" sz="5300" b="1" i="0" u="none" strike="noStrike" kern="0" cap="none" spc="0" normalizeH="0" baseline="0" noProof="0" dirty="0">
                <a:ln>
                  <a:noFill/>
                </a:ln>
                <a:solidFill>
                  <a:schemeClr val="lt2"/>
                </a:solidFill>
                <a:effectLst/>
                <a:uLnTx/>
                <a:uFillTx/>
                <a:latin typeface="Plus Jakarta Sans"/>
                <a:ea typeface="Plus Jakarta Sans"/>
                <a:cs typeface="Plus Jakarta Sans"/>
                <a:sym typeface="Plus Jakarta Sans"/>
              </a:rPr>
              <a:t>Inclusion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76722"/>
        </a:solidFill>
        <a:effectLst/>
      </p:bgPr>
    </p:bg>
    <p:spTree>
      <p:nvGrpSpPr>
        <p:cNvPr id="1" name="Shape 1758"/>
        <p:cNvGrpSpPr/>
        <p:nvPr/>
      </p:nvGrpSpPr>
      <p:grpSpPr>
        <a:xfrm>
          <a:off x="0" y="0"/>
          <a:ext cx="0" cy="0"/>
          <a:chOff x="0" y="0"/>
          <a:chExt cx="0" cy="0"/>
        </a:xfrm>
      </p:grpSpPr>
      <p:pic>
        <p:nvPicPr>
          <p:cNvPr id="1759" name="Google Shape;1759;p225" descr="Robson Stairs">
            <a:extLst>
              <a:ext uri="{C183D7F6-B498-43B3-948B-1728B52AA6E4}">
                <adec:decorative xmlns:adec="http://schemas.microsoft.com/office/drawing/2017/decorative" val="0"/>
              </a:ext>
            </a:extLst>
          </p:cNvPr>
          <p:cNvPicPr preferRelativeResize="0"/>
          <p:nvPr/>
        </p:nvPicPr>
        <p:blipFill rotWithShape="1">
          <a:blip r:embed="rId3">
            <a:alphaModFix/>
          </a:blip>
          <a:srcRect t="7547" r="11174" b="7547"/>
          <a:stretch/>
        </p:blipFill>
        <p:spPr>
          <a:xfrm>
            <a:off x="0" y="0"/>
            <a:ext cx="9168900" cy="5143500"/>
          </a:xfrm>
          <a:prstGeom prst="rect">
            <a:avLst/>
          </a:prstGeom>
          <a:noFill/>
          <a:ln>
            <a:noFill/>
          </a:ln>
        </p:spPr>
      </p:pic>
      <p:sp>
        <p:nvSpPr>
          <p:cNvPr id="1760" name="Google Shape;1760;p225">
            <a:extLst>
              <a:ext uri="{C183D7F6-B498-43B3-948B-1728B52AA6E4}">
                <adec:decorative xmlns:adec="http://schemas.microsoft.com/office/drawing/2017/decorative" val="1"/>
              </a:ext>
            </a:extLst>
          </p:cNvPr>
          <p:cNvSpPr/>
          <p:nvPr/>
        </p:nvSpPr>
        <p:spPr>
          <a:xfrm>
            <a:off x="0" y="0"/>
            <a:ext cx="9168900" cy="5143500"/>
          </a:xfrm>
          <a:prstGeom prst="rect">
            <a:avLst/>
          </a:prstGeom>
          <a:solidFill>
            <a:srgbClr val="E12362">
              <a:alpha val="79870"/>
            </a:srgbClr>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1" name="Google Shape;1761;p225" descr="Read&amp;Write, OrbitNote and Equatio logo"/>
          <p:cNvGrpSpPr/>
          <p:nvPr/>
        </p:nvGrpSpPr>
        <p:grpSpPr>
          <a:xfrm>
            <a:off x="727525" y="2407700"/>
            <a:ext cx="3191450" cy="821825"/>
            <a:chOff x="2976275" y="3098450"/>
            <a:chExt cx="3191450" cy="821825"/>
          </a:xfrm>
        </p:grpSpPr>
        <p:pic>
          <p:nvPicPr>
            <p:cNvPr id="1762" name="Google Shape;1762;p225" descr="Equatio logo"/>
            <p:cNvPicPr preferRelativeResize="0"/>
            <p:nvPr/>
          </p:nvPicPr>
          <p:blipFill>
            <a:blip r:embed="rId4">
              <a:alphaModFix/>
            </a:blip>
            <a:stretch>
              <a:fillRect/>
            </a:stretch>
          </p:blipFill>
          <p:spPr>
            <a:xfrm>
              <a:off x="5345907" y="3098450"/>
              <a:ext cx="821818" cy="821825"/>
            </a:xfrm>
            <a:prstGeom prst="rect">
              <a:avLst/>
            </a:prstGeom>
            <a:noFill/>
            <a:ln>
              <a:noFill/>
            </a:ln>
          </p:spPr>
        </p:pic>
        <p:pic>
          <p:nvPicPr>
            <p:cNvPr id="1763" name="Google Shape;1763;p225" descr="OrbitNote logo"/>
            <p:cNvPicPr preferRelativeResize="0"/>
            <p:nvPr/>
          </p:nvPicPr>
          <p:blipFill>
            <a:blip r:embed="rId5">
              <a:alphaModFix/>
            </a:blip>
            <a:stretch>
              <a:fillRect/>
            </a:stretch>
          </p:blipFill>
          <p:spPr>
            <a:xfrm>
              <a:off x="4161091" y="3098450"/>
              <a:ext cx="821818" cy="821825"/>
            </a:xfrm>
            <a:prstGeom prst="rect">
              <a:avLst/>
            </a:prstGeom>
            <a:noFill/>
            <a:ln>
              <a:noFill/>
            </a:ln>
          </p:spPr>
        </p:pic>
        <p:pic>
          <p:nvPicPr>
            <p:cNvPr id="1764" name="Google Shape;1764;p225" descr="Read&amp;Write logo"/>
            <p:cNvPicPr preferRelativeResize="0"/>
            <p:nvPr/>
          </p:nvPicPr>
          <p:blipFill>
            <a:blip r:embed="rId6">
              <a:alphaModFix/>
            </a:blip>
            <a:stretch>
              <a:fillRect/>
            </a:stretch>
          </p:blipFill>
          <p:spPr>
            <a:xfrm>
              <a:off x="2976275" y="3098450"/>
              <a:ext cx="821818" cy="821825"/>
            </a:xfrm>
            <a:prstGeom prst="rect">
              <a:avLst/>
            </a:prstGeom>
            <a:noFill/>
            <a:ln>
              <a:noFill/>
            </a:ln>
          </p:spPr>
        </p:pic>
      </p:grpSp>
      <p:sp>
        <p:nvSpPr>
          <p:cNvPr id="1765" name="Google Shape;1765;p225"/>
          <p:cNvSpPr txBox="1">
            <a:spLocks noGrp="1"/>
          </p:cNvSpPr>
          <p:nvPr>
            <p:ph type="title" idx="4294967295"/>
          </p:nvPr>
        </p:nvSpPr>
        <p:spPr>
          <a:xfrm>
            <a:off x="615100" y="526151"/>
            <a:ext cx="7857300" cy="169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a:solidFill>
                  <a:schemeClr val="lt1"/>
                </a:solidFill>
                <a:latin typeface="Inter"/>
                <a:ea typeface="Inter"/>
                <a:cs typeface="Inter"/>
                <a:sym typeface="Inter"/>
              </a:rPr>
              <a:t>Necessary for some.</a:t>
            </a:r>
            <a:br>
              <a:rPr lang="en-GB" sz="4400">
                <a:solidFill>
                  <a:schemeClr val="lt1"/>
                </a:solidFill>
                <a:latin typeface="Inter"/>
                <a:ea typeface="Inter"/>
                <a:cs typeface="Inter"/>
                <a:sym typeface="Inter"/>
              </a:rPr>
            </a:br>
            <a:r>
              <a:rPr lang="en-GB" sz="4400">
                <a:solidFill>
                  <a:schemeClr val="lt1"/>
                </a:solidFill>
                <a:latin typeface="Inter"/>
                <a:ea typeface="Inter"/>
                <a:cs typeface="Inter"/>
                <a:sym typeface="Inter"/>
              </a:rPr>
              <a:t>Useful for all.</a:t>
            </a:r>
            <a:endParaRPr sz="4400">
              <a:solidFill>
                <a:schemeClr val="lt1"/>
              </a:solidFill>
              <a:latin typeface="Inter"/>
              <a:ea typeface="Inter"/>
              <a:cs typeface="Inter"/>
              <a:sym typeface="Inte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0"/>
                                        </p:tgtEl>
                                        <p:attrNameLst>
                                          <p:attrName>style.visibility</p:attrName>
                                        </p:attrNameLst>
                                      </p:cBhvr>
                                      <p:to>
                                        <p:strVal val="visible"/>
                                      </p:to>
                                    </p:set>
                                    <p:animEffect transition="in" filter="fade">
                                      <p:cBhvr>
                                        <p:cTn id="7" dur="3000"/>
                                        <p:tgtEl>
                                          <p:spTgt spid="1760"/>
                                        </p:tgtEl>
                                      </p:cBhvr>
                                    </p:animEffect>
                                  </p:childTnLst>
                                </p:cTn>
                              </p:par>
                              <p:par>
                                <p:cTn id="8" presetID="10" presetClass="entr" presetSubtype="0" fill="hold" nodeType="withEffect">
                                  <p:stCondLst>
                                    <p:cond delay="0"/>
                                  </p:stCondLst>
                                  <p:childTnLst>
                                    <p:set>
                                      <p:cBhvr>
                                        <p:cTn id="9" dur="1" fill="hold">
                                          <p:stCondLst>
                                            <p:cond delay="0"/>
                                          </p:stCondLst>
                                        </p:cTn>
                                        <p:tgtEl>
                                          <p:spTgt spid="1765"/>
                                        </p:tgtEl>
                                        <p:attrNameLst>
                                          <p:attrName>style.visibility</p:attrName>
                                        </p:attrNameLst>
                                      </p:cBhvr>
                                      <p:to>
                                        <p:strVal val="visible"/>
                                      </p:to>
                                    </p:set>
                                    <p:animEffect transition="in" filter="fade">
                                      <p:cBhvr>
                                        <p:cTn id="10" dur="3000"/>
                                        <p:tgtEl>
                                          <p:spTgt spid="1765"/>
                                        </p:tgtEl>
                                      </p:cBhvr>
                                    </p:animEffect>
                                  </p:childTnLst>
                                </p:cTn>
                              </p:par>
                              <p:par>
                                <p:cTn id="11" presetID="10" presetClass="entr" presetSubtype="0" fill="hold" nodeType="withEffect">
                                  <p:stCondLst>
                                    <p:cond delay="0"/>
                                  </p:stCondLst>
                                  <p:childTnLst>
                                    <p:set>
                                      <p:cBhvr>
                                        <p:cTn id="12" dur="1" fill="hold">
                                          <p:stCondLst>
                                            <p:cond delay="0"/>
                                          </p:stCondLst>
                                        </p:cTn>
                                        <p:tgtEl>
                                          <p:spTgt spid="1761"/>
                                        </p:tgtEl>
                                        <p:attrNameLst>
                                          <p:attrName>style.visibility</p:attrName>
                                        </p:attrNameLst>
                                      </p:cBhvr>
                                      <p:to>
                                        <p:strVal val="visible"/>
                                      </p:to>
                                    </p:set>
                                    <p:animEffect transition="in" filter="fade">
                                      <p:cBhvr>
                                        <p:cTn id="13" dur="3000"/>
                                        <p:tgtEl>
                                          <p:spTgt spid="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1769"/>
        <p:cNvGrpSpPr/>
        <p:nvPr/>
      </p:nvGrpSpPr>
      <p:grpSpPr>
        <a:xfrm>
          <a:off x="0" y="0"/>
          <a:ext cx="0" cy="0"/>
          <a:chOff x="0" y="0"/>
          <a:chExt cx="0" cy="0"/>
        </a:xfrm>
      </p:grpSpPr>
      <p:pic>
        <p:nvPicPr>
          <p:cNvPr id="1770" name="Google Shape;1770;p226" descr="Texthelper character holding a yellow highlighter"/>
          <p:cNvPicPr preferRelativeResize="0"/>
          <p:nvPr/>
        </p:nvPicPr>
        <p:blipFill rotWithShape="1">
          <a:blip r:embed="rId3">
            <a:alphaModFix/>
          </a:blip>
          <a:srcRect l="19" r="29"/>
          <a:stretch/>
        </p:blipFill>
        <p:spPr>
          <a:xfrm flipH="1">
            <a:off x="4274346" y="403449"/>
            <a:ext cx="3539419" cy="3539420"/>
          </a:xfrm>
          <a:prstGeom prst="rect">
            <a:avLst/>
          </a:prstGeom>
          <a:noFill/>
          <a:ln>
            <a:noFill/>
          </a:ln>
        </p:spPr>
      </p:pic>
      <p:sp>
        <p:nvSpPr>
          <p:cNvPr id="1771" name="Google Shape;1771;p226"/>
          <p:cNvSpPr txBox="1">
            <a:spLocks noGrp="1"/>
          </p:cNvSpPr>
          <p:nvPr>
            <p:ph type="ctrTitle" idx="4294967295"/>
          </p:nvPr>
        </p:nvSpPr>
        <p:spPr>
          <a:xfrm>
            <a:off x="830850" y="1737150"/>
            <a:ext cx="5839500" cy="1953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4000" dirty="0">
                <a:solidFill>
                  <a:srgbClr val="F7F7F7"/>
                </a:solidFill>
              </a:rPr>
              <a:t>Questions?</a:t>
            </a:r>
            <a:endParaRPr sz="2400" dirty="0">
              <a:solidFill>
                <a:srgbClr val="E12362"/>
              </a:solidFill>
            </a:endParaRPr>
          </a:p>
          <a:p>
            <a:pPr marL="0" lvl="0" indent="0" algn="l" rtl="0">
              <a:lnSpc>
                <a:spcPct val="90000"/>
              </a:lnSpc>
              <a:spcBef>
                <a:spcPts val="0"/>
              </a:spcBef>
              <a:spcAft>
                <a:spcPts val="0"/>
              </a:spcAft>
              <a:buNone/>
            </a:pPr>
            <a:endParaRPr sz="2400" dirty="0">
              <a:solidFill>
                <a:srgbClr val="E12362"/>
              </a:solidFill>
            </a:endParaRPr>
          </a:p>
          <a:p>
            <a:pPr marL="0" lvl="0" indent="0" algn="l" rtl="0">
              <a:lnSpc>
                <a:spcPct val="90000"/>
              </a:lnSpc>
              <a:spcBef>
                <a:spcPts val="0"/>
              </a:spcBef>
              <a:spcAft>
                <a:spcPts val="0"/>
              </a:spcAft>
              <a:buNone/>
            </a:pPr>
            <a:r>
              <a:rPr lang="en-GB" sz="2400" dirty="0">
                <a:solidFill>
                  <a:schemeClr val="lt1"/>
                </a:solidFill>
              </a:rPr>
              <a:t>r.coathup@texthelp.com</a:t>
            </a:r>
            <a:endParaRPr sz="2400" dirty="0">
              <a:solidFill>
                <a:schemeClr val="lt1"/>
              </a:solidFill>
            </a:endParaRPr>
          </a:p>
        </p:txBody>
      </p:sp>
      <p:pic>
        <p:nvPicPr>
          <p:cNvPr id="1772" name="Google Shape;1772;p226" descr="Texthelp logo"/>
          <p:cNvPicPr preferRelativeResize="0"/>
          <p:nvPr/>
        </p:nvPicPr>
        <p:blipFill rotWithShape="1">
          <a:blip r:embed="rId4">
            <a:alphaModFix/>
          </a:blip>
          <a:srcRect/>
          <a:stretch/>
        </p:blipFill>
        <p:spPr>
          <a:xfrm>
            <a:off x="7924325" y="285775"/>
            <a:ext cx="895325" cy="17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9"/>
        <p:cNvGrpSpPr/>
        <p:nvPr/>
      </p:nvGrpSpPr>
      <p:grpSpPr>
        <a:xfrm>
          <a:off x="0" y="0"/>
          <a:ext cx="0" cy="0"/>
          <a:chOff x="0" y="0"/>
          <a:chExt cx="0" cy="0"/>
        </a:xfrm>
      </p:grpSpPr>
      <p:sp>
        <p:nvSpPr>
          <p:cNvPr id="2" name="Title 1">
            <a:extLst>
              <a:ext uri="{FF2B5EF4-FFF2-40B4-BE49-F238E27FC236}">
                <a16:creationId xmlns:a16="http://schemas.microsoft.com/office/drawing/2014/main" id="{2765D363-0BC9-C76F-5AF2-951F69D24858}"/>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Visible vs Invisible</a:t>
            </a:r>
          </a:p>
        </p:txBody>
      </p:sp>
      <p:pic>
        <p:nvPicPr>
          <p:cNvPr id="1470" name="Google Shape;1470;p190" descr="Image of an iceberg with only a small section above the water. Diverse around with some one fishing"/>
          <p:cNvPicPr preferRelativeResize="0"/>
          <p:nvPr/>
        </p:nvPicPr>
        <p:blipFill rotWithShape="1">
          <a:blip r:embed="rId3">
            <a:alphaModFix/>
          </a:blip>
          <a:srcRect/>
          <a:stretch/>
        </p:blipFill>
        <p:spPr>
          <a:xfrm>
            <a:off x="0" y="4"/>
            <a:ext cx="9144003" cy="5143496"/>
          </a:xfrm>
          <a:prstGeom prst="rect">
            <a:avLst/>
          </a:prstGeom>
          <a:noFill/>
          <a:ln>
            <a:noFill/>
          </a:ln>
        </p:spPr>
      </p:pic>
      <p:sp>
        <p:nvSpPr>
          <p:cNvPr id="1472" name="Google Shape;1472;p190"/>
          <p:cNvSpPr txBox="1"/>
          <p:nvPr/>
        </p:nvSpPr>
        <p:spPr>
          <a:xfrm>
            <a:off x="4593047" y="517498"/>
            <a:ext cx="2370000" cy="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200">
                <a:solidFill>
                  <a:schemeClr val="lt1"/>
                </a:solidFill>
                <a:latin typeface="Plus Jakarta Sans ExtraBold"/>
                <a:ea typeface="Plus Jakarta Sans ExtraBold"/>
                <a:cs typeface="Plus Jakarta Sans ExtraBold"/>
                <a:sym typeface="Plus Jakarta Sans ExtraBold"/>
              </a:rPr>
              <a:t>Visible</a:t>
            </a:r>
            <a:endParaRPr sz="5200">
              <a:solidFill>
                <a:schemeClr val="lt1"/>
              </a:solidFill>
              <a:latin typeface="Plus Jakarta Sans ExtraBold"/>
              <a:ea typeface="Plus Jakarta Sans ExtraBold"/>
              <a:cs typeface="Plus Jakarta Sans ExtraBold"/>
              <a:sym typeface="Plus Jakarta Sans ExtraBold"/>
            </a:endParaRPr>
          </a:p>
        </p:txBody>
      </p:sp>
      <p:sp>
        <p:nvSpPr>
          <p:cNvPr id="1471" name="Google Shape;1471;p190"/>
          <p:cNvSpPr txBox="1"/>
          <p:nvPr/>
        </p:nvSpPr>
        <p:spPr>
          <a:xfrm flipH="1">
            <a:off x="4417525" y="1878075"/>
            <a:ext cx="3301500" cy="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a:solidFill>
                  <a:schemeClr val="lt1"/>
                </a:solidFill>
                <a:latin typeface="Plus Jakarta Sans ExtraBold"/>
                <a:ea typeface="Plus Jakarta Sans ExtraBold"/>
                <a:cs typeface="Plus Jakarta Sans ExtraBold"/>
                <a:sym typeface="Plus Jakarta Sans ExtraBold"/>
              </a:rPr>
              <a:t>Invisible</a:t>
            </a:r>
            <a:endParaRPr sz="6000">
              <a:solidFill>
                <a:schemeClr val="lt1"/>
              </a:solidFill>
              <a:latin typeface="Plus Jakarta Sans ExtraBold"/>
              <a:ea typeface="Plus Jakarta Sans ExtraBold"/>
              <a:cs typeface="Plus Jakarta Sans ExtraBold"/>
              <a:sym typeface="Plus Jakarta Sa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476"/>
        <p:cNvGrpSpPr/>
        <p:nvPr/>
      </p:nvGrpSpPr>
      <p:grpSpPr>
        <a:xfrm>
          <a:off x="0" y="0"/>
          <a:ext cx="0" cy="0"/>
          <a:chOff x="0" y="0"/>
          <a:chExt cx="0" cy="0"/>
        </a:xfrm>
      </p:grpSpPr>
      <p:sp>
        <p:nvSpPr>
          <p:cNvPr id="1477" name="Google Shape;1477;p191"/>
          <p:cNvSpPr txBox="1">
            <a:spLocks noGrp="1"/>
          </p:cNvSpPr>
          <p:nvPr>
            <p:ph type="title" idx="4294967295"/>
          </p:nvPr>
        </p:nvSpPr>
        <p:spPr>
          <a:xfrm>
            <a:off x="1046550" y="1551150"/>
            <a:ext cx="7050900" cy="86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AU" sz="5300" b="1" i="0" u="none" strike="noStrike" kern="0" cap="none" spc="0" normalizeH="0" baseline="0" noProof="0" dirty="0">
                <a:ln>
                  <a:noFill/>
                </a:ln>
                <a:solidFill>
                  <a:schemeClr val="lt2"/>
                </a:solidFill>
                <a:effectLst/>
                <a:uLnTx/>
                <a:uFillTx/>
                <a:latin typeface="Plus Jakarta Sans"/>
                <a:ea typeface="Plus Jakarta Sans"/>
                <a:cs typeface="Plus Jakarta Sans"/>
                <a:sym typeface="Plus Jakarta Sans"/>
              </a:rPr>
              <a:t>How do you feel about Maths?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1"/>
        <p:cNvGrpSpPr/>
        <p:nvPr/>
      </p:nvGrpSpPr>
      <p:grpSpPr>
        <a:xfrm>
          <a:off x="0" y="0"/>
          <a:ext cx="0" cy="0"/>
          <a:chOff x="0" y="0"/>
          <a:chExt cx="0" cy="0"/>
        </a:xfrm>
      </p:grpSpPr>
      <p:sp>
        <p:nvSpPr>
          <p:cNvPr id="1482" name="Google Shape;1482;p19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ts val="990"/>
              <a:buFont typeface="Arial"/>
              <a:buNone/>
            </a:pPr>
            <a:r>
              <a:rPr lang="en-GB" dirty="0">
                <a:solidFill>
                  <a:srgbClr val="2A3953"/>
                </a:solidFill>
              </a:rPr>
              <a:t>I am not good at maths …..</a:t>
            </a:r>
            <a:endParaRPr dirty="0">
              <a:solidFill>
                <a:srgbClr val="2A395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6"/>
        <p:cNvGrpSpPr/>
        <p:nvPr/>
      </p:nvGrpSpPr>
      <p:grpSpPr>
        <a:xfrm>
          <a:off x="0" y="0"/>
          <a:ext cx="0" cy="0"/>
          <a:chOff x="0" y="0"/>
          <a:chExt cx="0" cy="0"/>
        </a:xfrm>
      </p:grpSpPr>
      <p:sp>
        <p:nvSpPr>
          <p:cNvPr id="3" name="Title 2">
            <a:extLst>
              <a:ext uri="{FF2B5EF4-FFF2-40B4-BE49-F238E27FC236}">
                <a16:creationId xmlns:a16="http://schemas.microsoft.com/office/drawing/2014/main" id="{FED62597-AE28-5F2D-88F9-686AF69C804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Mathematics Quote</a:t>
            </a:r>
          </a:p>
        </p:txBody>
      </p:sp>
      <p:pic>
        <p:nvPicPr>
          <p:cNvPr id="1489" name="Google Shape;1489;p193" descr="Quotation marks"/>
          <p:cNvPicPr preferRelativeResize="0"/>
          <p:nvPr/>
        </p:nvPicPr>
        <p:blipFill>
          <a:blip r:embed="rId3">
            <a:alphaModFix/>
          </a:blip>
          <a:stretch>
            <a:fillRect/>
          </a:stretch>
        </p:blipFill>
        <p:spPr>
          <a:xfrm>
            <a:off x="1033200" y="1051200"/>
            <a:ext cx="576000" cy="417600"/>
          </a:xfrm>
          <a:prstGeom prst="rect">
            <a:avLst/>
          </a:prstGeom>
          <a:noFill/>
          <a:ln>
            <a:noFill/>
          </a:ln>
        </p:spPr>
      </p:pic>
      <p:sp>
        <p:nvSpPr>
          <p:cNvPr id="1487" name="Google Shape;1487;p193"/>
          <p:cNvSpPr txBox="1"/>
          <p:nvPr/>
        </p:nvSpPr>
        <p:spPr>
          <a:xfrm>
            <a:off x="1943775" y="917200"/>
            <a:ext cx="4881600" cy="15156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1000"/>
              </a:spcAft>
              <a:buNone/>
            </a:pPr>
            <a:r>
              <a:rPr lang="en-GB" sz="2400">
                <a:solidFill>
                  <a:srgbClr val="444F66"/>
                </a:solidFill>
                <a:latin typeface="Inter"/>
                <a:ea typeface="Inter"/>
                <a:cs typeface="Inter"/>
                <a:sym typeface="Inter"/>
              </a:rPr>
              <a:t>Mathematics is a discipline that is often misunderstood. You hear people say repeatedly that there is always a right or wrong answer. Often this is the case but there is rarely a single correct solution.</a:t>
            </a:r>
            <a:endParaRPr sz="2400">
              <a:solidFill>
                <a:schemeClr val="lt2"/>
              </a:solidFill>
              <a:latin typeface="Inter"/>
              <a:ea typeface="Inter"/>
              <a:cs typeface="Inter"/>
              <a:sym typeface="Inter"/>
            </a:endParaRPr>
          </a:p>
        </p:txBody>
      </p:sp>
      <p:sp>
        <p:nvSpPr>
          <p:cNvPr id="2" name="TextBox 1">
            <a:extLst>
              <a:ext uri="{FF2B5EF4-FFF2-40B4-BE49-F238E27FC236}">
                <a16:creationId xmlns:a16="http://schemas.microsoft.com/office/drawing/2014/main" id="{EC8554C5-5E1B-6000-D4AC-328C41071987}"/>
              </a:ext>
            </a:extLst>
          </p:cNvPr>
          <p:cNvSpPr txBox="1"/>
          <p:nvPr/>
        </p:nvSpPr>
        <p:spPr>
          <a:xfrm>
            <a:off x="588377" y="4524717"/>
            <a:ext cx="7967246" cy="276999"/>
          </a:xfrm>
          <a:prstGeom prst="rect">
            <a:avLst/>
          </a:prstGeom>
          <a:noFill/>
        </p:spPr>
        <p:txBody>
          <a:bodyPr wrap="none" rtlCol="0">
            <a:spAutoFit/>
          </a:bodyPr>
          <a:lstStyle/>
          <a:p>
            <a:r>
              <a:rPr lang="en-GB" sz="1200" b="1">
                <a:solidFill>
                  <a:srgbClr val="232937"/>
                </a:solidFill>
                <a:latin typeface="Open Sans"/>
                <a:ea typeface="Open Sans"/>
                <a:cs typeface="Open Sans"/>
                <a:sym typeface="Open Sans"/>
              </a:rPr>
              <a:t>Cavadino, S. (2022) Understanding and Solving Problems </a:t>
            </a:r>
            <a:r>
              <a:rPr lang="en-GB" sz="1200" b="1" i="1">
                <a:solidFill>
                  <a:srgbClr val="232937"/>
                </a:solidFill>
                <a:latin typeface="Open Sans"/>
                <a:ea typeface="Open Sans"/>
                <a:cs typeface="Open Sans"/>
                <a:sym typeface="Open Sans"/>
              </a:rPr>
              <a:t>in </a:t>
            </a:r>
            <a:r>
              <a:rPr lang="en-GB" sz="1200" b="1">
                <a:solidFill>
                  <a:srgbClr val="232937"/>
                </a:solidFill>
                <a:latin typeface="Open Sans"/>
                <a:ea typeface="Open Sans"/>
                <a:cs typeface="Open Sans"/>
                <a:sym typeface="Open Sans"/>
              </a:rPr>
              <a:t>Southall, E. [ed] If I could tell you one thing</a:t>
            </a:r>
            <a:endParaRPr lang="en-AU" dirty="0"/>
          </a:p>
        </p:txBody>
      </p:sp>
      <p:sp>
        <p:nvSpPr>
          <p:cNvPr id="1490" name="Google Shape;1490;p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4"/>
        <p:cNvGrpSpPr/>
        <p:nvPr/>
      </p:nvGrpSpPr>
      <p:grpSpPr>
        <a:xfrm>
          <a:off x="0" y="0"/>
          <a:ext cx="0" cy="0"/>
          <a:chOff x="0" y="0"/>
          <a:chExt cx="0" cy="0"/>
        </a:xfrm>
      </p:grpSpPr>
      <p:sp>
        <p:nvSpPr>
          <p:cNvPr id="2" name="Title 1">
            <a:extLst>
              <a:ext uri="{FF2B5EF4-FFF2-40B4-BE49-F238E27FC236}">
                <a16:creationId xmlns:a16="http://schemas.microsoft.com/office/drawing/2014/main" id="{12D08857-2D8B-174A-1BDD-5BF8265F91B2}"/>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a:t>Mathematics Equation</a:t>
            </a:r>
          </a:p>
        </p:txBody>
      </p:sp>
      <p:sp>
        <p:nvSpPr>
          <p:cNvPr id="1495" name="Google Shape;1495;p194"/>
          <p:cNvSpPr txBox="1"/>
          <p:nvPr/>
        </p:nvSpPr>
        <p:spPr>
          <a:xfrm>
            <a:off x="384700" y="1195350"/>
            <a:ext cx="5218200"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2A3953"/>
                </a:solidFill>
                <a:latin typeface="Lexend Deca"/>
                <a:ea typeface="Lexend Deca"/>
                <a:cs typeface="Lexend Deca"/>
                <a:sym typeface="Lexend Deca"/>
              </a:rPr>
              <a:t>maths</a:t>
            </a:r>
            <a:endParaRPr sz="4800">
              <a:solidFill>
                <a:srgbClr val="2A3953"/>
              </a:solidFill>
              <a:latin typeface="Lexend Deca"/>
              <a:ea typeface="Lexend Deca"/>
              <a:cs typeface="Lexend Deca"/>
              <a:sym typeface="Lexend Deca"/>
            </a:endParaRPr>
          </a:p>
        </p:txBody>
      </p:sp>
      <p:cxnSp>
        <p:nvCxnSpPr>
          <p:cNvPr id="1496" name="Google Shape;1496;p194">
            <a:extLst>
              <a:ext uri="{C183D7F6-B498-43B3-948B-1728B52AA6E4}">
                <adec:decorative xmlns:adec="http://schemas.microsoft.com/office/drawing/2017/decorative" val="1"/>
              </a:ext>
            </a:extLst>
          </p:cNvPr>
          <p:cNvCxnSpPr/>
          <p:nvPr/>
        </p:nvCxnSpPr>
        <p:spPr>
          <a:xfrm>
            <a:off x="896475" y="1905000"/>
            <a:ext cx="4090200" cy="22500"/>
          </a:xfrm>
          <a:prstGeom prst="straightConnector1">
            <a:avLst/>
          </a:prstGeom>
          <a:noFill/>
          <a:ln w="38100" cap="flat" cmpd="sng">
            <a:solidFill>
              <a:srgbClr val="2A3953"/>
            </a:solidFill>
            <a:prstDash val="solid"/>
            <a:round/>
            <a:headEnd type="none" w="med" len="med"/>
            <a:tailEnd type="none" w="med" len="med"/>
          </a:ln>
        </p:spPr>
      </p:cxnSp>
      <p:sp>
        <p:nvSpPr>
          <p:cNvPr id="1499" name="Google Shape;1499;p194"/>
          <p:cNvSpPr txBox="1"/>
          <p:nvPr/>
        </p:nvSpPr>
        <p:spPr>
          <a:xfrm>
            <a:off x="384700" y="2105000"/>
            <a:ext cx="5218200" cy="139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2A3953"/>
                </a:solidFill>
                <a:latin typeface="Lexend Deca"/>
                <a:ea typeface="Lexend Deca"/>
                <a:cs typeface="Lexend Deca"/>
                <a:sym typeface="Lexend Deca"/>
              </a:rPr>
              <a:t>engagement </a:t>
            </a:r>
            <a:endParaRPr sz="4800">
              <a:solidFill>
                <a:srgbClr val="2A3953"/>
              </a:solidFill>
              <a:latin typeface="Lexend Deca"/>
              <a:ea typeface="Lexend Deca"/>
              <a:cs typeface="Lexend Deca"/>
              <a:sym typeface="Lexend Deca"/>
            </a:endParaRPr>
          </a:p>
          <a:p>
            <a:pPr marL="0" lvl="0" indent="0" algn="ctr" rtl="0">
              <a:spcBef>
                <a:spcPts val="0"/>
              </a:spcBef>
              <a:spcAft>
                <a:spcPts val="0"/>
              </a:spcAft>
              <a:buNone/>
            </a:pPr>
            <a:r>
              <a:rPr lang="en-GB" sz="4800">
                <a:solidFill>
                  <a:srgbClr val="2A3953"/>
                </a:solidFill>
                <a:latin typeface="Lexend Deca"/>
                <a:ea typeface="Lexend Deca"/>
                <a:cs typeface="Lexend Deca"/>
                <a:sym typeface="Lexend Deca"/>
              </a:rPr>
              <a:t>motivation</a:t>
            </a:r>
            <a:endParaRPr sz="4800">
              <a:solidFill>
                <a:srgbClr val="2A3953"/>
              </a:solidFill>
              <a:latin typeface="Lexend Deca"/>
              <a:ea typeface="Lexend Deca"/>
              <a:cs typeface="Lexend Deca"/>
              <a:sym typeface="Lexend Deca"/>
            </a:endParaRPr>
          </a:p>
        </p:txBody>
      </p:sp>
      <p:pic>
        <p:nvPicPr>
          <p:cNvPr id="1498" name="Google Shape;1498;p194" descr="Mathematical symbol for not equal"/>
          <p:cNvPicPr preferRelativeResize="0"/>
          <p:nvPr/>
        </p:nvPicPr>
        <p:blipFill>
          <a:blip r:embed="rId3">
            <a:alphaModFix/>
          </a:blip>
          <a:stretch>
            <a:fillRect/>
          </a:stretch>
        </p:blipFill>
        <p:spPr>
          <a:xfrm>
            <a:off x="5124675" y="1242425"/>
            <a:ext cx="1347651" cy="1347651"/>
          </a:xfrm>
          <a:prstGeom prst="rect">
            <a:avLst/>
          </a:prstGeom>
          <a:noFill/>
          <a:ln>
            <a:noFill/>
          </a:ln>
        </p:spPr>
      </p:pic>
      <p:sp>
        <p:nvSpPr>
          <p:cNvPr id="1497" name="Google Shape;1497;p194"/>
          <p:cNvSpPr txBox="1"/>
          <p:nvPr/>
        </p:nvSpPr>
        <p:spPr>
          <a:xfrm>
            <a:off x="6017400" y="1438725"/>
            <a:ext cx="3126600" cy="84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2A3953"/>
                </a:solidFill>
                <a:latin typeface="Lexend Deca"/>
                <a:ea typeface="Lexend Deca"/>
                <a:cs typeface="Lexend Deca"/>
                <a:sym typeface="Lexend Deca"/>
              </a:rPr>
              <a:t>success</a:t>
            </a:r>
            <a:endParaRPr sz="4800">
              <a:solidFill>
                <a:srgbClr val="2A3953"/>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E123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tt 23">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E123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934</Words>
  <Application>Microsoft Office PowerPoint</Application>
  <PresentationFormat>On-screen Show (16:9)</PresentationFormat>
  <Paragraphs>166</Paragraphs>
  <Slides>41</Slides>
  <Notes>41</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41</vt:i4>
      </vt:variant>
    </vt:vector>
  </HeadingPairs>
  <TitlesOfParts>
    <vt:vector size="64" baseType="lpstr">
      <vt:lpstr>Calibri</vt:lpstr>
      <vt:lpstr>Inter</vt:lpstr>
      <vt:lpstr>Helvetica Neue</vt:lpstr>
      <vt:lpstr>Arial</vt:lpstr>
      <vt:lpstr>Times New Roman</vt:lpstr>
      <vt:lpstr>Roboto</vt:lpstr>
      <vt:lpstr>Lexend Deca</vt:lpstr>
      <vt:lpstr>Open Sans</vt:lpstr>
      <vt:lpstr>Varela Round</vt:lpstr>
      <vt:lpstr>Inter Medium</vt:lpstr>
      <vt:lpstr>Plus Jakarta Sans ExtraBold</vt:lpstr>
      <vt:lpstr>Noto Sans Symbols</vt:lpstr>
      <vt:lpstr>Plus Jakarta Sans</vt:lpstr>
      <vt:lpstr>Texthelp</vt:lpstr>
      <vt:lpstr>Texthelp</vt:lpstr>
      <vt:lpstr>Bett 23</vt:lpstr>
      <vt:lpstr>Texthelp</vt:lpstr>
      <vt:lpstr>Texthelp</vt:lpstr>
      <vt:lpstr>Texthelp</vt:lpstr>
      <vt:lpstr>Texthelp</vt:lpstr>
      <vt:lpstr>Texthelp</vt:lpstr>
      <vt:lpstr>Texthelp</vt:lpstr>
      <vt:lpstr>Texthelp</vt:lpstr>
      <vt:lpstr>Digital Maths -  The future of inclusion and how we can get there</vt:lpstr>
      <vt:lpstr>Welcome</vt:lpstr>
      <vt:lpstr>ACKNOWLEDGEMENT OF COUNTRY</vt:lpstr>
      <vt:lpstr>Inclusion</vt:lpstr>
      <vt:lpstr>Visible vs Invisible</vt:lpstr>
      <vt:lpstr>How do you feel about Maths? </vt:lpstr>
      <vt:lpstr>I am not good at maths …..</vt:lpstr>
      <vt:lpstr>Mathematics Quote</vt:lpstr>
      <vt:lpstr>Mathematics Equation</vt:lpstr>
      <vt:lpstr>impact on education and employment </vt:lpstr>
      <vt:lpstr>Maths Quote 2</vt:lpstr>
      <vt:lpstr>Learners  with persistent maths problems in school are...</vt:lpstr>
      <vt:lpstr>kids don’t understand the importance of STEM  until it’s too late</vt:lpstr>
      <vt:lpstr>Image – Maths on Blackboard</vt:lpstr>
      <vt:lpstr>designed for the average?</vt:lpstr>
      <vt:lpstr>Math textbooks</vt:lpstr>
      <vt:lpstr>Categories of maths vocabulary</vt:lpstr>
      <vt:lpstr>do maths or read maths?</vt:lpstr>
      <vt:lpstr>Dyslexia</vt:lpstr>
      <vt:lpstr>Dyslexia - difficulties</vt:lpstr>
      <vt:lpstr>Dyscalculia</vt:lpstr>
      <vt:lpstr>Dyscalculia – 6%</vt:lpstr>
      <vt:lpstr>Challenges</vt:lpstr>
      <vt:lpstr>Strengths</vt:lpstr>
      <vt:lpstr>Talents of different thinkers </vt:lpstr>
      <vt:lpstr>How do we make maths more accessible and support all students?</vt:lpstr>
      <vt:lpstr>Digital maths is painful</vt:lpstr>
      <vt:lpstr>Equatio</vt:lpstr>
      <vt:lpstr>Take maths beyond paper and pen</vt:lpstr>
      <vt:lpstr>Platform integrations</vt:lpstr>
      <vt:lpstr>Features at a glance</vt:lpstr>
      <vt:lpstr>Read aloud</vt:lpstr>
      <vt:lpstr>Vocabulary &amp; Notation</vt:lpstr>
      <vt:lpstr>Expression</vt:lpstr>
      <vt:lpstr>Expression</vt:lpstr>
      <vt:lpstr>Tools</vt:lpstr>
      <vt:lpstr>Access to MATHS learning </vt:lpstr>
      <vt:lpstr>Scaffolding</vt:lpstr>
      <vt:lpstr>Universal Design for Learning</vt:lpstr>
      <vt:lpstr>Necessary for some. Useful for all.</vt:lpstr>
      <vt:lpstr>Questions?  r.coathup@texthelp.com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Maths -  The future of inclusion and how we can get there</dc:title>
  <cp:lastModifiedBy>Kylie Geard</cp:lastModifiedBy>
  <cp:revision>5</cp:revision>
  <dcterms:modified xsi:type="dcterms:W3CDTF">2024-02-27T05:14:05Z</dcterms:modified>
</cp:coreProperties>
</file>