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4.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5.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6.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7.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8.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9.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0.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1.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12.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885" r:id="rId1"/>
    <p:sldMasterId id="2147483886" r:id="rId2"/>
    <p:sldMasterId id="2147483887" r:id="rId3"/>
    <p:sldMasterId id="2147483888" r:id="rId4"/>
    <p:sldMasterId id="2147483889" r:id="rId5"/>
    <p:sldMasterId id="2147483890" r:id="rId6"/>
    <p:sldMasterId id="2147483891" r:id="rId7"/>
    <p:sldMasterId id="2147483892" r:id="rId8"/>
    <p:sldMasterId id="2147483893" r:id="rId9"/>
    <p:sldMasterId id="2147483894" r:id="rId10"/>
    <p:sldMasterId id="2147483895" r:id="rId11"/>
    <p:sldMasterId id="2147483896" r:id="rId12"/>
    <p:sldMasterId id="2147483897" r:id="rId13"/>
  </p:sldMasterIdLst>
  <p:notesMasterIdLst>
    <p:notesMasterId r:id="rId46"/>
  </p:notesMasterIdLst>
  <p:sldIdLst>
    <p:sldId id="256" r:id="rId14"/>
    <p:sldId id="257" r:id="rId15"/>
    <p:sldId id="258" r:id="rId16"/>
    <p:sldId id="259" r:id="rId17"/>
    <p:sldId id="260" r:id="rId18"/>
    <p:sldId id="261" r:id="rId19"/>
    <p:sldId id="262" r:id="rId20"/>
    <p:sldId id="263" r:id="rId21"/>
    <p:sldId id="264" r:id="rId22"/>
    <p:sldId id="265" r:id="rId23"/>
    <p:sldId id="266" r:id="rId24"/>
    <p:sldId id="267" r:id="rId25"/>
    <p:sldId id="268" r:id="rId26"/>
    <p:sldId id="269" r:id="rId27"/>
    <p:sldId id="270" r:id="rId28"/>
    <p:sldId id="271" r:id="rId29"/>
    <p:sldId id="272" r:id="rId30"/>
    <p:sldId id="273" r:id="rId31"/>
    <p:sldId id="274" r:id="rId32"/>
    <p:sldId id="275" r:id="rId33"/>
    <p:sldId id="276" r:id="rId34"/>
    <p:sldId id="277" r:id="rId35"/>
    <p:sldId id="278" r:id="rId36"/>
    <p:sldId id="279" r:id="rId37"/>
    <p:sldId id="280" r:id="rId38"/>
    <p:sldId id="281" r:id="rId39"/>
    <p:sldId id="282" r:id="rId40"/>
    <p:sldId id="283" r:id="rId41"/>
    <p:sldId id="284" r:id="rId42"/>
    <p:sldId id="285" r:id="rId43"/>
    <p:sldId id="286" r:id="rId44"/>
    <p:sldId id="287" r:id="rId45"/>
  </p:sldIdLst>
  <p:sldSz cx="9144000" cy="5143500" type="screen16x9"/>
  <p:notesSz cx="6858000" cy="9144000"/>
  <p:embeddedFontLst>
    <p:embeddedFont>
      <p:font typeface="Inter" panose="020B0604020202020204" charset="0"/>
      <p:regular r:id="rId47"/>
      <p:bold r:id="rId48"/>
    </p:embeddedFont>
    <p:embeddedFont>
      <p:font typeface="Inter Medium" panose="020B0604020202020204" charset="0"/>
      <p:regular r:id="rId49"/>
      <p:bold r:id="rId50"/>
    </p:embeddedFont>
    <p:embeddedFont>
      <p:font typeface="Inter SemiBold" panose="020B0604020202020204" charset="0"/>
      <p:regular r:id="rId51"/>
      <p:bold r:id="rId52"/>
    </p:embeddedFont>
    <p:embeddedFont>
      <p:font typeface="Lexend Deca" panose="020B0604020202020204" charset="0"/>
      <p:regular r:id="rId53"/>
      <p:bold r:id="rId54"/>
    </p:embeddedFont>
    <p:embeddedFont>
      <p:font typeface="Open Sans" panose="020B0606030504020204" pitchFamily="34" charset="0"/>
      <p:regular r:id="rId55"/>
      <p:bold r:id="rId56"/>
      <p:italic r:id="rId57"/>
      <p:boldItalic r:id="rId58"/>
    </p:embeddedFont>
    <p:embeddedFont>
      <p:font typeface="Plus Jakarta Sans" panose="020B0604020202020204" charset="0"/>
      <p:regular r:id="rId59"/>
      <p:bold r:id="rId60"/>
      <p:italic r:id="rId61"/>
      <p:boldItalic r:id="rId62"/>
    </p:embeddedFont>
    <p:embeddedFont>
      <p:font typeface="Plus Jakarta Sans ExtraBold" panose="020B0604020202020204" charset="0"/>
      <p:bold r:id="rId63"/>
      <p:italic r:id="rId64"/>
      <p:boldItalic r:id="rId65"/>
    </p:embeddedFont>
    <p:embeddedFont>
      <p:font typeface="Plus Jakarta Sans SemiBold" panose="020B0604020202020204" charset="0"/>
      <p:regular r:id="rId66"/>
      <p:bold r:id="rId67"/>
      <p:italic r:id="rId68"/>
      <p:boldItalic r:id="rId69"/>
    </p:embeddedFont>
    <p:embeddedFont>
      <p:font typeface="Varela Round" panose="00000500000000000000" pitchFamily="2" charset="-79"/>
      <p:regular r:id="rId7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975" autoAdjust="0"/>
    <p:restoredTop sz="86395"/>
  </p:normalViewPr>
  <p:slideViewPr>
    <p:cSldViewPr snapToGrid="0">
      <p:cViewPr varScale="1">
        <p:scale>
          <a:sx n="126" d="100"/>
          <a:sy n="126" d="100"/>
        </p:scale>
        <p:origin x="132" y="78"/>
      </p:cViewPr>
      <p:guideLst>
        <p:guide orient="horz" pos="1620"/>
        <p:guide pos="2880"/>
      </p:guideLst>
    </p:cSldViewPr>
  </p:slideViewPr>
  <p:outlineViewPr>
    <p:cViewPr>
      <p:scale>
        <a:sx n="33" d="100"/>
        <a:sy n="33" d="100"/>
      </p:scale>
      <p:origin x="0" y="-1308"/>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font" Target="fonts/font1.fntdata"/><Relationship Id="rId63" Type="http://schemas.openxmlformats.org/officeDocument/2006/relationships/font" Target="fonts/font17.fntdata"/><Relationship Id="rId68" Type="http://schemas.openxmlformats.org/officeDocument/2006/relationships/font" Target="fonts/font22.fntdata"/><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font" Target="fonts/font7.fntdata"/><Relationship Id="rId58" Type="http://schemas.openxmlformats.org/officeDocument/2006/relationships/font" Target="fonts/font12.fntdata"/><Relationship Id="rId66" Type="http://schemas.openxmlformats.org/officeDocument/2006/relationships/font" Target="fonts/font20.fntdata"/><Relationship Id="rId74"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font" Target="fonts/font15.fntdata"/><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font" Target="fonts/font18.fntdata"/><Relationship Id="rId69" Type="http://schemas.openxmlformats.org/officeDocument/2006/relationships/font" Target="fonts/font23.fntdata"/><Relationship Id="rId8" Type="http://schemas.openxmlformats.org/officeDocument/2006/relationships/slideMaster" Target="slideMasters/slideMaster8.xml"/><Relationship Id="rId51" Type="http://schemas.openxmlformats.org/officeDocument/2006/relationships/font" Target="fonts/font5.fntdata"/><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notesMaster" Target="notesMasters/notesMaster1.xml"/><Relationship Id="rId59" Type="http://schemas.openxmlformats.org/officeDocument/2006/relationships/font" Target="fonts/font13.fntdata"/><Relationship Id="rId67" Type="http://schemas.openxmlformats.org/officeDocument/2006/relationships/font" Target="fonts/font21.fntdata"/><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font" Target="fonts/font8.fntdata"/><Relationship Id="rId62" Type="http://schemas.openxmlformats.org/officeDocument/2006/relationships/font" Target="fonts/font16.fntdata"/><Relationship Id="rId70" Type="http://schemas.openxmlformats.org/officeDocument/2006/relationships/font" Target="fonts/font24.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font" Target="fonts/font3.fntdata"/><Relationship Id="rId57" Type="http://schemas.openxmlformats.org/officeDocument/2006/relationships/font" Target="fonts/font11.fntdata"/><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font" Target="fonts/font6.fntdata"/><Relationship Id="rId60" Type="http://schemas.openxmlformats.org/officeDocument/2006/relationships/font" Target="fonts/font14.fntdata"/><Relationship Id="rId65" Type="http://schemas.openxmlformats.org/officeDocument/2006/relationships/font" Target="fonts/font19.fntdata"/><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font" Target="fonts/font4.fntdata"/><Relationship Id="rId55" Type="http://schemas.openxmlformats.org/officeDocument/2006/relationships/font" Target="fonts/font9.fntdata"/><Relationship Id="rId7" Type="http://schemas.openxmlformats.org/officeDocument/2006/relationships/slideMaster" Target="slideMasters/slideMaster7.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nces.ed.gov/surveys/ials/"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askjan.org/topics/costs.cfm"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8"/>
        <p:cNvGrpSpPr/>
        <p:nvPr/>
      </p:nvGrpSpPr>
      <p:grpSpPr>
        <a:xfrm>
          <a:off x="0" y="0"/>
          <a:ext cx="0" cy="0"/>
          <a:chOff x="0" y="0"/>
          <a:chExt cx="0" cy="0"/>
        </a:xfrm>
      </p:grpSpPr>
      <p:sp>
        <p:nvSpPr>
          <p:cNvPr id="1959" name="Google Shape;1959;g29f7b08203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0" name="Google Shape;1960;g29f7b08203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1"/>
        <p:cNvGrpSpPr/>
        <p:nvPr/>
      </p:nvGrpSpPr>
      <p:grpSpPr>
        <a:xfrm>
          <a:off x="0" y="0"/>
          <a:ext cx="0" cy="0"/>
          <a:chOff x="0" y="0"/>
          <a:chExt cx="0" cy="0"/>
        </a:xfrm>
      </p:grpSpPr>
      <p:sp>
        <p:nvSpPr>
          <p:cNvPr id="2032" name="Google Shape;2032;g29da2971129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3" name="Google Shape;2033;g29da2971129_0_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sz="1200" dirty="0">
              <a:solidFill>
                <a:schemeClr val="dk1"/>
              </a:solidFill>
              <a:latin typeface="Inter"/>
              <a:ea typeface="Inter"/>
              <a:cs typeface="Inter"/>
              <a:sym typeface="Inte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8"/>
        <p:cNvGrpSpPr/>
        <p:nvPr/>
      </p:nvGrpSpPr>
      <p:grpSpPr>
        <a:xfrm>
          <a:off x="0" y="0"/>
          <a:ext cx="0" cy="0"/>
          <a:chOff x="0" y="0"/>
          <a:chExt cx="0" cy="0"/>
        </a:xfrm>
      </p:grpSpPr>
      <p:sp>
        <p:nvSpPr>
          <p:cNvPr id="2039" name="Google Shape;2039;g29da2971129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40" name="Google Shape;2040;g29da2971129_0_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200" dirty="0">
                <a:latin typeface="Inter"/>
                <a:ea typeface="Inter"/>
                <a:cs typeface="Inter"/>
                <a:sym typeface="Inter"/>
              </a:rPr>
              <a:t>Source: </a:t>
            </a:r>
            <a:r>
              <a:rPr lang="en-GB" sz="1200" u="sng" dirty="0">
                <a:solidFill>
                  <a:schemeClr val="hlink"/>
                </a:solidFill>
                <a:latin typeface="Inter"/>
                <a:ea typeface="Inter"/>
                <a:cs typeface="Inter"/>
                <a:sym typeface="Inter"/>
                <a:hlinkClick r:id="rId3"/>
              </a:rPr>
              <a:t>https://nces.ed.gov/surveys/ials/</a:t>
            </a:r>
            <a:endParaRPr sz="1200" dirty="0">
              <a:latin typeface="Inter"/>
              <a:ea typeface="Inter"/>
              <a:cs typeface="Inter"/>
              <a:sym typeface="Inter"/>
            </a:endParaRPr>
          </a:p>
          <a:p>
            <a:pPr marL="0" lvl="0" indent="0" algn="l" rtl="0">
              <a:spcBef>
                <a:spcPts val="0"/>
              </a:spcBef>
              <a:spcAft>
                <a:spcPts val="0"/>
              </a:spcAft>
              <a:buClr>
                <a:schemeClr val="dk1"/>
              </a:buClr>
              <a:buSzPts val="1400"/>
              <a:buFont typeface="Arial"/>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4"/>
        <p:cNvGrpSpPr/>
        <p:nvPr/>
      </p:nvGrpSpPr>
      <p:grpSpPr>
        <a:xfrm>
          <a:off x="0" y="0"/>
          <a:ext cx="0" cy="0"/>
          <a:chOff x="0" y="0"/>
          <a:chExt cx="0" cy="0"/>
        </a:xfrm>
      </p:grpSpPr>
      <p:sp>
        <p:nvSpPr>
          <p:cNvPr id="2045" name="Google Shape;2045;g29e389bad21_0_28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6" name="Google Shape;2046;g29e389bad21_0_28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a:latin typeface="Inter"/>
                <a:ea typeface="Inter"/>
                <a:cs typeface="Inter"/>
                <a:sym typeface="Inter"/>
              </a:rPr>
              <a:t>Source (</a:t>
            </a:r>
            <a:r>
              <a:rPr lang="en-GB" sz="1200">
                <a:solidFill>
                  <a:schemeClr val="dk1"/>
                </a:solidFill>
                <a:latin typeface="Inter"/>
                <a:ea typeface="Inter"/>
                <a:cs typeface="Inter"/>
                <a:sym typeface="Inter"/>
              </a:rPr>
              <a:t>Jobs Accommodation Network)</a:t>
            </a:r>
            <a:r>
              <a:rPr lang="en-GB" sz="1200">
                <a:latin typeface="Inter"/>
                <a:ea typeface="Inter"/>
                <a:cs typeface="Inter"/>
                <a:sym typeface="Inter"/>
              </a:rPr>
              <a:t>: </a:t>
            </a:r>
            <a:r>
              <a:rPr lang="en-GB" sz="1200" u="sng">
                <a:solidFill>
                  <a:schemeClr val="hlink"/>
                </a:solidFill>
                <a:latin typeface="Inter"/>
                <a:ea typeface="Inter"/>
                <a:cs typeface="Inter"/>
                <a:sym typeface="Inter"/>
                <a:hlinkClick r:id="rId3"/>
              </a:rPr>
              <a:t>https://askjan.org/topics/costs.cfm</a:t>
            </a:r>
            <a:r>
              <a:rPr lang="en-GB" sz="1200">
                <a:latin typeface="Inter"/>
                <a:ea typeface="Inter"/>
                <a:cs typeface="Inter"/>
                <a:sym typeface="Inter"/>
              </a:rPr>
              <a:t> </a:t>
            </a:r>
            <a:endParaRPr sz="1200">
              <a:latin typeface="Inter"/>
              <a:ea typeface="Inter"/>
              <a:cs typeface="Inter"/>
              <a:sym typeface="Inte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1"/>
        <p:cNvGrpSpPr/>
        <p:nvPr/>
      </p:nvGrpSpPr>
      <p:grpSpPr>
        <a:xfrm>
          <a:off x="0" y="0"/>
          <a:ext cx="0" cy="0"/>
          <a:chOff x="0" y="0"/>
          <a:chExt cx="0" cy="0"/>
        </a:xfrm>
      </p:grpSpPr>
      <p:sp>
        <p:nvSpPr>
          <p:cNvPr id="2052" name="Google Shape;2052;g2ba70fcb5f4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3" name="Google Shape;2053;g2ba70fcb5f4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8"/>
        <p:cNvGrpSpPr/>
        <p:nvPr/>
      </p:nvGrpSpPr>
      <p:grpSpPr>
        <a:xfrm>
          <a:off x="0" y="0"/>
          <a:ext cx="0" cy="0"/>
          <a:chOff x="0" y="0"/>
          <a:chExt cx="0" cy="0"/>
        </a:xfrm>
      </p:grpSpPr>
      <p:sp>
        <p:nvSpPr>
          <p:cNvPr id="2059" name="Google Shape;2059;g29e389bad21_0_2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0" name="Google Shape;2060;g29e389bad21_0_2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7"/>
        <p:cNvGrpSpPr/>
        <p:nvPr/>
      </p:nvGrpSpPr>
      <p:grpSpPr>
        <a:xfrm>
          <a:off x="0" y="0"/>
          <a:ext cx="0" cy="0"/>
          <a:chOff x="0" y="0"/>
          <a:chExt cx="0" cy="0"/>
        </a:xfrm>
      </p:grpSpPr>
      <p:sp>
        <p:nvSpPr>
          <p:cNvPr id="2068" name="Google Shape;2068;g2ba70fcb5f4_0_20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9" name="Google Shape;2069;g2ba70fcb5f4_0_20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solidFill>
                <a:schemeClr val="dk1"/>
              </a:solidFill>
              <a:latin typeface="Open Sans"/>
              <a:ea typeface="Open Sans"/>
              <a:cs typeface="Open Sans"/>
              <a:sym typeface="Open San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2"/>
        <p:cNvGrpSpPr/>
        <p:nvPr/>
      </p:nvGrpSpPr>
      <p:grpSpPr>
        <a:xfrm>
          <a:off x="0" y="0"/>
          <a:ext cx="0" cy="0"/>
          <a:chOff x="0" y="0"/>
          <a:chExt cx="0" cy="0"/>
        </a:xfrm>
      </p:grpSpPr>
      <p:sp>
        <p:nvSpPr>
          <p:cNvPr id="2073" name="Google Shape;2073;g29e389bad21_0_80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2074" name="Google Shape;2074;g29e389bad21_0_8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0"/>
        <p:cNvGrpSpPr/>
        <p:nvPr/>
      </p:nvGrpSpPr>
      <p:grpSpPr>
        <a:xfrm>
          <a:off x="0" y="0"/>
          <a:ext cx="0" cy="0"/>
          <a:chOff x="0" y="0"/>
          <a:chExt cx="0" cy="0"/>
        </a:xfrm>
      </p:grpSpPr>
      <p:sp>
        <p:nvSpPr>
          <p:cNvPr id="2101" name="Google Shape;2101;g29e389bad21_0_24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2" name="Google Shape;2102;g29e389bad21_0_24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8"/>
        <p:cNvGrpSpPr/>
        <p:nvPr/>
      </p:nvGrpSpPr>
      <p:grpSpPr>
        <a:xfrm>
          <a:off x="0" y="0"/>
          <a:ext cx="0" cy="0"/>
          <a:chOff x="0" y="0"/>
          <a:chExt cx="0" cy="0"/>
        </a:xfrm>
      </p:grpSpPr>
      <p:sp>
        <p:nvSpPr>
          <p:cNvPr id="2109" name="Google Shape;2109;g2ba70fcb5f4_0_38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0" name="Google Shape;2110;g2ba70fcb5f4_0_38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latin typeface="Inter"/>
              <a:ea typeface="Inter"/>
              <a:cs typeface="Inter"/>
              <a:sym typeface="Inte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5"/>
        <p:cNvGrpSpPr/>
        <p:nvPr/>
      </p:nvGrpSpPr>
      <p:grpSpPr>
        <a:xfrm>
          <a:off x="0" y="0"/>
          <a:ext cx="0" cy="0"/>
          <a:chOff x="0" y="0"/>
          <a:chExt cx="0" cy="0"/>
        </a:xfrm>
      </p:grpSpPr>
      <p:sp>
        <p:nvSpPr>
          <p:cNvPr id="2116" name="Google Shape;2116;g29e389bad21_0_18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7" name="Google Shape;2117;g29e389bad21_0_18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latin typeface="Inter"/>
              <a:ea typeface="Inter"/>
              <a:cs typeface="Inter"/>
              <a:sym typeface="Inte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4"/>
        <p:cNvGrpSpPr/>
        <p:nvPr/>
      </p:nvGrpSpPr>
      <p:grpSpPr>
        <a:xfrm>
          <a:off x="0" y="0"/>
          <a:ext cx="0" cy="0"/>
          <a:chOff x="0" y="0"/>
          <a:chExt cx="0" cy="0"/>
        </a:xfrm>
      </p:grpSpPr>
      <p:sp>
        <p:nvSpPr>
          <p:cNvPr id="1965" name="Google Shape;1965;g25d1b4ff7bc_0_4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6" name="Google Shape;1966;g25d1b4ff7bc_0_40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4"/>
        <p:cNvGrpSpPr/>
        <p:nvPr/>
      </p:nvGrpSpPr>
      <p:grpSpPr>
        <a:xfrm>
          <a:off x="0" y="0"/>
          <a:ext cx="0" cy="0"/>
          <a:chOff x="0" y="0"/>
          <a:chExt cx="0" cy="0"/>
        </a:xfrm>
      </p:grpSpPr>
      <p:sp>
        <p:nvSpPr>
          <p:cNvPr id="2125" name="Google Shape;2125;g2ba70fcb5f4_0_4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6" name="Google Shape;2126;g2ba70fcb5f4_0_4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latin typeface="Inter"/>
              <a:ea typeface="Inter"/>
              <a:cs typeface="Inter"/>
              <a:sym typeface="Inte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4"/>
        <p:cNvGrpSpPr/>
        <p:nvPr/>
      </p:nvGrpSpPr>
      <p:grpSpPr>
        <a:xfrm>
          <a:off x="0" y="0"/>
          <a:ext cx="0" cy="0"/>
          <a:chOff x="0" y="0"/>
          <a:chExt cx="0" cy="0"/>
        </a:xfrm>
      </p:grpSpPr>
      <p:sp>
        <p:nvSpPr>
          <p:cNvPr id="2145" name="Google Shape;2145;g2ba70fcb5f4_0_34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46" name="Google Shape;2146;g2ba70fcb5f4_0_34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3"/>
        <p:cNvGrpSpPr/>
        <p:nvPr/>
      </p:nvGrpSpPr>
      <p:grpSpPr>
        <a:xfrm>
          <a:off x="0" y="0"/>
          <a:ext cx="0" cy="0"/>
          <a:chOff x="0" y="0"/>
          <a:chExt cx="0" cy="0"/>
        </a:xfrm>
      </p:grpSpPr>
      <p:sp>
        <p:nvSpPr>
          <p:cNvPr id="2154" name="Google Shape;2154;g2ba70fcb5f4_0_34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55" name="Google Shape;2155;g2ba70fcb5f4_0_34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3"/>
        <p:cNvGrpSpPr/>
        <p:nvPr/>
      </p:nvGrpSpPr>
      <p:grpSpPr>
        <a:xfrm>
          <a:off x="0" y="0"/>
          <a:ext cx="0" cy="0"/>
          <a:chOff x="0" y="0"/>
          <a:chExt cx="0" cy="0"/>
        </a:xfrm>
      </p:grpSpPr>
      <p:sp>
        <p:nvSpPr>
          <p:cNvPr id="2164" name="Google Shape;2164;g2ba70fcb5f4_0_34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65" name="Google Shape;2165;g2ba70fcb5f4_0_34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1"/>
        <p:cNvGrpSpPr/>
        <p:nvPr/>
      </p:nvGrpSpPr>
      <p:grpSpPr>
        <a:xfrm>
          <a:off x="0" y="0"/>
          <a:ext cx="0" cy="0"/>
          <a:chOff x="0" y="0"/>
          <a:chExt cx="0" cy="0"/>
        </a:xfrm>
      </p:grpSpPr>
      <p:sp>
        <p:nvSpPr>
          <p:cNvPr id="2172" name="Google Shape;2172;g2ba70fcb5f4_0_34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73" name="Google Shape;2173;g2ba70fcb5f4_0_34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9"/>
        <p:cNvGrpSpPr/>
        <p:nvPr/>
      </p:nvGrpSpPr>
      <p:grpSpPr>
        <a:xfrm>
          <a:off x="0" y="0"/>
          <a:ext cx="0" cy="0"/>
          <a:chOff x="0" y="0"/>
          <a:chExt cx="0" cy="0"/>
        </a:xfrm>
      </p:grpSpPr>
      <p:sp>
        <p:nvSpPr>
          <p:cNvPr id="2180" name="Google Shape;2180;g2ba70fcb5f4_0_34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81" name="Google Shape;2181;g2ba70fcb5f4_0_34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7"/>
        <p:cNvGrpSpPr/>
        <p:nvPr/>
      </p:nvGrpSpPr>
      <p:grpSpPr>
        <a:xfrm>
          <a:off x="0" y="0"/>
          <a:ext cx="0" cy="0"/>
          <a:chOff x="0" y="0"/>
          <a:chExt cx="0" cy="0"/>
        </a:xfrm>
      </p:grpSpPr>
      <p:sp>
        <p:nvSpPr>
          <p:cNvPr id="2188" name="Google Shape;2188;g29e389bad21_0_15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9" name="Google Shape;2189;g29e389bad21_0_15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latin typeface="Inter"/>
              <a:ea typeface="Inter"/>
              <a:cs typeface="Inter"/>
              <a:sym typeface="Inte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5"/>
        <p:cNvGrpSpPr/>
        <p:nvPr/>
      </p:nvGrpSpPr>
      <p:grpSpPr>
        <a:xfrm>
          <a:off x="0" y="0"/>
          <a:ext cx="0" cy="0"/>
          <a:chOff x="0" y="0"/>
          <a:chExt cx="0" cy="0"/>
        </a:xfrm>
      </p:grpSpPr>
      <p:sp>
        <p:nvSpPr>
          <p:cNvPr id="2196" name="Google Shape;2196;g29e389bad21_0_15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7" name="Google Shape;2197;g29e389bad21_0_15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latin typeface="Inter"/>
              <a:ea typeface="Inter"/>
              <a:cs typeface="Inter"/>
              <a:sym typeface="Inte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5"/>
        <p:cNvGrpSpPr/>
        <p:nvPr/>
      </p:nvGrpSpPr>
      <p:grpSpPr>
        <a:xfrm>
          <a:off x="0" y="0"/>
          <a:ext cx="0" cy="0"/>
          <a:chOff x="0" y="0"/>
          <a:chExt cx="0" cy="0"/>
        </a:xfrm>
      </p:grpSpPr>
      <p:sp>
        <p:nvSpPr>
          <p:cNvPr id="2206" name="Google Shape;2206;g2ba70fcb5f4_0_16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7" name="Google Shape;2207;g2ba70fcb5f4_0_16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rgbClr val="212B34"/>
              </a:solidFill>
              <a:latin typeface="Inter"/>
              <a:ea typeface="Inter"/>
              <a:cs typeface="Inter"/>
              <a:sym typeface="Inte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6"/>
        <p:cNvGrpSpPr/>
        <p:nvPr/>
      </p:nvGrpSpPr>
      <p:grpSpPr>
        <a:xfrm>
          <a:off x="0" y="0"/>
          <a:ext cx="0" cy="0"/>
          <a:chOff x="0" y="0"/>
          <a:chExt cx="0" cy="0"/>
        </a:xfrm>
      </p:grpSpPr>
      <p:sp>
        <p:nvSpPr>
          <p:cNvPr id="2227" name="Google Shape;2227;g2ba70fcb5f4_0_1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8" name="Google Shape;2228;g2ba70fcb5f4_0_1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rgbClr val="212B34"/>
              </a:solidFill>
              <a:latin typeface="Inter"/>
              <a:ea typeface="Inter"/>
              <a:cs typeface="Inter"/>
              <a:sym typeface="Inte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3"/>
        <p:cNvGrpSpPr/>
        <p:nvPr/>
      </p:nvGrpSpPr>
      <p:grpSpPr>
        <a:xfrm>
          <a:off x="0" y="0"/>
          <a:ext cx="0" cy="0"/>
          <a:chOff x="0" y="0"/>
          <a:chExt cx="0" cy="0"/>
        </a:xfrm>
      </p:grpSpPr>
      <p:sp>
        <p:nvSpPr>
          <p:cNvPr id="1974" name="Google Shape;1974;g25e2803fba1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5" name="Google Shape;1975;g25e2803fba1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7"/>
        <p:cNvGrpSpPr/>
        <p:nvPr/>
      </p:nvGrpSpPr>
      <p:grpSpPr>
        <a:xfrm>
          <a:off x="0" y="0"/>
          <a:ext cx="0" cy="0"/>
          <a:chOff x="0" y="0"/>
          <a:chExt cx="0" cy="0"/>
        </a:xfrm>
      </p:grpSpPr>
      <p:sp>
        <p:nvSpPr>
          <p:cNvPr id="2248" name="Google Shape;2248;g2ba70fcb5f4_0_9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9" name="Google Shape;2249;g2ba70fcb5f4_0_9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8"/>
        <p:cNvGrpSpPr/>
        <p:nvPr/>
      </p:nvGrpSpPr>
      <p:grpSpPr>
        <a:xfrm>
          <a:off x="0" y="0"/>
          <a:ext cx="0" cy="0"/>
          <a:chOff x="0" y="0"/>
          <a:chExt cx="0" cy="0"/>
        </a:xfrm>
      </p:grpSpPr>
      <p:sp>
        <p:nvSpPr>
          <p:cNvPr id="2259" name="Google Shape;2259;g29e389bad21_0_12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0" name="Google Shape;2260;g29e389bad21_0_12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latin typeface="Inter"/>
              <a:ea typeface="Inter"/>
              <a:cs typeface="Inter"/>
              <a:sym typeface="Inte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5"/>
        <p:cNvGrpSpPr/>
        <p:nvPr/>
      </p:nvGrpSpPr>
      <p:grpSpPr>
        <a:xfrm>
          <a:off x="0" y="0"/>
          <a:ext cx="0" cy="0"/>
          <a:chOff x="0" y="0"/>
          <a:chExt cx="0" cy="0"/>
        </a:xfrm>
      </p:grpSpPr>
      <p:sp>
        <p:nvSpPr>
          <p:cNvPr id="2266" name="Google Shape;2266;g2ba70fcb5f4_0_13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7" name="Google Shape;2267;g2ba70fcb5f4_0_13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9"/>
        <p:cNvGrpSpPr/>
        <p:nvPr/>
      </p:nvGrpSpPr>
      <p:grpSpPr>
        <a:xfrm>
          <a:off x="0" y="0"/>
          <a:ext cx="0" cy="0"/>
          <a:chOff x="0" y="0"/>
          <a:chExt cx="0" cy="0"/>
        </a:xfrm>
      </p:grpSpPr>
      <p:sp>
        <p:nvSpPr>
          <p:cNvPr id="1980" name="Google Shape;1980;g2ba70fcb5f4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1" name="Google Shape;1981;g2ba70fcb5f4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7"/>
        <p:cNvGrpSpPr/>
        <p:nvPr/>
      </p:nvGrpSpPr>
      <p:grpSpPr>
        <a:xfrm>
          <a:off x="0" y="0"/>
          <a:ext cx="0" cy="0"/>
          <a:chOff x="0" y="0"/>
          <a:chExt cx="0" cy="0"/>
        </a:xfrm>
      </p:grpSpPr>
      <p:sp>
        <p:nvSpPr>
          <p:cNvPr id="1988" name="Google Shape;1988;g2ba70fcb5f4_0_30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9" name="Google Shape;1989;g2ba70fcb5f4_0_30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2"/>
        <p:cNvGrpSpPr/>
        <p:nvPr/>
      </p:nvGrpSpPr>
      <p:grpSpPr>
        <a:xfrm>
          <a:off x="0" y="0"/>
          <a:ext cx="0" cy="0"/>
          <a:chOff x="0" y="0"/>
          <a:chExt cx="0" cy="0"/>
        </a:xfrm>
      </p:grpSpPr>
      <p:sp>
        <p:nvSpPr>
          <p:cNvPr id="1993" name="Google Shape;1993;g2ba70fcb5f4_0_27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4" name="Google Shape;1994;g2ba70fcb5f4_0_27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7"/>
        <p:cNvGrpSpPr/>
        <p:nvPr/>
      </p:nvGrpSpPr>
      <p:grpSpPr>
        <a:xfrm>
          <a:off x="0" y="0"/>
          <a:ext cx="0" cy="0"/>
          <a:chOff x="0" y="0"/>
          <a:chExt cx="0" cy="0"/>
        </a:xfrm>
      </p:grpSpPr>
      <p:sp>
        <p:nvSpPr>
          <p:cNvPr id="1998" name="Google Shape;1998;g2ba70fcb5f4_0_27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9" name="Google Shape;1999;g2ba70fcb5f4_0_27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2"/>
        <p:cNvGrpSpPr/>
        <p:nvPr/>
      </p:nvGrpSpPr>
      <p:grpSpPr>
        <a:xfrm>
          <a:off x="0" y="0"/>
          <a:ext cx="0" cy="0"/>
          <a:chOff x="0" y="0"/>
          <a:chExt cx="0" cy="0"/>
        </a:xfrm>
      </p:grpSpPr>
      <p:sp>
        <p:nvSpPr>
          <p:cNvPr id="2003" name="Google Shape;2003;g2ba70fcb5f4_0_24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4" name="Google Shape;2004;g2ba70fcb5f4_0_24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8"/>
        <p:cNvGrpSpPr/>
        <p:nvPr/>
      </p:nvGrpSpPr>
      <p:grpSpPr>
        <a:xfrm>
          <a:off x="0" y="0"/>
          <a:ext cx="0" cy="0"/>
          <a:chOff x="0" y="0"/>
          <a:chExt cx="0" cy="0"/>
        </a:xfrm>
      </p:grpSpPr>
      <p:sp>
        <p:nvSpPr>
          <p:cNvPr id="2009" name="Google Shape;2009;g29da2971129_0_4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0" name="Google Shape;2010;g29da2971129_0_4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Inter"/>
              <a:ea typeface="Inter"/>
              <a:cs typeface="Inter"/>
              <a:sym typeface="Inte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0.xml"/><Relationship Id="rId5" Type="http://schemas.openxmlformats.org/officeDocument/2006/relationships/image" Target="../media/image9.png"/><Relationship Id="rId4" Type="http://schemas.openxmlformats.org/officeDocument/2006/relationships/image" Target="../media/image14.png"/></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0.xml"/><Relationship Id="rId4"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png"/><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png"/><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png"/><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1.png"/><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0.xml"/><Relationship Id="rId5" Type="http://schemas.openxmlformats.org/officeDocument/2006/relationships/image" Target="../media/image20.png"/><Relationship Id="rId4" Type="http://schemas.openxmlformats.org/officeDocument/2006/relationships/image" Target="../media/image13.png"/></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png"/><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1.png"/><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2.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2.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2.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2.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2.xml"/><Relationship Id="rId5" Type="http://schemas.openxmlformats.org/officeDocument/2006/relationships/image" Target="../media/image9.png"/><Relationship Id="rId4" Type="http://schemas.openxmlformats.org/officeDocument/2006/relationships/image" Target="../media/image14.png"/></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2.xml"/><Relationship Id="rId4" Type="http://schemas.openxmlformats.org/officeDocument/2006/relationships/image" Target="../media/image9.png"/></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png"/><Relationship Id="rId1" Type="http://schemas.openxmlformats.org/officeDocument/2006/relationships/slideMaster" Target="../slideMasters/slideMaster12.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png"/><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png"/><Relationship Id="rId1" Type="http://schemas.openxmlformats.org/officeDocument/2006/relationships/slideMaster" Target="../slideMasters/slideMaster12.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png"/><Relationship Id="rId1" Type="http://schemas.openxmlformats.org/officeDocument/2006/relationships/slideMaster" Target="../slideMasters/slideMaster12.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Master" Target="../slideMasters/slideMaster12.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png"/><Relationship Id="rId1" Type="http://schemas.openxmlformats.org/officeDocument/2006/relationships/slideMaster" Target="../slideMasters/slideMaster12.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png"/><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png"/><Relationship Id="rId1" Type="http://schemas.openxmlformats.org/officeDocument/2006/relationships/slideMaster" Target="../slideMasters/slideMaster12.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2.xml"/><Relationship Id="rId5" Type="http://schemas.openxmlformats.org/officeDocument/2006/relationships/image" Target="../media/image20.png"/><Relationship Id="rId4" Type="http://schemas.openxmlformats.org/officeDocument/2006/relationships/image" Target="../media/image13.png"/></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png"/><Relationship Id="rId1" Type="http://schemas.openxmlformats.org/officeDocument/2006/relationships/slideMaster" Target="../slideMasters/slideMaster12.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3.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png"/><Relationship Id="rId1" Type="http://schemas.openxmlformats.org/officeDocument/2006/relationships/slideMaster" Target="../slideMasters/slideMaster1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0" y="0"/>
            <a:ext cx="9144000" cy="3777000"/>
          </a:xfrm>
          <a:prstGeom prst="rect">
            <a:avLst/>
          </a:prstGeom>
          <a:solidFill>
            <a:srgbClr val="F4F5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txBox="1">
            <a:spLocks noGrp="1"/>
          </p:cNvSpPr>
          <p:nvPr>
            <p:ph type="ctrTitle"/>
          </p:nvPr>
        </p:nvSpPr>
        <p:spPr>
          <a:xfrm>
            <a:off x="697725" y="618450"/>
            <a:ext cx="7774500" cy="2052600"/>
          </a:xfrm>
          <a:prstGeom prst="rect">
            <a:avLst/>
          </a:prstGeom>
        </p:spPr>
        <p:txBody>
          <a:bodyPr spcFirstLastPara="1" wrap="square" lIns="0" tIns="0" rIns="0" bIns="0" anchor="ctr" anchorCtr="0">
            <a:normAutofit/>
          </a:bodyPr>
          <a:lstStyle>
            <a:lvl1pPr lvl="0" rtl="0">
              <a:spcBef>
                <a:spcPts val="0"/>
              </a:spcBef>
              <a:spcAft>
                <a:spcPts val="0"/>
              </a:spcAft>
              <a:buClr>
                <a:srgbClr val="444F66"/>
              </a:buClr>
              <a:buSzPts val="6000"/>
              <a:buNone/>
              <a:defRPr sz="6000">
                <a:solidFill>
                  <a:srgbClr val="444F66"/>
                </a:solidFill>
              </a:defRPr>
            </a:lvl1pPr>
            <a:lvl2pPr lvl="1" rtl="0">
              <a:spcBef>
                <a:spcPts val="0"/>
              </a:spcBef>
              <a:spcAft>
                <a:spcPts val="0"/>
              </a:spcAft>
              <a:buClr>
                <a:srgbClr val="444F66"/>
              </a:buClr>
              <a:buSzPts val="6000"/>
              <a:buNone/>
              <a:defRPr sz="6000">
                <a:solidFill>
                  <a:srgbClr val="444F66"/>
                </a:solidFill>
              </a:defRPr>
            </a:lvl2pPr>
            <a:lvl3pPr lvl="2" rtl="0">
              <a:spcBef>
                <a:spcPts val="0"/>
              </a:spcBef>
              <a:spcAft>
                <a:spcPts val="0"/>
              </a:spcAft>
              <a:buClr>
                <a:srgbClr val="444F66"/>
              </a:buClr>
              <a:buSzPts val="6000"/>
              <a:buNone/>
              <a:defRPr sz="6000">
                <a:solidFill>
                  <a:srgbClr val="444F66"/>
                </a:solidFill>
              </a:defRPr>
            </a:lvl3pPr>
            <a:lvl4pPr lvl="3" rtl="0">
              <a:spcBef>
                <a:spcPts val="0"/>
              </a:spcBef>
              <a:spcAft>
                <a:spcPts val="0"/>
              </a:spcAft>
              <a:buClr>
                <a:srgbClr val="444F66"/>
              </a:buClr>
              <a:buSzPts val="6000"/>
              <a:buNone/>
              <a:defRPr sz="6000">
                <a:solidFill>
                  <a:srgbClr val="444F66"/>
                </a:solidFill>
              </a:defRPr>
            </a:lvl4pPr>
            <a:lvl5pPr lvl="4" rtl="0">
              <a:spcBef>
                <a:spcPts val="0"/>
              </a:spcBef>
              <a:spcAft>
                <a:spcPts val="0"/>
              </a:spcAft>
              <a:buClr>
                <a:srgbClr val="444F66"/>
              </a:buClr>
              <a:buSzPts val="6000"/>
              <a:buNone/>
              <a:defRPr sz="6000">
                <a:solidFill>
                  <a:srgbClr val="444F66"/>
                </a:solidFill>
              </a:defRPr>
            </a:lvl5pPr>
            <a:lvl6pPr lvl="5" rtl="0">
              <a:spcBef>
                <a:spcPts val="0"/>
              </a:spcBef>
              <a:spcAft>
                <a:spcPts val="0"/>
              </a:spcAft>
              <a:buClr>
                <a:srgbClr val="444F66"/>
              </a:buClr>
              <a:buSzPts val="6000"/>
              <a:buNone/>
              <a:defRPr sz="6000">
                <a:solidFill>
                  <a:srgbClr val="444F66"/>
                </a:solidFill>
              </a:defRPr>
            </a:lvl6pPr>
            <a:lvl7pPr lvl="6" rtl="0">
              <a:spcBef>
                <a:spcPts val="0"/>
              </a:spcBef>
              <a:spcAft>
                <a:spcPts val="0"/>
              </a:spcAft>
              <a:buClr>
                <a:srgbClr val="444F66"/>
              </a:buClr>
              <a:buSzPts val="6000"/>
              <a:buNone/>
              <a:defRPr sz="6000">
                <a:solidFill>
                  <a:srgbClr val="444F66"/>
                </a:solidFill>
              </a:defRPr>
            </a:lvl7pPr>
            <a:lvl8pPr lvl="7" rtl="0">
              <a:spcBef>
                <a:spcPts val="0"/>
              </a:spcBef>
              <a:spcAft>
                <a:spcPts val="0"/>
              </a:spcAft>
              <a:buClr>
                <a:srgbClr val="444F66"/>
              </a:buClr>
              <a:buSzPts val="6000"/>
              <a:buNone/>
              <a:defRPr sz="6000">
                <a:solidFill>
                  <a:srgbClr val="444F66"/>
                </a:solidFill>
              </a:defRPr>
            </a:lvl8pPr>
            <a:lvl9pPr lvl="8" rtl="0">
              <a:spcBef>
                <a:spcPts val="0"/>
              </a:spcBef>
              <a:spcAft>
                <a:spcPts val="0"/>
              </a:spcAft>
              <a:buClr>
                <a:srgbClr val="444F66"/>
              </a:buClr>
              <a:buSzPts val="6000"/>
              <a:buNone/>
              <a:defRPr sz="6000">
                <a:solidFill>
                  <a:srgbClr val="444F66"/>
                </a:solidFill>
              </a:defRPr>
            </a:lvl9pPr>
          </a:lstStyle>
          <a:p>
            <a:endParaRPr/>
          </a:p>
        </p:txBody>
      </p:sp>
      <p:sp>
        <p:nvSpPr>
          <p:cNvPr id="11" name="Google Shape;11;p2"/>
          <p:cNvSpPr txBox="1">
            <a:spLocks noGrp="1"/>
          </p:cNvSpPr>
          <p:nvPr>
            <p:ph type="subTitle" idx="1"/>
          </p:nvPr>
        </p:nvSpPr>
        <p:spPr>
          <a:xfrm>
            <a:off x="671700" y="2894125"/>
            <a:ext cx="7800600" cy="780000"/>
          </a:xfrm>
          <a:prstGeom prst="rect">
            <a:avLst/>
          </a:prstGeom>
        </p:spPr>
        <p:txBody>
          <a:bodyPr spcFirstLastPara="1" wrap="square" lIns="0" tIns="0" rIns="0" bIns="0" anchor="t" anchorCtr="0">
            <a:normAutofit/>
          </a:bodyPr>
          <a:lstStyle>
            <a:lvl1pPr lvl="0" rtl="0">
              <a:lnSpc>
                <a:spcPct val="115000"/>
              </a:lnSpc>
              <a:spcBef>
                <a:spcPts val="0"/>
              </a:spcBef>
              <a:spcAft>
                <a:spcPts val="0"/>
              </a:spcAft>
              <a:buClr>
                <a:srgbClr val="444F66"/>
              </a:buClr>
              <a:buSzPts val="2400"/>
              <a:buFont typeface="Inter"/>
              <a:buNone/>
              <a:defRPr sz="2400">
                <a:solidFill>
                  <a:srgbClr val="444F66"/>
                </a:solidFill>
                <a:latin typeface="Inter"/>
                <a:ea typeface="Inter"/>
                <a:cs typeface="Inter"/>
                <a:sym typeface="Inter"/>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grpSp>
        <p:nvGrpSpPr>
          <p:cNvPr id="12" name="Google Shape;12;p2"/>
          <p:cNvGrpSpPr/>
          <p:nvPr/>
        </p:nvGrpSpPr>
        <p:grpSpPr>
          <a:xfrm>
            <a:off x="697722" y="4285096"/>
            <a:ext cx="1678962" cy="349815"/>
            <a:chOff x="238125" y="2101750"/>
            <a:chExt cx="7129350" cy="1486675"/>
          </a:xfrm>
        </p:grpSpPr>
        <p:grpSp>
          <p:nvGrpSpPr>
            <p:cNvPr id="13" name="Google Shape;13;p2"/>
            <p:cNvGrpSpPr/>
            <p:nvPr/>
          </p:nvGrpSpPr>
          <p:grpSpPr>
            <a:xfrm>
              <a:off x="238125" y="2237750"/>
              <a:ext cx="1352275" cy="1350675"/>
              <a:chOff x="238125" y="2237750"/>
              <a:chExt cx="1352275" cy="1350675"/>
            </a:xfrm>
          </p:grpSpPr>
          <p:sp>
            <p:nvSpPr>
              <p:cNvPr id="14" name="Google Shape;14;p2"/>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title="Texthelp logo"/>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 name="Google Shape;16;p2"/>
            <p:cNvGrpSpPr/>
            <p:nvPr/>
          </p:nvGrpSpPr>
          <p:grpSpPr>
            <a:xfrm>
              <a:off x="1834425" y="2101750"/>
              <a:ext cx="5533050" cy="1446675"/>
              <a:chOff x="1834425" y="2101750"/>
              <a:chExt cx="5533050" cy="1446675"/>
            </a:xfrm>
          </p:grpSpPr>
          <p:sp>
            <p:nvSpPr>
              <p:cNvPr id="17" name="Google Shape;17;p2"/>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ustom Layout 1">
  <p:cSld name="CUSTOM_2">
    <p:bg>
      <p:bgPr>
        <a:solidFill>
          <a:srgbClr val="E12362"/>
        </a:solidFill>
        <a:effectLst/>
      </p:bgPr>
    </p:bg>
    <p:spTree>
      <p:nvGrpSpPr>
        <p:cNvPr id="1" name="Shape 101"/>
        <p:cNvGrpSpPr/>
        <p:nvPr/>
      </p:nvGrpSpPr>
      <p:grpSpPr>
        <a:xfrm>
          <a:off x="0" y="0"/>
          <a:ext cx="0" cy="0"/>
          <a:chOff x="0" y="0"/>
          <a:chExt cx="0" cy="0"/>
        </a:xfrm>
      </p:grpSpPr>
      <p:pic>
        <p:nvPicPr>
          <p:cNvPr id="102" name="Google Shape;102;p11"/>
          <p:cNvPicPr preferRelativeResize="0"/>
          <p:nvPr/>
        </p:nvPicPr>
        <p:blipFill>
          <a:blip r:embed="rId2">
            <a:alphaModFix/>
          </a:blip>
          <a:stretch>
            <a:fillRect/>
          </a:stretch>
        </p:blipFill>
        <p:spPr>
          <a:xfrm>
            <a:off x="13" y="-26"/>
            <a:ext cx="9144000" cy="5143524"/>
          </a:xfrm>
          <a:prstGeom prst="rect">
            <a:avLst/>
          </a:prstGeom>
          <a:noFill/>
          <a:ln>
            <a:noFill/>
          </a:ln>
        </p:spPr>
      </p:pic>
      <p:sp>
        <p:nvSpPr>
          <p:cNvPr id="103" name="Google Shape;103;p11"/>
          <p:cNvSpPr txBox="1">
            <a:spLocks noGrp="1"/>
          </p:cNvSpPr>
          <p:nvPr>
            <p:ph type="ctrTitle"/>
          </p:nvPr>
        </p:nvSpPr>
        <p:spPr>
          <a:xfrm>
            <a:off x="552838" y="373182"/>
            <a:ext cx="7774500" cy="2052600"/>
          </a:xfrm>
          <a:prstGeom prst="rect">
            <a:avLst/>
          </a:prstGeom>
        </p:spPr>
        <p:txBody>
          <a:bodyPr spcFirstLastPara="1" wrap="square" lIns="0" tIns="0" rIns="0" bIns="0" anchor="t" anchorCtr="0">
            <a:normAutofit/>
          </a:bodyPr>
          <a:lstStyle>
            <a:lvl1pPr lvl="0" rtl="0">
              <a:spcBef>
                <a:spcPts val="0"/>
              </a:spcBef>
              <a:spcAft>
                <a:spcPts val="0"/>
              </a:spcAft>
              <a:buClr>
                <a:schemeClr val="lt1"/>
              </a:buClr>
              <a:buSzPts val="6000"/>
              <a:buFont typeface="Plus Jakarta Sans ExtraBold"/>
              <a:buNone/>
              <a:defRPr sz="6000" b="0">
                <a:solidFill>
                  <a:schemeClr val="lt1"/>
                </a:solidFill>
                <a:latin typeface="Plus Jakarta Sans ExtraBold"/>
                <a:ea typeface="Plus Jakarta Sans ExtraBold"/>
                <a:cs typeface="Plus Jakarta Sans ExtraBold"/>
                <a:sym typeface="Plus Jakarta Sans ExtraBold"/>
              </a:defRPr>
            </a:lvl1pPr>
            <a:lvl2pPr lvl="1" rtl="0">
              <a:spcBef>
                <a:spcPts val="0"/>
              </a:spcBef>
              <a:spcAft>
                <a:spcPts val="0"/>
              </a:spcAft>
              <a:buClr>
                <a:schemeClr val="lt1"/>
              </a:buClr>
              <a:buSzPts val="6000"/>
              <a:buFont typeface="Inter"/>
              <a:buNone/>
              <a:defRPr sz="6000">
                <a:solidFill>
                  <a:schemeClr val="lt1"/>
                </a:solidFill>
                <a:latin typeface="Inter"/>
                <a:ea typeface="Inter"/>
                <a:cs typeface="Inter"/>
                <a:sym typeface="Inter"/>
              </a:defRPr>
            </a:lvl2pPr>
            <a:lvl3pPr lvl="2" rtl="0">
              <a:spcBef>
                <a:spcPts val="0"/>
              </a:spcBef>
              <a:spcAft>
                <a:spcPts val="0"/>
              </a:spcAft>
              <a:buClr>
                <a:schemeClr val="lt1"/>
              </a:buClr>
              <a:buSzPts val="6000"/>
              <a:buFont typeface="Inter"/>
              <a:buNone/>
              <a:defRPr sz="6000">
                <a:solidFill>
                  <a:schemeClr val="lt1"/>
                </a:solidFill>
                <a:latin typeface="Inter"/>
                <a:ea typeface="Inter"/>
                <a:cs typeface="Inter"/>
                <a:sym typeface="Inter"/>
              </a:defRPr>
            </a:lvl3pPr>
            <a:lvl4pPr lvl="3" rtl="0">
              <a:spcBef>
                <a:spcPts val="0"/>
              </a:spcBef>
              <a:spcAft>
                <a:spcPts val="0"/>
              </a:spcAft>
              <a:buClr>
                <a:schemeClr val="lt1"/>
              </a:buClr>
              <a:buSzPts val="6000"/>
              <a:buFont typeface="Inter"/>
              <a:buNone/>
              <a:defRPr sz="6000">
                <a:solidFill>
                  <a:schemeClr val="lt1"/>
                </a:solidFill>
                <a:latin typeface="Inter"/>
                <a:ea typeface="Inter"/>
                <a:cs typeface="Inter"/>
                <a:sym typeface="Inter"/>
              </a:defRPr>
            </a:lvl4pPr>
            <a:lvl5pPr lvl="4" rtl="0">
              <a:spcBef>
                <a:spcPts val="0"/>
              </a:spcBef>
              <a:spcAft>
                <a:spcPts val="0"/>
              </a:spcAft>
              <a:buClr>
                <a:schemeClr val="lt1"/>
              </a:buClr>
              <a:buSzPts val="6000"/>
              <a:buFont typeface="Inter"/>
              <a:buNone/>
              <a:defRPr sz="6000">
                <a:solidFill>
                  <a:schemeClr val="lt1"/>
                </a:solidFill>
                <a:latin typeface="Inter"/>
                <a:ea typeface="Inter"/>
                <a:cs typeface="Inter"/>
                <a:sym typeface="Inter"/>
              </a:defRPr>
            </a:lvl5pPr>
            <a:lvl6pPr lvl="5" rtl="0">
              <a:spcBef>
                <a:spcPts val="0"/>
              </a:spcBef>
              <a:spcAft>
                <a:spcPts val="0"/>
              </a:spcAft>
              <a:buClr>
                <a:schemeClr val="lt1"/>
              </a:buClr>
              <a:buSzPts val="6000"/>
              <a:buFont typeface="Inter"/>
              <a:buNone/>
              <a:defRPr sz="6000">
                <a:solidFill>
                  <a:schemeClr val="lt1"/>
                </a:solidFill>
                <a:latin typeface="Inter"/>
                <a:ea typeface="Inter"/>
                <a:cs typeface="Inter"/>
                <a:sym typeface="Inter"/>
              </a:defRPr>
            </a:lvl6pPr>
            <a:lvl7pPr lvl="6" rtl="0">
              <a:spcBef>
                <a:spcPts val="0"/>
              </a:spcBef>
              <a:spcAft>
                <a:spcPts val="0"/>
              </a:spcAft>
              <a:buClr>
                <a:schemeClr val="lt1"/>
              </a:buClr>
              <a:buSzPts val="6000"/>
              <a:buFont typeface="Inter"/>
              <a:buNone/>
              <a:defRPr sz="6000">
                <a:solidFill>
                  <a:schemeClr val="lt1"/>
                </a:solidFill>
                <a:latin typeface="Inter"/>
                <a:ea typeface="Inter"/>
                <a:cs typeface="Inter"/>
                <a:sym typeface="Inter"/>
              </a:defRPr>
            </a:lvl7pPr>
            <a:lvl8pPr lvl="7" rtl="0">
              <a:spcBef>
                <a:spcPts val="0"/>
              </a:spcBef>
              <a:spcAft>
                <a:spcPts val="0"/>
              </a:spcAft>
              <a:buClr>
                <a:schemeClr val="lt1"/>
              </a:buClr>
              <a:buSzPts val="6000"/>
              <a:buFont typeface="Inter"/>
              <a:buNone/>
              <a:defRPr sz="6000">
                <a:solidFill>
                  <a:schemeClr val="lt1"/>
                </a:solidFill>
                <a:latin typeface="Inter"/>
                <a:ea typeface="Inter"/>
                <a:cs typeface="Inter"/>
                <a:sym typeface="Inter"/>
              </a:defRPr>
            </a:lvl8pPr>
            <a:lvl9pPr lvl="8" rtl="0">
              <a:spcBef>
                <a:spcPts val="0"/>
              </a:spcBef>
              <a:spcAft>
                <a:spcPts val="0"/>
              </a:spcAft>
              <a:buClr>
                <a:schemeClr val="lt1"/>
              </a:buClr>
              <a:buSzPts val="6000"/>
              <a:buFont typeface="Inter"/>
              <a:buNone/>
              <a:defRPr sz="6000">
                <a:solidFill>
                  <a:schemeClr val="lt1"/>
                </a:solidFill>
                <a:latin typeface="Inter"/>
                <a:ea typeface="Inter"/>
                <a:cs typeface="Inter"/>
                <a:sym typeface="Inter"/>
              </a:defRPr>
            </a:lvl9pPr>
          </a:lstStyle>
          <a:p>
            <a:endParaRPr/>
          </a:p>
        </p:txBody>
      </p:sp>
      <p:sp>
        <p:nvSpPr>
          <p:cNvPr id="104" name="Google Shape;104;p11"/>
          <p:cNvSpPr txBox="1">
            <a:spLocks noGrp="1"/>
          </p:cNvSpPr>
          <p:nvPr>
            <p:ph type="subTitle" idx="1"/>
          </p:nvPr>
        </p:nvSpPr>
        <p:spPr>
          <a:xfrm>
            <a:off x="575725" y="2514637"/>
            <a:ext cx="6812400" cy="681300"/>
          </a:xfrm>
          <a:prstGeom prst="rect">
            <a:avLst/>
          </a:prstGeom>
        </p:spPr>
        <p:txBody>
          <a:bodyPr spcFirstLastPara="1" wrap="square" lIns="0" tIns="0" rIns="0" bIns="0" anchor="t" anchorCtr="0">
            <a:normAutofit/>
          </a:bodyPr>
          <a:lstStyle>
            <a:lvl1pPr lvl="0" rtl="0">
              <a:lnSpc>
                <a:spcPct val="115000"/>
              </a:lnSpc>
              <a:spcBef>
                <a:spcPts val="0"/>
              </a:spcBef>
              <a:spcAft>
                <a:spcPts val="0"/>
              </a:spcAft>
              <a:buClr>
                <a:schemeClr val="lt1"/>
              </a:buClr>
              <a:buSzPts val="3600"/>
              <a:buFont typeface="Inter"/>
              <a:buNone/>
              <a:defRPr sz="3600">
                <a:solidFill>
                  <a:schemeClr val="lt1"/>
                </a:solidFill>
                <a:latin typeface="Inter"/>
                <a:ea typeface="Inter"/>
                <a:cs typeface="Inter"/>
                <a:sym typeface="Inter"/>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688"/>
        <p:cNvGrpSpPr/>
        <p:nvPr/>
      </p:nvGrpSpPr>
      <p:grpSpPr>
        <a:xfrm>
          <a:off x="0" y="0"/>
          <a:ext cx="0" cy="0"/>
          <a:chOff x="0" y="0"/>
          <a:chExt cx="0" cy="0"/>
        </a:xfrm>
      </p:grpSpPr>
      <p:sp>
        <p:nvSpPr>
          <p:cNvPr id="689" name="Google Shape;689;p10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94"/>
        <p:cNvGrpSpPr/>
        <p:nvPr/>
      </p:nvGrpSpPr>
      <p:grpSpPr>
        <a:xfrm>
          <a:off x="0" y="0"/>
          <a:ext cx="0" cy="0"/>
          <a:chOff x="0" y="0"/>
          <a:chExt cx="0" cy="0"/>
        </a:xfrm>
      </p:grpSpPr>
      <p:sp>
        <p:nvSpPr>
          <p:cNvPr id="695" name="Google Shape;695;p108"/>
          <p:cNvSpPr/>
          <p:nvPr/>
        </p:nvSpPr>
        <p:spPr>
          <a:xfrm>
            <a:off x="0" y="0"/>
            <a:ext cx="9144000" cy="3777000"/>
          </a:xfrm>
          <a:prstGeom prst="rect">
            <a:avLst/>
          </a:prstGeom>
          <a:solidFill>
            <a:srgbClr val="F4F5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08"/>
          <p:cNvSpPr txBox="1">
            <a:spLocks noGrp="1"/>
          </p:cNvSpPr>
          <p:nvPr>
            <p:ph type="ctrTitle"/>
          </p:nvPr>
        </p:nvSpPr>
        <p:spPr>
          <a:xfrm>
            <a:off x="697725" y="618450"/>
            <a:ext cx="7774500" cy="2052600"/>
          </a:xfrm>
          <a:prstGeom prst="rect">
            <a:avLst/>
          </a:prstGeom>
        </p:spPr>
        <p:txBody>
          <a:bodyPr spcFirstLastPara="1" wrap="square" lIns="0" tIns="0" rIns="0" bIns="0" anchor="ctr" anchorCtr="0">
            <a:normAutofit/>
          </a:bodyPr>
          <a:lstStyle>
            <a:lvl1pPr lvl="0" rtl="0">
              <a:spcBef>
                <a:spcPts val="0"/>
              </a:spcBef>
              <a:spcAft>
                <a:spcPts val="0"/>
              </a:spcAft>
              <a:buClr>
                <a:srgbClr val="444F66"/>
              </a:buClr>
              <a:buSzPts val="6000"/>
              <a:buNone/>
              <a:defRPr sz="6000">
                <a:solidFill>
                  <a:srgbClr val="444F66"/>
                </a:solidFill>
              </a:defRPr>
            </a:lvl1pPr>
            <a:lvl2pPr lvl="1" rtl="0">
              <a:spcBef>
                <a:spcPts val="0"/>
              </a:spcBef>
              <a:spcAft>
                <a:spcPts val="0"/>
              </a:spcAft>
              <a:buClr>
                <a:srgbClr val="444F66"/>
              </a:buClr>
              <a:buSzPts val="6000"/>
              <a:buNone/>
              <a:defRPr sz="6000">
                <a:solidFill>
                  <a:srgbClr val="444F66"/>
                </a:solidFill>
              </a:defRPr>
            </a:lvl2pPr>
            <a:lvl3pPr lvl="2" rtl="0">
              <a:spcBef>
                <a:spcPts val="0"/>
              </a:spcBef>
              <a:spcAft>
                <a:spcPts val="0"/>
              </a:spcAft>
              <a:buClr>
                <a:srgbClr val="444F66"/>
              </a:buClr>
              <a:buSzPts val="6000"/>
              <a:buNone/>
              <a:defRPr sz="6000">
                <a:solidFill>
                  <a:srgbClr val="444F66"/>
                </a:solidFill>
              </a:defRPr>
            </a:lvl3pPr>
            <a:lvl4pPr lvl="3" rtl="0">
              <a:spcBef>
                <a:spcPts val="0"/>
              </a:spcBef>
              <a:spcAft>
                <a:spcPts val="0"/>
              </a:spcAft>
              <a:buClr>
                <a:srgbClr val="444F66"/>
              </a:buClr>
              <a:buSzPts val="6000"/>
              <a:buNone/>
              <a:defRPr sz="6000">
                <a:solidFill>
                  <a:srgbClr val="444F66"/>
                </a:solidFill>
              </a:defRPr>
            </a:lvl4pPr>
            <a:lvl5pPr lvl="4" rtl="0">
              <a:spcBef>
                <a:spcPts val="0"/>
              </a:spcBef>
              <a:spcAft>
                <a:spcPts val="0"/>
              </a:spcAft>
              <a:buClr>
                <a:srgbClr val="444F66"/>
              </a:buClr>
              <a:buSzPts val="6000"/>
              <a:buNone/>
              <a:defRPr sz="6000">
                <a:solidFill>
                  <a:srgbClr val="444F66"/>
                </a:solidFill>
              </a:defRPr>
            </a:lvl5pPr>
            <a:lvl6pPr lvl="5" rtl="0">
              <a:spcBef>
                <a:spcPts val="0"/>
              </a:spcBef>
              <a:spcAft>
                <a:spcPts val="0"/>
              </a:spcAft>
              <a:buClr>
                <a:srgbClr val="444F66"/>
              </a:buClr>
              <a:buSzPts val="6000"/>
              <a:buNone/>
              <a:defRPr sz="6000">
                <a:solidFill>
                  <a:srgbClr val="444F66"/>
                </a:solidFill>
              </a:defRPr>
            </a:lvl6pPr>
            <a:lvl7pPr lvl="6" rtl="0">
              <a:spcBef>
                <a:spcPts val="0"/>
              </a:spcBef>
              <a:spcAft>
                <a:spcPts val="0"/>
              </a:spcAft>
              <a:buClr>
                <a:srgbClr val="444F66"/>
              </a:buClr>
              <a:buSzPts val="6000"/>
              <a:buNone/>
              <a:defRPr sz="6000">
                <a:solidFill>
                  <a:srgbClr val="444F66"/>
                </a:solidFill>
              </a:defRPr>
            </a:lvl7pPr>
            <a:lvl8pPr lvl="7" rtl="0">
              <a:spcBef>
                <a:spcPts val="0"/>
              </a:spcBef>
              <a:spcAft>
                <a:spcPts val="0"/>
              </a:spcAft>
              <a:buClr>
                <a:srgbClr val="444F66"/>
              </a:buClr>
              <a:buSzPts val="6000"/>
              <a:buNone/>
              <a:defRPr sz="6000">
                <a:solidFill>
                  <a:srgbClr val="444F66"/>
                </a:solidFill>
              </a:defRPr>
            </a:lvl8pPr>
            <a:lvl9pPr lvl="8" rtl="0">
              <a:spcBef>
                <a:spcPts val="0"/>
              </a:spcBef>
              <a:spcAft>
                <a:spcPts val="0"/>
              </a:spcAft>
              <a:buClr>
                <a:srgbClr val="444F66"/>
              </a:buClr>
              <a:buSzPts val="6000"/>
              <a:buNone/>
              <a:defRPr sz="6000">
                <a:solidFill>
                  <a:srgbClr val="444F66"/>
                </a:solidFill>
              </a:defRPr>
            </a:lvl9pPr>
          </a:lstStyle>
          <a:p>
            <a:endParaRPr/>
          </a:p>
        </p:txBody>
      </p:sp>
      <p:sp>
        <p:nvSpPr>
          <p:cNvPr id="697" name="Google Shape;697;p108"/>
          <p:cNvSpPr txBox="1">
            <a:spLocks noGrp="1"/>
          </p:cNvSpPr>
          <p:nvPr>
            <p:ph type="subTitle" idx="1"/>
          </p:nvPr>
        </p:nvSpPr>
        <p:spPr>
          <a:xfrm>
            <a:off x="671700" y="2894125"/>
            <a:ext cx="7800600" cy="780000"/>
          </a:xfrm>
          <a:prstGeom prst="rect">
            <a:avLst/>
          </a:prstGeom>
        </p:spPr>
        <p:txBody>
          <a:bodyPr spcFirstLastPara="1" wrap="square" lIns="0" tIns="0" rIns="0" bIns="0" anchor="t" anchorCtr="0">
            <a:normAutofit/>
          </a:bodyPr>
          <a:lstStyle>
            <a:lvl1pPr lvl="0" rtl="0">
              <a:lnSpc>
                <a:spcPct val="115000"/>
              </a:lnSpc>
              <a:spcBef>
                <a:spcPts val="0"/>
              </a:spcBef>
              <a:spcAft>
                <a:spcPts val="0"/>
              </a:spcAft>
              <a:buClr>
                <a:srgbClr val="444F66"/>
              </a:buClr>
              <a:buSzPts val="2400"/>
              <a:buFont typeface="Inter"/>
              <a:buNone/>
              <a:defRPr sz="2400">
                <a:solidFill>
                  <a:srgbClr val="444F66"/>
                </a:solidFill>
                <a:latin typeface="Inter"/>
                <a:ea typeface="Inter"/>
                <a:cs typeface="Inter"/>
                <a:sym typeface="Inter"/>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grpSp>
        <p:nvGrpSpPr>
          <p:cNvPr id="698" name="Google Shape;698;p108"/>
          <p:cNvGrpSpPr/>
          <p:nvPr/>
        </p:nvGrpSpPr>
        <p:grpSpPr>
          <a:xfrm>
            <a:off x="697722" y="4285096"/>
            <a:ext cx="1678962" cy="349815"/>
            <a:chOff x="238125" y="2101750"/>
            <a:chExt cx="7129350" cy="1486675"/>
          </a:xfrm>
        </p:grpSpPr>
        <p:grpSp>
          <p:nvGrpSpPr>
            <p:cNvPr id="699" name="Google Shape;699;p108"/>
            <p:cNvGrpSpPr/>
            <p:nvPr/>
          </p:nvGrpSpPr>
          <p:grpSpPr>
            <a:xfrm>
              <a:off x="238125" y="2237750"/>
              <a:ext cx="1352275" cy="1350675"/>
              <a:chOff x="238125" y="2237750"/>
              <a:chExt cx="1352275" cy="1350675"/>
            </a:xfrm>
          </p:grpSpPr>
          <p:sp>
            <p:nvSpPr>
              <p:cNvPr id="700" name="Google Shape;700;p108"/>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08" title="Texthelp logo"/>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2" name="Google Shape;702;p108"/>
            <p:cNvGrpSpPr/>
            <p:nvPr/>
          </p:nvGrpSpPr>
          <p:grpSpPr>
            <a:xfrm>
              <a:off x="1834425" y="2101750"/>
              <a:ext cx="5533050" cy="1446675"/>
              <a:chOff x="1834425" y="2101750"/>
              <a:chExt cx="5533050" cy="1446675"/>
            </a:xfrm>
          </p:grpSpPr>
          <p:sp>
            <p:nvSpPr>
              <p:cNvPr id="703" name="Google Shape;703;p108"/>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08"/>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08"/>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108"/>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108"/>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08"/>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108"/>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08"/>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08"/>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Section Divider" type="secHead">
  <p:cSld name="SECTION_HEADER">
    <p:spTree>
      <p:nvGrpSpPr>
        <p:cNvPr id="1" name="Shape 712"/>
        <p:cNvGrpSpPr/>
        <p:nvPr/>
      </p:nvGrpSpPr>
      <p:grpSpPr>
        <a:xfrm>
          <a:off x="0" y="0"/>
          <a:ext cx="0" cy="0"/>
          <a:chOff x="0" y="0"/>
          <a:chExt cx="0" cy="0"/>
        </a:xfrm>
      </p:grpSpPr>
      <p:sp>
        <p:nvSpPr>
          <p:cNvPr id="713" name="Google Shape;713;p10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714" name="Google Shape;714;p109"/>
          <p:cNvSpPr txBox="1">
            <a:spLocks noGrp="1"/>
          </p:cNvSpPr>
          <p:nvPr>
            <p:ph type="title"/>
          </p:nvPr>
        </p:nvSpPr>
        <p:spPr>
          <a:xfrm>
            <a:off x="615100" y="2150850"/>
            <a:ext cx="7857300" cy="841800"/>
          </a:xfrm>
          <a:prstGeom prst="rect">
            <a:avLst/>
          </a:prstGeom>
        </p:spPr>
        <p:txBody>
          <a:bodyPr spcFirstLastPara="1" wrap="square" lIns="91425" tIns="91425" rIns="91425" bIns="91425" anchor="ctr" anchorCtr="0">
            <a:normAutofit/>
          </a:bodyPr>
          <a:lstStyle>
            <a:lvl1pPr lvl="0" rtl="0">
              <a:spcBef>
                <a:spcPts val="0"/>
              </a:spcBef>
              <a:spcAft>
                <a:spcPts val="0"/>
              </a:spcAft>
              <a:buClr>
                <a:srgbClr val="444F66"/>
              </a:buClr>
              <a:buSzPts val="4800"/>
              <a:buNone/>
              <a:defRPr sz="4800">
                <a:solidFill>
                  <a:srgbClr val="444F66"/>
                </a:solidFill>
              </a:defRPr>
            </a:lvl1pPr>
            <a:lvl2pPr lvl="1" rtl="0">
              <a:spcBef>
                <a:spcPts val="0"/>
              </a:spcBef>
              <a:spcAft>
                <a:spcPts val="0"/>
              </a:spcAft>
              <a:buClr>
                <a:srgbClr val="232937"/>
              </a:buClr>
              <a:buSzPts val="3600"/>
              <a:buFont typeface="Inter"/>
              <a:buNone/>
              <a:defRPr sz="3600">
                <a:solidFill>
                  <a:srgbClr val="232937"/>
                </a:solidFill>
                <a:latin typeface="Inter"/>
                <a:ea typeface="Inter"/>
                <a:cs typeface="Inter"/>
                <a:sym typeface="Inter"/>
              </a:defRPr>
            </a:lvl2pPr>
            <a:lvl3pPr lvl="2" rtl="0">
              <a:spcBef>
                <a:spcPts val="0"/>
              </a:spcBef>
              <a:spcAft>
                <a:spcPts val="0"/>
              </a:spcAft>
              <a:buClr>
                <a:srgbClr val="232937"/>
              </a:buClr>
              <a:buSzPts val="3600"/>
              <a:buFont typeface="Inter"/>
              <a:buNone/>
              <a:defRPr sz="3600">
                <a:solidFill>
                  <a:srgbClr val="232937"/>
                </a:solidFill>
                <a:latin typeface="Inter"/>
                <a:ea typeface="Inter"/>
                <a:cs typeface="Inter"/>
                <a:sym typeface="Inter"/>
              </a:defRPr>
            </a:lvl3pPr>
            <a:lvl4pPr lvl="3" rtl="0">
              <a:spcBef>
                <a:spcPts val="0"/>
              </a:spcBef>
              <a:spcAft>
                <a:spcPts val="0"/>
              </a:spcAft>
              <a:buClr>
                <a:srgbClr val="232937"/>
              </a:buClr>
              <a:buSzPts val="3600"/>
              <a:buFont typeface="Inter"/>
              <a:buNone/>
              <a:defRPr sz="3600">
                <a:solidFill>
                  <a:srgbClr val="232937"/>
                </a:solidFill>
                <a:latin typeface="Inter"/>
                <a:ea typeface="Inter"/>
                <a:cs typeface="Inter"/>
                <a:sym typeface="Inter"/>
              </a:defRPr>
            </a:lvl4pPr>
            <a:lvl5pPr lvl="4" rtl="0">
              <a:spcBef>
                <a:spcPts val="0"/>
              </a:spcBef>
              <a:spcAft>
                <a:spcPts val="0"/>
              </a:spcAft>
              <a:buClr>
                <a:srgbClr val="232937"/>
              </a:buClr>
              <a:buSzPts val="3600"/>
              <a:buFont typeface="Inter"/>
              <a:buNone/>
              <a:defRPr sz="3600">
                <a:solidFill>
                  <a:srgbClr val="232937"/>
                </a:solidFill>
                <a:latin typeface="Inter"/>
                <a:ea typeface="Inter"/>
                <a:cs typeface="Inter"/>
                <a:sym typeface="Inter"/>
              </a:defRPr>
            </a:lvl5pPr>
            <a:lvl6pPr lvl="5" rtl="0">
              <a:spcBef>
                <a:spcPts val="0"/>
              </a:spcBef>
              <a:spcAft>
                <a:spcPts val="0"/>
              </a:spcAft>
              <a:buClr>
                <a:srgbClr val="232937"/>
              </a:buClr>
              <a:buSzPts val="3600"/>
              <a:buFont typeface="Inter"/>
              <a:buNone/>
              <a:defRPr sz="3600">
                <a:solidFill>
                  <a:srgbClr val="232937"/>
                </a:solidFill>
                <a:latin typeface="Inter"/>
                <a:ea typeface="Inter"/>
                <a:cs typeface="Inter"/>
                <a:sym typeface="Inter"/>
              </a:defRPr>
            </a:lvl6pPr>
            <a:lvl7pPr lvl="6" rtl="0">
              <a:spcBef>
                <a:spcPts val="0"/>
              </a:spcBef>
              <a:spcAft>
                <a:spcPts val="0"/>
              </a:spcAft>
              <a:buClr>
                <a:srgbClr val="232937"/>
              </a:buClr>
              <a:buSzPts val="3600"/>
              <a:buFont typeface="Inter"/>
              <a:buNone/>
              <a:defRPr sz="3600">
                <a:solidFill>
                  <a:srgbClr val="232937"/>
                </a:solidFill>
                <a:latin typeface="Inter"/>
                <a:ea typeface="Inter"/>
                <a:cs typeface="Inter"/>
                <a:sym typeface="Inter"/>
              </a:defRPr>
            </a:lvl7pPr>
            <a:lvl8pPr lvl="7" rtl="0">
              <a:spcBef>
                <a:spcPts val="0"/>
              </a:spcBef>
              <a:spcAft>
                <a:spcPts val="0"/>
              </a:spcAft>
              <a:buClr>
                <a:srgbClr val="232937"/>
              </a:buClr>
              <a:buSzPts val="3600"/>
              <a:buFont typeface="Inter"/>
              <a:buNone/>
              <a:defRPr sz="3600">
                <a:solidFill>
                  <a:srgbClr val="232937"/>
                </a:solidFill>
                <a:latin typeface="Inter"/>
                <a:ea typeface="Inter"/>
                <a:cs typeface="Inter"/>
                <a:sym typeface="Inter"/>
              </a:defRPr>
            </a:lvl8pPr>
            <a:lvl9pPr lvl="8" rtl="0">
              <a:spcBef>
                <a:spcPts val="0"/>
              </a:spcBef>
              <a:spcAft>
                <a:spcPts val="0"/>
              </a:spcAft>
              <a:buClr>
                <a:srgbClr val="232937"/>
              </a:buClr>
              <a:buSzPts val="3600"/>
              <a:buFont typeface="Inter"/>
              <a:buNone/>
              <a:defRPr sz="3600">
                <a:solidFill>
                  <a:srgbClr val="232937"/>
                </a:solidFill>
                <a:latin typeface="Inter"/>
                <a:ea typeface="Inter"/>
                <a:cs typeface="Inter"/>
                <a:sym typeface="Inter"/>
              </a:defRPr>
            </a:lvl9pPr>
          </a:lstStyle>
          <a:p>
            <a:endParaRPr/>
          </a:p>
        </p:txBody>
      </p:sp>
      <p:grpSp>
        <p:nvGrpSpPr>
          <p:cNvPr id="715" name="Google Shape;715;p109"/>
          <p:cNvGrpSpPr/>
          <p:nvPr/>
        </p:nvGrpSpPr>
        <p:grpSpPr>
          <a:xfrm>
            <a:off x="7724692" y="271192"/>
            <a:ext cx="1141409" cy="237868"/>
            <a:chOff x="238125" y="2101750"/>
            <a:chExt cx="7129350" cy="1486675"/>
          </a:xfrm>
        </p:grpSpPr>
        <p:grpSp>
          <p:nvGrpSpPr>
            <p:cNvPr id="716" name="Google Shape;716;p109"/>
            <p:cNvGrpSpPr/>
            <p:nvPr/>
          </p:nvGrpSpPr>
          <p:grpSpPr>
            <a:xfrm>
              <a:off x="238125" y="2237750"/>
              <a:ext cx="1352275" cy="1350675"/>
              <a:chOff x="238125" y="2237750"/>
              <a:chExt cx="1352275" cy="1350675"/>
            </a:xfrm>
          </p:grpSpPr>
          <p:sp>
            <p:nvSpPr>
              <p:cNvPr id="717" name="Google Shape;717;p109"/>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109"/>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9" name="Google Shape;719;p109"/>
            <p:cNvGrpSpPr/>
            <p:nvPr/>
          </p:nvGrpSpPr>
          <p:grpSpPr>
            <a:xfrm>
              <a:off x="1834425" y="2101750"/>
              <a:ext cx="5533050" cy="1446675"/>
              <a:chOff x="1834425" y="2101750"/>
              <a:chExt cx="5533050" cy="1446675"/>
            </a:xfrm>
          </p:grpSpPr>
          <p:sp>
            <p:nvSpPr>
              <p:cNvPr id="720" name="Google Shape;720;p109"/>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109"/>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109"/>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109"/>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109"/>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109"/>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109"/>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109"/>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109"/>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Section Divider - Slate Dark">
  <p:cSld name="SECTION_HEADER_1">
    <p:bg>
      <p:bgPr>
        <a:solidFill>
          <a:srgbClr val="2A3953"/>
        </a:solidFill>
        <a:effectLst/>
      </p:bgPr>
    </p:bg>
    <p:spTree>
      <p:nvGrpSpPr>
        <p:cNvPr id="1" name="Shape 729"/>
        <p:cNvGrpSpPr/>
        <p:nvPr/>
      </p:nvGrpSpPr>
      <p:grpSpPr>
        <a:xfrm>
          <a:off x="0" y="0"/>
          <a:ext cx="0" cy="0"/>
          <a:chOff x="0" y="0"/>
          <a:chExt cx="0" cy="0"/>
        </a:xfrm>
      </p:grpSpPr>
      <p:sp>
        <p:nvSpPr>
          <p:cNvPr id="730" name="Google Shape;730;p1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731" name="Google Shape;731;p110"/>
          <p:cNvSpPr txBox="1">
            <a:spLocks noGrp="1"/>
          </p:cNvSpPr>
          <p:nvPr>
            <p:ph type="title"/>
          </p:nvPr>
        </p:nvSpPr>
        <p:spPr>
          <a:xfrm>
            <a:off x="615100" y="2150850"/>
            <a:ext cx="7857300" cy="841800"/>
          </a:xfrm>
          <a:prstGeom prst="rect">
            <a:avLst/>
          </a:prstGeom>
        </p:spPr>
        <p:txBody>
          <a:bodyPr spcFirstLastPara="1" wrap="square" lIns="91425" tIns="91425" rIns="91425" bIns="91425" anchor="ctr" anchorCtr="0">
            <a:normAutofit/>
          </a:bodyPr>
          <a:lstStyle>
            <a:lvl1pPr lvl="0" rtl="0">
              <a:spcBef>
                <a:spcPts val="0"/>
              </a:spcBef>
              <a:spcAft>
                <a:spcPts val="0"/>
              </a:spcAft>
              <a:buClr>
                <a:srgbClr val="FFFFFF"/>
              </a:buClr>
              <a:buSzPts val="4800"/>
              <a:buNone/>
              <a:defRPr sz="4800">
                <a:solidFill>
                  <a:srgbClr val="FFFFFF"/>
                </a:solidFill>
              </a:defRPr>
            </a:lvl1pPr>
            <a:lvl2pPr lvl="1" rtl="0">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2pPr>
            <a:lvl3pPr lvl="2" rtl="0">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3pPr>
            <a:lvl4pPr lvl="3" rtl="0">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4pPr>
            <a:lvl5pPr lvl="4" rtl="0">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5pPr>
            <a:lvl6pPr lvl="5" rtl="0">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6pPr>
            <a:lvl7pPr lvl="6" rtl="0">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7pPr>
            <a:lvl8pPr lvl="7" rtl="0">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8pPr>
            <a:lvl9pPr lvl="8" rtl="0">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9pPr>
          </a:lstStyle>
          <a:p>
            <a:endParaRPr/>
          </a:p>
        </p:txBody>
      </p:sp>
      <p:grpSp>
        <p:nvGrpSpPr>
          <p:cNvPr id="732" name="Google Shape;732;p110"/>
          <p:cNvGrpSpPr/>
          <p:nvPr/>
        </p:nvGrpSpPr>
        <p:grpSpPr>
          <a:xfrm>
            <a:off x="7724692" y="271192"/>
            <a:ext cx="1141409" cy="237868"/>
            <a:chOff x="238125" y="2101750"/>
            <a:chExt cx="7129350" cy="1486675"/>
          </a:xfrm>
        </p:grpSpPr>
        <p:grpSp>
          <p:nvGrpSpPr>
            <p:cNvPr id="733" name="Google Shape;733;p110"/>
            <p:cNvGrpSpPr/>
            <p:nvPr/>
          </p:nvGrpSpPr>
          <p:grpSpPr>
            <a:xfrm>
              <a:off x="238125" y="2237750"/>
              <a:ext cx="1352275" cy="1350675"/>
              <a:chOff x="238125" y="2237750"/>
              <a:chExt cx="1352275" cy="1350675"/>
            </a:xfrm>
          </p:grpSpPr>
          <p:sp>
            <p:nvSpPr>
              <p:cNvPr id="734" name="Google Shape;734;p110"/>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10"/>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6" name="Google Shape;736;p110"/>
            <p:cNvGrpSpPr/>
            <p:nvPr/>
          </p:nvGrpSpPr>
          <p:grpSpPr>
            <a:xfrm>
              <a:off x="1834425" y="2101750"/>
              <a:ext cx="5533050" cy="1446675"/>
              <a:chOff x="1834425" y="2101750"/>
              <a:chExt cx="5533050" cy="1446675"/>
            </a:xfrm>
          </p:grpSpPr>
          <p:sp>
            <p:nvSpPr>
              <p:cNvPr id="737" name="Google Shape;737;p110"/>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110"/>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110"/>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110"/>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10"/>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110"/>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110"/>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110"/>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110"/>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Section Divider - Magenta">
  <p:cSld name="SECTION_HEADER_1_1">
    <p:bg>
      <p:bgPr>
        <a:solidFill>
          <a:srgbClr val="E12362"/>
        </a:solidFill>
        <a:effectLst/>
      </p:bgPr>
    </p:bg>
    <p:spTree>
      <p:nvGrpSpPr>
        <p:cNvPr id="1" name="Shape 746"/>
        <p:cNvGrpSpPr/>
        <p:nvPr/>
      </p:nvGrpSpPr>
      <p:grpSpPr>
        <a:xfrm>
          <a:off x="0" y="0"/>
          <a:ext cx="0" cy="0"/>
          <a:chOff x="0" y="0"/>
          <a:chExt cx="0" cy="0"/>
        </a:xfrm>
      </p:grpSpPr>
      <p:sp>
        <p:nvSpPr>
          <p:cNvPr id="747" name="Google Shape;747;p111"/>
          <p:cNvSpPr txBox="1">
            <a:spLocks noGrp="1"/>
          </p:cNvSpPr>
          <p:nvPr>
            <p:ph type="title"/>
          </p:nvPr>
        </p:nvSpPr>
        <p:spPr>
          <a:xfrm>
            <a:off x="615100" y="2150850"/>
            <a:ext cx="7857300" cy="841800"/>
          </a:xfrm>
          <a:prstGeom prst="rect">
            <a:avLst/>
          </a:prstGeom>
        </p:spPr>
        <p:txBody>
          <a:bodyPr spcFirstLastPara="1" wrap="square" lIns="91425" tIns="91425" rIns="91425" bIns="91425" anchor="ctr" anchorCtr="0">
            <a:normAutofit/>
          </a:bodyPr>
          <a:lstStyle>
            <a:lvl1pPr lvl="0" rtl="0">
              <a:spcBef>
                <a:spcPts val="0"/>
              </a:spcBef>
              <a:spcAft>
                <a:spcPts val="0"/>
              </a:spcAft>
              <a:buClr>
                <a:srgbClr val="FFFFFF"/>
              </a:buClr>
              <a:buSzPts val="4800"/>
              <a:buNone/>
              <a:defRPr sz="4800">
                <a:solidFill>
                  <a:srgbClr val="FFFFFF"/>
                </a:solidFill>
              </a:defRPr>
            </a:lvl1pPr>
            <a:lvl2pPr lvl="1" rtl="0">
              <a:spcBef>
                <a:spcPts val="0"/>
              </a:spcBef>
              <a:spcAft>
                <a:spcPts val="0"/>
              </a:spcAft>
              <a:buClr>
                <a:srgbClr val="FFFFFF"/>
              </a:buClr>
              <a:buSzPts val="3600"/>
              <a:buNone/>
              <a:defRPr sz="3600">
                <a:solidFill>
                  <a:srgbClr val="FFFFFF"/>
                </a:solidFill>
              </a:defRPr>
            </a:lvl2pPr>
            <a:lvl3pPr lvl="2" rtl="0">
              <a:spcBef>
                <a:spcPts val="0"/>
              </a:spcBef>
              <a:spcAft>
                <a:spcPts val="0"/>
              </a:spcAft>
              <a:buClr>
                <a:srgbClr val="FFFFFF"/>
              </a:buClr>
              <a:buSzPts val="3600"/>
              <a:buNone/>
              <a:defRPr sz="3600">
                <a:solidFill>
                  <a:srgbClr val="FFFFFF"/>
                </a:solidFill>
              </a:defRPr>
            </a:lvl3pPr>
            <a:lvl4pPr lvl="3" rtl="0">
              <a:spcBef>
                <a:spcPts val="0"/>
              </a:spcBef>
              <a:spcAft>
                <a:spcPts val="0"/>
              </a:spcAft>
              <a:buClr>
                <a:srgbClr val="FFFFFF"/>
              </a:buClr>
              <a:buSzPts val="3600"/>
              <a:buNone/>
              <a:defRPr sz="3600">
                <a:solidFill>
                  <a:srgbClr val="FFFFFF"/>
                </a:solidFill>
              </a:defRPr>
            </a:lvl4pPr>
            <a:lvl5pPr lvl="4" rtl="0">
              <a:spcBef>
                <a:spcPts val="0"/>
              </a:spcBef>
              <a:spcAft>
                <a:spcPts val="0"/>
              </a:spcAft>
              <a:buClr>
                <a:srgbClr val="FFFFFF"/>
              </a:buClr>
              <a:buSzPts val="3600"/>
              <a:buNone/>
              <a:defRPr sz="3600">
                <a:solidFill>
                  <a:srgbClr val="FFFFFF"/>
                </a:solidFill>
              </a:defRPr>
            </a:lvl5pPr>
            <a:lvl6pPr lvl="5" rtl="0">
              <a:spcBef>
                <a:spcPts val="0"/>
              </a:spcBef>
              <a:spcAft>
                <a:spcPts val="0"/>
              </a:spcAft>
              <a:buClr>
                <a:srgbClr val="FFFFFF"/>
              </a:buClr>
              <a:buSzPts val="3600"/>
              <a:buNone/>
              <a:defRPr sz="3600">
                <a:solidFill>
                  <a:srgbClr val="FFFFFF"/>
                </a:solidFill>
              </a:defRPr>
            </a:lvl6pPr>
            <a:lvl7pPr lvl="6" rtl="0">
              <a:spcBef>
                <a:spcPts val="0"/>
              </a:spcBef>
              <a:spcAft>
                <a:spcPts val="0"/>
              </a:spcAft>
              <a:buClr>
                <a:srgbClr val="FFFFFF"/>
              </a:buClr>
              <a:buSzPts val="3600"/>
              <a:buNone/>
              <a:defRPr sz="3600">
                <a:solidFill>
                  <a:srgbClr val="FFFFFF"/>
                </a:solidFill>
              </a:defRPr>
            </a:lvl7pPr>
            <a:lvl8pPr lvl="7" rtl="0">
              <a:spcBef>
                <a:spcPts val="0"/>
              </a:spcBef>
              <a:spcAft>
                <a:spcPts val="0"/>
              </a:spcAft>
              <a:buClr>
                <a:srgbClr val="FFFFFF"/>
              </a:buClr>
              <a:buSzPts val="3600"/>
              <a:buNone/>
              <a:defRPr sz="3600">
                <a:solidFill>
                  <a:srgbClr val="FFFFFF"/>
                </a:solidFill>
              </a:defRPr>
            </a:lvl8pPr>
            <a:lvl9pPr lvl="8" rtl="0">
              <a:spcBef>
                <a:spcPts val="0"/>
              </a:spcBef>
              <a:spcAft>
                <a:spcPts val="0"/>
              </a:spcAft>
              <a:buClr>
                <a:srgbClr val="FFFFFF"/>
              </a:buClr>
              <a:buSzPts val="3600"/>
              <a:buNone/>
              <a:defRPr sz="3600">
                <a:solidFill>
                  <a:srgbClr val="FFFFFF"/>
                </a:solidFill>
              </a:defRPr>
            </a:lvl9pPr>
          </a:lstStyle>
          <a:p>
            <a:endParaRPr/>
          </a:p>
        </p:txBody>
      </p:sp>
      <p:sp>
        <p:nvSpPr>
          <p:cNvPr id="748" name="Google Shape;748;p1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GB"/>
              <a:t>‹#›</a:t>
            </a:fld>
            <a:endParaRPr/>
          </a:p>
        </p:txBody>
      </p:sp>
      <p:grpSp>
        <p:nvGrpSpPr>
          <p:cNvPr id="749" name="Google Shape;749;p111"/>
          <p:cNvGrpSpPr/>
          <p:nvPr/>
        </p:nvGrpSpPr>
        <p:grpSpPr>
          <a:xfrm>
            <a:off x="7724692" y="271192"/>
            <a:ext cx="1141409" cy="237868"/>
            <a:chOff x="238125" y="2101750"/>
            <a:chExt cx="7129350" cy="1486675"/>
          </a:xfrm>
        </p:grpSpPr>
        <p:grpSp>
          <p:nvGrpSpPr>
            <p:cNvPr id="750" name="Google Shape;750;p111"/>
            <p:cNvGrpSpPr/>
            <p:nvPr/>
          </p:nvGrpSpPr>
          <p:grpSpPr>
            <a:xfrm>
              <a:off x="238125" y="2237750"/>
              <a:ext cx="1352275" cy="1350675"/>
              <a:chOff x="238125" y="2237750"/>
              <a:chExt cx="1352275" cy="1350675"/>
            </a:xfrm>
          </p:grpSpPr>
          <p:sp>
            <p:nvSpPr>
              <p:cNvPr id="751" name="Google Shape;751;p111"/>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FFFF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111"/>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3" name="Google Shape;753;p111"/>
            <p:cNvGrpSpPr/>
            <p:nvPr/>
          </p:nvGrpSpPr>
          <p:grpSpPr>
            <a:xfrm>
              <a:off x="1834425" y="2101750"/>
              <a:ext cx="5533050" cy="1446675"/>
              <a:chOff x="1834425" y="2101750"/>
              <a:chExt cx="5533050" cy="1446675"/>
            </a:xfrm>
          </p:grpSpPr>
          <p:sp>
            <p:nvSpPr>
              <p:cNvPr id="754" name="Google Shape;754;p111"/>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755" name="Google Shape;755;p111"/>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756" name="Google Shape;756;p111"/>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757" name="Google Shape;757;p111"/>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758" name="Google Shape;758;p111"/>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759" name="Google Shape;759;p111"/>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760" name="Google Shape;760;p111"/>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761" name="Google Shape;761;p111"/>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762" name="Google Shape;762;p111"/>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grpSp>
      </p:gr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Bulleted List" type="tx">
  <p:cSld name="TITLE_AND_BODY">
    <p:spTree>
      <p:nvGrpSpPr>
        <p:cNvPr id="1" name="Shape 763"/>
        <p:cNvGrpSpPr/>
        <p:nvPr/>
      </p:nvGrpSpPr>
      <p:grpSpPr>
        <a:xfrm>
          <a:off x="0" y="0"/>
          <a:ext cx="0" cy="0"/>
          <a:chOff x="0" y="0"/>
          <a:chExt cx="0" cy="0"/>
        </a:xfrm>
      </p:grpSpPr>
      <p:sp>
        <p:nvSpPr>
          <p:cNvPr id="764" name="Google Shape;764;p1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765" name="Google Shape;765;p112"/>
          <p:cNvSpPr txBox="1">
            <a:spLocks noGrp="1"/>
          </p:cNvSpPr>
          <p:nvPr>
            <p:ph type="title"/>
          </p:nvPr>
        </p:nvSpPr>
        <p:spPr>
          <a:xfrm>
            <a:off x="672800" y="6375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3600"/>
              <a:buNone/>
              <a:defRPr sz="3600"/>
            </a:lvl1pPr>
            <a:lvl2pPr lvl="1" rtl="0">
              <a:spcBef>
                <a:spcPts val="0"/>
              </a:spcBef>
              <a:spcAft>
                <a:spcPts val="0"/>
              </a:spcAft>
              <a:buSzPts val="3600"/>
              <a:buFont typeface="Inter"/>
              <a:buNone/>
              <a:defRPr sz="3600">
                <a:latin typeface="Inter"/>
                <a:ea typeface="Inter"/>
                <a:cs typeface="Inter"/>
                <a:sym typeface="Inter"/>
              </a:defRPr>
            </a:lvl2pPr>
            <a:lvl3pPr lvl="2" rtl="0">
              <a:spcBef>
                <a:spcPts val="0"/>
              </a:spcBef>
              <a:spcAft>
                <a:spcPts val="0"/>
              </a:spcAft>
              <a:buSzPts val="3600"/>
              <a:buFont typeface="Inter"/>
              <a:buNone/>
              <a:defRPr sz="3600">
                <a:latin typeface="Inter"/>
                <a:ea typeface="Inter"/>
                <a:cs typeface="Inter"/>
                <a:sym typeface="Inter"/>
              </a:defRPr>
            </a:lvl3pPr>
            <a:lvl4pPr lvl="3" rtl="0">
              <a:spcBef>
                <a:spcPts val="0"/>
              </a:spcBef>
              <a:spcAft>
                <a:spcPts val="0"/>
              </a:spcAft>
              <a:buSzPts val="3600"/>
              <a:buFont typeface="Inter"/>
              <a:buNone/>
              <a:defRPr sz="3600">
                <a:latin typeface="Inter"/>
                <a:ea typeface="Inter"/>
                <a:cs typeface="Inter"/>
                <a:sym typeface="Inter"/>
              </a:defRPr>
            </a:lvl4pPr>
            <a:lvl5pPr lvl="4" rtl="0">
              <a:spcBef>
                <a:spcPts val="0"/>
              </a:spcBef>
              <a:spcAft>
                <a:spcPts val="0"/>
              </a:spcAft>
              <a:buSzPts val="3600"/>
              <a:buFont typeface="Inter"/>
              <a:buNone/>
              <a:defRPr sz="3600">
                <a:latin typeface="Inter"/>
                <a:ea typeface="Inter"/>
                <a:cs typeface="Inter"/>
                <a:sym typeface="Inter"/>
              </a:defRPr>
            </a:lvl5pPr>
            <a:lvl6pPr lvl="5" rtl="0">
              <a:spcBef>
                <a:spcPts val="0"/>
              </a:spcBef>
              <a:spcAft>
                <a:spcPts val="0"/>
              </a:spcAft>
              <a:buSzPts val="3600"/>
              <a:buFont typeface="Inter"/>
              <a:buNone/>
              <a:defRPr sz="3600">
                <a:latin typeface="Inter"/>
                <a:ea typeface="Inter"/>
                <a:cs typeface="Inter"/>
                <a:sym typeface="Inter"/>
              </a:defRPr>
            </a:lvl6pPr>
            <a:lvl7pPr lvl="6" rtl="0">
              <a:spcBef>
                <a:spcPts val="0"/>
              </a:spcBef>
              <a:spcAft>
                <a:spcPts val="0"/>
              </a:spcAft>
              <a:buSzPts val="3600"/>
              <a:buFont typeface="Inter"/>
              <a:buNone/>
              <a:defRPr sz="3600">
                <a:latin typeface="Inter"/>
                <a:ea typeface="Inter"/>
                <a:cs typeface="Inter"/>
                <a:sym typeface="Inter"/>
              </a:defRPr>
            </a:lvl7pPr>
            <a:lvl8pPr lvl="7" rtl="0">
              <a:spcBef>
                <a:spcPts val="0"/>
              </a:spcBef>
              <a:spcAft>
                <a:spcPts val="0"/>
              </a:spcAft>
              <a:buSzPts val="3600"/>
              <a:buFont typeface="Inter"/>
              <a:buNone/>
              <a:defRPr sz="3600">
                <a:latin typeface="Inter"/>
                <a:ea typeface="Inter"/>
                <a:cs typeface="Inter"/>
                <a:sym typeface="Inter"/>
              </a:defRPr>
            </a:lvl8pPr>
            <a:lvl9pPr lvl="8" rtl="0">
              <a:spcBef>
                <a:spcPts val="0"/>
              </a:spcBef>
              <a:spcAft>
                <a:spcPts val="0"/>
              </a:spcAft>
              <a:buSzPts val="3600"/>
              <a:buFont typeface="Inter"/>
              <a:buNone/>
              <a:defRPr sz="3600">
                <a:latin typeface="Inter"/>
                <a:ea typeface="Inter"/>
                <a:cs typeface="Inter"/>
                <a:sym typeface="Inter"/>
              </a:defRPr>
            </a:lvl9pPr>
          </a:lstStyle>
          <a:p>
            <a:endParaRPr/>
          </a:p>
        </p:txBody>
      </p:sp>
      <p:sp>
        <p:nvSpPr>
          <p:cNvPr id="766" name="Google Shape;766;p112"/>
          <p:cNvSpPr txBox="1">
            <a:spLocks noGrp="1"/>
          </p:cNvSpPr>
          <p:nvPr>
            <p:ph type="body" idx="1"/>
          </p:nvPr>
        </p:nvSpPr>
        <p:spPr>
          <a:xfrm>
            <a:off x="672800" y="1580200"/>
            <a:ext cx="4015800" cy="31107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Clr>
                <a:srgbClr val="FD3269"/>
              </a:buClr>
              <a:buSzPts val="1400"/>
              <a:buFont typeface="Inter"/>
              <a:buChar char="●"/>
              <a:defRPr sz="1400">
                <a:latin typeface="Inter"/>
                <a:ea typeface="Inter"/>
                <a:cs typeface="Inter"/>
                <a:sym typeface="Inter"/>
              </a:defRPr>
            </a:lvl1pPr>
            <a:lvl2pPr marL="914400" lvl="1" indent="-317500" rtl="0">
              <a:spcBef>
                <a:spcPts val="1000"/>
              </a:spcBef>
              <a:spcAft>
                <a:spcPts val="0"/>
              </a:spcAft>
              <a:buSzPts val="1400"/>
              <a:buFont typeface="Inter"/>
              <a:buChar char="○"/>
              <a:defRPr>
                <a:latin typeface="Inter"/>
                <a:ea typeface="Inter"/>
                <a:cs typeface="Inter"/>
                <a:sym typeface="Inter"/>
              </a:defRPr>
            </a:lvl2pPr>
            <a:lvl3pPr marL="1371600" lvl="2" indent="-317500" rtl="0">
              <a:spcBef>
                <a:spcPts val="1000"/>
              </a:spcBef>
              <a:spcAft>
                <a:spcPts val="0"/>
              </a:spcAft>
              <a:buSzPts val="1400"/>
              <a:buFont typeface="Inter"/>
              <a:buChar char="■"/>
              <a:defRPr>
                <a:latin typeface="Inter"/>
                <a:ea typeface="Inter"/>
                <a:cs typeface="Inter"/>
                <a:sym typeface="Inter"/>
              </a:defRPr>
            </a:lvl3pPr>
            <a:lvl4pPr marL="1828800" lvl="3" indent="-317500" rtl="0">
              <a:spcBef>
                <a:spcPts val="1000"/>
              </a:spcBef>
              <a:spcAft>
                <a:spcPts val="0"/>
              </a:spcAft>
              <a:buSzPts val="1400"/>
              <a:buFont typeface="Inter"/>
              <a:buChar char="●"/>
              <a:defRPr>
                <a:latin typeface="Inter"/>
                <a:ea typeface="Inter"/>
                <a:cs typeface="Inter"/>
                <a:sym typeface="Inter"/>
              </a:defRPr>
            </a:lvl4pPr>
            <a:lvl5pPr marL="2286000" lvl="4" indent="-317500" rtl="0">
              <a:spcBef>
                <a:spcPts val="1000"/>
              </a:spcBef>
              <a:spcAft>
                <a:spcPts val="0"/>
              </a:spcAft>
              <a:buSzPts val="1400"/>
              <a:buFont typeface="Inter"/>
              <a:buChar char="○"/>
              <a:defRPr>
                <a:latin typeface="Inter"/>
                <a:ea typeface="Inter"/>
                <a:cs typeface="Inter"/>
                <a:sym typeface="Inter"/>
              </a:defRPr>
            </a:lvl5pPr>
            <a:lvl6pPr marL="2743200" lvl="5" indent="-317500" rtl="0">
              <a:spcBef>
                <a:spcPts val="1000"/>
              </a:spcBef>
              <a:spcAft>
                <a:spcPts val="0"/>
              </a:spcAft>
              <a:buSzPts val="1400"/>
              <a:buFont typeface="Inter"/>
              <a:buChar char="■"/>
              <a:defRPr>
                <a:latin typeface="Inter"/>
                <a:ea typeface="Inter"/>
                <a:cs typeface="Inter"/>
                <a:sym typeface="Inter"/>
              </a:defRPr>
            </a:lvl6pPr>
            <a:lvl7pPr marL="3200400" lvl="6" indent="-317500" rtl="0">
              <a:spcBef>
                <a:spcPts val="1000"/>
              </a:spcBef>
              <a:spcAft>
                <a:spcPts val="0"/>
              </a:spcAft>
              <a:buSzPts val="1400"/>
              <a:buFont typeface="Inter"/>
              <a:buChar char="●"/>
              <a:defRPr>
                <a:latin typeface="Inter"/>
                <a:ea typeface="Inter"/>
                <a:cs typeface="Inter"/>
                <a:sym typeface="Inter"/>
              </a:defRPr>
            </a:lvl7pPr>
            <a:lvl8pPr marL="3657600" lvl="7" indent="-317500" rtl="0">
              <a:spcBef>
                <a:spcPts val="1000"/>
              </a:spcBef>
              <a:spcAft>
                <a:spcPts val="0"/>
              </a:spcAft>
              <a:buSzPts val="1400"/>
              <a:buFont typeface="Inter"/>
              <a:buChar char="○"/>
              <a:defRPr>
                <a:latin typeface="Inter"/>
                <a:ea typeface="Inter"/>
                <a:cs typeface="Inter"/>
                <a:sym typeface="Inter"/>
              </a:defRPr>
            </a:lvl8pPr>
            <a:lvl9pPr marL="4114800" lvl="8" indent="-317500" rtl="0">
              <a:spcBef>
                <a:spcPts val="1000"/>
              </a:spcBef>
              <a:spcAft>
                <a:spcPts val="1000"/>
              </a:spcAft>
              <a:buSzPts val="1400"/>
              <a:buFont typeface="Inter"/>
              <a:buChar char="■"/>
              <a:defRPr>
                <a:latin typeface="Inter"/>
                <a:ea typeface="Inter"/>
                <a:cs typeface="Inter"/>
                <a:sym typeface="Inter"/>
              </a:defRPr>
            </a:lvl9pPr>
          </a:lstStyle>
          <a:p>
            <a:endParaRPr/>
          </a:p>
        </p:txBody>
      </p:sp>
      <p:grpSp>
        <p:nvGrpSpPr>
          <p:cNvPr id="767" name="Google Shape;767;p112"/>
          <p:cNvGrpSpPr/>
          <p:nvPr/>
        </p:nvGrpSpPr>
        <p:grpSpPr>
          <a:xfrm>
            <a:off x="7724692" y="271192"/>
            <a:ext cx="1141409" cy="237868"/>
            <a:chOff x="238125" y="2101750"/>
            <a:chExt cx="7129350" cy="1486675"/>
          </a:xfrm>
        </p:grpSpPr>
        <p:grpSp>
          <p:nvGrpSpPr>
            <p:cNvPr id="768" name="Google Shape;768;p112"/>
            <p:cNvGrpSpPr/>
            <p:nvPr/>
          </p:nvGrpSpPr>
          <p:grpSpPr>
            <a:xfrm>
              <a:off x="238125" y="2237750"/>
              <a:ext cx="1352275" cy="1350675"/>
              <a:chOff x="238125" y="2237750"/>
              <a:chExt cx="1352275" cy="1350675"/>
            </a:xfrm>
          </p:grpSpPr>
          <p:sp>
            <p:nvSpPr>
              <p:cNvPr id="769" name="Google Shape;769;p112"/>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112"/>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1" name="Google Shape;771;p112"/>
            <p:cNvGrpSpPr/>
            <p:nvPr/>
          </p:nvGrpSpPr>
          <p:grpSpPr>
            <a:xfrm>
              <a:off x="1834425" y="2101750"/>
              <a:ext cx="5533050" cy="1446675"/>
              <a:chOff x="1834425" y="2101750"/>
              <a:chExt cx="5533050" cy="1446675"/>
            </a:xfrm>
          </p:grpSpPr>
          <p:sp>
            <p:nvSpPr>
              <p:cNvPr id="772" name="Google Shape;772;p112"/>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112"/>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112"/>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112"/>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112"/>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112"/>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112"/>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112"/>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112"/>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81"/>
        <p:cNvGrpSpPr/>
        <p:nvPr/>
      </p:nvGrpSpPr>
      <p:grpSpPr>
        <a:xfrm>
          <a:off x="0" y="0"/>
          <a:ext cx="0" cy="0"/>
          <a:chOff x="0" y="0"/>
          <a:chExt cx="0" cy="0"/>
        </a:xfrm>
      </p:grpSpPr>
      <p:sp>
        <p:nvSpPr>
          <p:cNvPr id="782" name="Google Shape;782;p1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783" name="Google Shape;783;p113"/>
          <p:cNvSpPr txBox="1">
            <a:spLocks noGrp="1"/>
          </p:cNvSpPr>
          <p:nvPr>
            <p:ph type="title"/>
          </p:nvPr>
        </p:nvSpPr>
        <p:spPr>
          <a:xfrm>
            <a:off x="672800" y="7209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84" name="Google Shape;784;p113"/>
          <p:cNvSpPr txBox="1">
            <a:spLocks noGrp="1"/>
          </p:cNvSpPr>
          <p:nvPr>
            <p:ph type="body" idx="1"/>
          </p:nvPr>
        </p:nvSpPr>
        <p:spPr>
          <a:xfrm>
            <a:off x="670025" y="1552900"/>
            <a:ext cx="6132900" cy="25305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Clr>
                <a:srgbClr val="FD3269"/>
              </a:buClr>
              <a:buSzPts val="1800"/>
              <a:buFont typeface="Inter"/>
              <a:buChar char="●"/>
              <a:defRPr>
                <a:latin typeface="Inter"/>
                <a:ea typeface="Inter"/>
                <a:cs typeface="Inter"/>
                <a:sym typeface="Inter"/>
              </a:defRPr>
            </a:lvl1pPr>
            <a:lvl2pPr marL="914400" lvl="1" indent="-317500" rtl="0">
              <a:spcBef>
                <a:spcPts val="1000"/>
              </a:spcBef>
              <a:spcAft>
                <a:spcPts val="0"/>
              </a:spcAft>
              <a:buSzPts val="1400"/>
              <a:buFont typeface="Inter"/>
              <a:buChar char="○"/>
              <a:defRPr>
                <a:latin typeface="Inter"/>
                <a:ea typeface="Inter"/>
                <a:cs typeface="Inter"/>
                <a:sym typeface="Inter"/>
              </a:defRPr>
            </a:lvl2pPr>
            <a:lvl3pPr marL="1371600" lvl="2" indent="-317500" rtl="0">
              <a:spcBef>
                <a:spcPts val="1000"/>
              </a:spcBef>
              <a:spcAft>
                <a:spcPts val="0"/>
              </a:spcAft>
              <a:buSzPts val="1400"/>
              <a:buFont typeface="Inter"/>
              <a:buChar char="■"/>
              <a:defRPr>
                <a:latin typeface="Inter"/>
                <a:ea typeface="Inter"/>
                <a:cs typeface="Inter"/>
                <a:sym typeface="Inter"/>
              </a:defRPr>
            </a:lvl3pPr>
            <a:lvl4pPr marL="1828800" lvl="3" indent="-317500" rtl="0">
              <a:spcBef>
                <a:spcPts val="1000"/>
              </a:spcBef>
              <a:spcAft>
                <a:spcPts val="0"/>
              </a:spcAft>
              <a:buSzPts val="1400"/>
              <a:buFont typeface="Inter"/>
              <a:buChar char="●"/>
              <a:defRPr>
                <a:latin typeface="Inter"/>
                <a:ea typeface="Inter"/>
                <a:cs typeface="Inter"/>
                <a:sym typeface="Inter"/>
              </a:defRPr>
            </a:lvl4pPr>
            <a:lvl5pPr marL="2286000" lvl="4" indent="-317500" rtl="0">
              <a:spcBef>
                <a:spcPts val="1000"/>
              </a:spcBef>
              <a:spcAft>
                <a:spcPts val="0"/>
              </a:spcAft>
              <a:buSzPts val="1400"/>
              <a:buFont typeface="Inter"/>
              <a:buChar char="○"/>
              <a:defRPr>
                <a:latin typeface="Inter"/>
                <a:ea typeface="Inter"/>
                <a:cs typeface="Inter"/>
                <a:sym typeface="Inter"/>
              </a:defRPr>
            </a:lvl5pPr>
            <a:lvl6pPr marL="2743200" lvl="5" indent="-317500" rtl="0">
              <a:spcBef>
                <a:spcPts val="1000"/>
              </a:spcBef>
              <a:spcAft>
                <a:spcPts val="0"/>
              </a:spcAft>
              <a:buSzPts val="1400"/>
              <a:buFont typeface="Inter"/>
              <a:buChar char="■"/>
              <a:defRPr>
                <a:latin typeface="Inter"/>
                <a:ea typeface="Inter"/>
                <a:cs typeface="Inter"/>
                <a:sym typeface="Inter"/>
              </a:defRPr>
            </a:lvl6pPr>
            <a:lvl7pPr marL="3200400" lvl="6" indent="-317500" rtl="0">
              <a:spcBef>
                <a:spcPts val="1000"/>
              </a:spcBef>
              <a:spcAft>
                <a:spcPts val="0"/>
              </a:spcAft>
              <a:buSzPts val="1400"/>
              <a:buFont typeface="Inter"/>
              <a:buChar char="●"/>
              <a:defRPr>
                <a:latin typeface="Inter"/>
                <a:ea typeface="Inter"/>
                <a:cs typeface="Inter"/>
                <a:sym typeface="Inter"/>
              </a:defRPr>
            </a:lvl7pPr>
            <a:lvl8pPr marL="3657600" lvl="7" indent="-317500" rtl="0">
              <a:spcBef>
                <a:spcPts val="1000"/>
              </a:spcBef>
              <a:spcAft>
                <a:spcPts val="0"/>
              </a:spcAft>
              <a:buSzPts val="1400"/>
              <a:buFont typeface="Inter"/>
              <a:buChar char="○"/>
              <a:defRPr>
                <a:latin typeface="Inter"/>
                <a:ea typeface="Inter"/>
                <a:cs typeface="Inter"/>
                <a:sym typeface="Inter"/>
              </a:defRPr>
            </a:lvl8pPr>
            <a:lvl9pPr marL="4114800" lvl="8" indent="-317500" rtl="0">
              <a:spcBef>
                <a:spcPts val="1000"/>
              </a:spcBef>
              <a:spcAft>
                <a:spcPts val="1000"/>
              </a:spcAft>
              <a:buSzPts val="1400"/>
              <a:buFont typeface="Inter"/>
              <a:buChar char="■"/>
              <a:defRPr>
                <a:latin typeface="Inter"/>
                <a:ea typeface="Inter"/>
                <a:cs typeface="Inter"/>
                <a:sym typeface="Inter"/>
              </a:defRPr>
            </a:lvl9pPr>
          </a:lstStyle>
          <a:p>
            <a:endParaRPr/>
          </a:p>
        </p:txBody>
      </p:sp>
      <p:grpSp>
        <p:nvGrpSpPr>
          <p:cNvPr id="785" name="Google Shape;785;p113"/>
          <p:cNvGrpSpPr/>
          <p:nvPr/>
        </p:nvGrpSpPr>
        <p:grpSpPr>
          <a:xfrm>
            <a:off x="7724692" y="271192"/>
            <a:ext cx="1141409" cy="237868"/>
            <a:chOff x="238125" y="2101750"/>
            <a:chExt cx="7129350" cy="1486675"/>
          </a:xfrm>
        </p:grpSpPr>
        <p:grpSp>
          <p:nvGrpSpPr>
            <p:cNvPr id="786" name="Google Shape;786;p113"/>
            <p:cNvGrpSpPr/>
            <p:nvPr/>
          </p:nvGrpSpPr>
          <p:grpSpPr>
            <a:xfrm>
              <a:off x="238125" y="2237750"/>
              <a:ext cx="1352275" cy="1350675"/>
              <a:chOff x="238125" y="2237750"/>
              <a:chExt cx="1352275" cy="1350675"/>
            </a:xfrm>
          </p:grpSpPr>
          <p:sp>
            <p:nvSpPr>
              <p:cNvPr id="787" name="Google Shape;787;p113"/>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13"/>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9" name="Google Shape;789;p113"/>
            <p:cNvGrpSpPr/>
            <p:nvPr/>
          </p:nvGrpSpPr>
          <p:grpSpPr>
            <a:xfrm>
              <a:off x="1834425" y="2101750"/>
              <a:ext cx="5533050" cy="1446675"/>
              <a:chOff x="1834425" y="2101750"/>
              <a:chExt cx="5533050" cy="1446675"/>
            </a:xfrm>
          </p:grpSpPr>
          <p:sp>
            <p:nvSpPr>
              <p:cNvPr id="790" name="Google Shape;790;p113"/>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13"/>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13"/>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13"/>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13"/>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13"/>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13"/>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13"/>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13"/>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799"/>
        <p:cNvGrpSpPr/>
        <p:nvPr/>
      </p:nvGrpSpPr>
      <p:grpSpPr>
        <a:xfrm>
          <a:off x="0" y="0"/>
          <a:ext cx="0" cy="0"/>
          <a:chOff x="0" y="0"/>
          <a:chExt cx="0" cy="0"/>
        </a:xfrm>
      </p:grpSpPr>
      <p:sp>
        <p:nvSpPr>
          <p:cNvPr id="800" name="Google Shape;800;p114"/>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Inter"/>
              <a:ea typeface="Inter"/>
              <a:cs typeface="Inter"/>
              <a:sym typeface="Inter"/>
            </a:endParaRPr>
          </a:p>
        </p:txBody>
      </p:sp>
      <p:sp>
        <p:nvSpPr>
          <p:cNvPr id="801" name="Google Shape;801;p114"/>
          <p:cNvSpPr txBox="1">
            <a:spLocks noGrp="1"/>
          </p:cNvSpPr>
          <p:nvPr>
            <p:ph type="title"/>
          </p:nvPr>
        </p:nvSpPr>
        <p:spPr>
          <a:xfrm>
            <a:off x="594900" y="1233175"/>
            <a:ext cx="3715800" cy="1482300"/>
          </a:xfrm>
          <a:prstGeom prst="rect">
            <a:avLst/>
          </a:prstGeom>
        </p:spPr>
        <p:txBody>
          <a:bodyPr spcFirstLastPara="1" wrap="square" lIns="91425" tIns="91425" rIns="91425" bIns="91425" anchor="b" anchorCtr="0">
            <a:normAutofit/>
          </a:bodyPr>
          <a:lstStyle>
            <a:lvl1pPr lvl="0" rtl="0">
              <a:spcBef>
                <a:spcPts val="0"/>
              </a:spcBef>
              <a:spcAft>
                <a:spcPts val="0"/>
              </a:spcAft>
              <a:buSzPts val="4200"/>
              <a:buNone/>
              <a:defRPr sz="4200"/>
            </a:lvl1pPr>
            <a:lvl2pPr lvl="1" algn="ctr" rtl="0">
              <a:spcBef>
                <a:spcPts val="0"/>
              </a:spcBef>
              <a:spcAft>
                <a:spcPts val="0"/>
              </a:spcAft>
              <a:buSzPts val="4200"/>
              <a:buFont typeface="Inter"/>
              <a:buNone/>
              <a:defRPr sz="4200">
                <a:latin typeface="Inter"/>
                <a:ea typeface="Inter"/>
                <a:cs typeface="Inter"/>
                <a:sym typeface="Inter"/>
              </a:defRPr>
            </a:lvl2pPr>
            <a:lvl3pPr lvl="2" algn="ctr" rtl="0">
              <a:spcBef>
                <a:spcPts val="0"/>
              </a:spcBef>
              <a:spcAft>
                <a:spcPts val="0"/>
              </a:spcAft>
              <a:buSzPts val="4200"/>
              <a:buFont typeface="Inter"/>
              <a:buNone/>
              <a:defRPr sz="4200">
                <a:latin typeface="Inter"/>
                <a:ea typeface="Inter"/>
                <a:cs typeface="Inter"/>
                <a:sym typeface="Inter"/>
              </a:defRPr>
            </a:lvl3pPr>
            <a:lvl4pPr lvl="3" algn="ctr" rtl="0">
              <a:spcBef>
                <a:spcPts val="0"/>
              </a:spcBef>
              <a:spcAft>
                <a:spcPts val="0"/>
              </a:spcAft>
              <a:buSzPts val="4200"/>
              <a:buFont typeface="Inter"/>
              <a:buNone/>
              <a:defRPr sz="4200">
                <a:latin typeface="Inter"/>
                <a:ea typeface="Inter"/>
                <a:cs typeface="Inter"/>
                <a:sym typeface="Inter"/>
              </a:defRPr>
            </a:lvl4pPr>
            <a:lvl5pPr lvl="4" algn="ctr" rtl="0">
              <a:spcBef>
                <a:spcPts val="0"/>
              </a:spcBef>
              <a:spcAft>
                <a:spcPts val="0"/>
              </a:spcAft>
              <a:buSzPts val="4200"/>
              <a:buFont typeface="Inter"/>
              <a:buNone/>
              <a:defRPr sz="4200">
                <a:latin typeface="Inter"/>
                <a:ea typeface="Inter"/>
                <a:cs typeface="Inter"/>
                <a:sym typeface="Inter"/>
              </a:defRPr>
            </a:lvl5pPr>
            <a:lvl6pPr lvl="5" algn="ctr" rtl="0">
              <a:spcBef>
                <a:spcPts val="0"/>
              </a:spcBef>
              <a:spcAft>
                <a:spcPts val="0"/>
              </a:spcAft>
              <a:buSzPts val="4200"/>
              <a:buFont typeface="Inter"/>
              <a:buNone/>
              <a:defRPr sz="4200">
                <a:latin typeface="Inter"/>
                <a:ea typeface="Inter"/>
                <a:cs typeface="Inter"/>
                <a:sym typeface="Inter"/>
              </a:defRPr>
            </a:lvl6pPr>
            <a:lvl7pPr lvl="6" algn="ctr" rtl="0">
              <a:spcBef>
                <a:spcPts val="0"/>
              </a:spcBef>
              <a:spcAft>
                <a:spcPts val="0"/>
              </a:spcAft>
              <a:buSzPts val="4200"/>
              <a:buFont typeface="Inter"/>
              <a:buNone/>
              <a:defRPr sz="4200">
                <a:latin typeface="Inter"/>
                <a:ea typeface="Inter"/>
                <a:cs typeface="Inter"/>
                <a:sym typeface="Inter"/>
              </a:defRPr>
            </a:lvl7pPr>
            <a:lvl8pPr lvl="7" algn="ctr" rtl="0">
              <a:spcBef>
                <a:spcPts val="0"/>
              </a:spcBef>
              <a:spcAft>
                <a:spcPts val="0"/>
              </a:spcAft>
              <a:buSzPts val="4200"/>
              <a:buFont typeface="Inter"/>
              <a:buNone/>
              <a:defRPr sz="4200">
                <a:latin typeface="Inter"/>
                <a:ea typeface="Inter"/>
                <a:cs typeface="Inter"/>
                <a:sym typeface="Inter"/>
              </a:defRPr>
            </a:lvl8pPr>
            <a:lvl9pPr lvl="8" algn="ctr" rtl="0">
              <a:spcBef>
                <a:spcPts val="0"/>
              </a:spcBef>
              <a:spcAft>
                <a:spcPts val="0"/>
              </a:spcAft>
              <a:buSzPts val="4200"/>
              <a:buFont typeface="Inter"/>
              <a:buNone/>
              <a:defRPr sz="4200">
                <a:latin typeface="Inter"/>
                <a:ea typeface="Inter"/>
                <a:cs typeface="Inter"/>
                <a:sym typeface="Inter"/>
              </a:defRPr>
            </a:lvl9pPr>
          </a:lstStyle>
          <a:p>
            <a:endParaRPr/>
          </a:p>
        </p:txBody>
      </p:sp>
      <p:sp>
        <p:nvSpPr>
          <p:cNvPr id="802" name="Google Shape;802;p114"/>
          <p:cNvSpPr txBox="1">
            <a:spLocks noGrp="1"/>
          </p:cNvSpPr>
          <p:nvPr>
            <p:ph type="subTitle" idx="1"/>
          </p:nvPr>
        </p:nvSpPr>
        <p:spPr>
          <a:xfrm>
            <a:off x="594975" y="2803075"/>
            <a:ext cx="3715800" cy="12351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2100"/>
              <a:buFont typeface="Inter"/>
              <a:buNone/>
              <a:defRPr sz="2100">
                <a:latin typeface="Inter"/>
                <a:ea typeface="Inter"/>
                <a:cs typeface="Inter"/>
                <a:sym typeface="Inter"/>
              </a:defRPr>
            </a:lvl1pPr>
            <a:lvl2pPr lvl="1" algn="ctr" rtl="0">
              <a:lnSpc>
                <a:spcPct val="100000"/>
              </a:lnSpc>
              <a:spcBef>
                <a:spcPts val="0"/>
              </a:spcBef>
              <a:spcAft>
                <a:spcPts val="0"/>
              </a:spcAft>
              <a:buSzPts val="2100"/>
              <a:buFont typeface="Inter"/>
              <a:buNone/>
              <a:defRPr sz="2100">
                <a:latin typeface="Inter"/>
                <a:ea typeface="Inter"/>
                <a:cs typeface="Inter"/>
                <a:sym typeface="Inter"/>
              </a:defRPr>
            </a:lvl2pPr>
            <a:lvl3pPr lvl="2" algn="ctr" rtl="0">
              <a:lnSpc>
                <a:spcPct val="100000"/>
              </a:lnSpc>
              <a:spcBef>
                <a:spcPts val="0"/>
              </a:spcBef>
              <a:spcAft>
                <a:spcPts val="0"/>
              </a:spcAft>
              <a:buSzPts val="2100"/>
              <a:buFont typeface="Inter"/>
              <a:buNone/>
              <a:defRPr sz="2100">
                <a:latin typeface="Inter"/>
                <a:ea typeface="Inter"/>
                <a:cs typeface="Inter"/>
                <a:sym typeface="Inter"/>
              </a:defRPr>
            </a:lvl3pPr>
            <a:lvl4pPr lvl="3" algn="ctr" rtl="0">
              <a:lnSpc>
                <a:spcPct val="100000"/>
              </a:lnSpc>
              <a:spcBef>
                <a:spcPts val="0"/>
              </a:spcBef>
              <a:spcAft>
                <a:spcPts val="0"/>
              </a:spcAft>
              <a:buSzPts val="2100"/>
              <a:buFont typeface="Inter"/>
              <a:buNone/>
              <a:defRPr sz="2100">
                <a:latin typeface="Inter"/>
                <a:ea typeface="Inter"/>
                <a:cs typeface="Inter"/>
                <a:sym typeface="Inter"/>
              </a:defRPr>
            </a:lvl4pPr>
            <a:lvl5pPr lvl="4" algn="ctr" rtl="0">
              <a:lnSpc>
                <a:spcPct val="100000"/>
              </a:lnSpc>
              <a:spcBef>
                <a:spcPts val="0"/>
              </a:spcBef>
              <a:spcAft>
                <a:spcPts val="0"/>
              </a:spcAft>
              <a:buSzPts val="2100"/>
              <a:buFont typeface="Inter"/>
              <a:buNone/>
              <a:defRPr sz="2100">
                <a:latin typeface="Inter"/>
                <a:ea typeface="Inter"/>
                <a:cs typeface="Inter"/>
                <a:sym typeface="Inter"/>
              </a:defRPr>
            </a:lvl5pPr>
            <a:lvl6pPr lvl="5" algn="ctr" rtl="0">
              <a:lnSpc>
                <a:spcPct val="100000"/>
              </a:lnSpc>
              <a:spcBef>
                <a:spcPts val="0"/>
              </a:spcBef>
              <a:spcAft>
                <a:spcPts val="0"/>
              </a:spcAft>
              <a:buSzPts val="2100"/>
              <a:buFont typeface="Inter"/>
              <a:buNone/>
              <a:defRPr sz="2100">
                <a:latin typeface="Inter"/>
                <a:ea typeface="Inter"/>
                <a:cs typeface="Inter"/>
                <a:sym typeface="Inter"/>
              </a:defRPr>
            </a:lvl6pPr>
            <a:lvl7pPr lvl="6" algn="ctr" rtl="0">
              <a:lnSpc>
                <a:spcPct val="100000"/>
              </a:lnSpc>
              <a:spcBef>
                <a:spcPts val="0"/>
              </a:spcBef>
              <a:spcAft>
                <a:spcPts val="0"/>
              </a:spcAft>
              <a:buSzPts val="2100"/>
              <a:buFont typeface="Inter"/>
              <a:buNone/>
              <a:defRPr sz="2100">
                <a:latin typeface="Inter"/>
                <a:ea typeface="Inter"/>
                <a:cs typeface="Inter"/>
                <a:sym typeface="Inter"/>
              </a:defRPr>
            </a:lvl7pPr>
            <a:lvl8pPr lvl="7" algn="ctr" rtl="0">
              <a:lnSpc>
                <a:spcPct val="100000"/>
              </a:lnSpc>
              <a:spcBef>
                <a:spcPts val="0"/>
              </a:spcBef>
              <a:spcAft>
                <a:spcPts val="0"/>
              </a:spcAft>
              <a:buSzPts val="2100"/>
              <a:buFont typeface="Inter"/>
              <a:buNone/>
              <a:defRPr sz="2100">
                <a:latin typeface="Inter"/>
                <a:ea typeface="Inter"/>
                <a:cs typeface="Inter"/>
                <a:sym typeface="Inter"/>
              </a:defRPr>
            </a:lvl8pPr>
            <a:lvl9pPr lvl="8" algn="ctr" rtl="0">
              <a:lnSpc>
                <a:spcPct val="100000"/>
              </a:lnSpc>
              <a:spcBef>
                <a:spcPts val="0"/>
              </a:spcBef>
              <a:spcAft>
                <a:spcPts val="0"/>
              </a:spcAft>
              <a:buSzPts val="2100"/>
              <a:buFont typeface="Inter"/>
              <a:buNone/>
              <a:defRPr sz="2100">
                <a:latin typeface="Inter"/>
                <a:ea typeface="Inter"/>
                <a:cs typeface="Inter"/>
                <a:sym typeface="Inter"/>
              </a:defRPr>
            </a:lvl9pPr>
          </a:lstStyle>
          <a:p>
            <a:endParaRPr/>
          </a:p>
        </p:txBody>
      </p:sp>
      <p:sp>
        <p:nvSpPr>
          <p:cNvPr id="803" name="Google Shape;803;p114"/>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Font typeface="Inter"/>
              <a:buChar char="●"/>
              <a:defRPr>
                <a:latin typeface="Inter"/>
                <a:ea typeface="Inter"/>
                <a:cs typeface="Inter"/>
                <a:sym typeface="Inter"/>
              </a:defRPr>
            </a:lvl1pPr>
            <a:lvl2pPr marL="914400" lvl="1" indent="-317500" rtl="0">
              <a:spcBef>
                <a:spcPts val="0"/>
              </a:spcBef>
              <a:spcAft>
                <a:spcPts val="0"/>
              </a:spcAft>
              <a:buSzPts val="1400"/>
              <a:buFont typeface="Inter"/>
              <a:buChar char="○"/>
              <a:defRPr>
                <a:latin typeface="Inter"/>
                <a:ea typeface="Inter"/>
                <a:cs typeface="Inter"/>
                <a:sym typeface="Inter"/>
              </a:defRPr>
            </a:lvl2pPr>
            <a:lvl3pPr marL="1371600" lvl="2" indent="-317500" rtl="0">
              <a:spcBef>
                <a:spcPts val="0"/>
              </a:spcBef>
              <a:spcAft>
                <a:spcPts val="0"/>
              </a:spcAft>
              <a:buSzPts val="1400"/>
              <a:buFont typeface="Inter"/>
              <a:buChar char="■"/>
              <a:defRPr>
                <a:latin typeface="Inter"/>
                <a:ea typeface="Inter"/>
                <a:cs typeface="Inter"/>
                <a:sym typeface="Inter"/>
              </a:defRPr>
            </a:lvl3pPr>
            <a:lvl4pPr marL="1828800" lvl="3" indent="-317500" rtl="0">
              <a:spcBef>
                <a:spcPts val="0"/>
              </a:spcBef>
              <a:spcAft>
                <a:spcPts val="0"/>
              </a:spcAft>
              <a:buSzPts val="1400"/>
              <a:buFont typeface="Inter"/>
              <a:buChar char="●"/>
              <a:defRPr>
                <a:latin typeface="Inter"/>
                <a:ea typeface="Inter"/>
                <a:cs typeface="Inter"/>
                <a:sym typeface="Inter"/>
              </a:defRPr>
            </a:lvl4pPr>
            <a:lvl5pPr marL="2286000" lvl="4" indent="-317500" rtl="0">
              <a:spcBef>
                <a:spcPts val="0"/>
              </a:spcBef>
              <a:spcAft>
                <a:spcPts val="0"/>
              </a:spcAft>
              <a:buSzPts val="1400"/>
              <a:buFont typeface="Inter"/>
              <a:buChar char="○"/>
              <a:defRPr>
                <a:latin typeface="Inter"/>
                <a:ea typeface="Inter"/>
                <a:cs typeface="Inter"/>
                <a:sym typeface="Inter"/>
              </a:defRPr>
            </a:lvl5pPr>
            <a:lvl6pPr marL="2743200" lvl="5" indent="-317500" rtl="0">
              <a:spcBef>
                <a:spcPts val="0"/>
              </a:spcBef>
              <a:spcAft>
                <a:spcPts val="0"/>
              </a:spcAft>
              <a:buSzPts val="1400"/>
              <a:buFont typeface="Inter"/>
              <a:buChar char="■"/>
              <a:defRPr>
                <a:latin typeface="Inter"/>
                <a:ea typeface="Inter"/>
                <a:cs typeface="Inter"/>
                <a:sym typeface="Inter"/>
              </a:defRPr>
            </a:lvl6pPr>
            <a:lvl7pPr marL="3200400" lvl="6" indent="-317500" rtl="0">
              <a:spcBef>
                <a:spcPts val="0"/>
              </a:spcBef>
              <a:spcAft>
                <a:spcPts val="0"/>
              </a:spcAft>
              <a:buSzPts val="1400"/>
              <a:buFont typeface="Inter"/>
              <a:buChar char="●"/>
              <a:defRPr>
                <a:latin typeface="Inter"/>
                <a:ea typeface="Inter"/>
                <a:cs typeface="Inter"/>
                <a:sym typeface="Inter"/>
              </a:defRPr>
            </a:lvl7pPr>
            <a:lvl8pPr marL="3657600" lvl="7" indent="-317500" rtl="0">
              <a:spcBef>
                <a:spcPts val="0"/>
              </a:spcBef>
              <a:spcAft>
                <a:spcPts val="0"/>
              </a:spcAft>
              <a:buSzPts val="1400"/>
              <a:buFont typeface="Inter"/>
              <a:buChar char="○"/>
              <a:defRPr>
                <a:latin typeface="Inter"/>
                <a:ea typeface="Inter"/>
                <a:cs typeface="Inter"/>
                <a:sym typeface="Inter"/>
              </a:defRPr>
            </a:lvl8pPr>
            <a:lvl9pPr marL="4114800" lvl="8" indent="-317500" rtl="0">
              <a:spcBef>
                <a:spcPts val="0"/>
              </a:spcBef>
              <a:spcAft>
                <a:spcPts val="0"/>
              </a:spcAft>
              <a:buSzPts val="1400"/>
              <a:buFont typeface="Inter"/>
              <a:buChar char="■"/>
              <a:defRPr>
                <a:latin typeface="Inter"/>
                <a:ea typeface="Inter"/>
                <a:cs typeface="Inter"/>
                <a:sym typeface="Inter"/>
              </a:defRPr>
            </a:lvl9pPr>
          </a:lstStyle>
          <a:p>
            <a:endParaRPr/>
          </a:p>
        </p:txBody>
      </p:sp>
      <p:sp>
        <p:nvSpPr>
          <p:cNvPr id="804" name="Google Shape;804;p1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grpSp>
        <p:nvGrpSpPr>
          <p:cNvPr id="805" name="Google Shape;805;p114"/>
          <p:cNvGrpSpPr/>
          <p:nvPr/>
        </p:nvGrpSpPr>
        <p:grpSpPr>
          <a:xfrm>
            <a:off x="7724692" y="271192"/>
            <a:ext cx="1141409" cy="237868"/>
            <a:chOff x="238125" y="2101750"/>
            <a:chExt cx="7129350" cy="1486675"/>
          </a:xfrm>
        </p:grpSpPr>
        <p:grpSp>
          <p:nvGrpSpPr>
            <p:cNvPr id="806" name="Google Shape;806;p114"/>
            <p:cNvGrpSpPr/>
            <p:nvPr/>
          </p:nvGrpSpPr>
          <p:grpSpPr>
            <a:xfrm>
              <a:off x="238125" y="2237750"/>
              <a:ext cx="1352275" cy="1350675"/>
              <a:chOff x="238125" y="2237750"/>
              <a:chExt cx="1352275" cy="1350675"/>
            </a:xfrm>
          </p:grpSpPr>
          <p:sp>
            <p:nvSpPr>
              <p:cNvPr id="807" name="Google Shape;807;p114"/>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114"/>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9" name="Google Shape;809;p114"/>
            <p:cNvGrpSpPr/>
            <p:nvPr/>
          </p:nvGrpSpPr>
          <p:grpSpPr>
            <a:xfrm>
              <a:off x="1834425" y="2101750"/>
              <a:ext cx="5533050" cy="1446675"/>
              <a:chOff x="1834425" y="2101750"/>
              <a:chExt cx="5533050" cy="1446675"/>
            </a:xfrm>
          </p:grpSpPr>
          <p:sp>
            <p:nvSpPr>
              <p:cNvPr id="810" name="Google Shape;810;p114"/>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114"/>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114"/>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14"/>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114"/>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114"/>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114"/>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114"/>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114"/>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19"/>
        <p:cNvGrpSpPr/>
        <p:nvPr/>
      </p:nvGrpSpPr>
      <p:grpSpPr>
        <a:xfrm>
          <a:off x="0" y="0"/>
          <a:ext cx="0" cy="0"/>
          <a:chOff x="0" y="0"/>
          <a:chExt cx="0" cy="0"/>
        </a:xfrm>
      </p:grpSpPr>
      <p:sp>
        <p:nvSpPr>
          <p:cNvPr id="820" name="Google Shape;820;p1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grpSp>
        <p:nvGrpSpPr>
          <p:cNvPr id="821" name="Google Shape;821;p115"/>
          <p:cNvGrpSpPr/>
          <p:nvPr/>
        </p:nvGrpSpPr>
        <p:grpSpPr>
          <a:xfrm>
            <a:off x="7724692" y="271192"/>
            <a:ext cx="1141409" cy="237868"/>
            <a:chOff x="238125" y="2101750"/>
            <a:chExt cx="7129350" cy="1486675"/>
          </a:xfrm>
        </p:grpSpPr>
        <p:grpSp>
          <p:nvGrpSpPr>
            <p:cNvPr id="822" name="Google Shape;822;p115"/>
            <p:cNvGrpSpPr/>
            <p:nvPr/>
          </p:nvGrpSpPr>
          <p:grpSpPr>
            <a:xfrm>
              <a:off x="238125" y="2237750"/>
              <a:ext cx="1352275" cy="1350675"/>
              <a:chOff x="238125" y="2237750"/>
              <a:chExt cx="1352275" cy="1350675"/>
            </a:xfrm>
          </p:grpSpPr>
          <p:sp>
            <p:nvSpPr>
              <p:cNvPr id="823" name="Google Shape;823;p115"/>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15"/>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5" name="Google Shape;825;p115"/>
            <p:cNvGrpSpPr/>
            <p:nvPr/>
          </p:nvGrpSpPr>
          <p:grpSpPr>
            <a:xfrm>
              <a:off x="1834425" y="2101750"/>
              <a:ext cx="5533050" cy="1446675"/>
              <a:chOff x="1834425" y="2101750"/>
              <a:chExt cx="5533050" cy="1446675"/>
            </a:xfrm>
          </p:grpSpPr>
          <p:sp>
            <p:nvSpPr>
              <p:cNvPr id="826" name="Google Shape;826;p115"/>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115"/>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15"/>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15"/>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15"/>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15"/>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15"/>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15"/>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15"/>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835"/>
        <p:cNvGrpSpPr/>
        <p:nvPr/>
      </p:nvGrpSpPr>
      <p:grpSpPr>
        <a:xfrm>
          <a:off x="0" y="0"/>
          <a:ext cx="0" cy="0"/>
          <a:chOff x="0" y="0"/>
          <a:chExt cx="0" cy="0"/>
        </a:xfrm>
      </p:grpSpPr>
      <p:sp>
        <p:nvSpPr>
          <p:cNvPr id="836" name="Google Shape;836;p1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1"/>
        <p:cNvGrpSpPr/>
        <p:nvPr/>
      </p:nvGrpSpPr>
      <p:grpSpPr>
        <a:xfrm>
          <a:off x="0" y="0"/>
          <a:ext cx="0" cy="0"/>
          <a:chOff x="0" y="0"/>
          <a:chExt cx="0" cy="0"/>
        </a:xfrm>
      </p:grpSpPr>
      <p:sp>
        <p:nvSpPr>
          <p:cNvPr id="112" name="Google Shape;112;p1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3" name="Google Shape;113;p1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4" name="Google Shape;114;p1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41"/>
        <p:cNvGrpSpPr/>
        <p:nvPr/>
      </p:nvGrpSpPr>
      <p:grpSpPr>
        <a:xfrm>
          <a:off x="0" y="0"/>
          <a:ext cx="0" cy="0"/>
          <a:chOff x="0" y="0"/>
          <a:chExt cx="0" cy="0"/>
        </a:xfrm>
      </p:grpSpPr>
      <p:sp>
        <p:nvSpPr>
          <p:cNvPr id="842" name="Google Shape;842;p118"/>
          <p:cNvSpPr/>
          <p:nvPr/>
        </p:nvSpPr>
        <p:spPr>
          <a:xfrm>
            <a:off x="0" y="0"/>
            <a:ext cx="9144000" cy="3777000"/>
          </a:xfrm>
          <a:prstGeom prst="rect">
            <a:avLst/>
          </a:prstGeom>
          <a:solidFill>
            <a:srgbClr val="F4F5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18"/>
          <p:cNvSpPr txBox="1">
            <a:spLocks noGrp="1"/>
          </p:cNvSpPr>
          <p:nvPr>
            <p:ph type="ctrTitle"/>
          </p:nvPr>
        </p:nvSpPr>
        <p:spPr>
          <a:xfrm>
            <a:off x="697725" y="618450"/>
            <a:ext cx="7774500" cy="2052600"/>
          </a:xfrm>
          <a:prstGeom prst="rect">
            <a:avLst/>
          </a:prstGeom>
        </p:spPr>
        <p:txBody>
          <a:bodyPr spcFirstLastPara="1" wrap="square" lIns="0" tIns="0" rIns="0" bIns="0" anchor="ctr" anchorCtr="0">
            <a:normAutofit/>
          </a:bodyPr>
          <a:lstStyle>
            <a:lvl1pPr lvl="0" rtl="0">
              <a:spcBef>
                <a:spcPts val="0"/>
              </a:spcBef>
              <a:spcAft>
                <a:spcPts val="0"/>
              </a:spcAft>
              <a:buClr>
                <a:srgbClr val="444F66"/>
              </a:buClr>
              <a:buSzPts val="6000"/>
              <a:buNone/>
              <a:defRPr sz="6000">
                <a:solidFill>
                  <a:srgbClr val="444F66"/>
                </a:solidFill>
              </a:defRPr>
            </a:lvl1pPr>
            <a:lvl2pPr lvl="1" rtl="0">
              <a:spcBef>
                <a:spcPts val="0"/>
              </a:spcBef>
              <a:spcAft>
                <a:spcPts val="0"/>
              </a:spcAft>
              <a:buClr>
                <a:srgbClr val="444F66"/>
              </a:buClr>
              <a:buSzPts val="6000"/>
              <a:buNone/>
              <a:defRPr sz="6000">
                <a:solidFill>
                  <a:srgbClr val="444F66"/>
                </a:solidFill>
              </a:defRPr>
            </a:lvl2pPr>
            <a:lvl3pPr lvl="2" rtl="0">
              <a:spcBef>
                <a:spcPts val="0"/>
              </a:spcBef>
              <a:spcAft>
                <a:spcPts val="0"/>
              </a:spcAft>
              <a:buClr>
                <a:srgbClr val="444F66"/>
              </a:buClr>
              <a:buSzPts val="6000"/>
              <a:buNone/>
              <a:defRPr sz="6000">
                <a:solidFill>
                  <a:srgbClr val="444F66"/>
                </a:solidFill>
              </a:defRPr>
            </a:lvl3pPr>
            <a:lvl4pPr lvl="3" rtl="0">
              <a:spcBef>
                <a:spcPts val="0"/>
              </a:spcBef>
              <a:spcAft>
                <a:spcPts val="0"/>
              </a:spcAft>
              <a:buClr>
                <a:srgbClr val="444F66"/>
              </a:buClr>
              <a:buSzPts val="6000"/>
              <a:buNone/>
              <a:defRPr sz="6000">
                <a:solidFill>
                  <a:srgbClr val="444F66"/>
                </a:solidFill>
              </a:defRPr>
            </a:lvl4pPr>
            <a:lvl5pPr lvl="4" rtl="0">
              <a:spcBef>
                <a:spcPts val="0"/>
              </a:spcBef>
              <a:spcAft>
                <a:spcPts val="0"/>
              </a:spcAft>
              <a:buClr>
                <a:srgbClr val="444F66"/>
              </a:buClr>
              <a:buSzPts val="6000"/>
              <a:buNone/>
              <a:defRPr sz="6000">
                <a:solidFill>
                  <a:srgbClr val="444F66"/>
                </a:solidFill>
              </a:defRPr>
            </a:lvl5pPr>
            <a:lvl6pPr lvl="5" rtl="0">
              <a:spcBef>
                <a:spcPts val="0"/>
              </a:spcBef>
              <a:spcAft>
                <a:spcPts val="0"/>
              </a:spcAft>
              <a:buClr>
                <a:srgbClr val="444F66"/>
              </a:buClr>
              <a:buSzPts val="6000"/>
              <a:buNone/>
              <a:defRPr sz="6000">
                <a:solidFill>
                  <a:srgbClr val="444F66"/>
                </a:solidFill>
              </a:defRPr>
            </a:lvl6pPr>
            <a:lvl7pPr lvl="6" rtl="0">
              <a:spcBef>
                <a:spcPts val="0"/>
              </a:spcBef>
              <a:spcAft>
                <a:spcPts val="0"/>
              </a:spcAft>
              <a:buClr>
                <a:srgbClr val="444F66"/>
              </a:buClr>
              <a:buSzPts val="6000"/>
              <a:buNone/>
              <a:defRPr sz="6000">
                <a:solidFill>
                  <a:srgbClr val="444F66"/>
                </a:solidFill>
              </a:defRPr>
            </a:lvl7pPr>
            <a:lvl8pPr lvl="7" rtl="0">
              <a:spcBef>
                <a:spcPts val="0"/>
              </a:spcBef>
              <a:spcAft>
                <a:spcPts val="0"/>
              </a:spcAft>
              <a:buClr>
                <a:srgbClr val="444F66"/>
              </a:buClr>
              <a:buSzPts val="6000"/>
              <a:buNone/>
              <a:defRPr sz="6000">
                <a:solidFill>
                  <a:srgbClr val="444F66"/>
                </a:solidFill>
              </a:defRPr>
            </a:lvl8pPr>
            <a:lvl9pPr lvl="8" rtl="0">
              <a:spcBef>
                <a:spcPts val="0"/>
              </a:spcBef>
              <a:spcAft>
                <a:spcPts val="0"/>
              </a:spcAft>
              <a:buClr>
                <a:srgbClr val="444F66"/>
              </a:buClr>
              <a:buSzPts val="6000"/>
              <a:buNone/>
              <a:defRPr sz="6000">
                <a:solidFill>
                  <a:srgbClr val="444F66"/>
                </a:solidFill>
              </a:defRPr>
            </a:lvl9pPr>
          </a:lstStyle>
          <a:p>
            <a:endParaRPr/>
          </a:p>
        </p:txBody>
      </p:sp>
      <p:sp>
        <p:nvSpPr>
          <p:cNvPr id="844" name="Google Shape;844;p118"/>
          <p:cNvSpPr txBox="1">
            <a:spLocks noGrp="1"/>
          </p:cNvSpPr>
          <p:nvPr>
            <p:ph type="subTitle" idx="1"/>
          </p:nvPr>
        </p:nvSpPr>
        <p:spPr>
          <a:xfrm>
            <a:off x="671700" y="2894125"/>
            <a:ext cx="7800600" cy="780000"/>
          </a:xfrm>
          <a:prstGeom prst="rect">
            <a:avLst/>
          </a:prstGeom>
        </p:spPr>
        <p:txBody>
          <a:bodyPr spcFirstLastPara="1" wrap="square" lIns="0" tIns="0" rIns="0" bIns="0" anchor="t" anchorCtr="0">
            <a:normAutofit/>
          </a:bodyPr>
          <a:lstStyle>
            <a:lvl1pPr lvl="0" rtl="0">
              <a:lnSpc>
                <a:spcPct val="115000"/>
              </a:lnSpc>
              <a:spcBef>
                <a:spcPts val="0"/>
              </a:spcBef>
              <a:spcAft>
                <a:spcPts val="0"/>
              </a:spcAft>
              <a:buClr>
                <a:srgbClr val="444F66"/>
              </a:buClr>
              <a:buSzPts val="2400"/>
              <a:buNone/>
              <a:defRPr sz="2400">
                <a:solidFill>
                  <a:srgbClr val="444F66"/>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pic>
        <p:nvPicPr>
          <p:cNvPr id="845" name="Google Shape;845;p118"/>
          <p:cNvPicPr preferRelativeResize="0"/>
          <p:nvPr/>
        </p:nvPicPr>
        <p:blipFill>
          <a:blip r:embed="rId2">
            <a:alphaModFix/>
          </a:blip>
          <a:stretch>
            <a:fillRect/>
          </a:stretch>
        </p:blipFill>
        <p:spPr>
          <a:xfrm>
            <a:off x="697725" y="4271400"/>
            <a:ext cx="1771188" cy="349800"/>
          </a:xfrm>
          <a:prstGeom prst="rect">
            <a:avLst/>
          </a:prstGeom>
          <a:noFill/>
          <a:ln>
            <a:noFill/>
          </a:ln>
        </p:spPr>
      </p:pic>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Section Divider" type="secHead">
  <p:cSld name="SECTION_HEADER">
    <p:spTree>
      <p:nvGrpSpPr>
        <p:cNvPr id="1" name="Shape 846"/>
        <p:cNvGrpSpPr/>
        <p:nvPr/>
      </p:nvGrpSpPr>
      <p:grpSpPr>
        <a:xfrm>
          <a:off x="0" y="0"/>
          <a:ext cx="0" cy="0"/>
          <a:chOff x="0" y="0"/>
          <a:chExt cx="0" cy="0"/>
        </a:xfrm>
      </p:grpSpPr>
      <p:sp>
        <p:nvSpPr>
          <p:cNvPr id="847" name="Google Shape;847;p1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pic>
        <p:nvPicPr>
          <p:cNvPr id="848" name="Google Shape;848;p119"/>
          <p:cNvPicPr preferRelativeResize="0"/>
          <p:nvPr/>
        </p:nvPicPr>
        <p:blipFill>
          <a:blip r:embed="rId2">
            <a:alphaModFix/>
          </a:blip>
          <a:stretch>
            <a:fillRect/>
          </a:stretch>
        </p:blipFill>
        <p:spPr>
          <a:xfrm>
            <a:off x="7664200" y="271201"/>
            <a:ext cx="1201900" cy="237850"/>
          </a:xfrm>
          <a:prstGeom prst="rect">
            <a:avLst/>
          </a:prstGeom>
          <a:noFill/>
          <a:ln>
            <a:noFill/>
          </a:ln>
        </p:spPr>
      </p:pic>
      <p:sp>
        <p:nvSpPr>
          <p:cNvPr id="849" name="Google Shape;849;p119"/>
          <p:cNvSpPr txBox="1">
            <a:spLocks noGrp="1"/>
          </p:cNvSpPr>
          <p:nvPr>
            <p:ph type="title"/>
          </p:nvPr>
        </p:nvSpPr>
        <p:spPr>
          <a:xfrm>
            <a:off x="615100" y="2150850"/>
            <a:ext cx="7857300" cy="841800"/>
          </a:xfrm>
          <a:prstGeom prst="rect">
            <a:avLst/>
          </a:prstGeom>
        </p:spPr>
        <p:txBody>
          <a:bodyPr spcFirstLastPara="1" wrap="square" lIns="91425" tIns="91425" rIns="91425" bIns="91425" anchor="ctr" anchorCtr="0">
            <a:normAutofit/>
          </a:bodyPr>
          <a:lstStyle>
            <a:lvl1pPr lvl="0" rtl="0">
              <a:spcBef>
                <a:spcPts val="0"/>
              </a:spcBef>
              <a:spcAft>
                <a:spcPts val="0"/>
              </a:spcAft>
              <a:buClr>
                <a:srgbClr val="444F66"/>
              </a:buClr>
              <a:buSzPts val="4800"/>
              <a:buNone/>
              <a:defRPr sz="4800">
                <a:solidFill>
                  <a:srgbClr val="444F66"/>
                </a:solidFill>
              </a:defRPr>
            </a:lvl1pPr>
            <a:lvl2pPr lvl="1" rtl="0">
              <a:spcBef>
                <a:spcPts val="0"/>
              </a:spcBef>
              <a:spcAft>
                <a:spcPts val="0"/>
              </a:spcAft>
              <a:buClr>
                <a:srgbClr val="232937"/>
              </a:buClr>
              <a:buSzPts val="3600"/>
              <a:buNone/>
              <a:defRPr sz="3600">
                <a:solidFill>
                  <a:srgbClr val="232937"/>
                </a:solidFill>
              </a:defRPr>
            </a:lvl2pPr>
            <a:lvl3pPr lvl="2" rtl="0">
              <a:spcBef>
                <a:spcPts val="0"/>
              </a:spcBef>
              <a:spcAft>
                <a:spcPts val="0"/>
              </a:spcAft>
              <a:buClr>
                <a:srgbClr val="232937"/>
              </a:buClr>
              <a:buSzPts val="3600"/>
              <a:buNone/>
              <a:defRPr sz="3600">
                <a:solidFill>
                  <a:srgbClr val="232937"/>
                </a:solidFill>
              </a:defRPr>
            </a:lvl3pPr>
            <a:lvl4pPr lvl="3" rtl="0">
              <a:spcBef>
                <a:spcPts val="0"/>
              </a:spcBef>
              <a:spcAft>
                <a:spcPts val="0"/>
              </a:spcAft>
              <a:buClr>
                <a:srgbClr val="232937"/>
              </a:buClr>
              <a:buSzPts val="3600"/>
              <a:buNone/>
              <a:defRPr sz="3600">
                <a:solidFill>
                  <a:srgbClr val="232937"/>
                </a:solidFill>
              </a:defRPr>
            </a:lvl4pPr>
            <a:lvl5pPr lvl="4" rtl="0">
              <a:spcBef>
                <a:spcPts val="0"/>
              </a:spcBef>
              <a:spcAft>
                <a:spcPts val="0"/>
              </a:spcAft>
              <a:buClr>
                <a:srgbClr val="232937"/>
              </a:buClr>
              <a:buSzPts val="3600"/>
              <a:buNone/>
              <a:defRPr sz="3600">
                <a:solidFill>
                  <a:srgbClr val="232937"/>
                </a:solidFill>
              </a:defRPr>
            </a:lvl5pPr>
            <a:lvl6pPr lvl="5" rtl="0">
              <a:spcBef>
                <a:spcPts val="0"/>
              </a:spcBef>
              <a:spcAft>
                <a:spcPts val="0"/>
              </a:spcAft>
              <a:buClr>
                <a:srgbClr val="232937"/>
              </a:buClr>
              <a:buSzPts val="3600"/>
              <a:buNone/>
              <a:defRPr sz="3600">
                <a:solidFill>
                  <a:srgbClr val="232937"/>
                </a:solidFill>
              </a:defRPr>
            </a:lvl6pPr>
            <a:lvl7pPr lvl="6" rtl="0">
              <a:spcBef>
                <a:spcPts val="0"/>
              </a:spcBef>
              <a:spcAft>
                <a:spcPts val="0"/>
              </a:spcAft>
              <a:buClr>
                <a:srgbClr val="232937"/>
              </a:buClr>
              <a:buSzPts val="3600"/>
              <a:buNone/>
              <a:defRPr sz="3600">
                <a:solidFill>
                  <a:srgbClr val="232937"/>
                </a:solidFill>
              </a:defRPr>
            </a:lvl7pPr>
            <a:lvl8pPr lvl="7" rtl="0">
              <a:spcBef>
                <a:spcPts val="0"/>
              </a:spcBef>
              <a:spcAft>
                <a:spcPts val="0"/>
              </a:spcAft>
              <a:buClr>
                <a:srgbClr val="232937"/>
              </a:buClr>
              <a:buSzPts val="3600"/>
              <a:buNone/>
              <a:defRPr sz="3600">
                <a:solidFill>
                  <a:srgbClr val="232937"/>
                </a:solidFill>
              </a:defRPr>
            </a:lvl8pPr>
            <a:lvl9pPr lvl="8" rtl="0">
              <a:spcBef>
                <a:spcPts val="0"/>
              </a:spcBef>
              <a:spcAft>
                <a:spcPts val="0"/>
              </a:spcAft>
              <a:buClr>
                <a:srgbClr val="232937"/>
              </a:buClr>
              <a:buSzPts val="3600"/>
              <a:buNone/>
              <a:defRPr sz="3600">
                <a:solidFill>
                  <a:srgbClr val="232937"/>
                </a:solidFill>
              </a:defRPr>
            </a:lvl9pPr>
          </a:lstStyle>
          <a:p>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Section Divider - Slate Dark">
  <p:cSld name="SECTION_HEADER_1">
    <p:bg>
      <p:bgPr>
        <a:solidFill>
          <a:srgbClr val="232937"/>
        </a:solidFill>
        <a:effectLst/>
      </p:bgPr>
    </p:bg>
    <p:spTree>
      <p:nvGrpSpPr>
        <p:cNvPr id="1" name="Shape 850"/>
        <p:cNvGrpSpPr/>
        <p:nvPr/>
      </p:nvGrpSpPr>
      <p:grpSpPr>
        <a:xfrm>
          <a:off x="0" y="0"/>
          <a:ext cx="0" cy="0"/>
          <a:chOff x="0" y="0"/>
          <a:chExt cx="0" cy="0"/>
        </a:xfrm>
      </p:grpSpPr>
      <p:sp>
        <p:nvSpPr>
          <p:cNvPr id="851" name="Google Shape;851;p1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pic>
        <p:nvPicPr>
          <p:cNvPr id="852" name="Google Shape;852;p120"/>
          <p:cNvPicPr preferRelativeResize="0"/>
          <p:nvPr/>
        </p:nvPicPr>
        <p:blipFill>
          <a:blip r:embed="rId2">
            <a:alphaModFix/>
          </a:blip>
          <a:stretch>
            <a:fillRect/>
          </a:stretch>
        </p:blipFill>
        <p:spPr>
          <a:xfrm>
            <a:off x="7664200" y="271201"/>
            <a:ext cx="1201900" cy="237850"/>
          </a:xfrm>
          <a:prstGeom prst="rect">
            <a:avLst/>
          </a:prstGeom>
          <a:noFill/>
          <a:ln>
            <a:noFill/>
          </a:ln>
        </p:spPr>
      </p:pic>
      <p:sp>
        <p:nvSpPr>
          <p:cNvPr id="853" name="Google Shape;853;p120"/>
          <p:cNvSpPr txBox="1">
            <a:spLocks noGrp="1"/>
          </p:cNvSpPr>
          <p:nvPr>
            <p:ph type="title"/>
          </p:nvPr>
        </p:nvSpPr>
        <p:spPr>
          <a:xfrm>
            <a:off x="615100" y="2150850"/>
            <a:ext cx="7857300" cy="841800"/>
          </a:xfrm>
          <a:prstGeom prst="rect">
            <a:avLst/>
          </a:prstGeom>
        </p:spPr>
        <p:txBody>
          <a:bodyPr spcFirstLastPara="1" wrap="square" lIns="91425" tIns="91425" rIns="91425" bIns="91425" anchor="ctr" anchorCtr="0">
            <a:normAutofit/>
          </a:bodyPr>
          <a:lstStyle>
            <a:lvl1pPr lvl="0" rtl="0">
              <a:spcBef>
                <a:spcPts val="0"/>
              </a:spcBef>
              <a:spcAft>
                <a:spcPts val="0"/>
              </a:spcAft>
              <a:buClr>
                <a:srgbClr val="FFFFFF"/>
              </a:buClr>
              <a:buSzPts val="4800"/>
              <a:buNone/>
              <a:defRPr sz="4800">
                <a:solidFill>
                  <a:srgbClr val="FFFFFF"/>
                </a:solidFill>
              </a:defRPr>
            </a:lvl1pPr>
            <a:lvl2pPr lvl="1" rtl="0">
              <a:spcBef>
                <a:spcPts val="0"/>
              </a:spcBef>
              <a:spcAft>
                <a:spcPts val="0"/>
              </a:spcAft>
              <a:buClr>
                <a:srgbClr val="FFFFFF"/>
              </a:buClr>
              <a:buSzPts val="4800"/>
              <a:buNone/>
              <a:defRPr sz="4800">
                <a:solidFill>
                  <a:srgbClr val="FFFFFF"/>
                </a:solidFill>
              </a:defRPr>
            </a:lvl2pPr>
            <a:lvl3pPr lvl="2" rtl="0">
              <a:spcBef>
                <a:spcPts val="0"/>
              </a:spcBef>
              <a:spcAft>
                <a:spcPts val="0"/>
              </a:spcAft>
              <a:buClr>
                <a:srgbClr val="FFFFFF"/>
              </a:buClr>
              <a:buSzPts val="4800"/>
              <a:buNone/>
              <a:defRPr sz="4800">
                <a:solidFill>
                  <a:srgbClr val="FFFFFF"/>
                </a:solidFill>
              </a:defRPr>
            </a:lvl3pPr>
            <a:lvl4pPr lvl="3" rtl="0">
              <a:spcBef>
                <a:spcPts val="0"/>
              </a:spcBef>
              <a:spcAft>
                <a:spcPts val="0"/>
              </a:spcAft>
              <a:buClr>
                <a:srgbClr val="FFFFFF"/>
              </a:buClr>
              <a:buSzPts val="4800"/>
              <a:buNone/>
              <a:defRPr sz="4800">
                <a:solidFill>
                  <a:srgbClr val="FFFFFF"/>
                </a:solidFill>
              </a:defRPr>
            </a:lvl4pPr>
            <a:lvl5pPr lvl="4" rtl="0">
              <a:spcBef>
                <a:spcPts val="0"/>
              </a:spcBef>
              <a:spcAft>
                <a:spcPts val="0"/>
              </a:spcAft>
              <a:buClr>
                <a:srgbClr val="FFFFFF"/>
              </a:buClr>
              <a:buSzPts val="4800"/>
              <a:buNone/>
              <a:defRPr sz="4800">
                <a:solidFill>
                  <a:srgbClr val="FFFFFF"/>
                </a:solidFill>
              </a:defRPr>
            </a:lvl5pPr>
            <a:lvl6pPr lvl="5" rtl="0">
              <a:spcBef>
                <a:spcPts val="0"/>
              </a:spcBef>
              <a:spcAft>
                <a:spcPts val="0"/>
              </a:spcAft>
              <a:buClr>
                <a:srgbClr val="FFFFFF"/>
              </a:buClr>
              <a:buSzPts val="4800"/>
              <a:buNone/>
              <a:defRPr sz="4800">
                <a:solidFill>
                  <a:srgbClr val="FFFFFF"/>
                </a:solidFill>
              </a:defRPr>
            </a:lvl6pPr>
            <a:lvl7pPr lvl="6" rtl="0">
              <a:spcBef>
                <a:spcPts val="0"/>
              </a:spcBef>
              <a:spcAft>
                <a:spcPts val="0"/>
              </a:spcAft>
              <a:buClr>
                <a:srgbClr val="FFFFFF"/>
              </a:buClr>
              <a:buSzPts val="4800"/>
              <a:buNone/>
              <a:defRPr sz="4800">
                <a:solidFill>
                  <a:srgbClr val="FFFFFF"/>
                </a:solidFill>
              </a:defRPr>
            </a:lvl7pPr>
            <a:lvl8pPr lvl="7" rtl="0">
              <a:spcBef>
                <a:spcPts val="0"/>
              </a:spcBef>
              <a:spcAft>
                <a:spcPts val="0"/>
              </a:spcAft>
              <a:buClr>
                <a:srgbClr val="FFFFFF"/>
              </a:buClr>
              <a:buSzPts val="4800"/>
              <a:buNone/>
              <a:defRPr sz="4800">
                <a:solidFill>
                  <a:srgbClr val="FFFFFF"/>
                </a:solidFill>
              </a:defRPr>
            </a:lvl8pPr>
            <a:lvl9pPr lvl="8" rtl="0">
              <a:spcBef>
                <a:spcPts val="0"/>
              </a:spcBef>
              <a:spcAft>
                <a:spcPts val="0"/>
              </a:spcAft>
              <a:buClr>
                <a:srgbClr val="FFFFFF"/>
              </a:buClr>
              <a:buSzPts val="4800"/>
              <a:buNone/>
              <a:defRPr sz="4800">
                <a:solidFill>
                  <a:srgbClr val="FFFFFF"/>
                </a:solidFill>
              </a:defRPr>
            </a:lvl9pPr>
          </a:lstStyle>
          <a:p>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Section Divider - Magenta">
  <p:cSld name="SECTION_HEADER_1_1">
    <p:bg>
      <p:bgPr>
        <a:solidFill>
          <a:srgbClr val="E12362"/>
        </a:solidFill>
        <a:effectLst/>
      </p:bgPr>
    </p:bg>
    <p:spTree>
      <p:nvGrpSpPr>
        <p:cNvPr id="1" name="Shape 854"/>
        <p:cNvGrpSpPr/>
        <p:nvPr/>
      </p:nvGrpSpPr>
      <p:grpSpPr>
        <a:xfrm>
          <a:off x="0" y="0"/>
          <a:ext cx="0" cy="0"/>
          <a:chOff x="0" y="0"/>
          <a:chExt cx="0" cy="0"/>
        </a:xfrm>
      </p:grpSpPr>
      <p:sp>
        <p:nvSpPr>
          <p:cNvPr id="855" name="Google Shape;855;p121"/>
          <p:cNvSpPr txBox="1">
            <a:spLocks noGrp="1"/>
          </p:cNvSpPr>
          <p:nvPr>
            <p:ph type="title"/>
          </p:nvPr>
        </p:nvSpPr>
        <p:spPr>
          <a:xfrm>
            <a:off x="615100" y="2150850"/>
            <a:ext cx="7857300" cy="841800"/>
          </a:xfrm>
          <a:prstGeom prst="rect">
            <a:avLst/>
          </a:prstGeom>
        </p:spPr>
        <p:txBody>
          <a:bodyPr spcFirstLastPara="1" wrap="square" lIns="91425" tIns="91425" rIns="91425" bIns="91425" anchor="ctr" anchorCtr="0">
            <a:normAutofit/>
          </a:bodyPr>
          <a:lstStyle>
            <a:lvl1pPr lvl="0" rtl="0">
              <a:spcBef>
                <a:spcPts val="0"/>
              </a:spcBef>
              <a:spcAft>
                <a:spcPts val="0"/>
              </a:spcAft>
              <a:buClr>
                <a:srgbClr val="FFFFFF"/>
              </a:buClr>
              <a:buSzPts val="4800"/>
              <a:buNone/>
              <a:defRPr sz="4800">
                <a:solidFill>
                  <a:srgbClr val="FFFFFF"/>
                </a:solidFill>
              </a:defRPr>
            </a:lvl1pPr>
            <a:lvl2pPr lvl="1" rtl="0">
              <a:spcBef>
                <a:spcPts val="0"/>
              </a:spcBef>
              <a:spcAft>
                <a:spcPts val="0"/>
              </a:spcAft>
              <a:buClr>
                <a:srgbClr val="FFFFFF"/>
              </a:buClr>
              <a:buSzPts val="3600"/>
              <a:buNone/>
              <a:defRPr sz="3600">
                <a:solidFill>
                  <a:srgbClr val="FFFFFF"/>
                </a:solidFill>
              </a:defRPr>
            </a:lvl2pPr>
            <a:lvl3pPr lvl="2" rtl="0">
              <a:spcBef>
                <a:spcPts val="0"/>
              </a:spcBef>
              <a:spcAft>
                <a:spcPts val="0"/>
              </a:spcAft>
              <a:buClr>
                <a:srgbClr val="FFFFFF"/>
              </a:buClr>
              <a:buSzPts val="3600"/>
              <a:buNone/>
              <a:defRPr sz="3600">
                <a:solidFill>
                  <a:srgbClr val="FFFFFF"/>
                </a:solidFill>
              </a:defRPr>
            </a:lvl3pPr>
            <a:lvl4pPr lvl="3" rtl="0">
              <a:spcBef>
                <a:spcPts val="0"/>
              </a:spcBef>
              <a:spcAft>
                <a:spcPts val="0"/>
              </a:spcAft>
              <a:buClr>
                <a:srgbClr val="FFFFFF"/>
              </a:buClr>
              <a:buSzPts val="3600"/>
              <a:buNone/>
              <a:defRPr sz="3600">
                <a:solidFill>
                  <a:srgbClr val="FFFFFF"/>
                </a:solidFill>
              </a:defRPr>
            </a:lvl4pPr>
            <a:lvl5pPr lvl="4" rtl="0">
              <a:spcBef>
                <a:spcPts val="0"/>
              </a:spcBef>
              <a:spcAft>
                <a:spcPts val="0"/>
              </a:spcAft>
              <a:buClr>
                <a:srgbClr val="FFFFFF"/>
              </a:buClr>
              <a:buSzPts val="3600"/>
              <a:buNone/>
              <a:defRPr sz="3600">
                <a:solidFill>
                  <a:srgbClr val="FFFFFF"/>
                </a:solidFill>
              </a:defRPr>
            </a:lvl5pPr>
            <a:lvl6pPr lvl="5" rtl="0">
              <a:spcBef>
                <a:spcPts val="0"/>
              </a:spcBef>
              <a:spcAft>
                <a:spcPts val="0"/>
              </a:spcAft>
              <a:buClr>
                <a:srgbClr val="FFFFFF"/>
              </a:buClr>
              <a:buSzPts val="3600"/>
              <a:buNone/>
              <a:defRPr sz="3600">
                <a:solidFill>
                  <a:srgbClr val="FFFFFF"/>
                </a:solidFill>
              </a:defRPr>
            </a:lvl6pPr>
            <a:lvl7pPr lvl="6" rtl="0">
              <a:spcBef>
                <a:spcPts val="0"/>
              </a:spcBef>
              <a:spcAft>
                <a:spcPts val="0"/>
              </a:spcAft>
              <a:buClr>
                <a:srgbClr val="FFFFFF"/>
              </a:buClr>
              <a:buSzPts val="3600"/>
              <a:buNone/>
              <a:defRPr sz="3600">
                <a:solidFill>
                  <a:srgbClr val="FFFFFF"/>
                </a:solidFill>
              </a:defRPr>
            </a:lvl7pPr>
            <a:lvl8pPr lvl="7" rtl="0">
              <a:spcBef>
                <a:spcPts val="0"/>
              </a:spcBef>
              <a:spcAft>
                <a:spcPts val="0"/>
              </a:spcAft>
              <a:buClr>
                <a:srgbClr val="FFFFFF"/>
              </a:buClr>
              <a:buSzPts val="3600"/>
              <a:buNone/>
              <a:defRPr sz="3600">
                <a:solidFill>
                  <a:srgbClr val="FFFFFF"/>
                </a:solidFill>
              </a:defRPr>
            </a:lvl8pPr>
            <a:lvl9pPr lvl="8" rtl="0">
              <a:spcBef>
                <a:spcPts val="0"/>
              </a:spcBef>
              <a:spcAft>
                <a:spcPts val="0"/>
              </a:spcAft>
              <a:buClr>
                <a:srgbClr val="FFFFFF"/>
              </a:buClr>
              <a:buSzPts val="3600"/>
              <a:buNone/>
              <a:defRPr sz="3600">
                <a:solidFill>
                  <a:srgbClr val="FFFFFF"/>
                </a:solidFill>
              </a:defRPr>
            </a:lvl9pPr>
          </a:lstStyle>
          <a:p>
            <a:endParaRPr/>
          </a:p>
        </p:txBody>
      </p:sp>
      <p:sp>
        <p:nvSpPr>
          <p:cNvPr id="856" name="Google Shape;856;p1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GB"/>
              <a:t>‹#›</a:t>
            </a:fld>
            <a:endParaRPr/>
          </a:p>
        </p:txBody>
      </p:sp>
      <p:pic>
        <p:nvPicPr>
          <p:cNvPr id="857" name="Google Shape;857;p121"/>
          <p:cNvPicPr preferRelativeResize="0"/>
          <p:nvPr/>
        </p:nvPicPr>
        <p:blipFill>
          <a:blip r:embed="rId2">
            <a:alphaModFix/>
          </a:blip>
          <a:stretch>
            <a:fillRect/>
          </a:stretch>
        </p:blipFill>
        <p:spPr>
          <a:xfrm>
            <a:off x="7665525" y="271200"/>
            <a:ext cx="1199238" cy="237850"/>
          </a:xfrm>
          <a:prstGeom prst="rect">
            <a:avLst/>
          </a:prstGeom>
          <a:noFill/>
          <a:ln>
            <a:noFill/>
          </a:ln>
        </p:spPr>
      </p:pic>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Section Divider - Teal">
  <p:cSld name="SECTION_HEADER_1_1_1">
    <p:bg>
      <p:bgPr>
        <a:solidFill>
          <a:srgbClr val="2D8086"/>
        </a:solidFill>
        <a:effectLst/>
      </p:bgPr>
    </p:bg>
    <p:spTree>
      <p:nvGrpSpPr>
        <p:cNvPr id="1" name="Shape 858"/>
        <p:cNvGrpSpPr/>
        <p:nvPr/>
      </p:nvGrpSpPr>
      <p:grpSpPr>
        <a:xfrm>
          <a:off x="0" y="0"/>
          <a:ext cx="0" cy="0"/>
          <a:chOff x="0" y="0"/>
          <a:chExt cx="0" cy="0"/>
        </a:xfrm>
      </p:grpSpPr>
      <p:sp>
        <p:nvSpPr>
          <p:cNvPr id="859" name="Google Shape;859;p122"/>
          <p:cNvSpPr txBox="1">
            <a:spLocks noGrp="1"/>
          </p:cNvSpPr>
          <p:nvPr>
            <p:ph type="title"/>
          </p:nvPr>
        </p:nvSpPr>
        <p:spPr>
          <a:xfrm>
            <a:off x="615100" y="2150850"/>
            <a:ext cx="7857300" cy="841800"/>
          </a:xfrm>
          <a:prstGeom prst="rect">
            <a:avLst/>
          </a:prstGeom>
        </p:spPr>
        <p:txBody>
          <a:bodyPr spcFirstLastPara="1" wrap="square" lIns="91425" tIns="91425" rIns="91425" bIns="91425" anchor="ctr" anchorCtr="0">
            <a:normAutofit/>
          </a:bodyPr>
          <a:lstStyle>
            <a:lvl1pPr lvl="0" rtl="0">
              <a:spcBef>
                <a:spcPts val="0"/>
              </a:spcBef>
              <a:spcAft>
                <a:spcPts val="0"/>
              </a:spcAft>
              <a:buClr>
                <a:srgbClr val="FFFFFF"/>
              </a:buClr>
              <a:buSzPts val="4800"/>
              <a:buNone/>
              <a:defRPr sz="4800">
                <a:solidFill>
                  <a:srgbClr val="FFFFFF"/>
                </a:solidFill>
              </a:defRPr>
            </a:lvl1pPr>
            <a:lvl2pPr lvl="1" rtl="0">
              <a:spcBef>
                <a:spcPts val="0"/>
              </a:spcBef>
              <a:spcAft>
                <a:spcPts val="0"/>
              </a:spcAft>
              <a:buClr>
                <a:srgbClr val="FFFFFF"/>
              </a:buClr>
              <a:buSzPts val="3600"/>
              <a:buNone/>
              <a:defRPr sz="3600">
                <a:solidFill>
                  <a:srgbClr val="FFFFFF"/>
                </a:solidFill>
              </a:defRPr>
            </a:lvl2pPr>
            <a:lvl3pPr lvl="2" rtl="0">
              <a:spcBef>
                <a:spcPts val="0"/>
              </a:spcBef>
              <a:spcAft>
                <a:spcPts val="0"/>
              </a:spcAft>
              <a:buClr>
                <a:srgbClr val="FFFFFF"/>
              </a:buClr>
              <a:buSzPts val="3600"/>
              <a:buNone/>
              <a:defRPr sz="3600">
                <a:solidFill>
                  <a:srgbClr val="FFFFFF"/>
                </a:solidFill>
              </a:defRPr>
            </a:lvl3pPr>
            <a:lvl4pPr lvl="3" rtl="0">
              <a:spcBef>
                <a:spcPts val="0"/>
              </a:spcBef>
              <a:spcAft>
                <a:spcPts val="0"/>
              </a:spcAft>
              <a:buClr>
                <a:srgbClr val="FFFFFF"/>
              </a:buClr>
              <a:buSzPts val="3600"/>
              <a:buNone/>
              <a:defRPr sz="3600">
                <a:solidFill>
                  <a:srgbClr val="FFFFFF"/>
                </a:solidFill>
              </a:defRPr>
            </a:lvl4pPr>
            <a:lvl5pPr lvl="4" rtl="0">
              <a:spcBef>
                <a:spcPts val="0"/>
              </a:spcBef>
              <a:spcAft>
                <a:spcPts val="0"/>
              </a:spcAft>
              <a:buClr>
                <a:srgbClr val="FFFFFF"/>
              </a:buClr>
              <a:buSzPts val="3600"/>
              <a:buNone/>
              <a:defRPr sz="3600">
                <a:solidFill>
                  <a:srgbClr val="FFFFFF"/>
                </a:solidFill>
              </a:defRPr>
            </a:lvl5pPr>
            <a:lvl6pPr lvl="5" rtl="0">
              <a:spcBef>
                <a:spcPts val="0"/>
              </a:spcBef>
              <a:spcAft>
                <a:spcPts val="0"/>
              </a:spcAft>
              <a:buClr>
                <a:srgbClr val="FFFFFF"/>
              </a:buClr>
              <a:buSzPts val="3600"/>
              <a:buNone/>
              <a:defRPr sz="3600">
                <a:solidFill>
                  <a:srgbClr val="FFFFFF"/>
                </a:solidFill>
              </a:defRPr>
            </a:lvl6pPr>
            <a:lvl7pPr lvl="6" rtl="0">
              <a:spcBef>
                <a:spcPts val="0"/>
              </a:spcBef>
              <a:spcAft>
                <a:spcPts val="0"/>
              </a:spcAft>
              <a:buClr>
                <a:srgbClr val="FFFFFF"/>
              </a:buClr>
              <a:buSzPts val="3600"/>
              <a:buNone/>
              <a:defRPr sz="3600">
                <a:solidFill>
                  <a:srgbClr val="FFFFFF"/>
                </a:solidFill>
              </a:defRPr>
            </a:lvl7pPr>
            <a:lvl8pPr lvl="7" rtl="0">
              <a:spcBef>
                <a:spcPts val="0"/>
              </a:spcBef>
              <a:spcAft>
                <a:spcPts val="0"/>
              </a:spcAft>
              <a:buClr>
                <a:srgbClr val="FFFFFF"/>
              </a:buClr>
              <a:buSzPts val="3600"/>
              <a:buNone/>
              <a:defRPr sz="3600">
                <a:solidFill>
                  <a:srgbClr val="FFFFFF"/>
                </a:solidFill>
              </a:defRPr>
            </a:lvl8pPr>
            <a:lvl9pPr lvl="8" rtl="0">
              <a:spcBef>
                <a:spcPts val="0"/>
              </a:spcBef>
              <a:spcAft>
                <a:spcPts val="0"/>
              </a:spcAft>
              <a:buClr>
                <a:srgbClr val="FFFFFF"/>
              </a:buClr>
              <a:buSzPts val="3600"/>
              <a:buNone/>
              <a:defRPr sz="3600">
                <a:solidFill>
                  <a:srgbClr val="FFFFFF"/>
                </a:solidFill>
              </a:defRPr>
            </a:lvl9pPr>
          </a:lstStyle>
          <a:p>
            <a:endParaRPr/>
          </a:p>
        </p:txBody>
      </p:sp>
      <p:sp>
        <p:nvSpPr>
          <p:cNvPr id="860" name="Google Shape;860;p1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GB"/>
              <a:t>‹#›</a:t>
            </a:fld>
            <a:endParaRPr/>
          </a:p>
        </p:txBody>
      </p:sp>
      <p:pic>
        <p:nvPicPr>
          <p:cNvPr id="861" name="Google Shape;861;p122"/>
          <p:cNvPicPr preferRelativeResize="0"/>
          <p:nvPr/>
        </p:nvPicPr>
        <p:blipFill>
          <a:blip r:embed="rId2">
            <a:alphaModFix/>
          </a:blip>
          <a:stretch>
            <a:fillRect/>
          </a:stretch>
        </p:blipFill>
        <p:spPr>
          <a:xfrm>
            <a:off x="7665525" y="271200"/>
            <a:ext cx="1199238" cy="237850"/>
          </a:xfrm>
          <a:prstGeom prst="rect">
            <a:avLst/>
          </a:prstGeom>
          <a:noFill/>
          <a:ln>
            <a:noFill/>
          </a:ln>
        </p:spPr>
      </p:pic>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Bulleted List" type="tx">
  <p:cSld name="TITLE_AND_BODY">
    <p:spTree>
      <p:nvGrpSpPr>
        <p:cNvPr id="1" name="Shape 862"/>
        <p:cNvGrpSpPr/>
        <p:nvPr/>
      </p:nvGrpSpPr>
      <p:grpSpPr>
        <a:xfrm>
          <a:off x="0" y="0"/>
          <a:ext cx="0" cy="0"/>
          <a:chOff x="0" y="0"/>
          <a:chExt cx="0" cy="0"/>
        </a:xfrm>
      </p:grpSpPr>
      <p:sp>
        <p:nvSpPr>
          <p:cNvPr id="863" name="Google Shape;863;p1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pic>
        <p:nvPicPr>
          <p:cNvPr id="864" name="Google Shape;864;p123"/>
          <p:cNvPicPr preferRelativeResize="0"/>
          <p:nvPr/>
        </p:nvPicPr>
        <p:blipFill>
          <a:blip r:embed="rId2">
            <a:alphaModFix/>
          </a:blip>
          <a:stretch>
            <a:fillRect/>
          </a:stretch>
        </p:blipFill>
        <p:spPr>
          <a:xfrm>
            <a:off x="7664200" y="271201"/>
            <a:ext cx="1201900" cy="237850"/>
          </a:xfrm>
          <a:prstGeom prst="rect">
            <a:avLst/>
          </a:prstGeom>
          <a:noFill/>
          <a:ln>
            <a:noFill/>
          </a:ln>
        </p:spPr>
      </p:pic>
      <p:sp>
        <p:nvSpPr>
          <p:cNvPr id="865" name="Google Shape;865;p123"/>
          <p:cNvSpPr txBox="1">
            <a:spLocks noGrp="1"/>
          </p:cNvSpPr>
          <p:nvPr>
            <p:ph type="title"/>
          </p:nvPr>
        </p:nvSpPr>
        <p:spPr>
          <a:xfrm>
            <a:off x="672800" y="6375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866" name="Google Shape;866;p123"/>
          <p:cNvSpPr txBox="1">
            <a:spLocks noGrp="1"/>
          </p:cNvSpPr>
          <p:nvPr>
            <p:ph type="body" idx="1"/>
          </p:nvPr>
        </p:nvSpPr>
        <p:spPr>
          <a:xfrm>
            <a:off x="672800" y="1580200"/>
            <a:ext cx="4015800" cy="31107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Clr>
                <a:srgbClr val="2D8086"/>
              </a:buClr>
              <a:buSzPts val="1400"/>
              <a:buChar char="●"/>
              <a:defRPr sz="1400"/>
            </a:lvl1pPr>
            <a:lvl2pPr marL="914400" lvl="1" indent="-317500" rtl="0">
              <a:spcBef>
                <a:spcPts val="1000"/>
              </a:spcBef>
              <a:spcAft>
                <a:spcPts val="0"/>
              </a:spcAft>
              <a:buSzPts val="1400"/>
              <a:buChar char="○"/>
              <a:defRPr/>
            </a:lvl2pPr>
            <a:lvl3pPr marL="1371600" lvl="2" indent="-317500" rtl="0">
              <a:spcBef>
                <a:spcPts val="1000"/>
              </a:spcBef>
              <a:spcAft>
                <a:spcPts val="0"/>
              </a:spcAft>
              <a:buSzPts val="1400"/>
              <a:buChar char="■"/>
              <a:defRPr/>
            </a:lvl3pPr>
            <a:lvl4pPr marL="1828800" lvl="3" indent="-317500" rtl="0">
              <a:spcBef>
                <a:spcPts val="1000"/>
              </a:spcBef>
              <a:spcAft>
                <a:spcPts val="0"/>
              </a:spcAft>
              <a:buSzPts val="1400"/>
              <a:buChar char="●"/>
              <a:defRPr/>
            </a:lvl4pPr>
            <a:lvl5pPr marL="2286000" lvl="4" indent="-317500" rtl="0">
              <a:spcBef>
                <a:spcPts val="1000"/>
              </a:spcBef>
              <a:spcAft>
                <a:spcPts val="0"/>
              </a:spcAft>
              <a:buSzPts val="1400"/>
              <a:buChar char="○"/>
              <a:defRPr/>
            </a:lvl5pPr>
            <a:lvl6pPr marL="2743200" lvl="5" indent="-317500" rtl="0">
              <a:spcBef>
                <a:spcPts val="1000"/>
              </a:spcBef>
              <a:spcAft>
                <a:spcPts val="0"/>
              </a:spcAft>
              <a:buSzPts val="1400"/>
              <a:buChar char="■"/>
              <a:defRPr/>
            </a:lvl6pPr>
            <a:lvl7pPr marL="3200400" lvl="6" indent="-317500" rtl="0">
              <a:spcBef>
                <a:spcPts val="1000"/>
              </a:spcBef>
              <a:spcAft>
                <a:spcPts val="0"/>
              </a:spcAft>
              <a:buSzPts val="1400"/>
              <a:buChar char="●"/>
              <a:defRPr/>
            </a:lvl7pPr>
            <a:lvl8pPr marL="3657600" lvl="7" indent="-317500" rtl="0">
              <a:spcBef>
                <a:spcPts val="1000"/>
              </a:spcBef>
              <a:spcAft>
                <a:spcPts val="0"/>
              </a:spcAft>
              <a:buSzPts val="1400"/>
              <a:buChar char="○"/>
              <a:defRPr/>
            </a:lvl8pPr>
            <a:lvl9pPr marL="4114800" lvl="8" indent="-317500" rtl="0">
              <a:spcBef>
                <a:spcPts val="1000"/>
              </a:spcBef>
              <a:spcAft>
                <a:spcPts val="1000"/>
              </a:spcAft>
              <a:buSzPts val="1400"/>
              <a:buChar char="■"/>
              <a:defRPr/>
            </a:lvl9pPr>
          </a:lstStyle>
          <a:p>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67"/>
        <p:cNvGrpSpPr/>
        <p:nvPr/>
      </p:nvGrpSpPr>
      <p:grpSpPr>
        <a:xfrm>
          <a:off x="0" y="0"/>
          <a:ext cx="0" cy="0"/>
          <a:chOff x="0" y="0"/>
          <a:chExt cx="0" cy="0"/>
        </a:xfrm>
      </p:grpSpPr>
      <p:sp>
        <p:nvSpPr>
          <p:cNvPr id="868" name="Google Shape;868;p1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pic>
        <p:nvPicPr>
          <p:cNvPr id="869" name="Google Shape;869;p124"/>
          <p:cNvPicPr preferRelativeResize="0"/>
          <p:nvPr/>
        </p:nvPicPr>
        <p:blipFill>
          <a:blip r:embed="rId2">
            <a:alphaModFix/>
          </a:blip>
          <a:stretch>
            <a:fillRect/>
          </a:stretch>
        </p:blipFill>
        <p:spPr>
          <a:xfrm>
            <a:off x="7664200" y="271201"/>
            <a:ext cx="1201900" cy="237850"/>
          </a:xfrm>
          <a:prstGeom prst="rect">
            <a:avLst/>
          </a:prstGeom>
          <a:noFill/>
          <a:ln>
            <a:noFill/>
          </a:ln>
        </p:spPr>
      </p:pic>
      <p:sp>
        <p:nvSpPr>
          <p:cNvPr id="870" name="Google Shape;870;p124"/>
          <p:cNvSpPr txBox="1">
            <a:spLocks noGrp="1"/>
          </p:cNvSpPr>
          <p:nvPr>
            <p:ph type="title"/>
          </p:nvPr>
        </p:nvSpPr>
        <p:spPr>
          <a:xfrm>
            <a:off x="672800" y="7209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71" name="Google Shape;871;p124"/>
          <p:cNvSpPr txBox="1">
            <a:spLocks noGrp="1"/>
          </p:cNvSpPr>
          <p:nvPr>
            <p:ph type="body" idx="1"/>
          </p:nvPr>
        </p:nvSpPr>
        <p:spPr>
          <a:xfrm>
            <a:off x="670025" y="1552900"/>
            <a:ext cx="6132900" cy="25305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1000"/>
              </a:spcBef>
              <a:spcAft>
                <a:spcPts val="0"/>
              </a:spcAft>
              <a:buSzPts val="1400"/>
              <a:buChar char="○"/>
              <a:defRPr/>
            </a:lvl2pPr>
            <a:lvl3pPr marL="1371600" lvl="2" indent="-317500" rtl="0">
              <a:spcBef>
                <a:spcPts val="1000"/>
              </a:spcBef>
              <a:spcAft>
                <a:spcPts val="0"/>
              </a:spcAft>
              <a:buSzPts val="1400"/>
              <a:buChar char="■"/>
              <a:defRPr/>
            </a:lvl3pPr>
            <a:lvl4pPr marL="1828800" lvl="3" indent="-317500" rtl="0">
              <a:spcBef>
                <a:spcPts val="1000"/>
              </a:spcBef>
              <a:spcAft>
                <a:spcPts val="0"/>
              </a:spcAft>
              <a:buSzPts val="1400"/>
              <a:buChar char="●"/>
              <a:defRPr/>
            </a:lvl4pPr>
            <a:lvl5pPr marL="2286000" lvl="4" indent="-317500" rtl="0">
              <a:spcBef>
                <a:spcPts val="1000"/>
              </a:spcBef>
              <a:spcAft>
                <a:spcPts val="0"/>
              </a:spcAft>
              <a:buSzPts val="1400"/>
              <a:buChar char="○"/>
              <a:defRPr/>
            </a:lvl5pPr>
            <a:lvl6pPr marL="2743200" lvl="5" indent="-317500" rtl="0">
              <a:spcBef>
                <a:spcPts val="1000"/>
              </a:spcBef>
              <a:spcAft>
                <a:spcPts val="0"/>
              </a:spcAft>
              <a:buSzPts val="1400"/>
              <a:buChar char="■"/>
              <a:defRPr/>
            </a:lvl6pPr>
            <a:lvl7pPr marL="3200400" lvl="6" indent="-317500" rtl="0">
              <a:spcBef>
                <a:spcPts val="1000"/>
              </a:spcBef>
              <a:spcAft>
                <a:spcPts val="0"/>
              </a:spcAft>
              <a:buSzPts val="1400"/>
              <a:buChar char="●"/>
              <a:defRPr/>
            </a:lvl7pPr>
            <a:lvl8pPr marL="3657600" lvl="7" indent="-317500" rtl="0">
              <a:spcBef>
                <a:spcPts val="1000"/>
              </a:spcBef>
              <a:spcAft>
                <a:spcPts val="0"/>
              </a:spcAft>
              <a:buSzPts val="1400"/>
              <a:buChar char="○"/>
              <a:defRPr/>
            </a:lvl8pPr>
            <a:lvl9pPr marL="4114800" lvl="8" indent="-317500" rtl="0">
              <a:spcBef>
                <a:spcPts val="1000"/>
              </a:spcBef>
              <a:spcAft>
                <a:spcPts val="1000"/>
              </a:spcAft>
              <a:buSzPts val="1400"/>
              <a:buChar char="■"/>
              <a:defRPr/>
            </a:lvl9pPr>
          </a:lstStyle>
          <a:p>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72"/>
        <p:cNvGrpSpPr/>
        <p:nvPr/>
      </p:nvGrpSpPr>
      <p:grpSpPr>
        <a:xfrm>
          <a:off x="0" y="0"/>
          <a:ext cx="0" cy="0"/>
          <a:chOff x="0" y="0"/>
          <a:chExt cx="0" cy="0"/>
        </a:xfrm>
      </p:grpSpPr>
      <p:sp>
        <p:nvSpPr>
          <p:cNvPr id="873" name="Google Shape;873;p125"/>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125"/>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875" name="Google Shape;875;p125"/>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876" name="Google Shape;876;p125"/>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877" name="Google Shape;877;p1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pic>
        <p:nvPicPr>
          <p:cNvPr id="878" name="Google Shape;878;p125"/>
          <p:cNvPicPr preferRelativeResize="0"/>
          <p:nvPr/>
        </p:nvPicPr>
        <p:blipFill>
          <a:blip r:embed="rId2">
            <a:alphaModFix/>
          </a:blip>
          <a:stretch>
            <a:fillRect/>
          </a:stretch>
        </p:blipFill>
        <p:spPr>
          <a:xfrm>
            <a:off x="7664200" y="271201"/>
            <a:ext cx="1201900" cy="237850"/>
          </a:xfrm>
          <a:prstGeom prst="rect">
            <a:avLst/>
          </a:prstGeom>
          <a:noFill/>
          <a:ln>
            <a:noFill/>
          </a:ln>
        </p:spPr>
      </p:pic>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79"/>
        <p:cNvGrpSpPr/>
        <p:nvPr/>
      </p:nvGrpSpPr>
      <p:grpSpPr>
        <a:xfrm>
          <a:off x="0" y="0"/>
          <a:ext cx="0" cy="0"/>
          <a:chOff x="0" y="0"/>
          <a:chExt cx="0" cy="0"/>
        </a:xfrm>
      </p:grpSpPr>
      <p:sp>
        <p:nvSpPr>
          <p:cNvPr id="880" name="Google Shape;880;p1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pic>
        <p:nvPicPr>
          <p:cNvPr id="881" name="Google Shape;881;p126"/>
          <p:cNvPicPr preferRelativeResize="0"/>
          <p:nvPr/>
        </p:nvPicPr>
        <p:blipFill>
          <a:blip r:embed="rId2">
            <a:alphaModFix/>
          </a:blip>
          <a:stretch>
            <a:fillRect/>
          </a:stretch>
        </p:blipFill>
        <p:spPr>
          <a:xfrm>
            <a:off x="7664200" y="271201"/>
            <a:ext cx="1201900" cy="237850"/>
          </a:xfrm>
          <a:prstGeom prst="rect">
            <a:avLst/>
          </a:prstGeom>
          <a:noFill/>
          <a:ln>
            <a:noFill/>
          </a:ln>
        </p:spPr>
      </p:pic>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882"/>
        <p:cNvGrpSpPr/>
        <p:nvPr/>
      </p:nvGrpSpPr>
      <p:grpSpPr>
        <a:xfrm>
          <a:off x="0" y="0"/>
          <a:ext cx="0" cy="0"/>
          <a:chOff x="0" y="0"/>
          <a:chExt cx="0" cy="0"/>
        </a:xfrm>
      </p:grpSpPr>
      <p:sp>
        <p:nvSpPr>
          <p:cNvPr id="883" name="Google Shape;883;p1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1">
  <p:cSld name="Title and Content 1">
    <p:spTree>
      <p:nvGrpSpPr>
        <p:cNvPr id="1" name="Shape 115"/>
        <p:cNvGrpSpPr/>
        <p:nvPr/>
      </p:nvGrpSpPr>
      <p:grpSpPr>
        <a:xfrm>
          <a:off x="0" y="0"/>
          <a:ext cx="0" cy="0"/>
          <a:chOff x="0" y="0"/>
          <a:chExt cx="0" cy="0"/>
        </a:xfrm>
      </p:grpSpPr>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rgbClr val="00B7FF"/>
        </a:solidFill>
        <a:effectLst/>
      </p:bgPr>
    </p:bg>
    <p:spTree>
      <p:nvGrpSpPr>
        <p:cNvPr id="1" name="Shape 884"/>
        <p:cNvGrpSpPr/>
        <p:nvPr/>
      </p:nvGrpSpPr>
      <p:grpSpPr>
        <a:xfrm>
          <a:off x="0" y="0"/>
          <a:ext cx="0" cy="0"/>
          <a:chOff x="0" y="0"/>
          <a:chExt cx="0" cy="0"/>
        </a:xfrm>
      </p:grpSpPr>
      <p:sp>
        <p:nvSpPr>
          <p:cNvPr id="885" name="Google Shape;885;p12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886" name="Google Shape;886;p128"/>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lnSpcReduction="10000"/>
          </a:bodyPr>
          <a:lstStyle>
            <a:lvl1pPr lvl="0" rtl="0">
              <a:buNone/>
              <a:defRPr sz="1400"/>
            </a:lvl1pPr>
            <a:lvl2pPr lvl="1" rtl="0">
              <a:buNone/>
              <a:defRPr sz="1400"/>
            </a:lvl2pPr>
            <a:lvl3pPr lvl="2" rtl="0">
              <a:buNone/>
              <a:defRPr sz="1400"/>
            </a:lvl3pPr>
            <a:lvl4pPr lvl="3" rtl="0">
              <a:buNone/>
              <a:defRPr sz="1400"/>
            </a:lvl4pPr>
            <a:lvl5pPr lvl="4" rtl="0">
              <a:buNone/>
              <a:defRPr sz="1400"/>
            </a:lvl5pPr>
            <a:lvl6pPr lvl="5" rtl="0">
              <a:buNone/>
              <a:defRPr sz="1400"/>
            </a:lvl6pPr>
            <a:lvl7pPr lvl="6" rtl="0">
              <a:buNone/>
              <a:defRPr sz="1400"/>
            </a:lvl7pPr>
            <a:lvl8pPr lvl="7" rtl="0">
              <a:buNone/>
              <a:defRPr sz="1400"/>
            </a:lvl8pPr>
            <a:lvl9pPr lvl="8" rtl="0">
              <a:buNone/>
              <a:defRPr sz="1400"/>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Blank 1 1">
  <p:cSld name="BLANK_1_1">
    <p:spTree>
      <p:nvGrpSpPr>
        <p:cNvPr id="1" name="Shape 887"/>
        <p:cNvGrpSpPr/>
        <p:nvPr/>
      </p:nvGrpSpPr>
      <p:grpSpPr>
        <a:xfrm>
          <a:off x="0" y="0"/>
          <a:ext cx="0" cy="0"/>
          <a:chOff x="0" y="0"/>
          <a:chExt cx="0" cy="0"/>
        </a:xfrm>
      </p:grpSpPr>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92"/>
        <p:cNvGrpSpPr/>
        <p:nvPr/>
      </p:nvGrpSpPr>
      <p:grpSpPr>
        <a:xfrm>
          <a:off x="0" y="0"/>
          <a:ext cx="0" cy="0"/>
          <a:chOff x="0" y="0"/>
          <a:chExt cx="0" cy="0"/>
        </a:xfrm>
      </p:grpSpPr>
      <p:sp>
        <p:nvSpPr>
          <p:cNvPr id="893" name="Google Shape;893;p131"/>
          <p:cNvSpPr/>
          <p:nvPr/>
        </p:nvSpPr>
        <p:spPr>
          <a:xfrm>
            <a:off x="0" y="0"/>
            <a:ext cx="9144000" cy="3777000"/>
          </a:xfrm>
          <a:prstGeom prst="rect">
            <a:avLst/>
          </a:prstGeom>
          <a:solidFill>
            <a:srgbClr val="F4F5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131"/>
          <p:cNvSpPr txBox="1">
            <a:spLocks noGrp="1"/>
          </p:cNvSpPr>
          <p:nvPr>
            <p:ph type="ctrTitle"/>
          </p:nvPr>
        </p:nvSpPr>
        <p:spPr>
          <a:xfrm>
            <a:off x="697725" y="618450"/>
            <a:ext cx="7774500" cy="2052600"/>
          </a:xfrm>
          <a:prstGeom prst="rect">
            <a:avLst/>
          </a:prstGeom>
        </p:spPr>
        <p:txBody>
          <a:bodyPr spcFirstLastPara="1" wrap="square" lIns="0" tIns="0" rIns="0" bIns="0" anchor="ctr" anchorCtr="0">
            <a:normAutofit/>
          </a:bodyPr>
          <a:lstStyle>
            <a:lvl1pPr lvl="0" rtl="0">
              <a:spcBef>
                <a:spcPts val="0"/>
              </a:spcBef>
              <a:spcAft>
                <a:spcPts val="0"/>
              </a:spcAft>
              <a:buClr>
                <a:srgbClr val="444F66"/>
              </a:buClr>
              <a:buSzPts val="6000"/>
              <a:buFont typeface="Plus Jakarta Sans"/>
              <a:buNone/>
              <a:defRPr sz="6000">
                <a:solidFill>
                  <a:srgbClr val="444F66"/>
                </a:solidFill>
                <a:latin typeface="Plus Jakarta Sans"/>
                <a:ea typeface="Plus Jakarta Sans"/>
                <a:cs typeface="Plus Jakarta Sans"/>
                <a:sym typeface="Plus Jakarta Sans"/>
              </a:defRPr>
            </a:lvl1pPr>
            <a:lvl2pPr lvl="1" rtl="0">
              <a:spcBef>
                <a:spcPts val="0"/>
              </a:spcBef>
              <a:spcAft>
                <a:spcPts val="0"/>
              </a:spcAft>
              <a:buClr>
                <a:srgbClr val="444F66"/>
              </a:buClr>
              <a:buSzPts val="6000"/>
              <a:buFont typeface="Inter"/>
              <a:buNone/>
              <a:defRPr sz="6000">
                <a:solidFill>
                  <a:srgbClr val="444F66"/>
                </a:solidFill>
                <a:latin typeface="Inter"/>
                <a:ea typeface="Inter"/>
                <a:cs typeface="Inter"/>
                <a:sym typeface="Inter"/>
              </a:defRPr>
            </a:lvl2pPr>
            <a:lvl3pPr lvl="2" rtl="0">
              <a:spcBef>
                <a:spcPts val="0"/>
              </a:spcBef>
              <a:spcAft>
                <a:spcPts val="0"/>
              </a:spcAft>
              <a:buClr>
                <a:srgbClr val="444F66"/>
              </a:buClr>
              <a:buSzPts val="6000"/>
              <a:buFont typeface="Inter"/>
              <a:buNone/>
              <a:defRPr sz="6000">
                <a:solidFill>
                  <a:srgbClr val="444F66"/>
                </a:solidFill>
                <a:latin typeface="Inter"/>
                <a:ea typeface="Inter"/>
                <a:cs typeface="Inter"/>
                <a:sym typeface="Inter"/>
              </a:defRPr>
            </a:lvl3pPr>
            <a:lvl4pPr lvl="3" rtl="0">
              <a:spcBef>
                <a:spcPts val="0"/>
              </a:spcBef>
              <a:spcAft>
                <a:spcPts val="0"/>
              </a:spcAft>
              <a:buClr>
                <a:srgbClr val="444F66"/>
              </a:buClr>
              <a:buSzPts val="6000"/>
              <a:buFont typeface="Inter"/>
              <a:buNone/>
              <a:defRPr sz="6000">
                <a:solidFill>
                  <a:srgbClr val="444F66"/>
                </a:solidFill>
                <a:latin typeface="Inter"/>
                <a:ea typeface="Inter"/>
                <a:cs typeface="Inter"/>
                <a:sym typeface="Inter"/>
              </a:defRPr>
            </a:lvl4pPr>
            <a:lvl5pPr lvl="4" rtl="0">
              <a:spcBef>
                <a:spcPts val="0"/>
              </a:spcBef>
              <a:spcAft>
                <a:spcPts val="0"/>
              </a:spcAft>
              <a:buClr>
                <a:srgbClr val="444F66"/>
              </a:buClr>
              <a:buSzPts val="6000"/>
              <a:buFont typeface="Inter"/>
              <a:buNone/>
              <a:defRPr sz="6000">
                <a:solidFill>
                  <a:srgbClr val="444F66"/>
                </a:solidFill>
                <a:latin typeface="Inter"/>
                <a:ea typeface="Inter"/>
                <a:cs typeface="Inter"/>
                <a:sym typeface="Inter"/>
              </a:defRPr>
            </a:lvl5pPr>
            <a:lvl6pPr lvl="5" rtl="0">
              <a:spcBef>
                <a:spcPts val="0"/>
              </a:spcBef>
              <a:spcAft>
                <a:spcPts val="0"/>
              </a:spcAft>
              <a:buClr>
                <a:srgbClr val="444F66"/>
              </a:buClr>
              <a:buSzPts val="6000"/>
              <a:buFont typeface="Inter"/>
              <a:buNone/>
              <a:defRPr sz="6000">
                <a:solidFill>
                  <a:srgbClr val="444F66"/>
                </a:solidFill>
                <a:latin typeface="Inter"/>
                <a:ea typeface="Inter"/>
                <a:cs typeface="Inter"/>
                <a:sym typeface="Inter"/>
              </a:defRPr>
            </a:lvl6pPr>
            <a:lvl7pPr lvl="6" rtl="0">
              <a:spcBef>
                <a:spcPts val="0"/>
              </a:spcBef>
              <a:spcAft>
                <a:spcPts val="0"/>
              </a:spcAft>
              <a:buClr>
                <a:srgbClr val="444F66"/>
              </a:buClr>
              <a:buSzPts val="6000"/>
              <a:buFont typeface="Inter"/>
              <a:buNone/>
              <a:defRPr sz="6000">
                <a:solidFill>
                  <a:srgbClr val="444F66"/>
                </a:solidFill>
                <a:latin typeface="Inter"/>
                <a:ea typeface="Inter"/>
                <a:cs typeface="Inter"/>
                <a:sym typeface="Inter"/>
              </a:defRPr>
            </a:lvl7pPr>
            <a:lvl8pPr lvl="7" rtl="0">
              <a:spcBef>
                <a:spcPts val="0"/>
              </a:spcBef>
              <a:spcAft>
                <a:spcPts val="0"/>
              </a:spcAft>
              <a:buClr>
                <a:srgbClr val="444F66"/>
              </a:buClr>
              <a:buSzPts val="6000"/>
              <a:buFont typeface="Inter"/>
              <a:buNone/>
              <a:defRPr sz="6000">
                <a:solidFill>
                  <a:srgbClr val="444F66"/>
                </a:solidFill>
                <a:latin typeface="Inter"/>
                <a:ea typeface="Inter"/>
                <a:cs typeface="Inter"/>
                <a:sym typeface="Inter"/>
              </a:defRPr>
            </a:lvl8pPr>
            <a:lvl9pPr lvl="8" rtl="0">
              <a:spcBef>
                <a:spcPts val="0"/>
              </a:spcBef>
              <a:spcAft>
                <a:spcPts val="0"/>
              </a:spcAft>
              <a:buClr>
                <a:srgbClr val="444F66"/>
              </a:buClr>
              <a:buSzPts val="6000"/>
              <a:buFont typeface="Inter"/>
              <a:buNone/>
              <a:defRPr sz="6000">
                <a:solidFill>
                  <a:srgbClr val="444F66"/>
                </a:solidFill>
                <a:latin typeface="Inter"/>
                <a:ea typeface="Inter"/>
                <a:cs typeface="Inter"/>
                <a:sym typeface="Inter"/>
              </a:defRPr>
            </a:lvl9pPr>
          </a:lstStyle>
          <a:p>
            <a:endParaRPr/>
          </a:p>
        </p:txBody>
      </p:sp>
      <p:sp>
        <p:nvSpPr>
          <p:cNvPr id="895" name="Google Shape;895;p131"/>
          <p:cNvSpPr txBox="1">
            <a:spLocks noGrp="1"/>
          </p:cNvSpPr>
          <p:nvPr>
            <p:ph type="subTitle" idx="1"/>
          </p:nvPr>
        </p:nvSpPr>
        <p:spPr>
          <a:xfrm>
            <a:off x="671700" y="2894125"/>
            <a:ext cx="7800600" cy="780000"/>
          </a:xfrm>
          <a:prstGeom prst="rect">
            <a:avLst/>
          </a:prstGeom>
        </p:spPr>
        <p:txBody>
          <a:bodyPr spcFirstLastPara="1" wrap="square" lIns="0" tIns="0" rIns="0" bIns="0" anchor="t" anchorCtr="0">
            <a:normAutofit/>
          </a:bodyPr>
          <a:lstStyle>
            <a:lvl1pPr lvl="0" rtl="0">
              <a:lnSpc>
                <a:spcPct val="115000"/>
              </a:lnSpc>
              <a:spcBef>
                <a:spcPts val="0"/>
              </a:spcBef>
              <a:spcAft>
                <a:spcPts val="0"/>
              </a:spcAft>
              <a:buClr>
                <a:srgbClr val="444F66"/>
              </a:buClr>
              <a:buSzPts val="2400"/>
              <a:buFont typeface="Inter"/>
              <a:buNone/>
              <a:defRPr sz="2400">
                <a:solidFill>
                  <a:srgbClr val="444F66"/>
                </a:solidFill>
                <a:latin typeface="Inter"/>
                <a:ea typeface="Inter"/>
                <a:cs typeface="Inter"/>
                <a:sym typeface="Inter"/>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grpSp>
        <p:nvGrpSpPr>
          <p:cNvPr id="896" name="Google Shape;896;p131"/>
          <p:cNvGrpSpPr/>
          <p:nvPr/>
        </p:nvGrpSpPr>
        <p:grpSpPr>
          <a:xfrm>
            <a:off x="697722" y="4285096"/>
            <a:ext cx="1678962" cy="349815"/>
            <a:chOff x="238125" y="2101750"/>
            <a:chExt cx="7129350" cy="1486675"/>
          </a:xfrm>
        </p:grpSpPr>
        <p:grpSp>
          <p:nvGrpSpPr>
            <p:cNvPr id="897" name="Google Shape;897;p131"/>
            <p:cNvGrpSpPr/>
            <p:nvPr/>
          </p:nvGrpSpPr>
          <p:grpSpPr>
            <a:xfrm>
              <a:off x="238125" y="2237750"/>
              <a:ext cx="1352275" cy="1350675"/>
              <a:chOff x="238125" y="2237750"/>
              <a:chExt cx="1352275" cy="1350675"/>
            </a:xfrm>
          </p:grpSpPr>
          <p:sp>
            <p:nvSpPr>
              <p:cNvPr id="898" name="Google Shape;898;p131"/>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131" title="Texthelp logo"/>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0" name="Google Shape;900;p131"/>
            <p:cNvGrpSpPr/>
            <p:nvPr/>
          </p:nvGrpSpPr>
          <p:grpSpPr>
            <a:xfrm>
              <a:off x="1834425" y="2101750"/>
              <a:ext cx="5533050" cy="1446675"/>
              <a:chOff x="1834425" y="2101750"/>
              <a:chExt cx="5533050" cy="1446675"/>
            </a:xfrm>
          </p:grpSpPr>
          <p:sp>
            <p:nvSpPr>
              <p:cNvPr id="901" name="Google Shape;901;p131"/>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131"/>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131"/>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131"/>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131"/>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131"/>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131"/>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31"/>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131"/>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Section Divider" type="secHead">
  <p:cSld name="SECTION_HEADER">
    <p:spTree>
      <p:nvGrpSpPr>
        <p:cNvPr id="1" name="Shape 910"/>
        <p:cNvGrpSpPr/>
        <p:nvPr/>
      </p:nvGrpSpPr>
      <p:grpSpPr>
        <a:xfrm>
          <a:off x="0" y="0"/>
          <a:ext cx="0" cy="0"/>
          <a:chOff x="0" y="0"/>
          <a:chExt cx="0" cy="0"/>
        </a:xfrm>
      </p:grpSpPr>
      <p:sp>
        <p:nvSpPr>
          <p:cNvPr id="911" name="Google Shape;911;p1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912" name="Google Shape;912;p132"/>
          <p:cNvSpPr txBox="1">
            <a:spLocks noGrp="1"/>
          </p:cNvSpPr>
          <p:nvPr>
            <p:ph type="title"/>
          </p:nvPr>
        </p:nvSpPr>
        <p:spPr>
          <a:xfrm>
            <a:off x="615100" y="2150850"/>
            <a:ext cx="7857300" cy="841800"/>
          </a:xfrm>
          <a:prstGeom prst="rect">
            <a:avLst/>
          </a:prstGeom>
        </p:spPr>
        <p:txBody>
          <a:bodyPr spcFirstLastPara="1" wrap="square" lIns="91425" tIns="91425" rIns="91425" bIns="91425" anchor="ctr" anchorCtr="0">
            <a:normAutofit/>
          </a:bodyPr>
          <a:lstStyle>
            <a:lvl1pPr lvl="0" rtl="0">
              <a:spcBef>
                <a:spcPts val="0"/>
              </a:spcBef>
              <a:spcAft>
                <a:spcPts val="0"/>
              </a:spcAft>
              <a:buClr>
                <a:srgbClr val="444F66"/>
              </a:buClr>
              <a:buSzPts val="4800"/>
              <a:buFont typeface="Plus Jakarta Sans"/>
              <a:buNone/>
              <a:defRPr sz="4800">
                <a:solidFill>
                  <a:srgbClr val="444F66"/>
                </a:solidFill>
                <a:latin typeface="Plus Jakarta Sans"/>
                <a:ea typeface="Plus Jakarta Sans"/>
                <a:cs typeface="Plus Jakarta Sans"/>
                <a:sym typeface="Plus Jakarta Sans"/>
              </a:defRPr>
            </a:lvl1pPr>
            <a:lvl2pPr lvl="1" rtl="0">
              <a:spcBef>
                <a:spcPts val="0"/>
              </a:spcBef>
              <a:spcAft>
                <a:spcPts val="0"/>
              </a:spcAft>
              <a:buClr>
                <a:srgbClr val="232937"/>
              </a:buClr>
              <a:buSzPts val="3600"/>
              <a:buFont typeface="Inter"/>
              <a:buNone/>
              <a:defRPr sz="3600">
                <a:solidFill>
                  <a:srgbClr val="232937"/>
                </a:solidFill>
                <a:latin typeface="Inter"/>
                <a:ea typeface="Inter"/>
                <a:cs typeface="Inter"/>
                <a:sym typeface="Inter"/>
              </a:defRPr>
            </a:lvl2pPr>
            <a:lvl3pPr lvl="2" rtl="0">
              <a:spcBef>
                <a:spcPts val="0"/>
              </a:spcBef>
              <a:spcAft>
                <a:spcPts val="0"/>
              </a:spcAft>
              <a:buClr>
                <a:srgbClr val="232937"/>
              </a:buClr>
              <a:buSzPts val="3600"/>
              <a:buFont typeface="Inter"/>
              <a:buNone/>
              <a:defRPr sz="3600">
                <a:solidFill>
                  <a:srgbClr val="232937"/>
                </a:solidFill>
                <a:latin typeface="Inter"/>
                <a:ea typeface="Inter"/>
                <a:cs typeface="Inter"/>
                <a:sym typeface="Inter"/>
              </a:defRPr>
            </a:lvl3pPr>
            <a:lvl4pPr lvl="3" rtl="0">
              <a:spcBef>
                <a:spcPts val="0"/>
              </a:spcBef>
              <a:spcAft>
                <a:spcPts val="0"/>
              </a:spcAft>
              <a:buClr>
                <a:srgbClr val="232937"/>
              </a:buClr>
              <a:buSzPts val="3600"/>
              <a:buFont typeface="Inter"/>
              <a:buNone/>
              <a:defRPr sz="3600">
                <a:solidFill>
                  <a:srgbClr val="232937"/>
                </a:solidFill>
                <a:latin typeface="Inter"/>
                <a:ea typeface="Inter"/>
                <a:cs typeface="Inter"/>
                <a:sym typeface="Inter"/>
              </a:defRPr>
            </a:lvl4pPr>
            <a:lvl5pPr lvl="4" rtl="0">
              <a:spcBef>
                <a:spcPts val="0"/>
              </a:spcBef>
              <a:spcAft>
                <a:spcPts val="0"/>
              </a:spcAft>
              <a:buClr>
                <a:srgbClr val="232937"/>
              </a:buClr>
              <a:buSzPts val="3600"/>
              <a:buFont typeface="Inter"/>
              <a:buNone/>
              <a:defRPr sz="3600">
                <a:solidFill>
                  <a:srgbClr val="232937"/>
                </a:solidFill>
                <a:latin typeface="Inter"/>
                <a:ea typeface="Inter"/>
                <a:cs typeface="Inter"/>
                <a:sym typeface="Inter"/>
              </a:defRPr>
            </a:lvl5pPr>
            <a:lvl6pPr lvl="5" rtl="0">
              <a:spcBef>
                <a:spcPts val="0"/>
              </a:spcBef>
              <a:spcAft>
                <a:spcPts val="0"/>
              </a:spcAft>
              <a:buClr>
                <a:srgbClr val="232937"/>
              </a:buClr>
              <a:buSzPts val="3600"/>
              <a:buFont typeface="Inter"/>
              <a:buNone/>
              <a:defRPr sz="3600">
                <a:solidFill>
                  <a:srgbClr val="232937"/>
                </a:solidFill>
                <a:latin typeface="Inter"/>
                <a:ea typeface="Inter"/>
                <a:cs typeface="Inter"/>
                <a:sym typeface="Inter"/>
              </a:defRPr>
            </a:lvl6pPr>
            <a:lvl7pPr lvl="6" rtl="0">
              <a:spcBef>
                <a:spcPts val="0"/>
              </a:spcBef>
              <a:spcAft>
                <a:spcPts val="0"/>
              </a:spcAft>
              <a:buClr>
                <a:srgbClr val="232937"/>
              </a:buClr>
              <a:buSzPts val="3600"/>
              <a:buFont typeface="Inter"/>
              <a:buNone/>
              <a:defRPr sz="3600">
                <a:solidFill>
                  <a:srgbClr val="232937"/>
                </a:solidFill>
                <a:latin typeface="Inter"/>
                <a:ea typeface="Inter"/>
                <a:cs typeface="Inter"/>
                <a:sym typeface="Inter"/>
              </a:defRPr>
            </a:lvl7pPr>
            <a:lvl8pPr lvl="7" rtl="0">
              <a:spcBef>
                <a:spcPts val="0"/>
              </a:spcBef>
              <a:spcAft>
                <a:spcPts val="0"/>
              </a:spcAft>
              <a:buClr>
                <a:srgbClr val="232937"/>
              </a:buClr>
              <a:buSzPts val="3600"/>
              <a:buFont typeface="Inter"/>
              <a:buNone/>
              <a:defRPr sz="3600">
                <a:solidFill>
                  <a:srgbClr val="232937"/>
                </a:solidFill>
                <a:latin typeface="Inter"/>
                <a:ea typeface="Inter"/>
                <a:cs typeface="Inter"/>
                <a:sym typeface="Inter"/>
              </a:defRPr>
            </a:lvl8pPr>
            <a:lvl9pPr lvl="8" rtl="0">
              <a:spcBef>
                <a:spcPts val="0"/>
              </a:spcBef>
              <a:spcAft>
                <a:spcPts val="0"/>
              </a:spcAft>
              <a:buClr>
                <a:srgbClr val="232937"/>
              </a:buClr>
              <a:buSzPts val="3600"/>
              <a:buFont typeface="Inter"/>
              <a:buNone/>
              <a:defRPr sz="3600">
                <a:solidFill>
                  <a:srgbClr val="232937"/>
                </a:solidFill>
                <a:latin typeface="Inter"/>
                <a:ea typeface="Inter"/>
                <a:cs typeface="Inter"/>
                <a:sym typeface="Inter"/>
              </a:defRPr>
            </a:lvl9pPr>
          </a:lstStyle>
          <a:p>
            <a:endParaRPr/>
          </a:p>
        </p:txBody>
      </p:sp>
      <p:grpSp>
        <p:nvGrpSpPr>
          <p:cNvPr id="913" name="Google Shape;913;p132"/>
          <p:cNvGrpSpPr/>
          <p:nvPr/>
        </p:nvGrpSpPr>
        <p:grpSpPr>
          <a:xfrm>
            <a:off x="7724692" y="271192"/>
            <a:ext cx="1141409" cy="237868"/>
            <a:chOff x="238125" y="2101750"/>
            <a:chExt cx="7129350" cy="1486675"/>
          </a:xfrm>
        </p:grpSpPr>
        <p:grpSp>
          <p:nvGrpSpPr>
            <p:cNvPr id="914" name="Google Shape;914;p132"/>
            <p:cNvGrpSpPr/>
            <p:nvPr/>
          </p:nvGrpSpPr>
          <p:grpSpPr>
            <a:xfrm>
              <a:off x="238125" y="2237750"/>
              <a:ext cx="1352275" cy="1350675"/>
              <a:chOff x="238125" y="2237750"/>
              <a:chExt cx="1352275" cy="1350675"/>
            </a:xfrm>
          </p:grpSpPr>
          <p:sp>
            <p:nvSpPr>
              <p:cNvPr id="915" name="Google Shape;915;p132"/>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132"/>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7" name="Google Shape;917;p132"/>
            <p:cNvGrpSpPr/>
            <p:nvPr/>
          </p:nvGrpSpPr>
          <p:grpSpPr>
            <a:xfrm>
              <a:off x="1834425" y="2101750"/>
              <a:ext cx="5533050" cy="1446675"/>
              <a:chOff x="1834425" y="2101750"/>
              <a:chExt cx="5533050" cy="1446675"/>
            </a:xfrm>
          </p:grpSpPr>
          <p:sp>
            <p:nvSpPr>
              <p:cNvPr id="918" name="Google Shape;918;p132"/>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132"/>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132"/>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132"/>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132"/>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132"/>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132"/>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132"/>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132"/>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Section Divider - Slate Dark">
  <p:cSld name="SECTION_HEADER_1">
    <p:bg>
      <p:bgPr>
        <a:solidFill>
          <a:srgbClr val="2A3953"/>
        </a:solidFill>
        <a:effectLst/>
      </p:bgPr>
    </p:bg>
    <p:spTree>
      <p:nvGrpSpPr>
        <p:cNvPr id="1" name="Shape 927"/>
        <p:cNvGrpSpPr/>
        <p:nvPr/>
      </p:nvGrpSpPr>
      <p:grpSpPr>
        <a:xfrm>
          <a:off x="0" y="0"/>
          <a:ext cx="0" cy="0"/>
          <a:chOff x="0" y="0"/>
          <a:chExt cx="0" cy="0"/>
        </a:xfrm>
      </p:grpSpPr>
      <p:sp>
        <p:nvSpPr>
          <p:cNvPr id="928" name="Google Shape;928;p1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929" name="Google Shape;929;p133"/>
          <p:cNvSpPr txBox="1">
            <a:spLocks noGrp="1"/>
          </p:cNvSpPr>
          <p:nvPr>
            <p:ph type="title"/>
          </p:nvPr>
        </p:nvSpPr>
        <p:spPr>
          <a:xfrm>
            <a:off x="615100" y="2150850"/>
            <a:ext cx="7857300" cy="841800"/>
          </a:xfrm>
          <a:prstGeom prst="rect">
            <a:avLst/>
          </a:prstGeom>
        </p:spPr>
        <p:txBody>
          <a:bodyPr spcFirstLastPara="1" wrap="square" lIns="91425" tIns="91425" rIns="91425" bIns="91425" anchor="ctr" anchorCtr="0">
            <a:normAutofit/>
          </a:bodyPr>
          <a:lstStyle>
            <a:lvl1pPr lvl="0" rtl="0">
              <a:spcBef>
                <a:spcPts val="0"/>
              </a:spcBef>
              <a:spcAft>
                <a:spcPts val="0"/>
              </a:spcAft>
              <a:buClr>
                <a:srgbClr val="FFFFFF"/>
              </a:buClr>
              <a:buSzPts val="4800"/>
              <a:buFont typeface="Plus Jakarta Sans"/>
              <a:buNone/>
              <a:defRPr sz="4800">
                <a:solidFill>
                  <a:srgbClr val="FFFFFF"/>
                </a:solidFill>
                <a:latin typeface="Plus Jakarta Sans"/>
                <a:ea typeface="Plus Jakarta Sans"/>
                <a:cs typeface="Plus Jakarta Sans"/>
                <a:sym typeface="Plus Jakarta Sans"/>
              </a:defRPr>
            </a:lvl1pPr>
            <a:lvl2pPr lvl="1" rtl="0">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2pPr>
            <a:lvl3pPr lvl="2" rtl="0">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3pPr>
            <a:lvl4pPr lvl="3" rtl="0">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4pPr>
            <a:lvl5pPr lvl="4" rtl="0">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5pPr>
            <a:lvl6pPr lvl="5" rtl="0">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6pPr>
            <a:lvl7pPr lvl="6" rtl="0">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7pPr>
            <a:lvl8pPr lvl="7" rtl="0">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8pPr>
            <a:lvl9pPr lvl="8" rtl="0">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9pPr>
          </a:lstStyle>
          <a:p>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Section Divider - Magenta">
  <p:cSld name="SECTION_HEADER_1_1">
    <p:bg>
      <p:bgPr>
        <a:solidFill>
          <a:srgbClr val="E12362"/>
        </a:solidFill>
        <a:effectLst/>
      </p:bgPr>
    </p:bg>
    <p:spTree>
      <p:nvGrpSpPr>
        <p:cNvPr id="1" name="Shape 930"/>
        <p:cNvGrpSpPr/>
        <p:nvPr/>
      </p:nvGrpSpPr>
      <p:grpSpPr>
        <a:xfrm>
          <a:off x="0" y="0"/>
          <a:ext cx="0" cy="0"/>
          <a:chOff x="0" y="0"/>
          <a:chExt cx="0" cy="0"/>
        </a:xfrm>
      </p:grpSpPr>
      <p:sp>
        <p:nvSpPr>
          <p:cNvPr id="931" name="Google Shape;931;p134"/>
          <p:cNvSpPr txBox="1">
            <a:spLocks noGrp="1"/>
          </p:cNvSpPr>
          <p:nvPr>
            <p:ph type="title"/>
          </p:nvPr>
        </p:nvSpPr>
        <p:spPr>
          <a:xfrm>
            <a:off x="615100" y="2150850"/>
            <a:ext cx="7857300" cy="841800"/>
          </a:xfrm>
          <a:prstGeom prst="rect">
            <a:avLst/>
          </a:prstGeom>
        </p:spPr>
        <p:txBody>
          <a:bodyPr spcFirstLastPara="1" wrap="square" lIns="91425" tIns="91425" rIns="91425" bIns="91425" anchor="ctr" anchorCtr="0">
            <a:normAutofit/>
          </a:bodyPr>
          <a:lstStyle>
            <a:lvl1pPr lvl="0" rtl="0">
              <a:spcBef>
                <a:spcPts val="0"/>
              </a:spcBef>
              <a:spcAft>
                <a:spcPts val="0"/>
              </a:spcAft>
              <a:buClr>
                <a:srgbClr val="FFFFFF"/>
              </a:buClr>
              <a:buSzPts val="4800"/>
              <a:buFont typeface="Plus Jakarta Sans"/>
              <a:buNone/>
              <a:defRPr sz="4800">
                <a:solidFill>
                  <a:srgbClr val="FFFFFF"/>
                </a:solidFill>
                <a:latin typeface="Plus Jakarta Sans"/>
                <a:ea typeface="Plus Jakarta Sans"/>
                <a:cs typeface="Plus Jakarta Sans"/>
                <a:sym typeface="Plus Jakarta Sans"/>
              </a:defRPr>
            </a:lvl1pPr>
            <a:lvl2pPr lvl="1" rtl="0">
              <a:spcBef>
                <a:spcPts val="0"/>
              </a:spcBef>
              <a:spcAft>
                <a:spcPts val="0"/>
              </a:spcAft>
              <a:buClr>
                <a:srgbClr val="FFFFFF"/>
              </a:buClr>
              <a:buSzPts val="3600"/>
              <a:buFont typeface="Inter"/>
              <a:buNone/>
              <a:defRPr sz="3600">
                <a:solidFill>
                  <a:srgbClr val="FFFFFF"/>
                </a:solidFill>
                <a:latin typeface="Inter"/>
                <a:ea typeface="Inter"/>
                <a:cs typeface="Inter"/>
                <a:sym typeface="Inter"/>
              </a:defRPr>
            </a:lvl2pPr>
            <a:lvl3pPr lvl="2" rtl="0">
              <a:spcBef>
                <a:spcPts val="0"/>
              </a:spcBef>
              <a:spcAft>
                <a:spcPts val="0"/>
              </a:spcAft>
              <a:buClr>
                <a:srgbClr val="FFFFFF"/>
              </a:buClr>
              <a:buSzPts val="3600"/>
              <a:buFont typeface="Inter"/>
              <a:buNone/>
              <a:defRPr sz="3600">
                <a:solidFill>
                  <a:srgbClr val="FFFFFF"/>
                </a:solidFill>
                <a:latin typeface="Inter"/>
                <a:ea typeface="Inter"/>
                <a:cs typeface="Inter"/>
                <a:sym typeface="Inter"/>
              </a:defRPr>
            </a:lvl3pPr>
            <a:lvl4pPr lvl="3" rtl="0">
              <a:spcBef>
                <a:spcPts val="0"/>
              </a:spcBef>
              <a:spcAft>
                <a:spcPts val="0"/>
              </a:spcAft>
              <a:buClr>
                <a:srgbClr val="FFFFFF"/>
              </a:buClr>
              <a:buSzPts val="3600"/>
              <a:buFont typeface="Inter"/>
              <a:buNone/>
              <a:defRPr sz="3600">
                <a:solidFill>
                  <a:srgbClr val="FFFFFF"/>
                </a:solidFill>
                <a:latin typeface="Inter"/>
                <a:ea typeface="Inter"/>
                <a:cs typeface="Inter"/>
                <a:sym typeface="Inter"/>
              </a:defRPr>
            </a:lvl4pPr>
            <a:lvl5pPr lvl="4" rtl="0">
              <a:spcBef>
                <a:spcPts val="0"/>
              </a:spcBef>
              <a:spcAft>
                <a:spcPts val="0"/>
              </a:spcAft>
              <a:buClr>
                <a:srgbClr val="FFFFFF"/>
              </a:buClr>
              <a:buSzPts val="3600"/>
              <a:buFont typeface="Inter"/>
              <a:buNone/>
              <a:defRPr sz="3600">
                <a:solidFill>
                  <a:srgbClr val="FFFFFF"/>
                </a:solidFill>
                <a:latin typeface="Inter"/>
                <a:ea typeface="Inter"/>
                <a:cs typeface="Inter"/>
                <a:sym typeface="Inter"/>
              </a:defRPr>
            </a:lvl5pPr>
            <a:lvl6pPr lvl="5" rtl="0">
              <a:spcBef>
                <a:spcPts val="0"/>
              </a:spcBef>
              <a:spcAft>
                <a:spcPts val="0"/>
              </a:spcAft>
              <a:buClr>
                <a:srgbClr val="FFFFFF"/>
              </a:buClr>
              <a:buSzPts val="3600"/>
              <a:buFont typeface="Inter"/>
              <a:buNone/>
              <a:defRPr sz="3600">
                <a:solidFill>
                  <a:srgbClr val="FFFFFF"/>
                </a:solidFill>
                <a:latin typeface="Inter"/>
                <a:ea typeface="Inter"/>
                <a:cs typeface="Inter"/>
                <a:sym typeface="Inter"/>
              </a:defRPr>
            </a:lvl6pPr>
            <a:lvl7pPr lvl="6" rtl="0">
              <a:spcBef>
                <a:spcPts val="0"/>
              </a:spcBef>
              <a:spcAft>
                <a:spcPts val="0"/>
              </a:spcAft>
              <a:buClr>
                <a:srgbClr val="FFFFFF"/>
              </a:buClr>
              <a:buSzPts val="3600"/>
              <a:buFont typeface="Inter"/>
              <a:buNone/>
              <a:defRPr sz="3600">
                <a:solidFill>
                  <a:srgbClr val="FFFFFF"/>
                </a:solidFill>
                <a:latin typeface="Inter"/>
                <a:ea typeface="Inter"/>
                <a:cs typeface="Inter"/>
                <a:sym typeface="Inter"/>
              </a:defRPr>
            </a:lvl7pPr>
            <a:lvl8pPr lvl="7" rtl="0">
              <a:spcBef>
                <a:spcPts val="0"/>
              </a:spcBef>
              <a:spcAft>
                <a:spcPts val="0"/>
              </a:spcAft>
              <a:buClr>
                <a:srgbClr val="FFFFFF"/>
              </a:buClr>
              <a:buSzPts val="3600"/>
              <a:buFont typeface="Inter"/>
              <a:buNone/>
              <a:defRPr sz="3600">
                <a:solidFill>
                  <a:srgbClr val="FFFFFF"/>
                </a:solidFill>
                <a:latin typeface="Inter"/>
                <a:ea typeface="Inter"/>
                <a:cs typeface="Inter"/>
                <a:sym typeface="Inter"/>
              </a:defRPr>
            </a:lvl8pPr>
            <a:lvl9pPr lvl="8" rtl="0">
              <a:spcBef>
                <a:spcPts val="0"/>
              </a:spcBef>
              <a:spcAft>
                <a:spcPts val="0"/>
              </a:spcAft>
              <a:buClr>
                <a:srgbClr val="FFFFFF"/>
              </a:buClr>
              <a:buSzPts val="3600"/>
              <a:buFont typeface="Inter"/>
              <a:buNone/>
              <a:defRPr sz="3600">
                <a:solidFill>
                  <a:srgbClr val="FFFFFF"/>
                </a:solidFill>
                <a:latin typeface="Inter"/>
                <a:ea typeface="Inter"/>
                <a:cs typeface="Inter"/>
                <a:sym typeface="Inter"/>
              </a:defRPr>
            </a:lvl9pPr>
          </a:lstStyle>
          <a:p>
            <a:endParaRPr/>
          </a:p>
        </p:txBody>
      </p:sp>
      <p:sp>
        <p:nvSpPr>
          <p:cNvPr id="932" name="Google Shape;932;p1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GB"/>
              <a:t>‹#›</a:t>
            </a:fld>
            <a:endParaRPr/>
          </a:p>
        </p:txBody>
      </p:sp>
      <p:grpSp>
        <p:nvGrpSpPr>
          <p:cNvPr id="933" name="Google Shape;933;p134"/>
          <p:cNvGrpSpPr/>
          <p:nvPr/>
        </p:nvGrpSpPr>
        <p:grpSpPr>
          <a:xfrm>
            <a:off x="7724692" y="271192"/>
            <a:ext cx="1141409" cy="237868"/>
            <a:chOff x="238125" y="2101750"/>
            <a:chExt cx="7129350" cy="1486675"/>
          </a:xfrm>
        </p:grpSpPr>
        <p:grpSp>
          <p:nvGrpSpPr>
            <p:cNvPr id="934" name="Google Shape;934;p134"/>
            <p:cNvGrpSpPr/>
            <p:nvPr/>
          </p:nvGrpSpPr>
          <p:grpSpPr>
            <a:xfrm>
              <a:off x="238125" y="2237750"/>
              <a:ext cx="1352275" cy="1350675"/>
              <a:chOff x="238125" y="2237750"/>
              <a:chExt cx="1352275" cy="1350675"/>
            </a:xfrm>
          </p:grpSpPr>
          <p:sp>
            <p:nvSpPr>
              <p:cNvPr id="935" name="Google Shape;935;p134"/>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FFFF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134"/>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7" name="Google Shape;937;p134"/>
            <p:cNvGrpSpPr/>
            <p:nvPr/>
          </p:nvGrpSpPr>
          <p:grpSpPr>
            <a:xfrm>
              <a:off x="1834425" y="2101750"/>
              <a:ext cx="5533050" cy="1446675"/>
              <a:chOff x="1834425" y="2101750"/>
              <a:chExt cx="5533050" cy="1446675"/>
            </a:xfrm>
          </p:grpSpPr>
          <p:sp>
            <p:nvSpPr>
              <p:cNvPr id="938" name="Google Shape;938;p134"/>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939" name="Google Shape;939;p134"/>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940" name="Google Shape;940;p134"/>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941" name="Google Shape;941;p134"/>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942" name="Google Shape;942;p134"/>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943" name="Google Shape;943;p134"/>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944" name="Google Shape;944;p134"/>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945" name="Google Shape;945;p134"/>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946" name="Google Shape;946;p134"/>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grpSp>
      </p:gr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Bulleted List" type="tx">
  <p:cSld name="TITLE_AND_BODY">
    <p:spTree>
      <p:nvGrpSpPr>
        <p:cNvPr id="1" name="Shape 947"/>
        <p:cNvGrpSpPr/>
        <p:nvPr/>
      </p:nvGrpSpPr>
      <p:grpSpPr>
        <a:xfrm>
          <a:off x="0" y="0"/>
          <a:ext cx="0" cy="0"/>
          <a:chOff x="0" y="0"/>
          <a:chExt cx="0" cy="0"/>
        </a:xfrm>
      </p:grpSpPr>
      <p:sp>
        <p:nvSpPr>
          <p:cNvPr id="948" name="Google Shape;948;p1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949" name="Google Shape;949;p135"/>
          <p:cNvSpPr txBox="1">
            <a:spLocks noGrp="1"/>
          </p:cNvSpPr>
          <p:nvPr>
            <p:ph type="title"/>
          </p:nvPr>
        </p:nvSpPr>
        <p:spPr>
          <a:xfrm>
            <a:off x="672800" y="6375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3600"/>
              <a:buFont typeface="Plus Jakarta Sans"/>
              <a:buNone/>
              <a:defRPr sz="3600">
                <a:latin typeface="Plus Jakarta Sans"/>
                <a:ea typeface="Plus Jakarta Sans"/>
                <a:cs typeface="Plus Jakarta Sans"/>
                <a:sym typeface="Plus Jakarta Sans"/>
              </a:defRPr>
            </a:lvl1pPr>
            <a:lvl2pPr lvl="1" rtl="0">
              <a:spcBef>
                <a:spcPts val="0"/>
              </a:spcBef>
              <a:spcAft>
                <a:spcPts val="0"/>
              </a:spcAft>
              <a:buSzPts val="3600"/>
              <a:buFont typeface="Inter"/>
              <a:buNone/>
              <a:defRPr sz="3600">
                <a:latin typeface="Inter"/>
                <a:ea typeface="Inter"/>
                <a:cs typeface="Inter"/>
                <a:sym typeface="Inter"/>
              </a:defRPr>
            </a:lvl2pPr>
            <a:lvl3pPr lvl="2" rtl="0">
              <a:spcBef>
                <a:spcPts val="0"/>
              </a:spcBef>
              <a:spcAft>
                <a:spcPts val="0"/>
              </a:spcAft>
              <a:buSzPts val="3600"/>
              <a:buFont typeface="Inter"/>
              <a:buNone/>
              <a:defRPr sz="3600">
                <a:latin typeface="Inter"/>
                <a:ea typeface="Inter"/>
                <a:cs typeface="Inter"/>
                <a:sym typeface="Inter"/>
              </a:defRPr>
            </a:lvl3pPr>
            <a:lvl4pPr lvl="3" rtl="0">
              <a:spcBef>
                <a:spcPts val="0"/>
              </a:spcBef>
              <a:spcAft>
                <a:spcPts val="0"/>
              </a:spcAft>
              <a:buSzPts val="3600"/>
              <a:buFont typeface="Inter"/>
              <a:buNone/>
              <a:defRPr sz="3600">
                <a:latin typeface="Inter"/>
                <a:ea typeface="Inter"/>
                <a:cs typeface="Inter"/>
                <a:sym typeface="Inter"/>
              </a:defRPr>
            </a:lvl4pPr>
            <a:lvl5pPr lvl="4" rtl="0">
              <a:spcBef>
                <a:spcPts val="0"/>
              </a:spcBef>
              <a:spcAft>
                <a:spcPts val="0"/>
              </a:spcAft>
              <a:buSzPts val="3600"/>
              <a:buFont typeface="Inter"/>
              <a:buNone/>
              <a:defRPr sz="3600">
                <a:latin typeface="Inter"/>
                <a:ea typeface="Inter"/>
                <a:cs typeface="Inter"/>
                <a:sym typeface="Inter"/>
              </a:defRPr>
            </a:lvl5pPr>
            <a:lvl6pPr lvl="5" rtl="0">
              <a:spcBef>
                <a:spcPts val="0"/>
              </a:spcBef>
              <a:spcAft>
                <a:spcPts val="0"/>
              </a:spcAft>
              <a:buSzPts val="3600"/>
              <a:buFont typeface="Inter"/>
              <a:buNone/>
              <a:defRPr sz="3600">
                <a:latin typeface="Inter"/>
                <a:ea typeface="Inter"/>
                <a:cs typeface="Inter"/>
                <a:sym typeface="Inter"/>
              </a:defRPr>
            </a:lvl6pPr>
            <a:lvl7pPr lvl="6" rtl="0">
              <a:spcBef>
                <a:spcPts val="0"/>
              </a:spcBef>
              <a:spcAft>
                <a:spcPts val="0"/>
              </a:spcAft>
              <a:buSzPts val="3600"/>
              <a:buFont typeface="Inter"/>
              <a:buNone/>
              <a:defRPr sz="3600">
                <a:latin typeface="Inter"/>
                <a:ea typeface="Inter"/>
                <a:cs typeface="Inter"/>
                <a:sym typeface="Inter"/>
              </a:defRPr>
            </a:lvl7pPr>
            <a:lvl8pPr lvl="7" rtl="0">
              <a:spcBef>
                <a:spcPts val="0"/>
              </a:spcBef>
              <a:spcAft>
                <a:spcPts val="0"/>
              </a:spcAft>
              <a:buSzPts val="3600"/>
              <a:buFont typeface="Inter"/>
              <a:buNone/>
              <a:defRPr sz="3600">
                <a:latin typeface="Inter"/>
                <a:ea typeface="Inter"/>
                <a:cs typeface="Inter"/>
                <a:sym typeface="Inter"/>
              </a:defRPr>
            </a:lvl8pPr>
            <a:lvl9pPr lvl="8" rtl="0">
              <a:spcBef>
                <a:spcPts val="0"/>
              </a:spcBef>
              <a:spcAft>
                <a:spcPts val="0"/>
              </a:spcAft>
              <a:buSzPts val="3600"/>
              <a:buFont typeface="Inter"/>
              <a:buNone/>
              <a:defRPr sz="3600">
                <a:latin typeface="Inter"/>
                <a:ea typeface="Inter"/>
                <a:cs typeface="Inter"/>
                <a:sym typeface="Inter"/>
              </a:defRPr>
            </a:lvl9pPr>
          </a:lstStyle>
          <a:p>
            <a:endParaRPr/>
          </a:p>
        </p:txBody>
      </p:sp>
      <p:sp>
        <p:nvSpPr>
          <p:cNvPr id="950" name="Google Shape;950;p135"/>
          <p:cNvSpPr txBox="1">
            <a:spLocks noGrp="1"/>
          </p:cNvSpPr>
          <p:nvPr>
            <p:ph type="body" idx="1"/>
          </p:nvPr>
        </p:nvSpPr>
        <p:spPr>
          <a:xfrm>
            <a:off x="672800" y="1580200"/>
            <a:ext cx="4015800" cy="31107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Clr>
                <a:srgbClr val="FD3269"/>
              </a:buClr>
              <a:buSzPts val="1400"/>
              <a:buFont typeface="Inter"/>
              <a:buChar char="●"/>
              <a:defRPr sz="1400">
                <a:latin typeface="Inter"/>
                <a:ea typeface="Inter"/>
                <a:cs typeface="Inter"/>
                <a:sym typeface="Inter"/>
              </a:defRPr>
            </a:lvl1pPr>
            <a:lvl2pPr marL="914400" lvl="1" indent="-317500" rtl="0">
              <a:spcBef>
                <a:spcPts val="1000"/>
              </a:spcBef>
              <a:spcAft>
                <a:spcPts val="0"/>
              </a:spcAft>
              <a:buSzPts val="1400"/>
              <a:buFont typeface="Inter"/>
              <a:buChar char="○"/>
              <a:defRPr>
                <a:latin typeface="Inter"/>
                <a:ea typeface="Inter"/>
                <a:cs typeface="Inter"/>
                <a:sym typeface="Inter"/>
              </a:defRPr>
            </a:lvl2pPr>
            <a:lvl3pPr marL="1371600" lvl="2" indent="-317500" rtl="0">
              <a:spcBef>
                <a:spcPts val="1000"/>
              </a:spcBef>
              <a:spcAft>
                <a:spcPts val="0"/>
              </a:spcAft>
              <a:buSzPts val="1400"/>
              <a:buFont typeface="Inter"/>
              <a:buChar char="■"/>
              <a:defRPr>
                <a:latin typeface="Inter"/>
                <a:ea typeface="Inter"/>
                <a:cs typeface="Inter"/>
                <a:sym typeface="Inter"/>
              </a:defRPr>
            </a:lvl3pPr>
            <a:lvl4pPr marL="1828800" lvl="3" indent="-317500" rtl="0">
              <a:spcBef>
                <a:spcPts val="1000"/>
              </a:spcBef>
              <a:spcAft>
                <a:spcPts val="0"/>
              </a:spcAft>
              <a:buSzPts val="1400"/>
              <a:buFont typeface="Inter"/>
              <a:buChar char="●"/>
              <a:defRPr>
                <a:latin typeface="Inter"/>
                <a:ea typeface="Inter"/>
                <a:cs typeface="Inter"/>
                <a:sym typeface="Inter"/>
              </a:defRPr>
            </a:lvl4pPr>
            <a:lvl5pPr marL="2286000" lvl="4" indent="-317500" rtl="0">
              <a:spcBef>
                <a:spcPts val="1000"/>
              </a:spcBef>
              <a:spcAft>
                <a:spcPts val="0"/>
              </a:spcAft>
              <a:buSzPts val="1400"/>
              <a:buFont typeface="Inter"/>
              <a:buChar char="○"/>
              <a:defRPr>
                <a:latin typeface="Inter"/>
                <a:ea typeface="Inter"/>
                <a:cs typeface="Inter"/>
                <a:sym typeface="Inter"/>
              </a:defRPr>
            </a:lvl5pPr>
            <a:lvl6pPr marL="2743200" lvl="5" indent="-317500" rtl="0">
              <a:spcBef>
                <a:spcPts val="1000"/>
              </a:spcBef>
              <a:spcAft>
                <a:spcPts val="0"/>
              </a:spcAft>
              <a:buSzPts val="1400"/>
              <a:buFont typeface="Inter"/>
              <a:buChar char="■"/>
              <a:defRPr>
                <a:latin typeface="Inter"/>
                <a:ea typeface="Inter"/>
                <a:cs typeface="Inter"/>
                <a:sym typeface="Inter"/>
              </a:defRPr>
            </a:lvl6pPr>
            <a:lvl7pPr marL="3200400" lvl="6" indent="-317500" rtl="0">
              <a:spcBef>
                <a:spcPts val="1000"/>
              </a:spcBef>
              <a:spcAft>
                <a:spcPts val="0"/>
              </a:spcAft>
              <a:buSzPts val="1400"/>
              <a:buFont typeface="Inter"/>
              <a:buChar char="●"/>
              <a:defRPr>
                <a:latin typeface="Inter"/>
                <a:ea typeface="Inter"/>
                <a:cs typeface="Inter"/>
                <a:sym typeface="Inter"/>
              </a:defRPr>
            </a:lvl7pPr>
            <a:lvl8pPr marL="3657600" lvl="7" indent="-317500" rtl="0">
              <a:spcBef>
                <a:spcPts val="1000"/>
              </a:spcBef>
              <a:spcAft>
                <a:spcPts val="0"/>
              </a:spcAft>
              <a:buSzPts val="1400"/>
              <a:buFont typeface="Inter"/>
              <a:buChar char="○"/>
              <a:defRPr>
                <a:latin typeface="Inter"/>
                <a:ea typeface="Inter"/>
                <a:cs typeface="Inter"/>
                <a:sym typeface="Inter"/>
              </a:defRPr>
            </a:lvl8pPr>
            <a:lvl9pPr marL="4114800" lvl="8" indent="-317500" rtl="0">
              <a:spcBef>
                <a:spcPts val="1000"/>
              </a:spcBef>
              <a:spcAft>
                <a:spcPts val="1000"/>
              </a:spcAft>
              <a:buSzPts val="1400"/>
              <a:buFont typeface="Inter"/>
              <a:buChar char="■"/>
              <a:defRPr>
                <a:latin typeface="Inter"/>
                <a:ea typeface="Inter"/>
                <a:cs typeface="Inter"/>
                <a:sym typeface="Inter"/>
              </a:defRPr>
            </a:lvl9pPr>
          </a:lstStyle>
          <a:p>
            <a:endParaRPr/>
          </a:p>
        </p:txBody>
      </p:sp>
      <p:grpSp>
        <p:nvGrpSpPr>
          <p:cNvPr id="951" name="Google Shape;951;p135"/>
          <p:cNvGrpSpPr/>
          <p:nvPr/>
        </p:nvGrpSpPr>
        <p:grpSpPr>
          <a:xfrm>
            <a:off x="7724692" y="271192"/>
            <a:ext cx="1141409" cy="237868"/>
            <a:chOff x="238125" y="2101750"/>
            <a:chExt cx="7129350" cy="1486675"/>
          </a:xfrm>
        </p:grpSpPr>
        <p:grpSp>
          <p:nvGrpSpPr>
            <p:cNvPr id="952" name="Google Shape;952;p135"/>
            <p:cNvGrpSpPr/>
            <p:nvPr/>
          </p:nvGrpSpPr>
          <p:grpSpPr>
            <a:xfrm>
              <a:off x="238125" y="2237750"/>
              <a:ext cx="1352275" cy="1350675"/>
              <a:chOff x="238125" y="2237750"/>
              <a:chExt cx="1352275" cy="1350675"/>
            </a:xfrm>
          </p:grpSpPr>
          <p:sp>
            <p:nvSpPr>
              <p:cNvPr id="953" name="Google Shape;953;p135"/>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135"/>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5" name="Google Shape;955;p135"/>
            <p:cNvGrpSpPr/>
            <p:nvPr/>
          </p:nvGrpSpPr>
          <p:grpSpPr>
            <a:xfrm>
              <a:off x="1834425" y="2101750"/>
              <a:ext cx="5533050" cy="1446675"/>
              <a:chOff x="1834425" y="2101750"/>
              <a:chExt cx="5533050" cy="1446675"/>
            </a:xfrm>
          </p:grpSpPr>
          <p:sp>
            <p:nvSpPr>
              <p:cNvPr id="956" name="Google Shape;956;p135"/>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135"/>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135"/>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135"/>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135"/>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135"/>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135"/>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135"/>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135"/>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65"/>
        <p:cNvGrpSpPr/>
        <p:nvPr/>
      </p:nvGrpSpPr>
      <p:grpSpPr>
        <a:xfrm>
          <a:off x="0" y="0"/>
          <a:ext cx="0" cy="0"/>
          <a:chOff x="0" y="0"/>
          <a:chExt cx="0" cy="0"/>
        </a:xfrm>
      </p:grpSpPr>
      <p:sp>
        <p:nvSpPr>
          <p:cNvPr id="966" name="Google Shape;966;p1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967" name="Google Shape;967;p136"/>
          <p:cNvSpPr txBox="1">
            <a:spLocks noGrp="1"/>
          </p:cNvSpPr>
          <p:nvPr>
            <p:ph type="title"/>
          </p:nvPr>
        </p:nvSpPr>
        <p:spPr>
          <a:xfrm>
            <a:off x="672800" y="7209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Font typeface="Plus Jakarta Sans"/>
              <a:buNone/>
              <a:defRPr>
                <a:latin typeface="Plus Jakarta Sans"/>
                <a:ea typeface="Plus Jakarta Sans"/>
                <a:cs typeface="Plus Jakarta Sans"/>
                <a:sym typeface="Plus Jakarta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68" name="Google Shape;968;p136"/>
          <p:cNvSpPr txBox="1">
            <a:spLocks noGrp="1"/>
          </p:cNvSpPr>
          <p:nvPr>
            <p:ph type="body" idx="1"/>
          </p:nvPr>
        </p:nvSpPr>
        <p:spPr>
          <a:xfrm>
            <a:off x="670025" y="1552900"/>
            <a:ext cx="6132900" cy="25305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Clr>
                <a:srgbClr val="FD3269"/>
              </a:buClr>
              <a:buSzPts val="1800"/>
              <a:buChar char="●"/>
              <a:defRPr/>
            </a:lvl1pPr>
            <a:lvl2pPr marL="914400" lvl="1" indent="-317500" rtl="0">
              <a:spcBef>
                <a:spcPts val="1000"/>
              </a:spcBef>
              <a:spcAft>
                <a:spcPts val="0"/>
              </a:spcAft>
              <a:buSzPts val="1400"/>
              <a:buChar char="○"/>
              <a:defRPr/>
            </a:lvl2pPr>
            <a:lvl3pPr marL="1371600" lvl="2" indent="-317500" rtl="0">
              <a:spcBef>
                <a:spcPts val="1000"/>
              </a:spcBef>
              <a:spcAft>
                <a:spcPts val="0"/>
              </a:spcAft>
              <a:buSzPts val="1400"/>
              <a:buChar char="■"/>
              <a:defRPr/>
            </a:lvl3pPr>
            <a:lvl4pPr marL="1828800" lvl="3" indent="-317500" rtl="0">
              <a:spcBef>
                <a:spcPts val="1000"/>
              </a:spcBef>
              <a:spcAft>
                <a:spcPts val="0"/>
              </a:spcAft>
              <a:buSzPts val="1400"/>
              <a:buChar char="●"/>
              <a:defRPr/>
            </a:lvl4pPr>
            <a:lvl5pPr marL="2286000" lvl="4" indent="-317500" rtl="0">
              <a:spcBef>
                <a:spcPts val="1000"/>
              </a:spcBef>
              <a:spcAft>
                <a:spcPts val="0"/>
              </a:spcAft>
              <a:buSzPts val="1400"/>
              <a:buChar char="○"/>
              <a:defRPr/>
            </a:lvl5pPr>
            <a:lvl6pPr marL="2743200" lvl="5" indent="-317500" rtl="0">
              <a:spcBef>
                <a:spcPts val="1000"/>
              </a:spcBef>
              <a:spcAft>
                <a:spcPts val="0"/>
              </a:spcAft>
              <a:buSzPts val="1400"/>
              <a:buChar char="■"/>
              <a:defRPr/>
            </a:lvl6pPr>
            <a:lvl7pPr marL="3200400" lvl="6" indent="-317500" rtl="0">
              <a:spcBef>
                <a:spcPts val="1000"/>
              </a:spcBef>
              <a:spcAft>
                <a:spcPts val="0"/>
              </a:spcAft>
              <a:buSzPts val="1400"/>
              <a:buChar char="●"/>
              <a:defRPr/>
            </a:lvl7pPr>
            <a:lvl8pPr marL="3657600" lvl="7" indent="-317500" rtl="0">
              <a:spcBef>
                <a:spcPts val="1000"/>
              </a:spcBef>
              <a:spcAft>
                <a:spcPts val="0"/>
              </a:spcAft>
              <a:buSzPts val="1400"/>
              <a:buChar char="○"/>
              <a:defRPr/>
            </a:lvl8pPr>
            <a:lvl9pPr marL="4114800" lvl="8" indent="-317500" rtl="0">
              <a:spcBef>
                <a:spcPts val="1000"/>
              </a:spcBef>
              <a:spcAft>
                <a:spcPts val="1000"/>
              </a:spcAft>
              <a:buSzPts val="1400"/>
              <a:buChar char="■"/>
              <a:defRPr/>
            </a:lvl9pPr>
          </a:lstStyle>
          <a:p>
            <a:endParaRPr/>
          </a:p>
        </p:txBody>
      </p:sp>
      <p:grpSp>
        <p:nvGrpSpPr>
          <p:cNvPr id="969" name="Google Shape;969;p136"/>
          <p:cNvGrpSpPr/>
          <p:nvPr/>
        </p:nvGrpSpPr>
        <p:grpSpPr>
          <a:xfrm>
            <a:off x="7724692" y="271192"/>
            <a:ext cx="1141409" cy="237868"/>
            <a:chOff x="238125" y="2101750"/>
            <a:chExt cx="7129350" cy="1486675"/>
          </a:xfrm>
        </p:grpSpPr>
        <p:grpSp>
          <p:nvGrpSpPr>
            <p:cNvPr id="970" name="Google Shape;970;p136"/>
            <p:cNvGrpSpPr/>
            <p:nvPr/>
          </p:nvGrpSpPr>
          <p:grpSpPr>
            <a:xfrm>
              <a:off x="238125" y="2237750"/>
              <a:ext cx="1352275" cy="1350675"/>
              <a:chOff x="238125" y="2237750"/>
              <a:chExt cx="1352275" cy="1350675"/>
            </a:xfrm>
          </p:grpSpPr>
          <p:sp>
            <p:nvSpPr>
              <p:cNvPr id="971" name="Google Shape;971;p136"/>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136"/>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3" name="Google Shape;973;p136"/>
            <p:cNvGrpSpPr/>
            <p:nvPr/>
          </p:nvGrpSpPr>
          <p:grpSpPr>
            <a:xfrm>
              <a:off x="1834425" y="2101750"/>
              <a:ext cx="5533050" cy="1446675"/>
              <a:chOff x="1834425" y="2101750"/>
              <a:chExt cx="5533050" cy="1446675"/>
            </a:xfrm>
          </p:grpSpPr>
          <p:sp>
            <p:nvSpPr>
              <p:cNvPr id="974" name="Google Shape;974;p136"/>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136"/>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136"/>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136"/>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136"/>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136"/>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136"/>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136"/>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136"/>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83"/>
        <p:cNvGrpSpPr/>
        <p:nvPr/>
      </p:nvGrpSpPr>
      <p:grpSpPr>
        <a:xfrm>
          <a:off x="0" y="0"/>
          <a:ext cx="0" cy="0"/>
          <a:chOff x="0" y="0"/>
          <a:chExt cx="0" cy="0"/>
        </a:xfrm>
      </p:grpSpPr>
      <p:sp>
        <p:nvSpPr>
          <p:cNvPr id="984" name="Google Shape;984;p137"/>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Inter"/>
              <a:ea typeface="Inter"/>
              <a:cs typeface="Inter"/>
              <a:sym typeface="Inter"/>
            </a:endParaRPr>
          </a:p>
        </p:txBody>
      </p:sp>
      <p:sp>
        <p:nvSpPr>
          <p:cNvPr id="985" name="Google Shape;985;p137"/>
          <p:cNvSpPr txBox="1">
            <a:spLocks noGrp="1"/>
          </p:cNvSpPr>
          <p:nvPr>
            <p:ph type="title"/>
          </p:nvPr>
        </p:nvSpPr>
        <p:spPr>
          <a:xfrm>
            <a:off x="594900" y="1233175"/>
            <a:ext cx="3715800" cy="1482300"/>
          </a:xfrm>
          <a:prstGeom prst="rect">
            <a:avLst/>
          </a:prstGeom>
        </p:spPr>
        <p:txBody>
          <a:bodyPr spcFirstLastPara="1" wrap="square" lIns="91425" tIns="91425" rIns="91425" bIns="91425" anchor="b" anchorCtr="0">
            <a:normAutofit/>
          </a:bodyPr>
          <a:lstStyle>
            <a:lvl1pPr lvl="0" rtl="0">
              <a:spcBef>
                <a:spcPts val="0"/>
              </a:spcBef>
              <a:spcAft>
                <a:spcPts val="0"/>
              </a:spcAft>
              <a:buSzPts val="4200"/>
              <a:buFont typeface="Plus Jakarta Sans"/>
              <a:buNone/>
              <a:defRPr sz="4200">
                <a:latin typeface="Plus Jakarta Sans"/>
                <a:ea typeface="Plus Jakarta Sans"/>
                <a:cs typeface="Plus Jakarta Sans"/>
                <a:sym typeface="Plus Jakarta Sans"/>
              </a:defRPr>
            </a:lvl1pPr>
            <a:lvl2pPr lvl="1" algn="ctr" rtl="0">
              <a:spcBef>
                <a:spcPts val="0"/>
              </a:spcBef>
              <a:spcAft>
                <a:spcPts val="0"/>
              </a:spcAft>
              <a:buSzPts val="4200"/>
              <a:buFont typeface="Inter"/>
              <a:buNone/>
              <a:defRPr sz="4200">
                <a:latin typeface="Inter"/>
                <a:ea typeface="Inter"/>
                <a:cs typeface="Inter"/>
                <a:sym typeface="Inter"/>
              </a:defRPr>
            </a:lvl2pPr>
            <a:lvl3pPr lvl="2" algn="ctr" rtl="0">
              <a:spcBef>
                <a:spcPts val="0"/>
              </a:spcBef>
              <a:spcAft>
                <a:spcPts val="0"/>
              </a:spcAft>
              <a:buSzPts val="4200"/>
              <a:buFont typeface="Inter"/>
              <a:buNone/>
              <a:defRPr sz="4200">
                <a:latin typeface="Inter"/>
                <a:ea typeface="Inter"/>
                <a:cs typeface="Inter"/>
                <a:sym typeface="Inter"/>
              </a:defRPr>
            </a:lvl3pPr>
            <a:lvl4pPr lvl="3" algn="ctr" rtl="0">
              <a:spcBef>
                <a:spcPts val="0"/>
              </a:spcBef>
              <a:spcAft>
                <a:spcPts val="0"/>
              </a:spcAft>
              <a:buSzPts val="4200"/>
              <a:buFont typeface="Inter"/>
              <a:buNone/>
              <a:defRPr sz="4200">
                <a:latin typeface="Inter"/>
                <a:ea typeface="Inter"/>
                <a:cs typeface="Inter"/>
                <a:sym typeface="Inter"/>
              </a:defRPr>
            </a:lvl4pPr>
            <a:lvl5pPr lvl="4" algn="ctr" rtl="0">
              <a:spcBef>
                <a:spcPts val="0"/>
              </a:spcBef>
              <a:spcAft>
                <a:spcPts val="0"/>
              </a:spcAft>
              <a:buSzPts val="4200"/>
              <a:buFont typeface="Inter"/>
              <a:buNone/>
              <a:defRPr sz="4200">
                <a:latin typeface="Inter"/>
                <a:ea typeface="Inter"/>
                <a:cs typeface="Inter"/>
                <a:sym typeface="Inter"/>
              </a:defRPr>
            </a:lvl5pPr>
            <a:lvl6pPr lvl="5" algn="ctr" rtl="0">
              <a:spcBef>
                <a:spcPts val="0"/>
              </a:spcBef>
              <a:spcAft>
                <a:spcPts val="0"/>
              </a:spcAft>
              <a:buSzPts val="4200"/>
              <a:buFont typeface="Inter"/>
              <a:buNone/>
              <a:defRPr sz="4200">
                <a:latin typeface="Inter"/>
                <a:ea typeface="Inter"/>
                <a:cs typeface="Inter"/>
                <a:sym typeface="Inter"/>
              </a:defRPr>
            </a:lvl6pPr>
            <a:lvl7pPr lvl="6" algn="ctr" rtl="0">
              <a:spcBef>
                <a:spcPts val="0"/>
              </a:spcBef>
              <a:spcAft>
                <a:spcPts val="0"/>
              </a:spcAft>
              <a:buSzPts val="4200"/>
              <a:buFont typeface="Inter"/>
              <a:buNone/>
              <a:defRPr sz="4200">
                <a:latin typeface="Inter"/>
                <a:ea typeface="Inter"/>
                <a:cs typeface="Inter"/>
                <a:sym typeface="Inter"/>
              </a:defRPr>
            </a:lvl7pPr>
            <a:lvl8pPr lvl="7" algn="ctr" rtl="0">
              <a:spcBef>
                <a:spcPts val="0"/>
              </a:spcBef>
              <a:spcAft>
                <a:spcPts val="0"/>
              </a:spcAft>
              <a:buSzPts val="4200"/>
              <a:buFont typeface="Inter"/>
              <a:buNone/>
              <a:defRPr sz="4200">
                <a:latin typeface="Inter"/>
                <a:ea typeface="Inter"/>
                <a:cs typeface="Inter"/>
                <a:sym typeface="Inter"/>
              </a:defRPr>
            </a:lvl8pPr>
            <a:lvl9pPr lvl="8" algn="ctr" rtl="0">
              <a:spcBef>
                <a:spcPts val="0"/>
              </a:spcBef>
              <a:spcAft>
                <a:spcPts val="0"/>
              </a:spcAft>
              <a:buSzPts val="4200"/>
              <a:buFont typeface="Inter"/>
              <a:buNone/>
              <a:defRPr sz="4200">
                <a:latin typeface="Inter"/>
                <a:ea typeface="Inter"/>
                <a:cs typeface="Inter"/>
                <a:sym typeface="Inter"/>
              </a:defRPr>
            </a:lvl9pPr>
          </a:lstStyle>
          <a:p>
            <a:endParaRPr/>
          </a:p>
        </p:txBody>
      </p:sp>
      <p:sp>
        <p:nvSpPr>
          <p:cNvPr id="986" name="Google Shape;986;p137"/>
          <p:cNvSpPr txBox="1">
            <a:spLocks noGrp="1"/>
          </p:cNvSpPr>
          <p:nvPr>
            <p:ph type="subTitle" idx="1"/>
          </p:nvPr>
        </p:nvSpPr>
        <p:spPr>
          <a:xfrm>
            <a:off x="594975" y="2803075"/>
            <a:ext cx="3715800" cy="12351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2100"/>
              <a:buFont typeface="Inter"/>
              <a:buNone/>
              <a:defRPr sz="2100">
                <a:latin typeface="Inter"/>
                <a:ea typeface="Inter"/>
                <a:cs typeface="Inter"/>
                <a:sym typeface="Inter"/>
              </a:defRPr>
            </a:lvl1pPr>
            <a:lvl2pPr lvl="1" algn="ctr" rtl="0">
              <a:lnSpc>
                <a:spcPct val="100000"/>
              </a:lnSpc>
              <a:spcBef>
                <a:spcPts val="0"/>
              </a:spcBef>
              <a:spcAft>
                <a:spcPts val="0"/>
              </a:spcAft>
              <a:buSzPts val="2100"/>
              <a:buFont typeface="Inter"/>
              <a:buNone/>
              <a:defRPr sz="2100">
                <a:latin typeface="Inter"/>
                <a:ea typeface="Inter"/>
                <a:cs typeface="Inter"/>
                <a:sym typeface="Inter"/>
              </a:defRPr>
            </a:lvl2pPr>
            <a:lvl3pPr lvl="2" algn="ctr" rtl="0">
              <a:lnSpc>
                <a:spcPct val="100000"/>
              </a:lnSpc>
              <a:spcBef>
                <a:spcPts val="0"/>
              </a:spcBef>
              <a:spcAft>
                <a:spcPts val="0"/>
              </a:spcAft>
              <a:buSzPts val="2100"/>
              <a:buFont typeface="Inter"/>
              <a:buNone/>
              <a:defRPr sz="2100">
                <a:latin typeface="Inter"/>
                <a:ea typeface="Inter"/>
                <a:cs typeface="Inter"/>
                <a:sym typeface="Inter"/>
              </a:defRPr>
            </a:lvl3pPr>
            <a:lvl4pPr lvl="3" algn="ctr" rtl="0">
              <a:lnSpc>
                <a:spcPct val="100000"/>
              </a:lnSpc>
              <a:spcBef>
                <a:spcPts val="0"/>
              </a:spcBef>
              <a:spcAft>
                <a:spcPts val="0"/>
              </a:spcAft>
              <a:buSzPts val="2100"/>
              <a:buFont typeface="Inter"/>
              <a:buNone/>
              <a:defRPr sz="2100">
                <a:latin typeface="Inter"/>
                <a:ea typeface="Inter"/>
                <a:cs typeface="Inter"/>
                <a:sym typeface="Inter"/>
              </a:defRPr>
            </a:lvl4pPr>
            <a:lvl5pPr lvl="4" algn="ctr" rtl="0">
              <a:lnSpc>
                <a:spcPct val="100000"/>
              </a:lnSpc>
              <a:spcBef>
                <a:spcPts val="0"/>
              </a:spcBef>
              <a:spcAft>
                <a:spcPts val="0"/>
              </a:spcAft>
              <a:buSzPts val="2100"/>
              <a:buFont typeface="Inter"/>
              <a:buNone/>
              <a:defRPr sz="2100">
                <a:latin typeface="Inter"/>
                <a:ea typeface="Inter"/>
                <a:cs typeface="Inter"/>
                <a:sym typeface="Inter"/>
              </a:defRPr>
            </a:lvl5pPr>
            <a:lvl6pPr lvl="5" algn="ctr" rtl="0">
              <a:lnSpc>
                <a:spcPct val="100000"/>
              </a:lnSpc>
              <a:spcBef>
                <a:spcPts val="0"/>
              </a:spcBef>
              <a:spcAft>
                <a:spcPts val="0"/>
              </a:spcAft>
              <a:buSzPts val="2100"/>
              <a:buFont typeface="Inter"/>
              <a:buNone/>
              <a:defRPr sz="2100">
                <a:latin typeface="Inter"/>
                <a:ea typeface="Inter"/>
                <a:cs typeface="Inter"/>
                <a:sym typeface="Inter"/>
              </a:defRPr>
            </a:lvl6pPr>
            <a:lvl7pPr lvl="6" algn="ctr" rtl="0">
              <a:lnSpc>
                <a:spcPct val="100000"/>
              </a:lnSpc>
              <a:spcBef>
                <a:spcPts val="0"/>
              </a:spcBef>
              <a:spcAft>
                <a:spcPts val="0"/>
              </a:spcAft>
              <a:buSzPts val="2100"/>
              <a:buFont typeface="Inter"/>
              <a:buNone/>
              <a:defRPr sz="2100">
                <a:latin typeface="Inter"/>
                <a:ea typeface="Inter"/>
                <a:cs typeface="Inter"/>
                <a:sym typeface="Inter"/>
              </a:defRPr>
            </a:lvl7pPr>
            <a:lvl8pPr lvl="7" algn="ctr" rtl="0">
              <a:lnSpc>
                <a:spcPct val="100000"/>
              </a:lnSpc>
              <a:spcBef>
                <a:spcPts val="0"/>
              </a:spcBef>
              <a:spcAft>
                <a:spcPts val="0"/>
              </a:spcAft>
              <a:buSzPts val="2100"/>
              <a:buFont typeface="Inter"/>
              <a:buNone/>
              <a:defRPr sz="2100">
                <a:latin typeface="Inter"/>
                <a:ea typeface="Inter"/>
                <a:cs typeface="Inter"/>
                <a:sym typeface="Inter"/>
              </a:defRPr>
            </a:lvl8pPr>
            <a:lvl9pPr lvl="8" algn="ctr" rtl="0">
              <a:lnSpc>
                <a:spcPct val="100000"/>
              </a:lnSpc>
              <a:spcBef>
                <a:spcPts val="0"/>
              </a:spcBef>
              <a:spcAft>
                <a:spcPts val="0"/>
              </a:spcAft>
              <a:buSzPts val="2100"/>
              <a:buFont typeface="Inter"/>
              <a:buNone/>
              <a:defRPr sz="2100">
                <a:latin typeface="Inter"/>
                <a:ea typeface="Inter"/>
                <a:cs typeface="Inter"/>
                <a:sym typeface="Inter"/>
              </a:defRPr>
            </a:lvl9pPr>
          </a:lstStyle>
          <a:p>
            <a:endParaRPr/>
          </a:p>
        </p:txBody>
      </p:sp>
      <p:sp>
        <p:nvSpPr>
          <p:cNvPr id="987" name="Google Shape;987;p137"/>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Font typeface="Inter"/>
              <a:buChar char="●"/>
              <a:defRPr>
                <a:latin typeface="Inter"/>
                <a:ea typeface="Inter"/>
                <a:cs typeface="Inter"/>
                <a:sym typeface="Inter"/>
              </a:defRPr>
            </a:lvl1pPr>
            <a:lvl2pPr marL="914400" lvl="1" indent="-317500" rtl="0">
              <a:spcBef>
                <a:spcPts val="0"/>
              </a:spcBef>
              <a:spcAft>
                <a:spcPts val="0"/>
              </a:spcAft>
              <a:buSzPts val="1400"/>
              <a:buFont typeface="Inter"/>
              <a:buChar char="○"/>
              <a:defRPr>
                <a:latin typeface="Inter"/>
                <a:ea typeface="Inter"/>
                <a:cs typeface="Inter"/>
                <a:sym typeface="Inter"/>
              </a:defRPr>
            </a:lvl2pPr>
            <a:lvl3pPr marL="1371600" lvl="2" indent="-317500" rtl="0">
              <a:spcBef>
                <a:spcPts val="0"/>
              </a:spcBef>
              <a:spcAft>
                <a:spcPts val="0"/>
              </a:spcAft>
              <a:buSzPts val="1400"/>
              <a:buFont typeface="Inter"/>
              <a:buChar char="■"/>
              <a:defRPr>
                <a:latin typeface="Inter"/>
                <a:ea typeface="Inter"/>
                <a:cs typeface="Inter"/>
                <a:sym typeface="Inter"/>
              </a:defRPr>
            </a:lvl3pPr>
            <a:lvl4pPr marL="1828800" lvl="3" indent="-317500" rtl="0">
              <a:spcBef>
                <a:spcPts val="0"/>
              </a:spcBef>
              <a:spcAft>
                <a:spcPts val="0"/>
              </a:spcAft>
              <a:buSzPts val="1400"/>
              <a:buFont typeface="Inter"/>
              <a:buChar char="●"/>
              <a:defRPr>
                <a:latin typeface="Inter"/>
                <a:ea typeface="Inter"/>
                <a:cs typeface="Inter"/>
                <a:sym typeface="Inter"/>
              </a:defRPr>
            </a:lvl4pPr>
            <a:lvl5pPr marL="2286000" lvl="4" indent="-317500" rtl="0">
              <a:spcBef>
                <a:spcPts val="0"/>
              </a:spcBef>
              <a:spcAft>
                <a:spcPts val="0"/>
              </a:spcAft>
              <a:buSzPts val="1400"/>
              <a:buFont typeface="Inter"/>
              <a:buChar char="○"/>
              <a:defRPr>
                <a:latin typeface="Inter"/>
                <a:ea typeface="Inter"/>
                <a:cs typeface="Inter"/>
                <a:sym typeface="Inter"/>
              </a:defRPr>
            </a:lvl5pPr>
            <a:lvl6pPr marL="2743200" lvl="5" indent="-317500" rtl="0">
              <a:spcBef>
                <a:spcPts val="0"/>
              </a:spcBef>
              <a:spcAft>
                <a:spcPts val="0"/>
              </a:spcAft>
              <a:buSzPts val="1400"/>
              <a:buFont typeface="Inter"/>
              <a:buChar char="■"/>
              <a:defRPr>
                <a:latin typeface="Inter"/>
                <a:ea typeface="Inter"/>
                <a:cs typeface="Inter"/>
                <a:sym typeface="Inter"/>
              </a:defRPr>
            </a:lvl6pPr>
            <a:lvl7pPr marL="3200400" lvl="6" indent="-317500" rtl="0">
              <a:spcBef>
                <a:spcPts val="0"/>
              </a:spcBef>
              <a:spcAft>
                <a:spcPts val="0"/>
              </a:spcAft>
              <a:buSzPts val="1400"/>
              <a:buFont typeface="Inter"/>
              <a:buChar char="●"/>
              <a:defRPr>
                <a:latin typeface="Inter"/>
                <a:ea typeface="Inter"/>
                <a:cs typeface="Inter"/>
                <a:sym typeface="Inter"/>
              </a:defRPr>
            </a:lvl7pPr>
            <a:lvl8pPr marL="3657600" lvl="7" indent="-317500" rtl="0">
              <a:spcBef>
                <a:spcPts val="0"/>
              </a:spcBef>
              <a:spcAft>
                <a:spcPts val="0"/>
              </a:spcAft>
              <a:buSzPts val="1400"/>
              <a:buFont typeface="Inter"/>
              <a:buChar char="○"/>
              <a:defRPr>
                <a:latin typeface="Inter"/>
                <a:ea typeface="Inter"/>
                <a:cs typeface="Inter"/>
                <a:sym typeface="Inter"/>
              </a:defRPr>
            </a:lvl8pPr>
            <a:lvl9pPr marL="4114800" lvl="8" indent="-317500" rtl="0">
              <a:spcBef>
                <a:spcPts val="0"/>
              </a:spcBef>
              <a:spcAft>
                <a:spcPts val="0"/>
              </a:spcAft>
              <a:buSzPts val="1400"/>
              <a:buFont typeface="Inter"/>
              <a:buChar char="■"/>
              <a:defRPr>
                <a:latin typeface="Inter"/>
                <a:ea typeface="Inter"/>
                <a:cs typeface="Inter"/>
                <a:sym typeface="Inter"/>
              </a:defRPr>
            </a:lvl9pPr>
          </a:lstStyle>
          <a:p>
            <a:endParaRPr/>
          </a:p>
        </p:txBody>
      </p:sp>
      <p:sp>
        <p:nvSpPr>
          <p:cNvPr id="988" name="Google Shape;988;p1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grpSp>
        <p:nvGrpSpPr>
          <p:cNvPr id="989" name="Google Shape;989;p137"/>
          <p:cNvGrpSpPr/>
          <p:nvPr/>
        </p:nvGrpSpPr>
        <p:grpSpPr>
          <a:xfrm>
            <a:off x="7724692" y="271192"/>
            <a:ext cx="1141409" cy="237868"/>
            <a:chOff x="238125" y="2101750"/>
            <a:chExt cx="7129350" cy="1486675"/>
          </a:xfrm>
        </p:grpSpPr>
        <p:grpSp>
          <p:nvGrpSpPr>
            <p:cNvPr id="990" name="Google Shape;990;p137"/>
            <p:cNvGrpSpPr/>
            <p:nvPr/>
          </p:nvGrpSpPr>
          <p:grpSpPr>
            <a:xfrm>
              <a:off x="238125" y="2237750"/>
              <a:ext cx="1352275" cy="1350675"/>
              <a:chOff x="238125" y="2237750"/>
              <a:chExt cx="1352275" cy="1350675"/>
            </a:xfrm>
          </p:grpSpPr>
          <p:sp>
            <p:nvSpPr>
              <p:cNvPr id="991" name="Google Shape;991;p137"/>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137"/>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3" name="Google Shape;993;p137"/>
            <p:cNvGrpSpPr/>
            <p:nvPr/>
          </p:nvGrpSpPr>
          <p:grpSpPr>
            <a:xfrm>
              <a:off x="1834425" y="2101750"/>
              <a:ext cx="5533050" cy="1446675"/>
              <a:chOff x="1834425" y="2101750"/>
              <a:chExt cx="5533050" cy="1446675"/>
            </a:xfrm>
          </p:grpSpPr>
          <p:sp>
            <p:nvSpPr>
              <p:cNvPr id="994" name="Google Shape;994;p137"/>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137"/>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137"/>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137"/>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137"/>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137"/>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137"/>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137"/>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137"/>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03"/>
        <p:cNvGrpSpPr/>
        <p:nvPr/>
      </p:nvGrpSpPr>
      <p:grpSpPr>
        <a:xfrm>
          <a:off x="0" y="0"/>
          <a:ext cx="0" cy="0"/>
          <a:chOff x="0" y="0"/>
          <a:chExt cx="0" cy="0"/>
        </a:xfrm>
      </p:grpSpPr>
      <p:sp>
        <p:nvSpPr>
          <p:cNvPr id="1004" name="Google Shape;1004;p1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grpSp>
        <p:nvGrpSpPr>
          <p:cNvPr id="1005" name="Google Shape;1005;p138"/>
          <p:cNvGrpSpPr/>
          <p:nvPr/>
        </p:nvGrpSpPr>
        <p:grpSpPr>
          <a:xfrm>
            <a:off x="7724692" y="271192"/>
            <a:ext cx="1141409" cy="237868"/>
            <a:chOff x="238125" y="2101750"/>
            <a:chExt cx="7129350" cy="1486675"/>
          </a:xfrm>
        </p:grpSpPr>
        <p:grpSp>
          <p:nvGrpSpPr>
            <p:cNvPr id="1006" name="Google Shape;1006;p138"/>
            <p:cNvGrpSpPr/>
            <p:nvPr/>
          </p:nvGrpSpPr>
          <p:grpSpPr>
            <a:xfrm>
              <a:off x="238125" y="2237750"/>
              <a:ext cx="1352275" cy="1350675"/>
              <a:chOff x="238125" y="2237750"/>
              <a:chExt cx="1352275" cy="1350675"/>
            </a:xfrm>
          </p:grpSpPr>
          <p:sp>
            <p:nvSpPr>
              <p:cNvPr id="1007" name="Google Shape;1007;p138"/>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138"/>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9" name="Google Shape;1009;p138"/>
            <p:cNvGrpSpPr/>
            <p:nvPr/>
          </p:nvGrpSpPr>
          <p:grpSpPr>
            <a:xfrm>
              <a:off x="1834425" y="2101750"/>
              <a:ext cx="5533050" cy="1446675"/>
              <a:chOff x="1834425" y="2101750"/>
              <a:chExt cx="5533050" cy="1446675"/>
            </a:xfrm>
          </p:grpSpPr>
          <p:sp>
            <p:nvSpPr>
              <p:cNvPr id="1010" name="Google Shape;1010;p138"/>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138"/>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138"/>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138"/>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138"/>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138"/>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138"/>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138"/>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138"/>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6"/>
        <p:cNvGrpSpPr/>
        <p:nvPr/>
      </p:nvGrpSpPr>
      <p:grpSpPr>
        <a:xfrm>
          <a:off x="0" y="0"/>
          <a:ext cx="0" cy="0"/>
          <a:chOff x="0" y="0"/>
          <a:chExt cx="0" cy="0"/>
        </a:xfrm>
      </p:grpSpPr>
      <p:sp>
        <p:nvSpPr>
          <p:cNvPr id="117" name="Google Shape;117;p15"/>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Autofit/>
          </a:bodyPr>
          <a:lstStyle>
            <a:lvl1pPr lvl="0" algn="ctr" rtl="0">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18" name="Google Shape;118;p15"/>
          <p:cNvSpPr txBox="1">
            <a:spLocks noGrp="1"/>
          </p:cNvSpPr>
          <p:nvPr>
            <p:ph type="subTitle" idx="1"/>
          </p:nvPr>
        </p:nvSpPr>
        <p:spPr>
          <a:xfrm>
            <a:off x="1143000" y="2701528"/>
            <a:ext cx="6858000" cy="1241700"/>
          </a:xfrm>
          <a:prstGeom prst="rect">
            <a:avLst/>
          </a:prstGeom>
          <a:noFill/>
          <a:ln>
            <a:noFill/>
          </a:ln>
        </p:spPr>
        <p:txBody>
          <a:bodyPr spcFirstLastPara="1" wrap="square" lIns="68575" tIns="34275" rIns="68575" bIns="34275" anchor="t" anchorCtr="0">
            <a:noAutofit/>
          </a:bodyPr>
          <a:lstStyle>
            <a:lvl1pPr lvl="0" algn="ctr" rtl="0">
              <a:lnSpc>
                <a:spcPct val="90000"/>
              </a:lnSpc>
              <a:spcBef>
                <a:spcPts val="800"/>
              </a:spcBef>
              <a:spcAft>
                <a:spcPts val="0"/>
              </a:spcAft>
              <a:buClr>
                <a:schemeClr val="dk1"/>
              </a:buClr>
              <a:buSzPts val="1800"/>
              <a:buNone/>
              <a:defRPr sz="1800"/>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119" name="Google Shape;119;p1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0" name="Google Shape;120;p1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1" name="Google Shape;121;p1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1019"/>
        <p:cNvGrpSpPr/>
        <p:nvPr/>
      </p:nvGrpSpPr>
      <p:grpSpPr>
        <a:xfrm>
          <a:off x="0" y="0"/>
          <a:ext cx="0" cy="0"/>
          <a:chOff x="0" y="0"/>
          <a:chExt cx="0" cy="0"/>
        </a:xfrm>
      </p:grpSpPr>
      <p:sp>
        <p:nvSpPr>
          <p:cNvPr id="1020" name="Google Shape;1020;p1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Custom Layout 2">
  <p:cSld name="CUSTOM_1">
    <p:bg>
      <p:bgPr>
        <a:solidFill>
          <a:srgbClr val="E12362"/>
        </a:solidFill>
        <a:effectLst/>
      </p:bgPr>
    </p:bg>
    <p:spTree>
      <p:nvGrpSpPr>
        <p:cNvPr id="1" name="Shape 1021"/>
        <p:cNvGrpSpPr/>
        <p:nvPr/>
      </p:nvGrpSpPr>
      <p:grpSpPr>
        <a:xfrm>
          <a:off x="0" y="0"/>
          <a:ext cx="0" cy="0"/>
          <a:chOff x="0" y="0"/>
          <a:chExt cx="0" cy="0"/>
        </a:xfrm>
      </p:grpSpPr>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022"/>
        <p:cNvGrpSpPr/>
        <p:nvPr/>
      </p:nvGrpSpPr>
      <p:grpSpPr>
        <a:xfrm>
          <a:off x="0" y="0"/>
          <a:ext cx="0" cy="0"/>
          <a:chOff x="0" y="0"/>
          <a:chExt cx="0" cy="0"/>
        </a:xfrm>
      </p:grpSpPr>
      <p:sp>
        <p:nvSpPr>
          <p:cNvPr id="1023" name="Google Shape;1023;p14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rtl="0">
              <a:buNone/>
              <a:defRPr sz="1300"/>
            </a:lvl1pPr>
            <a:lvl2pPr lvl="1" rtl="0">
              <a:buNone/>
              <a:defRPr sz="1300"/>
            </a:lvl2pPr>
            <a:lvl3pPr lvl="2" rtl="0">
              <a:buNone/>
              <a:defRPr sz="1300"/>
            </a:lvl3pPr>
            <a:lvl4pPr lvl="3" rtl="0">
              <a:buNone/>
              <a:defRPr sz="1300"/>
            </a:lvl4pPr>
            <a:lvl5pPr lvl="4" rtl="0">
              <a:buNone/>
              <a:defRPr sz="1300"/>
            </a:lvl5pPr>
            <a:lvl6pPr lvl="5" rtl="0">
              <a:buNone/>
              <a:defRPr sz="1300"/>
            </a:lvl6pPr>
            <a:lvl7pPr lvl="6" rtl="0">
              <a:buNone/>
              <a:defRPr sz="1300"/>
            </a:lvl7pPr>
            <a:lvl8pPr lvl="7" rtl="0">
              <a:buNone/>
              <a:defRPr sz="1300"/>
            </a:lvl8pPr>
            <a:lvl9pPr lvl="8" rtl="0">
              <a:buNone/>
              <a:defRPr sz="1300"/>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Blank 1 1">
  <p:cSld name="BLANK_1_1">
    <p:spTree>
      <p:nvGrpSpPr>
        <p:cNvPr id="1" name="Shape 1028"/>
        <p:cNvGrpSpPr/>
        <p:nvPr/>
      </p:nvGrpSpPr>
      <p:grpSpPr>
        <a:xfrm>
          <a:off x="0" y="0"/>
          <a:ext cx="0" cy="0"/>
          <a:chOff x="0" y="0"/>
          <a:chExt cx="0" cy="0"/>
        </a:xfrm>
      </p:grpSpPr>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Custom Layout 1">
  <p:cSld name="CUSTOM">
    <p:bg>
      <p:bgPr>
        <a:solidFill>
          <a:srgbClr val="E12362"/>
        </a:solidFill>
        <a:effectLst/>
      </p:bgPr>
    </p:bg>
    <p:spTree>
      <p:nvGrpSpPr>
        <p:cNvPr id="1" name="Shape 1029"/>
        <p:cNvGrpSpPr/>
        <p:nvPr/>
      </p:nvGrpSpPr>
      <p:grpSpPr>
        <a:xfrm>
          <a:off x="0" y="0"/>
          <a:ext cx="0" cy="0"/>
          <a:chOff x="0" y="0"/>
          <a:chExt cx="0" cy="0"/>
        </a:xfrm>
      </p:grpSpPr>
      <p:pic>
        <p:nvPicPr>
          <p:cNvPr id="1030" name="Google Shape;1030;p144"/>
          <p:cNvPicPr preferRelativeResize="0"/>
          <p:nvPr/>
        </p:nvPicPr>
        <p:blipFill>
          <a:blip r:embed="rId2">
            <a:alphaModFix/>
          </a:blip>
          <a:stretch>
            <a:fillRect/>
          </a:stretch>
        </p:blipFill>
        <p:spPr>
          <a:xfrm>
            <a:off x="13" y="-26"/>
            <a:ext cx="9144000" cy="5143524"/>
          </a:xfrm>
          <a:prstGeom prst="rect">
            <a:avLst/>
          </a:prstGeom>
          <a:noFill/>
          <a:ln>
            <a:noFill/>
          </a:ln>
        </p:spPr>
      </p:pic>
      <p:sp>
        <p:nvSpPr>
          <p:cNvPr id="1031" name="Google Shape;1031;p144"/>
          <p:cNvSpPr txBox="1">
            <a:spLocks noGrp="1"/>
          </p:cNvSpPr>
          <p:nvPr>
            <p:ph type="ctrTitle"/>
          </p:nvPr>
        </p:nvSpPr>
        <p:spPr>
          <a:xfrm>
            <a:off x="552838" y="373182"/>
            <a:ext cx="7774500" cy="2052600"/>
          </a:xfrm>
          <a:prstGeom prst="rect">
            <a:avLst/>
          </a:prstGeom>
        </p:spPr>
        <p:txBody>
          <a:bodyPr spcFirstLastPara="1" wrap="square" lIns="0" tIns="0" rIns="0" bIns="0" anchor="t" anchorCtr="0">
            <a:normAutofit/>
          </a:bodyPr>
          <a:lstStyle>
            <a:lvl1pPr lvl="0" rtl="0">
              <a:spcBef>
                <a:spcPts val="0"/>
              </a:spcBef>
              <a:spcAft>
                <a:spcPts val="0"/>
              </a:spcAft>
              <a:buClr>
                <a:schemeClr val="lt1"/>
              </a:buClr>
              <a:buSzPts val="6000"/>
              <a:buFont typeface="Plus Jakarta Sans ExtraBold"/>
              <a:buNone/>
              <a:defRPr sz="6000" b="0">
                <a:solidFill>
                  <a:schemeClr val="lt1"/>
                </a:solidFill>
                <a:latin typeface="Plus Jakarta Sans ExtraBold"/>
                <a:ea typeface="Plus Jakarta Sans ExtraBold"/>
                <a:cs typeface="Plus Jakarta Sans ExtraBold"/>
                <a:sym typeface="Plus Jakarta Sans ExtraBold"/>
              </a:defRPr>
            </a:lvl1pPr>
            <a:lvl2pPr lvl="1" rtl="0">
              <a:spcBef>
                <a:spcPts val="0"/>
              </a:spcBef>
              <a:spcAft>
                <a:spcPts val="0"/>
              </a:spcAft>
              <a:buClr>
                <a:schemeClr val="lt1"/>
              </a:buClr>
              <a:buSzPts val="6000"/>
              <a:buFont typeface="Inter"/>
              <a:buNone/>
              <a:defRPr sz="6000">
                <a:solidFill>
                  <a:schemeClr val="lt1"/>
                </a:solidFill>
                <a:latin typeface="Inter"/>
                <a:ea typeface="Inter"/>
                <a:cs typeface="Inter"/>
                <a:sym typeface="Inter"/>
              </a:defRPr>
            </a:lvl2pPr>
            <a:lvl3pPr lvl="2" rtl="0">
              <a:spcBef>
                <a:spcPts val="0"/>
              </a:spcBef>
              <a:spcAft>
                <a:spcPts val="0"/>
              </a:spcAft>
              <a:buClr>
                <a:schemeClr val="lt1"/>
              </a:buClr>
              <a:buSzPts val="6000"/>
              <a:buFont typeface="Inter"/>
              <a:buNone/>
              <a:defRPr sz="6000">
                <a:solidFill>
                  <a:schemeClr val="lt1"/>
                </a:solidFill>
                <a:latin typeface="Inter"/>
                <a:ea typeface="Inter"/>
                <a:cs typeface="Inter"/>
                <a:sym typeface="Inter"/>
              </a:defRPr>
            </a:lvl3pPr>
            <a:lvl4pPr lvl="3" rtl="0">
              <a:spcBef>
                <a:spcPts val="0"/>
              </a:spcBef>
              <a:spcAft>
                <a:spcPts val="0"/>
              </a:spcAft>
              <a:buClr>
                <a:schemeClr val="lt1"/>
              </a:buClr>
              <a:buSzPts val="6000"/>
              <a:buFont typeface="Inter"/>
              <a:buNone/>
              <a:defRPr sz="6000">
                <a:solidFill>
                  <a:schemeClr val="lt1"/>
                </a:solidFill>
                <a:latin typeface="Inter"/>
                <a:ea typeface="Inter"/>
                <a:cs typeface="Inter"/>
                <a:sym typeface="Inter"/>
              </a:defRPr>
            </a:lvl4pPr>
            <a:lvl5pPr lvl="4" rtl="0">
              <a:spcBef>
                <a:spcPts val="0"/>
              </a:spcBef>
              <a:spcAft>
                <a:spcPts val="0"/>
              </a:spcAft>
              <a:buClr>
                <a:schemeClr val="lt1"/>
              </a:buClr>
              <a:buSzPts val="6000"/>
              <a:buFont typeface="Inter"/>
              <a:buNone/>
              <a:defRPr sz="6000">
                <a:solidFill>
                  <a:schemeClr val="lt1"/>
                </a:solidFill>
                <a:latin typeface="Inter"/>
                <a:ea typeface="Inter"/>
                <a:cs typeface="Inter"/>
                <a:sym typeface="Inter"/>
              </a:defRPr>
            </a:lvl5pPr>
            <a:lvl6pPr lvl="5" rtl="0">
              <a:spcBef>
                <a:spcPts val="0"/>
              </a:spcBef>
              <a:spcAft>
                <a:spcPts val="0"/>
              </a:spcAft>
              <a:buClr>
                <a:schemeClr val="lt1"/>
              </a:buClr>
              <a:buSzPts val="6000"/>
              <a:buFont typeface="Inter"/>
              <a:buNone/>
              <a:defRPr sz="6000">
                <a:solidFill>
                  <a:schemeClr val="lt1"/>
                </a:solidFill>
                <a:latin typeface="Inter"/>
                <a:ea typeface="Inter"/>
                <a:cs typeface="Inter"/>
                <a:sym typeface="Inter"/>
              </a:defRPr>
            </a:lvl6pPr>
            <a:lvl7pPr lvl="6" rtl="0">
              <a:spcBef>
                <a:spcPts val="0"/>
              </a:spcBef>
              <a:spcAft>
                <a:spcPts val="0"/>
              </a:spcAft>
              <a:buClr>
                <a:schemeClr val="lt1"/>
              </a:buClr>
              <a:buSzPts val="6000"/>
              <a:buFont typeface="Inter"/>
              <a:buNone/>
              <a:defRPr sz="6000">
                <a:solidFill>
                  <a:schemeClr val="lt1"/>
                </a:solidFill>
                <a:latin typeface="Inter"/>
                <a:ea typeface="Inter"/>
                <a:cs typeface="Inter"/>
                <a:sym typeface="Inter"/>
              </a:defRPr>
            </a:lvl7pPr>
            <a:lvl8pPr lvl="7" rtl="0">
              <a:spcBef>
                <a:spcPts val="0"/>
              </a:spcBef>
              <a:spcAft>
                <a:spcPts val="0"/>
              </a:spcAft>
              <a:buClr>
                <a:schemeClr val="lt1"/>
              </a:buClr>
              <a:buSzPts val="6000"/>
              <a:buFont typeface="Inter"/>
              <a:buNone/>
              <a:defRPr sz="6000">
                <a:solidFill>
                  <a:schemeClr val="lt1"/>
                </a:solidFill>
                <a:latin typeface="Inter"/>
                <a:ea typeface="Inter"/>
                <a:cs typeface="Inter"/>
                <a:sym typeface="Inter"/>
              </a:defRPr>
            </a:lvl8pPr>
            <a:lvl9pPr lvl="8" rtl="0">
              <a:spcBef>
                <a:spcPts val="0"/>
              </a:spcBef>
              <a:spcAft>
                <a:spcPts val="0"/>
              </a:spcAft>
              <a:buClr>
                <a:schemeClr val="lt1"/>
              </a:buClr>
              <a:buSzPts val="6000"/>
              <a:buFont typeface="Inter"/>
              <a:buNone/>
              <a:defRPr sz="6000">
                <a:solidFill>
                  <a:schemeClr val="lt1"/>
                </a:solidFill>
                <a:latin typeface="Inter"/>
                <a:ea typeface="Inter"/>
                <a:cs typeface="Inter"/>
                <a:sym typeface="Inter"/>
              </a:defRPr>
            </a:lvl9pPr>
          </a:lstStyle>
          <a:p>
            <a:endParaRPr/>
          </a:p>
        </p:txBody>
      </p:sp>
      <p:sp>
        <p:nvSpPr>
          <p:cNvPr id="1032" name="Google Shape;1032;p144"/>
          <p:cNvSpPr txBox="1">
            <a:spLocks noGrp="1"/>
          </p:cNvSpPr>
          <p:nvPr>
            <p:ph type="subTitle" idx="1"/>
          </p:nvPr>
        </p:nvSpPr>
        <p:spPr>
          <a:xfrm>
            <a:off x="575725" y="2514637"/>
            <a:ext cx="6812400" cy="681300"/>
          </a:xfrm>
          <a:prstGeom prst="rect">
            <a:avLst/>
          </a:prstGeom>
        </p:spPr>
        <p:txBody>
          <a:bodyPr spcFirstLastPara="1" wrap="square" lIns="0" tIns="0" rIns="0" bIns="0" anchor="t" anchorCtr="0">
            <a:normAutofit/>
          </a:bodyPr>
          <a:lstStyle>
            <a:lvl1pPr lvl="0" rtl="0">
              <a:lnSpc>
                <a:spcPct val="115000"/>
              </a:lnSpc>
              <a:spcBef>
                <a:spcPts val="0"/>
              </a:spcBef>
              <a:spcAft>
                <a:spcPts val="0"/>
              </a:spcAft>
              <a:buClr>
                <a:schemeClr val="lt1"/>
              </a:buClr>
              <a:buSzPts val="3600"/>
              <a:buFont typeface="Inter"/>
              <a:buNone/>
              <a:defRPr sz="3600">
                <a:solidFill>
                  <a:schemeClr val="lt1"/>
                </a:solidFill>
                <a:latin typeface="Inter"/>
                <a:ea typeface="Inter"/>
                <a:cs typeface="Inter"/>
                <a:sym typeface="Inter"/>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Custom Layout 2">
  <p:cSld name="CUSTOM_1">
    <p:bg>
      <p:bgPr>
        <a:solidFill>
          <a:srgbClr val="E12362"/>
        </a:solidFill>
        <a:effectLst/>
      </p:bgPr>
    </p:bg>
    <p:spTree>
      <p:nvGrpSpPr>
        <p:cNvPr id="1" name="Shape 1033"/>
        <p:cNvGrpSpPr/>
        <p:nvPr/>
      </p:nvGrpSpPr>
      <p:grpSpPr>
        <a:xfrm>
          <a:off x="0" y="0"/>
          <a:ext cx="0" cy="0"/>
          <a:chOff x="0" y="0"/>
          <a:chExt cx="0" cy="0"/>
        </a:xfrm>
      </p:grpSpPr>
      <p:pic>
        <p:nvPicPr>
          <p:cNvPr id="1034" name="Google Shape;1034;p145"/>
          <p:cNvPicPr preferRelativeResize="0"/>
          <p:nvPr/>
        </p:nvPicPr>
        <p:blipFill>
          <a:blip r:embed="rId2">
            <a:alphaModFix/>
          </a:blip>
          <a:stretch>
            <a:fillRect/>
          </a:stretch>
        </p:blipFill>
        <p:spPr>
          <a:xfrm>
            <a:off x="6915999" y="4607724"/>
            <a:ext cx="2075601" cy="276875"/>
          </a:xfrm>
          <a:prstGeom prst="rect">
            <a:avLst/>
          </a:prstGeom>
          <a:noFill/>
          <a:ln>
            <a:noFill/>
          </a:ln>
        </p:spPr>
      </p:pic>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Custom Layout 2 2">
  <p:cSld name="CUSTOM_1_2">
    <p:bg>
      <p:bgPr>
        <a:solidFill>
          <a:srgbClr val="001E3F"/>
        </a:solidFill>
        <a:effectLst/>
      </p:bgPr>
    </p:bg>
    <p:spTree>
      <p:nvGrpSpPr>
        <p:cNvPr id="1" name="Shape 1035"/>
        <p:cNvGrpSpPr/>
        <p:nvPr/>
      </p:nvGrpSpPr>
      <p:grpSpPr>
        <a:xfrm>
          <a:off x="0" y="0"/>
          <a:ext cx="0" cy="0"/>
          <a:chOff x="0" y="0"/>
          <a:chExt cx="0" cy="0"/>
        </a:xfrm>
      </p:grpSpPr>
      <p:pic>
        <p:nvPicPr>
          <p:cNvPr id="1036" name="Google Shape;1036;p146"/>
          <p:cNvPicPr preferRelativeResize="0"/>
          <p:nvPr/>
        </p:nvPicPr>
        <p:blipFill>
          <a:blip r:embed="rId2">
            <a:alphaModFix/>
          </a:blip>
          <a:stretch>
            <a:fillRect/>
          </a:stretch>
        </p:blipFill>
        <p:spPr>
          <a:xfrm>
            <a:off x="6915989" y="4607716"/>
            <a:ext cx="2075612" cy="276875"/>
          </a:xfrm>
          <a:prstGeom prst="rect">
            <a:avLst/>
          </a:prstGeom>
          <a:noFill/>
          <a:ln>
            <a:noFill/>
          </a:ln>
        </p:spPr>
      </p:pic>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Custom Layout 2 2 1">
  <p:cSld name="CUSTOM_1_2_1">
    <p:bg>
      <p:bgPr>
        <a:solidFill>
          <a:schemeClr val="lt1"/>
        </a:solidFill>
        <a:effectLst/>
      </p:bgPr>
    </p:bg>
    <p:spTree>
      <p:nvGrpSpPr>
        <p:cNvPr id="1" name="Shape 1037"/>
        <p:cNvGrpSpPr/>
        <p:nvPr/>
      </p:nvGrpSpPr>
      <p:grpSpPr>
        <a:xfrm>
          <a:off x="0" y="0"/>
          <a:ext cx="0" cy="0"/>
          <a:chOff x="0" y="0"/>
          <a:chExt cx="0" cy="0"/>
        </a:xfrm>
      </p:grpSpPr>
      <p:pic>
        <p:nvPicPr>
          <p:cNvPr id="1038" name="Google Shape;1038;p147"/>
          <p:cNvPicPr preferRelativeResize="0"/>
          <p:nvPr/>
        </p:nvPicPr>
        <p:blipFill>
          <a:blip r:embed="rId2">
            <a:alphaModFix/>
          </a:blip>
          <a:stretch>
            <a:fillRect/>
          </a:stretch>
        </p:blipFill>
        <p:spPr>
          <a:xfrm>
            <a:off x="6916001" y="4607717"/>
            <a:ext cx="2075601" cy="276873"/>
          </a:xfrm>
          <a:prstGeom prst="rect">
            <a:avLst/>
          </a:prstGeom>
          <a:noFill/>
          <a:ln>
            <a:noFill/>
          </a:ln>
        </p:spPr>
      </p:pic>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Custom Layout 2 2 2 1">
  <p:cSld name="CUSTOM_1_2_2_1">
    <p:bg>
      <p:bgPr>
        <a:solidFill>
          <a:srgbClr val="001E3F"/>
        </a:solidFill>
        <a:effectLst/>
      </p:bgPr>
    </p:bg>
    <p:spTree>
      <p:nvGrpSpPr>
        <p:cNvPr id="1" name="Shape 1039"/>
        <p:cNvGrpSpPr/>
        <p:nvPr/>
      </p:nvGrpSpPr>
      <p:grpSpPr>
        <a:xfrm>
          <a:off x="0" y="0"/>
          <a:ext cx="0" cy="0"/>
          <a:chOff x="0" y="0"/>
          <a:chExt cx="0" cy="0"/>
        </a:xfrm>
      </p:grpSpPr>
      <p:pic>
        <p:nvPicPr>
          <p:cNvPr id="1040" name="Google Shape;1040;p148"/>
          <p:cNvPicPr preferRelativeResize="0"/>
          <p:nvPr/>
        </p:nvPicPr>
        <p:blipFill>
          <a:blip r:embed="rId2">
            <a:alphaModFix/>
          </a:blip>
          <a:stretch>
            <a:fillRect/>
          </a:stretch>
        </p:blipFill>
        <p:spPr>
          <a:xfrm>
            <a:off x="1116313" y="4643325"/>
            <a:ext cx="276986" cy="276975"/>
          </a:xfrm>
          <a:prstGeom prst="rect">
            <a:avLst/>
          </a:prstGeom>
          <a:noFill/>
          <a:ln>
            <a:noFill/>
          </a:ln>
        </p:spPr>
      </p:pic>
      <p:pic>
        <p:nvPicPr>
          <p:cNvPr id="1041" name="Google Shape;1041;p148"/>
          <p:cNvPicPr preferRelativeResize="0"/>
          <p:nvPr/>
        </p:nvPicPr>
        <p:blipFill>
          <a:blip r:embed="rId3">
            <a:alphaModFix/>
          </a:blip>
          <a:stretch>
            <a:fillRect/>
          </a:stretch>
        </p:blipFill>
        <p:spPr>
          <a:xfrm>
            <a:off x="317651" y="4643325"/>
            <a:ext cx="276986" cy="276975"/>
          </a:xfrm>
          <a:prstGeom prst="rect">
            <a:avLst/>
          </a:prstGeom>
          <a:noFill/>
          <a:ln>
            <a:noFill/>
          </a:ln>
        </p:spPr>
      </p:pic>
      <p:pic>
        <p:nvPicPr>
          <p:cNvPr id="1042" name="Google Shape;1042;p148"/>
          <p:cNvPicPr preferRelativeResize="0"/>
          <p:nvPr/>
        </p:nvPicPr>
        <p:blipFill>
          <a:blip r:embed="rId4">
            <a:alphaModFix/>
          </a:blip>
          <a:stretch>
            <a:fillRect/>
          </a:stretch>
        </p:blipFill>
        <p:spPr>
          <a:xfrm>
            <a:off x="716987" y="4643324"/>
            <a:ext cx="276975" cy="276975"/>
          </a:xfrm>
          <a:prstGeom prst="rect">
            <a:avLst/>
          </a:prstGeom>
          <a:noFill/>
          <a:ln>
            <a:noFill/>
          </a:ln>
        </p:spPr>
      </p:pic>
      <p:pic>
        <p:nvPicPr>
          <p:cNvPr id="1043" name="Google Shape;1043;p148"/>
          <p:cNvPicPr preferRelativeResize="0"/>
          <p:nvPr/>
        </p:nvPicPr>
        <p:blipFill>
          <a:blip r:embed="rId5">
            <a:alphaModFix/>
          </a:blip>
          <a:stretch>
            <a:fillRect/>
          </a:stretch>
        </p:blipFill>
        <p:spPr>
          <a:xfrm>
            <a:off x="6915999" y="4607724"/>
            <a:ext cx="2075601" cy="276875"/>
          </a:xfrm>
          <a:prstGeom prst="rect">
            <a:avLst/>
          </a:prstGeom>
          <a:noFill/>
          <a:ln>
            <a:noFill/>
          </a:ln>
        </p:spPr>
      </p:pic>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Custom Layout 2 2 2 1 1">
  <p:cSld name="CUSTOM_1_2_2_1_1">
    <p:bg>
      <p:bgPr>
        <a:solidFill>
          <a:srgbClr val="001E3F"/>
        </a:solidFill>
        <a:effectLst/>
      </p:bgPr>
    </p:bg>
    <p:spTree>
      <p:nvGrpSpPr>
        <p:cNvPr id="1" name="Shape 1044"/>
        <p:cNvGrpSpPr/>
        <p:nvPr/>
      </p:nvGrpSpPr>
      <p:grpSpPr>
        <a:xfrm>
          <a:off x="0" y="0"/>
          <a:ext cx="0" cy="0"/>
          <a:chOff x="0" y="0"/>
          <a:chExt cx="0" cy="0"/>
        </a:xfrm>
      </p:grpSpPr>
      <p:pic>
        <p:nvPicPr>
          <p:cNvPr id="1045" name="Google Shape;1045;p149"/>
          <p:cNvPicPr preferRelativeResize="0"/>
          <p:nvPr/>
        </p:nvPicPr>
        <p:blipFill>
          <a:blip r:embed="rId2">
            <a:alphaModFix/>
          </a:blip>
          <a:stretch>
            <a:fillRect/>
          </a:stretch>
        </p:blipFill>
        <p:spPr>
          <a:xfrm>
            <a:off x="716963" y="4643325"/>
            <a:ext cx="276986" cy="276975"/>
          </a:xfrm>
          <a:prstGeom prst="rect">
            <a:avLst/>
          </a:prstGeom>
          <a:noFill/>
          <a:ln>
            <a:noFill/>
          </a:ln>
        </p:spPr>
      </p:pic>
      <p:pic>
        <p:nvPicPr>
          <p:cNvPr id="1046" name="Google Shape;1046;p149"/>
          <p:cNvPicPr preferRelativeResize="0"/>
          <p:nvPr/>
        </p:nvPicPr>
        <p:blipFill>
          <a:blip r:embed="rId3">
            <a:alphaModFix/>
          </a:blip>
          <a:stretch>
            <a:fillRect/>
          </a:stretch>
        </p:blipFill>
        <p:spPr>
          <a:xfrm>
            <a:off x="317651" y="4643325"/>
            <a:ext cx="276986" cy="276975"/>
          </a:xfrm>
          <a:prstGeom prst="rect">
            <a:avLst/>
          </a:prstGeom>
          <a:noFill/>
          <a:ln>
            <a:noFill/>
          </a:ln>
        </p:spPr>
      </p:pic>
      <p:pic>
        <p:nvPicPr>
          <p:cNvPr id="1047" name="Google Shape;1047;p149"/>
          <p:cNvPicPr preferRelativeResize="0"/>
          <p:nvPr/>
        </p:nvPicPr>
        <p:blipFill>
          <a:blip r:embed="rId4">
            <a:alphaModFix/>
          </a:blip>
          <a:stretch>
            <a:fillRect/>
          </a:stretch>
        </p:blipFill>
        <p:spPr>
          <a:xfrm>
            <a:off x="7068399" y="4760124"/>
            <a:ext cx="2075601" cy="276875"/>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22"/>
        <p:cNvGrpSpPr/>
        <p:nvPr/>
      </p:nvGrpSpPr>
      <p:grpSpPr>
        <a:xfrm>
          <a:off x="0" y="0"/>
          <a:ext cx="0" cy="0"/>
          <a:chOff x="0" y="0"/>
          <a:chExt cx="0" cy="0"/>
        </a:xfrm>
      </p:grpSpPr>
      <p:sp>
        <p:nvSpPr>
          <p:cNvPr id="123" name="Google Shape;123;p16"/>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24" name="Google Shape;124;p16"/>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25" name="Google Shape;125;p1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6" name="Google Shape;126;p1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7" name="Google Shape;127;p1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Custom Layout 2 2 1 1 3 1">
  <p:cSld name="CUSTOM_1_2_1_1_3_1">
    <p:bg>
      <p:bgPr>
        <a:solidFill>
          <a:schemeClr val="lt1"/>
        </a:solidFill>
        <a:effectLst/>
      </p:bgPr>
    </p:bg>
    <p:spTree>
      <p:nvGrpSpPr>
        <p:cNvPr id="1" name="Shape 1048"/>
        <p:cNvGrpSpPr/>
        <p:nvPr/>
      </p:nvGrpSpPr>
      <p:grpSpPr>
        <a:xfrm>
          <a:off x="0" y="0"/>
          <a:ext cx="0" cy="0"/>
          <a:chOff x="0" y="0"/>
          <a:chExt cx="0" cy="0"/>
        </a:xfrm>
      </p:grpSpPr>
      <p:pic>
        <p:nvPicPr>
          <p:cNvPr id="1049" name="Google Shape;1049;p150"/>
          <p:cNvPicPr preferRelativeResize="0"/>
          <p:nvPr/>
        </p:nvPicPr>
        <p:blipFill>
          <a:blip r:embed="rId2">
            <a:alphaModFix/>
          </a:blip>
          <a:stretch>
            <a:fillRect/>
          </a:stretch>
        </p:blipFill>
        <p:spPr>
          <a:xfrm>
            <a:off x="311700" y="4610975"/>
            <a:ext cx="1485000" cy="270000"/>
          </a:xfrm>
          <a:prstGeom prst="rect">
            <a:avLst/>
          </a:prstGeom>
          <a:noFill/>
          <a:ln>
            <a:noFill/>
          </a:ln>
        </p:spPr>
      </p:pic>
      <p:pic>
        <p:nvPicPr>
          <p:cNvPr id="1050" name="Google Shape;1050;p150"/>
          <p:cNvPicPr preferRelativeResize="0"/>
          <p:nvPr/>
        </p:nvPicPr>
        <p:blipFill>
          <a:blip r:embed="rId3">
            <a:alphaModFix/>
          </a:blip>
          <a:stretch>
            <a:fillRect/>
          </a:stretch>
        </p:blipFill>
        <p:spPr>
          <a:xfrm>
            <a:off x="6915999" y="4607724"/>
            <a:ext cx="2075601" cy="276875"/>
          </a:xfrm>
          <a:prstGeom prst="rect">
            <a:avLst/>
          </a:prstGeom>
          <a:noFill/>
          <a:ln>
            <a:noFill/>
          </a:ln>
        </p:spPr>
      </p:pic>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Custom Layout 2 2 1 1 1 3 2">
  <p:cSld name="CUSTOM_1_2_1_1_1_3_2">
    <p:bg>
      <p:bgPr>
        <a:solidFill>
          <a:schemeClr val="lt1"/>
        </a:solidFill>
        <a:effectLst/>
      </p:bgPr>
    </p:bg>
    <p:spTree>
      <p:nvGrpSpPr>
        <p:cNvPr id="1" name="Shape 1051"/>
        <p:cNvGrpSpPr/>
        <p:nvPr/>
      </p:nvGrpSpPr>
      <p:grpSpPr>
        <a:xfrm>
          <a:off x="0" y="0"/>
          <a:ext cx="0" cy="0"/>
          <a:chOff x="0" y="0"/>
          <a:chExt cx="0" cy="0"/>
        </a:xfrm>
      </p:grpSpPr>
      <p:pic>
        <p:nvPicPr>
          <p:cNvPr id="1052" name="Google Shape;1052;p151"/>
          <p:cNvPicPr preferRelativeResize="0"/>
          <p:nvPr/>
        </p:nvPicPr>
        <p:blipFill>
          <a:blip r:embed="rId2">
            <a:alphaModFix/>
          </a:blip>
          <a:stretch>
            <a:fillRect/>
          </a:stretch>
        </p:blipFill>
        <p:spPr>
          <a:xfrm>
            <a:off x="311700" y="4610975"/>
            <a:ext cx="1267580" cy="270000"/>
          </a:xfrm>
          <a:prstGeom prst="rect">
            <a:avLst/>
          </a:prstGeom>
          <a:noFill/>
          <a:ln>
            <a:noFill/>
          </a:ln>
        </p:spPr>
      </p:pic>
      <p:pic>
        <p:nvPicPr>
          <p:cNvPr id="1053" name="Google Shape;1053;p151"/>
          <p:cNvPicPr preferRelativeResize="0"/>
          <p:nvPr/>
        </p:nvPicPr>
        <p:blipFill>
          <a:blip r:embed="rId3">
            <a:alphaModFix/>
          </a:blip>
          <a:stretch>
            <a:fillRect/>
          </a:stretch>
        </p:blipFill>
        <p:spPr>
          <a:xfrm>
            <a:off x="6915999" y="4607724"/>
            <a:ext cx="2075601" cy="276875"/>
          </a:xfrm>
          <a:prstGeom prst="rect">
            <a:avLst/>
          </a:prstGeom>
          <a:noFill/>
          <a:ln>
            <a:noFill/>
          </a:ln>
        </p:spPr>
      </p:pic>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Custom Layout 2 2 1 1 1 1 2 1">
  <p:cSld name="CUSTOM_1_2_1_1_1_1_2_1">
    <p:bg>
      <p:bgPr>
        <a:solidFill>
          <a:schemeClr val="lt1"/>
        </a:solidFill>
        <a:effectLst/>
      </p:bgPr>
    </p:bg>
    <p:spTree>
      <p:nvGrpSpPr>
        <p:cNvPr id="1" name="Shape 1054"/>
        <p:cNvGrpSpPr/>
        <p:nvPr/>
      </p:nvGrpSpPr>
      <p:grpSpPr>
        <a:xfrm>
          <a:off x="0" y="0"/>
          <a:ext cx="0" cy="0"/>
          <a:chOff x="0" y="0"/>
          <a:chExt cx="0" cy="0"/>
        </a:xfrm>
      </p:grpSpPr>
      <p:pic>
        <p:nvPicPr>
          <p:cNvPr id="1055" name="Google Shape;1055;p152"/>
          <p:cNvPicPr preferRelativeResize="0"/>
          <p:nvPr/>
        </p:nvPicPr>
        <p:blipFill>
          <a:blip r:embed="rId2">
            <a:alphaModFix/>
          </a:blip>
          <a:stretch>
            <a:fillRect/>
          </a:stretch>
        </p:blipFill>
        <p:spPr>
          <a:xfrm>
            <a:off x="311700" y="4610984"/>
            <a:ext cx="1082840" cy="269999"/>
          </a:xfrm>
          <a:prstGeom prst="rect">
            <a:avLst/>
          </a:prstGeom>
          <a:noFill/>
          <a:ln>
            <a:noFill/>
          </a:ln>
        </p:spPr>
      </p:pic>
      <p:pic>
        <p:nvPicPr>
          <p:cNvPr id="1056" name="Google Shape;1056;p152"/>
          <p:cNvPicPr preferRelativeResize="0"/>
          <p:nvPr/>
        </p:nvPicPr>
        <p:blipFill>
          <a:blip r:embed="rId3">
            <a:alphaModFix/>
          </a:blip>
          <a:stretch>
            <a:fillRect/>
          </a:stretch>
        </p:blipFill>
        <p:spPr>
          <a:xfrm>
            <a:off x="6915999" y="4607724"/>
            <a:ext cx="2075601" cy="276875"/>
          </a:xfrm>
          <a:prstGeom prst="rect">
            <a:avLst/>
          </a:prstGeom>
          <a:noFill/>
          <a:ln>
            <a:noFill/>
          </a:ln>
        </p:spPr>
      </p:pic>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Custom Layout 2 2 1 1 1 1 2 1 2">
  <p:cSld name="CUSTOM_1_2_1_1_1_1_2_1_2">
    <p:bg>
      <p:bgPr>
        <a:solidFill>
          <a:schemeClr val="lt1"/>
        </a:solidFill>
        <a:effectLst/>
      </p:bgPr>
    </p:bg>
    <p:spTree>
      <p:nvGrpSpPr>
        <p:cNvPr id="1" name="Shape 1057"/>
        <p:cNvGrpSpPr/>
        <p:nvPr/>
      </p:nvGrpSpPr>
      <p:grpSpPr>
        <a:xfrm>
          <a:off x="0" y="0"/>
          <a:ext cx="0" cy="0"/>
          <a:chOff x="0" y="0"/>
          <a:chExt cx="0" cy="0"/>
        </a:xfrm>
      </p:grpSpPr>
      <p:pic>
        <p:nvPicPr>
          <p:cNvPr id="1058" name="Google Shape;1058;p153"/>
          <p:cNvPicPr preferRelativeResize="0"/>
          <p:nvPr/>
        </p:nvPicPr>
        <p:blipFill>
          <a:blip r:embed="rId2">
            <a:alphaModFix/>
          </a:blip>
          <a:stretch>
            <a:fillRect/>
          </a:stretch>
        </p:blipFill>
        <p:spPr>
          <a:xfrm>
            <a:off x="6915999" y="4607724"/>
            <a:ext cx="2075601" cy="276875"/>
          </a:xfrm>
          <a:prstGeom prst="rect">
            <a:avLst/>
          </a:prstGeom>
          <a:noFill/>
          <a:ln>
            <a:noFill/>
          </a:ln>
        </p:spPr>
      </p:pic>
      <p:pic>
        <p:nvPicPr>
          <p:cNvPr id="1059" name="Google Shape;1059;p153"/>
          <p:cNvPicPr preferRelativeResize="0"/>
          <p:nvPr/>
        </p:nvPicPr>
        <p:blipFill>
          <a:blip r:embed="rId3">
            <a:alphaModFix/>
          </a:blip>
          <a:stretch>
            <a:fillRect/>
          </a:stretch>
        </p:blipFill>
        <p:spPr>
          <a:xfrm>
            <a:off x="311700" y="4611342"/>
            <a:ext cx="1082850" cy="269632"/>
          </a:xfrm>
          <a:prstGeom prst="rect">
            <a:avLst/>
          </a:prstGeom>
          <a:noFill/>
          <a:ln>
            <a:noFill/>
          </a:ln>
        </p:spPr>
      </p:pic>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Custom Layout 2 2 1 1 1">
  <p:cSld name="CUSTOM_1_2_1_1_1">
    <p:bg>
      <p:bgPr>
        <a:solidFill>
          <a:schemeClr val="lt1"/>
        </a:solidFill>
        <a:effectLst/>
      </p:bgPr>
    </p:bg>
    <p:spTree>
      <p:nvGrpSpPr>
        <p:cNvPr id="1" name="Shape 1060"/>
        <p:cNvGrpSpPr/>
        <p:nvPr/>
      </p:nvGrpSpPr>
      <p:grpSpPr>
        <a:xfrm>
          <a:off x="0" y="0"/>
          <a:ext cx="0" cy="0"/>
          <a:chOff x="0" y="0"/>
          <a:chExt cx="0" cy="0"/>
        </a:xfrm>
      </p:grpSpPr>
      <p:sp>
        <p:nvSpPr>
          <p:cNvPr id="1061" name="Google Shape;1061;p154"/>
          <p:cNvSpPr/>
          <p:nvPr/>
        </p:nvSpPr>
        <p:spPr>
          <a:xfrm>
            <a:off x="-34500" y="4329585"/>
            <a:ext cx="9213000" cy="904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62" name="Google Shape;1062;p154"/>
          <p:cNvPicPr preferRelativeResize="0"/>
          <p:nvPr/>
        </p:nvPicPr>
        <p:blipFill>
          <a:blip r:embed="rId2">
            <a:alphaModFix/>
          </a:blip>
          <a:stretch>
            <a:fillRect/>
          </a:stretch>
        </p:blipFill>
        <p:spPr>
          <a:xfrm>
            <a:off x="311700" y="4610975"/>
            <a:ext cx="1882635" cy="341700"/>
          </a:xfrm>
          <a:prstGeom prst="rect">
            <a:avLst/>
          </a:prstGeom>
          <a:noFill/>
          <a:ln>
            <a:noFill/>
          </a:ln>
        </p:spPr>
      </p:pic>
      <p:pic>
        <p:nvPicPr>
          <p:cNvPr id="1063" name="Google Shape;1063;p154"/>
          <p:cNvPicPr preferRelativeResize="0"/>
          <p:nvPr/>
        </p:nvPicPr>
        <p:blipFill>
          <a:blip r:embed="rId3">
            <a:alphaModFix/>
          </a:blip>
          <a:stretch>
            <a:fillRect/>
          </a:stretch>
        </p:blipFill>
        <p:spPr>
          <a:xfrm>
            <a:off x="6916001" y="4643380"/>
            <a:ext cx="2075601" cy="276873"/>
          </a:xfrm>
          <a:prstGeom prst="rect">
            <a:avLst/>
          </a:prstGeom>
          <a:noFill/>
          <a:ln>
            <a:noFill/>
          </a:ln>
        </p:spPr>
      </p:pic>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Custom Layout 2 2 1 1 1 1">
  <p:cSld name="CUSTOM_1_2_1_1_1_1">
    <p:bg>
      <p:bgPr>
        <a:solidFill>
          <a:schemeClr val="lt1"/>
        </a:solidFill>
        <a:effectLst/>
      </p:bgPr>
    </p:bg>
    <p:spTree>
      <p:nvGrpSpPr>
        <p:cNvPr id="1" name="Shape 1064"/>
        <p:cNvGrpSpPr/>
        <p:nvPr/>
      </p:nvGrpSpPr>
      <p:grpSpPr>
        <a:xfrm>
          <a:off x="0" y="0"/>
          <a:ext cx="0" cy="0"/>
          <a:chOff x="0" y="0"/>
          <a:chExt cx="0" cy="0"/>
        </a:xfrm>
      </p:grpSpPr>
      <p:sp>
        <p:nvSpPr>
          <p:cNvPr id="1065" name="Google Shape;1065;p155"/>
          <p:cNvSpPr/>
          <p:nvPr/>
        </p:nvSpPr>
        <p:spPr>
          <a:xfrm>
            <a:off x="-34500" y="4329585"/>
            <a:ext cx="9213000" cy="904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66" name="Google Shape;1066;p155"/>
          <p:cNvPicPr preferRelativeResize="0"/>
          <p:nvPr/>
        </p:nvPicPr>
        <p:blipFill>
          <a:blip r:embed="rId2">
            <a:alphaModFix/>
          </a:blip>
          <a:stretch>
            <a:fillRect/>
          </a:stretch>
        </p:blipFill>
        <p:spPr>
          <a:xfrm>
            <a:off x="311700" y="4610975"/>
            <a:ext cx="1608010" cy="341700"/>
          </a:xfrm>
          <a:prstGeom prst="rect">
            <a:avLst/>
          </a:prstGeom>
          <a:noFill/>
          <a:ln>
            <a:noFill/>
          </a:ln>
        </p:spPr>
      </p:pic>
      <p:pic>
        <p:nvPicPr>
          <p:cNvPr id="1067" name="Google Shape;1067;p155"/>
          <p:cNvPicPr preferRelativeResize="0"/>
          <p:nvPr/>
        </p:nvPicPr>
        <p:blipFill>
          <a:blip r:embed="rId3">
            <a:alphaModFix/>
          </a:blip>
          <a:stretch>
            <a:fillRect/>
          </a:stretch>
        </p:blipFill>
        <p:spPr>
          <a:xfrm>
            <a:off x="6916001" y="4643380"/>
            <a:ext cx="2075601" cy="276873"/>
          </a:xfrm>
          <a:prstGeom prst="rect">
            <a:avLst/>
          </a:prstGeom>
          <a:noFill/>
          <a:ln>
            <a:noFill/>
          </a:ln>
        </p:spPr>
      </p:pic>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Custom Layout 2 2 1 1 1 1 1">
  <p:cSld name="CUSTOM_1_2_1_1_1_1_1">
    <p:bg>
      <p:bgPr>
        <a:solidFill>
          <a:schemeClr val="lt1"/>
        </a:solidFill>
        <a:effectLst/>
      </p:bgPr>
    </p:bg>
    <p:spTree>
      <p:nvGrpSpPr>
        <p:cNvPr id="1" name="Shape 1068"/>
        <p:cNvGrpSpPr/>
        <p:nvPr/>
      </p:nvGrpSpPr>
      <p:grpSpPr>
        <a:xfrm>
          <a:off x="0" y="0"/>
          <a:ext cx="0" cy="0"/>
          <a:chOff x="0" y="0"/>
          <a:chExt cx="0" cy="0"/>
        </a:xfrm>
      </p:grpSpPr>
      <p:sp>
        <p:nvSpPr>
          <p:cNvPr id="1069" name="Google Shape;1069;p156"/>
          <p:cNvSpPr/>
          <p:nvPr/>
        </p:nvSpPr>
        <p:spPr>
          <a:xfrm>
            <a:off x="-34500" y="4329585"/>
            <a:ext cx="9213000" cy="904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70" name="Google Shape;1070;p156"/>
          <p:cNvPicPr preferRelativeResize="0"/>
          <p:nvPr/>
        </p:nvPicPr>
        <p:blipFill>
          <a:blip r:embed="rId2">
            <a:alphaModFix/>
          </a:blip>
          <a:stretch>
            <a:fillRect/>
          </a:stretch>
        </p:blipFill>
        <p:spPr>
          <a:xfrm>
            <a:off x="6916001" y="4643380"/>
            <a:ext cx="2075601" cy="276873"/>
          </a:xfrm>
          <a:prstGeom prst="rect">
            <a:avLst/>
          </a:prstGeom>
          <a:noFill/>
          <a:ln>
            <a:noFill/>
          </a:ln>
        </p:spPr>
      </p:pic>
      <p:pic>
        <p:nvPicPr>
          <p:cNvPr id="1071" name="Google Shape;1071;p156"/>
          <p:cNvPicPr preferRelativeResize="0"/>
          <p:nvPr/>
        </p:nvPicPr>
        <p:blipFill>
          <a:blip r:embed="rId3">
            <a:alphaModFix/>
          </a:blip>
          <a:stretch>
            <a:fillRect/>
          </a:stretch>
        </p:blipFill>
        <p:spPr>
          <a:xfrm>
            <a:off x="311700" y="4610974"/>
            <a:ext cx="1372325" cy="341700"/>
          </a:xfrm>
          <a:prstGeom prst="rect">
            <a:avLst/>
          </a:prstGeom>
          <a:noFill/>
          <a:ln>
            <a:noFill/>
          </a:ln>
        </p:spPr>
      </p:pic>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Custom Layout 2 2 1 1 3">
  <p:cSld name="CUSTOM_1_2_1_1_3">
    <p:bg>
      <p:bgPr>
        <a:solidFill>
          <a:schemeClr val="lt1"/>
        </a:solidFill>
        <a:effectLst/>
      </p:bgPr>
    </p:bg>
    <p:spTree>
      <p:nvGrpSpPr>
        <p:cNvPr id="1" name="Shape 1072"/>
        <p:cNvGrpSpPr/>
        <p:nvPr/>
      </p:nvGrpSpPr>
      <p:grpSpPr>
        <a:xfrm>
          <a:off x="0" y="0"/>
          <a:ext cx="0" cy="0"/>
          <a:chOff x="0" y="0"/>
          <a:chExt cx="0" cy="0"/>
        </a:xfrm>
      </p:grpSpPr>
      <p:sp>
        <p:nvSpPr>
          <p:cNvPr id="1073" name="Google Shape;1073;p157"/>
          <p:cNvSpPr/>
          <p:nvPr/>
        </p:nvSpPr>
        <p:spPr>
          <a:xfrm>
            <a:off x="-34500" y="4329585"/>
            <a:ext cx="9213000" cy="904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74" name="Google Shape;1074;p157"/>
          <p:cNvPicPr preferRelativeResize="0"/>
          <p:nvPr/>
        </p:nvPicPr>
        <p:blipFill>
          <a:blip r:embed="rId2">
            <a:alphaModFix/>
          </a:blip>
          <a:stretch>
            <a:fillRect/>
          </a:stretch>
        </p:blipFill>
        <p:spPr>
          <a:xfrm>
            <a:off x="311700" y="4610975"/>
            <a:ext cx="1882635" cy="341700"/>
          </a:xfrm>
          <a:prstGeom prst="rect">
            <a:avLst/>
          </a:prstGeom>
          <a:noFill/>
          <a:ln>
            <a:noFill/>
          </a:ln>
        </p:spPr>
      </p:pic>
      <p:sp>
        <p:nvSpPr>
          <p:cNvPr id="1075" name="Google Shape;1075;p157"/>
          <p:cNvSpPr/>
          <p:nvPr/>
        </p:nvSpPr>
        <p:spPr>
          <a:xfrm>
            <a:off x="-34500" y="-45225"/>
            <a:ext cx="9213000" cy="4374900"/>
          </a:xfrm>
          <a:prstGeom prst="rect">
            <a:avLst/>
          </a:prstGeom>
          <a:gradFill>
            <a:gsLst>
              <a:gs pos="0">
                <a:srgbClr val="9F5DFF"/>
              </a:gs>
              <a:gs pos="100000">
                <a:srgbClr val="662DB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76" name="Google Shape;1076;p157"/>
          <p:cNvPicPr preferRelativeResize="0"/>
          <p:nvPr/>
        </p:nvPicPr>
        <p:blipFill>
          <a:blip r:embed="rId3">
            <a:alphaModFix/>
          </a:blip>
          <a:stretch>
            <a:fillRect/>
          </a:stretch>
        </p:blipFill>
        <p:spPr>
          <a:xfrm>
            <a:off x="6916001" y="4643380"/>
            <a:ext cx="2075601" cy="276873"/>
          </a:xfrm>
          <a:prstGeom prst="rect">
            <a:avLst/>
          </a:prstGeom>
          <a:noFill/>
          <a:ln>
            <a:noFill/>
          </a:ln>
        </p:spPr>
      </p:pic>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Custom Layout 2 2 1 1 1 3">
  <p:cSld name="CUSTOM_1_2_1_1_1_3">
    <p:bg>
      <p:bgPr>
        <a:solidFill>
          <a:schemeClr val="lt1"/>
        </a:solidFill>
        <a:effectLst/>
      </p:bgPr>
    </p:bg>
    <p:spTree>
      <p:nvGrpSpPr>
        <p:cNvPr id="1" name="Shape 1077"/>
        <p:cNvGrpSpPr/>
        <p:nvPr/>
      </p:nvGrpSpPr>
      <p:grpSpPr>
        <a:xfrm>
          <a:off x="0" y="0"/>
          <a:ext cx="0" cy="0"/>
          <a:chOff x="0" y="0"/>
          <a:chExt cx="0" cy="0"/>
        </a:xfrm>
      </p:grpSpPr>
      <p:sp>
        <p:nvSpPr>
          <p:cNvPr id="1078" name="Google Shape;1078;p158"/>
          <p:cNvSpPr/>
          <p:nvPr/>
        </p:nvSpPr>
        <p:spPr>
          <a:xfrm>
            <a:off x="-34500" y="4329585"/>
            <a:ext cx="9213000" cy="904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79" name="Google Shape;1079;p158"/>
          <p:cNvPicPr preferRelativeResize="0"/>
          <p:nvPr/>
        </p:nvPicPr>
        <p:blipFill>
          <a:blip r:embed="rId2">
            <a:alphaModFix/>
          </a:blip>
          <a:stretch>
            <a:fillRect/>
          </a:stretch>
        </p:blipFill>
        <p:spPr>
          <a:xfrm>
            <a:off x="311700" y="4610975"/>
            <a:ext cx="1608010" cy="341700"/>
          </a:xfrm>
          <a:prstGeom prst="rect">
            <a:avLst/>
          </a:prstGeom>
          <a:noFill/>
          <a:ln>
            <a:noFill/>
          </a:ln>
        </p:spPr>
      </p:pic>
      <p:sp>
        <p:nvSpPr>
          <p:cNvPr id="1080" name="Google Shape;1080;p158"/>
          <p:cNvSpPr/>
          <p:nvPr/>
        </p:nvSpPr>
        <p:spPr>
          <a:xfrm>
            <a:off x="-34500" y="-45225"/>
            <a:ext cx="9213000" cy="4374900"/>
          </a:xfrm>
          <a:prstGeom prst="rect">
            <a:avLst/>
          </a:prstGeom>
          <a:gradFill>
            <a:gsLst>
              <a:gs pos="0">
                <a:srgbClr val="1C4587"/>
              </a:gs>
              <a:gs pos="100000">
                <a:srgbClr val="001E3F"/>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81" name="Google Shape;1081;p158"/>
          <p:cNvPicPr preferRelativeResize="0"/>
          <p:nvPr/>
        </p:nvPicPr>
        <p:blipFill>
          <a:blip r:embed="rId3">
            <a:alphaModFix/>
          </a:blip>
          <a:stretch>
            <a:fillRect/>
          </a:stretch>
        </p:blipFill>
        <p:spPr>
          <a:xfrm>
            <a:off x="6916001" y="4643380"/>
            <a:ext cx="2075601" cy="276873"/>
          </a:xfrm>
          <a:prstGeom prst="rect">
            <a:avLst/>
          </a:prstGeom>
          <a:noFill/>
          <a:ln>
            <a:noFill/>
          </a:ln>
        </p:spPr>
      </p:pic>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Custom Layout 2 2 1 1 1 1 2">
  <p:cSld name="CUSTOM_1_2_1_1_1_1_2">
    <p:bg>
      <p:bgPr>
        <a:solidFill>
          <a:schemeClr val="lt1"/>
        </a:solidFill>
        <a:effectLst/>
      </p:bgPr>
    </p:bg>
    <p:spTree>
      <p:nvGrpSpPr>
        <p:cNvPr id="1" name="Shape 1082"/>
        <p:cNvGrpSpPr/>
        <p:nvPr/>
      </p:nvGrpSpPr>
      <p:grpSpPr>
        <a:xfrm>
          <a:off x="0" y="0"/>
          <a:ext cx="0" cy="0"/>
          <a:chOff x="0" y="0"/>
          <a:chExt cx="0" cy="0"/>
        </a:xfrm>
      </p:grpSpPr>
      <p:sp>
        <p:nvSpPr>
          <p:cNvPr id="1083" name="Google Shape;1083;p159"/>
          <p:cNvSpPr/>
          <p:nvPr/>
        </p:nvSpPr>
        <p:spPr>
          <a:xfrm>
            <a:off x="-34500" y="4329585"/>
            <a:ext cx="9213000" cy="904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84" name="Google Shape;1084;p159"/>
          <p:cNvPicPr preferRelativeResize="0"/>
          <p:nvPr/>
        </p:nvPicPr>
        <p:blipFill>
          <a:blip r:embed="rId2">
            <a:alphaModFix/>
          </a:blip>
          <a:stretch>
            <a:fillRect/>
          </a:stretch>
        </p:blipFill>
        <p:spPr>
          <a:xfrm>
            <a:off x="311700" y="4610974"/>
            <a:ext cx="1372325" cy="341700"/>
          </a:xfrm>
          <a:prstGeom prst="rect">
            <a:avLst/>
          </a:prstGeom>
          <a:noFill/>
          <a:ln>
            <a:noFill/>
          </a:ln>
        </p:spPr>
      </p:pic>
      <p:sp>
        <p:nvSpPr>
          <p:cNvPr id="1085" name="Google Shape;1085;p159"/>
          <p:cNvSpPr/>
          <p:nvPr/>
        </p:nvSpPr>
        <p:spPr>
          <a:xfrm>
            <a:off x="-34500" y="-45225"/>
            <a:ext cx="9213000" cy="4374900"/>
          </a:xfrm>
          <a:prstGeom prst="rect">
            <a:avLst/>
          </a:prstGeom>
          <a:gradFill>
            <a:gsLst>
              <a:gs pos="0">
                <a:srgbClr val="007BBD"/>
              </a:gs>
              <a:gs pos="100000">
                <a:srgbClr val="1C458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86" name="Google Shape;1086;p159"/>
          <p:cNvPicPr preferRelativeResize="0"/>
          <p:nvPr/>
        </p:nvPicPr>
        <p:blipFill>
          <a:blip r:embed="rId3">
            <a:alphaModFix/>
          </a:blip>
          <a:stretch>
            <a:fillRect/>
          </a:stretch>
        </p:blipFill>
        <p:spPr>
          <a:xfrm>
            <a:off x="6916001" y="4643380"/>
            <a:ext cx="2075601" cy="276873"/>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8"/>
        <p:cNvGrpSpPr/>
        <p:nvPr/>
      </p:nvGrpSpPr>
      <p:grpSpPr>
        <a:xfrm>
          <a:off x="0" y="0"/>
          <a:ext cx="0" cy="0"/>
          <a:chOff x="0" y="0"/>
          <a:chExt cx="0" cy="0"/>
        </a:xfrm>
      </p:grpSpPr>
      <p:sp>
        <p:nvSpPr>
          <p:cNvPr id="129" name="Google Shape;129;p17"/>
          <p:cNvSpPr txBox="1">
            <a:spLocks noGrp="1"/>
          </p:cNvSpPr>
          <p:nvPr>
            <p:ph type="title"/>
          </p:nvPr>
        </p:nvSpPr>
        <p:spPr>
          <a:xfrm>
            <a:off x="623888" y="1282304"/>
            <a:ext cx="78867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30" name="Google Shape;130;p17"/>
          <p:cNvSpPr txBox="1">
            <a:spLocks noGrp="1"/>
          </p:cNvSpPr>
          <p:nvPr>
            <p:ph type="body" idx="1"/>
          </p:nvPr>
        </p:nvSpPr>
        <p:spPr>
          <a:xfrm>
            <a:off x="623888" y="3442097"/>
            <a:ext cx="7886700" cy="11253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rgbClr val="888888"/>
              </a:buClr>
              <a:buSzPts val="1800"/>
              <a:buNone/>
              <a:defRPr sz="1800">
                <a:solidFill>
                  <a:srgbClr val="888888"/>
                </a:solidFill>
              </a:defRPr>
            </a:lvl1pPr>
            <a:lvl2pPr marL="914400" lvl="1" indent="-228600" algn="l" rtl="0">
              <a:lnSpc>
                <a:spcPct val="90000"/>
              </a:lnSpc>
              <a:spcBef>
                <a:spcPts val="400"/>
              </a:spcBef>
              <a:spcAft>
                <a:spcPts val="0"/>
              </a:spcAft>
              <a:buClr>
                <a:srgbClr val="888888"/>
              </a:buClr>
              <a:buSzPts val="1500"/>
              <a:buNone/>
              <a:defRPr sz="1500">
                <a:solidFill>
                  <a:srgbClr val="888888"/>
                </a:solidFill>
              </a:defRPr>
            </a:lvl2pPr>
            <a:lvl3pPr marL="1371600" lvl="2" indent="-228600" algn="l" rtl="0">
              <a:lnSpc>
                <a:spcPct val="90000"/>
              </a:lnSpc>
              <a:spcBef>
                <a:spcPts val="400"/>
              </a:spcBef>
              <a:spcAft>
                <a:spcPts val="0"/>
              </a:spcAft>
              <a:buClr>
                <a:srgbClr val="888888"/>
              </a:buClr>
              <a:buSzPts val="1400"/>
              <a:buNone/>
              <a:defRPr sz="1400">
                <a:solidFill>
                  <a:srgbClr val="888888"/>
                </a:solidFill>
              </a:defRPr>
            </a:lvl3pPr>
            <a:lvl4pPr marL="1828800" lvl="3" indent="-228600" algn="l" rtl="0">
              <a:lnSpc>
                <a:spcPct val="90000"/>
              </a:lnSpc>
              <a:spcBef>
                <a:spcPts val="400"/>
              </a:spcBef>
              <a:spcAft>
                <a:spcPts val="0"/>
              </a:spcAft>
              <a:buClr>
                <a:srgbClr val="888888"/>
              </a:buClr>
              <a:buSzPts val="1200"/>
              <a:buNone/>
              <a:defRPr sz="1200">
                <a:solidFill>
                  <a:srgbClr val="888888"/>
                </a:solidFill>
              </a:defRPr>
            </a:lvl4pPr>
            <a:lvl5pPr marL="2286000" lvl="4" indent="-228600" algn="l" rtl="0">
              <a:lnSpc>
                <a:spcPct val="90000"/>
              </a:lnSpc>
              <a:spcBef>
                <a:spcPts val="400"/>
              </a:spcBef>
              <a:spcAft>
                <a:spcPts val="0"/>
              </a:spcAft>
              <a:buClr>
                <a:srgbClr val="888888"/>
              </a:buClr>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131" name="Google Shape;131;p1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32" name="Google Shape;132;p1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33" name="Google Shape;133;p1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Custom Layout 2 2 1 1 2">
  <p:cSld name="CUSTOM_1_2_1_1_2">
    <p:bg>
      <p:bgPr>
        <a:solidFill>
          <a:schemeClr val="lt1"/>
        </a:solidFill>
        <a:effectLst/>
      </p:bgPr>
    </p:bg>
    <p:spTree>
      <p:nvGrpSpPr>
        <p:cNvPr id="1" name="Shape 1087"/>
        <p:cNvGrpSpPr/>
        <p:nvPr/>
      </p:nvGrpSpPr>
      <p:grpSpPr>
        <a:xfrm>
          <a:off x="0" y="0"/>
          <a:ext cx="0" cy="0"/>
          <a:chOff x="0" y="0"/>
          <a:chExt cx="0" cy="0"/>
        </a:xfrm>
      </p:grpSpPr>
      <p:sp>
        <p:nvSpPr>
          <p:cNvPr id="1088" name="Google Shape;1088;p160"/>
          <p:cNvSpPr/>
          <p:nvPr/>
        </p:nvSpPr>
        <p:spPr>
          <a:xfrm>
            <a:off x="-34500" y="-45225"/>
            <a:ext cx="9213000" cy="4374900"/>
          </a:xfrm>
          <a:prstGeom prst="rect">
            <a:avLst/>
          </a:prstGeom>
          <a:gradFill>
            <a:gsLst>
              <a:gs pos="0">
                <a:srgbClr val="9F5DFF"/>
              </a:gs>
              <a:gs pos="100000">
                <a:srgbClr val="662DB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160"/>
          <p:cNvSpPr/>
          <p:nvPr/>
        </p:nvSpPr>
        <p:spPr>
          <a:xfrm>
            <a:off x="-34500" y="3606092"/>
            <a:ext cx="9213000" cy="1628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90" name="Google Shape;1090;p160"/>
          <p:cNvPicPr preferRelativeResize="0"/>
          <p:nvPr/>
        </p:nvPicPr>
        <p:blipFill>
          <a:blip r:embed="rId2">
            <a:alphaModFix/>
          </a:blip>
          <a:stretch>
            <a:fillRect/>
          </a:stretch>
        </p:blipFill>
        <p:spPr>
          <a:xfrm>
            <a:off x="311700" y="4610975"/>
            <a:ext cx="1882635" cy="341700"/>
          </a:xfrm>
          <a:prstGeom prst="rect">
            <a:avLst/>
          </a:prstGeom>
          <a:noFill/>
          <a:ln>
            <a:noFill/>
          </a:ln>
        </p:spPr>
      </p:pic>
      <p:pic>
        <p:nvPicPr>
          <p:cNvPr id="1091" name="Google Shape;1091;p160"/>
          <p:cNvPicPr preferRelativeResize="0"/>
          <p:nvPr/>
        </p:nvPicPr>
        <p:blipFill>
          <a:blip r:embed="rId3">
            <a:alphaModFix/>
          </a:blip>
          <a:stretch>
            <a:fillRect/>
          </a:stretch>
        </p:blipFill>
        <p:spPr>
          <a:xfrm>
            <a:off x="6916001" y="4643380"/>
            <a:ext cx="2075601" cy="276873"/>
          </a:xfrm>
          <a:prstGeom prst="rect">
            <a:avLst/>
          </a:prstGeom>
          <a:noFill/>
          <a:ln>
            <a:noFill/>
          </a:ln>
        </p:spPr>
      </p:pic>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Custom Layout 2 2 1 1 2 1">
  <p:cSld name="CUSTOM_1_2_1_1_2_1">
    <p:bg>
      <p:bgPr>
        <a:solidFill>
          <a:schemeClr val="lt1"/>
        </a:solidFill>
        <a:effectLst/>
      </p:bgPr>
    </p:bg>
    <p:spTree>
      <p:nvGrpSpPr>
        <p:cNvPr id="1" name="Shape 1092"/>
        <p:cNvGrpSpPr/>
        <p:nvPr/>
      </p:nvGrpSpPr>
      <p:grpSpPr>
        <a:xfrm>
          <a:off x="0" y="0"/>
          <a:ext cx="0" cy="0"/>
          <a:chOff x="0" y="0"/>
          <a:chExt cx="0" cy="0"/>
        </a:xfrm>
      </p:grpSpPr>
      <p:sp>
        <p:nvSpPr>
          <p:cNvPr id="1093" name="Google Shape;1093;p161"/>
          <p:cNvSpPr/>
          <p:nvPr/>
        </p:nvSpPr>
        <p:spPr>
          <a:xfrm>
            <a:off x="-34500" y="-45225"/>
            <a:ext cx="9213000" cy="4374900"/>
          </a:xfrm>
          <a:prstGeom prst="rect">
            <a:avLst/>
          </a:prstGeom>
          <a:gradFill>
            <a:gsLst>
              <a:gs pos="0">
                <a:srgbClr val="9F5DFF"/>
              </a:gs>
              <a:gs pos="100000">
                <a:srgbClr val="662DB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161"/>
          <p:cNvSpPr/>
          <p:nvPr/>
        </p:nvSpPr>
        <p:spPr>
          <a:xfrm>
            <a:off x="-34500" y="3606092"/>
            <a:ext cx="9213000" cy="1628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95" name="Google Shape;1095;p161"/>
          <p:cNvPicPr preferRelativeResize="0"/>
          <p:nvPr/>
        </p:nvPicPr>
        <p:blipFill>
          <a:blip r:embed="rId2">
            <a:alphaModFix/>
          </a:blip>
          <a:stretch>
            <a:fillRect/>
          </a:stretch>
        </p:blipFill>
        <p:spPr>
          <a:xfrm>
            <a:off x="6916001" y="4643380"/>
            <a:ext cx="2075601" cy="276873"/>
          </a:xfrm>
          <a:prstGeom prst="rect">
            <a:avLst/>
          </a:prstGeom>
          <a:noFill/>
          <a:ln>
            <a:noFill/>
          </a:ln>
        </p:spPr>
      </p:pic>
      <p:pic>
        <p:nvPicPr>
          <p:cNvPr id="1096" name="Google Shape;1096;p161"/>
          <p:cNvPicPr preferRelativeResize="0"/>
          <p:nvPr/>
        </p:nvPicPr>
        <p:blipFill>
          <a:blip r:embed="rId3">
            <a:alphaModFix/>
          </a:blip>
          <a:stretch>
            <a:fillRect/>
          </a:stretch>
        </p:blipFill>
        <p:spPr>
          <a:xfrm>
            <a:off x="1116313" y="4643325"/>
            <a:ext cx="276986" cy="276975"/>
          </a:xfrm>
          <a:prstGeom prst="rect">
            <a:avLst/>
          </a:prstGeom>
          <a:noFill/>
          <a:ln>
            <a:noFill/>
          </a:ln>
        </p:spPr>
      </p:pic>
      <p:pic>
        <p:nvPicPr>
          <p:cNvPr id="1097" name="Google Shape;1097;p161"/>
          <p:cNvPicPr preferRelativeResize="0"/>
          <p:nvPr/>
        </p:nvPicPr>
        <p:blipFill>
          <a:blip r:embed="rId4">
            <a:alphaModFix/>
          </a:blip>
          <a:stretch>
            <a:fillRect/>
          </a:stretch>
        </p:blipFill>
        <p:spPr>
          <a:xfrm>
            <a:off x="317651" y="4643325"/>
            <a:ext cx="276986" cy="276975"/>
          </a:xfrm>
          <a:prstGeom prst="rect">
            <a:avLst/>
          </a:prstGeom>
          <a:noFill/>
          <a:ln>
            <a:noFill/>
          </a:ln>
        </p:spPr>
      </p:pic>
      <p:pic>
        <p:nvPicPr>
          <p:cNvPr id="1098" name="Google Shape;1098;p161"/>
          <p:cNvPicPr preferRelativeResize="0"/>
          <p:nvPr/>
        </p:nvPicPr>
        <p:blipFill rotWithShape="1">
          <a:blip r:embed="rId5">
            <a:alphaModFix/>
          </a:blip>
          <a:srcRect r="75554"/>
          <a:stretch/>
        </p:blipFill>
        <p:spPr>
          <a:xfrm>
            <a:off x="714246" y="4643200"/>
            <a:ext cx="318575" cy="277200"/>
          </a:xfrm>
          <a:prstGeom prst="rect">
            <a:avLst/>
          </a:prstGeom>
          <a:noFill/>
          <a:ln>
            <a:noFill/>
          </a:ln>
        </p:spPr>
      </p:pic>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Custom Layout 2 2 1 1 1 2">
  <p:cSld name="CUSTOM_1_2_1_1_1_2">
    <p:bg>
      <p:bgPr>
        <a:solidFill>
          <a:schemeClr val="lt1"/>
        </a:solidFill>
        <a:effectLst/>
      </p:bgPr>
    </p:bg>
    <p:spTree>
      <p:nvGrpSpPr>
        <p:cNvPr id="1" name="Shape 1099"/>
        <p:cNvGrpSpPr/>
        <p:nvPr/>
      </p:nvGrpSpPr>
      <p:grpSpPr>
        <a:xfrm>
          <a:off x="0" y="0"/>
          <a:ext cx="0" cy="0"/>
          <a:chOff x="0" y="0"/>
          <a:chExt cx="0" cy="0"/>
        </a:xfrm>
      </p:grpSpPr>
      <p:sp>
        <p:nvSpPr>
          <p:cNvPr id="1100" name="Google Shape;1100;p162"/>
          <p:cNvSpPr/>
          <p:nvPr/>
        </p:nvSpPr>
        <p:spPr>
          <a:xfrm>
            <a:off x="-34500" y="-45225"/>
            <a:ext cx="9213000" cy="4374900"/>
          </a:xfrm>
          <a:prstGeom prst="rect">
            <a:avLst/>
          </a:prstGeom>
          <a:gradFill>
            <a:gsLst>
              <a:gs pos="0">
                <a:srgbClr val="1C4587"/>
              </a:gs>
              <a:gs pos="100000">
                <a:srgbClr val="001E3F"/>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162"/>
          <p:cNvSpPr/>
          <p:nvPr/>
        </p:nvSpPr>
        <p:spPr>
          <a:xfrm>
            <a:off x="-34500" y="3606092"/>
            <a:ext cx="9213000" cy="1628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02" name="Google Shape;1102;p162"/>
          <p:cNvPicPr preferRelativeResize="0"/>
          <p:nvPr/>
        </p:nvPicPr>
        <p:blipFill>
          <a:blip r:embed="rId2">
            <a:alphaModFix/>
          </a:blip>
          <a:stretch>
            <a:fillRect/>
          </a:stretch>
        </p:blipFill>
        <p:spPr>
          <a:xfrm>
            <a:off x="311700" y="4610975"/>
            <a:ext cx="1608010" cy="341700"/>
          </a:xfrm>
          <a:prstGeom prst="rect">
            <a:avLst/>
          </a:prstGeom>
          <a:noFill/>
          <a:ln>
            <a:noFill/>
          </a:ln>
        </p:spPr>
      </p:pic>
      <p:pic>
        <p:nvPicPr>
          <p:cNvPr id="1103" name="Google Shape;1103;p162"/>
          <p:cNvPicPr preferRelativeResize="0"/>
          <p:nvPr/>
        </p:nvPicPr>
        <p:blipFill>
          <a:blip r:embed="rId3">
            <a:alphaModFix/>
          </a:blip>
          <a:stretch>
            <a:fillRect/>
          </a:stretch>
        </p:blipFill>
        <p:spPr>
          <a:xfrm>
            <a:off x="6916001" y="4643380"/>
            <a:ext cx="2075601" cy="276873"/>
          </a:xfrm>
          <a:prstGeom prst="rect">
            <a:avLst/>
          </a:prstGeom>
          <a:noFill/>
          <a:ln>
            <a:noFill/>
          </a:ln>
        </p:spPr>
      </p:pic>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Custom Layout 2 2 1 1 1 1 1 1">
  <p:cSld name="CUSTOM_1_2_1_1_1_1_1_1">
    <p:bg>
      <p:bgPr>
        <a:solidFill>
          <a:schemeClr val="lt1"/>
        </a:solidFill>
        <a:effectLst/>
      </p:bgPr>
    </p:bg>
    <p:spTree>
      <p:nvGrpSpPr>
        <p:cNvPr id="1" name="Shape 1104"/>
        <p:cNvGrpSpPr/>
        <p:nvPr/>
      </p:nvGrpSpPr>
      <p:grpSpPr>
        <a:xfrm>
          <a:off x="0" y="0"/>
          <a:ext cx="0" cy="0"/>
          <a:chOff x="0" y="0"/>
          <a:chExt cx="0" cy="0"/>
        </a:xfrm>
      </p:grpSpPr>
      <p:sp>
        <p:nvSpPr>
          <p:cNvPr id="1105" name="Google Shape;1105;p163"/>
          <p:cNvSpPr/>
          <p:nvPr/>
        </p:nvSpPr>
        <p:spPr>
          <a:xfrm>
            <a:off x="-34500" y="-45225"/>
            <a:ext cx="9213000" cy="4374900"/>
          </a:xfrm>
          <a:prstGeom prst="rect">
            <a:avLst/>
          </a:prstGeom>
          <a:gradFill>
            <a:gsLst>
              <a:gs pos="0">
                <a:srgbClr val="007BBD"/>
              </a:gs>
              <a:gs pos="100000">
                <a:srgbClr val="1C458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163"/>
          <p:cNvSpPr/>
          <p:nvPr/>
        </p:nvSpPr>
        <p:spPr>
          <a:xfrm>
            <a:off x="-34500" y="3606092"/>
            <a:ext cx="9213000" cy="1628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07" name="Google Shape;1107;p163"/>
          <p:cNvPicPr preferRelativeResize="0"/>
          <p:nvPr/>
        </p:nvPicPr>
        <p:blipFill>
          <a:blip r:embed="rId2">
            <a:alphaModFix/>
          </a:blip>
          <a:stretch>
            <a:fillRect/>
          </a:stretch>
        </p:blipFill>
        <p:spPr>
          <a:xfrm>
            <a:off x="311700" y="4610974"/>
            <a:ext cx="1372325" cy="341700"/>
          </a:xfrm>
          <a:prstGeom prst="rect">
            <a:avLst/>
          </a:prstGeom>
          <a:noFill/>
          <a:ln>
            <a:noFill/>
          </a:ln>
        </p:spPr>
      </p:pic>
      <p:pic>
        <p:nvPicPr>
          <p:cNvPr id="1108" name="Google Shape;1108;p163"/>
          <p:cNvPicPr preferRelativeResize="0"/>
          <p:nvPr/>
        </p:nvPicPr>
        <p:blipFill>
          <a:blip r:embed="rId3">
            <a:alphaModFix/>
          </a:blip>
          <a:stretch>
            <a:fillRect/>
          </a:stretch>
        </p:blipFill>
        <p:spPr>
          <a:xfrm>
            <a:off x="6916001" y="4643380"/>
            <a:ext cx="2075601" cy="276873"/>
          </a:xfrm>
          <a:prstGeom prst="rect">
            <a:avLst/>
          </a:prstGeom>
          <a:noFill/>
          <a:ln>
            <a:noFill/>
          </a:ln>
        </p:spPr>
      </p:pic>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Blank 1 1">
  <p:cSld name="BLANK_1_1">
    <p:spTree>
      <p:nvGrpSpPr>
        <p:cNvPr id="1" name="Shape 1112"/>
        <p:cNvGrpSpPr/>
        <p:nvPr/>
      </p:nvGrpSpPr>
      <p:grpSpPr>
        <a:xfrm>
          <a:off x="0" y="0"/>
          <a:ext cx="0" cy="0"/>
          <a:chOff x="0" y="0"/>
          <a:chExt cx="0" cy="0"/>
        </a:xfrm>
      </p:grpSpPr>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Custom Layout 1">
  <p:cSld name="CUSTOM">
    <p:bg>
      <p:bgPr>
        <a:solidFill>
          <a:srgbClr val="E12362"/>
        </a:solidFill>
        <a:effectLst/>
      </p:bgPr>
    </p:bg>
    <p:spTree>
      <p:nvGrpSpPr>
        <p:cNvPr id="1" name="Shape 1113"/>
        <p:cNvGrpSpPr/>
        <p:nvPr/>
      </p:nvGrpSpPr>
      <p:grpSpPr>
        <a:xfrm>
          <a:off x="0" y="0"/>
          <a:ext cx="0" cy="0"/>
          <a:chOff x="0" y="0"/>
          <a:chExt cx="0" cy="0"/>
        </a:xfrm>
      </p:grpSpPr>
      <p:pic>
        <p:nvPicPr>
          <p:cNvPr id="1114" name="Google Shape;1114;p166"/>
          <p:cNvPicPr preferRelativeResize="0"/>
          <p:nvPr/>
        </p:nvPicPr>
        <p:blipFill>
          <a:blip r:embed="rId2">
            <a:alphaModFix/>
          </a:blip>
          <a:stretch>
            <a:fillRect/>
          </a:stretch>
        </p:blipFill>
        <p:spPr>
          <a:xfrm>
            <a:off x="13" y="-26"/>
            <a:ext cx="9144000" cy="5143524"/>
          </a:xfrm>
          <a:prstGeom prst="rect">
            <a:avLst/>
          </a:prstGeom>
          <a:noFill/>
          <a:ln>
            <a:noFill/>
          </a:ln>
        </p:spPr>
      </p:pic>
      <p:sp>
        <p:nvSpPr>
          <p:cNvPr id="1115" name="Google Shape;1115;p166"/>
          <p:cNvSpPr txBox="1">
            <a:spLocks noGrp="1"/>
          </p:cNvSpPr>
          <p:nvPr>
            <p:ph type="ctrTitle"/>
          </p:nvPr>
        </p:nvSpPr>
        <p:spPr>
          <a:xfrm>
            <a:off x="552838" y="373182"/>
            <a:ext cx="7774500" cy="2052600"/>
          </a:xfrm>
          <a:prstGeom prst="rect">
            <a:avLst/>
          </a:prstGeom>
        </p:spPr>
        <p:txBody>
          <a:bodyPr spcFirstLastPara="1" wrap="square" lIns="0" tIns="0" rIns="0" bIns="0" anchor="t" anchorCtr="0">
            <a:normAutofit/>
          </a:bodyPr>
          <a:lstStyle>
            <a:lvl1pPr lvl="0" rtl="0">
              <a:spcBef>
                <a:spcPts val="0"/>
              </a:spcBef>
              <a:spcAft>
                <a:spcPts val="0"/>
              </a:spcAft>
              <a:buClr>
                <a:schemeClr val="lt1"/>
              </a:buClr>
              <a:buSzPts val="6000"/>
              <a:buFont typeface="Plus Jakarta Sans ExtraBold"/>
              <a:buNone/>
              <a:defRPr sz="6000" b="0">
                <a:solidFill>
                  <a:schemeClr val="lt1"/>
                </a:solidFill>
                <a:latin typeface="Plus Jakarta Sans ExtraBold"/>
                <a:ea typeface="Plus Jakarta Sans ExtraBold"/>
                <a:cs typeface="Plus Jakarta Sans ExtraBold"/>
                <a:sym typeface="Plus Jakarta Sans ExtraBold"/>
              </a:defRPr>
            </a:lvl1pPr>
            <a:lvl2pPr lvl="1" rtl="0">
              <a:spcBef>
                <a:spcPts val="0"/>
              </a:spcBef>
              <a:spcAft>
                <a:spcPts val="0"/>
              </a:spcAft>
              <a:buClr>
                <a:schemeClr val="lt1"/>
              </a:buClr>
              <a:buSzPts val="6000"/>
              <a:buFont typeface="Inter"/>
              <a:buNone/>
              <a:defRPr sz="6000">
                <a:solidFill>
                  <a:schemeClr val="lt1"/>
                </a:solidFill>
                <a:latin typeface="Inter"/>
                <a:ea typeface="Inter"/>
                <a:cs typeface="Inter"/>
                <a:sym typeface="Inter"/>
              </a:defRPr>
            </a:lvl2pPr>
            <a:lvl3pPr lvl="2" rtl="0">
              <a:spcBef>
                <a:spcPts val="0"/>
              </a:spcBef>
              <a:spcAft>
                <a:spcPts val="0"/>
              </a:spcAft>
              <a:buClr>
                <a:schemeClr val="lt1"/>
              </a:buClr>
              <a:buSzPts val="6000"/>
              <a:buFont typeface="Inter"/>
              <a:buNone/>
              <a:defRPr sz="6000">
                <a:solidFill>
                  <a:schemeClr val="lt1"/>
                </a:solidFill>
                <a:latin typeface="Inter"/>
                <a:ea typeface="Inter"/>
                <a:cs typeface="Inter"/>
                <a:sym typeface="Inter"/>
              </a:defRPr>
            </a:lvl3pPr>
            <a:lvl4pPr lvl="3" rtl="0">
              <a:spcBef>
                <a:spcPts val="0"/>
              </a:spcBef>
              <a:spcAft>
                <a:spcPts val="0"/>
              </a:spcAft>
              <a:buClr>
                <a:schemeClr val="lt1"/>
              </a:buClr>
              <a:buSzPts val="6000"/>
              <a:buFont typeface="Inter"/>
              <a:buNone/>
              <a:defRPr sz="6000">
                <a:solidFill>
                  <a:schemeClr val="lt1"/>
                </a:solidFill>
                <a:latin typeface="Inter"/>
                <a:ea typeface="Inter"/>
                <a:cs typeface="Inter"/>
                <a:sym typeface="Inter"/>
              </a:defRPr>
            </a:lvl4pPr>
            <a:lvl5pPr lvl="4" rtl="0">
              <a:spcBef>
                <a:spcPts val="0"/>
              </a:spcBef>
              <a:spcAft>
                <a:spcPts val="0"/>
              </a:spcAft>
              <a:buClr>
                <a:schemeClr val="lt1"/>
              </a:buClr>
              <a:buSzPts val="6000"/>
              <a:buFont typeface="Inter"/>
              <a:buNone/>
              <a:defRPr sz="6000">
                <a:solidFill>
                  <a:schemeClr val="lt1"/>
                </a:solidFill>
                <a:latin typeface="Inter"/>
                <a:ea typeface="Inter"/>
                <a:cs typeface="Inter"/>
                <a:sym typeface="Inter"/>
              </a:defRPr>
            </a:lvl5pPr>
            <a:lvl6pPr lvl="5" rtl="0">
              <a:spcBef>
                <a:spcPts val="0"/>
              </a:spcBef>
              <a:spcAft>
                <a:spcPts val="0"/>
              </a:spcAft>
              <a:buClr>
                <a:schemeClr val="lt1"/>
              </a:buClr>
              <a:buSzPts val="6000"/>
              <a:buFont typeface="Inter"/>
              <a:buNone/>
              <a:defRPr sz="6000">
                <a:solidFill>
                  <a:schemeClr val="lt1"/>
                </a:solidFill>
                <a:latin typeface="Inter"/>
                <a:ea typeface="Inter"/>
                <a:cs typeface="Inter"/>
                <a:sym typeface="Inter"/>
              </a:defRPr>
            </a:lvl6pPr>
            <a:lvl7pPr lvl="6" rtl="0">
              <a:spcBef>
                <a:spcPts val="0"/>
              </a:spcBef>
              <a:spcAft>
                <a:spcPts val="0"/>
              </a:spcAft>
              <a:buClr>
                <a:schemeClr val="lt1"/>
              </a:buClr>
              <a:buSzPts val="6000"/>
              <a:buFont typeface="Inter"/>
              <a:buNone/>
              <a:defRPr sz="6000">
                <a:solidFill>
                  <a:schemeClr val="lt1"/>
                </a:solidFill>
                <a:latin typeface="Inter"/>
                <a:ea typeface="Inter"/>
                <a:cs typeface="Inter"/>
                <a:sym typeface="Inter"/>
              </a:defRPr>
            </a:lvl7pPr>
            <a:lvl8pPr lvl="7" rtl="0">
              <a:spcBef>
                <a:spcPts val="0"/>
              </a:spcBef>
              <a:spcAft>
                <a:spcPts val="0"/>
              </a:spcAft>
              <a:buClr>
                <a:schemeClr val="lt1"/>
              </a:buClr>
              <a:buSzPts val="6000"/>
              <a:buFont typeface="Inter"/>
              <a:buNone/>
              <a:defRPr sz="6000">
                <a:solidFill>
                  <a:schemeClr val="lt1"/>
                </a:solidFill>
                <a:latin typeface="Inter"/>
                <a:ea typeface="Inter"/>
                <a:cs typeface="Inter"/>
                <a:sym typeface="Inter"/>
              </a:defRPr>
            </a:lvl8pPr>
            <a:lvl9pPr lvl="8" rtl="0">
              <a:spcBef>
                <a:spcPts val="0"/>
              </a:spcBef>
              <a:spcAft>
                <a:spcPts val="0"/>
              </a:spcAft>
              <a:buClr>
                <a:schemeClr val="lt1"/>
              </a:buClr>
              <a:buSzPts val="6000"/>
              <a:buFont typeface="Inter"/>
              <a:buNone/>
              <a:defRPr sz="6000">
                <a:solidFill>
                  <a:schemeClr val="lt1"/>
                </a:solidFill>
                <a:latin typeface="Inter"/>
                <a:ea typeface="Inter"/>
                <a:cs typeface="Inter"/>
                <a:sym typeface="Inter"/>
              </a:defRPr>
            </a:lvl9pPr>
          </a:lstStyle>
          <a:p>
            <a:endParaRPr/>
          </a:p>
        </p:txBody>
      </p:sp>
      <p:sp>
        <p:nvSpPr>
          <p:cNvPr id="1116" name="Google Shape;1116;p166"/>
          <p:cNvSpPr txBox="1">
            <a:spLocks noGrp="1"/>
          </p:cNvSpPr>
          <p:nvPr>
            <p:ph type="subTitle" idx="1"/>
          </p:nvPr>
        </p:nvSpPr>
        <p:spPr>
          <a:xfrm>
            <a:off x="575725" y="2514637"/>
            <a:ext cx="6812400" cy="681300"/>
          </a:xfrm>
          <a:prstGeom prst="rect">
            <a:avLst/>
          </a:prstGeom>
        </p:spPr>
        <p:txBody>
          <a:bodyPr spcFirstLastPara="1" wrap="square" lIns="0" tIns="0" rIns="0" bIns="0" anchor="t" anchorCtr="0">
            <a:normAutofit/>
          </a:bodyPr>
          <a:lstStyle>
            <a:lvl1pPr lvl="0" rtl="0">
              <a:lnSpc>
                <a:spcPct val="115000"/>
              </a:lnSpc>
              <a:spcBef>
                <a:spcPts val="0"/>
              </a:spcBef>
              <a:spcAft>
                <a:spcPts val="0"/>
              </a:spcAft>
              <a:buClr>
                <a:schemeClr val="lt1"/>
              </a:buClr>
              <a:buSzPts val="3600"/>
              <a:buFont typeface="Inter"/>
              <a:buNone/>
              <a:defRPr sz="3600">
                <a:solidFill>
                  <a:schemeClr val="lt1"/>
                </a:solidFill>
                <a:latin typeface="Inter"/>
                <a:ea typeface="Inter"/>
                <a:cs typeface="Inter"/>
                <a:sym typeface="Inter"/>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Custom Layout 2">
  <p:cSld name="CUSTOM_1">
    <p:bg>
      <p:bgPr>
        <a:solidFill>
          <a:srgbClr val="E12362"/>
        </a:solidFill>
        <a:effectLst/>
      </p:bgPr>
    </p:bg>
    <p:spTree>
      <p:nvGrpSpPr>
        <p:cNvPr id="1" name="Shape 1117"/>
        <p:cNvGrpSpPr/>
        <p:nvPr/>
      </p:nvGrpSpPr>
      <p:grpSpPr>
        <a:xfrm>
          <a:off x="0" y="0"/>
          <a:ext cx="0" cy="0"/>
          <a:chOff x="0" y="0"/>
          <a:chExt cx="0" cy="0"/>
        </a:xfrm>
      </p:grpSpPr>
      <p:grpSp>
        <p:nvGrpSpPr>
          <p:cNvPr id="1118" name="Google Shape;1118;p167"/>
          <p:cNvGrpSpPr/>
          <p:nvPr/>
        </p:nvGrpSpPr>
        <p:grpSpPr>
          <a:xfrm>
            <a:off x="7939017" y="4817667"/>
            <a:ext cx="1141409" cy="237868"/>
            <a:chOff x="238125" y="2101750"/>
            <a:chExt cx="7129350" cy="1486675"/>
          </a:xfrm>
        </p:grpSpPr>
        <p:grpSp>
          <p:nvGrpSpPr>
            <p:cNvPr id="1119" name="Google Shape;1119;p167"/>
            <p:cNvGrpSpPr/>
            <p:nvPr/>
          </p:nvGrpSpPr>
          <p:grpSpPr>
            <a:xfrm>
              <a:off x="238125" y="2237750"/>
              <a:ext cx="1352275" cy="1350675"/>
              <a:chOff x="238125" y="2237750"/>
              <a:chExt cx="1352275" cy="1350675"/>
            </a:xfrm>
          </p:grpSpPr>
          <p:sp>
            <p:nvSpPr>
              <p:cNvPr id="1120" name="Google Shape;1120;p167"/>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FFFF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167"/>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2" name="Google Shape;1122;p167"/>
            <p:cNvGrpSpPr/>
            <p:nvPr/>
          </p:nvGrpSpPr>
          <p:grpSpPr>
            <a:xfrm>
              <a:off x="1834425" y="2101750"/>
              <a:ext cx="5533050" cy="1446675"/>
              <a:chOff x="1834425" y="2101750"/>
              <a:chExt cx="5533050" cy="1446675"/>
            </a:xfrm>
          </p:grpSpPr>
          <p:sp>
            <p:nvSpPr>
              <p:cNvPr id="1123" name="Google Shape;1123;p167"/>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124" name="Google Shape;1124;p167"/>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125" name="Google Shape;1125;p167"/>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126" name="Google Shape;1126;p167"/>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127" name="Google Shape;1127;p167"/>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128" name="Google Shape;1128;p167"/>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129" name="Google Shape;1129;p167"/>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130" name="Google Shape;1130;p167"/>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131" name="Google Shape;1131;p167"/>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gr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Custom Layout 2 2">
  <p:cSld name="CUSTOM_1_2">
    <p:bg>
      <p:bgPr>
        <a:solidFill>
          <a:srgbClr val="001E3F"/>
        </a:solidFill>
        <a:effectLst/>
      </p:bgPr>
    </p:bg>
    <p:spTree>
      <p:nvGrpSpPr>
        <p:cNvPr id="1" name="Shape 1132"/>
        <p:cNvGrpSpPr/>
        <p:nvPr/>
      </p:nvGrpSpPr>
      <p:grpSpPr>
        <a:xfrm>
          <a:off x="0" y="0"/>
          <a:ext cx="0" cy="0"/>
          <a:chOff x="0" y="0"/>
          <a:chExt cx="0" cy="0"/>
        </a:xfrm>
      </p:grpSpPr>
      <p:grpSp>
        <p:nvGrpSpPr>
          <p:cNvPr id="1133" name="Google Shape;1133;p168"/>
          <p:cNvGrpSpPr/>
          <p:nvPr/>
        </p:nvGrpSpPr>
        <p:grpSpPr>
          <a:xfrm>
            <a:off x="7939017" y="4817667"/>
            <a:ext cx="1141409" cy="237868"/>
            <a:chOff x="238125" y="2101750"/>
            <a:chExt cx="7129350" cy="1486675"/>
          </a:xfrm>
        </p:grpSpPr>
        <p:grpSp>
          <p:nvGrpSpPr>
            <p:cNvPr id="1134" name="Google Shape;1134;p168"/>
            <p:cNvGrpSpPr/>
            <p:nvPr/>
          </p:nvGrpSpPr>
          <p:grpSpPr>
            <a:xfrm>
              <a:off x="238125" y="2237750"/>
              <a:ext cx="1352275" cy="1350675"/>
              <a:chOff x="238125" y="2237750"/>
              <a:chExt cx="1352275" cy="1350675"/>
            </a:xfrm>
          </p:grpSpPr>
          <p:sp>
            <p:nvSpPr>
              <p:cNvPr id="1135" name="Google Shape;1135;p168"/>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FFFF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168"/>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7" name="Google Shape;1137;p168"/>
            <p:cNvGrpSpPr/>
            <p:nvPr/>
          </p:nvGrpSpPr>
          <p:grpSpPr>
            <a:xfrm>
              <a:off x="1834425" y="2101750"/>
              <a:ext cx="5533050" cy="1446675"/>
              <a:chOff x="1834425" y="2101750"/>
              <a:chExt cx="5533050" cy="1446675"/>
            </a:xfrm>
          </p:grpSpPr>
          <p:sp>
            <p:nvSpPr>
              <p:cNvPr id="1138" name="Google Shape;1138;p168"/>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139" name="Google Shape;1139;p168"/>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140" name="Google Shape;1140;p168"/>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141" name="Google Shape;1141;p168"/>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142" name="Google Shape;1142;p168"/>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143" name="Google Shape;1143;p168"/>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144" name="Google Shape;1144;p168"/>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145" name="Google Shape;1145;p168"/>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146" name="Google Shape;1146;p168"/>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gr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Custom Layout 2 2 1">
  <p:cSld name="CUSTOM_1_2_1">
    <p:bg>
      <p:bgPr>
        <a:solidFill>
          <a:schemeClr val="lt1"/>
        </a:solidFill>
        <a:effectLst/>
      </p:bgPr>
    </p:bg>
    <p:spTree>
      <p:nvGrpSpPr>
        <p:cNvPr id="1" name="Shape 1147"/>
        <p:cNvGrpSpPr/>
        <p:nvPr/>
      </p:nvGrpSpPr>
      <p:grpSpPr>
        <a:xfrm>
          <a:off x="0" y="0"/>
          <a:ext cx="0" cy="0"/>
          <a:chOff x="0" y="0"/>
          <a:chExt cx="0" cy="0"/>
        </a:xfrm>
      </p:grpSpPr>
      <p:grpSp>
        <p:nvGrpSpPr>
          <p:cNvPr id="1148" name="Google Shape;1148;p169"/>
          <p:cNvGrpSpPr/>
          <p:nvPr/>
        </p:nvGrpSpPr>
        <p:grpSpPr>
          <a:xfrm>
            <a:off x="7938992" y="4812592"/>
            <a:ext cx="1141409" cy="237868"/>
            <a:chOff x="238125" y="2101750"/>
            <a:chExt cx="7129350" cy="1486675"/>
          </a:xfrm>
        </p:grpSpPr>
        <p:grpSp>
          <p:nvGrpSpPr>
            <p:cNvPr id="1149" name="Google Shape;1149;p169"/>
            <p:cNvGrpSpPr/>
            <p:nvPr/>
          </p:nvGrpSpPr>
          <p:grpSpPr>
            <a:xfrm>
              <a:off x="238125" y="2237750"/>
              <a:ext cx="1352275" cy="1350675"/>
              <a:chOff x="238125" y="2237750"/>
              <a:chExt cx="1352275" cy="1350675"/>
            </a:xfrm>
          </p:grpSpPr>
          <p:sp>
            <p:nvSpPr>
              <p:cNvPr id="1150" name="Google Shape;1150;p169"/>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169"/>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2" name="Google Shape;1152;p169"/>
            <p:cNvGrpSpPr/>
            <p:nvPr/>
          </p:nvGrpSpPr>
          <p:grpSpPr>
            <a:xfrm>
              <a:off x="1834425" y="2101750"/>
              <a:ext cx="5533050" cy="1446675"/>
              <a:chOff x="1834425" y="2101750"/>
              <a:chExt cx="5533050" cy="1446675"/>
            </a:xfrm>
          </p:grpSpPr>
          <p:sp>
            <p:nvSpPr>
              <p:cNvPr id="1153" name="Google Shape;1153;p169"/>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169"/>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169"/>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169"/>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169"/>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169"/>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169"/>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169"/>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169"/>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Custom Layout 2 2 1 1 3">
  <p:cSld name="CUSTOM_1_2_1_1_3">
    <p:bg>
      <p:bgPr>
        <a:solidFill>
          <a:schemeClr val="lt1"/>
        </a:solidFill>
        <a:effectLst/>
      </p:bgPr>
    </p:bg>
    <p:spTree>
      <p:nvGrpSpPr>
        <p:cNvPr id="1" name="Shape 1162"/>
        <p:cNvGrpSpPr/>
        <p:nvPr/>
      </p:nvGrpSpPr>
      <p:grpSpPr>
        <a:xfrm>
          <a:off x="0" y="0"/>
          <a:ext cx="0" cy="0"/>
          <a:chOff x="0" y="0"/>
          <a:chExt cx="0" cy="0"/>
        </a:xfrm>
      </p:grpSpPr>
      <p:pic>
        <p:nvPicPr>
          <p:cNvPr id="1163" name="Google Shape;1163;p170"/>
          <p:cNvPicPr preferRelativeResize="0"/>
          <p:nvPr/>
        </p:nvPicPr>
        <p:blipFill>
          <a:blip r:embed="rId2">
            <a:alphaModFix/>
          </a:blip>
          <a:stretch>
            <a:fillRect/>
          </a:stretch>
        </p:blipFill>
        <p:spPr>
          <a:xfrm>
            <a:off x="311700" y="4610975"/>
            <a:ext cx="1485000" cy="270000"/>
          </a:xfrm>
          <a:prstGeom prst="rect">
            <a:avLst/>
          </a:prstGeom>
          <a:noFill/>
          <a:ln>
            <a:noFill/>
          </a:ln>
        </p:spPr>
      </p:pic>
      <p:grpSp>
        <p:nvGrpSpPr>
          <p:cNvPr id="1164" name="Google Shape;1164;p170"/>
          <p:cNvGrpSpPr/>
          <p:nvPr/>
        </p:nvGrpSpPr>
        <p:grpSpPr>
          <a:xfrm>
            <a:off x="7938992" y="4812592"/>
            <a:ext cx="1141409" cy="237868"/>
            <a:chOff x="238125" y="2101750"/>
            <a:chExt cx="7129350" cy="1486675"/>
          </a:xfrm>
        </p:grpSpPr>
        <p:grpSp>
          <p:nvGrpSpPr>
            <p:cNvPr id="1165" name="Google Shape;1165;p170"/>
            <p:cNvGrpSpPr/>
            <p:nvPr/>
          </p:nvGrpSpPr>
          <p:grpSpPr>
            <a:xfrm>
              <a:off x="238125" y="2237750"/>
              <a:ext cx="1352275" cy="1350675"/>
              <a:chOff x="238125" y="2237750"/>
              <a:chExt cx="1352275" cy="1350675"/>
            </a:xfrm>
          </p:grpSpPr>
          <p:sp>
            <p:nvSpPr>
              <p:cNvPr id="1166" name="Google Shape;1166;p170"/>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170"/>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8" name="Google Shape;1168;p170"/>
            <p:cNvGrpSpPr/>
            <p:nvPr/>
          </p:nvGrpSpPr>
          <p:grpSpPr>
            <a:xfrm>
              <a:off x="1834425" y="2101750"/>
              <a:ext cx="5533050" cy="1446675"/>
              <a:chOff x="1834425" y="2101750"/>
              <a:chExt cx="5533050" cy="1446675"/>
            </a:xfrm>
          </p:grpSpPr>
          <p:sp>
            <p:nvSpPr>
              <p:cNvPr id="1169" name="Google Shape;1169;p170"/>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170"/>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170"/>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170"/>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170"/>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170"/>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170"/>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170"/>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170"/>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34"/>
        <p:cNvGrpSpPr/>
        <p:nvPr/>
      </p:nvGrpSpPr>
      <p:grpSpPr>
        <a:xfrm>
          <a:off x="0" y="0"/>
          <a:ext cx="0" cy="0"/>
          <a:chOff x="0" y="0"/>
          <a:chExt cx="0" cy="0"/>
        </a:xfrm>
      </p:grpSpPr>
      <p:sp>
        <p:nvSpPr>
          <p:cNvPr id="135" name="Google Shape;135;p18"/>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36" name="Google Shape;136;p18"/>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37" name="Google Shape;137;p18"/>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38" name="Google Shape;138;p1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39" name="Google Shape;139;p1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40" name="Google Shape;140;p1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Custom Layout 2 2 1 1 1 3">
  <p:cSld name="CUSTOM_1_2_1_1_1_3">
    <p:bg>
      <p:bgPr>
        <a:solidFill>
          <a:schemeClr val="lt1"/>
        </a:solidFill>
        <a:effectLst/>
      </p:bgPr>
    </p:bg>
    <p:spTree>
      <p:nvGrpSpPr>
        <p:cNvPr id="1" name="Shape 1178"/>
        <p:cNvGrpSpPr/>
        <p:nvPr/>
      </p:nvGrpSpPr>
      <p:grpSpPr>
        <a:xfrm>
          <a:off x="0" y="0"/>
          <a:ext cx="0" cy="0"/>
          <a:chOff x="0" y="0"/>
          <a:chExt cx="0" cy="0"/>
        </a:xfrm>
      </p:grpSpPr>
      <p:pic>
        <p:nvPicPr>
          <p:cNvPr id="1179" name="Google Shape;1179;p171"/>
          <p:cNvPicPr preferRelativeResize="0"/>
          <p:nvPr/>
        </p:nvPicPr>
        <p:blipFill>
          <a:blip r:embed="rId2">
            <a:alphaModFix/>
          </a:blip>
          <a:stretch>
            <a:fillRect/>
          </a:stretch>
        </p:blipFill>
        <p:spPr>
          <a:xfrm>
            <a:off x="311700" y="4610975"/>
            <a:ext cx="1267580" cy="270000"/>
          </a:xfrm>
          <a:prstGeom prst="rect">
            <a:avLst/>
          </a:prstGeom>
          <a:noFill/>
          <a:ln>
            <a:noFill/>
          </a:ln>
        </p:spPr>
      </p:pic>
      <p:grpSp>
        <p:nvGrpSpPr>
          <p:cNvPr id="1180" name="Google Shape;1180;p171"/>
          <p:cNvGrpSpPr/>
          <p:nvPr/>
        </p:nvGrpSpPr>
        <p:grpSpPr>
          <a:xfrm>
            <a:off x="7939017" y="4817667"/>
            <a:ext cx="1141409" cy="237868"/>
            <a:chOff x="238125" y="2101750"/>
            <a:chExt cx="7129350" cy="1486675"/>
          </a:xfrm>
        </p:grpSpPr>
        <p:grpSp>
          <p:nvGrpSpPr>
            <p:cNvPr id="1181" name="Google Shape;1181;p171"/>
            <p:cNvGrpSpPr/>
            <p:nvPr/>
          </p:nvGrpSpPr>
          <p:grpSpPr>
            <a:xfrm>
              <a:off x="238125" y="2237750"/>
              <a:ext cx="1352275" cy="1350675"/>
              <a:chOff x="238125" y="2237750"/>
              <a:chExt cx="1352275" cy="1350675"/>
            </a:xfrm>
          </p:grpSpPr>
          <p:sp>
            <p:nvSpPr>
              <p:cNvPr id="1182" name="Google Shape;1182;p171"/>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FFFF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171"/>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4" name="Google Shape;1184;p171"/>
            <p:cNvGrpSpPr/>
            <p:nvPr/>
          </p:nvGrpSpPr>
          <p:grpSpPr>
            <a:xfrm>
              <a:off x="1834425" y="2101750"/>
              <a:ext cx="5533050" cy="1446675"/>
              <a:chOff x="1834425" y="2101750"/>
              <a:chExt cx="5533050" cy="1446675"/>
            </a:xfrm>
          </p:grpSpPr>
          <p:sp>
            <p:nvSpPr>
              <p:cNvPr id="1185" name="Google Shape;1185;p171"/>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186" name="Google Shape;1186;p171"/>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187" name="Google Shape;1187;p171"/>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188" name="Google Shape;1188;p171"/>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189" name="Google Shape;1189;p171"/>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190" name="Google Shape;1190;p171"/>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191" name="Google Shape;1191;p171"/>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192" name="Google Shape;1192;p171"/>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193" name="Google Shape;1193;p171"/>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gr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Custom Layout 2 2 1 1 1 1 2">
  <p:cSld name="CUSTOM_1_2_1_1_1_1_2">
    <p:bg>
      <p:bgPr>
        <a:solidFill>
          <a:schemeClr val="lt1"/>
        </a:solidFill>
        <a:effectLst/>
      </p:bgPr>
    </p:bg>
    <p:spTree>
      <p:nvGrpSpPr>
        <p:cNvPr id="1" name="Shape 1194"/>
        <p:cNvGrpSpPr/>
        <p:nvPr/>
      </p:nvGrpSpPr>
      <p:grpSpPr>
        <a:xfrm>
          <a:off x="0" y="0"/>
          <a:ext cx="0" cy="0"/>
          <a:chOff x="0" y="0"/>
          <a:chExt cx="0" cy="0"/>
        </a:xfrm>
      </p:grpSpPr>
      <p:pic>
        <p:nvPicPr>
          <p:cNvPr id="1195" name="Google Shape;1195;p172"/>
          <p:cNvPicPr preferRelativeResize="0"/>
          <p:nvPr/>
        </p:nvPicPr>
        <p:blipFill>
          <a:blip r:embed="rId2">
            <a:alphaModFix/>
          </a:blip>
          <a:stretch>
            <a:fillRect/>
          </a:stretch>
        </p:blipFill>
        <p:spPr>
          <a:xfrm>
            <a:off x="311700" y="4610984"/>
            <a:ext cx="1082840" cy="269999"/>
          </a:xfrm>
          <a:prstGeom prst="rect">
            <a:avLst/>
          </a:prstGeom>
          <a:noFill/>
          <a:ln>
            <a:noFill/>
          </a:ln>
        </p:spPr>
      </p:pic>
      <p:grpSp>
        <p:nvGrpSpPr>
          <p:cNvPr id="1196" name="Google Shape;1196;p172"/>
          <p:cNvGrpSpPr/>
          <p:nvPr/>
        </p:nvGrpSpPr>
        <p:grpSpPr>
          <a:xfrm>
            <a:off x="7939017" y="4817667"/>
            <a:ext cx="1141409" cy="237868"/>
            <a:chOff x="238125" y="2101750"/>
            <a:chExt cx="7129350" cy="1486675"/>
          </a:xfrm>
        </p:grpSpPr>
        <p:grpSp>
          <p:nvGrpSpPr>
            <p:cNvPr id="1197" name="Google Shape;1197;p172"/>
            <p:cNvGrpSpPr/>
            <p:nvPr/>
          </p:nvGrpSpPr>
          <p:grpSpPr>
            <a:xfrm>
              <a:off x="238125" y="2237750"/>
              <a:ext cx="1352275" cy="1350675"/>
              <a:chOff x="238125" y="2237750"/>
              <a:chExt cx="1352275" cy="1350675"/>
            </a:xfrm>
          </p:grpSpPr>
          <p:sp>
            <p:nvSpPr>
              <p:cNvPr id="1198" name="Google Shape;1198;p172"/>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FFFF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172"/>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0" name="Google Shape;1200;p172"/>
            <p:cNvGrpSpPr/>
            <p:nvPr/>
          </p:nvGrpSpPr>
          <p:grpSpPr>
            <a:xfrm>
              <a:off x="1834425" y="2101750"/>
              <a:ext cx="5533050" cy="1446675"/>
              <a:chOff x="1834425" y="2101750"/>
              <a:chExt cx="5533050" cy="1446675"/>
            </a:xfrm>
          </p:grpSpPr>
          <p:sp>
            <p:nvSpPr>
              <p:cNvPr id="1201" name="Google Shape;1201;p172"/>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202" name="Google Shape;1202;p172"/>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203" name="Google Shape;1203;p172"/>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204" name="Google Shape;1204;p172"/>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205" name="Google Shape;1205;p172"/>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206" name="Google Shape;1206;p172"/>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207" name="Google Shape;1207;p172"/>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208" name="Google Shape;1208;p172"/>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209" name="Google Shape;1209;p172"/>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gr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Custom Layout 2 2 1 1 3 1">
  <p:cSld name="CUSTOM_1_2_1_1_3_1">
    <p:bg>
      <p:bgPr>
        <a:solidFill>
          <a:schemeClr val="lt1"/>
        </a:solidFill>
        <a:effectLst/>
      </p:bgPr>
    </p:bg>
    <p:spTree>
      <p:nvGrpSpPr>
        <p:cNvPr id="1" name="Shape 1210"/>
        <p:cNvGrpSpPr/>
        <p:nvPr/>
      </p:nvGrpSpPr>
      <p:grpSpPr>
        <a:xfrm>
          <a:off x="0" y="0"/>
          <a:ext cx="0" cy="0"/>
          <a:chOff x="0" y="0"/>
          <a:chExt cx="0" cy="0"/>
        </a:xfrm>
      </p:grpSpPr>
      <p:sp>
        <p:nvSpPr>
          <p:cNvPr id="1211" name="Google Shape;1211;p173"/>
          <p:cNvSpPr/>
          <p:nvPr/>
        </p:nvSpPr>
        <p:spPr>
          <a:xfrm>
            <a:off x="-34500" y="4329585"/>
            <a:ext cx="9213000" cy="904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12" name="Google Shape;1212;p173"/>
          <p:cNvPicPr preferRelativeResize="0"/>
          <p:nvPr/>
        </p:nvPicPr>
        <p:blipFill>
          <a:blip r:embed="rId2">
            <a:alphaModFix/>
          </a:blip>
          <a:stretch>
            <a:fillRect/>
          </a:stretch>
        </p:blipFill>
        <p:spPr>
          <a:xfrm>
            <a:off x="311700" y="4610975"/>
            <a:ext cx="1882635" cy="341700"/>
          </a:xfrm>
          <a:prstGeom prst="rect">
            <a:avLst/>
          </a:prstGeom>
          <a:noFill/>
          <a:ln>
            <a:noFill/>
          </a:ln>
        </p:spPr>
      </p:pic>
      <p:grpSp>
        <p:nvGrpSpPr>
          <p:cNvPr id="1213" name="Google Shape;1213;p173"/>
          <p:cNvGrpSpPr/>
          <p:nvPr/>
        </p:nvGrpSpPr>
        <p:grpSpPr>
          <a:xfrm>
            <a:off x="7938992" y="4812592"/>
            <a:ext cx="1141409" cy="237868"/>
            <a:chOff x="238125" y="2101750"/>
            <a:chExt cx="7129350" cy="1486675"/>
          </a:xfrm>
        </p:grpSpPr>
        <p:grpSp>
          <p:nvGrpSpPr>
            <p:cNvPr id="1214" name="Google Shape;1214;p173"/>
            <p:cNvGrpSpPr/>
            <p:nvPr/>
          </p:nvGrpSpPr>
          <p:grpSpPr>
            <a:xfrm>
              <a:off x="238125" y="2237750"/>
              <a:ext cx="1352275" cy="1350675"/>
              <a:chOff x="238125" y="2237750"/>
              <a:chExt cx="1352275" cy="1350675"/>
            </a:xfrm>
          </p:grpSpPr>
          <p:sp>
            <p:nvSpPr>
              <p:cNvPr id="1215" name="Google Shape;1215;p173"/>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173"/>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7" name="Google Shape;1217;p173"/>
            <p:cNvGrpSpPr/>
            <p:nvPr/>
          </p:nvGrpSpPr>
          <p:grpSpPr>
            <a:xfrm>
              <a:off x="1834425" y="2101750"/>
              <a:ext cx="5533050" cy="1446675"/>
              <a:chOff x="1834425" y="2101750"/>
              <a:chExt cx="5533050" cy="1446675"/>
            </a:xfrm>
          </p:grpSpPr>
          <p:sp>
            <p:nvSpPr>
              <p:cNvPr id="1218" name="Google Shape;1218;p173"/>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173"/>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173"/>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173"/>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173"/>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173"/>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173"/>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173"/>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173"/>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Custom Layout 2 2 1 1 1 3 1">
  <p:cSld name="CUSTOM_1_2_1_1_1_3_1">
    <p:bg>
      <p:bgPr>
        <a:solidFill>
          <a:schemeClr val="lt1"/>
        </a:solidFill>
        <a:effectLst/>
      </p:bgPr>
    </p:bg>
    <p:spTree>
      <p:nvGrpSpPr>
        <p:cNvPr id="1" name="Shape 1227"/>
        <p:cNvGrpSpPr/>
        <p:nvPr/>
      </p:nvGrpSpPr>
      <p:grpSpPr>
        <a:xfrm>
          <a:off x="0" y="0"/>
          <a:ext cx="0" cy="0"/>
          <a:chOff x="0" y="0"/>
          <a:chExt cx="0" cy="0"/>
        </a:xfrm>
      </p:grpSpPr>
      <p:sp>
        <p:nvSpPr>
          <p:cNvPr id="1228" name="Google Shape;1228;p174"/>
          <p:cNvSpPr/>
          <p:nvPr/>
        </p:nvSpPr>
        <p:spPr>
          <a:xfrm>
            <a:off x="-34500" y="4329585"/>
            <a:ext cx="9213000" cy="904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29" name="Google Shape;1229;p174"/>
          <p:cNvPicPr preferRelativeResize="0"/>
          <p:nvPr/>
        </p:nvPicPr>
        <p:blipFill>
          <a:blip r:embed="rId2">
            <a:alphaModFix/>
          </a:blip>
          <a:stretch>
            <a:fillRect/>
          </a:stretch>
        </p:blipFill>
        <p:spPr>
          <a:xfrm>
            <a:off x="311700" y="4610975"/>
            <a:ext cx="1608010" cy="341700"/>
          </a:xfrm>
          <a:prstGeom prst="rect">
            <a:avLst/>
          </a:prstGeom>
          <a:noFill/>
          <a:ln>
            <a:noFill/>
          </a:ln>
        </p:spPr>
      </p:pic>
      <p:grpSp>
        <p:nvGrpSpPr>
          <p:cNvPr id="1230" name="Google Shape;1230;p174"/>
          <p:cNvGrpSpPr/>
          <p:nvPr/>
        </p:nvGrpSpPr>
        <p:grpSpPr>
          <a:xfrm>
            <a:off x="7938992" y="4812592"/>
            <a:ext cx="1141409" cy="237868"/>
            <a:chOff x="238125" y="2101750"/>
            <a:chExt cx="7129350" cy="1486675"/>
          </a:xfrm>
        </p:grpSpPr>
        <p:grpSp>
          <p:nvGrpSpPr>
            <p:cNvPr id="1231" name="Google Shape;1231;p174"/>
            <p:cNvGrpSpPr/>
            <p:nvPr/>
          </p:nvGrpSpPr>
          <p:grpSpPr>
            <a:xfrm>
              <a:off x="238125" y="2237750"/>
              <a:ext cx="1352275" cy="1350675"/>
              <a:chOff x="238125" y="2237750"/>
              <a:chExt cx="1352275" cy="1350675"/>
            </a:xfrm>
          </p:grpSpPr>
          <p:sp>
            <p:nvSpPr>
              <p:cNvPr id="1232" name="Google Shape;1232;p174"/>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174"/>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4" name="Google Shape;1234;p174"/>
            <p:cNvGrpSpPr/>
            <p:nvPr/>
          </p:nvGrpSpPr>
          <p:grpSpPr>
            <a:xfrm>
              <a:off x="1834425" y="2101750"/>
              <a:ext cx="5533050" cy="1446675"/>
              <a:chOff x="1834425" y="2101750"/>
              <a:chExt cx="5533050" cy="1446675"/>
            </a:xfrm>
          </p:grpSpPr>
          <p:sp>
            <p:nvSpPr>
              <p:cNvPr id="1235" name="Google Shape;1235;p174"/>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174"/>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174"/>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174"/>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174"/>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174"/>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174"/>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174"/>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174"/>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Custom Layout 2 2 1 1 1 1 2 1">
  <p:cSld name="CUSTOM_1_2_1_1_1_1_2_1">
    <p:bg>
      <p:bgPr>
        <a:solidFill>
          <a:schemeClr val="lt1"/>
        </a:solidFill>
        <a:effectLst/>
      </p:bgPr>
    </p:bg>
    <p:spTree>
      <p:nvGrpSpPr>
        <p:cNvPr id="1" name="Shape 1244"/>
        <p:cNvGrpSpPr/>
        <p:nvPr/>
      </p:nvGrpSpPr>
      <p:grpSpPr>
        <a:xfrm>
          <a:off x="0" y="0"/>
          <a:ext cx="0" cy="0"/>
          <a:chOff x="0" y="0"/>
          <a:chExt cx="0" cy="0"/>
        </a:xfrm>
      </p:grpSpPr>
      <p:sp>
        <p:nvSpPr>
          <p:cNvPr id="1245" name="Google Shape;1245;p175"/>
          <p:cNvSpPr/>
          <p:nvPr/>
        </p:nvSpPr>
        <p:spPr>
          <a:xfrm>
            <a:off x="-34500" y="4329585"/>
            <a:ext cx="9213000" cy="904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46" name="Google Shape;1246;p175"/>
          <p:cNvPicPr preferRelativeResize="0"/>
          <p:nvPr/>
        </p:nvPicPr>
        <p:blipFill>
          <a:blip r:embed="rId2">
            <a:alphaModFix/>
          </a:blip>
          <a:stretch>
            <a:fillRect/>
          </a:stretch>
        </p:blipFill>
        <p:spPr>
          <a:xfrm>
            <a:off x="311700" y="4610974"/>
            <a:ext cx="1372325" cy="341700"/>
          </a:xfrm>
          <a:prstGeom prst="rect">
            <a:avLst/>
          </a:prstGeom>
          <a:noFill/>
          <a:ln>
            <a:noFill/>
          </a:ln>
        </p:spPr>
      </p:pic>
      <p:grpSp>
        <p:nvGrpSpPr>
          <p:cNvPr id="1247" name="Google Shape;1247;p175"/>
          <p:cNvGrpSpPr/>
          <p:nvPr/>
        </p:nvGrpSpPr>
        <p:grpSpPr>
          <a:xfrm>
            <a:off x="7939017" y="4817667"/>
            <a:ext cx="1141409" cy="237868"/>
            <a:chOff x="238125" y="2101750"/>
            <a:chExt cx="7129350" cy="1486675"/>
          </a:xfrm>
        </p:grpSpPr>
        <p:grpSp>
          <p:nvGrpSpPr>
            <p:cNvPr id="1248" name="Google Shape;1248;p175"/>
            <p:cNvGrpSpPr/>
            <p:nvPr/>
          </p:nvGrpSpPr>
          <p:grpSpPr>
            <a:xfrm>
              <a:off x="238125" y="2237750"/>
              <a:ext cx="1352275" cy="1350675"/>
              <a:chOff x="238125" y="2237750"/>
              <a:chExt cx="1352275" cy="1350675"/>
            </a:xfrm>
          </p:grpSpPr>
          <p:sp>
            <p:nvSpPr>
              <p:cNvPr id="1249" name="Google Shape;1249;p175"/>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FFFF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175"/>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1" name="Google Shape;1251;p175"/>
            <p:cNvGrpSpPr/>
            <p:nvPr/>
          </p:nvGrpSpPr>
          <p:grpSpPr>
            <a:xfrm>
              <a:off x="1834425" y="2101750"/>
              <a:ext cx="5533050" cy="1446675"/>
              <a:chOff x="1834425" y="2101750"/>
              <a:chExt cx="5533050" cy="1446675"/>
            </a:xfrm>
          </p:grpSpPr>
          <p:sp>
            <p:nvSpPr>
              <p:cNvPr id="1252" name="Google Shape;1252;p175"/>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253" name="Google Shape;1253;p175"/>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254" name="Google Shape;1254;p175"/>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255" name="Google Shape;1255;p175"/>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256" name="Google Shape;1256;p175"/>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257" name="Google Shape;1257;p175"/>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258" name="Google Shape;1258;p175"/>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259" name="Google Shape;1259;p175"/>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260" name="Google Shape;1260;p175"/>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gr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Custom Layout 2 2 1 1">
  <p:cSld name="CUSTOM_1_2_1_1">
    <p:bg>
      <p:bgPr>
        <a:solidFill>
          <a:schemeClr val="lt1"/>
        </a:solidFill>
        <a:effectLst/>
      </p:bgPr>
    </p:bg>
    <p:spTree>
      <p:nvGrpSpPr>
        <p:cNvPr id="1" name="Shape 1261"/>
        <p:cNvGrpSpPr/>
        <p:nvPr/>
      </p:nvGrpSpPr>
      <p:grpSpPr>
        <a:xfrm>
          <a:off x="0" y="0"/>
          <a:ext cx="0" cy="0"/>
          <a:chOff x="0" y="0"/>
          <a:chExt cx="0" cy="0"/>
        </a:xfrm>
      </p:grpSpPr>
      <p:sp>
        <p:nvSpPr>
          <p:cNvPr id="1262" name="Google Shape;1262;p176"/>
          <p:cNvSpPr/>
          <p:nvPr/>
        </p:nvSpPr>
        <p:spPr>
          <a:xfrm>
            <a:off x="-34500" y="4329585"/>
            <a:ext cx="9213000" cy="904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63" name="Google Shape;1263;p176"/>
          <p:cNvPicPr preferRelativeResize="0"/>
          <p:nvPr/>
        </p:nvPicPr>
        <p:blipFill>
          <a:blip r:embed="rId2">
            <a:alphaModFix/>
          </a:blip>
          <a:stretch>
            <a:fillRect/>
          </a:stretch>
        </p:blipFill>
        <p:spPr>
          <a:xfrm>
            <a:off x="311700" y="4610975"/>
            <a:ext cx="1882635" cy="341700"/>
          </a:xfrm>
          <a:prstGeom prst="rect">
            <a:avLst/>
          </a:prstGeom>
          <a:noFill/>
          <a:ln>
            <a:noFill/>
          </a:ln>
        </p:spPr>
      </p:pic>
      <p:sp>
        <p:nvSpPr>
          <p:cNvPr id="1264" name="Google Shape;1264;p176"/>
          <p:cNvSpPr/>
          <p:nvPr/>
        </p:nvSpPr>
        <p:spPr>
          <a:xfrm>
            <a:off x="-34500" y="-45225"/>
            <a:ext cx="9213000" cy="4374900"/>
          </a:xfrm>
          <a:prstGeom prst="rect">
            <a:avLst/>
          </a:prstGeom>
          <a:gradFill>
            <a:gsLst>
              <a:gs pos="0">
                <a:srgbClr val="9F5DFF"/>
              </a:gs>
              <a:gs pos="100000">
                <a:srgbClr val="662DB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65" name="Google Shape;1265;p176"/>
          <p:cNvGrpSpPr/>
          <p:nvPr/>
        </p:nvGrpSpPr>
        <p:grpSpPr>
          <a:xfrm>
            <a:off x="7938992" y="4812592"/>
            <a:ext cx="1141409" cy="237868"/>
            <a:chOff x="238125" y="2101750"/>
            <a:chExt cx="7129350" cy="1486675"/>
          </a:xfrm>
        </p:grpSpPr>
        <p:grpSp>
          <p:nvGrpSpPr>
            <p:cNvPr id="1266" name="Google Shape;1266;p176"/>
            <p:cNvGrpSpPr/>
            <p:nvPr/>
          </p:nvGrpSpPr>
          <p:grpSpPr>
            <a:xfrm>
              <a:off x="238125" y="2237750"/>
              <a:ext cx="1352275" cy="1350675"/>
              <a:chOff x="238125" y="2237750"/>
              <a:chExt cx="1352275" cy="1350675"/>
            </a:xfrm>
          </p:grpSpPr>
          <p:sp>
            <p:nvSpPr>
              <p:cNvPr id="1267" name="Google Shape;1267;p176"/>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176"/>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9" name="Google Shape;1269;p176"/>
            <p:cNvGrpSpPr/>
            <p:nvPr/>
          </p:nvGrpSpPr>
          <p:grpSpPr>
            <a:xfrm>
              <a:off x="1834425" y="2101750"/>
              <a:ext cx="5533050" cy="1446675"/>
              <a:chOff x="1834425" y="2101750"/>
              <a:chExt cx="5533050" cy="1446675"/>
            </a:xfrm>
          </p:grpSpPr>
          <p:sp>
            <p:nvSpPr>
              <p:cNvPr id="1270" name="Google Shape;1270;p176"/>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176"/>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176"/>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176"/>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176"/>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176"/>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176"/>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176"/>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176"/>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Custom Layout 2 2 1 1 2">
  <p:cSld name="CUSTOM_1_2_1_1_2">
    <p:bg>
      <p:bgPr>
        <a:solidFill>
          <a:schemeClr val="lt1"/>
        </a:solidFill>
        <a:effectLst/>
      </p:bgPr>
    </p:bg>
    <p:spTree>
      <p:nvGrpSpPr>
        <p:cNvPr id="1" name="Shape 1279"/>
        <p:cNvGrpSpPr/>
        <p:nvPr/>
      </p:nvGrpSpPr>
      <p:grpSpPr>
        <a:xfrm>
          <a:off x="0" y="0"/>
          <a:ext cx="0" cy="0"/>
          <a:chOff x="0" y="0"/>
          <a:chExt cx="0" cy="0"/>
        </a:xfrm>
      </p:grpSpPr>
      <p:sp>
        <p:nvSpPr>
          <p:cNvPr id="1280" name="Google Shape;1280;p177"/>
          <p:cNvSpPr/>
          <p:nvPr/>
        </p:nvSpPr>
        <p:spPr>
          <a:xfrm>
            <a:off x="-34500" y="-45225"/>
            <a:ext cx="9213000" cy="4374900"/>
          </a:xfrm>
          <a:prstGeom prst="rect">
            <a:avLst/>
          </a:prstGeom>
          <a:gradFill>
            <a:gsLst>
              <a:gs pos="0">
                <a:srgbClr val="9F5DFF"/>
              </a:gs>
              <a:gs pos="100000">
                <a:srgbClr val="662DB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177"/>
          <p:cNvSpPr/>
          <p:nvPr/>
        </p:nvSpPr>
        <p:spPr>
          <a:xfrm>
            <a:off x="-34500" y="3606092"/>
            <a:ext cx="9213000" cy="1628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82" name="Google Shape;1282;p177"/>
          <p:cNvPicPr preferRelativeResize="0"/>
          <p:nvPr/>
        </p:nvPicPr>
        <p:blipFill>
          <a:blip r:embed="rId2">
            <a:alphaModFix/>
          </a:blip>
          <a:stretch>
            <a:fillRect/>
          </a:stretch>
        </p:blipFill>
        <p:spPr>
          <a:xfrm>
            <a:off x="311700" y="4610975"/>
            <a:ext cx="1882635" cy="341700"/>
          </a:xfrm>
          <a:prstGeom prst="rect">
            <a:avLst/>
          </a:prstGeom>
          <a:noFill/>
          <a:ln>
            <a:noFill/>
          </a:ln>
        </p:spPr>
      </p:pic>
      <p:grpSp>
        <p:nvGrpSpPr>
          <p:cNvPr id="1283" name="Google Shape;1283;p177"/>
          <p:cNvGrpSpPr/>
          <p:nvPr/>
        </p:nvGrpSpPr>
        <p:grpSpPr>
          <a:xfrm>
            <a:off x="7938992" y="4812592"/>
            <a:ext cx="1141409" cy="237868"/>
            <a:chOff x="238125" y="2101750"/>
            <a:chExt cx="7129350" cy="1486675"/>
          </a:xfrm>
        </p:grpSpPr>
        <p:grpSp>
          <p:nvGrpSpPr>
            <p:cNvPr id="1284" name="Google Shape;1284;p177"/>
            <p:cNvGrpSpPr/>
            <p:nvPr/>
          </p:nvGrpSpPr>
          <p:grpSpPr>
            <a:xfrm>
              <a:off x="238125" y="2237750"/>
              <a:ext cx="1352275" cy="1350675"/>
              <a:chOff x="238125" y="2237750"/>
              <a:chExt cx="1352275" cy="1350675"/>
            </a:xfrm>
          </p:grpSpPr>
          <p:sp>
            <p:nvSpPr>
              <p:cNvPr id="1285" name="Google Shape;1285;p177"/>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177"/>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7" name="Google Shape;1287;p177"/>
            <p:cNvGrpSpPr/>
            <p:nvPr/>
          </p:nvGrpSpPr>
          <p:grpSpPr>
            <a:xfrm>
              <a:off x="1834425" y="2101750"/>
              <a:ext cx="5533050" cy="1446675"/>
              <a:chOff x="1834425" y="2101750"/>
              <a:chExt cx="5533050" cy="1446675"/>
            </a:xfrm>
          </p:grpSpPr>
          <p:sp>
            <p:nvSpPr>
              <p:cNvPr id="1288" name="Google Shape;1288;p177"/>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177"/>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177"/>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177"/>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177"/>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177"/>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177"/>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177"/>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177"/>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Custom Layout 2 2 1 1 1">
  <p:cSld name="CUSTOM_1_2_1_1_1">
    <p:bg>
      <p:bgPr>
        <a:solidFill>
          <a:schemeClr val="lt1"/>
        </a:solidFill>
        <a:effectLst/>
      </p:bgPr>
    </p:bg>
    <p:spTree>
      <p:nvGrpSpPr>
        <p:cNvPr id="1" name="Shape 1297"/>
        <p:cNvGrpSpPr/>
        <p:nvPr/>
      </p:nvGrpSpPr>
      <p:grpSpPr>
        <a:xfrm>
          <a:off x="0" y="0"/>
          <a:ext cx="0" cy="0"/>
          <a:chOff x="0" y="0"/>
          <a:chExt cx="0" cy="0"/>
        </a:xfrm>
      </p:grpSpPr>
      <p:sp>
        <p:nvSpPr>
          <p:cNvPr id="1298" name="Google Shape;1298;p178"/>
          <p:cNvSpPr/>
          <p:nvPr/>
        </p:nvSpPr>
        <p:spPr>
          <a:xfrm>
            <a:off x="-34500" y="4329585"/>
            <a:ext cx="9213000" cy="904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99" name="Google Shape;1299;p178"/>
          <p:cNvPicPr preferRelativeResize="0"/>
          <p:nvPr/>
        </p:nvPicPr>
        <p:blipFill>
          <a:blip r:embed="rId2">
            <a:alphaModFix/>
          </a:blip>
          <a:stretch>
            <a:fillRect/>
          </a:stretch>
        </p:blipFill>
        <p:spPr>
          <a:xfrm>
            <a:off x="311700" y="4610975"/>
            <a:ext cx="1608010" cy="341700"/>
          </a:xfrm>
          <a:prstGeom prst="rect">
            <a:avLst/>
          </a:prstGeom>
          <a:noFill/>
          <a:ln>
            <a:noFill/>
          </a:ln>
        </p:spPr>
      </p:pic>
      <p:sp>
        <p:nvSpPr>
          <p:cNvPr id="1300" name="Google Shape;1300;p178"/>
          <p:cNvSpPr/>
          <p:nvPr/>
        </p:nvSpPr>
        <p:spPr>
          <a:xfrm>
            <a:off x="-34500" y="-45225"/>
            <a:ext cx="9213000" cy="4374900"/>
          </a:xfrm>
          <a:prstGeom prst="rect">
            <a:avLst/>
          </a:prstGeom>
          <a:gradFill>
            <a:gsLst>
              <a:gs pos="0">
                <a:srgbClr val="1C4587"/>
              </a:gs>
              <a:gs pos="100000">
                <a:srgbClr val="001E3F"/>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01" name="Google Shape;1301;p178"/>
          <p:cNvGrpSpPr/>
          <p:nvPr/>
        </p:nvGrpSpPr>
        <p:grpSpPr>
          <a:xfrm>
            <a:off x="7938992" y="4812592"/>
            <a:ext cx="1141409" cy="237868"/>
            <a:chOff x="238125" y="2101750"/>
            <a:chExt cx="7129350" cy="1486675"/>
          </a:xfrm>
        </p:grpSpPr>
        <p:grpSp>
          <p:nvGrpSpPr>
            <p:cNvPr id="1302" name="Google Shape;1302;p178"/>
            <p:cNvGrpSpPr/>
            <p:nvPr/>
          </p:nvGrpSpPr>
          <p:grpSpPr>
            <a:xfrm>
              <a:off x="238125" y="2237750"/>
              <a:ext cx="1352275" cy="1350675"/>
              <a:chOff x="238125" y="2237750"/>
              <a:chExt cx="1352275" cy="1350675"/>
            </a:xfrm>
          </p:grpSpPr>
          <p:sp>
            <p:nvSpPr>
              <p:cNvPr id="1303" name="Google Shape;1303;p178"/>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178"/>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5" name="Google Shape;1305;p178"/>
            <p:cNvGrpSpPr/>
            <p:nvPr/>
          </p:nvGrpSpPr>
          <p:grpSpPr>
            <a:xfrm>
              <a:off x="1834425" y="2101750"/>
              <a:ext cx="5533050" cy="1446675"/>
              <a:chOff x="1834425" y="2101750"/>
              <a:chExt cx="5533050" cy="1446675"/>
            </a:xfrm>
          </p:grpSpPr>
          <p:sp>
            <p:nvSpPr>
              <p:cNvPr id="1306" name="Google Shape;1306;p178"/>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178"/>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178"/>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178"/>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178"/>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178"/>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178"/>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178"/>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178"/>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Custom Layout 2 2 1 1 1 2">
  <p:cSld name="CUSTOM_1_2_1_1_1_2">
    <p:bg>
      <p:bgPr>
        <a:solidFill>
          <a:schemeClr val="lt1"/>
        </a:solidFill>
        <a:effectLst/>
      </p:bgPr>
    </p:bg>
    <p:spTree>
      <p:nvGrpSpPr>
        <p:cNvPr id="1" name="Shape 1315"/>
        <p:cNvGrpSpPr/>
        <p:nvPr/>
      </p:nvGrpSpPr>
      <p:grpSpPr>
        <a:xfrm>
          <a:off x="0" y="0"/>
          <a:ext cx="0" cy="0"/>
          <a:chOff x="0" y="0"/>
          <a:chExt cx="0" cy="0"/>
        </a:xfrm>
      </p:grpSpPr>
      <p:sp>
        <p:nvSpPr>
          <p:cNvPr id="1316" name="Google Shape;1316;p179"/>
          <p:cNvSpPr/>
          <p:nvPr/>
        </p:nvSpPr>
        <p:spPr>
          <a:xfrm>
            <a:off x="-34500" y="-45225"/>
            <a:ext cx="9213000" cy="4374900"/>
          </a:xfrm>
          <a:prstGeom prst="rect">
            <a:avLst/>
          </a:prstGeom>
          <a:gradFill>
            <a:gsLst>
              <a:gs pos="0">
                <a:srgbClr val="1C4587"/>
              </a:gs>
              <a:gs pos="100000">
                <a:srgbClr val="001E3F"/>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179"/>
          <p:cNvSpPr/>
          <p:nvPr/>
        </p:nvSpPr>
        <p:spPr>
          <a:xfrm>
            <a:off x="-34500" y="3606092"/>
            <a:ext cx="9213000" cy="1628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18" name="Google Shape;1318;p179"/>
          <p:cNvPicPr preferRelativeResize="0"/>
          <p:nvPr/>
        </p:nvPicPr>
        <p:blipFill>
          <a:blip r:embed="rId2">
            <a:alphaModFix/>
          </a:blip>
          <a:stretch>
            <a:fillRect/>
          </a:stretch>
        </p:blipFill>
        <p:spPr>
          <a:xfrm>
            <a:off x="311700" y="4610975"/>
            <a:ext cx="1608010" cy="341700"/>
          </a:xfrm>
          <a:prstGeom prst="rect">
            <a:avLst/>
          </a:prstGeom>
          <a:noFill/>
          <a:ln>
            <a:noFill/>
          </a:ln>
        </p:spPr>
      </p:pic>
      <p:grpSp>
        <p:nvGrpSpPr>
          <p:cNvPr id="1319" name="Google Shape;1319;p179"/>
          <p:cNvGrpSpPr/>
          <p:nvPr/>
        </p:nvGrpSpPr>
        <p:grpSpPr>
          <a:xfrm>
            <a:off x="7938992" y="4812592"/>
            <a:ext cx="1141409" cy="237868"/>
            <a:chOff x="238125" y="2101750"/>
            <a:chExt cx="7129350" cy="1486675"/>
          </a:xfrm>
        </p:grpSpPr>
        <p:grpSp>
          <p:nvGrpSpPr>
            <p:cNvPr id="1320" name="Google Shape;1320;p179"/>
            <p:cNvGrpSpPr/>
            <p:nvPr/>
          </p:nvGrpSpPr>
          <p:grpSpPr>
            <a:xfrm>
              <a:off x="238125" y="2237750"/>
              <a:ext cx="1352275" cy="1350675"/>
              <a:chOff x="238125" y="2237750"/>
              <a:chExt cx="1352275" cy="1350675"/>
            </a:xfrm>
          </p:grpSpPr>
          <p:sp>
            <p:nvSpPr>
              <p:cNvPr id="1321" name="Google Shape;1321;p179"/>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179"/>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3" name="Google Shape;1323;p179"/>
            <p:cNvGrpSpPr/>
            <p:nvPr/>
          </p:nvGrpSpPr>
          <p:grpSpPr>
            <a:xfrm>
              <a:off x="1834425" y="2101750"/>
              <a:ext cx="5533050" cy="1446675"/>
              <a:chOff x="1834425" y="2101750"/>
              <a:chExt cx="5533050" cy="1446675"/>
            </a:xfrm>
          </p:grpSpPr>
          <p:sp>
            <p:nvSpPr>
              <p:cNvPr id="1324" name="Google Shape;1324;p179"/>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179"/>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179"/>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179"/>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179"/>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179"/>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179"/>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179"/>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179"/>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Custom Layout 2 2 1 1 1 1">
  <p:cSld name="CUSTOM_1_2_1_1_1_1">
    <p:bg>
      <p:bgPr>
        <a:solidFill>
          <a:schemeClr val="lt1"/>
        </a:solidFill>
        <a:effectLst/>
      </p:bgPr>
    </p:bg>
    <p:spTree>
      <p:nvGrpSpPr>
        <p:cNvPr id="1" name="Shape 1333"/>
        <p:cNvGrpSpPr/>
        <p:nvPr/>
      </p:nvGrpSpPr>
      <p:grpSpPr>
        <a:xfrm>
          <a:off x="0" y="0"/>
          <a:ext cx="0" cy="0"/>
          <a:chOff x="0" y="0"/>
          <a:chExt cx="0" cy="0"/>
        </a:xfrm>
      </p:grpSpPr>
      <p:sp>
        <p:nvSpPr>
          <p:cNvPr id="1334" name="Google Shape;1334;p180"/>
          <p:cNvSpPr/>
          <p:nvPr/>
        </p:nvSpPr>
        <p:spPr>
          <a:xfrm>
            <a:off x="-34500" y="4329585"/>
            <a:ext cx="9213000" cy="904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35" name="Google Shape;1335;p180"/>
          <p:cNvPicPr preferRelativeResize="0"/>
          <p:nvPr/>
        </p:nvPicPr>
        <p:blipFill>
          <a:blip r:embed="rId2">
            <a:alphaModFix/>
          </a:blip>
          <a:stretch>
            <a:fillRect/>
          </a:stretch>
        </p:blipFill>
        <p:spPr>
          <a:xfrm>
            <a:off x="311700" y="4610974"/>
            <a:ext cx="1372325" cy="341700"/>
          </a:xfrm>
          <a:prstGeom prst="rect">
            <a:avLst/>
          </a:prstGeom>
          <a:noFill/>
          <a:ln>
            <a:noFill/>
          </a:ln>
        </p:spPr>
      </p:pic>
      <p:sp>
        <p:nvSpPr>
          <p:cNvPr id="1336" name="Google Shape;1336;p180"/>
          <p:cNvSpPr/>
          <p:nvPr/>
        </p:nvSpPr>
        <p:spPr>
          <a:xfrm>
            <a:off x="-34500" y="-45225"/>
            <a:ext cx="9213000" cy="4374900"/>
          </a:xfrm>
          <a:prstGeom prst="rect">
            <a:avLst/>
          </a:prstGeom>
          <a:gradFill>
            <a:gsLst>
              <a:gs pos="0">
                <a:srgbClr val="007BBD"/>
              </a:gs>
              <a:gs pos="100000">
                <a:srgbClr val="1C458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37" name="Google Shape;1337;p180"/>
          <p:cNvGrpSpPr/>
          <p:nvPr/>
        </p:nvGrpSpPr>
        <p:grpSpPr>
          <a:xfrm>
            <a:off x="7938992" y="4812592"/>
            <a:ext cx="1141409" cy="237868"/>
            <a:chOff x="238125" y="2101750"/>
            <a:chExt cx="7129350" cy="1486675"/>
          </a:xfrm>
        </p:grpSpPr>
        <p:grpSp>
          <p:nvGrpSpPr>
            <p:cNvPr id="1338" name="Google Shape;1338;p180"/>
            <p:cNvGrpSpPr/>
            <p:nvPr/>
          </p:nvGrpSpPr>
          <p:grpSpPr>
            <a:xfrm>
              <a:off x="238125" y="2237750"/>
              <a:ext cx="1352275" cy="1350675"/>
              <a:chOff x="238125" y="2237750"/>
              <a:chExt cx="1352275" cy="1350675"/>
            </a:xfrm>
          </p:grpSpPr>
          <p:sp>
            <p:nvSpPr>
              <p:cNvPr id="1339" name="Google Shape;1339;p180"/>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180"/>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1" name="Google Shape;1341;p180"/>
            <p:cNvGrpSpPr/>
            <p:nvPr/>
          </p:nvGrpSpPr>
          <p:grpSpPr>
            <a:xfrm>
              <a:off x="1834425" y="2101750"/>
              <a:ext cx="5533050" cy="1446675"/>
              <a:chOff x="1834425" y="2101750"/>
              <a:chExt cx="5533050" cy="1446675"/>
            </a:xfrm>
          </p:grpSpPr>
          <p:sp>
            <p:nvSpPr>
              <p:cNvPr id="1342" name="Google Shape;1342;p180"/>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180"/>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180"/>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180"/>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180"/>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180"/>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180"/>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180"/>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180"/>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41"/>
        <p:cNvGrpSpPr/>
        <p:nvPr/>
      </p:nvGrpSpPr>
      <p:grpSpPr>
        <a:xfrm>
          <a:off x="0" y="0"/>
          <a:ext cx="0" cy="0"/>
          <a:chOff x="0" y="0"/>
          <a:chExt cx="0" cy="0"/>
        </a:xfrm>
      </p:grpSpPr>
      <p:sp>
        <p:nvSpPr>
          <p:cNvPr id="142" name="Google Shape;142;p19"/>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43" name="Google Shape;143;p19"/>
          <p:cNvSpPr txBox="1">
            <a:spLocks noGrp="1"/>
          </p:cNvSpPr>
          <p:nvPr>
            <p:ph type="body" idx="1"/>
          </p:nvPr>
        </p:nvSpPr>
        <p:spPr>
          <a:xfrm>
            <a:off x="629841" y="1260872"/>
            <a:ext cx="3868500" cy="618000"/>
          </a:xfrm>
          <a:prstGeom prst="rect">
            <a:avLst/>
          </a:prstGeom>
          <a:noFill/>
          <a:ln>
            <a:noFill/>
          </a:ln>
        </p:spPr>
        <p:txBody>
          <a:bodyPr spcFirstLastPara="1" wrap="square" lIns="68575" tIns="34275" rIns="68575" bIns="34275" anchor="b" anchorCtr="0">
            <a:no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144" name="Google Shape;144;p19"/>
          <p:cNvSpPr txBox="1">
            <a:spLocks noGrp="1"/>
          </p:cNvSpPr>
          <p:nvPr>
            <p:ph type="body" idx="2"/>
          </p:nvPr>
        </p:nvSpPr>
        <p:spPr>
          <a:xfrm>
            <a:off x="629841" y="1878806"/>
            <a:ext cx="3868500" cy="27633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45" name="Google Shape;145;p19"/>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no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146" name="Google Shape;146;p19"/>
          <p:cNvSpPr txBox="1">
            <a:spLocks noGrp="1"/>
          </p:cNvSpPr>
          <p:nvPr>
            <p:ph type="body" idx="4"/>
          </p:nvPr>
        </p:nvSpPr>
        <p:spPr>
          <a:xfrm>
            <a:off x="4629150" y="1878806"/>
            <a:ext cx="3887400" cy="27633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47" name="Google Shape;147;p1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48" name="Google Shape;148;p1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49" name="Google Shape;149;p1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Custom Layout 2 2 1 1 1 1 1">
  <p:cSld name="CUSTOM_1_2_1_1_1_1_1">
    <p:bg>
      <p:bgPr>
        <a:solidFill>
          <a:schemeClr val="lt1"/>
        </a:solidFill>
        <a:effectLst/>
      </p:bgPr>
    </p:bg>
    <p:spTree>
      <p:nvGrpSpPr>
        <p:cNvPr id="1" name="Shape 1351"/>
        <p:cNvGrpSpPr/>
        <p:nvPr/>
      </p:nvGrpSpPr>
      <p:grpSpPr>
        <a:xfrm>
          <a:off x="0" y="0"/>
          <a:ext cx="0" cy="0"/>
          <a:chOff x="0" y="0"/>
          <a:chExt cx="0" cy="0"/>
        </a:xfrm>
      </p:grpSpPr>
      <p:sp>
        <p:nvSpPr>
          <p:cNvPr id="1352" name="Google Shape;1352;p181"/>
          <p:cNvSpPr/>
          <p:nvPr/>
        </p:nvSpPr>
        <p:spPr>
          <a:xfrm>
            <a:off x="-34500" y="-45225"/>
            <a:ext cx="9213000" cy="4374900"/>
          </a:xfrm>
          <a:prstGeom prst="rect">
            <a:avLst/>
          </a:prstGeom>
          <a:gradFill>
            <a:gsLst>
              <a:gs pos="0">
                <a:srgbClr val="007BBD"/>
              </a:gs>
              <a:gs pos="100000">
                <a:srgbClr val="1C458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181"/>
          <p:cNvSpPr/>
          <p:nvPr/>
        </p:nvSpPr>
        <p:spPr>
          <a:xfrm>
            <a:off x="-34500" y="3606092"/>
            <a:ext cx="9213000" cy="1628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54" name="Google Shape;1354;p181"/>
          <p:cNvPicPr preferRelativeResize="0"/>
          <p:nvPr/>
        </p:nvPicPr>
        <p:blipFill>
          <a:blip r:embed="rId2">
            <a:alphaModFix/>
          </a:blip>
          <a:stretch>
            <a:fillRect/>
          </a:stretch>
        </p:blipFill>
        <p:spPr>
          <a:xfrm>
            <a:off x="311700" y="4610974"/>
            <a:ext cx="1372325" cy="341700"/>
          </a:xfrm>
          <a:prstGeom prst="rect">
            <a:avLst/>
          </a:prstGeom>
          <a:noFill/>
          <a:ln>
            <a:noFill/>
          </a:ln>
        </p:spPr>
      </p:pic>
      <p:grpSp>
        <p:nvGrpSpPr>
          <p:cNvPr id="1355" name="Google Shape;1355;p181"/>
          <p:cNvGrpSpPr/>
          <p:nvPr/>
        </p:nvGrpSpPr>
        <p:grpSpPr>
          <a:xfrm>
            <a:off x="7938992" y="4812592"/>
            <a:ext cx="1141409" cy="237868"/>
            <a:chOff x="238125" y="2101750"/>
            <a:chExt cx="7129350" cy="1486675"/>
          </a:xfrm>
        </p:grpSpPr>
        <p:grpSp>
          <p:nvGrpSpPr>
            <p:cNvPr id="1356" name="Google Shape;1356;p181"/>
            <p:cNvGrpSpPr/>
            <p:nvPr/>
          </p:nvGrpSpPr>
          <p:grpSpPr>
            <a:xfrm>
              <a:off x="238125" y="2237750"/>
              <a:ext cx="1352275" cy="1350675"/>
              <a:chOff x="238125" y="2237750"/>
              <a:chExt cx="1352275" cy="1350675"/>
            </a:xfrm>
          </p:grpSpPr>
          <p:sp>
            <p:nvSpPr>
              <p:cNvPr id="1357" name="Google Shape;1357;p181"/>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181"/>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9" name="Google Shape;1359;p181"/>
            <p:cNvGrpSpPr/>
            <p:nvPr/>
          </p:nvGrpSpPr>
          <p:grpSpPr>
            <a:xfrm>
              <a:off x="1834425" y="2101750"/>
              <a:ext cx="5533050" cy="1446675"/>
              <a:chOff x="1834425" y="2101750"/>
              <a:chExt cx="5533050" cy="1446675"/>
            </a:xfrm>
          </p:grpSpPr>
          <p:sp>
            <p:nvSpPr>
              <p:cNvPr id="1360" name="Google Shape;1360;p181"/>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181"/>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181"/>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181"/>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181"/>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181"/>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181"/>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181"/>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181"/>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Custom Layout 2 1">
  <p:cSld name="CUSTOM_1_1">
    <p:bg>
      <p:bgPr>
        <a:solidFill>
          <a:srgbClr val="E12362"/>
        </a:solidFill>
        <a:effectLst/>
      </p:bgPr>
    </p:bg>
    <p:spTree>
      <p:nvGrpSpPr>
        <p:cNvPr id="1" name="Shape 1369"/>
        <p:cNvGrpSpPr/>
        <p:nvPr/>
      </p:nvGrpSpPr>
      <p:grpSpPr>
        <a:xfrm>
          <a:off x="0" y="0"/>
          <a:ext cx="0" cy="0"/>
          <a:chOff x="0" y="0"/>
          <a:chExt cx="0" cy="0"/>
        </a:xfrm>
      </p:grpSpPr>
      <p:sp>
        <p:nvSpPr>
          <p:cNvPr id="1370" name="Google Shape;1370;p182"/>
          <p:cNvSpPr/>
          <p:nvPr/>
        </p:nvSpPr>
        <p:spPr>
          <a:xfrm>
            <a:off x="-11400" y="2941575"/>
            <a:ext cx="9144000" cy="2202000"/>
          </a:xfrm>
          <a:prstGeom prst="rect">
            <a:avLst/>
          </a:prstGeom>
          <a:solidFill>
            <a:srgbClr val="2A3953">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71" name="Google Shape;1371;p182"/>
          <p:cNvPicPr preferRelativeResize="0"/>
          <p:nvPr/>
        </p:nvPicPr>
        <p:blipFill>
          <a:blip r:embed="rId2">
            <a:alphaModFix/>
          </a:blip>
          <a:stretch>
            <a:fillRect/>
          </a:stretch>
        </p:blipFill>
        <p:spPr>
          <a:xfrm>
            <a:off x="276135" y="276135"/>
            <a:ext cx="1237489" cy="259912"/>
          </a:xfrm>
          <a:prstGeom prst="rect">
            <a:avLst/>
          </a:prstGeom>
          <a:noFill/>
          <a:ln>
            <a:noFill/>
          </a:ln>
        </p:spPr>
      </p:pic>
      <p:pic>
        <p:nvPicPr>
          <p:cNvPr id="1372" name="Google Shape;1372;p182"/>
          <p:cNvPicPr preferRelativeResize="0"/>
          <p:nvPr/>
        </p:nvPicPr>
        <p:blipFill>
          <a:blip r:embed="rId3">
            <a:alphaModFix/>
          </a:blip>
          <a:stretch>
            <a:fillRect/>
          </a:stretch>
        </p:blipFill>
        <p:spPr>
          <a:xfrm>
            <a:off x="7359129" y="4290129"/>
            <a:ext cx="1794425" cy="862925"/>
          </a:xfrm>
          <a:prstGeom prst="rect">
            <a:avLst/>
          </a:prstGeom>
          <a:noFill/>
          <a:ln>
            <a:noFill/>
          </a:ln>
        </p:spPr>
      </p:pic>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Section header - Purple">
  <p:cSld name="SECTION_HEADER_1_1">
    <p:bg>
      <p:bgPr>
        <a:solidFill>
          <a:srgbClr val="8E4EEF"/>
        </a:solidFill>
        <a:effectLst/>
      </p:bgPr>
    </p:bg>
    <p:spTree>
      <p:nvGrpSpPr>
        <p:cNvPr id="1" name="Shape 1373"/>
        <p:cNvGrpSpPr/>
        <p:nvPr/>
      </p:nvGrpSpPr>
      <p:grpSpPr>
        <a:xfrm>
          <a:off x="0" y="0"/>
          <a:ext cx="0" cy="0"/>
          <a:chOff x="0" y="0"/>
          <a:chExt cx="0" cy="0"/>
        </a:xfrm>
      </p:grpSpPr>
      <p:sp>
        <p:nvSpPr>
          <p:cNvPr id="1374" name="Google Shape;1374;p183"/>
          <p:cNvSpPr txBox="1">
            <a:spLocks noGrp="1"/>
          </p:cNvSpPr>
          <p:nvPr>
            <p:ph type="title"/>
          </p:nvPr>
        </p:nvSpPr>
        <p:spPr>
          <a:xfrm>
            <a:off x="615100" y="2150850"/>
            <a:ext cx="7857300" cy="841800"/>
          </a:xfrm>
          <a:prstGeom prst="rect">
            <a:avLst/>
          </a:prstGeom>
        </p:spPr>
        <p:txBody>
          <a:bodyPr spcFirstLastPara="1" wrap="square" lIns="91425" tIns="91425" rIns="91425" bIns="91425" anchor="ctr" anchorCtr="0">
            <a:normAutofit/>
          </a:bodyPr>
          <a:lstStyle>
            <a:lvl1pPr lvl="0" rtl="0">
              <a:spcBef>
                <a:spcPts val="0"/>
              </a:spcBef>
              <a:spcAft>
                <a:spcPts val="0"/>
              </a:spcAft>
              <a:buClr>
                <a:srgbClr val="FFFFFF"/>
              </a:buClr>
              <a:buSzPts val="4800"/>
              <a:buNone/>
              <a:defRPr sz="4800">
                <a:solidFill>
                  <a:srgbClr val="FFFFFF"/>
                </a:solidFill>
              </a:defRPr>
            </a:lvl1pPr>
            <a:lvl2pPr lvl="1" rtl="0">
              <a:spcBef>
                <a:spcPts val="0"/>
              </a:spcBef>
              <a:spcAft>
                <a:spcPts val="0"/>
              </a:spcAft>
              <a:buClr>
                <a:srgbClr val="FFFFFF"/>
              </a:buClr>
              <a:buSzPts val="3600"/>
              <a:buNone/>
              <a:defRPr sz="3600">
                <a:solidFill>
                  <a:srgbClr val="FFFFFF"/>
                </a:solidFill>
              </a:defRPr>
            </a:lvl2pPr>
            <a:lvl3pPr lvl="2" rtl="0">
              <a:spcBef>
                <a:spcPts val="0"/>
              </a:spcBef>
              <a:spcAft>
                <a:spcPts val="0"/>
              </a:spcAft>
              <a:buClr>
                <a:srgbClr val="FFFFFF"/>
              </a:buClr>
              <a:buSzPts val="3600"/>
              <a:buNone/>
              <a:defRPr sz="3600">
                <a:solidFill>
                  <a:srgbClr val="FFFFFF"/>
                </a:solidFill>
              </a:defRPr>
            </a:lvl3pPr>
            <a:lvl4pPr lvl="3" rtl="0">
              <a:spcBef>
                <a:spcPts val="0"/>
              </a:spcBef>
              <a:spcAft>
                <a:spcPts val="0"/>
              </a:spcAft>
              <a:buClr>
                <a:srgbClr val="FFFFFF"/>
              </a:buClr>
              <a:buSzPts val="3600"/>
              <a:buNone/>
              <a:defRPr sz="3600">
                <a:solidFill>
                  <a:srgbClr val="FFFFFF"/>
                </a:solidFill>
              </a:defRPr>
            </a:lvl4pPr>
            <a:lvl5pPr lvl="4" rtl="0">
              <a:spcBef>
                <a:spcPts val="0"/>
              </a:spcBef>
              <a:spcAft>
                <a:spcPts val="0"/>
              </a:spcAft>
              <a:buClr>
                <a:srgbClr val="FFFFFF"/>
              </a:buClr>
              <a:buSzPts val="3600"/>
              <a:buNone/>
              <a:defRPr sz="3600">
                <a:solidFill>
                  <a:srgbClr val="FFFFFF"/>
                </a:solidFill>
              </a:defRPr>
            </a:lvl5pPr>
            <a:lvl6pPr lvl="5" rtl="0">
              <a:spcBef>
                <a:spcPts val="0"/>
              </a:spcBef>
              <a:spcAft>
                <a:spcPts val="0"/>
              </a:spcAft>
              <a:buClr>
                <a:srgbClr val="FFFFFF"/>
              </a:buClr>
              <a:buSzPts val="3600"/>
              <a:buNone/>
              <a:defRPr sz="3600">
                <a:solidFill>
                  <a:srgbClr val="FFFFFF"/>
                </a:solidFill>
              </a:defRPr>
            </a:lvl6pPr>
            <a:lvl7pPr lvl="6" rtl="0">
              <a:spcBef>
                <a:spcPts val="0"/>
              </a:spcBef>
              <a:spcAft>
                <a:spcPts val="0"/>
              </a:spcAft>
              <a:buClr>
                <a:srgbClr val="FFFFFF"/>
              </a:buClr>
              <a:buSzPts val="3600"/>
              <a:buNone/>
              <a:defRPr sz="3600">
                <a:solidFill>
                  <a:srgbClr val="FFFFFF"/>
                </a:solidFill>
              </a:defRPr>
            </a:lvl7pPr>
            <a:lvl8pPr lvl="7" rtl="0">
              <a:spcBef>
                <a:spcPts val="0"/>
              </a:spcBef>
              <a:spcAft>
                <a:spcPts val="0"/>
              </a:spcAft>
              <a:buClr>
                <a:srgbClr val="FFFFFF"/>
              </a:buClr>
              <a:buSzPts val="3600"/>
              <a:buNone/>
              <a:defRPr sz="3600">
                <a:solidFill>
                  <a:srgbClr val="FFFFFF"/>
                </a:solidFill>
              </a:defRPr>
            </a:lvl8pPr>
            <a:lvl9pPr lvl="8" rtl="0">
              <a:spcBef>
                <a:spcPts val="0"/>
              </a:spcBef>
              <a:spcAft>
                <a:spcPts val="0"/>
              </a:spcAft>
              <a:buClr>
                <a:srgbClr val="FFFFFF"/>
              </a:buClr>
              <a:buSzPts val="3600"/>
              <a:buNone/>
              <a:defRPr sz="3600">
                <a:solidFill>
                  <a:srgbClr val="FFFFFF"/>
                </a:solidFill>
              </a:defRPr>
            </a:lvl9pPr>
          </a:lstStyle>
          <a:p>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Custom Layout 2 2 1 1 1 1 2 1 2">
  <p:cSld name="CUSTOM_1_2_1_1_1_1_2_1_2">
    <p:bg>
      <p:bgPr>
        <a:solidFill>
          <a:schemeClr val="lt1"/>
        </a:solidFill>
        <a:effectLst/>
      </p:bgPr>
    </p:bg>
    <p:spTree>
      <p:nvGrpSpPr>
        <p:cNvPr id="1" name="Shape 1375"/>
        <p:cNvGrpSpPr/>
        <p:nvPr/>
      </p:nvGrpSpPr>
      <p:grpSpPr>
        <a:xfrm>
          <a:off x="0" y="0"/>
          <a:ext cx="0" cy="0"/>
          <a:chOff x="0" y="0"/>
          <a:chExt cx="0" cy="0"/>
        </a:xfrm>
      </p:grpSpPr>
      <p:pic>
        <p:nvPicPr>
          <p:cNvPr id="1376" name="Google Shape;1376;p184"/>
          <p:cNvPicPr preferRelativeResize="0"/>
          <p:nvPr/>
        </p:nvPicPr>
        <p:blipFill>
          <a:blip r:embed="rId2">
            <a:alphaModFix/>
          </a:blip>
          <a:stretch>
            <a:fillRect/>
          </a:stretch>
        </p:blipFill>
        <p:spPr>
          <a:xfrm>
            <a:off x="311700" y="4611342"/>
            <a:ext cx="1082850" cy="269632"/>
          </a:xfrm>
          <a:prstGeom prst="rect">
            <a:avLst/>
          </a:prstGeom>
          <a:noFill/>
          <a:ln>
            <a:noFill/>
          </a:ln>
        </p:spPr>
      </p:pic>
      <p:grpSp>
        <p:nvGrpSpPr>
          <p:cNvPr id="1377" name="Google Shape;1377;p184"/>
          <p:cNvGrpSpPr/>
          <p:nvPr/>
        </p:nvGrpSpPr>
        <p:grpSpPr>
          <a:xfrm>
            <a:off x="7938992" y="4812592"/>
            <a:ext cx="1141409" cy="237868"/>
            <a:chOff x="238125" y="2101750"/>
            <a:chExt cx="7129350" cy="1486675"/>
          </a:xfrm>
        </p:grpSpPr>
        <p:grpSp>
          <p:nvGrpSpPr>
            <p:cNvPr id="1378" name="Google Shape;1378;p184"/>
            <p:cNvGrpSpPr/>
            <p:nvPr/>
          </p:nvGrpSpPr>
          <p:grpSpPr>
            <a:xfrm>
              <a:off x="238125" y="2237750"/>
              <a:ext cx="1352275" cy="1350675"/>
              <a:chOff x="238125" y="2237750"/>
              <a:chExt cx="1352275" cy="1350675"/>
            </a:xfrm>
          </p:grpSpPr>
          <p:sp>
            <p:nvSpPr>
              <p:cNvPr id="1379" name="Google Shape;1379;p184"/>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184"/>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1" name="Google Shape;1381;p184"/>
            <p:cNvGrpSpPr/>
            <p:nvPr/>
          </p:nvGrpSpPr>
          <p:grpSpPr>
            <a:xfrm>
              <a:off x="1834425" y="2101750"/>
              <a:ext cx="5533050" cy="1446675"/>
              <a:chOff x="1834425" y="2101750"/>
              <a:chExt cx="5533050" cy="1446675"/>
            </a:xfrm>
          </p:grpSpPr>
          <p:sp>
            <p:nvSpPr>
              <p:cNvPr id="1382" name="Google Shape;1382;p184"/>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184"/>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184"/>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184"/>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184"/>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184"/>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184"/>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184"/>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184"/>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91"/>
        <p:cNvGrpSpPr/>
        <p:nvPr/>
      </p:nvGrpSpPr>
      <p:grpSpPr>
        <a:xfrm>
          <a:off x="0" y="0"/>
          <a:ext cx="0" cy="0"/>
          <a:chOff x="0" y="0"/>
          <a:chExt cx="0" cy="0"/>
        </a:xfrm>
      </p:grpSpPr>
      <p:sp>
        <p:nvSpPr>
          <p:cNvPr id="1392" name="Google Shape;1392;p185"/>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rmAutofit/>
          </a:bodyPr>
          <a:lstStyle>
            <a:lvl1pPr lvl="0" algn="ctr" rtl="0">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93" name="Google Shape;1393;p185"/>
          <p:cNvSpPr txBox="1">
            <a:spLocks noGrp="1"/>
          </p:cNvSpPr>
          <p:nvPr>
            <p:ph type="subTitle" idx="1"/>
          </p:nvPr>
        </p:nvSpPr>
        <p:spPr>
          <a:xfrm>
            <a:off x="1143000" y="2701528"/>
            <a:ext cx="6858000" cy="12417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800"/>
              </a:spcBef>
              <a:spcAft>
                <a:spcPts val="0"/>
              </a:spcAft>
              <a:buClr>
                <a:schemeClr val="dk1"/>
              </a:buClr>
              <a:buSzPts val="1800"/>
              <a:buNone/>
              <a:defRPr sz="1800"/>
            </a:lvl1pPr>
            <a:lvl2pPr lvl="1" algn="ctr" rtl="0">
              <a:lnSpc>
                <a:spcPct val="90000"/>
              </a:lnSpc>
              <a:spcBef>
                <a:spcPts val="1200"/>
              </a:spcBef>
              <a:spcAft>
                <a:spcPts val="0"/>
              </a:spcAft>
              <a:buClr>
                <a:schemeClr val="dk1"/>
              </a:buClr>
              <a:buSzPts val="1500"/>
              <a:buNone/>
              <a:defRPr sz="1500"/>
            </a:lvl2pPr>
            <a:lvl3pPr lvl="2" algn="ctr" rtl="0">
              <a:lnSpc>
                <a:spcPct val="90000"/>
              </a:lnSpc>
              <a:spcBef>
                <a:spcPts val="1200"/>
              </a:spcBef>
              <a:spcAft>
                <a:spcPts val="0"/>
              </a:spcAft>
              <a:buClr>
                <a:schemeClr val="dk1"/>
              </a:buClr>
              <a:buSzPts val="1400"/>
              <a:buNone/>
              <a:defRPr sz="1400"/>
            </a:lvl3pPr>
            <a:lvl4pPr lvl="3" algn="ctr" rtl="0">
              <a:lnSpc>
                <a:spcPct val="90000"/>
              </a:lnSpc>
              <a:spcBef>
                <a:spcPts val="1200"/>
              </a:spcBef>
              <a:spcAft>
                <a:spcPts val="0"/>
              </a:spcAft>
              <a:buClr>
                <a:schemeClr val="dk1"/>
              </a:buClr>
              <a:buSzPts val="1200"/>
              <a:buNone/>
              <a:defRPr sz="1200"/>
            </a:lvl4pPr>
            <a:lvl5pPr lvl="4" algn="ctr" rtl="0">
              <a:lnSpc>
                <a:spcPct val="90000"/>
              </a:lnSpc>
              <a:spcBef>
                <a:spcPts val="1200"/>
              </a:spcBef>
              <a:spcAft>
                <a:spcPts val="0"/>
              </a:spcAft>
              <a:buClr>
                <a:schemeClr val="dk1"/>
              </a:buClr>
              <a:buSzPts val="1200"/>
              <a:buNone/>
              <a:defRPr sz="1200"/>
            </a:lvl5pPr>
            <a:lvl6pPr lvl="5" algn="ctr" rtl="0">
              <a:lnSpc>
                <a:spcPct val="90000"/>
              </a:lnSpc>
              <a:spcBef>
                <a:spcPts val="1200"/>
              </a:spcBef>
              <a:spcAft>
                <a:spcPts val="0"/>
              </a:spcAft>
              <a:buClr>
                <a:schemeClr val="dk1"/>
              </a:buClr>
              <a:buSzPts val="1200"/>
              <a:buNone/>
              <a:defRPr sz="1200"/>
            </a:lvl6pPr>
            <a:lvl7pPr lvl="6" algn="ctr" rtl="0">
              <a:lnSpc>
                <a:spcPct val="90000"/>
              </a:lnSpc>
              <a:spcBef>
                <a:spcPts val="1200"/>
              </a:spcBef>
              <a:spcAft>
                <a:spcPts val="0"/>
              </a:spcAft>
              <a:buClr>
                <a:schemeClr val="dk1"/>
              </a:buClr>
              <a:buSzPts val="1200"/>
              <a:buNone/>
              <a:defRPr sz="1200"/>
            </a:lvl7pPr>
            <a:lvl8pPr lvl="7" algn="ctr" rtl="0">
              <a:lnSpc>
                <a:spcPct val="90000"/>
              </a:lnSpc>
              <a:spcBef>
                <a:spcPts val="1200"/>
              </a:spcBef>
              <a:spcAft>
                <a:spcPts val="0"/>
              </a:spcAft>
              <a:buClr>
                <a:schemeClr val="dk1"/>
              </a:buClr>
              <a:buSzPts val="1200"/>
              <a:buNone/>
              <a:defRPr sz="1200"/>
            </a:lvl8pPr>
            <a:lvl9pPr lvl="8" algn="ctr" rtl="0">
              <a:lnSpc>
                <a:spcPct val="90000"/>
              </a:lnSpc>
              <a:spcBef>
                <a:spcPts val="1200"/>
              </a:spcBef>
              <a:spcAft>
                <a:spcPts val="1200"/>
              </a:spcAft>
              <a:buClr>
                <a:schemeClr val="dk1"/>
              </a:buClr>
              <a:buSzPts val="1200"/>
              <a:buNone/>
              <a:defRPr sz="1200"/>
            </a:lvl9pPr>
          </a:lstStyle>
          <a:p>
            <a:endParaRPr/>
          </a:p>
        </p:txBody>
      </p:sp>
      <p:sp>
        <p:nvSpPr>
          <p:cNvPr id="1394" name="Google Shape;1394;p18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95" name="Google Shape;1395;p18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96" name="Google Shape;1396;p18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Title and Content 1">
  <p:cSld name="Title and Content 1">
    <p:spTree>
      <p:nvGrpSpPr>
        <p:cNvPr id="1" name="Shape 1397"/>
        <p:cNvGrpSpPr/>
        <p:nvPr/>
      </p:nvGrpSpPr>
      <p:grpSpPr>
        <a:xfrm>
          <a:off x="0" y="0"/>
          <a:ext cx="0" cy="0"/>
          <a:chOff x="0" y="0"/>
          <a:chExt cx="0" cy="0"/>
        </a:xfrm>
      </p:grpSpPr>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98"/>
        <p:cNvGrpSpPr/>
        <p:nvPr/>
      </p:nvGrpSpPr>
      <p:grpSpPr>
        <a:xfrm>
          <a:off x="0" y="0"/>
          <a:ext cx="0" cy="0"/>
          <a:chOff x="0" y="0"/>
          <a:chExt cx="0" cy="0"/>
        </a:xfrm>
      </p:grpSpPr>
      <p:sp>
        <p:nvSpPr>
          <p:cNvPr id="1399" name="Google Shape;1399;p18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00" name="Google Shape;1400;p18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01" name="Google Shape;1401;p18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402"/>
        <p:cNvGrpSpPr/>
        <p:nvPr/>
      </p:nvGrpSpPr>
      <p:grpSpPr>
        <a:xfrm>
          <a:off x="0" y="0"/>
          <a:ext cx="0" cy="0"/>
          <a:chOff x="0" y="0"/>
          <a:chExt cx="0" cy="0"/>
        </a:xfrm>
      </p:grpSpPr>
      <p:sp>
        <p:nvSpPr>
          <p:cNvPr id="1403" name="Google Shape;1403;p18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Font typeface="Varela Round"/>
              <a:buNone/>
              <a:defRPr>
                <a:latin typeface="Varela Round"/>
                <a:ea typeface="Varela Round"/>
                <a:cs typeface="Varela Round"/>
                <a:sym typeface="Varela Round"/>
              </a:defRPr>
            </a:lvl1pPr>
            <a:lvl2pPr lvl="1" rtl="0">
              <a:spcBef>
                <a:spcPts val="0"/>
              </a:spcBef>
              <a:spcAft>
                <a:spcPts val="0"/>
              </a:spcAft>
              <a:buSzPts val="2800"/>
              <a:buFont typeface="Varela Round"/>
              <a:buNone/>
              <a:defRPr>
                <a:latin typeface="Varela Round"/>
                <a:ea typeface="Varela Round"/>
                <a:cs typeface="Varela Round"/>
                <a:sym typeface="Varela Round"/>
              </a:defRPr>
            </a:lvl2pPr>
            <a:lvl3pPr lvl="2" rtl="0">
              <a:spcBef>
                <a:spcPts val="0"/>
              </a:spcBef>
              <a:spcAft>
                <a:spcPts val="0"/>
              </a:spcAft>
              <a:buSzPts val="2800"/>
              <a:buFont typeface="Varela Round"/>
              <a:buNone/>
              <a:defRPr>
                <a:latin typeface="Varela Round"/>
                <a:ea typeface="Varela Round"/>
                <a:cs typeface="Varela Round"/>
                <a:sym typeface="Varela Round"/>
              </a:defRPr>
            </a:lvl3pPr>
            <a:lvl4pPr lvl="3" rtl="0">
              <a:spcBef>
                <a:spcPts val="0"/>
              </a:spcBef>
              <a:spcAft>
                <a:spcPts val="0"/>
              </a:spcAft>
              <a:buSzPts val="2800"/>
              <a:buFont typeface="Varela Round"/>
              <a:buNone/>
              <a:defRPr>
                <a:latin typeface="Varela Round"/>
                <a:ea typeface="Varela Round"/>
                <a:cs typeface="Varela Round"/>
                <a:sym typeface="Varela Round"/>
              </a:defRPr>
            </a:lvl4pPr>
            <a:lvl5pPr lvl="4" rtl="0">
              <a:spcBef>
                <a:spcPts val="0"/>
              </a:spcBef>
              <a:spcAft>
                <a:spcPts val="0"/>
              </a:spcAft>
              <a:buSzPts val="2800"/>
              <a:buFont typeface="Varela Round"/>
              <a:buNone/>
              <a:defRPr>
                <a:latin typeface="Varela Round"/>
                <a:ea typeface="Varela Round"/>
                <a:cs typeface="Varela Round"/>
                <a:sym typeface="Varela Round"/>
              </a:defRPr>
            </a:lvl5pPr>
            <a:lvl6pPr lvl="5" rtl="0">
              <a:spcBef>
                <a:spcPts val="0"/>
              </a:spcBef>
              <a:spcAft>
                <a:spcPts val="0"/>
              </a:spcAft>
              <a:buSzPts val="2800"/>
              <a:buFont typeface="Varela Round"/>
              <a:buNone/>
              <a:defRPr>
                <a:latin typeface="Varela Round"/>
                <a:ea typeface="Varela Round"/>
                <a:cs typeface="Varela Round"/>
                <a:sym typeface="Varela Round"/>
              </a:defRPr>
            </a:lvl6pPr>
            <a:lvl7pPr lvl="6" rtl="0">
              <a:spcBef>
                <a:spcPts val="0"/>
              </a:spcBef>
              <a:spcAft>
                <a:spcPts val="0"/>
              </a:spcAft>
              <a:buSzPts val="2800"/>
              <a:buFont typeface="Varela Round"/>
              <a:buNone/>
              <a:defRPr>
                <a:latin typeface="Varela Round"/>
                <a:ea typeface="Varela Round"/>
                <a:cs typeface="Varela Round"/>
                <a:sym typeface="Varela Round"/>
              </a:defRPr>
            </a:lvl7pPr>
            <a:lvl8pPr lvl="7" rtl="0">
              <a:spcBef>
                <a:spcPts val="0"/>
              </a:spcBef>
              <a:spcAft>
                <a:spcPts val="0"/>
              </a:spcAft>
              <a:buSzPts val="2800"/>
              <a:buFont typeface="Varela Round"/>
              <a:buNone/>
              <a:defRPr>
                <a:latin typeface="Varela Round"/>
                <a:ea typeface="Varela Round"/>
                <a:cs typeface="Varela Round"/>
                <a:sym typeface="Varela Round"/>
              </a:defRPr>
            </a:lvl8pPr>
            <a:lvl9pPr lvl="8" rtl="0">
              <a:spcBef>
                <a:spcPts val="0"/>
              </a:spcBef>
              <a:spcAft>
                <a:spcPts val="0"/>
              </a:spcAft>
              <a:buSzPts val="2800"/>
              <a:buFont typeface="Varela Round"/>
              <a:buNone/>
              <a:defRPr>
                <a:latin typeface="Varela Round"/>
                <a:ea typeface="Varela Round"/>
                <a:cs typeface="Varela Round"/>
                <a:sym typeface="Varela Round"/>
              </a:defRPr>
            </a:lvl9pPr>
          </a:lstStyle>
          <a:p>
            <a:endParaRPr/>
          </a:p>
        </p:txBody>
      </p:sp>
      <p:sp>
        <p:nvSpPr>
          <p:cNvPr id="1404" name="Google Shape;1404;p18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Font typeface="Varela Round"/>
              <a:buChar char="●"/>
              <a:defRPr>
                <a:latin typeface="Varela Round"/>
                <a:ea typeface="Varela Round"/>
                <a:cs typeface="Varela Round"/>
                <a:sym typeface="Varela Round"/>
              </a:defRPr>
            </a:lvl1pPr>
            <a:lvl2pPr marL="914400" lvl="1" indent="-317500" rtl="0">
              <a:spcBef>
                <a:spcPts val="0"/>
              </a:spcBef>
              <a:spcAft>
                <a:spcPts val="0"/>
              </a:spcAft>
              <a:buSzPts val="1400"/>
              <a:buFont typeface="Varela Round"/>
              <a:buChar char="○"/>
              <a:defRPr>
                <a:latin typeface="Varela Round"/>
                <a:ea typeface="Varela Round"/>
                <a:cs typeface="Varela Round"/>
                <a:sym typeface="Varela Round"/>
              </a:defRPr>
            </a:lvl2pPr>
            <a:lvl3pPr marL="1371600" lvl="2" indent="-317500" rtl="0">
              <a:spcBef>
                <a:spcPts val="0"/>
              </a:spcBef>
              <a:spcAft>
                <a:spcPts val="0"/>
              </a:spcAft>
              <a:buSzPts val="1400"/>
              <a:buFont typeface="Varela Round"/>
              <a:buChar char="■"/>
              <a:defRPr>
                <a:latin typeface="Varela Round"/>
                <a:ea typeface="Varela Round"/>
                <a:cs typeface="Varela Round"/>
                <a:sym typeface="Varela Round"/>
              </a:defRPr>
            </a:lvl3pPr>
            <a:lvl4pPr marL="1828800" lvl="3" indent="-317500" rtl="0">
              <a:spcBef>
                <a:spcPts val="0"/>
              </a:spcBef>
              <a:spcAft>
                <a:spcPts val="0"/>
              </a:spcAft>
              <a:buSzPts val="1400"/>
              <a:buFont typeface="Varela Round"/>
              <a:buChar char="●"/>
              <a:defRPr>
                <a:latin typeface="Varela Round"/>
                <a:ea typeface="Varela Round"/>
                <a:cs typeface="Varela Round"/>
                <a:sym typeface="Varela Round"/>
              </a:defRPr>
            </a:lvl4pPr>
            <a:lvl5pPr marL="2286000" lvl="4" indent="-317500" rtl="0">
              <a:spcBef>
                <a:spcPts val="0"/>
              </a:spcBef>
              <a:spcAft>
                <a:spcPts val="0"/>
              </a:spcAft>
              <a:buSzPts val="1400"/>
              <a:buFont typeface="Varela Round"/>
              <a:buChar char="○"/>
              <a:defRPr>
                <a:latin typeface="Varela Round"/>
                <a:ea typeface="Varela Round"/>
                <a:cs typeface="Varela Round"/>
                <a:sym typeface="Varela Round"/>
              </a:defRPr>
            </a:lvl5pPr>
            <a:lvl6pPr marL="2743200" lvl="5" indent="-317500" rtl="0">
              <a:spcBef>
                <a:spcPts val="0"/>
              </a:spcBef>
              <a:spcAft>
                <a:spcPts val="0"/>
              </a:spcAft>
              <a:buSzPts val="1400"/>
              <a:buFont typeface="Varela Round"/>
              <a:buChar char="■"/>
              <a:defRPr>
                <a:latin typeface="Varela Round"/>
                <a:ea typeface="Varela Round"/>
                <a:cs typeface="Varela Round"/>
                <a:sym typeface="Varela Round"/>
              </a:defRPr>
            </a:lvl6pPr>
            <a:lvl7pPr marL="3200400" lvl="6" indent="-317500" rtl="0">
              <a:spcBef>
                <a:spcPts val="0"/>
              </a:spcBef>
              <a:spcAft>
                <a:spcPts val="0"/>
              </a:spcAft>
              <a:buSzPts val="1400"/>
              <a:buFont typeface="Varela Round"/>
              <a:buChar char="●"/>
              <a:defRPr>
                <a:latin typeface="Varela Round"/>
                <a:ea typeface="Varela Round"/>
                <a:cs typeface="Varela Round"/>
                <a:sym typeface="Varela Round"/>
              </a:defRPr>
            </a:lvl7pPr>
            <a:lvl8pPr marL="3657600" lvl="7" indent="-317500" rtl="0">
              <a:spcBef>
                <a:spcPts val="0"/>
              </a:spcBef>
              <a:spcAft>
                <a:spcPts val="0"/>
              </a:spcAft>
              <a:buSzPts val="1400"/>
              <a:buFont typeface="Varela Round"/>
              <a:buChar char="○"/>
              <a:defRPr>
                <a:latin typeface="Varela Round"/>
                <a:ea typeface="Varela Round"/>
                <a:cs typeface="Varela Round"/>
                <a:sym typeface="Varela Round"/>
              </a:defRPr>
            </a:lvl8pPr>
            <a:lvl9pPr marL="4114800" lvl="8" indent="-317500" rtl="0">
              <a:spcBef>
                <a:spcPts val="0"/>
              </a:spcBef>
              <a:spcAft>
                <a:spcPts val="0"/>
              </a:spcAft>
              <a:buSzPts val="1400"/>
              <a:buFont typeface="Varela Round"/>
              <a:buChar char="■"/>
              <a:defRPr>
                <a:latin typeface="Varela Round"/>
                <a:ea typeface="Varela Round"/>
                <a:cs typeface="Varela Round"/>
                <a:sym typeface="Varela Round"/>
              </a:defRPr>
            </a:lvl9pPr>
          </a:lstStyle>
          <a:p>
            <a:endParaRPr/>
          </a:p>
        </p:txBody>
      </p:sp>
      <p:sp>
        <p:nvSpPr>
          <p:cNvPr id="1405" name="Google Shape;1405;p18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410"/>
        <p:cNvGrpSpPr/>
        <p:nvPr/>
      </p:nvGrpSpPr>
      <p:grpSpPr>
        <a:xfrm>
          <a:off x="0" y="0"/>
          <a:ext cx="0" cy="0"/>
          <a:chOff x="0" y="0"/>
          <a:chExt cx="0" cy="0"/>
        </a:xfrm>
      </p:grpSpPr>
      <p:sp>
        <p:nvSpPr>
          <p:cNvPr id="1411" name="Google Shape;1411;p190"/>
          <p:cNvSpPr/>
          <p:nvPr/>
        </p:nvSpPr>
        <p:spPr>
          <a:xfrm>
            <a:off x="0" y="0"/>
            <a:ext cx="9144000" cy="3777000"/>
          </a:xfrm>
          <a:prstGeom prst="rect">
            <a:avLst/>
          </a:prstGeom>
          <a:solidFill>
            <a:srgbClr val="F4F5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190"/>
          <p:cNvSpPr txBox="1">
            <a:spLocks noGrp="1"/>
          </p:cNvSpPr>
          <p:nvPr>
            <p:ph type="ctrTitle"/>
          </p:nvPr>
        </p:nvSpPr>
        <p:spPr>
          <a:xfrm>
            <a:off x="697725" y="618450"/>
            <a:ext cx="7774500" cy="2052600"/>
          </a:xfrm>
          <a:prstGeom prst="rect">
            <a:avLst/>
          </a:prstGeom>
        </p:spPr>
        <p:txBody>
          <a:bodyPr spcFirstLastPara="1" wrap="square" lIns="0" tIns="0" rIns="0" bIns="0" anchor="ctr" anchorCtr="0">
            <a:normAutofit/>
          </a:bodyPr>
          <a:lstStyle>
            <a:lvl1pPr lvl="0" rtl="0">
              <a:spcBef>
                <a:spcPts val="0"/>
              </a:spcBef>
              <a:spcAft>
                <a:spcPts val="0"/>
              </a:spcAft>
              <a:buClr>
                <a:srgbClr val="444F66"/>
              </a:buClr>
              <a:buSzPts val="6000"/>
              <a:buFont typeface="Plus Jakarta Sans"/>
              <a:buNone/>
              <a:defRPr sz="6000">
                <a:solidFill>
                  <a:srgbClr val="444F66"/>
                </a:solidFill>
                <a:latin typeface="Plus Jakarta Sans"/>
                <a:ea typeface="Plus Jakarta Sans"/>
                <a:cs typeface="Plus Jakarta Sans"/>
                <a:sym typeface="Plus Jakarta Sans"/>
              </a:defRPr>
            </a:lvl1pPr>
            <a:lvl2pPr lvl="1" rtl="0">
              <a:spcBef>
                <a:spcPts val="0"/>
              </a:spcBef>
              <a:spcAft>
                <a:spcPts val="0"/>
              </a:spcAft>
              <a:buClr>
                <a:srgbClr val="444F66"/>
              </a:buClr>
              <a:buSzPts val="6000"/>
              <a:buFont typeface="Inter"/>
              <a:buNone/>
              <a:defRPr sz="6000">
                <a:solidFill>
                  <a:srgbClr val="444F66"/>
                </a:solidFill>
                <a:latin typeface="Inter"/>
                <a:ea typeface="Inter"/>
                <a:cs typeface="Inter"/>
                <a:sym typeface="Inter"/>
              </a:defRPr>
            </a:lvl2pPr>
            <a:lvl3pPr lvl="2" rtl="0">
              <a:spcBef>
                <a:spcPts val="0"/>
              </a:spcBef>
              <a:spcAft>
                <a:spcPts val="0"/>
              </a:spcAft>
              <a:buClr>
                <a:srgbClr val="444F66"/>
              </a:buClr>
              <a:buSzPts val="6000"/>
              <a:buFont typeface="Inter"/>
              <a:buNone/>
              <a:defRPr sz="6000">
                <a:solidFill>
                  <a:srgbClr val="444F66"/>
                </a:solidFill>
                <a:latin typeface="Inter"/>
                <a:ea typeface="Inter"/>
                <a:cs typeface="Inter"/>
                <a:sym typeface="Inter"/>
              </a:defRPr>
            </a:lvl3pPr>
            <a:lvl4pPr lvl="3" rtl="0">
              <a:spcBef>
                <a:spcPts val="0"/>
              </a:spcBef>
              <a:spcAft>
                <a:spcPts val="0"/>
              </a:spcAft>
              <a:buClr>
                <a:srgbClr val="444F66"/>
              </a:buClr>
              <a:buSzPts val="6000"/>
              <a:buFont typeface="Inter"/>
              <a:buNone/>
              <a:defRPr sz="6000">
                <a:solidFill>
                  <a:srgbClr val="444F66"/>
                </a:solidFill>
                <a:latin typeface="Inter"/>
                <a:ea typeface="Inter"/>
                <a:cs typeface="Inter"/>
                <a:sym typeface="Inter"/>
              </a:defRPr>
            </a:lvl4pPr>
            <a:lvl5pPr lvl="4" rtl="0">
              <a:spcBef>
                <a:spcPts val="0"/>
              </a:spcBef>
              <a:spcAft>
                <a:spcPts val="0"/>
              </a:spcAft>
              <a:buClr>
                <a:srgbClr val="444F66"/>
              </a:buClr>
              <a:buSzPts val="6000"/>
              <a:buFont typeface="Inter"/>
              <a:buNone/>
              <a:defRPr sz="6000">
                <a:solidFill>
                  <a:srgbClr val="444F66"/>
                </a:solidFill>
                <a:latin typeface="Inter"/>
                <a:ea typeface="Inter"/>
                <a:cs typeface="Inter"/>
                <a:sym typeface="Inter"/>
              </a:defRPr>
            </a:lvl5pPr>
            <a:lvl6pPr lvl="5" rtl="0">
              <a:spcBef>
                <a:spcPts val="0"/>
              </a:spcBef>
              <a:spcAft>
                <a:spcPts val="0"/>
              </a:spcAft>
              <a:buClr>
                <a:srgbClr val="444F66"/>
              </a:buClr>
              <a:buSzPts val="6000"/>
              <a:buFont typeface="Inter"/>
              <a:buNone/>
              <a:defRPr sz="6000">
                <a:solidFill>
                  <a:srgbClr val="444F66"/>
                </a:solidFill>
                <a:latin typeface="Inter"/>
                <a:ea typeface="Inter"/>
                <a:cs typeface="Inter"/>
                <a:sym typeface="Inter"/>
              </a:defRPr>
            </a:lvl6pPr>
            <a:lvl7pPr lvl="6" rtl="0">
              <a:spcBef>
                <a:spcPts val="0"/>
              </a:spcBef>
              <a:spcAft>
                <a:spcPts val="0"/>
              </a:spcAft>
              <a:buClr>
                <a:srgbClr val="444F66"/>
              </a:buClr>
              <a:buSzPts val="6000"/>
              <a:buFont typeface="Inter"/>
              <a:buNone/>
              <a:defRPr sz="6000">
                <a:solidFill>
                  <a:srgbClr val="444F66"/>
                </a:solidFill>
                <a:latin typeface="Inter"/>
                <a:ea typeface="Inter"/>
                <a:cs typeface="Inter"/>
                <a:sym typeface="Inter"/>
              </a:defRPr>
            </a:lvl7pPr>
            <a:lvl8pPr lvl="7" rtl="0">
              <a:spcBef>
                <a:spcPts val="0"/>
              </a:spcBef>
              <a:spcAft>
                <a:spcPts val="0"/>
              </a:spcAft>
              <a:buClr>
                <a:srgbClr val="444F66"/>
              </a:buClr>
              <a:buSzPts val="6000"/>
              <a:buFont typeface="Inter"/>
              <a:buNone/>
              <a:defRPr sz="6000">
                <a:solidFill>
                  <a:srgbClr val="444F66"/>
                </a:solidFill>
                <a:latin typeface="Inter"/>
                <a:ea typeface="Inter"/>
                <a:cs typeface="Inter"/>
                <a:sym typeface="Inter"/>
              </a:defRPr>
            </a:lvl8pPr>
            <a:lvl9pPr lvl="8" rtl="0">
              <a:spcBef>
                <a:spcPts val="0"/>
              </a:spcBef>
              <a:spcAft>
                <a:spcPts val="0"/>
              </a:spcAft>
              <a:buClr>
                <a:srgbClr val="444F66"/>
              </a:buClr>
              <a:buSzPts val="6000"/>
              <a:buFont typeface="Inter"/>
              <a:buNone/>
              <a:defRPr sz="6000">
                <a:solidFill>
                  <a:srgbClr val="444F66"/>
                </a:solidFill>
                <a:latin typeface="Inter"/>
                <a:ea typeface="Inter"/>
                <a:cs typeface="Inter"/>
                <a:sym typeface="Inter"/>
              </a:defRPr>
            </a:lvl9pPr>
          </a:lstStyle>
          <a:p>
            <a:endParaRPr/>
          </a:p>
        </p:txBody>
      </p:sp>
      <p:sp>
        <p:nvSpPr>
          <p:cNvPr id="1413" name="Google Shape;1413;p190"/>
          <p:cNvSpPr txBox="1">
            <a:spLocks noGrp="1"/>
          </p:cNvSpPr>
          <p:nvPr>
            <p:ph type="subTitle" idx="1"/>
          </p:nvPr>
        </p:nvSpPr>
        <p:spPr>
          <a:xfrm>
            <a:off x="671700" y="2894125"/>
            <a:ext cx="7800600" cy="780000"/>
          </a:xfrm>
          <a:prstGeom prst="rect">
            <a:avLst/>
          </a:prstGeom>
        </p:spPr>
        <p:txBody>
          <a:bodyPr spcFirstLastPara="1" wrap="square" lIns="0" tIns="0" rIns="0" bIns="0" anchor="t" anchorCtr="0">
            <a:normAutofit/>
          </a:bodyPr>
          <a:lstStyle>
            <a:lvl1pPr lvl="0" rtl="0">
              <a:lnSpc>
                <a:spcPct val="115000"/>
              </a:lnSpc>
              <a:spcBef>
                <a:spcPts val="0"/>
              </a:spcBef>
              <a:spcAft>
                <a:spcPts val="0"/>
              </a:spcAft>
              <a:buClr>
                <a:srgbClr val="444F66"/>
              </a:buClr>
              <a:buSzPts val="2400"/>
              <a:buFont typeface="Inter"/>
              <a:buNone/>
              <a:defRPr sz="2400">
                <a:solidFill>
                  <a:srgbClr val="444F66"/>
                </a:solidFill>
                <a:latin typeface="Inter"/>
                <a:ea typeface="Inter"/>
                <a:cs typeface="Inter"/>
                <a:sym typeface="Inter"/>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grpSp>
        <p:nvGrpSpPr>
          <p:cNvPr id="1414" name="Google Shape;1414;p190"/>
          <p:cNvGrpSpPr/>
          <p:nvPr/>
        </p:nvGrpSpPr>
        <p:grpSpPr>
          <a:xfrm>
            <a:off x="697722" y="4285096"/>
            <a:ext cx="1678962" cy="349815"/>
            <a:chOff x="238125" y="2101750"/>
            <a:chExt cx="7129350" cy="1486675"/>
          </a:xfrm>
        </p:grpSpPr>
        <p:grpSp>
          <p:nvGrpSpPr>
            <p:cNvPr id="1415" name="Google Shape;1415;p190"/>
            <p:cNvGrpSpPr/>
            <p:nvPr/>
          </p:nvGrpSpPr>
          <p:grpSpPr>
            <a:xfrm>
              <a:off x="238125" y="2237750"/>
              <a:ext cx="1352275" cy="1350675"/>
              <a:chOff x="238125" y="2237750"/>
              <a:chExt cx="1352275" cy="1350675"/>
            </a:xfrm>
          </p:grpSpPr>
          <p:sp>
            <p:nvSpPr>
              <p:cNvPr id="1416" name="Google Shape;1416;p190"/>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190" title="Texthelp logo"/>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8" name="Google Shape;1418;p190"/>
            <p:cNvGrpSpPr/>
            <p:nvPr/>
          </p:nvGrpSpPr>
          <p:grpSpPr>
            <a:xfrm>
              <a:off x="1834425" y="2101750"/>
              <a:ext cx="5533050" cy="1446675"/>
              <a:chOff x="1834425" y="2101750"/>
              <a:chExt cx="5533050" cy="1446675"/>
            </a:xfrm>
          </p:grpSpPr>
          <p:sp>
            <p:nvSpPr>
              <p:cNvPr id="1419" name="Google Shape;1419;p190"/>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190"/>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190"/>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190"/>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190"/>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190"/>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190"/>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190"/>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190"/>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Blank 1 1">
  <p:cSld name="BLANK_1_1">
    <p:spTree>
      <p:nvGrpSpPr>
        <p:cNvPr id="1" name="Shape 1428"/>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50"/>
        <p:cNvGrpSpPr/>
        <p:nvPr/>
      </p:nvGrpSpPr>
      <p:grpSpPr>
        <a:xfrm>
          <a:off x="0" y="0"/>
          <a:ext cx="0" cy="0"/>
          <a:chOff x="0" y="0"/>
          <a:chExt cx="0" cy="0"/>
        </a:xfrm>
      </p:grpSpPr>
      <p:sp>
        <p:nvSpPr>
          <p:cNvPr id="151" name="Google Shape;151;p20"/>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52" name="Google Shape;152;p2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53" name="Google Shape;153;p2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54" name="Google Shape;154;p2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Custom Layout 1 1">
  <p:cSld name="CUSTOM_2">
    <p:bg>
      <p:bgPr>
        <a:solidFill>
          <a:srgbClr val="D8F9FF"/>
        </a:solidFill>
        <a:effectLst/>
      </p:bgPr>
    </p:bg>
    <p:spTree>
      <p:nvGrpSpPr>
        <p:cNvPr id="1" name="Shape 1429"/>
        <p:cNvGrpSpPr/>
        <p:nvPr/>
      </p:nvGrpSpPr>
      <p:grpSpPr>
        <a:xfrm>
          <a:off x="0" y="0"/>
          <a:ext cx="0" cy="0"/>
          <a:chOff x="0" y="0"/>
          <a:chExt cx="0" cy="0"/>
        </a:xfrm>
      </p:grpSpPr>
      <p:pic>
        <p:nvPicPr>
          <p:cNvPr id="1430" name="Google Shape;1430;p192"/>
          <p:cNvPicPr preferRelativeResize="0"/>
          <p:nvPr/>
        </p:nvPicPr>
        <p:blipFill>
          <a:blip r:embed="rId2">
            <a:alphaModFix/>
          </a:blip>
          <a:stretch>
            <a:fillRect/>
          </a:stretch>
        </p:blipFill>
        <p:spPr>
          <a:xfrm>
            <a:off x="1320525" y="742775"/>
            <a:ext cx="7823501" cy="4400725"/>
          </a:xfrm>
          <a:prstGeom prst="rect">
            <a:avLst/>
          </a:prstGeom>
          <a:noFill/>
          <a:ln>
            <a:noFill/>
          </a:ln>
        </p:spPr>
      </p:pic>
      <p:sp>
        <p:nvSpPr>
          <p:cNvPr id="1431" name="Google Shape;1431;p192"/>
          <p:cNvSpPr txBox="1">
            <a:spLocks noGrp="1"/>
          </p:cNvSpPr>
          <p:nvPr>
            <p:ph type="ctrTitle"/>
          </p:nvPr>
        </p:nvSpPr>
        <p:spPr>
          <a:xfrm>
            <a:off x="552838" y="373182"/>
            <a:ext cx="7774500" cy="2052600"/>
          </a:xfrm>
          <a:prstGeom prst="rect">
            <a:avLst/>
          </a:prstGeom>
          <a:noFill/>
        </p:spPr>
        <p:txBody>
          <a:bodyPr spcFirstLastPara="1" wrap="square" lIns="0" tIns="0" rIns="0" bIns="0" anchor="t" anchorCtr="0">
            <a:normAutofit/>
          </a:bodyPr>
          <a:lstStyle>
            <a:lvl1pPr lvl="0" rtl="0">
              <a:spcBef>
                <a:spcPts val="0"/>
              </a:spcBef>
              <a:spcAft>
                <a:spcPts val="0"/>
              </a:spcAft>
              <a:buClr>
                <a:srgbClr val="001E3F"/>
              </a:buClr>
              <a:buSzPts val="6000"/>
              <a:buFont typeface="Plus Jakarta Sans ExtraBold"/>
              <a:buNone/>
              <a:defRPr sz="6000" b="0">
                <a:solidFill>
                  <a:srgbClr val="001E3F"/>
                </a:solidFill>
                <a:latin typeface="Plus Jakarta Sans ExtraBold"/>
                <a:ea typeface="Plus Jakarta Sans ExtraBold"/>
                <a:cs typeface="Plus Jakarta Sans ExtraBold"/>
                <a:sym typeface="Plus Jakarta Sans ExtraBold"/>
              </a:defRPr>
            </a:lvl1pPr>
            <a:lvl2pPr lvl="1" rtl="0">
              <a:spcBef>
                <a:spcPts val="0"/>
              </a:spcBef>
              <a:spcAft>
                <a:spcPts val="0"/>
              </a:spcAft>
              <a:buClr>
                <a:schemeClr val="lt1"/>
              </a:buClr>
              <a:buSzPts val="6000"/>
              <a:buFont typeface="Inter"/>
              <a:buNone/>
              <a:defRPr sz="6000">
                <a:solidFill>
                  <a:schemeClr val="lt1"/>
                </a:solidFill>
                <a:latin typeface="Inter"/>
                <a:ea typeface="Inter"/>
                <a:cs typeface="Inter"/>
                <a:sym typeface="Inter"/>
              </a:defRPr>
            </a:lvl2pPr>
            <a:lvl3pPr lvl="2" rtl="0">
              <a:spcBef>
                <a:spcPts val="0"/>
              </a:spcBef>
              <a:spcAft>
                <a:spcPts val="0"/>
              </a:spcAft>
              <a:buClr>
                <a:schemeClr val="lt1"/>
              </a:buClr>
              <a:buSzPts val="6000"/>
              <a:buFont typeface="Inter"/>
              <a:buNone/>
              <a:defRPr sz="6000">
                <a:solidFill>
                  <a:schemeClr val="lt1"/>
                </a:solidFill>
                <a:latin typeface="Inter"/>
                <a:ea typeface="Inter"/>
                <a:cs typeface="Inter"/>
                <a:sym typeface="Inter"/>
              </a:defRPr>
            </a:lvl3pPr>
            <a:lvl4pPr lvl="3" rtl="0">
              <a:spcBef>
                <a:spcPts val="0"/>
              </a:spcBef>
              <a:spcAft>
                <a:spcPts val="0"/>
              </a:spcAft>
              <a:buClr>
                <a:schemeClr val="lt1"/>
              </a:buClr>
              <a:buSzPts val="6000"/>
              <a:buFont typeface="Inter"/>
              <a:buNone/>
              <a:defRPr sz="6000">
                <a:solidFill>
                  <a:schemeClr val="lt1"/>
                </a:solidFill>
                <a:latin typeface="Inter"/>
                <a:ea typeface="Inter"/>
                <a:cs typeface="Inter"/>
                <a:sym typeface="Inter"/>
              </a:defRPr>
            </a:lvl4pPr>
            <a:lvl5pPr lvl="4" rtl="0">
              <a:spcBef>
                <a:spcPts val="0"/>
              </a:spcBef>
              <a:spcAft>
                <a:spcPts val="0"/>
              </a:spcAft>
              <a:buClr>
                <a:schemeClr val="lt1"/>
              </a:buClr>
              <a:buSzPts val="6000"/>
              <a:buFont typeface="Inter"/>
              <a:buNone/>
              <a:defRPr sz="6000">
                <a:solidFill>
                  <a:schemeClr val="lt1"/>
                </a:solidFill>
                <a:latin typeface="Inter"/>
                <a:ea typeface="Inter"/>
                <a:cs typeface="Inter"/>
                <a:sym typeface="Inter"/>
              </a:defRPr>
            </a:lvl5pPr>
            <a:lvl6pPr lvl="5" rtl="0">
              <a:spcBef>
                <a:spcPts val="0"/>
              </a:spcBef>
              <a:spcAft>
                <a:spcPts val="0"/>
              </a:spcAft>
              <a:buClr>
                <a:schemeClr val="lt1"/>
              </a:buClr>
              <a:buSzPts val="6000"/>
              <a:buFont typeface="Inter"/>
              <a:buNone/>
              <a:defRPr sz="6000">
                <a:solidFill>
                  <a:schemeClr val="lt1"/>
                </a:solidFill>
                <a:latin typeface="Inter"/>
                <a:ea typeface="Inter"/>
                <a:cs typeface="Inter"/>
                <a:sym typeface="Inter"/>
              </a:defRPr>
            </a:lvl6pPr>
            <a:lvl7pPr lvl="6" rtl="0">
              <a:spcBef>
                <a:spcPts val="0"/>
              </a:spcBef>
              <a:spcAft>
                <a:spcPts val="0"/>
              </a:spcAft>
              <a:buClr>
                <a:schemeClr val="lt1"/>
              </a:buClr>
              <a:buSzPts val="6000"/>
              <a:buFont typeface="Inter"/>
              <a:buNone/>
              <a:defRPr sz="6000">
                <a:solidFill>
                  <a:schemeClr val="lt1"/>
                </a:solidFill>
                <a:latin typeface="Inter"/>
                <a:ea typeface="Inter"/>
                <a:cs typeface="Inter"/>
                <a:sym typeface="Inter"/>
              </a:defRPr>
            </a:lvl7pPr>
            <a:lvl8pPr lvl="7" rtl="0">
              <a:spcBef>
                <a:spcPts val="0"/>
              </a:spcBef>
              <a:spcAft>
                <a:spcPts val="0"/>
              </a:spcAft>
              <a:buClr>
                <a:schemeClr val="lt1"/>
              </a:buClr>
              <a:buSzPts val="6000"/>
              <a:buFont typeface="Inter"/>
              <a:buNone/>
              <a:defRPr sz="6000">
                <a:solidFill>
                  <a:schemeClr val="lt1"/>
                </a:solidFill>
                <a:latin typeface="Inter"/>
                <a:ea typeface="Inter"/>
                <a:cs typeface="Inter"/>
                <a:sym typeface="Inter"/>
              </a:defRPr>
            </a:lvl8pPr>
            <a:lvl9pPr lvl="8" rtl="0">
              <a:spcBef>
                <a:spcPts val="0"/>
              </a:spcBef>
              <a:spcAft>
                <a:spcPts val="0"/>
              </a:spcAft>
              <a:buClr>
                <a:schemeClr val="lt1"/>
              </a:buClr>
              <a:buSzPts val="6000"/>
              <a:buFont typeface="Inter"/>
              <a:buNone/>
              <a:defRPr sz="6000">
                <a:solidFill>
                  <a:schemeClr val="lt1"/>
                </a:solidFill>
                <a:latin typeface="Inter"/>
                <a:ea typeface="Inter"/>
                <a:cs typeface="Inter"/>
                <a:sym typeface="Inter"/>
              </a:defRPr>
            </a:lvl9pPr>
          </a:lstStyle>
          <a:p>
            <a:endParaRPr/>
          </a:p>
        </p:txBody>
      </p:sp>
      <p:sp>
        <p:nvSpPr>
          <p:cNvPr id="1432" name="Google Shape;1432;p192"/>
          <p:cNvSpPr txBox="1">
            <a:spLocks noGrp="1"/>
          </p:cNvSpPr>
          <p:nvPr>
            <p:ph type="subTitle" idx="1"/>
          </p:nvPr>
        </p:nvSpPr>
        <p:spPr>
          <a:xfrm>
            <a:off x="575725" y="2514637"/>
            <a:ext cx="6812400" cy="681300"/>
          </a:xfrm>
          <a:prstGeom prst="rect">
            <a:avLst/>
          </a:prstGeom>
        </p:spPr>
        <p:txBody>
          <a:bodyPr spcFirstLastPara="1" wrap="square" lIns="0" tIns="0" rIns="0" bIns="0" anchor="t" anchorCtr="0">
            <a:normAutofit/>
          </a:bodyPr>
          <a:lstStyle>
            <a:lvl1pPr lvl="0" rtl="0">
              <a:lnSpc>
                <a:spcPct val="115000"/>
              </a:lnSpc>
              <a:spcBef>
                <a:spcPts val="0"/>
              </a:spcBef>
              <a:spcAft>
                <a:spcPts val="0"/>
              </a:spcAft>
              <a:buClr>
                <a:srgbClr val="001E3F"/>
              </a:buClr>
              <a:buSzPts val="3400"/>
              <a:buFont typeface="Inter"/>
              <a:buNone/>
              <a:defRPr sz="3400">
                <a:solidFill>
                  <a:srgbClr val="001E3F"/>
                </a:solidFill>
                <a:latin typeface="Inter"/>
                <a:ea typeface="Inter"/>
                <a:cs typeface="Inter"/>
                <a:sym typeface="Inter"/>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pic>
        <p:nvPicPr>
          <p:cNvPr id="1433" name="Google Shape;1433;p192"/>
          <p:cNvPicPr preferRelativeResize="0"/>
          <p:nvPr/>
        </p:nvPicPr>
        <p:blipFill>
          <a:blip r:embed="rId3">
            <a:alphaModFix/>
          </a:blip>
          <a:stretch>
            <a:fillRect/>
          </a:stretch>
        </p:blipFill>
        <p:spPr>
          <a:xfrm>
            <a:off x="600875" y="4353975"/>
            <a:ext cx="1757952" cy="366550"/>
          </a:xfrm>
          <a:prstGeom prst="rect">
            <a:avLst/>
          </a:prstGeom>
          <a:noFill/>
          <a:ln>
            <a:noFill/>
          </a:ln>
        </p:spPr>
      </p:pic>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Custom Layout 2">
  <p:cSld name="CUSTOM_1">
    <p:bg>
      <p:bgPr>
        <a:solidFill>
          <a:srgbClr val="E12362"/>
        </a:solidFill>
        <a:effectLst/>
      </p:bgPr>
    </p:bg>
    <p:spTree>
      <p:nvGrpSpPr>
        <p:cNvPr id="1" name="Shape 1434"/>
        <p:cNvGrpSpPr/>
        <p:nvPr/>
      </p:nvGrpSpPr>
      <p:grpSpPr>
        <a:xfrm>
          <a:off x="0" y="0"/>
          <a:ext cx="0" cy="0"/>
          <a:chOff x="0" y="0"/>
          <a:chExt cx="0" cy="0"/>
        </a:xfrm>
      </p:grpSpPr>
      <p:pic>
        <p:nvPicPr>
          <p:cNvPr id="1435" name="Google Shape;1435;p193"/>
          <p:cNvPicPr preferRelativeResize="0"/>
          <p:nvPr/>
        </p:nvPicPr>
        <p:blipFill>
          <a:blip r:embed="rId2">
            <a:alphaModFix/>
          </a:blip>
          <a:stretch>
            <a:fillRect/>
          </a:stretch>
        </p:blipFill>
        <p:spPr>
          <a:xfrm>
            <a:off x="6915999" y="4607724"/>
            <a:ext cx="2075601" cy="276875"/>
          </a:xfrm>
          <a:prstGeom prst="rect">
            <a:avLst/>
          </a:prstGeom>
          <a:noFill/>
          <a:ln>
            <a:noFill/>
          </a:ln>
        </p:spPr>
      </p:pic>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Custom Layout 2 2">
  <p:cSld name="CUSTOM_1_2">
    <p:bg>
      <p:bgPr>
        <a:solidFill>
          <a:srgbClr val="001E3F"/>
        </a:solidFill>
        <a:effectLst/>
      </p:bgPr>
    </p:bg>
    <p:spTree>
      <p:nvGrpSpPr>
        <p:cNvPr id="1" name="Shape 1436"/>
        <p:cNvGrpSpPr/>
        <p:nvPr/>
      </p:nvGrpSpPr>
      <p:grpSpPr>
        <a:xfrm>
          <a:off x="0" y="0"/>
          <a:ext cx="0" cy="0"/>
          <a:chOff x="0" y="0"/>
          <a:chExt cx="0" cy="0"/>
        </a:xfrm>
      </p:grpSpPr>
      <p:pic>
        <p:nvPicPr>
          <p:cNvPr id="1437" name="Google Shape;1437;p194"/>
          <p:cNvPicPr preferRelativeResize="0"/>
          <p:nvPr/>
        </p:nvPicPr>
        <p:blipFill>
          <a:blip r:embed="rId2">
            <a:alphaModFix/>
          </a:blip>
          <a:stretch>
            <a:fillRect/>
          </a:stretch>
        </p:blipFill>
        <p:spPr>
          <a:xfrm>
            <a:off x="6915989" y="4607716"/>
            <a:ext cx="2075612" cy="276875"/>
          </a:xfrm>
          <a:prstGeom prst="rect">
            <a:avLst/>
          </a:prstGeom>
          <a:noFill/>
          <a:ln>
            <a:noFill/>
          </a:ln>
        </p:spPr>
      </p:pic>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Custom Layout 2 2 1">
  <p:cSld name="CUSTOM_1_2_1">
    <p:bg>
      <p:bgPr>
        <a:solidFill>
          <a:schemeClr val="lt1"/>
        </a:solidFill>
        <a:effectLst/>
      </p:bgPr>
    </p:bg>
    <p:spTree>
      <p:nvGrpSpPr>
        <p:cNvPr id="1" name="Shape 1438"/>
        <p:cNvGrpSpPr/>
        <p:nvPr/>
      </p:nvGrpSpPr>
      <p:grpSpPr>
        <a:xfrm>
          <a:off x="0" y="0"/>
          <a:ext cx="0" cy="0"/>
          <a:chOff x="0" y="0"/>
          <a:chExt cx="0" cy="0"/>
        </a:xfrm>
      </p:grpSpPr>
      <p:pic>
        <p:nvPicPr>
          <p:cNvPr id="1439" name="Google Shape;1439;p195"/>
          <p:cNvPicPr preferRelativeResize="0"/>
          <p:nvPr/>
        </p:nvPicPr>
        <p:blipFill>
          <a:blip r:embed="rId2">
            <a:alphaModFix/>
          </a:blip>
          <a:stretch>
            <a:fillRect/>
          </a:stretch>
        </p:blipFill>
        <p:spPr>
          <a:xfrm>
            <a:off x="6916001" y="4607717"/>
            <a:ext cx="2075601" cy="276873"/>
          </a:xfrm>
          <a:prstGeom prst="rect">
            <a:avLst/>
          </a:prstGeom>
          <a:noFill/>
          <a:ln>
            <a:noFill/>
          </a:ln>
        </p:spPr>
      </p:pic>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Custom Layout 2 2 2 1">
  <p:cSld name="CUSTOM_1_2_2_1">
    <p:bg>
      <p:bgPr>
        <a:solidFill>
          <a:srgbClr val="001E3F"/>
        </a:solidFill>
        <a:effectLst/>
      </p:bgPr>
    </p:bg>
    <p:spTree>
      <p:nvGrpSpPr>
        <p:cNvPr id="1" name="Shape 1440"/>
        <p:cNvGrpSpPr/>
        <p:nvPr/>
      </p:nvGrpSpPr>
      <p:grpSpPr>
        <a:xfrm>
          <a:off x="0" y="0"/>
          <a:ext cx="0" cy="0"/>
          <a:chOff x="0" y="0"/>
          <a:chExt cx="0" cy="0"/>
        </a:xfrm>
      </p:grpSpPr>
      <p:pic>
        <p:nvPicPr>
          <p:cNvPr id="1441" name="Google Shape;1441;p196"/>
          <p:cNvPicPr preferRelativeResize="0"/>
          <p:nvPr/>
        </p:nvPicPr>
        <p:blipFill>
          <a:blip r:embed="rId2">
            <a:alphaModFix/>
          </a:blip>
          <a:stretch>
            <a:fillRect/>
          </a:stretch>
        </p:blipFill>
        <p:spPr>
          <a:xfrm>
            <a:off x="1116313" y="4643325"/>
            <a:ext cx="276986" cy="276975"/>
          </a:xfrm>
          <a:prstGeom prst="rect">
            <a:avLst/>
          </a:prstGeom>
          <a:noFill/>
          <a:ln>
            <a:noFill/>
          </a:ln>
        </p:spPr>
      </p:pic>
      <p:pic>
        <p:nvPicPr>
          <p:cNvPr id="1442" name="Google Shape;1442;p196"/>
          <p:cNvPicPr preferRelativeResize="0"/>
          <p:nvPr/>
        </p:nvPicPr>
        <p:blipFill>
          <a:blip r:embed="rId3">
            <a:alphaModFix/>
          </a:blip>
          <a:stretch>
            <a:fillRect/>
          </a:stretch>
        </p:blipFill>
        <p:spPr>
          <a:xfrm>
            <a:off x="317651" y="4643325"/>
            <a:ext cx="276986" cy="276975"/>
          </a:xfrm>
          <a:prstGeom prst="rect">
            <a:avLst/>
          </a:prstGeom>
          <a:noFill/>
          <a:ln>
            <a:noFill/>
          </a:ln>
        </p:spPr>
      </p:pic>
      <p:pic>
        <p:nvPicPr>
          <p:cNvPr id="1443" name="Google Shape;1443;p196"/>
          <p:cNvPicPr preferRelativeResize="0"/>
          <p:nvPr/>
        </p:nvPicPr>
        <p:blipFill>
          <a:blip r:embed="rId4">
            <a:alphaModFix/>
          </a:blip>
          <a:stretch>
            <a:fillRect/>
          </a:stretch>
        </p:blipFill>
        <p:spPr>
          <a:xfrm>
            <a:off x="716987" y="4643324"/>
            <a:ext cx="276975" cy="276975"/>
          </a:xfrm>
          <a:prstGeom prst="rect">
            <a:avLst/>
          </a:prstGeom>
          <a:noFill/>
          <a:ln>
            <a:noFill/>
          </a:ln>
        </p:spPr>
      </p:pic>
      <p:pic>
        <p:nvPicPr>
          <p:cNvPr id="1444" name="Google Shape;1444;p196"/>
          <p:cNvPicPr preferRelativeResize="0"/>
          <p:nvPr/>
        </p:nvPicPr>
        <p:blipFill>
          <a:blip r:embed="rId5">
            <a:alphaModFix/>
          </a:blip>
          <a:stretch>
            <a:fillRect/>
          </a:stretch>
        </p:blipFill>
        <p:spPr>
          <a:xfrm>
            <a:off x="6915999" y="4607724"/>
            <a:ext cx="2075601" cy="276875"/>
          </a:xfrm>
          <a:prstGeom prst="rect">
            <a:avLst/>
          </a:prstGeom>
          <a:noFill/>
          <a:ln>
            <a:noFill/>
          </a:ln>
        </p:spPr>
      </p:pic>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Custom Layout 2 2 2 1 1">
  <p:cSld name="CUSTOM_1_2_2_1_1">
    <p:bg>
      <p:bgPr>
        <a:solidFill>
          <a:srgbClr val="001E3F"/>
        </a:solidFill>
        <a:effectLst/>
      </p:bgPr>
    </p:bg>
    <p:spTree>
      <p:nvGrpSpPr>
        <p:cNvPr id="1" name="Shape 1445"/>
        <p:cNvGrpSpPr/>
        <p:nvPr/>
      </p:nvGrpSpPr>
      <p:grpSpPr>
        <a:xfrm>
          <a:off x="0" y="0"/>
          <a:ext cx="0" cy="0"/>
          <a:chOff x="0" y="0"/>
          <a:chExt cx="0" cy="0"/>
        </a:xfrm>
      </p:grpSpPr>
      <p:pic>
        <p:nvPicPr>
          <p:cNvPr id="1446" name="Google Shape;1446;p197"/>
          <p:cNvPicPr preferRelativeResize="0"/>
          <p:nvPr/>
        </p:nvPicPr>
        <p:blipFill>
          <a:blip r:embed="rId2">
            <a:alphaModFix/>
          </a:blip>
          <a:stretch>
            <a:fillRect/>
          </a:stretch>
        </p:blipFill>
        <p:spPr>
          <a:xfrm>
            <a:off x="716963" y="4643325"/>
            <a:ext cx="276986" cy="276975"/>
          </a:xfrm>
          <a:prstGeom prst="rect">
            <a:avLst/>
          </a:prstGeom>
          <a:noFill/>
          <a:ln>
            <a:noFill/>
          </a:ln>
        </p:spPr>
      </p:pic>
      <p:pic>
        <p:nvPicPr>
          <p:cNvPr id="1447" name="Google Shape;1447;p197"/>
          <p:cNvPicPr preferRelativeResize="0"/>
          <p:nvPr/>
        </p:nvPicPr>
        <p:blipFill>
          <a:blip r:embed="rId3">
            <a:alphaModFix/>
          </a:blip>
          <a:stretch>
            <a:fillRect/>
          </a:stretch>
        </p:blipFill>
        <p:spPr>
          <a:xfrm>
            <a:off x="317651" y="4643325"/>
            <a:ext cx="276986" cy="276975"/>
          </a:xfrm>
          <a:prstGeom prst="rect">
            <a:avLst/>
          </a:prstGeom>
          <a:noFill/>
          <a:ln>
            <a:noFill/>
          </a:ln>
        </p:spPr>
      </p:pic>
      <p:pic>
        <p:nvPicPr>
          <p:cNvPr id="1448" name="Google Shape;1448;p197"/>
          <p:cNvPicPr preferRelativeResize="0"/>
          <p:nvPr/>
        </p:nvPicPr>
        <p:blipFill>
          <a:blip r:embed="rId4">
            <a:alphaModFix/>
          </a:blip>
          <a:stretch>
            <a:fillRect/>
          </a:stretch>
        </p:blipFill>
        <p:spPr>
          <a:xfrm>
            <a:off x="7068399" y="4760124"/>
            <a:ext cx="2075601" cy="276875"/>
          </a:xfrm>
          <a:prstGeom prst="rect">
            <a:avLst/>
          </a:prstGeom>
          <a:noFill/>
          <a:ln>
            <a:noFill/>
          </a:ln>
        </p:spPr>
      </p:pic>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Custom Layout 2 2 1 1 3 1">
  <p:cSld name="CUSTOM_1_2_1_1_3_1">
    <p:bg>
      <p:bgPr>
        <a:solidFill>
          <a:schemeClr val="lt1"/>
        </a:solidFill>
        <a:effectLst/>
      </p:bgPr>
    </p:bg>
    <p:spTree>
      <p:nvGrpSpPr>
        <p:cNvPr id="1" name="Shape 1449"/>
        <p:cNvGrpSpPr/>
        <p:nvPr/>
      </p:nvGrpSpPr>
      <p:grpSpPr>
        <a:xfrm>
          <a:off x="0" y="0"/>
          <a:ext cx="0" cy="0"/>
          <a:chOff x="0" y="0"/>
          <a:chExt cx="0" cy="0"/>
        </a:xfrm>
      </p:grpSpPr>
      <p:pic>
        <p:nvPicPr>
          <p:cNvPr id="1450" name="Google Shape;1450;p198"/>
          <p:cNvPicPr preferRelativeResize="0"/>
          <p:nvPr/>
        </p:nvPicPr>
        <p:blipFill>
          <a:blip r:embed="rId2">
            <a:alphaModFix/>
          </a:blip>
          <a:stretch>
            <a:fillRect/>
          </a:stretch>
        </p:blipFill>
        <p:spPr>
          <a:xfrm>
            <a:off x="311700" y="4610975"/>
            <a:ext cx="1485000" cy="270000"/>
          </a:xfrm>
          <a:prstGeom prst="rect">
            <a:avLst/>
          </a:prstGeom>
          <a:noFill/>
          <a:ln>
            <a:noFill/>
          </a:ln>
        </p:spPr>
      </p:pic>
      <p:pic>
        <p:nvPicPr>
          <p:cNvPr id="1451" name="Google Shape;1451;p198"/>
          <p:cNvPicPr preferRelativeResize="0"/>
          <p:nvPr/>
        </p:nvPicPr>
        <p:blipFill>
          <a:blip r:embed="rId3">
            <a:alphaModFix/>
          </a:blip>
          <a:stretch>
            <a:fillRect/>
          </a:stretch>
        </p:blipFill>
        <p:spPr>
          <a:xfrm>
            <a:off x="6915999" y="4607724"/>
            <a:ext cx="2075601" cy="276875"/>
          </a:xfrm>
          <a:prstGeom prst="rect">
            <a:avLst/>
          </a:prstGeom>
          <a:noFill/>
          <a:ln>
            <a:noFill/>
          </a:ln>
        </p:spPr>
      </p:pic>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Custom Layout 2 2 1 1 1 3 2">
  <p:cSld name="CUSTOM_1_2_1_1_1_3_2">
    <p:bg>
      <p:bgPr>
        <a:solidFill>
          <a:schemeClr val="lt1"/>
        </a:solidFill>
        <a:effectLst/>
      </p:bgPr>
    </p:bg>
    <p:spTree>
      <p:nvGrpSpPr>
        <p:cNvPr id="1" name="Shape 1452"/>
        <p:cNvGrpSpPr/>
        <p:nvPr/>
      </p:nvGrpSpPr>
      <p:grpSpPr>
        <a:xfrm>
          <a:off x="0" y="0"/>
          <a:ext cx="0" cy="0"/>
          <a:chOff x="0" y="0"/>
          <a:chExt cx="0" cy="0"/>
        </a:xfrm>
      </p:grpSpPr>
      <p:pic>
        <p:nvPicPr>
          <p:cNvPr id="1453" name="Google Shape;1453;p199"/>
          <p:cNvPicPr preferRelativeResize="0"/>
          <p:nvPr/>
        </p:nvPicPr>
        <p:blipFill>
          <a:blip r:embed="rId2">
            <a:alphaModFix/>
          </a:blip>
          <a:stretch>
            <a:fillRect/>
          </a:stretch>
        </p:blipFill>
        <p:spPr>
          <a:xfrm>
            <a:off x="311700" y="4610975"/>
            <a:ext cx="1267580" cy="270000"/>
          </a:xfrm>
          <a:prstGeom prst="rect">
            <a:avLst/>
          </a:prstGeom>
          <a:noFill/>
          <a:ln>
            <a:noFill/>
          </a:ln>
        </p:spPr>
      </p:pic>
      <p:pic>
        <p:nvPicPr>
          <p:cNvPr id="1454" name="Google Shape;1454;p199"/>
          <p:cNvPicPr preferRelativeResize="0"/>
          <p:nvPr/>
        </p:nvPicPr>
        <p:blipFill>
          <a:blip r:embed="rId3">
            <a:alphaModFix/>
          </a:blip>
          <a:stretch>
            <a:fillRect/>
          </a:stretch>
        </p:blipFill>
        <p:spPr>
          <a:xfrm>
            <a:off x="6915999" y="4607724"/>
            <a:ext cx="2075601" cy="276875"/>
          </a:xfrm>
          <a:prstGeom prst="rect">
            <a:avLst/>
          </a:prstGeom>
          <a:noFill/>
          <a:ln>
            <a:noFill/>
          </a:ln>
        </p:spPr>
      </p:pic>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Custom Layout 2 2 1 1 1 1 2 1">
  <p:cSld name="CUSTOM_1_2_1_1_1_1_2_1">
    <p:bg>
      <p:bgPr>
        <a:solidFill>
          <a:schemeClr val="lt1"/>
        </a:solidFill>
        <a:effectLst/>
      </p:bgPr>
    </p:bg>
    <p:spTree>
      <p:nvGrpSpPr>
        <p:cNvPr id="1" name="Shape 1455"/>
        <p:cNvGrpSpPr/>
        <p:nvPr/>
      </p:nvGrpSpPr>
      <p:grpSpPr>
        <a:xfrm>
          <a:off x="0" y="0"/>
          <a:ext cx="0" cy="0"/>
          <a:chOff x="0" y="0"/>
          <a:chExt cx="0" cy="0"/>
        </a:xfrm>
      </p:grpSpPr>
      <p:pic>
        <p:nvPicPr>
          <p:cNvPr id="1456" name="Google Shape;1456;p200"/>
          <p:cNvPicPr preferRelativeResize="0"/>
          <p:nvPr/>
        </p:nvPicPr>
        <p:blipFill>
          <a:blip r:embed="rId2">
            <a:alphaModFix/>
          </a:blip>
          <a:stretch>
            <a:fillRect/>
          </a:stretch>
        </p:blipFill>
        <p:spPr>
          <a:xfrm>
            <a:off x="311700" y="4610984"/>
            <a:ext cx="1082840" cy="269999"/>
          </a:xfrm>
          <a:prstGeom prst="rect">
            <a:avLst/>
          </a:prstGeom>
          <a:noFill/>
          <a:ln>
            <a:noFill/>
          </a:ln>
        </p:spPr>
      </p:pic>
      <p:pic>
        <p:nvPicPr>
          <p:cNvPr id="1457" name="Google Shape;1457;p200"/>
          <p:cNvPicPr preferRelativeResize="0"/>
          <p:nvPr/>
        </p:nvPicPr>
        <p:blipFill>
          <a:blip r:embed="rId3">
            <a:alphaModFix/>
          </a:blip>
          <a:stretch>
            <a:fillRect/>
          </a:stretch>
        </p:blipFill>
        <p:spPr>
          <a:xfrm>
            <a:off x="6915999" y="4607724"/>
            <a:ext cx="2075601" cy="276875"/>
          </a:xfrm>
          <a:prstGeom prst="rect">
            <a:avLst/>
          </a:prstGeom>
          <a:noFill/>
          <a:ln>
            <a:noFill/>
          </a:ln>
        </p:spPr>
      </p:pic>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Custom Layout 2 2 1 1 1 1 2 1 2">
  <p:cSld name="CUSTOM_1_2_1_1_1_1_2_1_2">
    <p:bg>
      <p:bgPr>
        <a:solidFill>
          <a:schemeClr val="lt1"/>
        </a:solidFill>
        <a:effectLst/>
      </p:bgPr>
    </p:bg>
    <p:spTree>
      <p:nvGrpSpPr>
        <p:cNvPr id="1" name="Shape 1458"/>
        <p:cNvGrpSpPr/>
        <p:nvPr/>
      </p:nvGrpSpPr>
      <p:grpSpPr>
        <a:xfrm>
          <a:off x="0" y="0"/>
          <a:ext cx="0" cy="0"/>
          <a:chOff x="0" y="0"/>
          <a:chExt cx="0" cy="0"/>
        </a:xfrm>
      </p:grpSpPr>
      <p:pic>
        <p:nvPicPr>
          <p:cNvPr id="1459" name="Google Shape;1459;p201"/>
          <p:cNvPicPr preferRelativeResize="0"/>
          <p:nvPr/>
        </p:nvPicPr>
        <p:blipFill>
          <a:blip r:embed="rId2">
            <a:alphaModFix/>
          </a:blip>
          <a:stretch>
            <a:fillRect/>
          </a:stretch>
        </p:blipFill>
        <p:spPr>
          <a:xfrm>
            <a:off x="6915999" y="4607724"/>
            <a:ext cx="2075601" cy="276875"/>
          </a:xfrm>
          <a:prstGeom prst="rect">
            <a:avLst/>
          </a:prstGeom>
          <a:noFill/>
          <a:ln>
            <a:noFill/>
          </a:ln>
        </p:spPr>
      </p:pic>
      <p:pic>
        <p:nvPicPr>
          <p:cNvPr id="1460" name="Google Shape;1460;p201"/>
          <p:cNvPicPr preferRelativeResize="0"/>
          <p:nvPr/>
        </p:nvPicPr>
        <p:blipFill>
          <a:blip r:embed="rId3">
            <a:alphaModFix/>
          </a:blip>
          <a:stretch>
            <a:fillRect/>
          </a:stretch>
        </p:blipFill>
        <p:spPr>
          <a:xfrm>
            <a:off x="311700" y="4611342"/>
            <a:ext cx="1082850" cy="269632"/>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55"/>
        <p:cNvGrpSpPr/>
        <p:nvPr/>
      </p:nvGrpSpPr>
      <p:grpSpPr>
        <a:xfrm>
          <a:off x="0" y="0"/>
          <a:ext cx="0" cy="0"/>
          <a:chOff x="0" y="0"/>
          <a:chExt cx="0" cy="0"/>
        </a:xfrm>
      </p:grpSpPr>
      <p:sp>
        <p:nvSpPr>
          <p:cNvPr id="156" name="Google Shape;156;p21"/>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57" name="Google Shape;157;p21"/>
          <p:cNvSpPr txBox="1">
            <a:spLocks noGrp="1"/>
          </p:cNvSpPr>
          <p:nvPr>
            <p:ph type="body" idx="1"/>
          </p:nvPr>
        </p:nvSpPr>
        <p:spPr>
          <a:xfrm>
            <a:off x="3887391" y="740569"/>
            <a:ext cx="4629300" cy="3655200"/>
          </a:xfrm>
          <a:prstGeom prst="rect">
            <a:avLst/>
          </a:prstGeom>
          <a:noFill/>
          <a:ln>
            <a:noFill/>
          </a:ln>
        </p:spPr>
        <p:txBody>
          <a:bodyPr spcFirstLastPara="1" wrap="square" lIns="68575" tIns="34275" rIns="68575" bIns="34275" anchor="t" anchorCtr="0">
            <a:noAutofit/>
          </a:bodyPr>
          <a:lstStyle>
            <a:lvl1pPr marL="457200" lvl="0" indent="-381000" algn="l" rtl="0">
              <a:lnSpc>
                <a:spcPct val="90000"/>
              </a:lnSpc>
              <a:spcBef>
                <a:spcPts val="800"/>
              </a:spcBef>
              <a:spcAft>
                <a:spcPts val="0"/>
              </a:spcAft>
              <a:buClr>
                <a:schemeClr val="dk1"/>
              </a:buClr>
              <a:buSzPts val="2400"/>
              <a:buChar char="•"/>
              <a:defRPr sz="2400"/>
            </a:lvl1pPr>
            <a:lvl2pPr marL="914400" lvl="1" indent="-361950" algn="l" rtl="0">
              <a:lnSpc>
                <a:spcPct val="90000"/>
              </a:lnSpc>
              <a:spcBef>
                <a:spcPts val="400"/>
              </a:spcBef>
              <a:spcAft>
                <a:spcPts val="0"/>
              </a:spcAft>
              <a:buClr>
                <a:schemeClr val="dk1"/>
              </a:buClr>
              <a:buSzPts val="2100"/>
              <a:buChar char="•"/>
              <a:defRPr sz="2100"/>
            </a:lvl2pPr>
            <a:lvl3pPr marL="1371600" lvl="2" indent="-342900" algn="l" rtl="0">
              <a:lnSpc>
                <a:spcPct val="90000"/>
              </a:lnSpc>
              <a:spcBef>
                <a:spcPts val="400"/>
              </a:spcBef>
              <a:spcAft>
                <a:spcPts val="0"/>
              </a:spcAft>
              <a:buClr>
                <a:schemeClr val="dk1"/>
              </a:buClr>
              <a:buSzPts val="1800"/>
              <a:buChar char="•"/>
              <a:defRPr sz="1800"/>
            </a:lvl3pPr>
            <a:lvl4pPr marL="1828800" lvl="3" indent="-323850" algn="l" rtl="0">
              <a:lnSpc>
                <a:spcPct val="90000"/>
              </a:lnSpc>
              <a:spcBef>
                <a:spcPts val="400"/>
              </a:spcBef>
              <a:spcAft>
                <a:spcPts val="0"/>
              </a:spcAft>
              <a:buClr>
                <a:schemeClr val="dk1"/>
              </a:buClr>
              <a:buSzPts val="1500"/>
              <a:buChar char="•"/>
              <a:defRPr sz="1500"/>
            </a:lvl4pPr>
            <a:lvl5pPr marL="2286000" lvl="4" indent="-323850" algn="l" rtl="0">
              <a:lnSpc>
                <a:spcPct val="90000"/>
              </a:lnSpc>
              <a:spcBef>
                <a:spcPts val="400"/>
              </a:spcBef>
              <a:spcAft>
                <a:spcPts val="0"/>
              </a:spcAft>
              <a:buClr>
                <a:schemeClr val="dk1"/>
              </a:buClr>
              <a:buSzPts val="1500"/>
              <a:buChar char="•"/>
              <a:defRPr sz="1500"/>
            </a:lvl5pPr>
            <a:lvl6pPr marL="2743200" lvl="5" indent="-323850" algn="l" rtl="0">
              <a:lnSpc>
                <a:spcPct val="90000"/>
              </a:lnSpc>
              <a:spcBef>
                <a:spcPts val="400"/>
              </a:spcBef>
              <a:spcAft>
                <a:spcPts val="0"/>
              </a:spcAft>
              <a:buClr>
                <a:schemeClr val="dk1"/>
              </a:buClr>
              <a:buSzPts val="1500"/>
              <a:buChar char="•"/>
              <a:defRPr sz="1500"/>
            </a:lvl6pPr>
            <a:lvl7pPr marL="3200400" lvl="6" indent="-323850" algn="l" rtl="0">
              <a:lnSpc>
                <a:spcPct val="90000"/>
              </a:lnSpc>
              <a:spcBef>
                <a:spcPts val="400"/>
              </a:spcBef>
              <a:spcAft>
                <a:spcPts val="0"/>
              </a:spcAft>
              <a:buClr>
                <a:schemeClr val="dk1"/>
              </a:buClr>
              <a:buSzPts val="1500"/>
              <a:buChar char="•"/>
              <a:defRPr sz="1500"/>
            </a:lvl7pPr>
            <a:lvl8pPr marL="3657600" lvl="7" indent="-323850" algn="l" rtl="0">
              <a:lnSpc>
                <a:spcPct val="90000"/>
              </a:lnSpc>
              <a:spcBef>
                <a:spcPts val="400"/>
              </a:spcBef>
              <a:spcAft>
                <a:spcPts val="0"/>
              </a:spcAft>
              <a:buClr>
                <a:schemeClr val="dk1"/>
              </a:buClr>
              <a:buSzPts val="1500"/>
              <a:buChar char="•"/>
              <a:defRPr sz="1500"/>
            </a:lvl8pPr>
            <a:lvl9pPr marL="4114800" lvl="8" indent="-323850" algn="l" rtl="0">
              <a:lnSpc>
                <a:spcPct val="90000"/>
              </a:lnSpc>
              <a:spcBef>
                <a:spcPts val="400"/>
              </a:spcBef>
              <a:spcAft>
                <a:spcPts val="0"/>
              </a:spcAft>
              <a:buClr>
                <a:schemeClr val="dk1"/>
              </a:buClr>
              <a:buSzPts val="1500"/>
              <a:buChar char="•"/>
              <a:defRPr sz="1500"/>
            </a:lvl9pPr>
          </a:lstStyle>
          <a:p>
            <a:endParaRPr/>
          </a:p>
        </p:txBody>
      </p:sp>
      <p:sp>
        <p:nvSpPr>
          <p:cNvPr id="158" name="Google Shape;158;p21"/>
          <p:cNvSpPr txBox="1">
            <a:spLocks noGrp="1"/>
          </p:cNvSpPr>
          <p:nvPr>
            <p:ph type="body" idx="2"/>
          </p:nvPr>
        </p:nvSpPr>
        <p:spPr>
          <a:xfrm>
            <a:off x="629841" y="1543050"/>
            <a:ext cx="2949000" cy="28587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159" name="Google Shape;159;p2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60" name="Google Shape;160;p2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61" name="Google Shape;161;p2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Custom Layout 2 2 1 1 1">
  <p:cSld name="CUSTOM_1_2_1_1_1">
    <p:bg>
      <p:bgPr>
        <a:solidFill>
          <a:schemeClr val="lt1"/>
        </a:solidFill>
        <a:effectLst/>
      </p:bgPr>
    </p:bg>
    <p:spTree>
      <p:nvGrpSpPr>
        <p:cNvPr id="1" name="Shape 1461"/>
        <p:cNvGrpSpPr/>
        <p:nvPr/>
      </p:nvGrpSpPr>
      <p:grpSpPr>
        <a:xfrm>
          <a:off x="0" y="0"/>
          <a:ext cx="0" cy="0"/>
          <a:chOff x="0" y="0"/>
          <a:chExt cx="0" cy="0"/>
        </a:xfrm>
      </p:grpSpPr>
      <p:sp>
        <p:nvSpPr>
          <p:cNvPr id="1462" name="Google Shape;1462;p202"/>
          <p:cNvSpPr/>
          <p:nvPr/>
        </p:nvSpPr>
        <p:spPr>
          <a:xfrm>
            <a:off x="-34500" y="4329585"/>
            <a:ext cx="9213000" cy="904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63" name="Google Shape;1463;p202"/>
          <p:cNvPicPr preferRelativeResize="0"/>
          <p:nvPr/>
        </p:nvPicPr>
        <p:blipFill>
          <a:blip r:embed="rId2">
            <a:alphaModFix/>
          </a:blip>
          <a:stretch>
            <a:fillRect/>
          </a:stretch>
        </p:blipFill>
        <p:spPr>
          <a:xfrm>
            <a:off x="311700" y="4610975"/>
            <a:ext cx="1882635" cy="341700"/>
          </a:xfrm>
          <a:prstGeom prst="rect">
            <a:avLst/>
          </a:prstGeom>
          <a:noFill/>
          <a:ln>
            <a:noFill/>
          </a:ln>
        </p:spPr>
      </p:pic>
      <p:pic>
        <p:nvPicPr>
          <p:cNvPr id="1464" name="Google Shape;1464;p202"/>
          <p:cNvPicPr preferRelativeResize="0"/>
          <p:nvPr/>
        </p:nvPicPr>
        <p:blipFill>
          <a:blip r:embed="rId3">
            <a:alphaModFix/>
          </a:blip>
          <a:stretch>
            <a:fillRect/>
          </a:stretch>
        </p:blipFill>
        <p:spPr>
          <a:xfrm>
            <a:off x="6916001" y="4643380"/>
            <a:ext cx="2075601" cy="276873"/>
          </a:xfrm>
          <a:prstGeom prst="rect">
            <a:avLst/>
          </a:prstGeom>
          <a:noFill/>
          <a:ln>
            <a:noFill/>
          </a:ln>
        </p:spPr>
      </p:pic>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Custom Layout 2 2 1 1 1 1">
  <p:cSld name="CUSTOM_1_2_1_1_1_1">
    <p:bg>
      <p:bgPr>
        <a:solidFill>
          <a:schemeClr val="lt1"/>
        </a:solidFill>
        <a:effectLst/>
      </p:bgPr>
    </p:bg>
    <p:spTree>
      <p:nvGrpSpPr>
        <p:cNvPr id="1" name="Shape 1465"/>
        <p:cNvGrpSpPr/>
        <p:nvPr/>
      </p:nvGrpSpPr>
      <p:grpSpPr>
        <a:xfrm>
          <a:off x="0" y="0"/>
          <a:ext cx="0" cy="0"/>
          <a:chOff x="0" y="0"/>
          <a:chExt cx="0" cy="0"/>
        </a:xfrm>
      </p:grpSpPr>
      <p:sp>
        <p:nvSpPr>
          <p:cNvPr id="1466" name="Google Shape;1466;p203"/>
          <p:cNvSpPr/>
          <p:nvPr/>
        </p:nvSpPr>
        <p:spPr>
          <a:xfrm>
            <a:off x="-34500" y="4329585"/>
            <a:ext cx="9213000" cy="904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67" name="Google Shape;1467;p203"/>
          <p:cNvPicPr preferRelativeResize="0"/>
          <p:nvPr/>
        </p:nvPicPr>
        <p:blipFill>
          <a:blip r:embed="rId2">
            <a:alphaModFix/>
          </a:blip>
          <a:stretch>
            <a:fillRect/>
          </a:stretch>
        </p:blipFill>
        <p:spPr>
          <a:xfrm>
            <a:off x="311700" y="4610975"/>
            <a:ext cx="1608010" cy="341700"/>
          </a:xfrm>
          <a:prstGeom prst="rect">
            <a:avLst/>
          </a:prstGeom>
          <a:noFill/>
          <a:ln>
            <a:noFill/>
          </a:ln>
        </p:spPr>
      </p:pic>
      <p:pic>
        <p:nvPicPr>
          <p:cNvPr id="1468" name="Google Shape;1468;p203"/>
          <p:cNvPicPr preferRelativeResize="0"/>
          <p:nvPr/>
        </p:nvPicPr>
        <p:blipFill>
          <a:blip r:embed="rId3">
            <a:alphaModFix/>
          </a:blip>
          <a:stretch>
            <a:fillRect/>
          </a:stretch>
        </p:blipFill>
        <p:spPr>
          <a:xfrm>
            <a:off x="6916001" y="4643380"/>
            <a:ext cx="2075601" cy="276873"/>
          </a:xfrm>
          <a:prstGeom prst="rect">
            <a:avLst/>
          </a:prstGeom>
          <a:noFill/>
          <a:ln>
            <a:noFill/>
          </a:ln>
        </p:spPr>
      </p:pic>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Custom Layout 2 2 1 1 1 1 1">
  <p:cSld name="CUSTOM_1_2_1_1_1_1_1">
    <p:bg>
      <p:bgPr>
        <a:solidFill>
          <a:schemeClr val="lt1"/>
        </a:solidFill>
        <a:effectLst/>
      </p:bgPr>
    </p:bg>
    <p:spTree>
      <p:nvGrpSpPr>
        <p:cNvPr id="1" name="Shape 1469"/>
        <p:cNvGrpSpPr/>
        <p:nvPr/>
      </p:nvGrpSpPr>
      <p:grpSpPr>
        <a:xfrm>
          <a:off x="0" y="0"/>
          <a:ext cx="0" cy="0"/>
          <a:chOff x="0" y="0"/>
          <a:chExt cx="0" cy="0"/>
        </a:xfrm>
      </p:grpSpPr>
      <p:sp>
        <p:nvSpPr>
          <p:cNvPr id="1470" name="Google Shape;1470;p204"/>
          <p:cNvSpPr/>
          <p:nvPr/>
        </p:nvSpPr>
        <p:spPr>
          <a:xfrm>
            <a:off x="-34500" y="4329585"/>
            <a:ext cx="9213000" cy="904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71" name="Google Shape;1471;p204"/>
          <p:cNvPicPr preferRelativeResize="0"/>
          <p:nvPr/>
        </p:nvPicPr>
        <p:blipFill>
          <a:blip r:embed="rId2">
            <a:alphaModFix/>
          </a:blip>
          <a:stretch>
            <a:fillRect/>
          </a:stretch>
        </p:blipFill>
        <p:spPr>
          <a:xfrm>
            <a:off x="6916001" y="4643380"/>
            <a:ext cx="2075601" cy="276873"/>
          </a:xfrm>
          <a:prstGeom prst="rect">
            <a:avLst/>
          </a:prstGeom>
          <a:noFill/>
          <a:ln>
            <a:noFill/>
          </a:ln>
        </p:spPr>
      </p:pic>
      <p:pic>
        <p:nvPicPr>
          <p:cNvPr id="1472" name="Google Shape;1472;p204"/>
          <p:cNvPicPr preferRelativeResize="0"/>
          <p:nvPr/>
        </p:nvPicPr>
        <p:blipFill>
          <a:blip r:embed="rId3">
            <a:alphaModFix/>
          </a:blip>
          <a:stretch>
            <a:fillRect/>
          </a:stretch>
        </p:blipFill>
        <p:spPr>
          <a:xfrm>
            <a:off x="311700" y="4610974"/>
            <a:ext cx="1372325" cy="341700"/>
          </a:xfrm>
          <a:prstGeom prst="rect">
            <a:avLst/>
          </a:prstGeom>
          <a:noFill/>
          <a:ln>
            <a:noFill/>
          </a:ln>
        </p:spPr>
      </p:pic>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Custom Layout 2 2 1 1 3">
  <p:cSld name="CUSTOM_1_2_1_1_3_2">
    <p:bg>
      <p:bgPr>
        <a:solidFill>
          <a:schemeClr val="lt1"/>
        </a:solidFill>
        <a:effectLst/>
      </p:bgPr>
    </p:bg>
    <p:spTree>
      <p:nvGrpSpPr>
        <p:cNvPr id="1" name="Shape 1473"/>
        <p:cNvGrpSpPr/>
        <p:nvPr/>
      </p:nvGrpSpPr>
      <p:grpSpPr>
        <a:xfrm>
          <a:off x="0" y="0"/>
          <a:ext cx="0" cy="0"/>
          <a:chOff x="0" y="0"/>
          <a:chExt cx="0" cy="0"/>
        </a:xfrm>
      </p:grpSpPr>
      <p:sp>
        <p:nvSpPr>
          <p:cNvPr id="1474" name="Google Shape;1474;p205"/>
          <p:cNvSpPr/>
          <p:nvPr/>
        </p:nvSpPr>
        <p:spPr>
          <a:xfrm>
            <a:off x="-34500" y="4329585"/>
            <a:ext cx="9213000" cy="904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75" name="Google Shape;1475;p205"/>
          <p:cNvPicPr preferRelativeResize="0"/>
          <p:nvPr/>
        </p:nvPicPr>
        <p:blipFill>
          <a:blip r:embed="rId2">
            <a:alphaModFix/>
          </a:blip>
          <a:stretch>
            <a:fillRect/>
          </a:stretch>
        </p:blipFill>
        <p:spPr>
          <a:xfrm>
            <a:off x="311700" y="4610975"/>
            <a:ext cx="1882635" cy="341700"/>
          </a:xfrm>
          <a:prstGeom prst="rect">
            <a:avLst/>
          </a:prstGeom>
          <a:noFill/>
          <a:ln>
            <a:noFill/>
          </a:ln>
        </p:spPr>
      </p:pic>
      <p:sp>
        <p:nvSpPr>
          <p:cNvPr id="1476" name="Google Shape;1476;p205"/>
          <p:cNvSpPr/>
          <p:nvPr/>
        </p:nvSpPr>
        <p:spPr>
          <a:xfrm>
            <a:off x="-34500" y="-45225"/>
            <a:ext cx="9213000" cy="4374900"/>
          </a:xfrm>
          <a:prstGeom prst="rect">
            <a:avLst/>
          </a:prstGeom>
          <a:gradFill>
            <a:gsLst>
              <a:gs pos="0">
                <a:srgbClr val="9F5DFF"/>
              </a:gs>
              <a:gs pos="100000">
                <a:srgbClr val="662DB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77" name="Google Shape;1477;p205"/>
          <p:cNvPicPr preferRelativeResize="0"/>
          <p:nvPr/>
        </p:nvPicPr>
        <p:blipFill>
          <a:blip r:embed="rId3">
            <a:alphaModFix/>
          </a:blip>
          <a:stretch>
            <a:fillRect/>
          </a:stretch>
        </p:blipFill>
        <p:spPr>
          <a:xfrm>
            <a:off x="6916001" y="4643380"/>
            <a:ext cx="2075601" cy="276873"/>
          </a:xfrm>
          <a:prstGeom prst="rect">
            <a:avLst/>
          </a:prstGeom>
          <a:noFill/>
          <a:ln>
            <a:noFill/>
          </a:ln>
        </p:spPr>
      </p:pic>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Custom Layout 2 2 1 1 1 3">
  <p:cSld name="CUSTOM_1_2_1_1_1_3_3">
    <p:bg>
      <p:bgPr>
        <a:solidFill>
          <a:schemeClr val="lt1"/>
        </a:solidFill>
        <a:effectLst/>
      </p:bgPr>
    </p:bg>
    <p:spTree>
      <p:nvGrpSpPr>
        <p:cNvPr id="1" name="Shape 1478"/>
        <p:cNvGrpSpPr/>
        <p:nvPr/>
      </p:nvGrpSpPr>
      <p:grpSpPr>
        <a:xfrm>
          <a:off x="0" y="0"/>
          <a:ext cx="0" cy="0"/>
          <a:chOff x="0" y="0"/>
          <a:chExt cx="0" cy="0"/>
        </a:xfrm>
      </p:grpSpPr>
      <p:sp>
        <p:nvSpPr>
          <p:cNvPr id="1479" name="Google Shape;1479;p206"/>
          <p:cNvSpPr/>
          <p:nvPr/>
        </p:nvSpPr>
        <p:spPr>
          <a:xfrm>
            <a:off x="-34500" y="4329585"/>
            <a:ext cx="9213000" cy="904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80" name="Google Shape;1480;p206"/>
          <p:cNvPicPr preferRelativeResize="0"/>
          <p:nvPr/>
        </p:nvPicPr>
        <p:blipFill>
          <a:blip r:embed="rId2">
            <a:alphaModFix/>
          </a:blip>
          <a:stretch>
            <a:fillRect/>
          </a:stretch>
        </p:blipFill>
        <p:spPr>
          <a:xfrm>
            <a:off x="311700" y="4610975"/>
            <a:ext cx="1608010" cy="341700"/>
          </a:xfrm>
          <a:prstGeom prst="rect">
            <a:avLst/>
          </a:prstGeom>
          <a:noFill/>
          <a:ln>
            <a:noFill/>
          </a:ln>
        </p:spPr>
      </p:pic>
      <p:sp>
        <p:nvSpPr>
          <p:cNvPr id="1481" name="Google Shape;1481;p206"/>
          <p:cNvSpPr/>
          <p:nvPr/>
        </p:nvSpPr>
        <p:spPr>
          <a:xfrm>
            <a:off x="-34500" y="-45225"/>
            <a:ext cx="9213000" cy="4374900"/>
          </a:xfrm>
          <a:prstGeom prst="rect">
            <a:avLst/>
          </a:prstGeom>
          <a:gradFill>
            <a:gsLst>
              <a:gs pos="0">
                <a:srgbClr val="1C4587"/>
              </a:gs>
              <a:gs pos="100000">
                <a:srgbClr val="001E3F"/>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82" name="Google Shape;1482;p206"/>
          <p:cNvPicPr preferRelativeResize="0"/>
          <p:nvPr/>
        </p:nvPicPr>
        <p:blipFill>
          <a:blip r:embed="rId3">
            <a:alphaModFix/>
          </a:blip>
          <a:stretch>
            <a:fillRect/>
          </a:stretch>
        </p:blipFill>
        <p:spPr>
          <a:xfrm>
            <a:off x="6916001" y="4643380"/>
            <a:ext cx="2075601" cy="276873"/>
          </a:xfrm>
          <a:prstGeom prst="rect">
            <a:avLst/>
          </a:prstGeom>
          <a:noFill/>
          <a:ln>
            <a:noFill/>
          </a:ln>
        </p:spPr>
      </p:pic>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Custom Layout 2 2 1 1 1 1 2">
  <p:cSld name="CUSTOM_1_2_1_1_1_1_2_2">
    <p:bg>
      <p:bgPr>
        <a:solidFill>
          <a:schemeClr val="lt1"/>
        </a:solidFill>
        <a:effectLst/>
      </p:bgPr>
    </p:bg>
    <p:spTree>
      <p:nvGrpSpPr>
        <p:cNvPr id="1" name="Shape 1483"/>
        <p:cNvGrpSpPr/>
        <p:nvPr/>
      </p:nvGrpSpPr>
      <p:grpSpPr>
        <a:xfrm>
          <a:off x="0" y="0"/>
          <a:ext cx="0" cy="0"/>
          <a:chOff x="0" y="0"/>
          <a:chExt cx="0" cy="0"/>
        </a:xfrm>
      </p:grpSpPr>
      <p:sp>
        <p:nvSpPr>
          <p:cNvPr id="1484" name="Google Shape;1484;p207"/>
          <p:cNvSpPr/>
          <p:nvPr/>
        </p:nvSpPr>
        <p:spPr>
          <a:xfrm>
            <a:off x="-34500" y="4329585"/>
            <a:ext cx="9213000" cy="904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85" name="Google Shape;1485;p207"/>
          <p:cNvPicPr preferRelativeResize="0"/>
          <p:nvPr/>
        </p:nvPicPr>
        <p:blipFill>
          <a:blip r:embed="rId2">
            <a:alphaModFix/>
          </a:blip>
          <a:stretch>
            <a:fillRect/>
          </a:stretch>
        </p:blipFill>
        <p:spPr>
          <a:xfrm>
            <a:off x="311700" y="4610974"/>
            <a:ext cx="1372325" cy="341700"/>
          </a:xfrm>
          <a:prstGeom prst="rect">
            <a:avLst/>
          </a:prstGeom>
          <a:noFill/>
          <a:ln>
            <a:noFill/>
          </a:ln>
        </p:spPr>
      </p:pic>
      <p:sp>
        <p:nvSpPr>
          <p:cNvPr id="1486" name="Google Shape;1486;p207"/>
          <p:cNvSpPr/>
          <p:nvPr/>
        </p:nvSpPr>
        <p:spPr>
          <a:xfrm>
            <a:off x="-34500" y="-45225"/>
            <a:ext cx="9213000" cy="4374900"/>
          </a:xfrm>
          <a:prstGeom prst="rect">
            <a:avLst/>
          </a:prstGeom>
          <a:gradFill>
            <a:gsLst>
              <a:gs pos="0">
                <a:srgbClr val="007BBD"/>
              </a:gs>
              <a:gs pos="100000">
                <a:srgbClr val="1C458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87" name="Google Shape;1487;p207"/>
          <p:cNvPicPr preferRelativeResize="0"/>
          <p:nvPr/>
        </p:nvPicPr>
        <p:blipFill>
          <a:blip r:embed="rId3">
            <a:alphaModFix/>
          </a:blip>
          <a:stretch>
            <a:fillRect/>
          </a:stretch>
        </p:blipFill>
        <p:spPr>
          <a:xfrm>
            <a:off x="6916001" y="4643380"/>
            <a:ext cx="2075601" cy="276873"/>
          </a:xfrm>
          <a:prstGeom prst="rect">
            <a:avLst/>
          </a:prstGeom>
          <a:noFill/>
          <a:ln>
            <a:noFill/>
          </a:ln>
        </p:spPr>
      </p:pic>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Custom Layout 2 2 1 1 2">
  <p:cSld name="CUSTOM_1_2_1_1_2">
    <p:bg>
      <p:bgPr>
        <a:solidFill>
          <a:schemeClr val="lt1"/>
        </a:solidFill>
        <a:effectLst/>
      </p:bgPr>
    </p:bg>
    <p:spTree>
      <p:nvGrpSpPr>
        <p:cNvPr id="1" name="Shape 1488"/>
        <p:cNvGrpSpPr/>
        <p:nvPr/>
      </p:nvGrpSpPr>
      <p:grpSpPr>
        <a:xfrm>
          <a:off x="0" y="0"/>
          <a:ext cx="0" cy="0"/>
          <a:chOff x="0" y="0"/>
          <a:chExt cx="0" cy="0"/>
        </a:xfrm>
      </p:grpSpPr>
      <p:sp>
        <p:nvSpPr>
          <p:cNvPr id="1489" name="Google Shape;1489;p208"/>
          <p:cNvSpPr/>
          <p:nvPr/>
        </p:nvSpPr>
        <p:spPr>
          <a:xfrm>
            <a:off x="-34500" y="-45225"/>
            <a:ext cx="9213000" cy="4374900"/>
          </a:xfrm>
          <a:prstGeom prst="rect">
            <a:avLst/>
          </a:prstGeom>
          <a:gradFill>
            <a:gsLst>
              <a:gs pos="0">
                <a:srgbClr val="9F5DFF"/>
              </a:gs>
              <a:gs pos="100000">
                <a:srgbClr val="662DB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208"/>
          <p:cNvSpPr/>
          <p:nvPr/>
        </p:nvSpPr>
        <p:spPr>
          <a:xfrm>
            <a:off x="-34500" y="3606092"/>
            <a:ext cx="9213000" cy="1628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91" name="Google Shape;1491;p208"/>
          <p:cNvPicPr preferRelativeResize="0"/>
          <p:nvPr/>
        </p:nvPicPr>
        <p:blipFill>
          <a:blip r:embed="rId2">
            <a:alphaModFix/>
          </a:blip>
          <a:stretch>
            <a:fillRect/>
          </a:stretch>
        </p:blipFill>
        <p:spPr>
          <a:xfrm>
            <a:off x="311700" y="4610975"/>
            <a:ext cx="1882635" cy="341700"/>
          </a:xfrm>
          <a:prstGeom prst="rect">
            <a:avLst/>
          </a:prstGeom>
          <a:noFill/>
          <a:ln>
            <a:noFill/>
          </a:ln>
        </p:spPr>
      </p:pic>
      <p:pic>
        <p:nvPicPr>
          <p:cNvPr id="1492" name="Google Shape;1492;p208"/>
          <p:cNvPicPr preferRelativeResize="0"/>
          <p:nvPr/>
        </p:nvPicPr>
        <p:blipFill>
          <a:blip r:embed="rId3">
            <a:alphaModFix/>
          </a:blip>
          <a:stretch>
            <a:fillRect/>
          </a:stretch>
        </p:blipFill>
        <p:spPr>
          <a:xfrm>
            <a:off x="6916001" y="4643380"/>
            <a:ext cx="2075601" cy="276873"/>
          </a:xfrm>
          <a:prstGeom prst="rect">
            <a:avLst/>
          </a:prstGeom>
          <a:noFill/>
          <a:ln>
            <a:noFill/>
          </a:ln>
        </p:spPr>
      </p:pic>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Custom Layout 2 2 1 1 2 1">
  <p:cSld name="CUSTOM_1_2_1_1_2_1">
    <p:bg>
      <p:bgPr>
        <a:solidFill>
          <a:schemeClr val="lt1"/>
        </a:solidFill>
        <a:effectLst/>
      </p:bgPr>
    </p:bg>
    <p:spTree>
      <p:nvGrpSpPr>
        <p:cNvPr id="1" name="Shape 1493"/>
        <p:cNvGrpSpPr/>
        <p:nvPr/>
      </p:nvGrpSpPr>
      <p:grpSpPr>
        <a:xfrm>
          <a:off x="0" y="0"/>
          <a:ext cx="0" cy="0"/>
          <a:chOff x="0" y="0"/>
          <a:chExt cx="0" cy="0"/>
        </a:xfrm>
      </p:grpSpPr>
      <p:sp>
        <p:nvSpPr>
          <p:cNvPr id="1494" name="Google Shape;1494;p209"/>
          <p:cNvSpPr/>
          <p:nvPr/>
        </p:nvSpPr>
        <p:spPr>
          <a:xfrm>
            <a:off x="-34500" y="-45225"/>
            <a:ext cx="9213000" cy="4374900"/>
          </a:xfrm>
          <a:prstGeom prst="rect">
            <a:avLst/>
          </a:prstGeom>
          <a:gradFill>
            <a:gsLst>
              <a:gs pos="0">
                <a:srgbClr val="9F5DFF"/>
              </a:gs>
              <a:gs pos="100000">
                <a:srgbClr val="662DB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209"/>
          <p:cNvSpPr/>
          <p:nvPr/>
        </p:nvSpPr>
        <p:spPr>
          <a:xfrm>
            <a:off x="-34500" y="3606092"/>
            <a:ext cx="9213000" cy="1628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96" name="Google Shape;1496;p209"/>
          <p:cNvPicPr preferRelativeResize="0"/>
          <p:nvPr/>
        </p:nvPicPr>
        <p:blipFill>
          <a:blip r:embed="rId2">
            <a:alphaModFix/>
          </a:blip>
          <a:stretch>
            <a:fillRect/>
          </a:stretch>
        </p:blipFill>
        <p:spPr>
          <a:xfrm>
            <a:off x="6916001" y="4643380"/>
            <a:ext cx="2075601" cy="276873"/>
          </a:xfrm>
          <a:prstGeom prst="rect">
            <a:avLst/>
          </a:prstGeom>
          <a:noFill/>
          <a:ln>
            <a:noFill/>
          </a:ln>
        </p:spPr>
      </p:pic>
      <p:pic>
        <p:nvPicPr>
          <p:cNvPr id="1497" name="Google Shape;1497;p209"/>
          <p:cNvPicPr preferRelativeResize="0"/>
          <p:nvPr/>
        </p:nvPicPr>
        <p:blipFill>
          <a:blip r:embed="rId3">
            <a:alphaModFix/>
          </a:blip>
          <a:stretch>
            <a:fillRect/>
          </a:stretch>
        </p:blipFill>
        <p:spPr>
          <a:xfrm>
            <a:off x="1116313" y="4643325"/>
            <a:ext cx="276986" cy="276975"/>
          </a:xfrm>
          <a:prstGeom prst="rect">
            <a:avLst/>
          </a:prstGeom>
          <a:noFill/>
          <a:ln>
            <a:noFill/>
          </a:ln>
        </p:spPr>
      </p:pic>
      <p:pic>
        <p:nvPicPr>
          <p:cNvPr id="1498" name="Google Shape;1498;p209"/>
          <p:cNvPicPr preferRelativeResize="0"/>
          <p:nvPr/>
        </p:nvPicPr>
        <p:blipFill>
          <a:blip r:embed="rId4">
            <a:alphaModFix/>
          </a:blip>
          <a:stretch>
            <a:fillRect/>
          </a:stretch>
        </p:blipFill>
        <p:spPr>
          <a:xfrm>
            <a:off x="317651" y="4643325"/>
            <a:ext cx="276986" cy="276975"/>
          </a:xfrm>
          <a:prstGeom prst="rect">
            <a:avLst/>
          </a:prstGeom>
          <a:noFill/>
          <a:ln>
            <a:noFill/>
          </a:ln>
        </p:spPr>
      </p:pic>
      <p:pic>
        <p:nvPicPr>
          <p:cNvPr id="1499" name="Google Shape;1499;p209"/>
          <p:cNvPicPr preferRelativeResize="0"/>
          <p:nvPr/>
        </p:nvPicPr>
        <p:blipFill rotWithShape="1">
          <a:blip r:embed="rId5">
            <a:alphaModFix/>
          </a:blip>
          <a:srcRect r="75554"/>
          <a:stretch/>
        </p:blipFill>
        <p:spPr>
          <a:xfrm>
            <a:off x="714246" y="4643200"/>
            <a:ext cx="318575" cy="277200"/>
          </a:xfrm>
          <a:prstGeom prst="rect">
            <a:avLst/>
          </a:prstGeom>
          <a:noFill/>
          <a:ln>
            <a:noFill/>
          </a:ln>
        </p:spPr>
      </p:pic>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Custom Layout 2 2 1 1 1 2">
  <p:cSld name="CUSTOM_1_2_1_1_1_2">
    <p:bg>
      <p:bgPr>
        <a:solidFill>
          <a:schemeClr val="lt1"/>
        </a:solidFill>
        <a:effectLst/>
      </p:bgPr>
    </p:bg>
    <p:spTree>
      <p:nvGrpSpPr>
        <p:cNvPr id="1" name="Shape 1500"/>
        <p:cNvGrpSpPr/>
        <p:nvPr/>
      </p:nvGrpSpPr>
      <p:grpSpPr>
        <a:xfrm>
          <a:off x="0" y="0"/>
          <a:ext cx="0" cy="0"/>
          <a:chOff x="0" y="0"/>
          <a:chExt cx="0" cy="0"/>
        </a:xfrm>
      </p:grpSpPr>
      <p:sp>
        <p:nvSpPr>
          <p:cNvPr id="1501" name="Google Shape;1501;p210"/>
          <p:cNvSpPr/>
          <p:nvPr/>
        </p:nvSpPr>
        <p:spPr>
          <a:xfrm>
            <a:off x="-34500" y="-45225"/>
            <a:ext cx="9213000" cy="4374900"/>
          </a:xfrm>
          <a:prstGeom prst="rect">
            <a:avLst/>
          </a:prstGeom>
          <a:gradFill>
            <a:gsLst>
              <a:gs pos="0">
                <a:srgbClr val="1C4587"/>
              </a:gs>
              <a:gs pos="100000">
                <a:srgbClr val="001E3F"/>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210"/>
          <p:cNvSpPr/>
          <p:nvPr/>
        </p:nvSpPr>
        <p:spPr>
          <a:xfrm>
            <a:off x="-34500" y="3606092"/>
            <a:ext cx="9213000" cy="1628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03" name="Google Shape;1503;p210"/>
          <p:cNvPicPr preferRelativeResize="0"/>
          <p:nvPr/>
        </p:nvPicPr>
        <p:blipFill>
          <a:blip r:embed="rId2">
            <a:alphaModFix/>
          </a:blip>
          <a:stretch>
            <a:fillRect/>
          </a:stretch>
        </p:blipFill>
        <p:spPr>
          <a:xfrm>
            <a:off x="311700" y="4610975"/>
            <a:ext cx="1608010" cy="341700"/>
          </a:xfrm>
          <a:prstGeom prst="rect">
            <a:avLst/>
          </a:prstGeom>
          <a:noFill/>
          <a:ln>
            <a:noFill/>
          </a:ln>
        </p:spPr>
      </p:pic>
      <p:pic>
        <p:nvPicPr>
          <p:cNvPr id="1504" name="Google Shape;1504;p210"/>
          <p:cNvPicPr preferRelativeResize="0"/>
          <p:nvPr/>
        </p:nvPicPr>
        <p:blipFill>
          <a:blip r:embed="rId3">
            <a:alphaModFix/>
          </a:blip>
          <a:stretch>
            <a:fillRect/>
          </a:stretch>
        </p:blipFill>
        <p:spPr>
          <a:xfrm>
            <a:off x="6916001" y="4643380"/>
            <a:ext cx="2075601" cy="276873"/>
          </a:xfrm>
          <a:prstGeom prst="rect">
            <a:avLst/>
          </a:prstGeom>
          <a:noFill/>
          <a:ln>
            <a:noFill/>
          </a:ln>
        </p:spPr>
      </p:pic>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Custom Layout 2 2 1 1 1 1 1 1">
  <p:cSld name="CUSTOM_1_2_1_1_1_1_1_1">
    <p:bg>
      <p:bgPr>
        <a:solidFill>
          <a:schemeClr val="lt1"/>
        </a:solidFill>
        <a:effectLst/>
      </p:bgPr>
    </p:bg>
    <p:spTree>
      <p:nvGrpSpPr>
        <p:cNvPr id="1" name="Shape 1505"/>
        <p:cNvGrpSpPr/>
        <p:nvPr/>
      </p:nvGrpSpPr>
      <p:grpSpPr>
        <a:xfrm>
          <a:off x="0" y="0"/>
          <a:ext cx="0" cy="0"/>
          <a:chOff x="0" y="0"/>
          <a:chExt cx="0" cy="0"/>
        </a:xfrm>
      </p:grpSpPr>
      <p:sp>
        <p:nvSpPr>
          <p:cNvPr id="1506" name="Google Shape;1506;p211"/>
          <p:cNvSpPr/>
          <p:nvPr/>
        </p:nvSpPr>
        <p:spPr>
          <a:xfrm>
            <a:off x="-34500" y="-45225"/>
            <a:ext cx="9213000" cy="4374900"/>
          </a:xfrm>
          <a:prstGeom prst="rect">
            <a:avLst/>
          </a:prstGeom>
          <a:gradFill>
            <a:gsLst>
              <a:gs pos="0">
                <a:srgbClr val="007BBD"/>
              </a:gs>
              <a:gs pos="100000">
                <a:srgbClr val="1C458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211"/>
          <p:cNvSpPr/>
          <p:nvPr/>
        </p:nvSpPr>
        <p:spPr>
          <a:xfrm>
            <a:off x="-34500" y="3606092"/>
            <a:ext cx="9213000" cy="1628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08" name="Google Shape;1508;p211"/>
          <p:cNvPicPr preferRelativeResize="0"/>
          <p:nvPr/>
        </p:nvPicPr>
        <p:blipFill>
          <a:blip r:embed="rId2">
            <a:alphaModFix/>
          </a:blip>
          <a:stretch>
            <a:fillRect/>
          </a:stretch>
        </p:blipFill>
        <p:spPr>
          <a:xfrm>
            <a:off x="311700" y="4610974"/>
            <a:ext cx="1372325" cy="341700"/>
          </a:xfrm>
          <a:prstGeom prst="rect">
            <a:avLst/>
          </a:prstGeom>
          <a:noFill/>
          <a:ln>
            <a:noFill/>
          </a:ln>
        </p:spPr>
      </p:pic>
      <p:pic>
        <p:nvPicPr>
          <p:cNvPr id="1509" name="Google Shape;1509;p211"/>
          <p:cNvPicPr preferRelativeResize="0"/>
          <p:nvPr/>
        </p:nvPicPr>
        <p:blipFill>
          <a:blip r:embed="rId3">
            <a:alphaModFix/>
          </a:blip>
          <a:stretch>
            <a:fillRect/>
          </a:stretch>
        </p:blipFill>
        <p:spPr>
          <a:xfrm>
            <a:off x="6916001" y="4643380"/>
            <a:ext cx="2075601" cy="276873"/>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Divider" type="secHead">
  <p:cSld name="SECTION_HEADER">
    <p:spTree>
      <p:nvGrpSpPr>
        <p:cNvPr id="1" name="Shape 26"/>
        <p:cNvGrpSpPr/>
        <p:nvPr/>
      </p:nvGrpSpPr>
      <p:grpSpPr>
        <a:xfrm>
          <a:off x="0" y="0"/>
          <a:ext cx="0" cy="0"/>
          <a:chOff x="0" y="0"/>
          <a:chExt cx="0" cy="0"/>
        </a:xfrm>
      </p:grpSpPr>
      <p:sp>
        <p:nvSpPr>
          <p:cNvPr id="27" name="Google Shape;27;p3"/>
          <p:cNvSpPr txBox="1">
            <a:spLocks noGrp="1"/>
          </p:cNvSpPr>
          <p:nvPr>
            <p:ph type="title"/>
          </p:nvPr>
        </p:nvSpPr>
        <p:spPr>
          <a:xfrm>
            <a:off x="615100" y="2150850"/>
            <a:ext cx="7857300" cy="841800"/>
          </a:xfrm>
          <a:prstGeom prst="rect">
            <a:avLst/>
          </a:prstGeom>
        </p:spPr>
        <p:txBody>
          <a:bodyPr spcFirstLastPara="1" wrap="square" lIns="91425" tIns="91425" rIns="91425" bIns="91425" anchor="ctr" anchorCtr="0">
            <a:normAutofit/>
          </a:bodyPr>
          <a:lstStyle>
            <a:lvl1pPr lvl="0" rtl="0">
              <a:spcBef>
                <a:spcPts val="0"/>
              </a:spcBef>
              <a:spcAft>
                <a:spcPts val="0"/>
              </a:spcAft>
              <a:buClr>
                <a:srgbClr val="444F66"/>
              </a:buClr>
              <a:buSzPts val="4800"/>
              <a:buNone/>
              <a:defRPr sz="4800">
                <a:solidFill>
                  <a:srgbClr val="444F66"/>
                </a:solidFill>
              </a:defRPr>
            </a:lvl1pPr>
            <a:lvl2pPr lvl="1" rtl="0">
              <a:spcBef>
                <a:spcPts val="0"/>
              </a:spcBef>
              <a:spcAft>
                <a:spcPts val="0"/>
              </a:spcAft>
              <a:buClr>
                <a:srgbClr val="232937"/>
              </a:buClr>
              <a:buSzPts val="3600"/>
              <a:buFont typeface="Inter"/>
              <a:buNone/>
              <a:defRPr sz="3600">
                <a:solidFill>
                  <a:srgbClr val="232937"/>
                </a:solidFill>
                <a:latin typeface="Inter"/>
                <a:ea typeface="Inter"/>
                <a:cs typeface="Inter"/>
                <a:sym typeface="Inter"/>
              </a:defRPr>
            </a:lvl2pPr>
            <a:lvl3pPr lvl="2" rtl="0">
              <a:spcBef>
                <a:spcPts val="0"/>
              </a:spcBef>
              <a:spcAft>
                <a:spcPts val="0"/>
              </a:spcAft>
              <a:buClr>
                <a:srgbClr val="232937"/>
              </a:buClr>
              <a:buSzPts val="3600"/>
              <a:buFont typeface="Inter"/>
              <a:buNone/>
              <a:defRPr sz="3600">
                <a:solidFill>
                  <a:srgbClr val="232937"/>
                </a:solidFill>
                <a:latin typeface="Inter"/>
                <a:ea typeface="Inter"/>
                <a:cs typeface="Inter"/>
                <a:sym typeface="Inter"/>
              </a:defRPr>
            </a:lvl3pPr>
            <a:lvl4pPr lvl="3" rtl="0">
              <a:spcBef>
                <a:spcPts val="0"/>
              </a:spcBef>
              <a:spcAft>
                <a:spcPts val="0"/>
              </a:spcAft>
              <a:buClr>
                <a:srgbClr val="232937"/>
              </a:buClr>
              <a:buSzPts val="3600"/>
              <a:buFont typeface="Inter"/>
              <a:buNone/>
              <a:defRPr sz="3600">
                <a:solidFill>
                  <a:srgbClr val="232937"/>
                </a:solidFill>
                <a:latin typeface="Inter"/>
                <a:ea typeface="Inter"/>
                <a:cs typeface="Inter"/>
                <a:sym typeface="Inter"/>
              </a:defRPr>
            </a:lvl4pPr>
            <a:lvl5pPr lvl="4" rtl="0">
              <a:spcBef>
                <a:spcPts val="0"/>
              </a:spcBef>
              <a:spcAft>
                <a:spcPts val="0"/>
              </a:spcAft>
              <a:buClr>
                <a:srgbClr val="232937"/>
              </a:buClr>
              <a:buSzPts val="3600"/>
              <a:buFont typeface="Inter"/>
              <a:buNone/>
              <a:defRPr sz="3600">
                <a:solidFill>
                  <a:srgbClr val="232937"/>
                </a:solidFill>
                <a:latin typeface="Inter"/>
                <a:ea typeface="Inter"/>
                <a:cs typeface="Inter"/>
                <a:sym typeface="Inter"/>
              </a:defRPr>
            </a:lvl5pPr>
            <a:lvl6pPr lvl="5" rtl="0">
              <a:spcBef>
                <a:spcPts val="0"/>
              </a:spcBef>
              <a:spcAft>
                <a:spcPts val="0"/>
              </a:spcAft>
              <a:buClr>
                <a:srgbClr val="232937"/>
              </a:buClr>
              <a:buSzPts val="3600"/>
              <a:buFont typeface="Inter"/>
              <a:buNone/>
              <a:defRPr sz="3600">
                <a:solidFill>
                  <a:srgbClr val="232937"/>
                </a:solidFill>
                <a:latin typeface="Inter"/>
                <a:ea typeface="Inter"/>
                <a:cs typeface="Inter"/>
                <a:sym typeface="Inter"/>
              </a:defRPr>
            </a:lvl6pPr>
            <a:lvl7pPr lvl="6" rtl="0">
              <a:spcBef>
                <a:spcPts val="0"/>
              </a:spcBef>
              <a:spcAft>
                <a:spcPts val="0"/>
              </a:spcAft>
              <a:buClr>
                <a:srgbClr val="232937"/>
              </a:buClr>
              <a:buSzPts val="3600"/>
              <a:buFont typeface="Inter"/>
              <a:buNone/>
              <a:defRPr sz="3600">
                <a:solidFill>
                  <a:srgbClr val="232937"/>
                </a:solidFill>
                <a:latin typeface="Inter"/>
                <a:ea typeface="Inter"/>
                <a:cs typeface="Inter"/>
                <a:sym typeface="Inter"/>
              </a:defRPr>
            </a:lvl7pPr>
            <a:lvl8pPr lvl="7" rtl="0">
              <a:spcBef>
                <a:spcPts val="0"/>
              </a:spcBef>
              <a:spcAft>
                <a:spcPts val="0"/>
              </a:spcAft>
              <a:buClr>
                <a:srgbClr val="232937"/>
              </a:buClr>
              <a:buSzPts val="3600"/>
              <a:buFont typeface="Inter"/>
              <a:buNone/>
              <a:defRPr sz="3600">
                <a:solidFill>
                  <a:srgbClr val="232937"/>
                </a:solidFill>
                <a:latin typeface="Inter"/>
                <a:ea typeface="Inter"/>
                <a:cs typeface="Inter"/>
                <a:sym typeface="Inter"/>
              </a:defRPr>
            </a:lvl8pPr>
            <a:lvl9pPr lvl="8" rtl="0">
              <a:spcBef>
                <a:spcPts val="0"/>
              </a:spcBef>
              <a:spcAft>
                <a:spcPts val="0"/>
              </a:spcAft>
              <a:buClr>
                <a:srgbClr val="232937"/>
              </a:buClr>
              <a:buSzPts val="3600"/>
              <a:buFont typeface="Inter"/>
              <a:buNone/>
              <a:defRPr sz="3600">
                <a:solidFill>
                  <a:srgbClr val="232937"/>
                </a:solidFill>
                <a:latin typeface="Inter"/>
                <a:ea typeface="Inter"/>
                <a:cs typeface="Inter"/>
                <a:sym typeface="Inter"/>
              </a:defRPr>
            </a:lvl9pPr>
          </a:lstStyle>
          <a:p>
            <a:endParaRPr/>
          </a:p>
        </p:txBody>
      </p:sp>
      <p:grpSp>
        <p:nvGrpSpPr>
          <p:cNvPr id="28" name="Google Shape;28;p3"/>
          <p:cNvGrpSpPr/>
          <p:nvPr/>
        </p:nvGrpSpPr>
        <p:grpSpPr>
          <a:xfrm>
            <a:off x="7724692" y="271192"/>
            <a:ext cx="1141409" cy="237868"/>
            <a:chOff x="238125" y="2101750"/>
            <a:chExt cx="7129350" cy="1486675"/>
          </a:xfrm>
        </p:grpSpPr>
        <p:grpSp>
          <p:nvGrpSpPr>
            <p:cNvPr id="29" name="Google Shape;29;p3"/>
            <p:cNvGrpSpPr/>
            <p:nvPr/>
          </p:nvGrpSpPr>
          <p:grpSpPr>
            <a:xfrm>
              <a:off x="238125" y="2237750"/>
              <a:ext cx="1352275" cy="1350675"/>
              <a:chOff x="238125" y="2237750"/>
              <a:chExt cx="1352275" cy="1350675"/>
            </a:xfrm>
          </p:grpSpPr>
          <p:sp>
            <p:nvSpPr>
              <p:cNvPr id="30" name="Google Shape;30;p3"/>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 name="Google Shape;32;p3"/>
            <p:cNvGrpSpPr/>
            <p:nvPr/>
          </p:nvGrpSpPr>
          <p:grpSpPr>
            <a:xfrm>
              <a:off x="1834425" y="2101750"/>
              <a:ext cx="5533050" cy="1446675"/>
              <a:chOff x="1834425" y="2101750"/>
              <a:chExt cx="5533050" cy="1446675"/>
            </a:xfrm>
          </p:grpSpPr>
          <p:sp>
            <p:nvSpPr>
              <p:cNvPr id="33" name="Google Shape;33;p3"/>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3"/>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3"/>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3"/>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62"/>
        <p:cNvGrpSpPr/>
        <p:nvPr/>
      </p:nvGrpSpPr>
      <p:grpSpPr>
        <a:xfrm>
          <a:off x="0" y="0"/>
          <a:ext cx="0" cy="0"/>
          <a:chOff x="0" y="0"/>
          <a:chExt cx="0" cy="0"/>
        </a:xfrm>
      </p:grpSpPr>
      <p:sp>
        <p:nvSpPr>
          <p:cNvPr id="163" name="Google Shape;163;p22"/>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64" name="Google Shape;164;p22"/>
          <p:cNvSpPr>
            <a:spLocks noGrp="1"/>
          </p:cNvSpPr>
          <p:nvPr>
            <p:ph type="pic" idx="2"/>
          </p:nvPr>
        </p:nvSpPr>
        <p:spPr>
          <a:xfrm>
            <a:off x="3887391" y="740569"/>
            <a:ext cx="4629300" cy="36552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8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40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165" name="Google Shape;165;p22"/>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166" name="Google Shape;166;p2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67" name="Google Shape;167;p2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68" name="Google Shape;168;p2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Section Divider" type="secHead">
  <p:cSld name="SECTION_HEADER">
    <p:spTree>
      <p:nvGrpSpPr>
        <p:cNvPr id="1" name="Shape 1510"/>
        <p:cNvGrpSpPr/>
        <p:nvPr/>
      </p:nvGrpSpPr>
      <p:grpSpPr>
        <a:xfrm>
          <a:off x="0" y="0"/>
          <a:ext cx="0" cy="0"/>
          <a:chOff x="0" y="0"/>
          <a:chExt cx="0" cy="0"/>
        </a:xfrm>
      </p:grpSpPr>
      <p:sp>
        <p:nvSpPr>
          <p:cNvPr id="1511" name="Google Shape;1511;p2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512" name="Google Shape;1512;p212"/>
          <p:cNvSpPr txBox="1">
            <a:spLocks noGrp="1"/>
          </p:cNvSpPr>
          <p:nvPr>
            <p:ph type="title"/>
          </p:nvPr>
        </p:nvSpPr>
        <p:spPr>
          <a:xfrm>
            <a:off x="615100" y="2150850"/>
            <a:ext cx="7857300" cy="841800"/>
          </a:xfrm>
          <a:prstGeom prst="rect">
            <a:avLst/>
          </a:prstGeom>
        </p:spPr>
        <p:txBody>
          <a:bodyPr spcFirstLastPara="1" wrap="square" lIns="91425" tIns="91425" rIns="91425" bIns="91425" anchor="ctr" anchorCtr="0">
            <a:normAutofit/>
          </a:bodyPr>
          <a:lstStyle>
            <a:lvl1pPr lvl="0" rtl="0">
              <a:spcBef>
                <a:spcPts val="0"/>
              </a:spcBef>
              <a:spcAft>
                <a:spcPts val="0"/>
              </a:spcAft>
              <a:buClr>
                <a:srgbClr val="444F66"/>
              </a:buClr>
              <a:buSzPts val="4800"/>
              <a:buFont typeface="Plus Jakarta Sans"/>
              <a:buNone/>
              <a:defRPr sz="4800">
                <a:solidFill>
                  <a:srgbClr val="444F66"/>
                </a:solidFill>
                <a:latin typeface="Plus Jakarta Sans"/>
                <a:ea typeface="Plus Jakarta Sans"/>
                <a:cs typeface="Plus Jakarta Sans"/>
                <a:sym typeface="Plus Jakarta Sans"/>
              </a:defRPr>
            </a:lvl1pPr>
            <a:lvl2pPr lvl="1" rtl="0">
              <a:spcBef>
                <a:spcPts val="0"/>
              </a:spcBef>
              <a:spcAft>
                <a:spcPts val="0"/>
              </a:spcAft>
              <a:buClr>
                <a:srgbClr val="232937"/>
              </a:buClr>
              <a:buSzPts val="3600"/>
              <a:buFont typeface="Inter"/>
              <a:buNone/>
              <a:defRPr sz="3600">
                <a:solidFill>
                  <a:srgbClr val="232937"/>
                </a:solidFill>
                <a:latin typeface="Inter"/>
                <a:ea typeface="Inter"/>
                <a:cs typeface="Inter"/>
                <a:sym typeface="Inter"/>
              </a:defRPr>
            </a:lvl2pPr>
            <a:lvl3pPr lvl="2" rtl="0">
              <a:spcBef>
                <a:spcPts val="0"/>
              </a:spcBef>
              <a:spcAft>
                <a:spcPts val="0"/>
              </a:spcAft>
              <a:buClr>
                <a:srgbClr val="232937"/>
              </a:buClr>
              <a:buSzPts val="3600"/>
              <a:buFont typeface="Inter"/>
              <a:buNone/>
              <a:defRPr sz="3600">
                <a:solidFill>
                  <a:srgbClr val="232937"/>
                </a:solidFill>
                <a:latin typeface="Inter"/>
                <a:ea typeface="Inter"/>
                <a:cs typeface="Inter"/>
                <a:sym typeface="Inter"/>
              </a:defRPr>
            </a:lvl3pPr>
            <a:lvl4pPr lvl="3" rtl="0">
              <a:spcBef>
                <a:spcPts val="0"/>
              </a:spcBef>
              <a:spcAft>
                <a:spcPts val="0"/>
              </a:spcAft>
              <a:buClr>
                <a:srgbClr val="232937"/>
              </a:buClr>
              <a:buSzPts val="3600"/>
              <a:buFont typeface="Inter"/>
              <a:buNone/>
              <a:defRPr sz="3600">
                <a:solidFill>
                  <a:srgbClr val="232937"/>
                </a:solidFill>
                <a:latin typeface="Inter"/>
                <a:ea typeface="Inter"/>
                <a:cs typeface="Inter"/>
                <a:sym typeface="Inter"/>
              </a:defRPr>
            </a:lvl4pPr>
            <a:lvl5pPr lvl="4" rtl="0">
              <a:spcBef>
                <a:spcPts val="0"/>
              </a:spcBef>
              <a:spcAft>
                <a:spcPts val="0"/>
              </a:spcAft>
              <a:buClr>
                <a:srgbClr val="232937"/>
              </a:buClr>
              <a:buSzPts val="3600"/>
              <a:buFont typeface="Inter"/>
              <a:buNone/>
              <a:defRPr sz="3600">
                <a:solidFill>
                  <a:srgbClr val="232937"/>
                </a:solidFill>
                <a:latin typeface="Inter"/>
                <a:ea typeface="Inter"/>
                <a:cs typeface="Inter"/>
                <a:sym typeface="Inter"/>
              </a:defRPr>
            </a:lvl5pPr>
            <a:lvl6pPr lvl="5" rtl="0">
              <a:spcBef>
                <a:spcPts val="0"/>
              </a:spcBef>
              <a:spcAft>
                <a:spcPts val="0"/>
              </a:spcAft>
              <a:buClr>
                <a:srgbClr val="232937"/>
              </a:buClr>
              <a:buSzPts val="3600"/>
              <a:buFont typeface="Inter"/>
              <a:buNone/>
              <a:defRPr sz="3600">
                <a:solidFill>
                  <a:srgbClr val="232937"/>
                </a:solidFill>
                <a:latin typeface="Inter"/>
                <a:ea typeface="Inter"/>
                <a:cs typeface="Inter"/>
                <a:sym typeface="Inter"/>
              </a:defRPr>
            </a:lvl6pPr>
            <a:lvl7pPr lvl="6" rtl="0">
              <a:spcBef>
                <a:spcPts val="0"/>
              </a:spcBef>
              <a:spcAft>
                <a:spcPts val="0"/>
              </a:spcAft>
              <a:buClr>
                <a:srgbClr val="232937"/>
              </a:buClr>
              <a:buSzPts val="3600"/>
              <a:buFont typeface="Inter"/>
              <a:buNone/>
              <a:defRPr sz="3600">
                <a:solidFill>
                  <a:srgbClr val="232937"/>
                </a:solidFill>
                <a:latin typeface="Inter"/>
                <a:ea typeface="Inter"/>
                <a:cs typeface="Inter"/>
                <a:sym typeface="Inter"/>
              </a:defRPr>
            </a:lvl7pPr>
            <a:lvl8pPr lvl="7" rtl="0">
              <a:spcBef>
                <a:spcPts val="0"/>
              </a:spcBef>
              <a:spcAft>
                <a:spcPts val="0"/>
              </a:spcAft>
              <a:buClr>
                <a:srgbClr val="232937"/>
              </a:buClr>
              <a:buSzPts val="3600"/>
              <a:buFont typeface="Inter"/>
              <a:buNone/>
              <a:defRPr sz="3600">
                <a:solidFill>
                  <a:srgbClr val="232937"/>
                </a:solidFill>
                <a:latin typeface="Inter"/>
                <a:ea typeface="Inter"/>
                <a:cs typeface="Inter"/>
                <a:sym typeface="Inter"/>
              </a:defRPr>
            </a:lvl8pPr>
            <a:lvl9pPr lvl="8" rtl="0">
              <a:spcBef>
                <a:spcPts val="0"/>
              </a:spcBef>
              <a:spcAft>
                <a:spcPts val="0"/>
              </a:spcAft>
              <a:buClr>
                <a:srgbClr val="232937"/>
              </a:buClr>
              <a:buSzPts val="3600"/>
              <a:buFont typeface="Inter"/>
              <a:buNone/>
              <a:defRPr sz="3600">
                <a:solidFill>
                  <a:srgbClr val="232937"/>
                </a:solidFill>
                <a:latin typeface="Inter"/>
                <a:ea typeface="Inter"/>
                <a:cs typeface="Inter"/>
                <a:sym typeface="Inter"/>
              </a:defRPr>
            </a:lvl9pPr>
          </a:lstStyle>
          <a:p>
            <a:endParaRPr/>
          </a:p>
        </p:txBody>
      </p:sp>
      <p:grpSp>
        <p:nvGrpSpPr>
          <p:cNvPr id="1513" name="Google Shape;1513;p212"/>
          <p:cNvGrpSpPr/>
          <p:nvPr/>
        </p:nvGrpSpPr>
        <p:grpSpPr>
          <a:xfrm>
            <a:off x="7724692" y="271192"/>
            <a:ext cx="1141409" cy="237868"/>
            <a:chOff x="238125" y="2101750"/>
            <a:chExt cx="7129350" cy="1486675"/>
          </a:xfrm>
        </p:grpSpPr>
        <p:grpSp>
          <p:nvGrpSpPr>
            <p:cNvPr id="1514" name="Google Shape;1514;p212"/>
            <p:cNvGrpSpPr/>
            <p:nvPr/>
          </p:nvGrpSpPr>
          <p:grpSpPr>
            <a:xfrm>
              <a:off x="238125" y="2237750"/>
              <a:ext cx="1352275" cy="1350675"/>
              <a:chOff x="238125" y="2237750"/>
              <a:chExt cx="1352275" cy="1350675"/>
            </a:xfrm>
          </p:grpSpPr>
          <p:sp>
            <p:nvSpPr>
              <p:cNvPr id="1515" name="Google Shape;1515;p212"/>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212"/>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7" name="Google Shape;1517;p212"/>
            <p:cNvGrpSpPr/>
            <p:nvPr/>
          </p:nvGrpSpPr>
          <p:grpSpPr>
            <a:xfrm>
              <a:off x="1834425" y="2101750"/>
              <a:ext cx="5533050" cy="1446675"/>
              <a:chOff x="1834425" y="2101750"/>
              <a:chExt cx="5533050" cy="1446675"/>
            </a:xfrm>
          </p:grpSpPr>
          <p:sp>
            <p:nvSpPr>
              <p:cNvPr id="1518" name="Google Shape;1518;p212"/>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212"/>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212"/>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212"/>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212"/>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212"/>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212"/>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212"/>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212"/>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matchingName="Section Divider - Slate Dark">
  <p:cSld name="SECTION_HEADER_1">
    <p:bg>
      <p:bgPr>
        <a:solidFill>
          <a:srgbClr val="2A3953"/>
        </a:solidFill>
        <a:effectLst/>
      </p:bgPr>
    </p:bg>
    <p:spTree>
      <p:nvGrpSpPr>
        <p:cNvPr id="1" name="Shape 1527"/>
        <p:cNvGrpSpPr/>
        <p:nvPr/>
      </p:nvGrpSpPr>
      <p:grpSpPr>
        <a:xfrm>
          <a:off x="0" y="0"/>
          <a:ext cx="0" cy="0"/>
          <a:chOff x="0" y="0"/>
          <a:chExt cx="0" cy="0"/>
        </a:xfrm>
      </p:grpSpPr>
      <p:sp>
        <p:nvSpPr>
          <p:cNvPr id="1528" name="Google Shape;1528;p2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529" name="Google Shape;1529;p213"/>
          <p:cNvSpPr txBox="1">
            <a:spLocks noGrp="1"/>
          </p:cNvSpPr>
          <p:nvPr>
            <p:ph type="title"/>
          </p:nvPr>
        </p:nvSpPr>
        <p:spPr>
          <a:xfrm>
            <a:off x="615100" y="2150850"/>
            <a:ext cx="7857300" cy="841800"/>
          </a:xfrm>
          <a:prstGeom prst="rect">
            <a:avLst/>
          </a:prstGeom>
        </p:spPr>
        <p:txBody>
          <a:bodyPr spcFirstLastPara="1" wrap="square" lIns="91425" tIns="91425" rIns="91425" bIns="91425" anchor="ctr" anchorCtr="0">
            <a:normAutofit/>
          </a:bodyPr>
          <a:lstStyle>
            <a:lvl1pPr lvl="0" rtl="0">
              <a:spcBef>
                <a:spcPts val="0"/>
              </a:spcBef>
              <a:spcAft>
                <a:spcPts val="0"/>
              </a:spcAft>
              <a:buClr>
                <a:srgbClr val="FFFFFF"/>
              </a:buClr>
              <a:buSzPts val="4800"/>
              <a:buFont typeface="Plus Jakarta Sans"/>
              <a:buNone/>
              <a:defRPr sz="4800">
                <a:solidFill>
                  <a:srgbClr val="FFFFFF"/>
                </a:solidFill>
                <a:latin typeface="Plus Jakarta Sans"/>
                <a:ea typeface="Plus Jakarta Sans"/>
                <a:cs typeface="Plus Jakarta Sans"/>
                <a:sym typeface="Plus Jakarta Sans"/>
              </a:defRPr>
            </a:lvl1pPr>
            <a:lvl2pPr lvl="1" rtl="0">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2pPr>
            <a:lvl3pPr lvl="2" rtl="0">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3pPr>
            <a:lvl4pPr lvl="3" rtl="0">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4pPr>
            <a:lvl5pPr lvl="4" rtl="0">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5pPr>
            <a:lvl6pPr lvl="5" rtl="0">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6pPr>
            <a:lvl7pPr lvl="6" rtl="0">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7pPr>
            <a:lvl8pPr lvl="7" rtl="0">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8pPr>
            <a:lvl9pPr lvl="8" rtl="0">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9pPr>
          </a:lstStyle>
          <a:p>
            <a:endParaRPr/>
          </a:p>
        </p:txBody>
      </p:sp>
      <p:grpSp>
        <p:nvGrpSpPr>
          <p:cNvPr id="1530" name="Google Shape;1530;p213"/>
          <p:cNvGrpSpPr/>
          <p:nvPr/>
        </p:nvGrpSpPr>
        <p:grpSpPr>
          <a:xfrm>
            <a:off x="7724692" y="271192"/>
            <a:ext cx="1141409" cy="237868"/>
            <a:chOff x="238125" y="2101750"/>
            <a:chExt cx="7129350" cy="1486675"/>
          </a:xfrm>
        </p:grpSpPr>
        <p:grpSp>
          <p:nvGrpSpPr>
            <p:cNvPr id="1531" name="Google Shape;1531;p213"/>
            <p:cNvGrpSpPr/>
            <p:nvPr/>
          </p:nvGrpSpPr>
          <p:grpSpPr>
            <a:xfrm>
              <a:off x="238125" y="2237750"/>
              <a:ext cx="1352275" cy="1350675"/>
              <a:chOff x="238125" y="2237750"/>
              <a:chExt cx="1352275" cy="1350675"/>
            </a:xfrm>
          </p:grpSpPr>
          <p:sp>
            <p:nvSpPr>
              <p:cNvPr id="1532" name="Google Shape;1532;p213"/>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213"/>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4" name="Google Shape;1534;p213"/>
            <p:cNvGrpSpPr/>
            <p:nvPr/>
          </p:nvGrpSpPr>
          <p:grpSpPr>
            <a:xfrm>
              <a:off x="1834425" y="2101750"/>
              <a:ext cx="5533050" cy="1446675"/>
              <a:chOff x="1834425" y="2101750"/>
              <a:chExt cx="5533050" cy="1446675"/>
            </a:xfrm>
          </p:grpSpPr>
          <p:sp>
            <p:nvSpPr>
              <p:cNvPr id="1535" name="Google Shape;1535;p213"/>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213"/>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213"/>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213"/>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213"/>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213"/>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213"/>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213"/>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213"/>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matchingName="Section Divider - Magenta">
  <p:cSld name="SECTION_HEADER_1_1">
    <p:bg>
      <p:bgPr>
        <a:solidFill>
          <a:srgbClr val="E12362"/>
        </a:solidFill>
        <a:effectLst/>
      </p:bgPr>
    </p:bg>
    <p:spTree>
      <p:nvGrpSpPr>
        <p:cNvPr id="1" name="Shape 1544"/>
        <p:cNvGrpSpPr/>
        <p:nvPr/>
      </p:nvGrpSpPr>
      <p:grpSpPr>
        <a:xfrm>
          <a:off x="0" y="0"/>
          <a:ext cx="0" cy="0"/>
          <a:chOff x="0" y="0"/>
          <a:chExt cx="0" cy="0"/>
        </a:xfrm>
      </p:grpSpPr>
      <p:sp>
        <p:nvSpPr>
          <p:cNvPr id="1545" name="Google Shape;1545;p214"/>
          <p:cNvSpPr txBox="1">
            <a:spLocks noGrp="1"/>
          </p:cNvSpPr>
          <p:nvPr>
            <p:ph type="title"/>
          </p:nvPr>
        </p:nvSpPr>
        <p:spPr>
          <a:xfrm>
            <a:off x="615100" y="2150850"/>
            <a:ext cx="7857300" cy="841800"/>
          </a:xfrm>
          <a:prstGeom prst="rect">
            <a:avLst/>
          </a:prstGeom>
        </p:spPr>
        <p:txBody>
          <a:bodyPr spcFirstLastPara="1" wrap="square" lIns="91425" tIns="91425" rIns="91425" bIns="91425" anchor="ctr" anchorCtr="0">
            <a:normAutofit/>
          </a:bodyPr>
          <a:lstStyle>
            <a:lvl1pPr lvl="0" rtl="0">
              <a:spcBef>
                <a:spcPts val="0"/>
              </a:spcBef>
              <a:spcAft>
                <a:spcPts val="0"/>
              </a:spcAft>
              <a:buClr>
                <a:srgbClr val="FFFFFF"/>
              </a:buClr>
              <a:buSzPts val="4800"/>
              <a:buFont typeface="Plus Jakarta Sans"/>
              <a:buNone/>
              <a:defRPr sz="4800">
                <a:solidFill>
                  <a:srgbClr val="FFFFFF"/>
                </a:solidFill>
                <a:latin typeface="Plus Jakarta Sans"/>
                <a:ea typeface="Plus Jakarta Sans"/>
                <a:cs typeface="Plus Jakarta Sans"/>
                <a:sym typeface="Plus Jakarta Sans"/>
              </a:defRPr>
            </a:lvl1pPr>
            <a:lvl2pPr lvl="1" rtl="0">
              <a:spcBef>
                <a:spcPts val="0"/>
              </a:spcBef>
              <a:spcAft>
                <a:spcPts val="0"/>
              </a:spcAft>
              <a:buClr>
                <a:srgbClr val="FFFFFF"/>
              </a:buClr>
              <a:buSzPts val="3600"/>
              <a:buFont typeface="Inter"/>
              <a:buNone/>
              <a:defRPr sz="3600">
                <a:solidFill>
                  <a:srgbClr val="FFFFFF"/>
                </a:solidFill>
                <a:latin typeface="Inter"/>
                <a:ea typeface="Inter"/>
                <a:cs typeface="Inter"/>
                <a:sym typeface="Inter"/>
              </a:defRPr>
            </a:lvl2pPr>
            <a:lvl3pPr lvl="2" rtl="0">
              <a:spcBef>
                <a:spcPts val="0"/>
              </a:spcBef>
              <a:spcAft>
                <a:spcPts val="0"/>
              </a:spcAft>
              <a:buClr>
                <a:srgbClr val="FFFFFF"/>
              </a:buClr>
              <a:buSzPts val="3600"/>
              <a:buFont typeface="Inter"/>
              <a:buNone/>
              <a:defRPr sz="3600">
                <a:solidFill>
                  <a:srgbClr val="FFFFFF"/>
                </a:solidFill>
                <a:latin typeface="Inter"/>
                <a:ea typeface="Inter"/>
                <a:cs typeface="Inter"/>
                <a:sym typeface="Inter"/>
              </a:defRPr>
            </a:lvl3pPr>
            <a:lvl4pPr lvl="3" rtl="0">
              <a:spcBef>
                <a:spcPts val="0"/>
              </a:spcBef>
              <a:spcAft>
                <a:spcPts val="0"/>
              </a:spcAft>
              <a:buClr>
                <a:srgbClr val="FFFFFF"/>
              </a:buClr>
              <a:buSzPts val="3600"/>
              <a:buFont typeface="Inter"/>
              <a:buNone/>
              <a:defRPr sz="3600">
                <a:solidFill>
                  <a:srgbClr val="FFFFFF"/>
                </a:solidFill>
                <a:latin typeface="Inter"/>
                <a:ea typeface="Inter"/>
                <a:cs typeface="Inter"/>
                <a:sym typeface="Inter"/>
              </a:defRPr>
            </a:lvl4pPr>
            <a:lvl5pPr lvl="4" rtl="0">
              <a:spcBef>
                <a:spcPts val="0"/>
              </a:spcBef>
              <a:spcAft>
                <a:spcPts val="0"/>
              </a:spcAft>
              <a:buClr>
                <a:srgbClr val="FFFFFF"/>
              </a:buClr>
              <a:buSzPts val="3600"/>
              <a:buFont typeface="Inter"/>
              <a:buNone/>
              <a:defRPr sz="3600">
                <a:solidFill>
                  <a:srgbClr val="FFFFFF"/>
                </a:solidFill>
                <a:latin typeface="Inter"/>
                <a:ea typeface="Inter"/>
                <a:cs typeface="Inter"/>
                <a:sym typeface="Inter"/>
              </a:defRPr>
            </a:lvl5pPr>
            <a:lvl6pPr lvl="5" rtl="0">
              <a:spcBef>
                <a:spcPts val="0"/>
              </a:spcBef>
              <a:spcAft>
                <a:spcPts val="0"/>
              </a:spcAft>
              <a:buClr>
                <a:srgbClr val="FFFFFF"/>
              </a:buClr>
              <a:buSzPts val="3600"/>
              <a:buFont typeface="Inter"/>
              <a:buNone/>
              <a:defRPr sz="3600">
                <a:solidFill>
                  <a:srgbClr val="FFFFFF"/>
                </a:solidFill>
                <a:latin typeface="Inter"/>
                <a:ea typeface="Inter"/>
                <a:cs typeface="Inter"/>
                <a:sym typeface="Inter"/>
              </a:defRPr>
            </a:lvl6pPr>
            <a:lvl7pPr lvl="6" rtl="0">
              <a:spcBef>
                <a:spcPts val="0"/>
              </a:spcBef>
              <a:spcAft>
                <a:spcPts val="0"/>
              </a:spcAft>
              <a:buClr>
                <a:srgbClr val="FFFFFF"/>
              </a:buClr>
              <a:buSzPts val="3600"/>
              <a:buFont typeface="Inter"/>
              <a:buNone/>
              <a:defRPr sz="3600">
                <a:solidFill>
                  <a:srgbClr val="FFFFFF"/>
                </a:solidFill>
                <a:latin typeface="Inter"/>
                <a:ea typeface="Inter"/>
                <a:cs typeface="Inter"/>
                <a:sym typeface="Inter"/>
              </a:defRPr>
            </a:lvl7pPr>
            <a:lvl8pPr lvl="7" rtl="0">
              <a:spcBef>
                <a:spcPts val="0"/>
              </a:spcBef>
              <a:spcAft>
                <a:spcPts val="0"/>
              </a:spcAft>
              <a:buClr>
                <a:srgbClr val="FFFFFF"/>
              </a:buClr>
              <a:buSzPts val="3600"/>
              <a:buFont typeface="Inter"/>
              <a:buNone/>
              <a:defRPr sz="3600">
                <a:solidFill>
                  <a:srgbClr val="FFFFFF"/>
                </a:solidFill>
                <a:latin typeface="Inter"/>
                <a:ea typeface="Inter"/>
                <a:cs typeface="Inter"/>
                <a:sym typeface="Inter"/>
              </a:defRPr>
            </a:lvl8pPr>
            <a:lvl9pPr lvl="8" rtl="0">
              <a:spcBef>
                <a:spcPts val="0"/>
              </a:spcBef>
              <a:spcAft>
                <a:spcPts val="0"/>
              </a:spcAft>
              <a:buClr>
                <a:srgbClr val="FFFFFF"/>
              </a:buClr>
              <a:buSzPts val="3600"/>
              <a:buFont typeface="Inter"/>
              <a:buNone/>
              <a:defRPr sz="3600">
                <a:solidFill>
                  <a:srgbClr val="FFFFFF"/>
                </a:solidFill>
                <a:latin typeface="Inter"/>
                <a:ea typeface="Inter"/>
                <a:cs typeface="Inter"/>
                <a:sym typeface="Inter"/>
              </a:defRPr>
            </a:lvl9pPr>
          </a:lstStyle>
          <a:p>
            <a:endParaRPr/>
          </a:p>
        </p:txBody>
      </p:sp>
      <p:sp>
        <p:nvSpPr>
          <p:cNvPr id="1546" name="Google Shape;1546;p2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GB"/>
              <a:t>‹#›</a:t>
            </a:fld>
            <a:endParaRPr/>
          </a:p>
        </p:txBody>
      </p:sp>
      <p:grpSp>
        <p:nvGrpSpPr>
          <p:cNvPr id="1547" name="Google Shape;1547;p214"/>
          <p:cNvGrpSpPr/>
          <p:nvPr/>
        </p:nvGrpSpPr>
        <p:grpSpPr>
          <a:xfrm>
            <a:off x="7724692" y="271192"/>
            <a:ext cx="1141409" cy="237868"/>
            <a:chOff x="238125" y="2101750"/>
            <a:chExt cx="7129350" cy="1486675"/>
          </a:xfrm>
        </p:grpSpPr>
        <p:grpSp>
          <p:nvGrpSpPr>
            <p:cNvPr id="1548" name="Google Shape;1548;p214"/>
            <p:cNvGrpSpPr/>
            <p:nvPr/>
          </p:nvGrpSpPr>
          <p:grpSpPr>
            <a:xfrm>
              <a:off x="238125" y="2237750"/>
              <a:ext cx="1352275" cy="1350675"/>
              <a:chOff x="238125" y="2237750"/>
              <a:chExt cx="1352275" cy="1350675"/>
            </a:xfrm>
          </p:grpSpPr>
          <p:sp>
            <p:nvSpPr>
              <p:cNvPr id="1549" name="Google Shape;1549;p214"/>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FFFF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214"/>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1" name="Google Shape;1551;p214"/>
            <p:cNvGrpSpPr/>
            <p:nvPr/>
          </p:nvGrpSpPr>
          <p:grpSpPr>
            <a:xfrm>
              <a:off x="1834425" y="2101750"/>
              <a:ext cx="5533050" cy="1446675"/>
              <a:chOff x="1834425" y="2101750"/>
              <a:chExt cx="5533050" cy="1446675"/>
            </a:xfrm>
          </p:grpSpPr>
          <p:sp>
            <p:nvSpPr>
              <p:cNvPr id="1552" name="Google Shape;1552;p214"/>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553" name="Google Shape;1553;p214"/>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554" name="Google Shape;1554;p214"/>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555" name="Google Shape;1555;p214"/>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556" name="Google Shape;1556;p214"/>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557" name="Google Shape;1557;p214"/>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558" name="Google Shape;1558;p214"/>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559" name="Google Shape;1559;p214"/>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560" name="Google Shape;1560;p214"/>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grpSp>
      </p:grp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matchingName="Bulleted List" type="tx">
  <p:cSld name="TITLE_AND_BODY">
    <p:spTree>
      <p:nvGrpSpPr>
        <p:cNvPr id="1" name="Shape 1561"/>
        <p:cNvGrpSpPr/>
        <p:nvPr/>
      </p:nvGrpSpPr>
      <p:grpSpPr>
        <a:xfrm>
          <a:off x="0" y="0"/>
          <a:ext cx="0" cy="0"/>
          <a:chOff x="0" y="0"/>
          <a:chExt cx="0" cy="0"/>
        </a:xfrm>
      </p:grpSpPr>
      <p:sp>
        <p:nvSpPr>
          <p:cNvPr id="1562" name="Google Shape;1562;p2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563" name="Google Shape;1563;p215"/>
          <p:cNvSpPr txBox="1">
            <a:spLocks noGrp="1"/>
          </p:cNvSpPr>
          <p:nvPr>
            <p:ph type="title"/>
          </p:nvPr>
        </p:nvSpPr>
        <p:spPr>
          <a:xfrm>
            <a:off x="672800" y="6375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3600"/>
              <a:buFont typeface="Plus Jakarta Sans"/>
              <a:buNone/>
              <a:defRPr sz="3600">
                <a:latin typeface="Plus Jakarta Sans"/>
                <a:ea typeface="Plus Jakarta Sans"/>
                <a:cs typeface="Plus Jakarta Sans"/>
                <a:sym typeface="Plus Jakarta Sans"/>
              </a:defRPr>
            </a:lvl1pPr>
            <a:lvl2pPr lvl="1" rtl="0">
              <a:spcBef>
                <a:spcPts val="0"/>
              </a:spcBef>
              <a:spcAft>
                <a:spcPts val="0"/>
              </a:spcAft>
              <a:buSzPts val="3600"/>
              <a:buFont typeface="Inter"/>
              <a:buNone/>
              <a:defRPr sz="3600">
                <a:latin typeface="Inter"/>
                <a:ea typeface="Inter"/>
                <a:cs typeface="Inter"/>
                <a:sym typeface="Inter"/>
              </a:defRPr>
            </a:lvl2pPr>
            <a:lvl3pPr lvl="2" rtl="0">
              <a:spcBef>
                <a:spcPts val="0"/>
              </a:spcBef>
              <a:spcAft>
                <a:spcPts val="0"/>
              </a:spcAft>
              <a:buSzPts val="3600"/>
              <a:buFont typeface="Inter"/>
              <a:buNone/>
              <a:defRPr sz="3600">
                <a:latin typeface="Inter"/>
                <a:ea typeface="Inter"/>
                <a:cs typeface="Inter"/>
                <a:sym typeface="Inter"/>
              </a:defRPr>
            </a:lvl3pPr>
            <a:lvl4pPr lvl="3" rtl="0">
              <a:spcBef>
                <a:spcPts val="0"/>
              </a:spcBef>
              <a:spcAft>
                <a:spcPts val="0"/>
              </a:spcAft>
              <a:buSzPts val="3600"/>
              <a:buFont typeface="Inter"/>
              <a:buNone/>
              <a:defRPr sz="3600">
                <a:latin typeface="Inter"/>
                <a:ea typeface="Inter"/>
                <a:cs typeface="Inter"/>
                <a:sym typeface="Inter"/>
              </a:defRPr>
            </a:lvl4pPr>
            <a:lvl5pPr lvl="4" rtl="0">
              <a:spcBef>
                <a:spcPts val="0"/>
              </a:spcBef>
              <a:spcAft>
                <a:spcPts val="0"/>
              </a:spcAft>
              <a:buSzPts val="3600"/>
              <a:buFont typeface="Inter"/>
              <a:buNone/>
              <a:defRPr sz="3600">
                <a:latin typeface="Inter"/>
                <a:ea typeface="Inter"/>
                <a:cs typeface="Inter"/>
                <a:sym typeface="Inter"/>
              </a:defRPr>
            </a:lvl5pPr>
            <a:lvl6pPr lvl="5" rtl="0">
              <a:spcBef>
                <a:spcPts val="0"/>
              </a:spcBef>
              <a:spcAft>
                <a:spcPts val="0"/>
              </a:spcAft>
              <a:buSzPts val="3600"/>
              <a:buFont typeface="Inter"/>
              <a:buNone/>
              <a:defRPr sz="3600">
                <a:latin typeface="Inter"/>
                <a:ea typeface="Inter"/>
                <a:cs typeface="Inter"/>
                <a:sym typeface="Inter"/>
              </a:defRPr>
            </a:lvl6pPr>
            <a:lvl7pPr lvl="6" rtl="0">
              <a:spcBef>
                <a:spcPts val="0"/>
              </a:spcBef>
              <a:spcAft>
                <a:spcPts val="0"/>
              </a:spcAft>
              <a:buSzPts val="3600"/>
              <a:buFont typeface="Inter"/>
              <a:buNone/>
              <a:defRPr sz="3600">
                <a:latin typeface="Inter"/>
                <a:ea typeface="Inter"/>
                <a:cs typeface="Inter"/>
                <a:sym typeface="Inter"/>
              </a:defRPr>
            </a:lvl7pPr>
            <a:lvl8pPr lvl="7" rtl="0">
              <a:spcBef>
                <a:spcPts val="0"/>
              </a:spcBef>
              <a:spcAft>
                <a:spcPts val="0"/>
              </a:spcAft>
              <a:buSzPts val="3600"/>
              <a:buFont typeface="Inter"/>
              <a:buNone/>
              <a:defRPr sz="3600">
                <a:latin typeface="Inter"/>
                <a:ea typeface="Inter"/>
                <a:cs typeface="Inter"/>
                <a:sym typeface="Inter"/>
              </a:defRPr>
            </a:lvl8pPr>
            <a:lvl9pPr lvl="8" rtl="0">
              <a:spcBef>
                <a:spcPts val="0"/>
              </a:spcBef>
              <a:spcAft>
                <a:spcPts val="0"/>
              </a:spcAft>
              <a:buSzPts val="3600"/>
              <a:buFont typeface="Inter"/>
              <a:buNone/>
              <a:defRPr sz="3600">
                <a:latin typeface="Inter"/>
                <a:ea typeface="Inter"/>
                <a:cs typeface="Inter"/>
                <a:sym typeface="Inter"/>
              </a:defRPr>
            </a:lvl9pPr>
          </a:lstStyle>
          <a:p>
            <a:endParaRPr/>
          </a:p>
        </p:txBody>
      </p:sp>
      <p:sp>
        <p:nvSpPr>
          <p:cNvPr id="1564" name="Google Shape;1564;p215"/>
          <p:cNvSpPr txBox="1">
            <a:spLocks noGrp="1"/>
          </p:cNvSpPr>
          <p:nvPr>
            <p:ph type="body" idx="1"/>
          </p:nvPr>
        </p:nvSpPr>
        <p:spPr>
          <a:xfrm>
            <a:off x="672800" y="1580200"/>
            <a:ext cx="4015800" cy="31107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Clr>
                <a:srgbClr val="FD3269"/>
              </a:buClr>
              <a:buSzPts val="1400"/>
              <a:buFont typeface="Inter"/>
              <a:buChar char="●"/>
              <a:defRPr sz="1400">
                <a:latin typeface="Inter"/>
                <a:ea typeface="Inter"/>
                <a:cs typeface="Inter"/>
                <a:sym typeface="Inter"/>
              </a:defRPr>
            </a:lvl1pPr>
            <a:lvl2pPr marL="914400" lvl="1" indent="-317500" rtl="0">
              <a:spcBef>
                <a:spcPts val="1000"/>
              </a:spcBef>
              <a:spcAft>
                <a:spcPts val="0"/>
              </a:spcAft>
              <a:buSzPts val="1400"/>
              <a:buFont typeface="Inter"/>
              <a:buChar char="○"/>
              <a:defRPr>
                <a:latin typeface="Inter"/>
                <a:ea typeface="Inter"/>
                <a:cs typeface="Inter"/>
                <a:sym typeface="Inter"/>
              </a:defRPr>
            </a:lvl2pPr>
            <a:lvl3pPr marL="1371600" lvl="2" indent="-317500" rtl="0">
              <a:spcBef>
                <a:spcPts val="1000"/>
              </a:spcBef>
              <a:spcAft>
                <a:spcPts val="0"/>
              </a:spcAft>
              <a:buSzPts val="1400"/>
              <a:buFont typeface="Inter"/>
              <a:buChar char="■"/>
              <a:defRPr>
                <a:latin typeface="Inter"/>
                <a:ea typeface="Inter"/>
                <a:cs typeface="Inter"/>
                <a:sym typeface="Inter"/>
              </a:defRPr>
            </a:lvl3pPr>
            <a:lvl4pPr marL="1828800" lvl="3" indent="-317500" rtl="0">
              <a:spcBef>
                <a:spcPts val="1000"/>
              </a:spcBef>
              <a:spcAft>
                <a:spcPts val="0"/>
              </a:spcAft>
              <a:buSzPts val="1400"/>
              <a:buFont typeface="Inter"/>
              <a:buChar char="●"/>
              <a:defRPr>
                <a:latin typeface="Inter"/>
                <a:ea typeface="Inter"/>
                <a:cs typeface="Inter"/>
                <a:sym typeface="Inter"/>
              </a:defRPr>
            </a:lvl4pPr>
            <a:lvl5pPr marL="2286000" lvl="4" indent="-317500" rtl="0">
              <a:spcBef>
                <a:spcPts val="1000"/>
              </a:spcBef>
              <a:spcAft>
                <a:spcPts val="0"/>
              </a:spcAft>
              <a:buSzPts val="1400"/>
              <a:buFont typeface="Inter"/>
              <a:buChar char="○"/>
              <a:defRPr>
                <a:latin typeface="Inter"/>
                <a:ea typeface="Inter"/>
                <a:cs typeface="Inter"/>
                <a:sym typeface="Inter"/>
              </a:defRPr>
            </a:lvl5pPr>
            <a:lvl6pPr marL="2743200" lvl="5" indent="-317500" rtl="0">
              <a:spcBef>
                <a:spcPts val="1000"/>
              </a:spcBef>
              <a:spcAft>
                <a:spcPts val="0"/>
              </a:spcAft>
              <a:buSzPts val="1400"/>
              <a:buFont typeface="Inter"/>
              <a:buChar char="■"/>
              <a:defRPr>
                <a:latin typeface="Inter"/>
                <a:ea typeface="Inter"/>
                <a:cs typeface="Inter"/>
                <a:sym typeface="Inter"/>
              </a:defRPr>
            </a:lvl6pPr>
            <a:lvl7pPr marL="3200400" lvl="6" indent="-317500" rtl="0">
              <a:spcBef>
                <a:spcPts val="1000"/>
              </a:spcBef>
              <a:spcAft>
                <a:spcPts val="0"/>
              </a:spcAft>
              <a:buSzPts val="1400"/>
              <a:buFont typeface="Inter"/>
              <a:buChar char="●"/>
              <a:defRPr>
                <a:latin typeface="Inter"/>
                <a:ea typeface="Inter"/>
                <a:cs typeface="Inter"/>
                <a:sym typeface="Inter"/>
              </a:defRPr>
            </a:lvl7pPr>
            <a:lvl8pPr marL="3657600" lvl="7" indent="-317500" rtl="0">
              <a:spcBef>
                <a:spcPts val="1000"/>
              </a:spcBef>
              <a:spcAft>
                <a:spcPts val="0"/>
              </a:spcAft>
              <a:buSzPts val="1400"/>
              <a:buFont typeface="Inter"/>
              <a:buChar char="○"/>
              <a:defRPr>
                <a:latin typeface="Inter"/>
                <a:ea typeface="Inter"/>
                <a:cs typeface="Inter"/>
                <a:sym typeface="Inter"/>
              </a:defRPr>
            </a:lvl8pPr>
            <a:lvl9pPr marL="4114800" lvl="8" indent="-317500" rtl="0">
              <a:spcBef>
                <a:spcPts val="1000"/>
              </a:spcBef>
              <a:spcAft>
                <a:spcPts val="1000"/>
              </a:spcAft>
              <a:buSzPts val="1400"/>
              <a:buFont typeface="Inter"/>
              <a:buChar char="■"/>
              <a:defRPr>
                <a:latin typeface="Inter"/>
                <a:ea typeface="Inter"/>
                <a:cs typeface="Inter"/>
                <a:sym typeface="Inter"/>
              </a:defRPr>
            </a:lvl9pPr>
          </a:lstStyle>
          <a:p>
            <a:endParaRPr/>
          </a:p>
        </p:txBody>
      </p:sp>
      <p:grpSp>
        <p:nvGrpSpPr>
          <p:cNvPr id="1565" name="Google Shape;1565;p215"/>
          <p:cNvGrpSpPr/>
          <p:nvPr/>
        </p:nvGrpSpPr>
        <p:grpSpPr>
          <a:xfrm>
            <a:off x="7724692" y="271192"/>
            <a:ext cx="1141409" cy="237868"/>
            <a:chOff x="238125" y="2101750"/>
            <a:chExt cx="7129350" cy="1486675"/>
          </a:xfrm>
        </p:grpSpPr>
        <p:grpSp>
          <p:nvGrpSpPr>
            <p:cNvPr id="1566" name="Google Shape;1566;p215"/>
            <p:cNvGrpSpPr/>
            <p:nvPr/>
          </p:nvGrpSpPr>
          <p:grpSpPr>
            <a:xfrm>
              <a:off x="238125" y="2237750"/>
              <a:ext cx="1352275" cy="1350675"/>
              <a:chOff x="238125" y="2237750"/>
              <a:chExt cx="1352275" cy="1350675"/>
            </a:xfrm>
          </p:grpSpPr>
          <p:sp>
            <p:nvSpPr>
              <p:cNvPr id="1567" name="Google Shape;1567;p215"/>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215"/>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9" name="Google Shape;1569;p215"/>
            <p:cNvGrpSpPr/>
            <p:nvPr/>
          </p:nvGrpSpPr>
          <p:grpSpPr>
            <a:xfrm>
              <a:off x="1834425" y="2101750"/>
              <a:ext cx="5533050" cy="1446675"/>
              <a:chOff x="1834425" y="2101750"/>
              <a:chExt cx="5533050" cy="1446675"/>
            </a:xfrm>
          </p:grpSpPr>
          <p:sp>
            <p:nvSpPr>
              <p:cNvPr id="1570" name="Google Shape;1570;p215"/>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215"/>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215"/>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215"/>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215"/>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215"/>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215"/>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215"/>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215"/>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579"/>
        <p:cNvGrpSpPr/>
        <p:nvPr/>
      </p:nvGrpSpPr>
      <p:grpSpPr>
        <a:xfrm>
          <a:off x="0" y="0"/>
          <a:ext cx="0" cy="0"/>
          <a:chOff x="0" y="0"/>
          <a:chExt cx="0" cy="0"/>
        </a:xfrm>
      </p:grpSpPr>
      <p:sp>
        <p:nvSpPr>
          <p:cNvPr id="1580" name="Google Shape;1580;p2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581" name="Google Shape;1581;p216"/>
          <p:cNvSpPr txBox="1">
            <a:spLocks noGrp="1"/>
          </p:cNvSpPr>
          <p:nvPr>
            <p:ph type="title"/>
          </p:nvPr>
        </p:nvSpPr>
        <p:spPr>
          <a:xfrm>
            <a:off x="672800" y="7209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Font typeface="Plus Jakarta Sans"/>
              <a:buNone/>
              <a:defRPr>
                <a:latin typeface="Plus Jakarta Sans"/>
                <a:ea typeface="Plus Jakarta Sans"/>
                <a:cs typeface="Plus Jakarta Sans"/>
                <a:sym typeface="Plus Jakarta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82" name="Google Shape;1582;p216"/>
          <p:cNvSpPr txBox="1">
            <a:spLocks noGrp="1"/>
          </p:cNvSpPr>
          <p:nvPr>
            <p:ph type="body" idx="1"/>
          </p:nvPr>
        </p:nvSpPr>
        <p:spPr>
          <a:xfrm>
            <a:off x="670025" y="1552900"/>
            <a:ext cx="6132900" cy="25305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Clr>
                <a:srgbClr val="FD3269"/>
              </a:buClr>
              <a:buSzPts val="1800"/>
              <a:buChar char="●"/>
              <a:defRPr/>
            </a:lvl1pPr>
            <a:lvl2pPr marL="914400" lvl="1" indent="-317500" rtl="0">
              <a:spcBef>
                <a:spcPts val="1000"/>
              </a:spcBef>
              <a:spcAft>
                <a:spcPts val="0"/>
              </a:spcAft>
              <a:buSzPts val="1400"/>
              <a:buChar char="○"/>
              <a:defRPr/>
            </a:lvl2pPr>
            <a:lvl3pPr marL="1371600" lvl="2" indent="-317500" rtl="0">
              <a:spcBef>
                <a:spcPts val="1000"/>
              </a:spcBef>
              <a:spcAft>
                <a:spcPts val="0"/>
              </a:spcAft>
              <a:buSzPts val="1400"/>
              <a:buChar char="■"/>
              <a:defRPr/>
            </a:lvl3pPr>
            <a:lvl4pPr marL="1828800" lvl="3" indent="-317500" rtl="0">
              <a:spcBef>
                <a:spcPts val="1000"/>
              </a:spcBef>
              <a:spcAft>
                <a:spcPts val="0"/>
              </a:spcAft>
              <a:buSzPts val="1400"/>
              <a:buChar char="●"/>
              <a:defRPr/>
            </a:lvl4pPr>
            <a:lvl5pPr marL="2286000" lvl="4" indent="-317500" rtl="0">
              <a:spcBef>
                <a:spcPts val="1000"/>
              </a:spcBef>
              <a:spcAft>
                <a:spcPts val="0"/>
              </a:spcAft>
              <a:buSzPts val="1400"/>
              <a:buChar char="○"/>
              <a:defRPr/>
            </a:lvl5pPr>
            <a:lvl6pPr marL="2743200" lvl="5" indent="-317500" rtl="0">
              <a:spcBef>
                <a:spcPts val="1000"/>
              </a:spcBef>
              <a:spcAft>
                <a:spcPts val="0"/>
              </a:spcAft>
              <a:buSzPts val="1400"/>
              <a:buChar char="■"/>
              <a:defRPr/>
            </a:lvl6pPr>
            <a:lvl7pPr marL="3200400" lvl="6" indent="-317500" rtl="0">
              <a:spcBef>
                <a:spcPts val="1000"/>
              </a:spcBef>
              <a:spcAft>
                <a:spcPts val="0"/>
              </a:spcAft>
              <a:buSzPts val="1400"/>
              <a:buChar char="●"/>
              <a:defRPr/>
            </a:lvl7pPr>
            <a:lvl8pPr marL="3657600" lvl="7" indent="-317500" rtl="0">
              <a:spcBef>
                <a:spcPts val="1000"/>
              </a:spcBef>
              <a:spcAft>
                <a:spcPts val="0"/>
              </a:spcAft>
              <a:buSzPts val="1400"/>
              <a:buChar char="○"/>
              <a:defRPr/>
            </a:lvl8pPr>
            <a:lvl9pPr marL="4114800" lvl="8" indent="-317500" rtl="0">
              <a:spcBef>
                <a:spcPts val="1000"/>
              </a:spcBef>
              <a:spcAft>
                <a:spcPts val="1000"/>
              </a:spcAft>
              <a:buSzPts val="1400"/>
              <a:buChar char="■"/>
              <a:defRPr/>
            </a:lvl9pPr>
          </a:lstStyle>
          <a:p>
            <a:endParaRPr/>
          </a:p>
        </p:txBody>
      </p:sp>
      <p:grpSp>
        <p:nvGrpSpPr>
          <p:cNvPr id="1583" name="Google Shape;1583;p216"/>
          <p:cNvGrpSpPr/>
          <p:nvPr/>
        </p:nvGrpSpPr>
        <p:grpSpPr>
          <a:xfrm>
            <a:off x="7724692" y="271192"/>
            <a:ext cx="1141409" cy="237868"/>
            <a:chOff x="238125" y="2101750"/>
            <a:chExt cx="7129350" cy="1486675"/>
          </a:xfrm>
        </p:grpSpPr>
        <p:grpSp>
          <p:nvGrpSpPr>
            <p:cNvPr id="1584" name="Google Shape;1584;p216"/>
            <p:cNvGrpSpPr/>
            <p:nvPr/>
          </p:nvGrpSpPr>
          <p:grpSpPr>
            <a:xfrm>
              <a:off x="238125" y="2237750"/>
              <a:ext cx="1352275" cy="1350675"/>
              <a:chOff x="238125" y="2237750"/>
              <a:chExt cx="1352275" cy="1350675"/>
            </a:xfrm>
          </p:grpSpPr>
          <p:sp>
            <p:nvSpPr>
              <p:cNvPr id="1585" name="Google Shape;1585;p216"/>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216"/>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7" name="Google Shape;1587;p216"/>
            <p:cNvGrpSpPr/>
            <p:nvPr/>
          </p:nvGrpSpPr>
          <p:grpSpPr>
            <a:xfrm>
              <a:off x="1834425" y="2101750"/>
              <a:ext cx="5533050" cy="1446675"/>
              <a:chOff x="1834425" y="2101750"/>
              <a:chExt cx="5533050" cy="1446675"/>
            </a:xfrm>
          </p:grpSpPr>
          <p:sp>
            <p:nvSpPr>
              <p:cNvPr id="1588" name="Google Shape;1588;p216"/>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216"/>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216"/>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216"/>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216"/>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216"/>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216"/>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216"/>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216"/>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597"/>
        <p:cNvGrpSpPr/>
        <p:nvPr/>
      </p:nvGrpSpPr>
      <p:grpSpPr>
        <a:xfrm>
          <a:off x="0" y="0"/>
          <a:ext cx="0" cy="0"/>
          <a:chOff x="0" y="0"/>
          <a:chExt cx="0" cy="0"/>
        </a:xfrm>
      </p:grpSpPr>
      <p:sp>
        <p:nvSpPr>
          <p:cNvPr id="1598" name="Google Shape;1598;p217"/>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Inter"/>
              <a:ea typeface="Inter"/>
              <a:cs typeface="Inter"/>
              <a:sym typeface="Inter"/>
            </a:endParaRPr>
          </a:p>
        </p:txBody>
      </p:sp>
      <p:sp>
        <p:nvSpPr>
          <p:cNvPr id="1599" name="Google Shape;1599;p217"/>
          <p:cNvSpPr txBox="1">
            <a:spLocks noGrp="1"/>
          </p:cNvSpPr>
          <p:nvPr>
            <p:ph type="title"/>
          </p:nvPr>
        </p:nvSpPr>
        <p:spPr>
          <a:xfrm>
            <a:off x="594900" y="1233175"/>
            <a:ext cx="3715800" cy="1482300"/>
          </a:xfrm>
          <a:prstGeom prst="rect">
            <a:avLst/>
          </a:prstGeom>
        </p:spPr>
        <p:txBody>
          <a:bodyPr spcFirstLastPara="1" wrap="square" lIns="91425" tIns="91425" rIns="91425" bIns="91425" anchor="b" anchorCtr="0">
            <a:normAutofit/>
          </a:bodyPr>
          <a:lstStyle>
            <a:lvl1pPr lvl="0" rtl="0">
              <a:spcBef>
                <a:spcPts val="0"/>
              </a:spcBef>
              <a:spcAft>
                <a:spcPts val="0"/>
              </a:spcAft>
              <a:buSzPts val="4200"/>
              <a:buFont typeface="Plus Jakarta Sans"/>
              <a:buNone/>
              <a:defRPr sz="4200">
                <a:latin typeface="Plus Jakarta Sans"/>
                <a:ea typeface="Plus Jakarta Sans"/>
                <a:cs typeface="Plus Jakarta Sans"/>
                <a:sym typeface="Plus Jakarta Sans"/>
              </a:defRPr>
            </a:lvl1pPr>
            <a:lvl2pPr lvl="1" algn="ctr" rtl="0">
              <a:spcBef>
                <a:spcPts val="0"/>
              </a:spcBef>
              <a:spcAft>
                <a:spcPts val="0"/>
              </a:spcAft>
              <a:buSzPts val="4200"/>
              <a:buFont typeface="Inter"/>
              <a:buNone/>
              <a:defRPr sz="4200">
                <a:latin typeface="Inter"/>
                <a:ea typeface="Inter"/>
                <a:cs typeface="Inter"/>
                <a:sym typeface="Inter"/>
              </a:defRPr>
            </a:lvl2pPr>
            <a:lvl3pPr lvl="2" algn="ctr" rtl="0">
              <a:spcBef>
                <a:spcPts val="0"/>
              </a:spcBef>
              <a:spcAft>
                <a:spcPts val="0"/>
              </a:spcAft>
              <a:buSzPts val="4200"/>
              <a:buFont typeface="Inter"/>
              <a:buNone/>
              <a:defRPr sz="4200">
                <a:latin typeface="Inter"/>
                <a:ea typeface="Inter"/>
                <a:cs typeface="Inter"/>
                <a:sym typeface="Inter"/>
              </a:defRPr>
            </a:lvl3pPr>
            <a:lvl4pPr lvl="3" algn="ctr" rtl="0">
              <a:spcBef>
                <a:spcPts val="0"/>
              </a:spcBef>
              <a:spcAft>
                <a:spcPts val="0"/>
              </a:spcAft>
              <a:buSzPts val="4200"/>
              <a:buFont typeface="Inter"/>
              <a:buNone/>
              <a:defRPr sz="4200">
                <a:latin typeface="Inter"/>
                <a:ea typeface="Inter"/>
                <a:cs typeface="Inter"/>
                <a:sym typeface="Inter"/>
              </a:defRPr>
            </a:lvl4pPr>
            <a:lvl5pPr lvl="4" algn="ctr" rtl="0">
              <a:spcBef>
                <a:spcPts val="0"/>
              </a:spcBef>
              <a:spcAft>
                <a:spcPts val="0"/>
              </a:spcAft>
              <a:buSzPts val="4200"/>
              <a:buFont typeface="Inter"/>
              <a:buNone/>
              <a:defRPr sz="4200">
                <a:latin typeface="Inter"/>
                <a:ea typeface="Inter"/>
                <a:cs typeface="Inter"/>
                <a:sym typeface="Inter"/>
              </a:defRPr>
            </a:lvl5pPr>
            <a:lvl6pPr lvl="5" algn="ctr" rtl="0">
              <a:spcBef>
                <a:spcPts val="0"/>
              </a:spcBef>
              <a:spcAft>
                <a:spcPts val="0"/>
              </a:spcAft>
              <a:buSzPts val="4200"/>
              <a:buFont typeface="Inter"/>
              <a:buNone/>
              <a:defRPr sz="4200">
                <a:latin typeface="Inter"/>
                <a:ea typeface="Inter"/>
                <a:cs typeface="Inter"/>
                <a:sym typeface="Inter"/>
              </a:defRPr>
            </a:lvl6pPr>
            <a:lvl7pPr lvl="6" algn="ctr" rtl="0">
              <a:spcBef>
                <a:spcPts val="0"/>
              </a:spcBef>
              <a:spcAft>
                <a:spcPts val="0"/>
              </a:spcAft>
              <a:buSzPts val="4200"/>
              <a:buFont typeface="Inter"/>
              <a:buNone/>
              <a:defRPr sz="4200">
                <a:latin typeface="Inter"/>
                <a:ea typeface="Inter"/>
                <a:cs typeface="Inter"/>
                <a:sym typeface="Inter"/>
              </a:defRPr>
            </a:lvl7pPr>
            <a:lvl8pPr lvl="7" algn="ctr" rtl="0">
              <a:spcBef>
                <a:spcPts val="0"/>
              </a:spcBef>
              <a:spcAft>
                <a:spcPts val="0"/>
              </a:spcAft>
              <a:buSzPts val="4200"/>
              <a:buFont typeface="Inter"/>
              <a:buNone/>
              <a:defRPr sz="4200">
                <a:latin typeface="Inter"/>
                <a:ea typeface="Inter"/>
                <a:cs typeface="Inter"/>
                <a:sym typeface="Inter"/>
              </a:defRPr>
            </a:lvl8pPr>
            <a:lvl9pPr lvl="8" algn="ctr" rtl="0">
              <a:spcBef>
                <a:spcPts val="0"/>
              </a:spcBef>
              <a:spcAft>
                <a:spcPts val="0"/>
              </a:spcAft>
              <a:buSzPts val="4200"/>
              <a:buFont typeface="Inter"/>
              <a:buNone/>
              <a:defRPr sz="4200">
                <a:latin typeface="Inter"/>
                <a:ea typeface="Inter"/>
                <a:cs typeface="Inter"/>
                <a:sym typeface="Inter"/>
              </a:defRPr>
            </a:lvl9pPr>
          </a:lstStyle>
          <a:p>
            <a:endParaRPr/>
          </a:p>
        </p:txBody>
      </p:sp>
      <p:sp>
        <p:nvSpPr>
          <p:cNvPr id="1600" name="Google Shape;1600;p217"/>
          <p:cNvSpPr txBox="1">
            <a:spLocks noGrp="1"/>
          </p:cNvSpPr>
          <p:nvPr>
            <p:ph type="subTitle" idx="1"/>
          </p:nvPr>
        </p:nvSpPr>
        <p:spPr>
          <a:xfrm>
            <a:off x="594975" y="2803075"/>
            <a:ext cx="3715800" cy="12351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2100"/>
              <a:buFont typeface="Inter"/>
              <a:buNone/>
              <a:defRPr sz="2100">
                <a:latin typeface="Inter"/>
                <a:ea typeface="Inter"/>
                <a:cs typeface="Inter"/>
                <a:sym typeface="Inter"/>
              </a:defRPr>
            </a:lvl1pPr>
            <a:lvl2pPr lvl="1" algn="ctr" rtl="0">
              <a:lnSpc>
                <a:spcPct val="100000"/>
              </a:lnSpc>
              <a:spcBef>
                <a:spcPts val="0"/>
              </a:spcBef>
              <a:spcAft>
                <a:spcPts val="0"/>
              </a:spcAft>
              <a:buSzPts val="2100"/>
              <a:buFont typeface="Inter"/>
              <a:buNone/>
              <a:defRPr sz="2100">
                <a:latin typeface="Inter"/>
                <a:ea typeface="Inter"/>
                <a:cs typeface="Inter"/>
                <a:sym typeface="Inter"/>
              </a:defRPr>
            </a:lvl2pPr>
            <a:lvl3pPr lvl="2" algn="ctr" rtl="0">
              <a:lnSpc>
                <a:spcPct val="100000"/>
              </a:lnSpc>
              <a:spcBef>
                <a:spcPts val="0"/>
              </a:spcBef>
              <a:spcAft>
                <a:spcPts val="0"/>
              </a:spcAft>
              <a:buSzPts val="2100"/>
              <a:buFont typeface="Inter"/>
              <a:buNone/>
              <a:defRPr sz="2100">
                <a:latin typeface="Inter"/>
                <a:ea typeface="Inter"/>
                <a:cs typeface="Inter"/>
                <a:sym typeface="Inter"/>
              </a:defRPr>
            </a:lvl3pPr>
            <a:lvl4pPr lvl="3" algn="ctr" rtl="0">
              <a:lnSpc>
                <a:spcPct val="100000"/>
              </a:lnSpc>
              <a:spcBef>
                <a:spcPts val="0"/>
              </a:spcBef>
              <a:spcAft>
                <a:spcPts val="0"/>
              </a:spcAft>
              <a:buSzPts val="2100"/>
              <a:buFont typeface="Inter"/>
              <a:buNone/>
              <a:defRPr sz="2100">
                <a:latin typeface="Inter"/>
                <a:ea typeface="Inter"/>
                <a:cs typeface="Inter"/>
                <a:sym typeface="Inter"/>
              </a:defRPr>
            </a:lvl4pPr>
            <a:lvl5pPr lvl="4" algn="ctr" rtl="0">
              <a:lnSpc>
                <a:spcPct val="100000"/>
              </a:lnSpc>
              <a:spcBef>
                <a:spcPts val="0"/>
              </a:spcBef>
              <a:spcAft>
                <a:spcPts val="0"/>
              </a:spcAft>
              <a:buSzPts val="2100"/>
              <a:buFont typeface="Inter"/>
              <a:buNone/>
              <a:defRPr sz="2100">
                <a:latin typeface="Inter"/>
                <a:ea typeface="Inter"/>
                <a:cs typeface="Inter"/>
                <a:sym typeface="Inter"/>
              </a:defRPr>
            </a:lvl5pPr>
            <a:lvl6pPr lvl="5" algn="ctr" rtl="0">
              <a:lnSpc>
                <a:spcPct val="100000"/>
              </a:lnSpc>
              <a:spcBef>
                <a:spcPts val="0"/>
              </a:spcBef>
              <a:spcAft>
                <a:spcPts val="0"/>
              </a:spcAft>
              <a:buSzPts val="2100"/>
              <a:buFont typeface="Inter"/>
              <a:buNone/>
              <a:defRPr sz="2100">
                <a:latin typeface="Inter"/>
                <a:ea typeface="Inter"/>
                <a:cs typeface="Inter"/>
                <a:sym typeface="Inter"/>
              </a:defRPr>
            </a:lvl6pPr>
            <a:lvl7pPr lvl="6" algn="ctr" rtl="0">
              <a:lnSpc>
                <a:spcPct val="100000"/>
              </a:lnSpc>
              <a:spcBef>
                <a:spcPts val="0"/>
              </a:spcBef>
              <a:spcAft>
                <a:spcPts val="0"/>
              </a:spcAft>
              <a:buSzPts val="2100"/>
              <a:buFont typeface="Inter"/>
              <a:buNone/>
              <a:defRPr sz="2100">
                <a:latin typeface="Inter"/>
                <a:ea typeface="Inter"/>
                <a:cs typeface="Inter"/>
                <a:sym typeface="Inter"/>
              </a:defRPr>
            </a:lvl7pPr>
            <a:lvl8pPr lvl="7" algn="ctr" rtl="0">
              <a:lnSpc>
                <a:spcPct val="100000"/>
              </a:lnSpc>
              <a:spcBef>
                <a:spcPts val="0"/>
              </a:spcBef>
              <a:spcAft>
                <a:spcPts val="0"/>
              </a:spcAft>
              <a:buSzPts val="2100"/>
              <a:buFont typeface="Inter"/>
              <a:buNone/>
              <a:defRPr sz="2100">
                <a:latin typeface="Inter"/>
                <a:ea typeface="Inter"/>
                <a:cs typeface="Inter"/>
                <a:sym typeface="Inter"/>
              </a:defRPr>
            </a:lvl8pPr>
            <a:lvl9pPr lvl="8" algn="ctr" rtl="0">
              <a:lnSpc>
                <a:spcPct val="100000"/>
              </a:lnSpc>
              <a:spcBef>
                <a:spcPts val="0"/>
              </a:spcBef>
              <a:spcAft>
                <a:spcPts val="0"/>
              </a:spcAft>
              <a:buSzPts val="2100"/>
              <a:buFont typeface="Inter"/>
              <a:buNone/>
              <a:defRPr sz="2100">
                <a:latin typeface="Inter"/>
                <a:ea typeface="Inter"/>
                <a:cs typeface="Inter"/>
                <a:sym typeface="Inter"/>
              </a:defRPr>
            </a:lvl9pPr>
          </a:lstStyle>
          <a:p>
            <a:endParaRPr/>
          </a:p>
        </p:txBody>
      </p:sp>
      <p:sp>
        <p:nvSpPr>
          <p:cNvPr id="1601" name="Google Shape;1601;p217"/>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Font typeface="Inter"/>
              <a:buChar char="●"/>
              <a:defRPr>
                <a:latin typeface="Inter"/>
                <a:ea typeface="Inter"/>
                <a:cs typeface="Inter"/>
                <a:sym typeface="Inter"/>
              </a:defRPr>
            </a:lvl1pPr>
            <a:lvl2pPr marL="914400" lvl="1" indent="-317500" rtl="0">
              <a:spcBef>
                <a:spcPts val="0"/>
              </a:spcBef>
              <a:spcAft>
                <a:spcPts val="0"/>
              </a:spcAft>
              <a:buSzPts val="1400"/>
              <a:buFont typeface="Inter"/>
              <a:buChar char="○"/>
              <a:defRPr>
                <a:latin typeface="Inter"/>
                <a:ea typeface="Inter"/>
                <a:cs typeface="Inter"/>
                <a:sym typeface="Inter"/>
              </a:defRPr>
            </a:lvl2pPr>
            <a:lvl3pPr marL="1371600" lvl="2" indent="-317500" rtl="0">
              <a:spcBef>
                <a:spcPts val="0"/>
              </a:spcBef>
              <a:spcAft>
                <a:spcPts val="0"/>
              </a:spcAft>
              <a:buSzPts val="1400"/>
              <a:buFont typeface="Inter"/>
              <a:buChar char="■"/>
              <a:defRPr>
                <a:latin typeface="Inter"/>
                <a:ea typeface="Inter"/>
                <a:cs typeface="Inter"/>
                <a:sym typeface="Inter"/>
              </a:defRPr>
            </a:lvl3pPr>
            <a:lvl4pPr marL="1828800" lvl="3" indent="-317500" rtl="0">
              <a:spcBef>
                <a:spcPts val="0"/>
              </a:spcBef>
              <a:spcAft>
                <a:spcPts val="0"/>
              </a:spcAft>
              <a:buSzPts val="1400"/>
              <a:buFont typeface="Inter"/>
              <a:buChar char="●"/>
              <a:defRPr>
                <a:latin typeface="Inter"/>
                <a:ea typeface="Inter"/>
                <a:cs typeface="Inter"/>
                <a:sym typeface="Inter"/>
              </a:defRPr>
            </a:lvl4pPr>
            <a:lvl5pPr marL="2286000" lvl="4" indent="-317500" rtl="0">
              <a:spcBef>
                <a:spcPts val="0"/>
              </a:spcBef>
              <a:spcAft>
                <a:spcPts val="0"/>
              </a:spcAft>
              <a:buSzPts val="1400"/>
              <a:buFont typeface="Inter"/>
              <a:buChar char="○"/>
              <a:defRPr>
                <a:latin typeface="Inter"/>
                <a:ea typeface="Inter"/>
                <a:cs typeface="Inter"/>
                <a:sym typeface="Inter"/>
              </a:defRPr>
            </a:lvl5pPr>
            <a:lvl6pPr marL="2743200" lvl="5" indent="-317500" rtl="0">
              <a:spcBef>
                <a:spcPts val="0"/>
              </a:spcBef>
              <a:spcAft>
                <a:spcPts val="0"/>
              </a:spcAft>
              <a:buSzPts val="1400"/>
              <a:buFont typeface="Inter"/>
              <a:buChar char="■"/>
              <a:defRPr>
                <a:latin typeface="Inter"/>
                <a:ea typeface="Inter"/>
                <a:cs typeface="Inter"/>
                <a:sym typeface="Inter"/>
              </a:defRPr>
            </a:lvl6pPr>
            <a:lvl7pPr marL="3200400" lvl="6" indent="-317500" rtl="0">
              <a:spcBef>
                <a:spcPts val="0"/>
              </a:spcBef>
              <a:spcAft>
                <a:spcPts val="0"/>
              </a:spcAft>
              <a:buSzPts val="1400"/>
              <a:buFont typeface="Inter"/>
              <a:buChar char="●"/>
              <a:defRPr>
                <a:latin typeface="Inter"/>
                <a:ea typeface="Inter"/>
                <a:cs typeface="Inter"/>
                <a:sym typeface="Inter"/>
              </a:defRPr>
            </a:lvl7pPr>
            <a:lvl8pPr marL="3657600" lvl="7" indent="-317500" rtl="0">
              <a:spcBef>
                <a:spcPts val="0"/>
              </a:spcBef>
              <a:spcAft>
                <a:spcPts val="0"/>
              </a:spcAft>
              <a:buSzPts val="1400"/>
              <a:buFont typeface="Inter"/>
              <a:buChar char="○"/>
              <a:defRPr>
                <a:latin typeface="Inter"/>
                <a:ea typeface="Inter"/>
                <a:cs typeface="Inter"/>
                <a:sym typeface="Inter"/>
              </a:defRPr>
            </a:lvl8pPr>
            <a:lvl9pPr marL="4114800" lvl="8" indent="-317500" rtl="0">
              <a:spcBef>
                <a:spcPts val="0"/>
              </a:spcBef>
              <a:spcAft>
                <a:spcPts val="0"/>
              </a:spcAft>
              <a:buSzPts val="1400"/>
              <a:buFont typeface="Inter"/>
              <a:buChar char="■"/>
              <a:defRPr>
                <a:latin typeface="Inter"/>
                <a:ea typeface="Inter"/>
                <a:cs typeface="Inter"/>
                <a:sym typeface="Inter"/>
              </a:defRPr>
            </a:lvl9pPr>
          </a:lstStyle>
          <a:p>
            <a:endParaRPr/>
          </a:p>
        </p:txBody>
      </p:sp>
      <p:sp>
        <p:nvSpPr>
          <p:cNvPr id="1602" name="Google Shape;1602;p2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grpSp>
        <p:nvGrpSpPr>
          <p:cNvPr id="1603" name="Google Shape;1603;p217"/>
          <p:cNvGrpSpPr/>
          <p:nvPr/>
        </p:nvGrpSpPr>
        <p:grpSpPr>
          <a:xfrm>
            <a:off x="7724692" y="271192"/>
            <a:ext cx="1141409" cy="237868"/>
            <a:chOff x="238125" y="2101750"/>
            <a:chExt cx="7129350" cy="1486675"/>
          </a:xfrm>
        </p:grpSpPr>
        <p:grpSp>
          <p:nvGrpSpPr>
            <p:cNvPr id="1604" name="Google Shape;1604;p217"/>
            <p:cNvGrpSpPr/>
            <p:nvPr/>
          </p:nvGrpSpPr>
          <p:grpSpPr>
            <a:xfrm>
              <a:off x="238125" y="2237750"/>
              <a:ext cx="1352275" cy="1350675"/>
              <a:chOff x="238125" y="2237750"/>
              <a:chExt cx="1352275" cy="1350675"/>
            </a:xfrm>
          </p:grpSpPr>
          <p:sp>
            <p:nvSpPr>
              <p:cNvPr id="1605" name="Google Shape;1605;p217"/>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217"/>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07" name="Google Shape;1607;p217"/>
            <p:cNvGrpSpPr/>
            <p:nvPr/>
          </p:nvGrpSpPr>
          <p:grpSpPr>
            <a:xfrm>
              <a:off x="1834425" y="2101750"/>
              <a:ext cx="5533050" cy="1446675"/>
              <a:chOff x="1834425" y="2101750"/>
              <a:chExt cx="5533050" cy="1446675"/>
            </a:xfrm>
          </p:grpSpPr>
          <p:sp>
            <p:nvSpPr>
              <p:cNvPr id="1608" name="Google Shape;1608;p217"/>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217"/>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217"/>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217"/>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217"/>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217"/>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217"/>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217"/>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217"/>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17"/>
        <p:cNvGrpSpPr/>
        <p:nvPr/>
      </p:nvGrpSpPr>
      <p:grpSpPr>
        <a:xfrm>
          <a:off x="0" y="0"/>
          <a:ext cx="0" cy="0"/>
          <a:chOff x="0" y="0"/>
          <a:chExt cx="0" cy="0"/>
        </a:xfrm>
      </p:grpSpPr>
      <p:sp>
        <p:nvSpPr>
          <p:cNvPr id="1618" name="Google Shape;1618;p2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grpSp>
        <p:nvGrpSpPr>
          <p:cNvPr id="1619" name="Google Shape;1619;p218"/>
          <p:cNvGrpSpPr/>
          <p:nvPr/>
        </p:nvGrpSpPr>
        <p:grpSpPr>
          <a:xfrm>
            <a:off x="7724692" y="271192"/>
            <a:ext cx="1141409" cy="237868"/>
            <a:chOff x="238125" y="2101750"/>
            <a:chExt cx="7129350" cy="1486675"/>
          </a:xfrm>
        </p:grpSpPr>
        <p:grpSp>
          <p:nvGrpSpPr>
            <p:cNvPr id="1620" name="Google Shape;1620;p218"/>
            <p:cNvGrpSpPr/>
            <p:nvPr/>
          </p:nvGrpSpPr>
          <p:grpSpPr>
            <a:xfrm>
              <a:off x="238125" y="2237750"/>
              <a:ext cx="1352275" cy="1350675"/>
              <a:chOff x="238125" y="2237750"/>
              <a:chExt cx="1352275" cy="1350675"/>
            </a:xfrm>
          </p:grpSpPr>
          <p:sp>
            <p:nvSpPr>
              <p:cNvPr id="1621" name="Google Shape;1621;p218"/>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218"/>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3" name="Google Shape;1623;p218"/>
            <p:cNvGrpSpPr/>
            <p:nvPr/>
          </p:nvGrpSpPr>
          <p:grpSpPr>
            <a:xfrm>
              <a:off x="1834425" y="2101750"/>
              <a:ext cx="5533050" cy="1446675"/>
              <a:chOff x="1834425" y="2101750"/>
              <a:chExt cx="5533050" cy="1446675"/>
            </a:xfrm>
          </p:grpSpPr>
          <p:sp>
            <p:nvSpPr>
              <p:cNvPr id="1624" name="Google Shape;1624;p218"/>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218"/>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218"/>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218"/>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218"/>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218"/>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218"/>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218"/>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218"/>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1633"/>
        <p:cNvGrpSpPr/>
        <p:nvPr/>
      </p:nvGrpSpPr>
      <p:grpSpPr>
        <a:xfrm>
          <a:off x="0" y="0"/>
          <a:ext cx="0" cy="0"/>
          <a:chOff x="0" y="0"/>
          <a:chExt cx="0" cy="0"/>
        </a:xfrm>
      </p:grpSpPr>
      <p:sp>
        <p:nvSpPr>
          <p:cNvPr id="1634" name="Google Shape;1634;p2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635"/>
        <p:cNvGrpSpPr/>
        <p:nvPr/>
      </p:nvGrpSpPr>
      <p:grpSpPr>
        <a:xfrm>
          <a:off x="0" y="0"/>
          <a:ext cx="0" cy="0"/>
          <a:chOff x="0" y="0"/>
          <a:chExt cx="0" cy="0"/>
        </a:xfrm>
      </p:grpSpPr>
      <p:sp>
        <p:nvSpPr>
          <p:cNvPr id="1636" name="Google Shape;1636;p22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rtl="0">
              <a:buNone/>
              <a:defRPr sz="1300"/>
            </a:lvl1pPr>
            <a:lvl2pPr lvl="1" rtl="0">
              <a:buNone/>
              <a:defRPr sz="1300"/>
            </a:lvl2pPr>
            <a:lvl3pPr lvl="2" rtl="0">
              <a:buNone/>
              <a:defRPr sz="1300"/>
            </a:lvl3pPr>
            <a:lvl4pPr lvl="3" rtl="0">
              <a:buNone/>
              <a:defRPr sz="1300"/>
            </a:lvl4pPr>
            <a:lvl5pPr lvl="4" rtl="0">
              <a:buNone/>
              <a:defRPr sz="1300"/>
            </a:lvl5pPr>
            <a:lvl6pPr lvl="5" rtl="0">
              <a:buNone/>
              <a:defRPr sz="1300"/>
            </a:lvl6pPr>
            <a:lvl7pPr lvl="6" rtl="0">
              <a:buNone/>
              <a:defRPr sz="1300"/>
            </a:lvl7pPr>
            <a:lvl8pPr lvl="7" rtl="0">
              <a:buNone/>
              <a:defRPr sz="1300"/>
            </a:lvl8pPr>
            <a:lvl9pPr lvl="8" rtl="0">
              <a:buNone/>
              <a:defRPr sz="1300"/>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1637"/>
        <p:cNvGrpSpPr/>
        <p:nvPr/>
      </p:nvGrpSpPr>
      <p:grpSpPr>
        <a:xfrm>
          <a:off x="0" y="0"/>
          <a:ext cx="0" cy="0"/>
          <a:chOff x="0" y="0"/>
          <a:chExt cx="0" cy="0"/>
        </a:xfrm>
      </p:grpSpPr>
      <p:sp>
        <p:nvSpPr>
          <p:cNvPr id="1638" name="Google Shape;1638;p2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639" name="Google Shape;1639;p221"/>
          <p:cNvSpPr txBox="1">
            <a:spLocks noGrp="1"/>
          </p:cNvSpPr>
          <p:nvPr>
            <p:ph type="title"/>
          </p:nvPr>
        </p:nvSpPr>
        <p:spPr>
          <a:xfrm>
            <a:off x="672800" y="7209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640" name="Google Shape;1640;p221"/>
          <p:cNvSpPr txBox="1">
            <a:spLocks noGrp="1"/>
          </p:cNvSpPr>
          <p:nvPr>
            <p:ph type="body" idx="1"/>
          </p:nvPr>
        </p:nvSpPr>
        <p:spPr>
          <a:xfrm>
            <a:off x="670025" y="1552900"/>
            <a:ext cx="6132900" cy="25305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Clr>
                <a:srgbClr val="FD3269"/>
              </a:buClr>
              <a:buSzPts val="1800"/>
              <a:buChar char="●"/>
              <a:defRPr/>
            </a:lvl1pPr>
            <a:lvl2pPr marL="914400" lvl="1" indent="-317500" rtl="0">
              <a:spcBef>
                <a:spcPts val="1000"/>
              </a:spcBef>
              <a:spcAft>
                <a:spcPts val="0"/>
              </a:spcAft>
              <a:buSzPts val="1400"/>
              <a:buChar char="○"/>
              <a:defRPr/>
            </a:lvl2pPr>
            <a:lvl3pPr marL="1371600" lvl="2" indent="-317500" rtl="0">
              <a:spcBef>
                <a:spcPts val="1000"/>
              </a:spcBef>
              <a:spcAft>
                <a:spcPts val="0"/>
              </a:spcAft>
              <a:buSzPts val="1400"/>
              <a:buChar char="■"/>
              <a:defRPr/>
            </a:lvl3pPr>
            <a:lvl4pPr marL="1828800" lvl="3" indent="-317500" rtl="0">
              <a:spcBef>
                <a:spcPts val="1000"/>
              </a:spcBef>
              <a:spcAft>
                <a:spcPts val="0"/>
              </a:spcAft>
              <a:buSzPts val="1400"/>
              <a:buChar char="●"/>
              <a:defRPr/>
            </a:lvl4pPr>
            <a:lvl5pPr marL="2286000" lvl="4" indent="-317500" rtl="0">
              <a:spcBef>
                <a:spcPts val="1000"/>
              </a:spcBef>
              <a:spcAft>
                <a:spcPts val="0"/>
              </a:spcAft>
              <a:buSzPts val="1400"/>
              <a:buChar char="○"/>
              <a:defRPr/>
            </a:lvl5pPr>
            <a:lvl6pPr marL="2743200" lvl="5" indent="-317500" rtl="0">
              <a:spcBef>
                <a:spcPts val="1000"/>
              </a:spcBef>
              <a:spcAft>
                <a:spcPts val="0"/>
              </a:spcAft>
              <a:buSzPts val="1400"/>
              <a:buChar char="■"/>
              <a:defRPr/>
            </a:lvl6pPr>
            <a:lvl7pPr marL="3200400" lvl="6" indent="-317500" rtl="0">
              <a:spcBef>
                <a:spcPts val="1000"/>
              </a:spcBef>
              <a:spcAft>
                <a:spcPts val="0"/>
              </a:spcAft>
              <a:buSzPts val="1400"/>
              <a:buChar char="●"/>
              <a:defRPr/>
            </a:lvl7pPr>
            <a:lvl8pPr marL="3657600" lvl="7" indent="-317500" rtl="0">
              <a:spcBef>
                <a:spcPts val="1000"/>
              </a:spcBef>
              <a:spcAft>
                <a:spcPts val="0"/>
              </a:spcAft>
              <a:buSzPts val="1400"/>
              <a:buChar char="○"/>
              <a:defRPr/>
            </a:lvl8pPr>
            <a:lvl9pPr marL="4114800" lvl="8" indent="-317500" rtl="0">
              <a:spcBef>
                <a:spcPts val="1000"/>
              </a:spcBef>
              <a:spcAft>
                <a:spcPts val="1000"/>
              </a:spcAft>
              <a:buSzPts val="1400"/>
              <a:buChar char="■"/>
              <a:defRPr/>
            </a:lvl9pPr>
          </a:lstStyle>
          <a:p>
            <a:endParaRPr/>
          </a:p>
        </p:txBody>
      </p:sp>
      <p:grpSp>
        <p:nvGrpSpPr>
          <p:cNvPr id="1641" name="Google Shape;1641;p221"/>
          <p:cNvGrpSpPr/>
          <p:nvPr/>
        </p:nvGrpSpPr>
        <p:grpSpPr>
          <a:xfrm>
            <a:off x="7724692" y="271192"/>
            <a:ext cx="1141409" cy="237868"/>
            <a:chOff x="238125" y="2101750"/>
            <a:chExt cx="7129350" cy="1486675"/>
          </a:xfrm>
        </p:grpSpPr>
        <p:grpSp>
          <p:nvGrpSpPr>
            <p:cNvPr id="1642" name="Google Shape;1642;p221"/>
            <p:cNvGrpSpPr/>
            <p:nvPr/>
          </p:nvGrpSpPr>
          <p:grpSpPr>
            <a:xfrm>
              <a:off x="238125" y="2237750"/>
              <a:ext cx="1352275" cy="1350675"/>
              <a:chOff x="238125" y="2237750"/>
              <a:chExt cx="1352275" cy="1350675"/>
            </a:xfrm>
          </p:grpSpPr>
          <p:sp>
            <p:nvSpPr>
              <p:cNvPr id="1643" name="Google Shape;1643;p221"/>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221"/>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5" name="Google Shape;1645;p221"/>
            <p:cNvGrpSpPr/>
            <p:nvPr/>
          </p:nvGrpSpPr>
          <p:grpSpPr>
            <a:xfrm>
              <a:off x="1834425" y="2101750"/>
              <a:ext cx="5533050" cy="1446675"/>
              <a:chOff x="1834425" y="2101750"/>
              <a:chExt cx="5533050" cy="1446675"/>
            </a:xfrm>
          </p:grpSpPr>
          <p:sp>
            <p:nvSpPr>
              <p:cNvPr id="1646" name="Google Shape;1646;p221"/>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221"/>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221"/>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221"/>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221"/>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221"/>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221"/>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221"/>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221"/>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69"/>
        <p:cNvGrpSpPr/>
        <p:nvPr/>
      </p:nvGrpSpPr>
      <p:grpSpPr>
        <a:xfrm>
          <a:off x="0" y="0"/>
          <a:ext cx="0" cy="0"/>
          <a:chOff x="0" y="0"/>
          <a:chExt cx="0" cy="0"/>
        </a:xfrm>
      </p:grpSpPr>
      <p:sp>
        <p:nvSpPr>
          <p:cNvPr id="170" name="Google Shape;170;p2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71" name="Google Shape;171;p23"/>
          <p:cNvSpPr txBox="1">
            <a:spLocks noGrp="1"/>
          </p:cNvSpPr>
          <p:nvPr>
            <p:ph type="body" idx="1"/>
          </p:nvPr>
        </p:nvSpPr>
        <p:spPr>
          <a:xfrm rot="5400000">
            <a:off x="2940300" y="-942431"/>
            <a:ext cx="3263400" cy="78867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72" name="Google Shape;172;p2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73" name="Google Shape;173;p2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74" name="Google Shape;174;p2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matchingName="Section Divider - Slate Dark 1">
  <p:cSld name="Section Divider - Slate Dark">
    <p:bg>
      <p:bgPr>
        <a:solidFill>
          <a:srgbClr val="2A3953"/>
        </a:solidFill>
        <a:effectLst/>
      </p:bgPr>
    </p:bg>
    <p:spTree>
      <p:nvGrpSpPr>
        <p:cNvPr id="1" name="Shape 1655"/>
        <p:cNvGrpSpPr/>
        <p:nvPr/>
      </p:nvGrpSpPr>
      <p:grpSpPr>
        <a:xfrm>
          <a:off x="0" y="0"/>
          <a:ext cx="0" cy="0"/>
          <a:chOff x="0" y="0"/>
          <a:chExt cx="0" cy="0"/>
        </a:xfrm>
      </p:grpSpPr>
      <p:sp>
        <p:nvSpPr>
          <p:cNvPr id="1656" name="Google Shape;1656;p222"/>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marR="0" lvl="0" indent="0" algn="r" rtl="0">
              <a:lnSpc>
                <a:spcPct val="100000"/>
              </a:lnSpc>
              <a:spcBef>
                <a:spcPts val="0"/>
              </a:spcBef>
              <a:spcAft>
                <a:spcPts val="0"/>
              </a:spcAft>
              <a:buClr>
                <a:schemeClr val="dk2"/>
              </a:buClr>
              <a:buSzPts val="1200"/>
              <a:buFont typeface="Lexend Deca"/>
              <a:buNone/>
              <a:defRPr sz="1200" b="1" i="0" u="none" strike="noStrike" cap="none">
                <a:solidFill>
                  <a:schemeClr val="dk2"/>
                </a:solidFill>
                <a:latin typeface="Lexend Deca"/>
                <a:ea typeface="Lexend Deca"/>
                <a:cs typeface="Lexend Deca"/>
                <a:sym typeface="Lexend Deca"/>
              </a:defRPr>
            </a:lvl1pPr>
            <a:lvl2pPr marL="0" marR="0" lvl="1" indent="0" algn="r" rtl="0">
              <a:lnSpc>
                <a:spcPct val="100000"/>
              </a:lnSpc>
              <a:spcBef>
                <a:spcPts val="0"/>
              </a:spcBef>
              <a:spcAft>
                <a:spcPts val="0"/>
              </a:spcAft>
              <a:buClr>
                <a:schemeClr val="dk2"/>
              </a:buClr>
              <a:buSzPts val="1200"/>
              <a:buFont typeface="Lexend Deca"/>
              <a:buNone/>
              <a:defRPr sz="1200" b="1" i="0" u="none" strike="noStrike" cap="none">
                <a:solidFill>
                  <a:schemeClr val="dk2"/>
                </a:solidFill>
                <a:latin typeface="Lexend Deca"/>
                <a:ea typeface="Lexend Deca"/>
                <a:cs typeface="Lexend Deca"/>
                <a:sym typeface="Lexend Deca"/>
              </a:defRPr>
            </a:lvl2pPr>
            <a:lvl3pPr marL="0" marR="0" lvl="2" indent="0" algn="r" rtl="0">
              <a:lnSpc>
                <a:spcPct val="100000"/>
              </a:lnSpc>
              <a:spcBef>
                <a:spcPts val="0"/>
              </a:spcBef>
              <a:spcAft>
                <a:spcPts val="0"/>
              </a:spcAft>
              <a:buClr>
                <a:schemeClr val="dk2"/>
              </a:buClr>
              <a:buSzPts val="1200"/>
              <a:buFont typeface="Lexend Deca"/>
              <a:buNone/>
              <a:defRPr sz="1200" b="1" i="0" u="none" strike="noStrike" cap="none">
                <a:solidFill>
                  <a:schemeClr val="dk2"/>
                </a:solidFill>
                <a:latin typeface="Lexend Deca"/>
                <a:ea typeface="Lexend Deca"/>
                <a:cs typeface="Lexend Deca"/>
                <a:sym typeface="Lexend Deca"/>
              </a:defRPr>
            </a:lvl3pPr>
            <a:lvl4pPr marL="0" marR="0" lvl="3" indent="0" algn="r" rtl="0">
              <a:lnSpc>
                <a:spcPct val="100000"/>
              </a:lnSpc>
              <a:spcBef>
                <a:spcPts val="0"/>
              </a:spcBef>
              <a:spcAft>
                <a:spcPts val="0"/>
              </a:spcAft>
              <a:buClr>
                <a:schemeClr val="dk2"/>
              </a:buClr>
              <a:buSzPts val="1200"/>
              <a:buFont typeface="Lexend Deca"/>
              <a:buNone/>
              <a:defRPr sz="1200" b="1" i="0" u="none" strike="noStrike" cap="none">
                <a:solidFill>
                  <a:schemeClr val="dk2"/>
                </a:solidFill>
                <a:latin typeface="Lexend Deca"/>
                <a:ea typeface="Lexend Deca"/>
                <a:cs typeface="Lexend Deca"/>
                <a:sym typeface="Lexend Deca"/>
              </a:defRPr>
            </a:lvl4pPr>
            <a:lvl5pPr marL="0" marR="0" lvl="4" indent="0" algn="r" rtl="0">
              <a:lnSpc>
                <a:spcPct val="100000"/>
              </a:lnSpc>
              <a:spcBef>
                <a:spcPts val="0"/>
              </a:spcBef>
              <a:spcAft>
                <a:spcPts val="0"/>
              </a:spcAft>
              <a:buClr>
                <a:schemeClr val="dk2"/>
              </a:buClr>
              <a:buSzPts val="1200"/>
              <a:buFont typeface="Lexend Deca"/>
              <a:buNone/>
              <a:defRPr sz="1200" b="1" i="0" u="none" strike="noStrike" cap="none">
                <a:solidFill>
                  <a:schemeClr val="dk2"/>
                </a:solidFill>
                <a:latin typeface="Lexend Deca"/>
                <a:ea typeface="Lexend Deca"/>
                <a:cs typeface="Lexend Deca"/>
                <a:sym typeface="Lexend Deca"/>
              </a:defRPr>
            </a:lvl5pPr>
            <a:lvl6pPr marL="0" marR="0" lvl="5" indent="0" algn="r" rtl="0">
              <a:lnSpc>
                <a:spcPct val="100000"/>
              </a:lnSpc>
              <a:spcBef>
                <a:spcPts val="0"/>
              </a:spcBef>
              <a:spcAft>
                <a:spcPts val="0"/>
              </a:spcAft>
              <a:buClr>
                <a:schemeClr val="dk2"/>
              </a:buClr>
              <a:buSzPts val="1200"/>
              <a:buFont typeface="Lexend Deca"/>
              <a:buNone/>
              <a:defRPr sz="1200" b="1" i="0" u="none" strike="noStrike" cap="none">
                <a:solidFill>
                  <a:schemeClr val="dk2"/>
                </a:solidFill>
                <a:latin typeface="Lexend Deca"/>
                <a:ea typeface="Lexend Deca"/>
                <a:cs typeface="Lexend Deca"/>
                <a:sym typeface="Lexend Deca"/>
              </a:defRPr>
            </a:lvl6pPr>
            <a:lvl7pPr marL="0" marR="0" lvl="6" indent="0" algn="r" rtl="0">
              <a:lnSpc>
                <a:spcPct val="100000"/>
              </a:lnSpc>
              <a:spcBef>
                <a:spcPts val="0"/>
              </a:spcBef>
              <a:spcAft>
                <a:spcPts val="0"/>
              </a:spcAft>
              <a:buClr>
                <a:schemeClr val="dk2"/>
              </a:buClr>
              <a:buSzPts val="1200"/>
              <a:buFont typeface="Lexend Deca"/>
              <a:buNone/>
              <a:defRPr sz="1200" b="1" i="0" u="none" strike="noStrike" cap="none">
                <a:solidFill>
                  <a:schemeClr val="dk2"/>
                </a:solidFill>
                <a:latin typeface="Lexend Deca"/>
                <a:ea typeface="Lexend Deca"/>
                <a:cs typeface="Lexend Deca"/>
                <a:sym typeface="Lexend Deca"/>
              </a:defRPr>
            </a:lvl7pPr>
            <a:lvl8pPr marL="0" marR="0" lvl="7" indent="0" algn="r" rtl="0">
              <a:lnSpc>
                <a:spcPct val="100000"/>
              </a:lnSpc>
              <a:spcBef>
                <a:spcPts val="0"/>
              </a:spcBef>
              <a:spcAft>
                <a:spcPts val="0"/>
              </a:spcAft>
              <a:buClr>
                <a:schemeClr val="dk2"/>
              </a:buClr>
              <a:buSzPts val="1200"/>
              <a:buFont typeface="Lexend Deca"/>
              <a:buNone/>
              <a:defRPr sz="1200" b="1" i="0" u="none" strike="noStrike" cap="none">
                <a:solidFill>
                  <a:schemeClr val="dk2"/>
                </a:solidFill>
                <a:latin typeface="Lexend Deca"/>
                <a:ea typeface="Lexend Deca"/>
                <a:cs typeface="Lexend Deca"/>
                <a:sym typeface="Lexend Deca"/>
              </a:defRPr>
            </a:lvl8pPr>
            <a:lvl9pPr marL="0" marR="0" lvl="8" indent="0" algn="r" rtl="0">
              <a:lnSpc>
                <a:spcPct val="100000"/>
              </a:lnSpc>
              <a:spcBef>
                <a:spcPts val="0"/>
              </a:spcBef>
              <a:spcAft>
                <a:spcPts val="0"/>
              </a:spcAft>
              <a:buClr>
                <a:schemeClr val="dk2"/>
              </a:buClr>
              <a:buSzPts val="1200"/>
              <a:buFont typeface="Lexend Deca"/>
              <a:buNone/>
              <a:defRPr sz="1200" b="1" i="0" u="none" strike="noStrike" cap="none">
                <a:solidFill>
                  <a:schemeClr val="dk2"/>
                </a:solidFill>
                <a:latin typeface="Lexend Deca"/>
                <a:ea typeface="Lexend Deca"/>
                <a:cs typeface="Lexend Deca"/>
                <a:sym typeface="Lexend Deca"/>
              </a:defRPr>
            </a:lvl9pPr>
          </a:lstStyle>
          <a:p>
            <a:pPr marL="0" lvl="0" indent="0" algn="r" rtl="0">
              <a:spcBef>
                <a:spcPts val="0"/>
              </a:spcBef>
              <a:spcAft>
                <a:spcPts val="0"/>
              </a:spcAft>
              <a:buNone/>
            </a:pPr>
            <a:fld id="{00000000-1234-1234-1234-123412341234}" type="slidenum">
              <a:rPr lang="en-GB"/>
              <a:t>‹#›</a:t>
            </a:fld>
            <a:endParaRPr/>
          </a:p>
        </p:txBody>
      </p:sp>
      <p:sp>
        <p:nvSpPr>
          <p:cNvPr id="1657" name="Google Shape;1657;p222"/>
          <p:cNvSpPr txBox="1">
            <a:spLocks noGrp="1"/>
          </p:cNvSpPr>
          <p:nvPr>
            <p:ph type="title"/>
          </p:nvPr>
        </p:nvSpPr>
        <p:spPr>
          <a:xfrm>
            <a:off x="615100" y="2150850"/>
            <a:ext cx="7857300" cy="841800"/>
          </a:xfrm>
          <a:prstGeom prst="rect">
            <a:avLst/>
          </a:prstGeom>
          <a:noFill/>
          <a:ln>
            <a:noFill/>
          </a:ln>
        </p:spPr>
        <p:txBody>
          <a:bodyPr spcFirstLastPara="1" wrap="square" lIns="68575" tIns="68575" rIns="68575" bIns="68575" anchor="ctr" anchorCtr="0">
            <a:normAutofit/>
          </a:bodyPr>
          <a:lstStyle>
            <a:lvl1pPr lvl="0" algn="l" rtl="0">
              <a:lnSpc>
                <a:spcPct val="100000"/>
              </a:lnSpc>
              <a:spcBef>
                <a:spcPts val="0"/>
              </a:spcBef>
              <a:spcAft>
                <a:spcPts val="0"/>
              </a:spcAft>
              <a:buClr>
                <a:srgbClr val="FFFFFF"/>
              </a:buClr>
              <a:buSzPts val="3600"/>
              <a:buFont typeface="Inter"/>
              <a:buNone/>
              <a:defRPr sz="4800">
                <a:solidFill>
                  <a:srgbClr val="FFFFFF"/>
                </a:solidFill>
                <a:latin typeface="Inter"/>
                <a:ea typeface="Inter"/>
                <a:cs typeface="Inter"/>
                <a:sym typeface="Inter"/>
              </a:defRPr>
            </a:lvl1pPr>
            <a:lvl2pPr lvl="1" algn="l" rtl="0">
              <a:lnSpc>
                <a:spcPct val="100000"/>
              </a:lnSpc>
              <a:spcBef>
                <a:spcPts val="0"/>
              </a:spcBef>
              <a:spcAft>
                <a:spcPts val="0"/>
              </a:spcAft>
              <a:buClr>
                <a:srgbClr val="FFFFFF"/>
              </a:buClr>
              <a:buSzPts val="3600"/>
              <a:buFont typeface="Inter"/>
              <a:buNone/>
              <a:defRPr sz="4800">
                <a:solidFill>
                  <a:srgbClr val="FFFFFF"/>
                </a:solidFill>
                <a:latin typeface="Inter"/>
                <a:ea typeface="Inter"/>
                <a:cs typeface="Inter"/>
                <a:sym typeface="Inter"/>
              </a:defRPr>
            </a:lvl2pPr>
            <a:lvl3pPr lvl="2" algn="l" rtl="0">
              <a:lnSpc>
                <a:spcPct val="100000"/>
              </a:lnSpc>
              <a:spcBef>
                <a:spcPts val="0"/>
              </a:spcBef>
              <a:spcAft>
                <a:spcPts val="0"/>
              </a:spcAft>
              <a:buClr>
                <a:srgbClr val="FFFFFF"/>
              </a:buClr>
              <a:buSzPts val="3600"/>
              <a:buFont typeface="Inter"/>
              <a:buNone/>
              <a:defRPr sz="4800">
                <a:solidFill>
                  <a:srgbClr val="FFFFFF"/>
                </a:solidFill>
                <a:latin typeface="Inter"/>
                <a:ea typeface="Inter"/>
                <a:cs typeface="Inter"/>
                <a:sym typeface="Inter"/>
              </a:defRPr>
            </a:lvl3pPr>
            <a:lvl4pPr lvl="3" algn="l" rtl="0">
              <a:lnSpc>
                <a:spcPct val="100000"/>
              </a:lnSpc>
              <a:spcBef>
                <a:spcPts val="0"/>
              </a:spcBef>
              <a:spcAft>
                <a:spcPts val="0"/>
              </a:spcAft>
              <a:buClr>
                <a:srgbClr val="FFFFFF"/>
              </a:buClr>
              <a:buSzPts val="3600"/>
              <a:buFont typeface="Inter"/>
              <a:buNone/>
              <a:defRPr sz="4800">
                <a:solidFill>
                  <a:srgbClr val="FFFFFF"/>
                </a:solidFill>
                <a:latin typeface="Inter"/>
                <a:ea typeface="Inter"/>
                <a:cs typeface="Inter"/>
                <a:sym typeface="Inter"/>
              </a:defRPr>
            </a:lvl4pPr>
            <a:lvl5pPr lvl="4" algn="l" rtl="0">
              <a:lnSpc>
                <a:spcPct val="100000"/>
              </a:lnSpc>
              <a:spcBef>
                <a:spcPts val="0"/>
              </a:spcBef>
              <a:spcAft>
                <a:spcPts val="0"/>
              </a:spcAft>
              <a:buClr>
                <a:srgbClr val="FFFFFF"/>
              </a:buClr>
              <a:buSzPts val="3600"/>
              <a:buFont typeface="Inter"/>
              <a:buNone/>
              <a:defRPr sz="4800">
                <a:solidFill>
                  <a:srgbClr val="FFFFFF"/>
                </a:solidFill>
                <a:latin typeface="Inter"/>
                <a:ea typeface="Inter"/>
                <a:cs typeface="Inter"/>
                <a:sym typeface="Inter"/>
              </a:defRPr>
            </a:lvl5pPr>
            <a:lvl6pPr lvl="5" algn="l" rtl="0">
              <a:lnSpc>
                <a:spcPct val="100000"/>
              </a:lnSpc>
              <a:spcBef>
                <a:spcPts val="0"/>
              </a:spcBef>
              <a:spcAft>
                <a:spcPts val="0"/>
              </a:spcAft>
              <a:buClr>
                <a:srgbClr val="FFFFFF"/>
              </a:buClr>
              <a:buSzPts val="3600"/>
              <a:buFont typeface="Inter"/>
              <a:buNone/>
              <a:defRPr sz="4800">
                <a:solidFill>
                  <a:srgbClr val="FFFFFF"/>
                </a:solidFill>
                <a:latin typeface="Inter"/>
                <a:ea typeface="Inter"/>
                <a:cs typeface="Inter"/>
                <a:sym typeface="Inter"/>
              </a:defRPr>
            </a:lvl6pPr>
            <a:lvl7pPr lvl="6" algn="l" rtl="0">
              <a:lnSpc>
                <a:spcPct val="100000"/>
              </a:lnSpc>
              <a:spcBef>
                <a:spcPts val="0"/>
              </a:spcBef>
              <a:spcAft>
                <a:spcPts val="0"/>
              </a:spcAft>
              <a:buClr>
                <a:srgbClr val="FFFFFF"/>
              </a:buClr>
              <a:buSzPts val="3600"/>
              <a:buFont typeface="Inter"/>
              <a:buNone/>
              <a:defRPr sz="4800">
                <a:solidFill>
                  <a:srgbClr val="FFFFFF"/>
                </a:solidFill>
                <a:latin typeface="Inter"/>
                <a:ea typeface="Inter"/>
                <a:cs typeface="Inter"/>
                <a:sym typeface="Inter"/>
              </a:defRPr>
            </a:lvl7pPr>
            <a:lvl8pPr lvl="7" algn="l" rtl="0">
              <a:lnSpc>
                <a:spcPct val="100000"/>
              </a:lnSpc>
              <a:spcBef>
                <a:spcPts val="0"/>
              </a:spcBef>
              <a:spcAft>
                <a:spcPts val="0"/>
              </a:spcAft>
              <a:buClr>
                <a:srgbClr val="FFFFFF"/>
              </a:buClr>
              <a:buSzPts val="3600"/>
              <a:buFont typeface="Inter"/>
              <a:buNone/>
              <a:defRPr sz="4800">
                <a:solidFill>
                  <a:srgbClr val="FFFFFF"/>
                </a:solidFill>
                <a:latin typeface="Inter"/>
                <a:ea typeface="Inter"/>
                <a:cs typeface="Inter"/>
                <a:sym typeface="Inter"/>
              </a:defRPr>
            </a:lvl8pPr>
            <a:lvl9pPr lvl="8" algn="l" rtl="0">
              <a:lnSpc>
                <a:spcPct val="100000"/>
              </a:lnSpc>
              <a:spcBef>
                <a:spcPts val="0"/>
              </a:spcBef>
              <a:spcAft>
                <a:spcPts val="0"/>
              </a:spcAft>
              <a:buClr>
                <a:srgbClr val="FFFFFF"/>
              </a:buClr>
              <a:buSzPts val="3600"/>
              <a:buFont typeface="Inter"/>
              <a:buNone/>
              <a:defRPr sz="4800">
                <a:solidFill>
                  <a:srgbClr val="FFFFFF"/>
                </a:solidFill>
                <a:latin typeface="Inter"/>
                <a:ea typeface="Inter"/>
                <a:cs typeface="Inter"/>
                <a:sym typeface="Inter"/>
              </a:defRPr>
            </a:lvl9pPr>
          </a:lstStyle>
          <a:p>
            <a:endParaRPr/>
          </a:p>
        </p:txBody>
      </p:sp>
      <p:pic>
        <p:nvPicPr>
          <p:cNvPr id="1658" name="Google Shape;1658;p222"/>
          <p:cNvPicPr preferRelativeResize="0"/>
          <p:nvPr/>
        </p:nvPicPr>
        <p:blipFill rotWithShape="1">
          <a:blip r:embed="rId2">
            <a:alphaModFix/>
          </a:blip>
          <a:srcRect l="149" r="159"/>
          <a:stretch/>
        </p:blipFill>
        <p:spPr>
          <a:xfrm>
            <a:off x="7789575" y="186538"/>
            <a:ext cx="1191826" cy="263219"/>
          </a:xfrm>
          <a:prstGeom prst="rect">
            <a:avLst/>
          </a:prstGeom>
          <a:noFill/>
          <a:ln>
            <a:noFill/>
          </a:ln>
        </p:spPr>
      </p:pic>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matchingName="Title only 8">
  <p:cSld name="TITLE_ONLY_8">
    <p:spTree>
      <p:nvGrpSpPr>
        <p:cNvPr id="1" name="Shape 1659"/>
        <p:cNvGrpSpPr/>
        <p:nvPr/>
      </p:nvGrpSpPr>
      <p:grpSpPr>
        <a:xfrm>
          <a:off x="0" y="0"/>
          <a:ext cx="0" cy="0"/>
          <a:chOff x="0" y="0"/>
          <a:chExt cx="0" cy="0"/>
        </a:xfrm>
      </p:grpSpPr>
      <p:sp>
        <p:nvSpPr>
          <p:cNvPr id="1660" name="Google Shape;1660;p2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661" name="Google Shape;1661;p223"/>
          <p:cNvSpPr txBox="1">
            <a:spLocks noGrp="1"/>
          </p:cNvSpPr>
          <p:nvPr>
            <p:ph type="title"/>
          </p:nvPr>
        </p:nvSpPr>
        <p:spPr>
          <a:xfrm>
            <a:off x="672800" y="7209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Font typeface="Plus Jakarta Sans"/>
              <a:buNone/>
              <a:defRPr>
                <a:latin typeface="Plus Jakarta Sans"/>
                <a:ea typeface="Plus Jakarta Sans"/>
                <a:cs typeface="Plus Jakarta Sans"/>
                <a:sym typeface="Plus Jakarta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662" name="Google Shape;1662;p223"/>
          <p:cNvSpPr txBox="1">
            <a:spLocks noGrp="1"/>
          </p:cNvSpPr>
          <p:nvPr>
            <p:ph type="body" idx="1"/>
          </p:nvPr>
        </p:nvSpPr>
        <p:spPr>
          <a:xfrm>
            <a:off x="670025" y="1552900"/>
            <a:ext cx="6132900" cy="25305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Clr>
                <a:srgbClr val="FD3269"/>
              </a:buClr>
              <a:buSzPts val="1800"/>
              <a:buChar char="●"/>
              <a:defRPr/>
            </a:lvl1pPr>
            <a:lvl2pPr marL="914400" lvl="1" indent="-317500" rtl="0">
              <a:spcBef>
                <a:spcPts val="1000"/>
              </a:spcBef>
              <a:spcAft>
                <a:spcPts val="0"/>
              </a:spcAft>
              <a:buSzPts val="1400"/>
              <a:buChar char="○"/>
              <a:defRPr/>
            </a:lvl2pPr>
            <a:lvl3pPr marL="1371600" lvl="2" indent="-317500" rtl="0">
              <a:spcBef>
                <a:spcPts val="1000"/>
              </a:spcBef>
              <a:spcAft>
                <a:spcPts val="0"/>
              </a:spcAft>
              <a:buSzPts val="1400"/>
              <a:buChar char="■"/>
              <a:defRPr/>
            </a:lvl3pPr>
            <a:lvl4pPr marL="1828800" lvl="3" indent="-317500" rtl="0">
              <a:spcBef>
                <a:spcPts val="1000"/>
              </a:spcBef>
              <a:spcAft>
                <a:spcPts val="0"/>
              </a:spcAft>
              <a:buSzPts val="1400"/>
              <a:buChar char="●"/>
              <a:defRPr/>
            </a:lvl4pPr>
            <a:lvl5pPr marL="2286000" lvl="4" indent="-317500" rtl="0">
              <a:spcBef>
                <a:spcPts val="1000"/>
              </a:spcBef>
              <a:spcAft>
                <a:spcPts val="0"/>
              </a:spcAft>
              <a:buSzPts val="1400"/>
              <a:buChar char="○"/>
              <a:defRPr/>
            </a:lvl5pPr>
            <a:lvl6pPr marL="2743200" lvl="5" indent="-317500" rtl="0">
              <a:spcBef>
                <a:spcPts val="1000"/>
              </a:spcBef>
              <a:spcAft>
                <a:spcPts val="0"/>
              </a:spcAft>
              <a:buSzPts val="1400"/>
              <a:buChar char="■"/>
              <a:defRPr/>
            </a:lvl6pPr>
            <a:lvl7pPr marL="3200400" lvl="6" indent="-317500" rtl="0">
              <a:spcBef>
                <a:spcPts val="1000"/>
              </a:spcBef>
              <a:spcAft>
                <a:spcPts val="0"/>
              </a:spcAft>
              <a:buSzPts val="1400"/>
              <a:buChar char="●"/>
              <a:defRPr/>
            </a:lvl7pPr>
            <a:lvl8pPr marL="3657600" lvl="7" indent="-317500" rtl="0">
              <a:spcBef>
                <a:spcPts val="1000"/>
              </a:spcBef>
              <a:spcAft>
                <a:spcPts val="0"/>
              </a:spcAft>
              <a:buSzPts val="1400"/>
              <a:buChar char="○"/>
              <a:defRPr/>
            </a:lvl8pPr>
            <a:lvl9pPr marL="4114800" lvl="8" indent="-317500" rtl="0">
              <a:spcBef>
                <a:spcPts val="1000"/>
              </a:spcBef>
              <a:spcAft>
                <a:spcPts val="1000"/>
              </a:spcAft>
              <a:buSzPts val="1400"/>
              <a:buChar char="■"/>
              <a:defRPr/>
            </a:lvl9pPr>
          </a:lstStyle>
          <a:p>
            <a:endParaRPr/>
          </a:p>
        </p:txBody>
      </p:sp>
      <p:grpSp>
        <p:nvGrpSpPr>
          <p:cNvPr id="1663" name="Google Shape;1663;p223"/>
          <p:cNvGrpSpPr/>
          <p:nvPr/>
        </p:nvGrpSpPr>
        <p:grpSpPr>
          <a:xfrm>
            <a:off x="7724692" y="271192"/>
            <a:ext cx="1141409" cy="237868"/>
            <a:chOff x="238125" y="2101750"/>
            <a:chExt cx="7129350" cy="1486675"/>
          </a:xfrm>
        </p:grpSpPr>
        <p:grpSp>
          <p:nvGrpSpPr>
            <p:cNvPr id="1664" name="Google Shape;1664;p223"/>
            <p:cNvGrpSpPr/>
            <p:nvPr/>
          </p:nvGrpSpPr>
          <p:grpSpPr>
            <a:xfrm>
              <a:off x="238125" y="2237750"/>
              <a:ext cx="1352275" cy="1350675"/>
              <a:chOff x="238125" y="2237750"/>
              <a:chExt cx="1352275" cy="1350675"/>
            </a:xfrm>
          </p:grpSpPr>
          <p:sp>
            <p:nvSpPr>
              <p:cNvPr id="1665" name="Google Shape;1665;p223"/>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223"/>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67" name="Google Shape;1667;p223"/>
            <p:cNvGrpSpPr/>
            <p:nvPr/>
          </p:nvGrpSpPr>
          <p:grpSpPr>
            <a:xfrm>
              <a:off x="1834425" y="2101750"/>
              <a:ext cx="5533050" cy="1446675"/>
              <a:chOff x="1834425" y="2101750"/>
              <a:chExt cx="5533050" cy="1446675"/>
            </a:xfrm>
          </p:grpSpPr>
          <p:sp>
            <p:nvSpPr>
              <p:cNvPr id="1668" name="Google Shape;1668;p223"/>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223"/>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223"/>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223"/>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223"/>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223"/>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223"/>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223"/>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223"/>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matchingName="Title only 14">
  <p:cSld name="TITLE_ONLY_14">
    <p:spTree>
      <p:nvGrpSpPr>
        <p:cNvPr id="1" name="Shape 1677"/>
        <p:cNvGrpSpPr/>
        <p:nvPr/>
      </p:nvGrpSpPr>
      <p:grpSpPr>
        <a:xfrm>
          <a:off x="0" y="0"/>
          <a:ext cx="0" cy="0"/>
          <a:chOff x="0" y="0"/>
          <a:chExt cx="0" cy="0"/>
        </a:xfrm>
      </p:grpSpPr>
      <p:sp>
        <p:nvSpPr>
          <p:cNvPr id="1678" name="Google Shape;1678;p2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679" name="Google Shape;1679;p224"/>
          <p:cNvSpPr txBox="1">
            <a:spLocks noGrp="1"/>
          </p:cNvSpPr>
          <p:nvPr>
            <p:ph type="title"/>
          </p:nvPr>
        </p:nvSpPr>
        <p:spPr>
          <a:xfrm>
            <a:off x="672800" y="7209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Font typeface="Plus Jakarta Sans"/>
              <a:buNone/>
              <a:defRPr>
                <a:latin typeface="Plus Jakarta Sans"/>
                <a:ea typeface="Plus Jakarta Sans"/>
                <a:cs typeface="Plus Jakarta Sans"/>
                <a:sym typeface="Plus Jakarta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680" name="Google Shape;1680;p224"/>
          <p:cNvSpPr txBox="1">
            <a:spLocks noGrp="1"/>
          </p:cNvSpPr>
          <p:nvPr>
            <p:ph type="body" idx="1"/>
          </p:nvPr>
        </p:nvSpPr>
        <p:spPr>
          <a:xfrm>
            <a:off x="670025" y="1552900"/>
            <a:ext cx="6132900" cy="25305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Clr>
                <a:srgbClr val="FD3269"/>
              </a:buClr>
              <a:buSzPts val="1800"/>
              <a:buChar char="●"/>
              <a:defRPr/>
            </a:lvl1pPr>
            <a:lvl2pPr marL="914400" lvl="1" indent="-317500" rtl="0">
              <a:spcBef>
                <a:spcPts val="1000"/>
              </a:spcBef>
              <a:spcAft>
                <a:spcPts val="0"/>
              </a:spcAft>
              <a:buSzPts val="1400"/>
              <a:buChar char="○"/>
              <a:defRPr/>
            </a:lvl2pPr>
            <a:lvl3pPr marL="1371600" lvl="2" indent="-317500" rtl="0">
              <a:spcBef>
                <a:spcPts val="1000"/>
              </a:spcBef>
              <a:spcAft>
                <a:spcPts val="0"/>
              </a:spcAft>
              <a:buSzPts val="1400"/>
              <a:buChar char="■"/>
              <a:defRPr/>
            </a:lvl3pPr>
            <a:lvl4pPr marL="1828800" lvl="3" indent="-317500" rtl="0">
              <a:spcBef>
                <a:spcPts val="1000"/>
              </a:spcBef>
              <a:spcAft>
                <a:spcPts val="0"/>
              </a:spcAft>
              <a:buSzPts val="1400"/>
              <a:buChar char="●"/>
              <a:defRPr/>
            </a:lvl4pPr>
            <a:lvl5pPr marL="2286000" lvl="4" indent="-317500" rtl="0">
              <a:spcBef>
                <a:spcPts val="1000"/>
              </a:spcBef>
              <a:spcAft>
                <a:spcPts val="0"/>
              </a:spcAft>
              <a:buSzPts val="1400"/>
              <a:buChar char="○"/>
              <a:defRPr/>
            </a:lvl5pPr>
            <a:lvl6pPr marL="2743200" lvl="5" indent="-317500" rtl="0">
              <a:spcBef>
                <a:spcPts val="1000"/>
              </a:spcBef>
              <a:spcAft>
                <a:spcPts val="0"/>
              </a:spcAft>
              <a:buSzPts val="1400"/>
              <a:buChar char="■"/>
              <a:defRPr/>
            </a:lvl6pPr>
            <a:lvl7pPr marL="3200400" lvl="6" indent="-317500" rtl="0">
              <a:spcBef>
                <a:spcPts val="1000"/>
              </a:spcBef>
              <a:spcAft>
                <a:spcPts val="0"/>
              </a:spcAft>
              <a:buSzPts val="1400"/>
              <a:buChar char="●"/>
              <a:defRPr/>
            </a:lvl7pPr>
            <a:lvl8pPr marL="3657600" lvl="7" indent="-317500" rtl="0">
              <a:spcBef>
                <a:spcPts val="1000"/>
              </a:spcBef>
              <a:spcAft>
                <a:spcPts val="0"/>
              </a:spcAft>
              <a:buSzPts val="1400"/>
              <a:buChar char="○"/>
              <a:defRPr/>
            </a:lvl8pPr>
            <a:lvl9pPr marL="4114800" lvl="8" indent="-317500" rtl="0">
              <a:spcBef>
                <a:spcPts val="1000"/>
              </a:spcBef>
              <a:spcAft>
                <a:spcPts val="1000"/>
              </a:spcAft>
              <a:buSzPts val="1400"/>
              <a:buChar char="■"/>
              <a:defRPr/>
            </a:lvl9pPr>
          </a:lstStyle>
          <a:p>
            <a:endParaRPr/>
          </a:p>
        </p:txBody>
      </p:sp>
      <p:grpSp>
        <p:nvGrpSpPr>
          <p:cNvPr id="1681" name="Google Shape;1681;p224"/>
          <p:cNvGrpSpPr/>
          <p:nvPr/>
        </p:nvGrpSpPr>
        <p:grpSpPr>
          <a:xfrm>
            <a:off x="7724692" y="271192"/>
            <a:ext cx="1141409" cy="237868"/>
            <a:chOff x="238125" y="2101750"/>
            <a:chExt cx="7129350" cy="1486675"/>
          </a:xfrm>
        </p:grpSpPr>
        <p:grpSp>
          <p:nvGrpSpPr>
            <p:cNvPr id="1682" name="Google Shape;1682;p224"/>
            <p:cNvGrpSpPr/>
            <p:nvPr/>
          </p:nvGrpSpPr>
          <p:grpSpPr>
            <a:xfrm>
              <a:off x="238125" y="2237750"/>
              <a:ext cx="1352275" cy="1350675"/>
              <a:chOff x="238125" y="2237750"/>
              <a:chExt cx="1352275" cy="1350675"/>
            </a:xfrm>
          </p:grpSpPr>
          <p:sp>
            <p:nvSpPr>
              <p:cNvPr id="1683" name="Google Shape;1683;p224"/>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224"/>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5" name="Google Shape;1685;p224"/>
            <p:cNvGrpSpPr/>
            <p:nvPr/>
          </p:nvGrpSpPr>
          <p:grpSpPr>
            <a:xfrm>
              <a:off x="1834425" y="2101750"/>
              <a:ext cx="5533050" cy="1446675"/>
              <a:chOff x="1834425" y="2101750"/>
              <a:chExt cx="5533050" cy="1446675"/>
            </a:xfrm>
          </p:grpSpPr>
          <p:sp>
            <p:nvSpPr>
              <p:cNvPr id="1686" name="Google Shape;1686;p224"/>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224"/>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224"/>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224"/>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224"/>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224"/>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224"/>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224"/>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224"/>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matchingName="Title only 11">
  <p:cSld name="TITLE_ONLY_11">
    <p:spTree>
      <p:nvGrpSpPr>
        <p:cNvPr id="1" name="Shape 1695"/>
        <p:cNvGrpSpPr/>
        <p:nvPr/>
      </p:nvGrpSpPr>
      <p:grpSpPr>
        <a:xfrm>
          <a:off x="0" y="0"/>
          <a:ext cx="0" cy="0"/>
          <a:chOff x="0" y="0"/>
          <a:chExt cx="0" cy="0"/>
        </a:xfrm>
      </p:grpSpPr>
      <p:sp>
        <p:nvSpPr>
          <p:cNvPr id="1696" name="Google Shape;1696;p2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697" name="Google Shape;1697;p225"/>
          <p:cNvSpPr txBox="1">
            <a:spLocks noGrp="1"/>
          </p:cNvSpPr>
          <p:nvPr>
            <p:ph type="title"/>
          </p:nvPr>
        </p:nvSpPr>
        <p:spPr>
          <a:xfrm>
            <a:off x="672800" y="7209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Font typeface="Plus Jakarta Sans"/>
              <a:buNone/>
              <a:defRPr>
                <a:latin typeface="Plus Jakarta Sans"/>
                <a:ea typeface="Plus Jakarta Sans"/>
                <a:cs typeface="Plus Jakarta Sans"/>
                <a:sym typeface="Plus Jakarta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698" name="Google Shape;1698;p225"/>
          <p:cNvSpPr txBox="1">
            <a:spLocks noGrp="1"/>
          </p:cNvSpPr>
          <p:nvPr>
            <p:ph type="body" idx="1"/>
          </p:nvPr>
        </p:nvSpPr>
        <p:spPr>
          <a:xfrm>
            <a:off x="670025" y="1552900"/>
            <a:ext cx="6132900" cy="25305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Clr>
                <a:srgbClr val="FD3269"/>
              </a:buClr>
              <a:buSzPts val="1800"/>
              <a:buChar char="●"/>
              <a:defRPr/>
            </a:lvl1pPr>
            <a:lvl2pPr marL="914400" lvl="1" indent="-317500" rtl="0">
              <a:spcBef>
                <a:spcPts val="1000"/>
              </a:spcBef>
              <a:spcAft>
                <a:spcPts val="0"/>
              </a:spcAft>
              <a:buSzPts val="1400"/>
              <a:buChar char="○"/>
              <a:defRPr/>
            </a:lvl2pPr>
            <a:lvl3pPr marL="1371600" lvl="2" indent="-317500" rtl="0">
              <a:spcBef>
                <a:spcPts val="1000"/>
              </a:spcBef>
              <a:spcAft>
                <a:spcPts val="0"/>
              </a:spcAft>
              <a:buSzPts val="1400"/>
              <a:buChar char="■"/>
              <a:defRPr/>
            </a:lvl3pPr>
            <a:lvl4pPr marL="1828800" lvl="3" indent="-317500" rtl="0">
              <a:spcBef>
                <a:spcPts val="1000"/>
              </a:spcBef>
              <a:spcAft>
                <a:spcPts val="0"/>
              </a:spcAft>
              <a:buSzPts val="1400"/>
              <a:buChar char="●"/>
              <a:defRPr/>
            </a:lvl4pPr>
            <a:lvl5pPr marL="2286000" lvl="4" indent="-317500" rtl="0">
              <a:spcBef>
                <a:spcPts val="1000"/>
              </a:spcBef>
              <a:spcAft>
                <a:spcPts val="0"/>
              </a:spcAft>
              <a:buSzPts val="1400"/>
              <a:buChar char="○"/>
              <a:defRPr/>
            </a:lvl5pPr>
            <a:lvl6pPr marL="2743200" lvl="5" indent="-317500" rtl="0">
              <a:spcBef>
                <a:spcPts val="1000"/>
              </a:spcBef>
              <a:spcAft>
                <a:spcPts val="0"/>
              </a:spcAft>
              <a:buSzPts val="1400"/>
              <a:buChar char="■"/>
              <a:defRPr/>
            </a:lvl6pPr>
            <a:lvl7pPr marL="3200400" lvl="6" indent="-317500" rtl="0">
              <a:spcBef>
                <a:spcPts val="1000"/>
              </a:spcBef>
              <a:spcAft>
                <a:spcPts val="0"/>
              </a:spcAft>
              <a:buSzPts val="1400"/>
              <a:buChar char="●"/>
              <a:defRPr/>
            </a:lvl7pPr>
            <a:lvl8pPr marL="3657600" lvl="7" indent="-317500" rtl="0">
              <a:spcBef>
                <a:spcPts val="1000"/>
              </a:spcBef>
              <a:spcAft>
                <a:spcPts val="0"/>
              </a:spcAft>
              <a:buSzPts val="1400"/>
              <a:buChar char="○"/>
              <a:defRPr/>
            </a:lvl8pPr>
            <a:lvl9pPr marL="4114800" lvl="8" indent="-317500" rtl="0">
              <a:spcBef>
                <a:spcPts val="1000"/>
              </a:spcBef>
              <a:spcAft>
                <a:spcPts val="1000"/>
              </a:spcAft>
              <a:buSzPts val="1400"/>
              <a:buChar char="■"/>
              <a:defRPr/>
            </a:lvl9pPr>
          </a:lstStyle>
          <a:p>
            <a:endParaRPr/>
          </a:p>
        </p:txBody>
      </p:sp>
      <p:grpSp>
        <p:nvGrpSpPr>
          <p:cNvPr id="1699" name="Google Shape;1699;p225"/>
          <p:cNvGrpSpPr/>
          <p:nvPr/>
        </p:nvGrpSpPr>
        <p:grpSpPr>
          <a:xfrm>
            <a:off x="7724692" y="271192"/>
            <a:ext cx="1141409" cy="237868"/>
            <a:chOff x="238125" y="2101750"/>
            <a:chExt cx="7129350" cy="1486675"/>
          </a:xfrm>
        </p:grpSpPr>
        <p:grpSp>
          <p:nvGrpSpPr>
            <p:cNvPr id="1700" name="Google Shape;1700;p225"/>
            <p:cNvGrpSpPr/>
            <p:nvPr/>
          </p:nvGrpSpPr>
          <p:grpSpPr>
            <a:xfrm>
              <a:off x="238125" y="2237750"/>
              <a:ext cx="1352275" cy="1350675"/>
              <a:chOff x="238125" y="2237750"/>
              <a:chExt cx="1352275" cy="1350675"/>
            </a:xfrm>
          </p:grpSpPr>
          <p:sp>
            <p:nvSpPr>
              <p:cNvPr id="1701" name="Google Shape;1701;p225"/>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225"/>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03" name="Google Shape;1703;p225"/>
            <p:cNvGrpSpPr/>
            <p:nvPr/>
          </p:nvGrpSpPr>
          <p:grpSpPr>
            <a:xfrm>
              <a:off x="1834425" y="2101750"/>
              <a:ext cx="5533050" cy="1446675"/>
              <a:chOff x="1834425" y="2101750"/>
              <a:chExt cx="5533050" cy="1446675"/>
            </a:xfrm>
          </p:grpSpPr>
          <p:sp>
            <p:nvSpPr>
              <p:cNvPr id="1704" name="Google Shape;1704;p225"/>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225"/>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225"/>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225"/>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225"/>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225"/>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225"/>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225"/>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225"/>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matchingName="Title only 12">
  <p:cSld name="TITLE_ONLY_12">
    <p:spTree>
      <p:nvGrpSpPr>
        <p:cNvPr id="1" name="Shape 1713"/>
        <p:cNvGrpSpPr/>
        <p:nvPr/>
      </p:nvGrpSpPr>
      <p:grpSpPr>
        <a:xfrm>
          <a:off x="0" y="0"/>
          <a:ext cx="0" cy="0"/>
          <a:chOff x="0" y="0"/>
          <a:chExt cx="0" cy="0"/>
        </a:xfrm>
      </p:grpSpPr>
      <p:sp>
        <p:nvSpPr>
          <p:cNvPr id="1714" name="Google Shape;1714;p2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715" name="Google Shape;1715;p226"/>
          <p:cNvSpPr txBox="1">
            <a:spLocks noGrp="1"/>
          </p:cNvSpPr>
          <p:nvPr>
            <p:ph type="title"/>
          </p:nvPr>
        </p:nvSpPr>
        <p:spPr>
          <a:xfrm>
            <a:off x="672800" y="7209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Font typeface="Plus Jakarta Sans"/>
              <a:buNone/>
              <a:defRPr>
                <a:latin typeface="Plus Jakarta Sans"/>
                <a:ea typeface="Plus Jakarta Sans"/>
                <a:cs typeface="Plus Jakarta Sans"/>
                <a:sym typeface="Plus Jakarta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16" name="Google Shape;1716;p226"/>
          <p:cNvSpPr txBox="1">
            <a:spLocks noGrp="1"/>
          </p:cNvSpPr>
          <p:nvPr>
            <p:ph type="body" idx="1"/>
          </p:nvPr>
        </p:nvSpPr>
        <p:spPr>
          <a:xfrm>
            <a:off x="670025" y="1552900"/>
            <a:ext cx="6132900" cy="25305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Clr>
                <a:srgbClr val="FD3269"/>
              </a:buClr>
              <a:buSzPts val="1800"/>
              <a:buChar char="●"/>
              <a:defRPr/>
            </a:lvl1pPr>
            <a:lvl2pPr marL="914400" lvl="1" indent="-317500" rtl="0">
              <a:spcBef>
                <a:spcPts val="1000"/>
              </a:spcBef>
              <a:spcAft>
                <a:spcPts val="0"/>
              </a:spcAft>
              <a:buSzPts val="1400"/>
              <a:buChar char="○"/>
              <a:defRPr/>
            </a:lvl2pPr>
            <a:lvl3pPr marL="1371600" lvl="2" indent="-317500" rtl="0">
              <a:spcBef>
                <a:spcPts val="1000"/>
              </a:spcBef>
              <a:spcAft>
                <a:spcPts val="0"/>
              </a:spcAft>
              <a:buSzPts val="1400"/>
              <a:buChar char="■"/>
              <a:defRPr/>
            </a:lvl3pPr>
            <a:lvl4pPr marL="1828800" lvl="3" indent="-317500" rtl="0">
              <a:spcBef>
                <a:spcPts val="1000"/>
              </a:spcBef>
              <a:spcAft>
                <a:spcPts val="0"/>
              </a:spcAft>
              <a:buSzPts val="1400"/>
              <a:buChar char="●"/>
              <a:defRPr/>
            </a:lvl4pPr>
            <a:lvl5pPr marL="2286000" lvl="4" indent="-317500" rtl="0">
              <a:spcBef>
                <a:spcPts val="1000"/>
              </a:spcBef>
              <a:spcAft>
                <a:spcPts val="0"/>
              </a:spcAft>
              <a:buSzPts val="1400"/>
              <a:buChar char="○"/>
              <a:defRPr/>
            </a:lvl5pPr>
            <a:lvl6pPr marL="2743200" lvl="5" indent="-317500" rtl="0">
              <a:spcBef>
                <a:spcPts val="1000"/>
              </a:spcBef>
              <a:spcAft>
                <a:spcPts val="0"/>
              </a:spcAft>
              <a:buSzPts val="1400"/>
              <a:buChar char="■"/>
              <a:defRPr/>
            </a:lvl6pPr>
            <a:lvl7pPr marL="3200400" lvl="6" indent="-317500" rtl="0">
              <a:spcBef>
                <a:spcPts val="1000"/>
              </a:spcBef>
              <a:spcAft>
                <a:spcPts val="0"/>
              </a:spcAft>
              <a:buSzPts val="1400"/>
              <a:buChar char="●"/>
              <a:defRPr/>
            </a:lvl7pPr>
            <a:lvl8pPr marL="3657600" lvl="7" indent="-317500" rtl="0">
              <a:spcBef>
                <a:spcPts val="1000"/>
              </a:spcBef>
              <a:spcAft>
                <a:spcPts val="0"/>
              </a:spcAft>
              <a:buSzPts val="1400"/>
              <a:buChar char="○"/>
              <a:defRPr/>
            </a:lvl8pPr>
            <a:lvl9pPr marL="4114800" lvl="8" indent="-317500" rtl="0">
              <a:spcBef>
                <a:spcPts val="1000"/>
              </a:spcBef>
              <a:spcAft>
                <a:spcPts val="1000"/>
              </a:spcAft>
              <a:buSzPts val="1400"/>
              <a:buChar char="■"/>
              <a:defRPr/>
            </a:lvl9pPr>
          </a:lstStyle>
          <a:p>
            <a:endParaRPr/>
          </a:p>
        </p:txBody>
      </p:sp>
      <p:grpSp>
        <p:nvGrpSpPr>
          <p:cNvPr id="1717" name="Google Shape;1717;p226"/>
          <p:cNvGrpSpPr/>
          <p:nvPr/>
        </p:nvGrpSpPr>
        <p:grpSpPr>
          <a:xfrm>
            <a:off x="7724692" y="271192"/>
            <a:ext cx="1141409" cy="237868"/>
            <a:chOff x="238125" y="2101750"/>
            <a:chExt cx="7129350" cy="1486675"/>
          </a:xfrm>
        </p:grpSpPr>
        <p:grpSp>
          <p:nvGrpSpPr>
            <p:cNvPr id="1718" name="Google Shape;1718;p226"/>
            <p:cNvGrpSpPr/>
            <p:nvPr/>
          </p:nvGrpSpPr>
          <p:grpSpPr>
            <a:xfrm>
              <a:off x="238125" y="2237750"/>
              <a:ext cx="1352275" cy="1350675"/>
              <a:chOff x="238125" y="2237750"/>
              <a:chExt cx="1352275" cy="1350675"/>
            </a:xfrm>
          </p:grpSpPr>
          <p:sp>
            <p:nvSpPr>
              <p:cNvPr id="1719" name="Google Shape;1719;p226"/>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226"/>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1" name="Google Shape;1721;p226"/>
            <p:cNvGrpSpPr/>
            <p:nvPr/>
          </p:nvGrpSpPr>
          <p:grpSpPr>
            <a:xfrm>
              <a:off x="1834425" y="2101750"/>
              <a:ext cx="5533050" cy="1446675"/>
              <a:chOff x="1834425" y="2101750"/>
              <a:chExt cx="5533050" cy="1446675"/>
            </a:xfrm>
          </p:grpSpPr>
          <p:sp>
            <p:nvSpPr>
              <p:cNvPr id="1722" name="Google Shape;1722;p226"/>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226"/>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226"/>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226"/>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226"/>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226"/>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226"/>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226"/>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226"/>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matchingName="Title only 10">
  <p:cSld name="TITLE_ONLY_10">
    <p:spTree>
      <p:nvGrpSpPr>
        <p:cNvPr id="1" name="Shape 1731"/>
        <p:cNvGrpSpPr/>
        <p:nvPr/>
      </p:nvGrpSpPr>
      <p:grpSpPr>
        <a:xfrm>
          <a:off x="0" y="0"/>
          <a:ext cx="0" cy="0"/>
          <a:chOff x="0" y="0"/>
          <a:chExt cx="0" cy="0"/>
        </a:xfrm>
      </p:grpSpPr>
      <p:sp>
        <p:nvSpPr>
          <p:cNvPr id="1732" name="Google Shape;1732;p2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733" name="Google Shape;1733;p227"/>
          <p:cNvSpPr txBox="1">
            <a:spLocks noGrp="1"/>
          </p:cNvSpPr>
          <p:nvPr>
            <p:ph type="title"/>
          </p:nvPr>
        </p:nvSpPr>
        <p:spPr>
          <a:xfrm>
            <a:off x="672800" y="7209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Font typeface="Plus Jakarta Sans"/>
              <a:buNone/>
              <a:defRPr>
                <a:latin typeface="Plus Jakarta Sans"/>
                <a:ea typeface="Plus Jakarta Sans"/>
                <a:cs typeface="Plus Jakarta Sans"/>
                <a:sym typeface="Plus Jakarta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34" name="Google Shape;1734;p227"/>
          <p:cNvSpPr txBox="1">
            <a:spLocks noGrp="1"/>
          </p:cNvSpPr>
          <p:nvPr>
            <p:ph type="body" idx="1"/>
          </p:nvPr>
        </p:nvSpPr>
        <p:spPr>
          <a:xfrm>
            <a:off x="670025" y="1552900"/>
            <a:ext cx="6132900" cy="25305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Clr>
                <a:srgbClr val="FD3269"/>
              </a:buClr>
              <a:buSzPts val="1800"/>
              <a:buChar char="●"/>
              <a:defRPr/>
            </a:lvl1pPr>
            <a:lvl2pPr marL="914400" lvl="1" indent="-317500" rtl="0">
              <a:spcBef>
                <a:spcPts val="1000"/>
              </a:spcBef>
              <a:spcAft>
                <a:spcPts val="0"/>
              </a:spcAft>
              <a:buSzPts val="1400"/>
              <a:buChar char="○"/>
              <a:defRPr/>
            </a:lvl2pPr>
            <a:lvl3pPr marL="1371600" lvl="2" indent="-317500" rtl="0">
              <a:spcBef>
                <a:spcPts val="1000"/>
              </a:spcBef>
              <a:spcAft>
                <a:spcPts val="0"/>
              </a:spcAft>
              <a:buSzPts val="1400"/>
              <a:buChar char="■"/>
              <a:defRPr/>
            </a:lvl3pPr>
            <a:lvl4pPr marL="1828800" lvl="3" indent="-317500" rtl="0">
              <a:spcBef>
                <a:spcPts val="1000"/>
              </a:spcBef>
              <a:spcAft>
                <a:spcPts val="0"/>
              </a:spcAft>
              <a:buSzPts val="1400"/>
              <a:buChar char="●"/>
              <a:defRPr/>
            </a:lvl4pPr>
            <a:lvl5pPr marL="2286000" lvl="4" indent="-317500" rtl="0">
              <a:spcBef>
                <a:spcPts val="1000"/>
              </a:spcBef>
              <a:spcAft>
                <a:spcPts val="0"/>
              </a:spcAft>
              <a:buSzPts val="1400"/>
              <a:buChar char="○"/>
              <a:defRPr/>
            </a:lvl5pPr>
            <a:lvl6pPr marL="2743200" lvl="5" indent="-317500" rtl="0">
              <a:spcBef>
                <a:spcPts val="1000"/>
              </a:spcBef>
              <a:spcAft>
                <a:spcPts val="0"/>
              </a:spcAft>
              <a:buSzPts val="1400"/>
              <a:buChar char="■"/>
              <a:defRPr/>
            </a:lvl6pPr>
            <a:lvl7pPr marL="3200400" lvl="6" indent="-317500" rtl="0">
              <a:spcBef>
                <a:spcPts val="1000"/>
              </a:spcBef>
              <a:spcAft>
                <a:spcPts val="0"/>
              </a:spcAft>
              <a:buSzPts val="1400"/>
              <a:buChar char="●"/>
              <a:defRPr/>
            </a:lvl7pPr>
            <a:lvl8pPr marL="3657600" lvl="7" indent="-317500" rtl="0">
              <a:spcBef>
                <a:spcPts val="1000"/>
              </a:spcBef>
              <a:spcAft>
                <a:spcPts val="0"/>
              </a:spcAft>
              <a:buSzPts val="1400"/>
              <a:buChar char="○"/>
              <a:defRPr/>
            </a:lvl8pPr>
            <a:lvl9pPr marL="4114800" lvl="8" indent="-317500" rtl="0">
              <a:spcBef>
                <a:spcPts val="1000"/>
              </a:spcBef>
              <a:spcAft>
                <a:spcPts val="1000"/>
              </a:spcAft>
              <a:buSzPts val="1400"/>
              <a:buChar char="■"/>
              <a:defRPr/>
            </a:lvl9pPr>
          </a:lstStyle>
          <a:p>
            <a:endParaRPr/>
          </a:p>
        </p:txBody>
      </p:sp>
      <p:grpSp>
        <p:nvGrpSpPr>
          <p:cNvPr id="1735" name="Google Shape;1735;p227"/>
          <p:cNvGrpSpPr/>
          <p:nvPr/>
        </p:nvGrpSpPr>
        <p:grpSpPr>
          <a:xfrm>
            <a:off x="7724692" y="271192"/>
            <a:ext cx="1141409" cy="237868"/>
            <a:chOff x="238125" y="2101750"/>
            <a:chExt cx="7129350" cy="1486675"/>
          </a:xfrm>
        </p:grpSpPr>
        <p:grpSp>
          <p:nvGrpSpPr>
            <p:cNvPr id="1736" name="Google Shape;1736;p227"/>
            <p:cNvGrpSpPr/>
            <p:nvPr/>
          </p:nvGrpSpPr>
          <p:grpSpPr>
            <a:xfrm>
              <a:off x="238125" y="2237750"/>
              <a:ext cx="1352275" cy="1350675"/>
              <a:chOff x="238125" y="2237750"/>
              <a:chExt cx="1352275" cy="1350675"/>
            </a:xfrm>
          </p:grpSpPr>
          <p:sp>
            <p:nvSpPr>
              <p:cNvPr id="1737" name="Google Shape;1737;p227"/>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227"/>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9" name="Google Shape;1739;p227"/>
            <p:cNvGrpSpPr/>
            <p:nvPr/>
          </p:nvGrpSpPr>
          <p:grpSpPr>
            <a:xfrm>
              <a:off x="1834425" y="2101750"/>
              <a:ext cx="5533050" cy="1446675"/>
              <a:chOff x="1834425" y="2101750"/>
              <a:chExt cx="5533050" cy="1446675"/>
            </a:xfrm>
          </p:grpSpPr>
          <p:sp>
            <p:nvSpPr>
              <p:cNvPr id="1740" name="Google Shape;1740;p227"/>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227"/>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227"/>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227"/>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227"/>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227"/>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227"/>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227"/>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227"/>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matchingName="Title only 9">
  <p:cSld name="TITLE_ONLY_9">
    <p:spTree>
      <p:nvGrpSpPr>
        <p:cNvPr id="1" name="Shape 1749"/>
        <p:cNvGrpSpPr/>
        <p:nvPr/>
      </p:nvGrpSpPr>
      <p:grpSpPr>
        <a:xfrm>
          <a:off x="0" y="0"/>
          <a:ext cx="0" cy="0"/>
          <a:chOff x="0" y="0"/>
          <a:chExt cx="0" cy="0"/>
        </a:xfrm>
      </p:grpSpPr>
      <p:sp>
        <p:nvSpPr>
          <p:cNvPr id="1750" name="Google Shape;1750;p2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751" name="Google Shape;1751;p228"/>
          <p:cNvSpPr txBox="1">
            <a:spLocks noGrp="1"/>
          </p:cNvSpPr>
          <p:nvPr>
            <p:ph type="title"/>
          </p:nvPr>
        </p:nvSpPr>
        <p:spPr>
          <a:xfrm>
            <a:off x="672800" y="7209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Font typeface="Plus Jakarta Sans"/>
              <a:buNone/>
              <a:defRPr>
                <a:latin typeface="Plus Jakarta Sans"/>
                <a:ea typeface="Plus Jakarta Sans"/>
                <a:cs typeface="Plus Jakarta Sans"/>
                <a:sym typeface="Plus Jakarta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52" name="Google Shape;1752;p228"/>
          <p:cNvSpPr txBox="1">
            <a:spLocks noGrp="1"/>
          </p:cNvSpPr>
          <p:nvPr>
            <p:ph type="body" idx="1"/>
          </p:nvPr>
        </p:nvSpPr>
        <p:spPr>
          <a:xfrm>
            <a:off x="670025" y="1552900"/>
            <a:ext cx="6132900" cy="25305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Clr>
                <a:srgbClr val="FD3269"/>
              </a:buClr>
              <a:buSzPts val="1800"/>
              <a:buChar char="●"/>
              <a:defRPr/>
            </a:lvl1pPr>
            <a:lvl2pPr marL="914400" lvl="1" indent="-317500" rtl="0">
              <a:spcBef>
                <a:spcPts val="1000"/>
              </a:spcBef>
              <a:spcAft>
                <a:spcPts val="0"/>
              </a:spcAft>
              <a:buSzPts val="1400"/>
              <a:buChar char="○"/>
              <a:defRPr/>
            </a:lvl2pPr>
            <a:lvl3pPr marL="1371600" lvl="2" indent="-317500" rtl="0">
              <a:spcBef>
                <a:spcPts val="1000"/>
              </a:spcBef>
              <a:spcAft>
                <a:spcPts val="0"/>
              </a:spcAft>
              <a:buSzPts val="1400"/>
              <a:buChar char="■"/>
              <a:defRPr/>
            </a:lvl3pPr>
            <a:lvl4pPr marL="1828800" lvl="3" indent="-317500" rtl="0">
              <a:spcBef>
                <a:spcPts val="1000"/>
              </a:spcBef>
              <a:spcAft>
                <a:spcPts val="0"/>
              </a:spcAft>
              <a:buSzPts val="1400"/>
              <a:buChar char="●"/>
              <a:defRPr/>
            </a:lvl4pPr>
            <a:lvl5pPr marL="2286000" lvl="4" indent="-317500" rtl="0">
              <a:spcBef>
                <a:spcPts val="1000"/>
              </a:spcBef>
              <a:spcAft>
                <a:spcPts val="0"/>
              </a:spcAft>
              <a:buSzPts val="1400"/>
              <a:buChar char="○"/>
              <a:defRPr/>
            </a:lvl5pPr>
            <a:lvl6pPr marL="2743200" lvl="5" indent="-317500" rtl="0">
              <a:spcBef>
                <a:spcPts val="1000"/>
              </a:spcBef>
              <a:spcAft>
                <a:spcPts val="0"/>
              </a:spcAft>
              <a:buSzPts val="1400"/>
              <a:buChar char="■"/>
              <a:defRPr/>
            </a:lvl6pPr>
            <a:lvl7pPr marL="3200400" lvl="6" indent="-317500" rtl="0">
              <a:spcBef>
                <a:spcPts val="1000"/>
              </a:spcBef>
              <a:spcAft>
                <a:spcPts val="0"/>
              </a:spcAft>
              <a:buSzPts val="1400"/>
              <a:buChar char="●"/>
              <a:defRPr/>
            </a:lvl7pPr>
            <a:lvl8pPr marL="3657600" lvl="7" indent="-317500" rtl="0">
              <a:spcBef>
                <a:spcPts val="1000"/>
              </a:spcBef>
              <a:spcAft>
                <a:spcPts val="0"/>
              </a:spcAft>
              <a:buSzPts val="1400"/>
              <a:buChar char="○"/>
              <a:defRPr/>
            </a:lvl8pPr>
            <a:lvl9pPr marL="4114800" lvl="8" indent="-317500" rtl="0">
              <a:spcBef>
                <a:spcPts val="1000"/>
              </a:spcBef>
              <a:spcAft>
                <a:spcPts val="1000"/>
              </a:spcAft>
              <a:buSzPts val="1400"/>
              <a:buChar char="■"/>
              <a:defRPr/>
            </a:lvl9pPr>
          </a:lstStyle>
          <a:p>
            <a:endParaRPr/>
          </a:p>
        </p:txBody>
      </p:sp>
      <p:grpSp>
        <p:nvGrpSpPr>
          <p:cNvPr id="1753" name="Google Shape;1753;p228"/>
          <p:cNvGrpSpPr/>
          <p:nvPr/>
        </p:nvGrpSpPr>
        <p:grpSpPr>
          <a:xfrm>
            <a:off x="7724692" y="271192"/>
            <a:ext cx="1141409" cy="237868"/>
            <a:chOff x="238125" y="2101750"/>
            <a:chExt cx="7129350" cy="1486675"/>
          </a:xfrm>
        </p:grpSpPr>
        <p:grpSp>
          <p:nvGrpSpPr>
            <p:cNvPr id="1754" name="Google Shape;1754;p228"/>
            <p:cNvGrpSpPr/>
            <p:nvPr/>
          </p:nvGrpSpPr>
          <p:grpSpPr>
            <a:xfrm>
              <a:off x="238125" y="2237750"/>
              <a:ext cx="1352275" cy="1350675"/>
              <a:chOff x="238125" y="2237750"/>
              <a:chExt cx="1352275" cy="1350675"/>
            </a:xfrm>
          </p:grpSpPr>
          <p:sp>
            <p:nvSpPr>
              <p:cNvPr id="1755" name="Google Shape;1755;p228"/>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228"/>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57" name="Google Shape;1757;p228"/>
            <p:cNvGrpSpPr/>
            <p:nvPr/>
          </p:nvGrpSpPr>
          <p:grpSpPr>
            <a:xfrm>
              <a:off x="1834425" y="2101750"/>
              <a:ext cx="5533050" cy="1446675"/>
              <a:chOff x="1834425" y="2101750"/>
              <a:chExt cx="5533050" cy="1446675"/>
            </a:xfrm>
          </p:grpSpPr>
          <p:sp>
            <p:nvSpPr>
              <p:cNvPr id="1758" name="Google Shape;1758;p228"/>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228"/>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228"/>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228"/>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228"/>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228"/>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228"/>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228"/>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228"/>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771"/>
        <p:cNvGrpSpPr/>
        <p:nvPr/>
      </p:nvGrpSpPr>
      <p:grpSpPr>
        <a:xfrm>
          <a:off x="0" y="0"/>
          <a:ext cx="0" cy="0"/>
          <a:chOff x="0" y="0"/>
          <a:chExt cx="0" cy="0"/>
        </a:xfrm>
      </p:grpSpPr>
      <p:sp>
        <p:nvSpPr>
          <p:cNvPr id="1772" name="Google Shape;1772;p230"/>
          <p:cNvSpPr/>
          <p:nvPr/>
        </p:nvSpPr>
        <p:spPr>
          <a:xfrm>
            <a:off x="0" y="0"/>
            <a:ext cx="9144000" cy="3777000"/>
          </a:xfrm>
          <a:prstGeom prst="rect">
            <a:avLst/>
          </a:prstGeom>
          <a:solidFill>
            <a:srgbClr val="F4F5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230"/>
          <p:cNvSpPr txBox="1">
            <a:spLocks noGrp="1"/>
          </p:cNvSpPr>
          <p:nvPr>
            <p:ph type="ctrTitle"/>
          </p:nvPr>
        </p:nvSpPr>
        <p:spPr>
          <a:xfrm>
            <a:off x="697725" y="618450"/>
            <a:ext cx="7774500" cy="2052600"/>
          </a:xfrm>
          <a:prstGeom prst="rect">
            <a:avLst/>
          </a:prstGeom>
        </p:spPr>
        <p:txBody>
          <a:bodyPr spcFirstLastPara="1" wrap="square" lIns="0" tIns="0" rIns="0" bIns="0" anchor="ctr" anchorCtr="0">
            <a:normAutofit/>
          </a:bodyPr>
          <a:lstStyle>
            <a:lvl1pPr lvl="0" rtl="0">
              <a:spcBef>
                <a:spcPts val="0"/>
              </a:spcBef>
              <a:spcAft>
                <a:spcPts val="0"/>
              </a:spcAft>
              <a:buClr>
                <a:srgbClr val="444F66"/>
              </a:buClr>
              <a:buSzPts val="6000"/>
              <a:buFont typeface="Plus Jakarta Sans"/>
              <a:buNone/>
              <a:defRPr sz="6000">
                <a:solidFill>
                  <a:srgbClr val="444F66"/>
                </a:solidFill>
                <a:latin typeface="Plus Jakarta Sans"/>
                <a:ea typeface="Plus Jakarta Sans"/>
                <a:cs typeface="Plus Jakarta Sans"/>
                <a:sym typeface="Plus Jakarta Sans"/>
              </a:defRPr>
            </a:lvl1pPr>
            <a:lvl2pPr lvl="1" rtl="0">
              <a:spcBef>
                <a:spcPts val="0"/>
              </a:spcBef>
              <a:spcAft>
                <a:spcPts val="0"/>
              </a:spcAft>
              <a:buClr>
                <a:srgbClr val="444F66"/>
              </a:buClr>
              <a:buSzPts val="6000"/>
              <a:buFont typeface="Inter"/>
              <a:buNone/>
              <a:defRPr sz="6000">
                <a:solidFill>
                  <a:srgbClr val="444F66"/>
                </a:solidFill>
                <a:latin typeface="Inter"/>
                <a:ea typeface="Inter"/>
                <a:cs typeface="Inter"/>
                <a:sym typeface="Inter"/>
              </a:defRPr>
            </a:lvl2pPr>
            <a:lvl3pPr lvl="2" rtl="0">
              <a:spcBef>
                <a:spcPts val="0"/>
              </a:spcBef>
              <a:spcAft>
                <a:spcPts val="0"/>
              </a:spcAft>
              <a:buClr>
                <a:srgbClr val="444F66"/>
              </a:buClr>
              <a:buSzPts val="6000"/>
              <a:buFont typeface="Inter"/>
              <a:buNone/>
              <a:defRPr sz="6000">
                <a:solidFill>
                  <a:srgbClr val="444F66"/>
                </a:solidFill>
                <a:latin typeface="Inter"/>
                <a:ea typeface="Inter"/>
                <a:cs typeface="Inter"/>
                <a:sym typeface="Inter"/>
              </a:defRPr>
            </a:lvl3pPr>
            <a:lvl4pPr lvl="3" rtl="0">
              <a:spcBef>
                <a:spcPts val="0"/>
              </a:spcBef>
              <a:spcAft>
                <a:spcPts val="0"/>
              </a:spcAft>
              <a:buClr>
                <a:srgbClr val="444F66"/>
              </a:buClr>
              <a:buSzPts val="6000"/>
              <a:buFont typeface="Inter"/>
              <a:buNone/>
              <a:defRPr sz="6000">
                <a:solidFill>
                  <a:srgbClr val="444F66"/>
                </a:solidFill>
                <a:latin typeface="Inter"/>
                <a:ea typeface="Inter"/>
                <a:cs typeface="Inter"/>
                <a:sym typeface="Inter"/>
              </a:defRPr>
            </a:lvl4pPr>
            <a:lvl5pPr lvl="4" rtl="0">
              <a:spcBef>
                <a:spcPts val="0"/>
              </a:spcBef>
              <a:spcAft>
                <a:spcPts val="0"/>
              </a:spcAft>
              <a:buClr>
                <a:srgbClr val="444F66"/>
              </a:buClr>
              <a:buSzPts val="6000"/>
              <a:buFont typeface="Inter"/>
              <a:buNone/>
              <a:defRPr sz="6000">
                <a:solidFill>
                  <a:srgbClr val="444F66"/>
                </a:solidFill>
                <a:latin typeface="Inter"/>
                <a:ea typeface="Inter"/>
                <a:cs typeface="Inter"/>
                <a:sym typeface="Inter"/>
              </a:defRPr>
            </a:lvl5pPr>
            <a:lvl6pPr lvl="5" rtl="0">
              <a:spcBef>
                <a:spcPts val="0"/>
              </a:spcBef>
              <a:spcAft>
                <a:spcPts val="0"/>
              </a:spcAft>
              <a:buClr>
                <a:srgbClr val="444F66"/>
              </a:buClr>
              <a:buSzPts val="6000"/>
              <a:buFont typeface="Inter"/>
              <a:buNone/>
              <a:defRPr sz="6000">
                <a:solidFill>
                  <a:srgbClr val="444F66"/>
                </a:solidFill>
                <a:latin typeface="Inter"/>
                <a:ea typeface="Inter"/>
                <a:cs typeface="Inter"/>
                <a:sym typeface="Inter"/>
              </a:defRPr>
            </a:lvl6pPr>
            <a:lvl7pPr lvl="6" rtl="0">
              <a:spcBef>
                <a:spcPts val="0"/>
              </a:spcBef>
              <a:spcAft>
                <a:spcPts val="0"/>
              </a:spcAft>
              <a:buClr>
                <a:srgbClr val="444F66"/>
              </a:buClr>
              <a:buSzPts val="6000"/>
              <a:buFont typeface="Inter"/>
              <a:buNone/>
              <a:defRPr sz="6000">
                <a:solidFill>
                  <a:srgbClr val="444F66"/>
                </a:solidFill>
                <a:latin typeface="Inter"/>
                <a:ea typeface="Inter"/>
                <a:cs typeface="Inter"/>
                <a:sym typeface="Inter"/>
              </a:defRPr>
            </a:lvl7pPr>
            <a:lvl8pPr lvl="7" rtl="0">
              <a:spcBef>
                <a:spcPts val="0"/>
              </a:spcBef>
              <a:spcAft>
                <a:spcPts val="0"/>
              </a:spcAft>
              <a:buClr>
                <a:srgbClr val="444F66"/>
              </a:buClr>
              <a:buSzPts val="6000"/>
              <a:buFont typeface="Inter"/>
              <a:buNone/>
              <a:defRPr sz="6000">
                <a:solidFill>
                  <a:srgbClr val="444F66"/>
                </a:solidFill>
                <a:latin typeface="Inter"/>
                <a:ea typeface="Inter"/>
                <a:cs typeface="Inter"/>
                <a:sym typeface="Inter"/>
              </a:defRPr>
            </a:lvl8pPr>
            <a:lvl9pPr lvl="8" rtl="0">
              <a:spcBef>
                <a:spcPts val="0"/>
              </a:spcBef>
              <a:spcAft>
                <a:spcPts val="0"/>
              </a:spcAft>
              <a:buClr>
                <a:srgbClr val="444F66"/>
              </a:buClr>
              <a:buSzPts val="6000"/>
              <a:buFont typeface="Inter"/>
              <a:buNone/>
              <a:defRPr sz="6000">
                <a:solidFill>
                  <a:srgbClr val="444F66"/>
                </a:solidFill>
                <a:latin typeface="Inter"/>
                <a:ea typeface="Inter"/>
                <a:cs typeface="Inter"/>
                <a:sym typeface="Inter"/>
              </a:defRPr>
            </a:lvl9pPr>
          </a:lstStyle>
          <a:p>
            <a:endParaRPr/>
          </a:p>
        </p:txBody>
      </p:sp>
      <p:sp>
        <p:nvSpPr>
          <p:cNvPr id="1774" name="Google Shape;1774;p230"/>
          <p:cNvSpPr txBox="1">
            <a:spLocks noGrp="1"/>
          </p:cNvSpPr>
          <p:nvPr>
            <p:ph type="subTitle" idx="1"/>
          </p:nvPr>
        </p:nvSpPr>
        <p:spPr>
          <a:xfrm>
            <a:off x="671700" y="2894125"/>
            <a:ext cx="7800600" cy="780000"/>
          </a:xfrm>
          <a:prstGeom prst="rect">
            <a:avLst/>
          </a:prstGeom>
        </p:spPr>
        <p:txBody>
          <a:bodyPr spcFirstLastPara="1" wrap="square" lIns="0" tIns="0" rIns="0" bIns="0" anchor="t" anchorCtr="0">
            <a:normAutofit/>
          </a:bodyPr>
          <a:lstStyle>
            <a:lvl1pPr lvl="0" rtl="0">
              <a:lnSpc>
                <a:spcPct val="115000"/>
              </a:lnSpc>
              <a:spcBef>
                <a:spcPts val="0"/>
              </a:spcBef>
              <a:spcAft>
                <a:spcPts val="0"/>
              </a:spcAft>
              <a:buClr>
                <a:srgbClr val="444F66"/>
              </a:buClr>
              <a:buSzPts val="2400"/>
              <a:buFont typeface="Inter"/>
              <a:buNone/>
              <a:defRPr sz="2400">
                <a:solidFill>
                  <a:srgbClr val="444F66"/>
                </a:solidFill>
                <a:latin typeface="Inter"/>
                <a:ea typeface="Inter"/>
                <a:cs typeface="Inter"/>
                <a:sym typeface="Inter"/>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grpSp>
        <p:nvGrpSpPr>
          <p:cNvPr id="1775" name="Google Shape;1775;p230"/>
          <p:cNvGrpSpPr/>
          <p:nvPr/>
        </p:nvGrpSpPr>
        <p:grpSpPr>
          <a:xfrm>
            <a:off x="697722" y="4285096"/>
            <a:ext cx="1678962" cy="349815"/>
            <a:chOff x="238125" y="2101750"/>
            <a:chExt cx="7129350" cy="1486675"/>
          </a:xfrm>
        </p:grpSpPr>
        <p:grpSp>
          <p:nvGrpSpPr>
            <p:cNvPr id="1776" name="Google Shape;1776;p230"/>
            <p:cNvGrpSpPr/>
            <p:nvPr/>
          </p:nvGrpSpPr>
          <p:grpSpPr>
            <a:xfrm>
              <a:off x="238125" y="2237750"/>
              <a:ext cx="1352275" cy="1350675"/>
              <a:chOff x="238125" y="2237750"/>
              <a:chExt cx="1352275" cy="1350675"/>
            </a:xfrm>
          </p:grpSpPr>
          <p:sp>
            <p:nvSpPr>
              <p:cNvPr id="1777" name="Google Shape;1777;p230"/>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230" title="Texthelp logo"/>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79" name="Google Shape;1779;p230"/>
            <p:cNvGrpSpPr/>
            <p:nvPr/>
          </p:nvGrpSpPr>
          <p:grpSpPr>
            <a:xfrm>
              <a:off x="1834425" y="2101750"/>
              <a:ext cx="5533050" cy="1446675"/>
              <a:chOff x="1834425" y="2101750"/>
              <a:chExt cx="5533050" cy="1446675"/>
            </a:xfrm>
          </p:grpSpPr>
          <p:sp>
            <p:nvSpPr>
              <p:cNvPr id="1780" name="Google Shape;1780;p230"/>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230"/>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230"/>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230"/>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230"/>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230"/>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230"/>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230"/>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230"/>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matchingName="Section Divider" type="secHead">
  <p:cSld name="SECTION_HEADER">
    <p:spTree>
      <p:nvGrpSpPr>
        <p:cNvPr id="1" name="Shape 1789"/>
        <p:cNvGrpSpPr/>
        <p:nvPr/>
      </p:nvGrpSpPr>
      <p:grpSpPr>
        <a:xfrm>
          <a:off x="0" y="0"/>
          <a:ext cx="0" cy="0"/>
          <a:chOff x="0" y="0"/>
          <a:chExt cx="0" cy="0"/>
        </a:xfrm>
      </p:grpSpPr>
      <p:sp>
        <p:nvSpPr>
          <p:cNvPr id="1790" name="Google Shape;1790;p2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791" name="Google Shape;1791;p231"/>
          <p:cNvSpPr txBox="1">
            <a:spLocks noGrp="1"/>
          </p:cNvSpPr>
          <p:nvPr>
            <p:ph type="title"/>
          </p:nvPr>
        </p:nvSpPr>
        <p:spPr>
          <a:xfrm>
            <a:off x="615100" y="2150850"/>
            <a:ext cx="7857300" cy="841800"/>
          </a:xfrm>
          <a:prstGeom prst="rect">
            <a:avLst/>
          </a:prstGeom>
        </p:spPr>
        <p:txBody>
          <a:bodyPr spcFirstLastPara="1" wrap="square" lIns="91425" tIns="91425" rIns="91425" bIns="91425" anchor="ctr" anchorCtr="0">
            <a:normAutofit/>
          </a:bodyPr>
          <a:lstStyle>
            <a:lvl1pPr lvl="0" rtl="0">
              <a:spcBef>
                <a:spcPts val="0"/>
              </a:spcBef>
              <a:spcAft>
                <a:spcPts val="0"/>
              </a:spcAft>
              <a:buClr>
                <a:srgbClr val="444F66"/>
              </a:buClr>
              <a:buSzPts val="4800"/>
              <a:buFont typeface="Plus Jakarta Sans"/>
              <a:buNone/>
              <a:defRPr sz="4800">
                <a:solidFill>
                  <a:srgbClr val="444F66"/>
                </a:solidFill>
                <a:latin typeface="Plus Jakarta Sans"/>
                <a:ea typeface="Plus Jakarta Sans"/>
                <a:cs typeface="Plus Jakarta Sans"/>
                <a:sym typeface="Plus Jakarta Sans"/>
              </a:defRPr>
            </a:lvl1pPr>
            <a:lvl2pPr lvl="1" rtl="0">
              <a:spcBef>
                <a:spcPts val="0"/>
              </a:spcBef>
              <a:spcAft>
                <a:spcPts val="0"/>
              </a:spcAft>
              <a:buClr>
                <a:srgbClr val="232937"/>
              </a:buClr>
              <a:buSzPts val="3600"/>
              <a:buFont typeface="Inter"/>
              <a:buNone/>
              <a:defRPr sz="3600">
                <a:solidFill>
                  <a:srgbClr val="232937"/>
                </a:solidFill>
                <a:latin typeface="Inter"/>
                <a:ea typeface="Inter"/>
                <a:cs typeface="Inter"/>
                <a:sym typeface="Inter"/>
              </a:defRPr>
            </a:lvl2pPr>
            <a:lvl3pPr lvl="2" rtl="0">
              <a:spcBef>
                <a:spcPts val="0"/>
              </a:spcBef>
              <a:spcAft>
                <a:spcPts val="0"/>
              </a:spcAft>
              <a:buClr>
                <a:srgbClr val="232937"/>
              </a:buClr>
              <a:buSzPts val="3600"/>
              <a:buFont typeface="Inter"/>
              <a:buNone/>
              <a:defRPr sz="3600">
                <a:solidFill>
                  <a:srgbClr val="232937"/>
                </a:solidFill>
                <a:latin typeface="Inter"/>
                <a:ea typeface="Inter"/>
                <a:cs typeface="Inter"/>
                <a:sym typeface="Inter"/>
              </a:defRPr>
            </a:lvl3pPr>
            <a:lvl4pPr lvl="3" rtl="0">
              <a:spcBef>
                <a:spcPts val="0"/>
              </a:spcBef>
              <a:spcAft>
                <a:spcPts val="0"/>
              </a:spcAft>
              <a:buClr>
                <a:srgbClr val="232937"/>
              </a:buClr>
              <a:buSzPts val="3600"/>
              <a:buFont typeface="Inter"/>
              <a:buNone/>
              <a:defRPr sz="3600">
                <a:solidFill>
                  <a:srgbClr val="232937"/>
                </a:solidFill>
                <a:latin typeface="Inter"/>
                <a:ea typeface="Inter"/>
                <a:cs typeface="Inter"/>
                <a:sym typeface="Inter"/>
              </a:defRPr>
            </a:lvl4pPr>
            <a:lvl5pPr lvl="4" rtl="0">
              <a:spcBef>
                <a:spcPts val="0"/>
              </a:spcBef>
              <a:spcAft>
                <a:spcPts val="0"/>
              </a:spcAft>
              <a:buClr>
                <a:srgbClr val="232937"/>
              </a:buClr>
              <a:buSzPts val="3600"/>
              <a:buFont typeface="Inter"/>
              <a:buNone/>
              <a:defRPr sz="3600">
                <a:solidFill>
                  <a:srgbClr val="232937"/>
                </a:solidFill>
                <a:latin typeface="Inter"/>
                <a:ea typeface="Inter"/>
                <a:cs typeface="Inter"/>
                <a:sym typeface="Inter"/>
              </a:defRPr>
            </a:lvl5pPr>
            <a:lvl6pPr lvl="5" rtl="0">
              <a:spcBef>
                <a:spcPts val="0"/>
              </a:spcBef>
              <a:spcAft>
                <a:spcPts val="0"/>
              </a:spcAft>
              <a:buClr>
                <a:srgbClr val="232937"/>
              </a:buClr>
              <a:buSzPts val="3600"/>
              <a:buFont typeface="Inter"/>
              <a:buNone/>
              <a:defRPr sz="3600">
                <a:solidFill>
                  <a:srgbClr val="232937"/>
                </a:solidFill>
                <a:latin typeface="Inter"/>
                <a:ea typeface="Inter"/>
                <a:cs typeface="Inter"/>
                <a:sym typeface="Inter"/>
              </a:defRPr>
            </a:lvl6pPr>
            <a:lvl7pPr lvl="6" rtl="0">
              <a:spcBef>
                <a:spcPts val="0"/>
              </a:spcBef>
              <a:spcAft>
                <a:spcPts val="0"/>
              </a:spcAft>
              <a:buClr>
                <a:srgbClr val="232937"/>
              </a:buClr>
              <a:buSzPts val="3600"/>
              <a:buFont typeface="Inter"/>
              <a:buNone/>
              <a:defRPr sz="3600">
                <a:solidFill>
                  <a:srgbClr val="232937"/>
                </a:solidFill>
                <a:latin typeface="Inter"/>
                <a:ea typeface="Inter"/>
                <a:cs typeface="Inter"/>
                <a:sym typeface="Inter"/>
              </a:defRPr>
            </a:lvl7pPr>
            <a:lvl8pPr lvl="7" rtl="0">
              <a:spcBef>
                <a:spcPts val="0"/>
              </a:spcBef>
              <a:spcAft>
                <a:spcPts val="0"/>
              </a:spcAft>
              <a:buClr>
                <a:srgbClr val="232937"/>
              </a:buClr>
              <a:buSzPts val="3600"/>
              <a:buFont typeface="Inter"/>
              <a:buNone/>
              <a:defRPr sz="3600">
                <a:solidFill>
                  <a:srgbClr val="232937"/>
                </a:solidFill>
                <a:latin typeface="Inter"/>
                <a:ea typeface="Inter"/>
                <a:cs typeface="Inter"/>
                <a:sym typeface="Inter"/>
              </a:defRPr>
            </a:lvl8pPr>
            <a:lvl9pPr lvl="8" rtl="0">
              <a:spcBef>
                <a:spcPts val="0"/>
              </a:spcBef>
              <a:spcAft>
                <a:spcPts val="0"/>
              </a:spcAft>
              <a:buClr>
                <a:srgbClr val="232937"/>
              </a:buClr>
              <a:buSzPts val="3600"/>
              <a:buFont typeface="Inter"/>
              <a:buNone/>
              <a:defRPr sz="3600">
                <a:solidFill>
                  <a:srgbClr val="232937"/>
                </a:solidFill>
                <a:latin typeface="Inter"/>
                <a:ea typeface="Inter"/>
                <a:cs typeface="Inter"/>
                <a:sym typeface="Inter"/>
              </a:defRPr>
            </a:lvl9pPr>
          </a:lstStyle>
          <a:p>
            <a:endParaRPr/>
          </a:p>
        </p:txBody>
      </p:sp>
      <p:grpSp>
        <p:nvGrpSpPr>
          <p:cNvPr id="1792" name="Google Shape;1792;p231"/>
          <p:cNvGrpSpPr/>
          <p:nvPr/>
        </p:nvGrpSpPr>
        <p:grpSpPr>
          <a:xfrm>
            <a:off x="7724692" y="271192"/>
            <a:ext cx="1141409" cy="237868"/>
            <a:chOff x="238125" y="2101750"/>
            <a:chExt cx="7129350" cy="1486675"/>
          </a:xfrm>
        </p:grpSpPr>
        <p:grpSp>
          <p:nvGrpSpPr>
            <p:cNvPr id="1793" name="Google Shape;1793;p231"/>
            <p:cNvGrpSpPr/>
            <p:nvPr/>
          </p:nvGrpSpPr>
          <p:grpSpPr>
            <a:xfrm>
              <a:off x="238125" y="2237750"/>
              <a:ext cx="1352275" cy="1350675"/>
              <a:chOff x="238125" y="2237750"/>
              <a:chExt cx="1352275" cy="1350675"/>
            </a:xfrm>
          </p:grpSpPr>
          <p:sp>
            <p:nvSpPr>
              <p:cNvPr id="1794" name="Google Shape;1794;p231"/>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231"/>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6" name="Google Shape;1796;p231"/>
            <p:cNvGrpSpPr/>
            <p:nvPr/>
          </p:nvGrpSpPr>
          <p:grpSpPr>
            <a:xfrm>
              <a:off x="1834425" y="2101750"/>
              <a:ext cx="5533050" cy="1446675"/>
              <a:chOff x="1834425" y="2101750"/>
              <a:chExt cx="5533050" cy="1446675"/>
            </a:xfrm>
          </p:grpSpPr>
          <p:sp>
            <p:nvSpPr>
              <p:cNvPr id="1797" name="Google Shape;1797;p231"/>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231"/>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231"/>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231"/>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231"/>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231"/>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231"/>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231"/>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231"/>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matchingName="Section Divider - Slate Dark">
  <p:cSld name="SECTION_HEADER_1">
    <p:bg>
      <p:bgPr>
        <a:solidFill>
          <a:srgbClr val="2A3953"/>
        </a:solidFill>
        <a:effectLst/>
      </p:bgPr>
    </p:bg>
    <p:spTree>
      <p:nvGrpSpPr>
        <p:cNvPr id="1" name="Shape 1806"/>
        <p:cNvGrpSpPr/>
        <p:nvPr/>
      </p:nvGrpSpPr>
      <p:grpSpPr>
        <a:xfrm>
          <a:off x="0" y="0"/>
          <a:ext cx="0" cy="0"/>
          <a:chOff x="0" y="0"/>
          <a:chExt cx="0" cy="0"/>
        </a:xfrm>
      </p:grpSpPr>
      <p:sp>
        <p:nvSpPr>
          <p:cNvPr id="1807" name="Google Shape;1807;p2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808" name="Google Shape;1808;p232"/>
          <p:cNvSpPr txBox="1">
            <a:spLocks noGrp="1"/>
          </p:cNvSpPr>
          <p:nvPr>
            <p:ph type="title"/>
          </p:nvPr>
        </p:nvSpPr>
        <p:spPr>
          <a:xfrm>
            <a:off x="615100" y="2150850"/>
            <a:ext cx="7857300" cy="841800"/>
          </a:xfrm>
          <a:prstGeom prst="rect">
            <a:avLst/>
          </a:prstGeom>
        </p:spPr>
        <p:txBody>
          <a:bodyPr spcFirstLastPara="1" wrap="square" lIns="91425" tIns="91425" rIns="91425" bIns="91425" anchor="ctr" anchorCtr="0">
            <a:normAutofit/>
          </a:bodyPr>
          <a:lstStyle>
            <a:lvl1pPr lvl="0" rtl="0">
              <a:spcBef>
                <a:spcPts val="0"/>
              </a:spcBef>
              <a:spcAft>
                <a:spcPts val="0"/>
              </a:spcAft>
              <a:buClr>
                <a:srgbClr val="FFFFFF"/>
              </a:buClr>
              <a:buSzPts val="4800"/>
              <a:buFont typeface="Plus Jakarta Sans"/>
              <a:buNone/>
              <a:defRPr sz="4800">
                <a:solidFill>
                  <a:srgbClr val="FFFFFF"/>
                </a:solidFill>
                <a:latin typeface="Plus Jakarta Sans"/>
                <a:ea typeface="Plus Jakarta Sans"/>
                <a:cs typeface="Plus Jakarta Sans"/>
                <a:sym typeface="Plus Jakarta Sans"/>
              </a:defRPr>
            </a:lvl1pPr>
            <a:lvl2pPr lvl="1" rtl="0">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2pPr>
            <a:lvl3pPr lvl="2" rtl="0">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3pPr>
            <a:lvl4pPr lvl="3" rtl="0">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4pPr>
            <a:lvl5pPr lvl="4" rtl="0">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5pPr>
            <a:lvl6pPr lvl="5" rtl="0">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6pPr>
            <a:lvl7pPr lvl="6" rtl="0">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7pPr>
            <a:lvl8pPr lvl="7" rtl="0">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8pPr>
            <a:lvl9pPr lvl="8" rtl="0">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9pPr>
          </a:lstStyle>
          <a:p>
            <a:endParaRPr/>
          </a:p>
        </p:txBody>
      </p:sp>
      <p:grpSp>
        <p:nvGrpSpPr>
          <p:cNvPr id="1809" name="Google Shape;1809;p232"/>
          <p:cNvGrpSpPr/>
          <p:nvPr/>
        </p:nvGrpSpPr>
        <p:grpSpPr>
          <a:xfrm>
            <a:off x="7724692" y="271192"/>
            <a:ext cx="1141409" cy="237868"/>
            <a:chOff x="238125" y="2101750"/>
            <a:chExt cx="7129350" cy="1486675"/>
          </a:xfrm>
        </p:grpSpPr>
        <p:grpSp>
          <p:nvGrpSpPr>
            <p:cNvPr id="1810" name="Google Shape;1810;p232"/>
            <p:cNvGrpSpPr/>
            <p:nvPr/>
          </p:nvGrpSpPr>
          <p:grpSpPr>
            <a:xfrm>
              <a:off x="238125" y="2237750"/>
              <a:ext cx="1352275" cy="1350675"/>
              <a:chOff x="238125" y="2237750"/>
              <a:chExt cx="1352275" cy="1350675"/>
            </a:xfrm>
          </p:grpSpPr>
          <p:sp>
            <p:nvSpPr>
              <p:cNvPr id="1811" name="Google Shape;1811;p232"/>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FFFF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232"/>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3" name="Google Shape;1813;p232"/>
            <p:cNvGrpSpPr/>
            <p:nvPr/>
          </p:nvGrpSpPr>
          <p:grpSpPr>
            <a:xfrm>
              <a:off x="1834425" y="2101750"/>
              <a:ext cx="5533050" cy="1446675"/>
              <a:chOff x="1834425" y="2101750"/>
              <a:chExt cx="5533050" cy="1446675"/>
            </a:xfrm>
          </p:grpSpPr>
          <p:sp>
            <p:nvSpPr>
              <p:cNvPr id="1814" name="Google Shape;1814;p232"/>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815" name="Google Shape;1815;p232"/>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816" name="Google Shape;1816;p232"/>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817" name="Google Shape;1817;p232"/>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818" name="Google Shape;1818;p232"/>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819" name="Google Shape;1819;p232"/>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820" name="Google Shape;1820;p232"/>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821" name="Google Shape;1821;p232"/>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822" name="Google Shape;1822;p232"/>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gr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75"/>
        <p:cNvGrpSpPr/>
        <p:nvPr/>
      </p:nvGrpSpPr>
      <p:grpSpPr>
        <a:xfrm>
          <a:off x="0" y="0"/>
          <a:ext cx="0" cy="0"/>
          <a:chOff x="0" y="0"/>
          <a:chExt cx="0" cy="0"/>
        </a:xfrm>
      </p:grpSpPr>
      <p:sp>
        <p:nvSpPr>
          <p:cNvPr id="176" name="Google Shape;176;p24"/>
          <p:cNvSpPr txBox="1">
            <a:spLocks noGrp="1"/>
          </p:cNvSpPr>
          <p:nvPr>
            <p:ph type="title"/>
          </p:nvPr>
        </p:nvSpPr>
        <p:spPr>
          <a:xfrm rot="5400000">
            <a:off x="5350050" y="1467544"/>
            <a:ext cx="4359000" cy="19716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77" name="Google Shape;177;p24"/>
          <p:cNvSpPr txBox="1">
            <a:spLocks noGrp="1"/>
          </p:cNvSpPr>
          <p:nvPr>
            <p:ph type="body" idx="1"/>
          </p:nvPr>
        </p:nvSpPr>
        <p:spPr>
          <a:xfrm rot="5400000">
            <a:off x="1349475" y="-447056"/>
            <a:ext cx="4359000" cy="58008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78" name="Google Shape;178;p2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79" name="Google Shape;179;p2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80" name="Google Shape;180;p2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matchingName="Section Divider - Magenta">
  <p:cSld name="SECTION_HEADER_1_1">
    <p:bg>
      <p:bgPr>
        <a:solidFill>
          <a:srgbClr val="E12362"/>
        </a:solidFill>
        <a:effectLst/>
      </p:bgPr>
    </p:bg>
    <p:spTree>
      <p:nvGrpSpPr>
        <p:cNvPr id="1" name="Shape 1823"/>
        <p:cNvGrpSpPr/>
        <p:nvPr/>
      </p:nvGrpSpPr>
      <p:grpSpPr>
        <a:xfrm>
          <a:off x="0" y="0"/>
          <a:ext cx="0" cy="0"/>
          <a:chOff x="0" y="0"/>
          <a:chExt cx="0" cy="0"/>
        </a:xfrm>
      </p:grpSpPr>
      <p:sp>
        <p:nvSpPr>
          <p:cNvPr id="1824" name="Google Shape;1824;p233"/>
          <p:cNvSpPr txBox="1">
            <a:spLocks noGrp="1"/>
          </p:cNvSpPr>
          <p:nvPr>
            <p:ph type="title"/>
          </p:nvPr>
        </p:nvSpPr>
        <p:spPr>
          <a:xfrm>
            <a:off x="615100" y="2150850"/>
            <a:ext cx="7857300" cy="841800"/>
          </a:xfrm>
          <a:prstGeom prst="rect">
            <a:avLst/>
          </a:prstGeom>
        </p:spPr>
        <p:txBody>
          <a:bodyPr spcFirstLastPara="1" wrap="square" lIns="91425" tIns="91425" rIns="91425" bIns="91425" anchor="ctr" anchorCtr="0">
            <a:normAutofit/>
          </a:bodyPr>
          <a:lstStyle>
            <a:lvl1pPr lvl="0" rtl="0">
              <a:spcBef>
                <a:spcPts val="0"/>
              </a:spcBef>
              <a:spcAft>
                <a:spcPts val="0"/>
              </a:spcAft>
              <a:buClr>
                <a:srgbClr val="FFFFFF"/>
              </a:buClr>
              <a:buSzPts val="4800"/>
              <a:buFont typeface="Plus Jakarta Sans"/>
              <a:buNone/>
              <a:defRPr sz="4800">
                <a:solidFill>
                  <a:srgbClr val="FFFFFF"/>
                </a:solidFill>
                <a:latin typeface="Plus Jakarta Sans"/>
                <a:ea typeface="Plus Jakarta Sans"/>
                <a:cs typeface="Plus Jakarta Sans"/>
                <a:sym typeface="Plus Jakarta Sans"/>
              </a:defRPr>
            </a:lvl1pPr>
            <a:lvl2pPr lvl="1" rtl="0">
              <a:spcBef>
                <a:spcPts val="0"/>
              </a:spcBef>
              <a:spcAft>
                <a:spcPts val="0"/>
              </a:spcAft>
              <a:buClr>
                <a:srgbClr val="FFFFFF"/>
              </a:buClr>
              <a:buSzPts val="3600"/>
              <a:buFont typeface="Inter"/>
              <a:buNone/>
              <a:defRPr sz="3600">
                <a:solidFill>
                  <a:srgbClr val="FFFFFF"/>
                </a:solidFill>
                <a:latin typeface="Inter"/>
                <a:ea typeface="Inter"/>
                <a:cs typeface="Inter"/>
                <a:sym typeface="Inter"/>
              </a:defRPr>
            </a:lvl2pPr>
            <a:lvl3pPr lvl="2" rtl="0">
              <a:spcBef>
                <a:spcPts val="0"/>
              </a:spcBef>
              <a:spcAft>
                <a:spcPts val="0"/>
              </a:spcAft>
              <a:buClr>
                <a:srgbClr val="FFFFFF"/>
              </a:buClr>
              <a:buSzPts val="3600"/>
              <a:buFont typeface="Inter"/>
              <a:buNone/>
              <a:defRPr sz="3600">
                <a:solidFill>
                  <a:srgbClr val="FFFFFF"/>
                </a:solidFill>
                <a:latin typeface="Inter"/>
                <a:ea typeface="Inter"/>
                <a:cs typeface="Inter"/>
                <a:sym typeface="Inter"/>
              </a:defRPr>
            </a:lvl3pPr>
            <a:lvl4pPr lvl="3" rtl="0">
              <a:spcBef>
                <a:spcPts val="0"/>
              </a:spcBef>
              <a:spcAft>
                <a:spcPts val="0"/>
              </a:spcAft>
              <a:buClr>
                <a:srgbClr val="FFFFFF"/>
              </a:buClr>
              <a:buSzPts val="3600"/>
              <a:buFont typeface="Inter"/>
              <a:buNone/>
              <a:defRPr sz="3600">
                <a:solidFill>
                  <a:srgbClr val="FFFFFF"/>
                </a:solidFill>
                <a:latin typeface="Inter"/>
                <a:ea typeface="Inter"/>
                <a:cs typeface="Inter"/>
                <a:sym typeface="Inter"/>
              </a:defRPr>
            </a:lvl4pPr>
            <a:lvl5pPr lvl="4" rtl="0">
              <a:spcBef>
                <a:spcPts val="0"/>
              </a:spcBef>
              <a:spcAft>
                <a:spcPts val="0"/>
              </a:spcAft>
              <a:buClr>
                <a:srgbClr val="FFFFFF"/>
              </a:buClr>
              <a:buSzPts val="3600"/>
              <a:buFont typeface="Inter"/>
              <a:buNone/>
              <a:defRPr sz="3600">
                <a:solidFill>
                  <a:srgbClr val="FFFFFF"/>
                </a:solidFill>
                <a:latin typeface="Inter"/>
                <a:ea typeface="Inter"/>
                <a:cs typeface="Inter"/>
                <a:sym typeface="Inter"/>
              </a:defRPr>
            </a:lvl5pPr>
            <a:lvl6pPr lvl="5" rtl="0">
              <a:spcBef>
                <a:spcPts val="0"/>
              </a:spcBef>
              <a:spcAft>
                <a:spcPts val="0"/>
              </a:spcAft>
              <a:buClr>
                <a:srgbClr val="FFFFFF"/>
              </a:buClr>
              <a:buSzPts val="3600"/>
              <a:buFont typeface="Inter"/>
              <a:buNone/>
              <a:defRPr sz="3600">
                <a:solidFill>
                  <a:srgbClr val="FFFFFF"/>
                </a:solidFill>
                <a:latin typeface="Inter"/>
                <a:ea typeface="Inter"/>
                <a:cs typeface="Inter"/>
                <a:sym typeface="Inter"/>
              </a:defRPr>
            </a:lvl6pPr>
            <a:lvl7pPr lvl="6" rtl="0">
              <a:spcBef>
                <a:spcPts val="0"/>
              </a:spcBef>
              <a:spcAft>
                <a:spcPts val="0"/>
              </a:spcAft>
              <a:buClr>
                <a:srgbClr val="FFFFFF"/>
              </a:buClr>
              <a:buSzPts val="3600"/>
              <a:buFont typeface="Inter"/>
              <a:buNone/>
              <a:defRPr sz="3600">
                <a:solidFill>
                  <a:srgbClr val="FFFFFF"/>
                </a:solidFill>
                <a:latin typeface="Inter"/>
                <a:ea typeface="Inter"/>
                <a:cs typeface="Inter"/>
                <a:sym typeface="Inter"/>
              </a:defRPr>
            </a:lvl7pPr>
            <a:lvl8pPr lvl="7" rtl="0">
              <a:spcBef>
                <a:spcPts val="0"/>
              </a:spcBef>
              <a:spcAft>
                <a:spcPts val="0"/>
              </a:spcAft>
              <a:buClr>
                <a:srgbClr val="FFFFFF"/>
              </a:buClr>
              <a:buSzPts val="3600"/>
              <a:buFont typeface="Inter"/>
              <a:buNone/>
              <a:defRPr sz="3600">
                <a:solidFill>
                  <a:srgbClr val="FFFFFF"/>
                </a:solidFill>
                <a:latin typeface="Inter"/>
                <a:ea typeface="Inter"/>
                <a:cs typeface="Inter"/>
                <a:sym typeface="Inter"/>
              </a:defRPr>
            </a:lvl8pPr>
            <a:lvl9pPr lvl="8" rtl="0">
              <a:spcBef>
                <a:spcPts val="0"/>
              </a:spcBef>
              <a:spcAft>
                <a:spcPts val="0"/>
              </a:spcAft>
              <a:buClr>
                <a:srgbClr val="FFFFFF"/>
              </a:buClr>
              <a:buSzPts val="3600"/>
              <a:buFont typeface="Inter"/>
              <a:buNone/>
              <a:defRPr sz="3600">
                <a:solidFill>
                  <a:srgbClr val="FFFFFF"/>
                </a:solidFill>
                <a:latin typeface="Inter"/>
                <a:ea typeface="Inter"/>
                <a:cs typeface="Inter"/>
                <a:sym typeface="Inter"/>
              </a:defRPr>
            </a:lvl9pPr>
          </a:lstStyle>
          <a:p>
            <a:endParaRPr/>
          </a:p>
        </p:txBody>
      </p:sp>
      <p:sp>
        <p:nvSpPr>
          <p:cNvPr id="1825" name="Google Shape;1825;p2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GB"/>
              <a:t>‹#›</a:t>
            </a:fld>
            <a:endParaRPr/>
          </a:p>
        </p:txBody>
      </p:sp>
      <p:grpSp>
        <p:nvGrpSpPr>
          <p:cNvPr id="1826" name="Google Shape;1826;p233"/>
          <p:cNvGrpSpPr/>
          <p:nvPr/>
        </p:nvGrpSpPr>
        <p:grpSpPr>
          <a:xfrm>
            <a:off x="7724692" y="271192"/>
            <a:ext cx="1141409" cy="237868"/>
            <a:chOff x="238125" y="2101750"/>
            <a:chExt cx="7129350" cy="1486675"/>
          </a:xfrm>
        </p:grpSpPr>
        <p:grpSp>
          <p:nvGrpSpPr>
            <p:cNvPr id="1827" name="Google Shape;1827;p233"/>
            <p:cNvGrpSpPr/>
            <p:nvPr/>
          </p:nvGrpSpPr>
          <p:grpSpPr>
            <a:xfrm>
              <a:off x="238125" y="2237750"/>
              <a:ext cx="1352275" cy="1350675"/>
              <a:chOff x="238125" y="2237750"/>
              <a:chExt cx="1352275" cy="1350675"/>
            </a:xfrm>
          </p:grpSpPr>
          <p:sp>
            <p:nvSpPr>
              <p:cNvPr id="1828" name="Google Shape;1828;p233"/>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FFFF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233"/>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30" name="Google Shape;1830;p233"/>
            <p:cNvGrpSpPr/>
            <p:nvPr/>
          </p:nvGrpSpPr>
          <p:grpSpPr>
            <a:xfrm>
              <a:off x="1834425" y="2101750"/>
              <a:ext cx="5533050" cy="1446675"/>
              <a:chOff x="1834425" y="2101750"/>
              <a:chExt cx="5533050" cy="1446675"/>
            </a:xfrm>
          </p:grpSpPr>
          <p:sp>
            <p:nvSpPr>
              <p:cNvPr id="1831" name="Google Shape;1831;p233"/>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832" name="Google Shape;1832;p233"/>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833" name="Google Shape;1833;p233"/>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834" name="Google Shape;1834;p233"/>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835" name="Google Shape;1835;p233"/>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836" name="Google Shape;1836;p233"/>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837" name="Google Shape;1837;p233"/>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838" name="Google Shape;1838;p233"/>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839" name="Google Shape;1839;p233"/>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grpSp>
      </p:grpSp>
    </p:spTree>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matchingName="Bulleted List" type="tx">
  <p:cSld name="TITLE_AND_BODY">
    <p:spTree>
      <p:nvGrpSpPr>
        <p:cNvPr id="1" name="Shape 1840"/>
        <p:cNvGrpSpPr/>
        <p:nvPr/>
      </p:nvGrpSpPr>
      <p:grpSpPr>
        <a:xfrm>
          <a:off x="0" y="0"/>
          <a:ext cx="0" cy="0"/>
          <a:chOff x="0" y="0"/>
          <a:chExt cx="0" cy="0"/>
        </a:xfrm>
      </p:grpSpPr>
      <p:sp>
        <p:nvSpPr>
          <p:cNvPr id="1841" name="Google Shape;1841;p2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842" name="Google Shape;1842;p234"/>
          <p:cNvSpPr txBox="1">
            <a:spLocks noGrp="1"/>
          </p:cNvSpPr>
          <p:nvPr>
            <p:ph type="title"/>
          </p:nvPr>
        </p:nvSpPr>
        <p:spPr>
          <a:xfrm>
            <a:off x="672800" y="6375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3600"/>
              <a:buFont typeface="Plus Jakarta Sans"/>
              <a:buNone/>
              <a:defRPr sz="3600">
                <a:latin typeface="Plus Jakarta Sans"/>
                <a:ea typeface="Plus Jakarta Sans"/>
                <a:cs typeface="Plus Jakarta Sans"/>
                <a:sym typeface="Plus Jakarta Sans"/>
              </a:defRPr>
            </a:lvl1pPr>
            <a:lvl2pPr lvl="1" rtl="0">
              <a:spcBef>
                <a:spcPts val="0"/>
              </a:spcBef>
              <a:spcAft>
                <a:spcPts val="0"/>
              </a:spcAft>
              <a:buSzPts val="3600"/>
              <a:buFont typeface="Inter"/>
              <a:buNone/>
              <a:defRPr sz="3600">
                <a:latin typeface="Inter"/>
                <a:ea typeface="Inter"/>
                <a:cs typeface="Inter"/>
                <a:sym typeface="Inter"/>
              </a:defRPr>
            </a:lvl2pPr>
            <a:lvl3pPr lvl="2" rtl="0">
              <a:spcBef>
                <a:spcPts val="0"/>
              </a:spcBef>
              <a:spcAft>
                <a:spcPts val="0"/>
              </a:spcAft>
              <a:buSzPts val="3600"/>
              <a:buFont typeface="Inter"/>
              <a:buNone/>
              <a:defRPr sz="3600">
                <a:latin typeface="Inter"/>
                <a:ea typeface="Inter"/>
                <a:cs typeface="Inter"/>
                <a:sym typeface="Inter"/>
              </a:defRPr>
            </a:lvl3pPr>
            <a:lvl4pPr lvl="3" rtl="0">
              <a:spcBef>
                <a:spcPts val="0"/>
              </a:spcBef>
              <a:spcAft>
                <a:spcPts val="0"/>
              </a:spcAft>
              <a:buSzPts val="3600"/>
              <a:buFont typeface="Inter"/>
              <a:buNone/>
              <a:defRPr sz="3600">
                <a:latin typeface="Inter"/>
                <a:ea typeface="Inter"/>
                <a:cs typeface="Inter"/>
                <a:sym typeface="Inter"/>
              </a:defRPr>
            </a:lvl4pPr>
            <a:lvl5pPr lvl="4" rtl="0">
              <a:spcBef>
                <a:spcPts val="0"/>
              </a:spcBef>
              <a:spcAft>
                <a:spcPts val="0"/>
              </a:spcAft>
              <a:buSzPts val="3600"/>
              <a:buFont typeface="Inter"/>
              <a:buNone/>
              <a:defRPr sz="3600">
                <a:latin typeface="Inter"/>
                <a:ea typeface="Inter"/>
                <a:cs typeface="Inter"/>
                <a:sym typeface="Inter"/>
              </a:defRPr>
            </a:lvl5pPr>
            <a:lvl6pPr lvl="5" rtl="0">
              <a:spcBef>
                <a:spcPts val="0"/>
              </a:spcBef>
              <a:spcAft>
                <a:spcPts val="0"/>
              </a:spcAft>
              <a:buSzPts val="3600"/>
              <a:buFont typeface="Inter"/>
              <a:buNone/>
              <a:defRPr sz="3600">
                <a:latin typeface="Inter"/>
                <a:ea typeface="Inter"/>
                <a:cs typeface="Inter"/>
                <a:sym typeface="Inter"/>
              </a:defRPr>
            </a:lvl6pPr>
            <a:lvl7pPr lvl="6" rtl="0">
              <a:spcBef>
                <a:spcPts val="0"/>
              </a:spcBef>
              <a:spcAft>
                <a:spcPts val="0"/>
              </a:spcAft>
              <a:buSzPts val="3600"/>
              <a:buFont typeface="Inter"/>
              <a:buNone/>
              <a:defRPr sz="3600">
                <a:latin typeface="Inter"/>
                <a:ea typeface="Inter"/>
                <a:cs typeface="Inter"/>
                <a:sym typeface="Inter"/>
              </a:defRPr>
            </a:lvl7pPr>
            <a:lvl8pPr lvl="7" rtl="0">
              <a:spcBef>
                <a:spcPts val="0"/>
              </a:spcBef>
              <a:spcAft>
                <a:spcPts val="0"/>
              </a:spcAft>
              <a:buSzPts val="3600"/>
              <a:buFont typeface="Inter"/>
              <a:buNone/>
              <a:defRPr sz="3600">
                <a:latin typeface="Inter"/>
                <a:ea typeface="Inter"/>
                <a:cs typeface="Inter"/>
                <a:sym typeface="Inter"/>
              </a:defRPr>
            </a:lvl8pPr>
            <a:lvl9pPr lvl="8" rtl="0">
              <a:spcBef>
                <a:spcPts val="0"/>
              </a:spcBef>
              <a:spcAft>
                <a:spcPts val="0"/>
              </a:spcAft>
              <a:buSzPts val="3600"/>
              <a:buFont typeface="Inter"/>
              <a:buNone/>
              <a:defRPr sz="3600">
                <a:latin typeface="Inter"/>
                <a:ea typeface="Inter"/>
                <a:cs typeface="Inter"/>
                <a:sym typeface="Inter"/>
              </a:defRPr>
            </a:lvl9pPr>
          </a:lstStyle>
          <a:p>
            <a:endParaRPr/>
          </a:p>
        </p:txBody>
      </p:sp>
      <p:sp>
        <p:nvSpPr>
          <p:cNvPr id="1843" name="Google Shape;1843;p234"/>
          <p:cNvSpPr txBox="1">
            <a:spLocks noGrp="1"/>
          </p:cNvSpPr>
          <p:nvPr>
            <p:ph type="body" idx="1"/>
          </p:nvPr>
        </p:nvSpPr>
        <p:spPr>
          <a:xfrm>
            <a:off x="672800" y="1580200"/>
            <a:ext cx="4015800" cy="31107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Clr>
                <a:srgbClr val="FD3269"/>
              </a:buClr>
              <a:buSzPts val="1400"/>
              <a:buFont typeface="Inter"/>
              <a:buChar char="●"/>
              <a:defRPr sz="1400">
                <a:latin typeface="Inter"/>
                <a:ea typeface="Inter"/>
                <a:cs typeface="Inter"/>
                <a:sym typeface="Inter"/>
              </a:defRPr>
            </a:lvl1pPr>
            <a:lvl2pPr marL="914400" lvl="1" indent="-317500" rtl="0">
              <a:spcBef>
                <a:spcPts val="1000"/>
              </a:spcBef>
              <a:spcAft>
                <a:spcPts val="0"/>
              </a:spcAft>
              <a:buSzPts val="1400"/>
              <a:buFont typeface="Inter"/>
              <a:buChar char="○"/>
              <a:defRPr>
                <a:latin typeface="Inter"/>
                <a:ea typeface="Inter"/>
                <a:cs typeface="Inter"/>
                <a:sym typeface="Inter"/>
              </a:defRPr>
            </a:lvl2pPr>
            <a:lvl3pPr marL="1371600" lvl="2" indent="-317500" rtl="0">
              <a:spcBef>
                <a:spcPts val="1000"/>
              </a:spcBef>
              <a:spcAft>
                <a:spcPts val="0"/>
              </a:spcAft>
              <a:buSzPts val="1400"/>
              <a:buFont typeface="Inter"/>
              <a:buChar char="■"/>
              <a:defRPr>
                <a:latin typeface="Inter"/>
                <a:ea typeface="Inter"/>
                <a:cs typeface="Inter"/>
                <a:sym typeface="Inter"/>
              </a:defRPr>
            </a:lvl3pPr>
            <a:lvl4pPr marL="1828800" lvl="3" indent="-317500" rtl="0">
              <a:spcBef>
                <a:spcPts val="1000"/>
              </a:spcBef>
              <a:spcAft>
                <a:spcPts val="0"/>
              </a:spcAft>
              <a:buSzPts val="1400"/>
              <a:buFont typeface="Inter"/>
              <a:buChar char="●"/>
              <a:defRPr>
                <a:latin typeface="Inter"/>
                <a:ea typeface="Inter"/>
                <a:cs typeface="Inter"/>
                <a:sym typeface="Inter"/>
              </a:defRPr>
            </a:lvl4pPr>
            <a:lvl5pPr marL="2286000" lvl="4" indent="-317500" rtl="0">
              <a:spcBef>
                <a:spcPts val="1000"/>
              </a:spcBef>
              <a:spcAft>
                <a:spcPts val="0"/>
              </a:spcAft>
              <a:buSzPts val="1400"/>
              <a:buFont typeface="Inter"/>
              <a:buChar char="○"/>
              <a:defRPr>
                <a:latin typeface="Inter"/>
                <a:ea typeface="Inter"/>
                <a:cs typeface="Inter"/>
                <a:sym typeface="Inter"/>
              </a:defRPr>
            </a:lvl5pPr>
            <a:lvl6pPr marL="2743200" lvl="5" indent="-317500" rtl="0">
              <a:spcBef>
                <a:spcPts val="1000"/>
              </a:spcBef>
              <a:spcAft>
                <a:spcPts val="0"/>
              </a:spcAft>
              <a:buSzPts val="1400"/>
              <a:buFont typeface="Inter"/>
              <a:buChar char="■"/>
              <a:defRPr>
                <a:latin typeface="Inter"/>
                <a:ea typeface="Inter"/>
                <a:cs typeface="Inter"/>
                <a:sym typeface="Inter"/>
              </a:defRPr>
            </a:lvl6pPr>
            <a:lvl7pPr marL="3200400" lvl="6" indent="-317500" rtl="0">
              <a:spcBef>
                <a:spcPts val="1000"/>
              </a:spcBef>
              <a:spcAft>
                <a:spcPts val="0"/>
              </a:spcAft>
              <a:buSzPts val="1400"/>
              <a:buFont typeface="Inter"/>
              <a:buChar char="●"/>
              <a:defRPr>
                <a:latin typeface="Inter"/>
                <a:ea typeface="Inter"/>
                <a:cs typeface="Inter"/>
                <a:sym typeface="Inter"/>
              </a:defRPr>
            </a:lvl7pPr>
            <a:lvl8pPr marL="3657600" lvl="7" indent="-317500" rtl="0">
              <a:spcBef>
                <a:spcPts val="1000"/>
              </a:spcBef>
              <a:spcAft>
                <a:spcPts val="0"/>
              </a:spcAft>
              <a:buSzPts val="1400"/>
              <a:buFont typeface="Inter"/>
              <a:buChar char="○"/>
              <a:defRPr>
                <a:latin typeface="Inter"/>
                <a:ea typeface="Inter"/>
                <a:cs typeface="Inter"/>
                <a:sym typeface="Inter"/>
              </a:defRPr>
            </a:lvl8pPr>
            <a:lvl9pPr marL="4114800" lvl="8" indent="-317500" rtl="0">
              <a:spcBef>
                <a:spcPts val="1000"/>
              </a:spcBef>
              <a:spcAft>
                <a:spcPts val="1000"/>
              </a:spcAft>
              <a:buSzPts val="1400"/>
              <a:buFont typeface="Inter"/>
              <a:buChar char="■"/>
              <a:defRPr>
                <a:latin typeface="Inter"/>
                <a:ea typeface="Inter"/>
                <a:cs typeface="Inter"/>
                <a:sym typeface="Inter"/>
              </a:defRPr>
            </a:lvl9pPr>
          </a:lstStyle>
          <a:p>
            <a:endParaRPr/>
          </a:p>
        </p:txBody>
      </p:sp>
      <p:grpSp>
        <p:nvGrpSpPr>
          <p:cNvPr id="1844" name="Google Shape;1844;p234"/>
          <p:cNvGrpSpPr/>
          <p:nvPr/>
        </p:nvGrpSpPr>
        <p:grpSpPr>
          <a:xfrm>
            <a:off x="7724692" y="271192"/>
            <a:ext cx="1141409" cy="237868"/>
            <a:chOff x="238125" y="2101750"/>
            <a:chExt cx="7129350" cy="1486675"/>
          </a:xfrm>
        </p:grpSpPr>
        <p:grpSp>
          <p:nvGrpSpPr>
            <p:cNvPr id="1845" name="Google Shape;1845;p234"/>
            <p:cNvGrpSpPr/>
            <p:nvPr/>
          </p:nvGrpSpPr>
          <p:grpSpPr>
            <a:xfrm>
              <a:off x="238125" y="2237750"/>
              <a:ext cx="1352275" cy="1350675"/>
              <a:chOff x="238125" y="2237750"/>
              <a:chExt cx="1352275" cy="1350675"/>
            </a:xfrm>
          </p:grpSpPr>
          <p:sp>
            <p:nvSpPr>
              <p:cNvPr id="1846" name="Google Shape;1846;p234"/>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234"/>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8" name="Google Shape;1848;p234"/>
            <p:cNvGrpSpPr/>
            <p:nvPr/>
          </p:nvGrpSpPr>
          <p:grpSpPr>
            <a:xfrm>
              <a:off x="1834425" y="2101750"/>
              <a:ext cx="5533050" cy="1446675"/>
              <a:chOff x="1834425" y="2101750"/>
              <a:chExt cx="5533050" cy="1446675"/>
            </a:xfrm>
          </p:grpSpPr>
          <p:sp>
            <p:nvSpPr>
              <p:cNvPr id="1849" name="Google Shape;1849;p234"/>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234"/>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234"/>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234"/>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234"/>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234"/>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234"/>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234"/>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234"/>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858"/>
        <p:cNvGrpSpPr/>
        <p:nvPr/>
      </p:nvGrpSpPr>
      <p:grpSpPr>
        <a:xfrm>
          <a:off x="0" y="0"/>
          <a:ext cx="0" cy="0"/>
          <a:chOff x="0" y="0"/>
          <a:chExt cx="0" cy="0"/>
        </a:xfrm>
      </p:grpSpPr>
      <p:sp>
        <p:nvSpPr>
          <p:cNvPr id="1859" name="Google Shape;1859;p2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860" name="Google Shape;1860;p235"/>
          <p:cNvSpPr txBox="1">
            <a:spLocks noGrp="1"/>
          </p:cNvSpPr>
          <p:nvPr>
            <p:ph type="title"/>
          </p:nvPr>
        </p:nvSpPr>
        <p:spPr>
          <a:xfrm>
            <a:off x="672800" y="7209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Font typeface="Plus Jakarta Sans"/>
              <a:buNone/>
              <a:defRPr>
                <a:latin typeface="Plus Jakarta Sans"/>
                <a:ea typeface="Plus Jakarta Sans"/>
                <a:cs typeface="Plus Jakarta Sans"/>
                <a:sym typeface="Plus Jakarta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61" name="Google Shape;1861;p235"/>
          <p:cNvSpPr txBox="1">
            <a:spLocks noGrp="1"/>
          </p:cNvSpPr>
          <p:nvPr>
            <p:ph type="body" idx="1"/>
          </p:nvPr>
        </p:nvSpPr>
        <p:spPr>
          <a:xfrm>
            <a:off x="670025" y="1552900"/>
            <a:ext cx="6132900" cy="25305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Clr>
                <a:srgbClr val="FD3269"/>
              </a:buClr>
              <a:buSzPts val="1800"/>
              <a:buChar char="●"/>
              <a:defRPr/>
            </a:lvl1pPr>
            <a:lvl2pPr marL="914400" lvl="1" indent="-317500" rtl="0">
              <a:spcBef>
                <a:spcPts val="1000"/>
              </a:spcBef>
              <a:spcAft>
                <a:spcPts val="0"/>
              </a:spcAft>
              <a:buSzPts val="1400"/>
              <a:buChar char="○"/>
              <a:defRPr/>
            </a:lvl2pPr>
            <a:lvl3pPr marL="1371600" lvl="2" indent="-317500" rtl="0">
              <a:spcBef>
                <a:spcPts val="1000"/>
              </a:spcBef>
              <a:spcAft>
                <a:spcPts val="0"/>
              </a:spcAft>
              <a:buSzPts val="1400"/>
              <a:buChar char="■"/>
              <a:defRPr/>
            </a:lvl3pPr>
            <a:lvl4pPr marL="1828800" lvl="3" indent="-317500" rtl="0">
              <a:spcBef>
                <a:spcPts val="1000"/>
              </a:spcBef>
              <a:spcAft>
                <a:spcPts val="0"/>
              </a:spcAft>
              <a:buSzPts val="1400"/>
              <a:buChar char="●"/>
              <a:defRPr/>
            </a:lvl4pPr>
            <a:lvl5pPr marL="2286000" lvl="4" indent="-317500" rtl="0">
              <a:spcBef>
                <a:spcPts val="1000"/>
              </a:spcBef>
              <a:spcAft>
                <a:spcPts val="0"/>
              </a:spcAft>
              <a:buSzPts val="1400"/>
              <a:buChar char="○"/>
              <a:defRPr/>
            </a:lvl5pPr>
            <a:lvl6pPr marL="2743200" lvl="5" indent="-317500" rtl="0">
              <a:spcBef>
                <a:spcPts val="1000"/>
              </a:spcBef>
              <a:spcAft>
                <a:spcPts val="0"/>
              </a:spcAft>
              <a:buSzPts val="1400"/>
              <a:buChar char="■"/>
              <a:defRPr/>
            </a:lvl6pPr>
            <a:lvl7pPr marL="3200400" lvl="6" indent="-317500" rtl="0">
              <a:spcBef>
                <a:spcPts val="1000"/>
              </a:spcBef>
              <a:spcAft>
                <a:spcPts val="0"/>
              </a:spcAft>
              <a:buSzPts val="1400"/>
              <a:buChar char="●"/>
              <a:defRPr/>
            </a:lvl7pPr>
            <a:lvl8pPr marL="3657600" lvl="7" indent="-317500" rtl="0">
              <a:spcBef>
                <a:spcPts val="1000"/>
              </a:spcBef>
              <a:spcAft>
                <a:spcPts val="0"/>
              </a:spcAft>
              <a:buSzPts val="1400"/>
              <a:buChar char="○"/>
              <a:defRPr/>
            </a:lvl8pPr>
            <a:lvl9pPr marL="4114800" lvl="8" indent="-317500" rtl="0">
              <a:spcBef>
                <a:spcPts val="1000"/>
              </a:spcBef>
              <a:spcAft>
                <a:spcPts val="1000"/>
              </a:spcAft>
              <a:buSzPts val="1400"/>
              <a:buChar char="■"/>
              <a:defRPr/>
            </a:lvl9pPr>
          </a:lstStyle>
          <a:p>
            <a:endParaRPr/>
          </a:p>
        </p:txBody>
      </p:sp>
      <p:grpSp>
        <p:nvGrpSpPr>
          <p:cNvPr id="1862" name="Google Shape;1862;p235"/>
          <p:cNvGrpSpPr/>
          <p:nvPr/>
        </p:nvGrpSpPr>
        <p:grpSpPr>
          <a:xfrm>
            <a:off x="7724692" y="271192"/>
            <a:ext cx="1141409" cy="237868"/>
            <a:chOff x="238125" y="2101750"/>
            <a:chExt cx="7129350" cy="1486675"/>
          </a:xfrm>
        </p:grpSpPr>
        <p:grpSp>
          <p:nvGrpSpPr>
            <p:cNvPr id="1863" name="Google Shape;1863;p235"/>
            <p:cNvGrpSpPr/>
            <p:nvPr/>
          </p:nvGrpSpPr>
          <p:grpSpPr>
            <a:xfrm>
              <a:off x="238125" y="2237750"/>
              <a:ext cx="1352275" cy="1350675"/>
              <a:chOff x="238125" y="2237750"/>
              <a:chExt cx="1352275" cy="1350675"/>
            </a:xfrm>
          </p:grpSpPr>
          <p:sp>
            <p:nvSpPr>
              <p:cNvPr id="1864" name="Google Shape;1864;p235"/>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235"/>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66" name="Google Shape;1866;p235"/>
            <p:cNvGrpSpPr/>
            <p:nvPr/>
          </p:nvGrpSpPr>
          <p:grpSpPr>
            <a:xfrm>
              <a:off x="1834425" y="2101750"/>
              <a:ext cx="5533050" cy="1446675"/>
              <a:chOff x="1834425" y="2101750"/>
              <a:chExt cx="5533050" cy="1446675"/>
            </a:xfrm>
          </p:grpSpPr>
          <p:sp>
            <p:nvSpPr>
              <p:cNvPr id="1867" name="Google Shape;1867;p235"/>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235"/>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235"/>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235"/>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235"/>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235"/>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235"/>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235"/>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235"/>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876"/>
        <p:cNvGrpSpPr/>
        <p:nvPr/>
      </p:nvGrpSpPr>
      <p:grpSpPr>
        <a:xfrm>
          <a:off x="0" y="0"/>
          <a:ext cx="0" cy="0"/>
          <a:chOff x="0" y="0"/>
          <a:chExt cx="0" cy="0"/>
        </a:xfrm>
      </p:grpSpPr>
      <p:sp>
        <p:nvSpPr>
          <p:cNvPr id="1877" name="Google Shape;1877;p236"/>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Inter"/>
              <a:ea typeface="Inter"/>
              <a:cs typeface="Inter"/>
              <a:sym typeface="Inter"/>
            </a:endParaRPr>
          </a:p>
        </p:txBody>
      </p:sp>
      <p:sp>
        <p:nvSpPr>
          <p:cNvPr id="1878" name="Google Shape;1878;p236"/>
          <p:cNvSpPr txBox="1">
            <a:spLocks noGrp="1"/>
          </p:cNvSpPr>
          <p:nvPr>
            <p:ph type="title"/>
          </p:nvPr>
        </p:nvSpPr>
        <p:spPr>
          <a:xfrm>
            <a:off x="594900" y="1233175"/>
            <a:ext cx="3715800" cy="1482300"/>
          </a:xfrm>
          <a:prstGeom prst="rect">
            <a:avLst/>
          </a:prstGeom>
        </p:spPr>
        <p:txBody>
          <a:bodyPr spcFirstLastPara="1" wrap="square" lIns="91425" tIns="91425" rIns="91425" bIns="91425" anchor="b" anchorCtr="0">
            <a:normAutofit/>
          </a:bodyPr>
          <a:lstStyle>
            <a:lvl1pPr lvl="0" rtl="0">
              <a:spcBef>
                <a:spcPts val="0"/>
              </a:spcBef>
              <a:spcAft>
                <a:spcPts val="0"/>
              </a:spcAft>
              <a:buSzPts val="4200"/>
              <a:buFont typeface="Plus Jakarta Sans"/>
              <a:buNone/>
              <a:defRPr sz="4200">
                <a:latin typeface="Plus Jakarta Sans"/>
                <a:ea typeface="Plus Jakarta Sans"/>
                <a:cs typeface="Plus Jakarta Sans"/>
                <a:sym typeface="Plus Jakarta Sans"/>
              </a:defRPr>
            </a:lvl1pPr>
            <a:lvl2pPr lvl="1" algn="ctr" rtl="0">
              <a:spcBef>
                <a:spcPts val="0"/>
              </a:spcBef>
              <a:spcAft>
                <a:spcPts val="0"/>
              </a:spcAft>
              <a:buSzPts val="4200"/>
              <a:buFont typeface="Inter"/>
              <a:buNone/>
              <a:defRPr sz="4200">
                <a:latin typeface="Inter"/>
                <a:ea typeface="Inter"/>
                <a:cs typeface="Inter"/>
                <a:sym typeface="Inter"/>
              </a:defRPr>
            </a:lvl2pPr>
            <a:lvl3pPr lvl="2" algn="ctr" rtl="0">
              <a:spcBef>
                <a:spcPts val="0"/>
              </a:spcBef>
              <a:spcAft>
                <a:spcPts val="0"/>
              </a:spcAft>
              <a:buSzPts val="4200"/>
              <a:buFont typeface="Inter"/>
              <a:buNone/>
              <a:defRPr sz="4200">
                <a:latin typeface="Inter"/>
                <a:ea typeface="Inter"/>
                <a:cs typeface="Inter"/>
                <a:sym typeface="Inter"/>
              </a:defRPr>
            </a:lvl3pPr>
            <a:lvl4pPr lvl="3" algn="ctr" rtl="0">
              <a:spcBef>
                <a:spcPts val="0"/>
              </a:spcBef>
              <a:spcAft>
                <a:spcPts val="0"/>
              </a:spcAft>
              <a:buSzPts val="4200"/>
              <a:buFont typeface="Inter"/>
              <a:buNone/>
              <a:defRPr sz="4200">
                <a:latin typeface="Inter"/>
                <a:ea typeface="Inter"/>
                <a:cs typeface="Inter"/>
                <a:sym typeface="Inter"/>
              </a:defRPr>
            </a:lvl4pPr>
            <a:lvl5pPr lvl="4" algn="ctr" rtl="0">
              <a:spcBef>
                <a:spcPts val="0"/>
              </a:spcBef>
              <a:spcAft>
                <a:spcPts val="0"/>
              </a:spcAft>
              <a:buSzPts val="4200"/>
              <a:buFont typeface="Inter"/>
              <a:buNone/>
              <a:defRPr sz="4200">
                <a:latin typeface="Inter"/>
                <a:ea typeface="Inter"/>
                <a:cs typeface="Inter"/>
                <a:sym typeface="Inter"/>
              </a:defRPr>
            </a:lvl5pPr>
            <a:lvl6pPr lvl="5" algn="ctr" rtl="0">
              <a:spcBef>
                <a:spcPts val="0"/>
              </a:spcBef>
              <a:spcAft>
                <a:spcPts val="0"/>
              </a:spcAft>
              <a:buSzPts val="4200"/>
              <a:buFont typeface="Inter"/>
              <a:buNone/>
              <a:defRPr sz="4200">
                <a:latin typeface="Inter"/>
                <a:ea typeface="Inter"/>
                <a:cs typeface="Inter"/>
                <a:sym typeface="Inter"/>
              </a:defRPr>
            </a:lvl6pPr>
            <a:lvl7pPr lvl="6" algn="ctr" rtl="0">
              <a:spcBef>
                <a:spcPts val="0"/>
              </a:spcBef>
              <a:spcAft>
                <a:spcPts val="0"/>
              </a:spcAft>
              <a:buSzPts val="4200"/>
              <a:buFont typeface="Inter"/>
              <a:buNone/>
              <a:defRPr sz="4200">
                <a:latin typeface="Inter"/>
                <a:ea typeface="Inter"/>
                <a:cs typeface="Inter"/>
                <a:sym typeface="Inter"/>
              </a:defRPr>
            </a:lvl7pPr>
            <a:lvl8pPr lvl="7" algn="ctr" rtl="0">
              <a:spcBef>
                <a:spcPts val="0"/>
              </a:spcBef>
              <a:spcAft>
                <a:spcPts val="0"/>
              </a:spcAft>
              <a:buSzPts val="4200"/>
              <a:buFont typeface="Inter"/>
              <a:buNone/>
              <a:defRPr sz="4200">
                <a:latin typeface="Inter"/>
                <a:ea typeface="Inter"/>
                <a:cs typeface="Inter"/>
                <a:sym typeface="Inter"/>
              </a:defRPr>
            </a:lvl8pPr>
            <a:lvl9pPr lvl="8" algn="ctr" rtl="0">
              <a:spcBef>
                <a:spcPts val="0"/>
              </a:spcBef>
              <a:spcAft>
                <a:spcPts val="0"/>
              </a:spcAft>
              <a:buSzPts val="4200"/>
              <a:buFont typeface="Inter"/>
              <a:buNone/>
              <a:defRPr sz="4200">
                <a:latin typeface="Inter"/>
                <a:ea typeface="Inter"/>
                <a:cs typeface="Inter"/>
                <a:sym typeface="Inter"/>
              </a:defRPr>
            </a:lvl9pPr>
          </a:lstStyle>
          <a:p>
            <a:endParaRPr/>
          </a:p>
        </p:txBody>
      </p:sp>
      <p:sp>
        <p:nvSpPr>
          <p:cNvPr id="1879" name="Google Shape;1879;p236"/>
          <p:cNvSpPr txBox="1">
            <a:spLocks noGrp="1"/>
          </p:cNvSpPr>
          <p:nvPr>
            <p:ph type="subTitle" idx="1"/>
          </p:nvPr>
        </p:nvSpPr>
        <p:spPr>
          <a:xfrm>
            <a:off x="594975" y="2803075"/>
            <a:ext cx="3715800" cy="12351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2100"/>
              <a:buFont typeface="Inter"/>
              <a:buNone/>
              <a:defRPr sz="2100">
                <a:latin typeface="Inter"/>
                <a:ea typeface="Inter"/>
                <a:cs typeface="Inter"/>
                <a:sym typeface="Inter"/>
              </a:defRPr>
            </a:lvl1pPr>
            <a:lvl2pPr lvl="1" algn="ctr" rtl="0">
              <a:lnSpc>
                <a:spcPct val="100000"/>
              </a:lnSpc>
              <a:spcBef>
                <a:spcPts val="0"/>
              </a:spcBef>
              <a:spcAft>
                <a:spcPts val="0"/>
              </a:spcAft>
              <a:buSzPts val="2100"/>
              <a:buFont typeface="Inter"/>
              <a:buNone/>
              <a:defRPr sz="2100">
                <a:latin typeface="Inter"/>
                <a:ea typeface="Inter"/>
                <a:cs typeface="Inter"/>
                <a:sym typeface="Inter"/>
              </a:defRPr>
            </a:lvl2pPr>
            <a:lvl3pPr lvl="2" algn="ctr" rtl="0">
              <a:lnSpc>
                <a:spcPct val="100000"/>
              </a:lnSpc>
              <a:spcBef>
                <a:spcPts val="0"/>
              </a:spcBef>
              <a:spcAft>
                <a:spcPts val="0"/>
              </a:spcAft>
              <a:buSzPts val="2100"/>
              <a:buFont typeface="Inter"/>
              <a:buNone/>
              <a:defRPr sz="2100">
                <a:latin typeface="Inter"/>
                <a:ea typeface="Inter"/>
                <a:cs typeface="Inter"/>
                <a:sym typeface="Inter"/>
              </a:defRPr>
            </a:lvl3pPr>
            <a:lvl4pPr lvl="3" algn="ctr" rtl="0">
              <a:lnSpc>
                <a:spcPct val="100000"/>
              </a:lnSpc>
              <a:spcBef>
                <a:spcPts val="0"/>
              </a:spcBef>
              <a:spcAft>
                <a:spcPts val="0"/>
              </a:spcAft>
              <a:buSzPts val="2100"/>
              <a:buFont typeface="Inter"/>
              <a:buNone/>
              <a:defRPr sz="2100">
                <a:latin typeface="Inter"/>
                <a:ea typeface="Inter"/>
                <a:cs typeface="Inter"/>
                <a:sym typeface="Inter"/>
              </a:defRPr>
            </a:lvl4pPr>
            <a:lvl5pPr lvl="4" algn="ctr" rtl="0">
              <a:lnSpc>
                <a:spcPct val="100000"/>
              </a:lnSpc>
              <a:spcBef>
                <a:spcPts val="0"/>
              </a:spcBef>
              <a:spcAft>
                <a:spcPts val="0"/>
              </a:spcAft>
              <a:buSzPts val="2100"/>
              <a:buFont typeface="Inter"/>
              <a:buNone/>
              <a:defRPr sz="2100">
                <a:latin typeface="Inter"/>
                <a:ea typeface="Inter"/>
                <a:cs typeface="Inter"/>
                <a:sym typeface="Inter"/>
              </a:defRPr>
            </a:lvl5pPr>
            <a:lvl6pPr lvl="5" algn="ctr" rtl="0">
              <a:lnSpc>
                <a:spcPct val="100000"/>
              </a:lnSpc>
              <a:spcBef>
                <a:spcPts val="0"/>
              </a:spcBef>
              <a:spcAft>
                <a:spcPts val="0"/>
              </a:spcAft>
              <a:buSzPts val="2100"/>
              <a:buFont typeface="Inter"/>
              <a:buNone/>
              <a:defRPr sz="2100">
                <a:latin typeface="Inter"/>
                <a:ea typeface="Inter"/>
                <a:cs typeface="Inter"/>
                <a:sym typeface="Inter"/>
              </a:defRPr>
            </a:lvl6pPr>
            <a:lvl7pPr lvl="6" algn="ctr" rtl="0">
              <a:lnSpc>
                <a:spcPct val="100000"/>
              </a:lnSpc>
              <a:spcBef>
                <a:spcPts val="0"/>
              </a:spcBef>
              <a:spcAft>
                <a:spcPts val="0"/>
              </a:spcAft>
              <a:buSzPts val="2100"/>
              <a:buFont typeface="Inter"/>
              <a:buNone/>
              <a:defRPr sz="2100">
                <a:latin typeface="Inter"/>
                <a:ea typeface="Inter"/>
                <a:cs typeface="Inter"/>
                <a:sym typeface="Inter"/>
              </a:defRPr>
            </a:lvl7pPr>
            <a:lvl8pPr lvl="7" algn="ctr" rtl="0">
              <a:lnSpc>
                <a:spcPct val="100000"/>
              </a:lnSpc>
              <a:spcBef>
                <a:spcPts val="0"/>
              </a:spcBef>
              <a:spcAft>
                <a:spcPts val="0"/>
              </a:spcAft>
              <a:buSzPts val="2100"/>
              <a:buFont typeface="Inter"/>
              <a:buNone/>
              <a:defRPr sz="2100">
                <a:latin typeface="Inter"/>
                <a:ea typeface="Inter"/>
                <a:cs typeface="Inter"/>
                <a:sym typeface="Inter"/>
              </a:defRPr>
            </a:lvl8pPr>
            <a:lvl9pPr lvl="8" algn="ctr" rtl="0">
              <a:lnSpc>
                <a:spcPct val="100000"/>
              </a:lnSpc>
              <a:spcBef>
                <a:spcPts val="0"/>
              </a:spcBef>
              <a:spcAft>
                <a:spcPts val="0"/>
              </a:spcAft>
              <a:buSzPts val="2100"/>
              <a:buFont typeface="Inter"/>
              <a:buNone/>
              <a:defRPr sz="2100">
                <a:latin typeface="Inter"/>
                <a:ea typeface="Inter"/>
                <a:cs typeface="Inter"/>
                <a:sym typeface="Inter"/>
              </a:defRPr>
            </a:lvl9pPr>
          </a:lstStyle>
          <a:p>
            <a:endParaRPr/>
          </a:p>
        </p:txBody>
      </p:sp>
      <p:sp>
        <p:nvSpPr>
          <p:cNvPr id="1880" name="Google Shape;1880;p236"/>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Font typeface="Inter"/>
              <a:buChar char="●"/>
              <a:defRPr>
                <a:latin typeface="Inter"/>
                <a:ea typeface="Inter"/>
                <a:cs typeface="Inter"/>
                <a:sym typeface="Inter"/>
              </a:defRPr>
            </a:lvl1pPr>
            <a:lvl2pPr marL="914400" lvl="1" indent="-317500" rtl="0">
              <a:spcBef>
                <a:spcPts val="0"/>
              </a:spcBef>
              <a:spcAft>
                <a:spcPts val="0"/>
              </a:spcAft>
              <a:buSzPts val="1400"/>
              <a:buFont typeface="Inter"/>
              <a:buChar char="○"/>
              <a:defRPr>
                <a:latin typeface="Inter"/>
                <a:ea typeface="Inter"/>
                <a:cs typeface="Inter"/>
                <a:sym typeface="Inter"/>
              </a:defRPr>
            </a:lvl2pPr>
            <a:lvl3pPr marL="1371600" lvl="2" indent="-317500" rtl="0">
              <a:spcBef>
                <a:spcPts val="0"/>
              </a:spcBef>
              <a:spcAft>
                <a:spcPts val="0"/>
              </a:spcAft>
              <a:buSzPts val="1400"/>
              <a:buFont typeface="Inter"/>
              <a:buChar char="■"/>
              <a:defRPr>
                <a:latin typeface="Inter"/>
                <a:ea typeface="Inter"/>
                <a:cs typeface="Inter"/>
                <a:sym typeface="Inter"/>
              </a:defRPr>
            </a:lvl3pPr>
            <a:lvl4pPr marL="1828800" lvl="3" indent="-317500" rtl="0">
              <a:spcBef>
                <a:spcPts val="0"/>
              </a:spcBef>
              <a:spcAft>
                <a:spcPts val="0"/>
              </a:spcAft>
              <a:buSzPts val="1400"/>
              <a:buFont typeface="Inter"/>
              <a:buChar char="●"/>
              <a:defRPr>
                <a:latin typeface="Inter"/>
                <a:ea typeface="Inter"/>
                <a:cs typeface="Inter"/>
                <a:sym typeface="Inter"/>
              </a:defRPr>
            </a:lvl4pPr>
            <a:lvl5pPr marL="2286000" lvl="4" indent="-317500" rtl="0">
              <a:spcBef>
                <a:spcPts val="0"/>
              </a:spcBef>
              <a:spcAft>
                <a:spcPts val="0"/>
              </a:spcAft>
              <a:buSzPts val="1400"/>
              <a:buFont typeface="Inter"/>
              <a:buChar char="○"/>
              <a:defRPr>
                <a:latin typeface="Inter"/>
                <a:ea typeface="Inter"/>
                <a:cs typeface="Inter"/>
                <a:sym typeface="Inter"/>
              </a:defRPr>
            </a:lvl5pPr>
            <a:lvl6pPr marL="2743200" lvl="5" indent="-317500" rtl="0">
              <a:spcBef>
                <a:spcPts val="0"/>
              </a:spcBef>
              <a:spcAft>
                <a:spcPts val="0"/>
              </a:spcAft>
              <a:buSzPts val="1400"/>
              <a:buFont typeface="Inter"/>
              <a:buChar char="■"/>
              <a:defRPr>
                <a:latin typeface="Inter"/>
                <a:ea typeface="Inter"/>
                <a:cs typeface="Inter"/>
                <a:sym typeface="Inter"/>
              </a:defRPr>
            </a:lvl6pPr>
            <a:lvl7pPr marL="3200400" lvl="6" indent="-317500" rtl="0">
              <a:spcBef>
                <a:spcPts val="0"/>
              </a:spcBef>
              <a:spcAft>
                <a:spcPts val="0"/>
              </a:spcAft>
              <a:buSzPts val="1400"/>
              <a:buFont typeface="Inter"/>
              <a:buChar char="●"/>
              <a:defRPr>
                <a:latin typeface="Inter"/>
                <a:ea typeface="Inter"/>
                <a:cs typeface="Inter"/>
                <a:sym typeface="Inter"/>
              </a:defRPr>
            </a:lvl7pPr>
            <a:lvl8pPr marL="3657600" lvl="7" indent="-317500" rtl="0">
              <a:spcBef>
                <a:spcPts val="0"/>
              </a:spcBef>
              <a:spcAft>
                <a:spcPts val="0"/>
              </a:spcAft>
              <a:buSzPts val="1400"/>
              <a:buFont typeface="Inter"/>
              <a:buChar char="○"/>
              <a:defRPr>
                <a:latin typeface="Inter"/>
                <a:ea typeface="Inter"/>
                <a:cs typeface="Inter"/>
                <a:sym typeface="Inter"/>
              </a:defRPr>
            </a:lvl8pPr>
            <a:lvl9pPr marL="4114800" lvl="8" indent="-317500" rtl="0">
              <a:spcBef>
                <a:spcPts val="0"/>
              </a:spcBef>
              <a:spcAft>
                <a:spcPts val="0"/>
              </a:spcAft>
              <a:buSzPts val="1400"/>
              <a:buFont typeface="Inter"/>
              <a:buChar char="■"/>
              <a:defRPr>
                <a:latin typeface="Inter"/>
                <a:ea typeface="Inter"/>
                <a:cs typeface="Inter"/>
                <a:sym typeface="Inter"/>
              </a:defRPr>
            </a:lvl9pPr>
          </a:lstStyle>
          <a:p>
            <a:endParaRPr/>
          </a:p>
        </p:txBody>
      </p:sp>
      <p:sp>
        <p:nvSpPr>
          <p:cNvPr id="1881" name="Google Shape;1881;p2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grpSp>
        <p:nvGrpSpPr>
          <p:cNvPr id="1882" name="Google Shape;1882;p236"/>
          <p:cNvGrpSpPr/>
          <p:nvPr/>
        </p:nvGrpSpPr>
        <p:grpSpPr>
          <a:xfrm>
            <a:off x="7724692" y="271192"/>
            <a:ext cx="1141409" cy="237868"/>
            <a:chOff x="238125" y="2101750"/>
            <a:chExt cx="7129350" cy="1486675"/>
          </a:xfrm>
        </p:grpSpPr>
        <p:grpSp>
          <p:nvGrpSpPr>
            <p:cNvPr id="1883" name="Google Shape;1883;p236"/>
            <p:cNvGrpSpPr/>
            <p:nvPr/>
          </p:nvGrpSpPr>
          <p:grpSpPr>
            <a:xfrm>
              <a:off x="238125" y="2237750"/>
              <a:ext cx="1352275" cy="1350675"/>
              <a:chOff x="238125" y="2237750"/>
              <a:chExt cx="1352275" cy="1350675"/>
            </a:xfrm>
          </p:grpSpPr>
          <p:sp>
            <p:nvSpPr>
              <p:cNvPr id="1884" name="Google Shape;1884;p236"/>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236"/>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6" name="Google Shape;1886;p236"/>
            <p:cNvGrpSpPr/>
            <p:nvPr/>
          </p:nvGrpSpPr>
          <p:grpSpPr>
            <a:xfrm>
              <a:off x="1834425" y="2101750"/>
              <a:ext cx="5533050" cy="1446675"/>
              <a:chOff x="1834425" y="2101750"/>
              <a:chExt cx="5533050" cy="1446675"/>
            </a:xfrm>
          </p:grpSpPr>
          <p:sp>
            <p:nvSpPr>
              <p:cNvPr id="1887" name="Google Shape;1887;p236"/>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236"/>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236"/>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236"/>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236"/>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236"/>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236"/>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236"/>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236"/>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896"/>
        <p:cNvGrpSpPr/>
        <p:nvPr/>
      </p:nvGrpSpPr>
      <p:grpSpPr>
        <a:xfrm>
          <a:off x="0" y="0"/>
          <a:ext cx="0" cy="0"/>
          <a:chOff x="0" y="0"/>
          <a:chExt cx="0" cy="0"/>
        </a:xfrm>
      </p:grpSpPr>
      <p:sp>
        <p:nvSpPr>
          <p:cNvPr id="1897" name="Google Shape;1897;p2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grpSp>
        <p:nvGrpSpPr>
          <p:cNvPr id="1898" name="Google Shape;1898;p237"/>
          <p:cNvGrpSpPr/>
          <p:nvPr/>
        </p:nvGrpSpPr>
        <p:grpSpPr>
          <a:xfrm>
            <a:off x="7724692" y="271192"/>
            <a:ext cx="1141409" cy="237868"/>
            <a:chOff x="238125" y="2101750"/>
            <a:chExt cx="7129350" cy="1486675"/>
          </a:xfrm>
        </p:grpSpPr>
        <p:grpSp>
          <p:nvGrpSpPr>
            <p:cNvPr id="1899" name="Google Shape;1899;p237"/>
            <p:cNvGrpSpPr/>
            <p:nvPr/>
          </p:nvGrpSpPr>
          <p:grpSpPr>
            <a:xfrm>
              <a:off x="238125" y="2237750"/>
              <a:ext cx="1352275" cy="1350675"/>
              <a:chOff x="238125" y="2237750"/>
              <a:chExt cx="1352275" cy="1350675"/>
            </a:xfrm>
          </p:grpSpPr>
          <p:sp>
            <p:nvSpPr>
              <p:cNvPr id="1900" name="Google Shape;1900;p237"/>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237"/>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2" name="Google Shape;1902;p237"/>
            <p:cNvGrpSpPr/>
            <p:nvPr/>
          </p:nvGrpSpPr>
          <p:grpSpPr>
            <a:xfrm>
              <a:off x="1834425" y="2101750"/>
              <a:ext cx="5533050" cy="1446675"/>
              <a:chOff x="1834425" y="2101750"/>
              <a:chExt cx="5533050" cy="1446675"/>
            </a:xfrm>
          </p:grpSpPr>
          <p:sp>
            <p:nvSpPr>
              <p:cNvPr id="1903" name="Google Shape;1903;p237"/>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237"/>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237"/>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237"/>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237"/>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237"/>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237"/>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237"/>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237"/>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1912"/>
        <p:cNvGrpSpPr/>
        <p:nvPr/>
      </p:nvGrpSpPr>
      <p:grpSpPr>
        <a:xfrm>
          <a:off x="0" y="0"/>
          <a:ext cx="0" cy="0"/>
          <a:chOff x="0" y="0"/>
          <a:chExt cx="0" cy="0"/>
        </a:xfrm>
      </p:grpSpPr>
      <p:sp>
        <p:nvSpPr>
          <p:cNvPr id="1913" name="Google Shape;1913;p2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914"/>
        <p:cNvGrpSpPr/>
        <p:nvPr/>
      </p:nvGrpSpPr>
      <p:grpSpPr>
        <a:xfrm>
          <a:off x="0" y="0"/>
          <a:ext cx="0" cy="0"/>
          <a:chOff x="0" y="0"/>
          <a:chExt cx="0" cy="0"/>
        </a:xfrm>
      </p:grpSpPr>
    </p:spTree>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matchingName="Custom Layout 2 2">
  <p:cSld name="CUSTOM_1_2">
    <p:bg>
      <p:bgPr>
        <a:solidFill>
          <a:srgbClr val="001E3F"/>
        </a:solidFill>
        <a:effectLst/>
      </p:bgPr>
    </p:bg>
    <p:spTree>
      <p:nvGrpSpPr>
        <p:cNvPr id="1" name="Shape 1915"/>
        <p:cNvGrpSpPr/>
        <p:nvPr/>
      </p:nvGrpSpPr>
      <p:grpSpPr>
        <a:xfrm>
          <a:off x="0" y="0"/>
          <a:ext cx="0" cy="0"/>
          <a:chOff x="0" y="0"/>
          <a:chExt cx="0" cy="0"/>
        </a:xfrm>
      </p:grpSpPr>
      <p:pic>
        <p:nvPicPr>
          <p:cNvPr id="1916" name="Google Shape;1916;p240"/>
          <p:cNvPicPr preferRelativeResize="0"/>
          <p:nvPr/>
        </p:nvPicPr>
        <p:blipFill>
          <a:blip r:embed="rId2">
            <a:alphaModFix/>
          </a:blip>
          <a:stretch>
            <a:fillRect/>
          </a:stretch>
        </p:blipFill>
        <p:spPr>
          <a:xfrm>
            <a:off x="6915989" y="4607716"/>
            <a:ext cx="2075612" cy="276875"/>
          </a:xfrm>
          <a:prstGeom prst="rect">
            <a:avLst/>
          </a:prstGeom>
          <a:noFill/>
          <a:ln>
            <a:noFill/>
          </a:ln>
        </p:spPr>
      </p:pic>
    </p:spTree>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matchingName="Custom Layout 2">
  <p:cSld name="CUSTOM_1_3">
    <p:bg>
      <p:bgPr>
        <a:solidFill>
          <a:srgbClr val="E12362"/>
        </a:solidFill>
        <a:effectLst/>
      </p:bgPr>
    </p:bg>
    <p:spTree>
      <p:nvGrpSpPr>
        <p:cNvPr id="1" name="Shape 1917"/>
        <p:cNvGrpSpPr/>
        <p:nvPr/>
      </p:nvGrpSpPr>
      <p:grpSpPr>
        <a:xfrm>
          <a:off x="0" y="0"/>
          <a:ext cx="0" cy="0"/>
          <a:chOff x="0" y="0"/>
          <a:chExt cx="0" cy="0"/>
        </a:xfrm>
      </p:grpSpPr>
      <p:pic>
        <p:nvPicPr>
          <p:cNvPr id="1918" name="Google Shape;1918;p241"/>
          <p:cNvPicPr preferRelativeResize="0"/>
          <p:nvPr/>
        </p:nvPicPr>
        <p:blipFill>
          <a:blip r:embed="rId2">
            <a:alphaModFix/>
          </a:blip>
          <a:stretch>
            <a:fillRect/>
          </a:stretch>
        </p:blipFill>
        <p:spPr>
          <a:xfrm>
            <a:off x="6915999" y="4607724"/>
            <a:ext cx="2075601" cy="276875"/>
          </a:xfrm>
          <a:prstGeom prst="rect">
            <a:avLst/>
          </a:prstGeom>
          <a:noFill/>
          <a:ln>
            <a:noFill/>
          </a:ln>
        </p:spPr>
      </p:pic>
    </p:spTree>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matchingName="Title Only">
  <p:cSld name="TITLE_ONLY_1">
    <p:spTree>
      <p:nvGrpSpPr>
        <p:cNvPr id="1" name="Shape 1919"/>
        <p:cNvGrpSpPr/>
        <p:nvPr/>
      </p:nvGrpSpPr>
      <p:grpSpPr>
        <a:xfrm>
          <a:off x="0" y="0"/>
          <a:ext cx="0" cy="0"/>
          <a:chOff x="0" y="0"/>
          <a:chExt cx="0" cy="0"/>
        </a:xfrm>
      </p:grpSpPr>
      <p:sp>
        <p:nvSpPr>
          <p:cNvPr id="1920" name="Google Shape;1920;p242"/>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21" name="Google Shape;1921;p24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922" name="Google Shape;1922;p24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923" name="Google Shape;1923;p24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rm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1"/>
        <p:cNvGrpSpPr/>
        <p:nvPr/>
      </p:nvGrpSpPr>
      <p:grpSpPr>
        <a:xfrm>
          <a:off x="0" y="0"/>
          <a:ext cx="0" cy="0"/>
          <a:chOff x="0" y="0"/>
          <a:chExt cx="0" cy="0"/>
        </a:xfrm>
      </p:grpSpPr>
      <p:sp>
        <p:nvSpPr>
          <p:cNvPr id="182" name="Google Shape;182;p25"/>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Autofit/>
          </a:bodyPr>
          <a:lstStyle>
            <a:lvl1pPr lvl="0" rtl="0">
              <a:spcBef>
                <a:spcPts val="0"/>
              </a:spcBef>
              <a:spcAft>
                <a:spcPts val="0"/>
              </a:spcAft>
              <a:buSzPts val="33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83" name="Google Shape;183;p25"/>
          <p:cNvSpPr txBox="1">
            <a:spLocks noGrp="1"/>
          </p:cNvSpPr>
          <p:nvPr>
            <p:ph type="body" idx="1"/>
          </p:nvPr>
        </p:nvSpPr>
        <p:spPr>
          <a:xfrm>
            <a:off x="311700" y="1152475"/>
            <a:ext cx="8520600" cy="3416400"/>
          </a:xfrm>
          <a:prstGeom prst="rect">
            <a:avLst/>
          </a:prstGeom>
        </p:spPr>
        <p:txBody>
          <a:bodyPr spcFirstLastPara="1" wrap="square" lIns="68575" tIns="34275" rIns="68575" bIns="34275" anchor="t" anchorCtr="0">
            <a:noAutofit/>
          </a:bodyPr>
          <a:lstStyle>
            <a:lvl1pPr marL="457200" lvl="0" indent="-361950" rtl="0">
              <a:spcBef>
                <a:spcPts val="800"/>
              </a:spcBef>
              <a:spcAft>
                <a:spcPts val="0"/>
              </a:spcAft>
              <a:buSzPts val="2100"/>
              <a:buChar char="•"/>
              <a:defRPr/>
            </a:lvl1pPr>
            <a:lvl2pPr marL="914400" lvl="1" indent="-342900" rtl="0">
              <a:spcBef>
                <a:spcPts val="400"/>
              </a:spcBef>
              <a:spcAft>
                <a:spcPts val="0"/>
              </a:spcAft>
              <a:buSzPts val="1800"/>
              <a:buChar char="•"/>
              <a:defRPr/>
            </a:lvl2pPr>
            <a:lvl3pPr marL="1371600" lvl="2" indent="-323850" rtl="0">
              <a:spcBef>
                <a:spcPts val="400"/>
              </a:spcBef>
              <a:spcAft>
                <a:spcPts val="0"/>
              </a:spcAft>
              <a:buSzPts val="1500"/>
              <a:buChar char="•"/>
              <a:defRPr/>
            </a:lvl3pPr>
            <a:lvl4pPr marL="1828800" lvl="3" indent="-317500" rtl="0">
              <a:spcBef>
                <a:spcPts val="400"/>
              </a:spcBef>
              <a:spcAft>
                <a:spcPts val="0"/>
              </a:spcAft>
              <a:buSzPts val="1400"/>
              <a:buChar char="•"/>
              <a:defRPr/>
            </a:lvl4pPr>
            <a:lvl5pPr marL="2286000" lvl="4" indent="-317500" rtl="0">
              <a:spcBef>
                <a:spcPts val="400"/>
              </a:spcBef>
              <a:spcAft>
                <a:spcPts val="0"/>
              </a:spcAft>
              <a:buSzPts val="1400"/>
              <a:buChar char="•"/>
              <a:defRPr/>
            </a:lvl5pPr>
            <a:lvl6pPr marL="2743200" lvl="5" indent="-317500" rtl="0">
              <a:spcBef>
                <a:spcPts val="400"/>
              </a:spcBef>
              <a:spcAft>
                <a:spcPts val="0"/>
              </a:spcAft>
              <a:buSzPts val="1400"/>
              <a:buChar char="•"/>
              <a:defRPr/>
            </a:lvl6pPr>
            <a:lvl7pPr marL="3200400" lvl="6" indent="-317500" rtl="0">
              <a:spcBef>
                <a:spcPts val="400"/>
              </a:spcBef>
              <a:spcAft>
                <a:spcPts val="0"/>
              </a:spcAft>
              <a:buSzPts val="1400"/>
              <a:buChar char="•"/>
              <a:defRPr/>
            </a:lvl7pPr>
            <a:lvl8pPr marL="3657600" lvl="7" indent="-317500" rtl="0">
              <a:spcBef>
                <a:spcPts val="400"/>
              </a:spcBef>
              <a:spcAft>
                <a:spcPts val="0"/>
              </a:spcAft>
              <a:buSzPts val="1400"/>
              <a:buChar char="•"/>
              <a:defRPr/>
            </a:lvl8pPr>
            <a:lvl9pPr marL="4114800" lvl="8" indent="-317500" rtl="0">
              <a:spcBef>
                <a:spcPts val="400"/>
              </a:spcBef>
              <a:spcAft>
                <a:spcPts val="0"/>
              </a:spcAft>
              <a:buSzPts val="1400"/>
              <a:buChar char="•"/>
              <a:defRPr/>
            </a:lvl9pPr>
          </a:lstStyle>
          <a:p>
            <a:endParaRPr/>
          </a:p>
        </p:txBody>
      </p:sp>
      <p:sp>
        <p:nvSpPr>
          <p:cNvPr id="184" name="Google Shape;184;p25"/>
          <p:cNvSpPr txBox="1">
            <a:spLocks noGrp="1"/>
          </p:cNvSpPr>
          <p:nvPr>
            <p:ph type="sldNum" idx="12"/>
          </p:nvPr>
        </p:nvSpPr>
        <p:spPr>
          <a:xfrm>
            <a:off x="8472458" y="4663217"/>
            <a:ext cx="548700" cy="393600"/>
          </a:xfrm>
          <a:prstGeom prst="rect">
            <a:avLst/>
          </a:prstGeom>
        </p:spPr>
        <p:txBody>
          <a:bodyPr spcFirstLastPara="1" wrap="square" lIns="68575" tIns="34275" rIns="68575" bIns="342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matchingName="Title and Content 1">
  <p:cSld name="Title and Content 1">
    <p:spTree>
      <p:nvGrpSpPr>
        <p:cNvPr id="1" name="Shape 1924"/>
        <p:cNvGrpSpPr/>
        <p:nvPr/>
      </p:nvGrpSpPr>
      <p:grpSpPr>
        <a:xfrm>
          <a:off x="0" y="0"/>
          <a:ext cx="0" cy="0"/>
          <a:chOff x="0" y="0"/>
          <a:chExt cx="0" cy="0"/>
        </a:xfrm>
      </p:grpSpPr>
    </p:spTree>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matchingName="Custom Layout 1">
  <p:cSld name="CUSTOM">
    <p:bg>
      <p:bgPr>
        <a:solidFill>
          <a:srgbClr val="F3F3F3"/>
        </a:solidFill>
        <a:effectLst/>
      </p:bgPr>
    </p:bg>
    <p:spTree>
      <p:nvGrpSpPr>
        <p:cNvPr id="1" name="Shape 1925"/>
        <p:cNvGrpSpPr/>
        <p:nvPr/>
      </p:nvGrpSpPr>
      <p:grpSpPr>
        <a:xfrm>
          <a:off x="0" y="0"/>
          <a:ext cx="0" cy="0"/>
          <a:chOff x="0" y="0"/>
          <a:chExt cx="0" cy="0"/>
        </a:xfrm>
      </p:grpSpPr>
    </p:spTree>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matchingName="Title slide 1">
  <p:cSld name="TITLE_1">
    <p:bg>
      <p:bgPr>
        <a:solidFill>
          <a:schemeClr val="lt1"/>
        </a:solidFill>
        <a:effectLst/>
      </p:bgPr>
    </p:bg>
    <p:spTree>
      <p:nvGrpSpPr>
        <p:cNvPr id="1" name="Shape 1926"/>
        <p:cNvGrpSpPr/>
        <p:nvPr/>
      </p:nvGrpSpPr>
      <p:grpSpPr>
        <a:xfrm>
          <a:off x="0" y="0"/>
          <a:ext cx="0" cy="0"/>
          <a:chOff x="0" y="0"/>
          <a:chExt cx="0" cy="0"/>
        </a:xfrm>
      </p:grpSpPr>
      <p:sp>
        <p:nvSpPr>
          <p:cNvPr id="1927" name="Google Shape;1927;p245"/>
          <p:cNvSpPr/>
          <p:nvPr/>
        </p:nvSpPr>
        <p:spPr>
          <a:xfrm>
            <a:off x="0" y="0"/>
            <a:ext cx="9144000" cy="3578100"/>
          </a:xfrm>
          <a:prstGeom prst="rect">
            <a:avLst/>
          </a:prstGeom>
          <a:gradFill>
            <a:gsLst>
              <a:gs pos="0">
                <a:srgbClr val="9F5DFF"/>
              </a:gs>
              <a:gs pos="100000">
                <a:srgbClr val="662DB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245"/>
          <p:cNvSpPr txBox="1">
            <a:spLocks noGrp="1"/>
          </p:cNvSpPr>
          <p:nvPr>
            <p:ph type="ctrTitle"/>
          </p:nvPr>
        </p:nvSpPr>
        <p:spPr>
          <a:xfrm>
            <a:off x="697725" y="613700"/>
            <a:ext cx="7800600" cy="1483500"/>
          </a:xfrm>
          <a:prstGeom prst="rect">
            <a:avLst/>
          </a:prstGeom>
        </p:spPr>
        <p:txBody>
          <a:bodyPr spcFirstLastPara="1" wrap="square" lIns="0" tIns="0" rIns="0" bIns="0" anchor="t" anchorCtr="0">
            <a:normAutofit/>
          </a:bodyPr>
          <a:lstStyle>
            <a:lvl1pPr lvl="0" rtl="0">
              <a:lnSpc>
                <a:spcPct val="90000"/>
              </a:lnSpc>
              <a:spcBef>
                <a:spcPts val="0"/>
              </a:spcBef>
              <a:spcAft>
                <a:spcPts val="0"/>
              </a:spcAft>
              <a:buClr>
                <a:srgbClr val="FFFFFF"/>
              </a:buClr>
              <a:buSzPts val="4800"/>
              <a:buNone/>
              <a:defRPr sz="4800">
                <a:solidFill>
                  <a:srgbClr val="FFFFFF"/>
                </a:solidFill>
              </a:defRPr>
            </a:lvl1pPr>
            <a:lvl2pPr lvl="1" rtl="0">
              <a:spcBef>
                <a:spcPts val="0"/>
              </a:spcBef>
              <a:spcAft>
                <a:spcPts val="0"/>
              </a:spcAft>
              <a:buClr>
                <a:srgbClr val="444F66"/>
              </a:buClr>
              <a:buSzPts val="6000"/>
              <a:buNone/>
              <a:defRPr sz="6000">
                <a:solidFill>
                  <a:srgbClr val="444F66"/>
                </a:solidFill>
              </a:defRPr>
            </a:lvl2pPr>
            <a:lvl3pPr lvl="2" rtl="0">
              <a:spcBef>
                <a:spcPts val="0"/>
              </a:spcBef>
              <a:spcAft>
                <a:spcPts val="0"/>
              </a:spcAft>
              <a:buClr>
                <a:srgbClr val="444F66"/>
              </a:buClr>
              <a:buSzPts val="6000"/>
              <a:buNone/>
              <a:defRPr sz="6000">
                <a:solidFill>
                  <a:srgbClr val="444F66"/>
                </a:solidFill>
              </a:defRPr>
            </a:lvl3pPr>
            <a:lvl4pPr lvl="3" rtl="0">
              <a:spcBef>
                <a:spcPts val="0"/>
              </a:spcBef>
              <a:spcAft>
                <a:spcPts val="0"/>
              </a:spcAft>
              <a:buClr>
                <a:srgbClr val="444F66"/>
              </a:buClr>
              <a:buSzPts val="6000"/>
              <a:buNone/>
              <a:defRPr sz="6000">
                <a:solidFill>
                  <a:srgbClr val="444F66"/>
                </a:solidFill>
              </a:defRPr>
            </a:lvl4pPr>
            <a:lvl5pPr lvl="4" rtl="0">
              <a:spcBef>
                <a:spcPts val="0"/>
              </a:spcBef>
              <a:spcAft>
                <a:spcPts val="0"/>
              </a:spcAft>
              <a:buClr>
                <a:srgbClr val="444F66"/>
              </a:buClr>
              <a:buSzPts val="6000"/>
              <a:buNone/>
              <a:defRPr sz="6000">
                <a:solidFill>
                  <a:srgbClr val="444F66"/>
                </a:solidFill>
              </a:defRPr>
            </a:lvl5pPr>
            <a:lvl6pPr lvl="5" rtl="0">
              <a:spcBef>
                <a:spcPts val="0"/>
              </a:spcBef>
              <a:spcAft>
                <a:spcPts val="0"/>
              </a:spcAft>
              <a:buClr>
                <a:srgbClr val="444F66"/>
              </a:buClr>
              <a:buSzPts val="6000"/>
              <a:buNone/>
              <a:defRPr sz="6000">
                <a:solidFill>
                  <a:srgbClr val="444F66"/>
                </a:solidFill>
              </a:defRPr>
            </a:lvl6pPr>
            <a:lvl7pPr lvl="6" rtl="0">
              <a:spcBef>
                <a:spcPts val="0"/>
              </a:spcBef>
              <a:spcAft>
                <a:spcPts val="0"/>
              </a:spcAft>
              <a:buClr>
                <a:srgbClr val="444F66"/>
              </a:buClr>
              <a:buSzPts val="6000"/>
              <a:buNone/>
              <a:defRPr sz="6000">
                <a:solidFill>
                  <a:srgbClr val="444F66"/>
                </a:solidFill>
              </a:defRPr>
            </a:lvl7pPr>
            <a:lvl8pPr lvl="7" rtl="0">
              <a:spcBef>
                <a:spcPts val="0"/>
              </a:spcBef>
              <a:spcAft>
                <a:spcPts val="0"/>
              </a:spcAft>
              <a:buClr>
                <a:srgbClr val="444F66"/>
              </a:buClr>
              <a:buSzPts val="6000"/>
              <a:buNone/>
              <a:defRPr sz="6000">
                <a:solidFill>
                  <a:srgbClr val="444F66"/>
                </a:solidFill>
              </a:defRPr>
            </a:lvl8pPr>
            <a:lvl9pPr lvl="8" rtl="0">
              <a:spcBef>
                <a:spcPts val="0"/>
              </a:spcBef>
              <a:spcAft>
                <a:spcPts val="0"/>
              </a:spcAft>
              <a:buClr>
                <a:srgbClr val="444F66"/>
              </a:buClr>
              <a:buSzPts val="6000"/>
              <a:buNone/>
              <a:defRPr sz="6000">
                <a:solidFill>
                  <a:srgbClr val="444F66"/>
                </a:solidFill>
              </a:defRPr>
            </a:lvl9pPr>
          </a:lstStyle>
          <a:p>
            <a:endParaRPr/>
          </a:p>
        </p:txBody>
      </p:sp>
      <p:sp>
        <p:nvSpPr>
          <p:cNvPr id="1929" name="Google Shape;1929;p245"/>
          <p:cNvSpPr txBox="1">
            <a:spLocks noGrp="1"/>
          </p:cNvSpPr>
          <p:nvPr>
            <p:ph type="subTitle" idx="1"/>
          </p:nvPr>
        </p:nvSpPr>
        <p:spPr>
          <a:xfrm>
            <a:off x="671700" y="2333350"/>
            <a:ext cx="7800600" cy="780000"/>
          </a:xfrm>
          <a:prstGeom prst="rect">
            <a:avLst/>
          </a:prstGeom>
        </p:spPr>
        <p:txBody>
          <a:bodyPr spcFirstLastPara="1" wrap="square" lIns="0" tIns="0" rIns="0" bIns="0" anchor="t" anchorCtr="0">
            <a:normAutofit/>
          </a:bodyPr>
          <a:lstStyle>
            <a:lvl1pPr lvl="0" rtl="0">
              <a:lnSpc>
                <a:spcPct val="115000"/>
              </a:lnSpc>
              <a:spcBef>
                <a:spcPts val="0"/>
              </a:spcBef>
              <a:spcAft>
                <a:spcPts val="0"/>
              </a:spcAft>
              <a:buClr>
                <a:srgbClr val="FFFFFF"/>
              </a:buClr>
              <a:buSzPts val="1800"/>
              <a:buNone/>
              <a:defRPr>
                <a:solidFill>
                  <a:srgbClr val="FFFFFF"/>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pic>
        <p:nvPicPr>
          <p:cNvPr id="1930" name="Google Shape;1930;p245"/>
          <p:cNvPicPr preferRelativeResize="0"/>
          <p:nvPr/>
        </p:nvPicPr>
        <p:blipFill>
          <a:blip r:embed="rId2">
            <a:alphaModFix/>
          </a:blip>
          <a:stretch>
            <a:fillRect/>
          </a:stretch>
        </p:blipFill>
        <p:spPr>
          <a:xfrm>
            <a:off x="671701" y="3970089"/>
            <a:ext cx="2602950" cy="640324"/>
          </a:xfrm>
          <a:prstGeom prst="rect">
            <a:avLst/>
          </a:prstGeom>
          <a:noFill/>
          <a:ln>
            <a:noFill/>
          </a:ln>
        </p:spPr>
      </p:pic>
      <p:pic>
        <p:nvPicPr>
          <p:cNvPr id="1931" name="Google Shape;1931;p245"/>
          <p:cNvPicPr preferRelativeResize="0"/>
          <p:nvPr/>
        </p:nvPicPr>
        <p:blipFill>
          <a:blip r:embed="rId3">
            <a:alphaModFix/>
          </a:blip>
          <a:stretch>
            <a:fillRect/>
          </a:stretch>
        </p:blipFill>
        <p:spPr>
          <a:xfrm>
            <a:off x="6884175" y="4167525"/>
            <a:ext cx="1614150" cy="397900"/>
          </a:xfrm>
          <a:prstGeom prst="rect">
            <a:avLst/>
          </a:prstGeom>
          <a:noFill/>
          <a:ln>
            <a:noFill/>
          </a:ln>
        </p:spPr>
      </p:pic>
    </p:spTree>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matchingName="Title and Content 1 1">
  <p:cSld name="Title and Content_1">
    <p:spTree>
      <p:nvGrpSpPr>
        <p:cNvPr id="1" name="Shape 1932"/>
        <p:cNvGrpSpPr/>
        <p:nvPr/>
      </p:nvGrpSpPr>
      <p:grpSpPr>
        <a:xfrm>
          <a:off x="0" y="0"/>
          <a:ext cx="0" cy="0"/>
          <a:chOff x="0" y="0"/>
          <a:chExt cx="0" cy="0"/>
        </a:xfrm>
      </p:grpSpPr>
    </p:spTree>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matchingName="Blank 1 1 1">
  <p:cSld name="OBJECT_3">
    <p:spTree>
      <p:nvGrpSpPr>
        <p:cNvPr id="1" name="Shape 1933"/>
        <p:cNvGrpSpPr/>
        <p:nvPr/>
      </p:nvGrpSpPr>
      <p:grpSpPr>
        <a:xfrm>
          <a:off x="0" y="0"/>
          <a:ext cx="0" cy="0"/>
          <a:chOff x="0" y="0"/>
          <a:chExt cx="0" cy="0"/>
        </a:xfrm>
      </p:grpSpPr>
      <p:sp>
        <p:nvSpPr>
          <p:cNvPr id="1934" name="Google Shape;1934;p247"/>
          <p:cNvSpPr txBox="1">
            <a:spLocks noGrp="1"/>
          </p:cNvSpPr>
          <p:nvPr>
            <p:ph type="ftr" idx="11"/>
          </p:nvPr>
        </p:nvSpPr>
        <p:spPr>
          <a:xfrm>
            <a:off x="3108960" y="4783455"/>
            <a:ext cx="2925900" cy="257100"/>
          </a:xfrm>
          <a:prstGeom prst="rect">
            <a:avLst/>
          </a:prstGeom>
          <a:noFill/>
          <a:ln>
            <a:noFill/>
          </a:ln>
        </p:spPr>
        <p:txBody>
          <a:bodyPr spcFirstLastPara="1" wrap="square" lIns="91425" tIns="91425" rIns="91425" bIns="91425" anchor="t" anchorCtr="0">
            <a:noAutofit/>
          </a:bodyPr>
          <a:lstStyle>
            <a:lvl1pPr marL="0" marR="0" lvl="0" indent="0" algn="ctr" rtl="0">
              <a:spcBef>
                <a:spcPts val="0"/>
              </a:spcBef>
              <a:spcAft>
                <a:spcPts val="0"/>
              </a:spcAft>
              <a:buSzPts val="1400"/>
              <a:buNone/>
              <a:defRPr sz="800" b="0" i="0" u="none" strike="noStrike" cap="none">
                <a:solidFill>
                  <a:srgbClr val="888888"/>
                </a:solidFill>
                <a:latin typeface="Calibri"/>
                <a:ea typeface="Calibri"/>
                <a:cs typeface="Calibri"/>
                <a:sym typeface="Calibri"/>
              </a:defRPr>
            </a:lvl1pPr>
            <a:lvl2pPr marL="203200" marR="0" lvl="1" indent="0" algn="l" rtl="0">
              <a:spcBef>
                <a:spcPts val="0"/>
              </a:spcBef>
              <a:spcAft>
                <a:spcPts val="0"/>
              </a:spcAft>
              <a:buSzPts val="1400"/>
              <a:buNone/>
              <a:defRPr sz="800" b="0" i="0" u="none" strike="noStrike" cap="none">
                <a:solidFill>
                  <a:schemeClr val="dk1"/>
                </a:solidFill>
                <a:latin typeface="Calibri"/>
                <a:ea typeface="Calibri"/>
                <a:cs typeface="Calibri"/>
                <a:sym typeface="Calibri"/>
              </a:defRPr>
            </a:lvl2pPr>
            <a:lvl3pPr marL="419100" marR="0" lvl="2" indent="0" algn="l" rtl="0">
              <a:spcBef>
                <a:spcPts val="0"/>
              </a:spcBef>
              <a:spcAft>
                <a:spcPts val="0"/>
              </a:spcAft>
              <a:buSzPts val="1400"/>
              <a:buNone/>
              <a:defRPr sz="800" b="0" i="0" u="none" strike="noStrike" cap="none">
                <a:solidFill>
                  <a:schemeClr val="dk1"/>
                </a:solidFill>
                <a:latin typeface="Calibri"/>
                <a:ea typeface="Calibri"/>
                <a:cs typeface="Calibri"/>
                <a:sym typeface="Calibri"/>
              </a:defRPr>
            </a:lvl3pPr>
            <a:lvl4pPr marL="622300" marR="0" lvl="3" indent="0" algn="l" rtl="0">
              <a:spcBef>
                <a:spcPts val="0"/>
              </a:spcBef>
              <a:spcAft>
                <a:spcPts val="0"/>
              </a:spcAft>
              <a:buSzPts val="1400"/>
              <a:buNone/>
              <a:defRPr sz="800" b="0" i="0" u="none" strike="noStrike" cap="none">
                <a:solidFill>
                  <a:schemeClr val="dk1"/>
                </a:solidFill>
                <a:latin typeface="Calibri"/>
                <a:ea typeface="Calibri"/>
                <a:cs typeface="Calibri"/>
                <a:sym typeface="Calibri"/>
              </a:defRPr>
            </a:lvl4pPr>
            <a:lvl5pPr marL="825500" marR="0" lvl="4" indent="0" algn="l" rtl="0">
              <a:spcBef>
                <a:spcPts val="0"/>
              </a:spcBef>
              <a:spcAft>
                <a:spcPts val="0"/>
              </a:spcAft>
              <a:buSzPts val="1400"/>
              <a:buNone/>
              <a:defRPr sz="800" b="0" i="0" u="none" strike="noStrike" cap="none">
                <a:solidFill>
                  <a:schemeClr val="dk1"/>
                </a:solidFill>
                <a:latin typeface="Calibri"/>
                <a:ea typeface="Calibri"/>
                <a:cs typeface="Calibri"/>
                <a:sym typeface="Calibri"/>
              </a:defRPr>
            </a:lvl5pPr>
            <a:lvl6pPr marL="1041400" marR="0" lvl="5" indent="0" algn="l" rtl="0">
              <a:spcBef>
                <a:spcPts val="0"/>
              </a:spcBef>
              <a:spcAft>
                <a:spcPts val="0"/>
              </a:spcAft>
              <a:buSzPts val="1400"/>
              <a:buNone/>
              <a:defRPr sz="800" b="0" i="0" u="none" strike="noStrike" cap="none">
                <a:solidFill>
                  <a:schemeClr val="dk1"/>
                </a:solidFill>
                <a:latin typeface="Calibri"/>
                <a:ea typeface="Calibri"/>
                <a:cs typeface="Calibri"/>
                <a:sym typeface="Calibri"/>
              </a:defRPr>
            </a:lvl6pPr>
            <a:lvl7pPr marL="1244600" marR="0" lvl="6" indent="0" algn="l" rtl="0">
              <a:spcBef>
                <a:spcPts val="0"/>
              </a:spcBef>
              <a:spcAft>
                <a:spcPts val="0"/>
              </a:spcAft>
              <a:buSzPts val="1400"/>
              <a:buNone/>
              <a:defRPr sz="800" b="0" i="0" u="none" strike="noStrike" cap="none">
                <a:solidFill>
                  <a:schemeClr val="dk1"/>
                </a:solidFill>
                <a:latin typeface="Calibri"/>
                <a:ea typeface="Calibri"/>
                <a:cs typeface="Calibri"/>
                <a:sym typeface="Calibri"/>
              </a:defRPr>
            </a:lvl7pPr>
            <a:lvl8pPr marL="1460500" marR="0" lvl="7" indent="0" algn="l" rtl="0">
              <a:spcBef>
                <a:spcPts val="0"/>
              </a:spcBef>
              <a:spcAft>
                <a:spcPts val="0"/>
              </a:spcAft>
              <a:buSzPts val="1400"/>
              <a:buNone/>
              <a:defRPr sz="800" b="0" i="0" u="none" strike="noStrike" cap="none">
                <a:solidFill>
                  <a:schemeClr val="dk1"/>
                </a:solidFill>
                <a:latin typeface="Calibri"/>
                <a:ea typeface="Calibri"/>
                <a:cs typeface="Calibri"/>
                <a:sym typeface="Calibri"/>
              </a:defRPr>
            </a:lvl8pPr>
            <a:lvl9pPr marL="1663700" marR="0" lvl="8" indent="0" algn="l" rtl="0">
              <a:spcBef>
                <a:spcPts val="0"/>
              </a:spcBef>
              <a:spcAft>
                <a:spcPts val="0"/>
              </a:spcAft>
              <a:buSzPts val="1400"/>
              <a:buNone/>
              <a:defRPr sz="800" b="0" i="0" u="none" strike="noStrike" cap="none">
                <a:solidFill>
                  <a:schemeClr val="dk1"/>
                </a:solidFill>
                <a:latin typeface="Calibri"/>
                <a:ea typeface="Calibri"/>
                <a:cs typeface="Calibri"/>
                <a:sym typeface="Calibri"/>
              </a:defRPr>
            </a:lvl9pPr>
          </a:lstStyle>
          <a:p>
            <a:endParaRPr/>
          </a:p>
        </p:txBody>
      </p:sp>
      <p:sp>
        <p:nvSpPr>
          <p:cNvPr id="1935" name="Google Shape;1935;p247"/>
          <p:cNvSpPr txBox="1">
            <a:spLocks noGrp="1"/>
          </p:cNvSpPr>
          <p:nvPr>
            <p:ph type="dt" idx="10"/>
          </p:nvPr>
        </p:nvSpPr>
        <p:spPr>
          <a:xfrm>
            <a:off x="457200" y="4783455"/>
            <a:ext cx="2103000" cy="2571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400"/>
              <a:buNone/>
              <a:defRPr sz="800" b="0" i="0" u="none" strike="noStrike" cap="none">
                <a:solidFill>
                  <a:srgbClr val="888888"/>
                </a:solidFill>
                <a:latin typeface="Calibri"/>
                <a:ea typeface="Calibri"/>
                <a:cs typeface="Calibri"/>
                <a:sym typeface="Calibri"/>
              </a:defRPr>
            </a:lvl1pPr>
            <a:lvl2pPr marL="203200" marR="0" lvl="1" indent="0" algn="l" rtl="0">
              <a:spcBef>
                <a:spcPts val="0"/>
              </a:spcBef>
              <a:spcAft>
                <a:spcPts val="0"/>
              </a:spcAft>
              <a:buSzPts val="1400"/>
              <a:buNone/>
              <a:defRPr sz="800" b="0" i="0" u="none" strike="noStrike" cap="none">
                <a:solidFill>
                  <a:schemeClr val="dk1"/>
                </a:solidFill>
                <a:latin typeface="Calibri"/>
                <a:ea typeface="Calibri"/>
                <a:cs typeface="Calibri"/>
                <a:sym typeface="Calibri"/>
              </a:defRPr>
            </a:lvl2pPr>
            <a:lvl3pPr marL="419100" marR="0" lvl="2" indent="0" algn="l" rtl="0">
              <a:spcBef>
                <a:spcPts val="0"/>
              </a:spcBef>
              <a:spcAft>
                <a:spcPts val="0"/>
              </a:spcAft>
              <a:buSzPts val="1400"/>
              <a:buNone/>
              <a:defRPr sz="800" b="0" i="0" u="none" strike="noStrike" cap="none">
                <a:solidFill>
                  <a:schemeClr val="dk1"/>
                </a:solidFill>
                <a:latin typeface="Calibri"/>
                <a:ea typeface="Calibri"/>
                <a:cs typeface="Calibri"/>
                <a:sym typeface="Calibri"/>
              </a:defRPr>
            </a:lvl3pPr>
            <a:lvl4pPr marL="622300" marR="0" lvl="3" indent="0" algn="l" rtl="0">
              <a:spcBef>
                <a:spcPts val="0"/>
              </a:spcBef>
              <a:spcAft>
                <a:spcPts val="0"/>
              </a:spcAft>
              <a:buSzPts val="1400"/>
              <a:buNone/>
              <a:defRPr sz="800" b="0" i="0" u="none" strike="noStrike" cap="none">
                <a:solidFill>
                  <a:schemeClr val="dk1"/>
                </a:solidFill>
                <a:latin typeface="Calibri"/>
                <a:ea typeface="Calibri"/>
                <a:cs typeface="Calibri"/>
                <a:sym typeface="Calibri"/>
              </a:defRPr>
            </a:lvl4pPr>
            <a:lvl5pPr marL="825500" marR="0" lvl="4" indent="0" algn="l" rtl="0">
              <a:spcBef>
                <a:spcPts val="0"/>
              </a:spcBef>
              <a:spcAft>
                <a:spcPts val="0"/>
              </a:spcAft>
              <a:buSzPts val="1400"/>
              <a:buNone/>
              <a:defRPr sz="800" b="0" i="0" u="none" strike="noStrike" cap="none">
                <a:solidFill>
                  <a:schemeClr val="dk1"/>
                </a:solidFill>
                <a:latin typeface="Calibri"/>
                <a:ea typeface="Calibri"/>
                <a:cs typeface="Calibri"/>
                <a:sym typeface="Calibri"/>
              </a:defRPr>
            </a:lvl5pPr>
            <a:lvl6pPr marL="1041400" marR="0" lvl="5" indent="0" algn="l" rtl="0">
              <a:spcBef>
                <a:spcPts val="0"/>
              </a:spcBef>
              <a:spcAft>
                <a:spcPts val="0"/>
              </a:spcAft>
              <a:buSzPts val="1400"/>
              <a:buNone/>
              <a:defRPr sz="800" b="0" i="0" u="none" strike="noStrike" cap="none">
                <a:solidFill>
                  <a:schemeClr val="dk1"/>
                </a:solidFill>
                <a:latin typeface="Calibri"/>
                <a:ea typeface="Calibri"/>
                <a:cs typeface="Calibri"/>
                <a:sym typeface="Calibri"/>
              </a:defRPr>
            </a:lvl6pPr>
            <a:lvl7pPr marL="1244600" marR="0" lvl="6" indent="0" algn="l" rtl="0">
              <a:spcBef>
                <a:spcPts val="0"/>
              </a:spcBef>
              <a:spcAft>
                <a:spcPts val="0"/>
              </a:spcAft>
              <a:buSzPts val="1400"/>
              <a:buNone/>
              <a:defRPr sz="800" b="0" i="0" u="none" strike="noStrike" cap="none">
                <a:solidFill>
                  <a:schemeClr val="dk1"/>
                </a:solidFill>
                <a:latin typeface="Calibri"/>
                <a:ea typeface="Calibri"/>
                <a:cs typeface="Calibri"/>
                <a:sym typeface="Calibri"/>
              </a:defRPr>
            </a:lvl7pPr>
            <a:lvl8pPr marL="1460500" marR="0" lvl="7" indent="0" algn="l" rtl="0">
              <a:spcBef>
                <a:spcPts val="0"/>
              </a:spcBef>
              <a:spcAft>
                <a:spcPts val="0"/>
              </a:spcAft>
              <a:buSzPts val="1400"/>
              <a:buNone/>
              <a:defRPr sz="800" b="0" i="0" u="none" strike="noStrike" cap="none">
                <a:solidFill>
                  <a:schemeClr val="dk1"/>
                </a:solidFill>
                <a:latin typeface="Calibri"/>
                <a:ea typeface="Calibri"/>
                <a:cs typeface="Calibri"/>
                <a:sym typeface="Calibri"/>
              </a:defRPr>
            </a:lvl8pPr>
            <a:lvl9pPr marL="1663700" marR="0" lvl="8" indent="0" algn="l" rtl="0">
              <a:spcBef>
                <a:spcPts val="0"/>
              </a:spcBef>
              <a:spcAft>
                <a:spcPts val="0"/>
              </a:spcAft>
              <a:buSzPts val="1400"/>
              <a:buNone/>
              <a:defRPr sz="800" b="0" i="0" u="none" strike="noStrike" cap="none">
                <a:solidFill>
                  <a:schemeClr val="dk1"/>
                </a:solidFill>
                <a:latin typeface="Calibri"/>
                <a:ea typeface="Calibri"/>
                <a:cs typeface="Calibri"/>
                <a:sym typeface="Calibri"/>
              </a:defRPr>
            </a:lvl9pPr>
          </a:lstStyle>
          <a:p>
            <a:endParaRPr/>
          </a:p>
        </p:txBody>
      </p:sp>
      <p:sp>
        <p:nvSpPr>
          <p:cNvPr id="1936" name="Google Shape;1936;p247"/>
          <p:cNvSpPr txBox="1">
            <a:spLocks noGrp="1"/>
          </p:cNvSpPr>
          <p:nvPr>
            <p:ph type="sldNum" idx="12"/>
          </p:nvPr>
        </p:nvSpPr>
        <p:spPr>
          <a:xfrm>
            <a:off x="6583681" y="4783455"/>
            <a:ext cx="2103000" cy="257100"/>
          </a:xfrm>
          <a:prstGeom prst="rect">
            <a:avLst/>
          </a:prstGeom>
          <a:noFill/>
          <a:ln>
            <a:noFill/>
          </a:ln>
        </p:spPr>
        <p:txBody>
          <a:bodyPr spcFirstLastPara="1" wrap="square" lIns="0" tIns="0" rIns="0" bIns="0" anchor="t" anchorCtr="0">
            <a:normAutofit/>
          </a:bodyPr>
          <a:lstStyle>
            <a:lvl1pPr marL="0" marR="0" lvl="0" indent="0" algn="r" rtl="0">
              <a:spcBef>
                <a:spcPts val="0"/>
              </a:spcBef>
              <a:buNone/>
              <a:defRPr sz="800" b="0" i="0" u="none" strike="noStrike" cap="none">
                <a:solidFill>
                  <a:srgbClr val="888888"/>
                </a:solidFill>
                <a:latin typeface="Calibri"/>
                <a:ea typeface="Calibri"/>
                <a:cs typeface="Calibri"/>
                <a:sym typeface="Calibri"/>
              </a:defRPr>
            </a:lvl1pPr>
            <a:lvl2pPr marL="0" marR="0" lvl="1" indent="0" algn="r" rtl="0">
              <a:spcBef>
                <a:spcPts val="0"/>
              </a:spcBef>
              <a:buNone/>
              <a:defRPr sz="800" b="0" i="0" u="none" strike="noStrike" cap="none">
                <a:solidFill>
                  <a:srgbClr val="888888"/>
                </a:solidFill>
                <a:latin typeface="Calibri"/>
                <a:ea typeface="Calibri"/>
                <a:cs typeface="Calibri"/>
                <a:sym typeface="Calibri"/>
              </a:defRPr>
            </a:lvl2pPr>
            <a:lvl3pPr marL="0" marR="0" lvl="2" indent="0" algn="r" rtl="0">
              <a:spcBef>
                <a:spcPts val="0"/>
              </a:spcBef>
              <a:buNone/>
              <a:defRPr sz="800" b="0" i="0" u="none" strike="noStrike" cap="none">
                <a:solidFill>
                  <a:srgbClr val="888888"/>
                </a:solidFill>
                <a:latin typeface="Calibri"/>
                <a:ea typeface="Calibri"/>
                <a:cs typeface="Calibri"/>
                <a:sym typeface="Calibri"/>
              </a:defRPr>
            </a:lvl3pPr>
            <a:lvl4pPr marL="0" marR="0" lvl="3" indent="0" algn="r" rtl="0">
              <a:spcBef>
                <a:spcPts val="0"/>
              </a:spcBef>
              <a:buNone/>
              <a:defRPr sz="800" b="0" i="0" u="none" strike="noStrike" cap="none">
                <a:solidFill>
                  <a:srgbClr val="888888"/>
                </a:solidFill>
                <a:latin typeface="Calibri"/>
                <a:ea typeface="Calibri"/>
                <a:cs typeface="Calibri"/>
                <a:sym typeface="Calibri"/>
              </a:defRPr>
            </a:lvl4pPr>
            <a:lvl5pPr marL="0" marR="0" lvl="4" indent="0" algn="r" rtl="0">
              <a:spcBef>
                <a:spcPts val="0"/>
              </a:spcBef>
              <a:buNone/>
              <a:defRPr sz="800" b="0" i="0" u="none" strike="noStrike" cap="none">
                <a:solidFill>
                  <a:srgbClr val="888888"/>
                </a:solidFill>
                <a:latin typeface="Calibri"/>
                <a:ea typeface="Calibri"/>
                <a:cs typeface="Calibri"/>
                <a:sym typeface="Calibri"/>
              </a:defRPr>
            </a:lvl5pPr>
            <a:lvl6pPr marL="0" marR="0" lvl="5" indent="0" algn="r" rtl="0">
              <a:spcBef>
                <a:spcPts val="0"/>
              </a:spcBef>
              <a:buNone/>
              <a:defRPr sz="800" b="0" i="0" u="none" strike="noStrike" cap="none">
                <a:solidFill>
                  <a:srgbClr val="888888"/>
                </a:solidFill>
                <a:latin typeface="Calibri"/>
                <a:ea typeface="Calibri"/>
                <a:cs typeface="Calibri"/>
                <a:sym typeface="Calibri"/>
              </a:defRPr>
            </a:lvl6pPr>
            <a:lvl7pPr marL="0" marR="0" lvl="6" indent="0" algn="r" rtl="0">
              <a:spcBef>
                <a:spcPts val="0"/>
              </a:spcBef>
              <a:buNone/>
              <a:defRPr sz="800" b="0" i="0" u="none" strike="noStrike" cap="none">
                <a:solidFill>
                  <a:srgbClr val="888888"/>
                </a:solidFill>
                <a:latin typeface="Calibri"/>
                <a:ea typeface="Calibri"/>
                <a:cs typeface="Calibri"/>
                <a:sym typeface="Calibri"/>
              </a:defRPr>
            </a:lvl7pPr>
            <a:lvl8pPr marL="0" marR="0" lvl="7" indent="0" algn="r" rtl="0">
              <a:spcBef>
                <a:spcPts val="0"/>
              </a:spcBef>
              <a:buNone/>
              <a:defRPr sz="800" b="0" i="0" u="none" strike="noStrike" cap="none">
                <a:solidFill>
                  <a:srgbClr val="888888"/>
                </a:solidFill>
                <a:latin typeface="Calibri"/>
                <a:ea typeface="Calibri"/>
                <a:cs typeface="Calibri"/>
                <a:sym typeface="Calibri"/>
              </a:defRPr>
            </a:lvl8pPr>
            <a:lvl9pPr marL="0" marR="0" lvl="8" indent="0" algn="r" rtl="0">
              <a:spcBef>
                <a:spcPts val="0"/>
              </a:spcBef>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matchingName="Blank 1 1 2">
  <p:cSld name="OBJECT_4">
    <p:spTree>
      <p:nvGrpSpPr>
        <p:cNvPr id="1" name="Shape 1937"/>
        <p:cNvGrpSpPr/>
        <p:nvPr/>
      </p:nvGrpSpPr>
      <p:grpSpPr>
        <a:xfrm>
          <a:off x="0" y="0"/>
          <a:ext cx="0" cy="0"/>
          <a:chOff x="0" y="0"/>
          <a:chExt cx="0" cy="0"/>
        </a:xfrm>
      </p:grpSpPr>
      <p:sp>
        <p:nvSpPr>
          <p:cNvPr id="1938" name="Google Shape;1938;p248"/>
          <p:cNvSpPr txBox="1">
            <a:spLocks noGrp="1"/>
          </p:cNvSpPr>
          <p:nvPr>
            <p:ph type="ftr" idx="11"/>
          </p:nvPr>
        </p:nvSpPr>
        <p:spPr>
          <a:xfrm>
            <a:off x="3108960" y="4783455"/>
            <a:ext cx="2925900" cy="257100"/>
          </a:xfrm>
          <a:prstGeom prst="rect">
            <a:avLst/>
          </a:prstGeom>
          <a:noFill/>
          <a:ln>
            <a:noFill/>
          </a:ln>
        </p:spPr>
        <p:txBody>
          <a:bodyPr spcFirstLastPara="1" wrap="square" lIns="91425" tIns="91425" rIns="91425" bIns="91425" anchor="t" anchorCtr="0">
            <a:noAutofit/>
          </a:bodyPr>
          <a:lstStyle>
            <a:lvl1pPr marL="0" marR="0" lvl="0" indent="0" algn="ctr" rtl="0">
              <a:spcBef>
                <a:spcPts val="0"/>
              </a:spcBef>
              <a:spcAft>
                <a:spcPts val="0"/>
              </a:spcAft>
              <a:buSzPts val="1400"/>
              <a:buNone/>
              <a:defRPr sz="800" b="0" i="0" u="none" strike="noStrike" cap="none">
                <a:solidFill>
                  <a:srgbClr val="888888"/>
                </a:solidFill>
                <a:latin typeface="Calibri"/>
                <a:ea typeface="Calibri"/>
                <a:cs typeface="Calibri"/>
                <a:sym typeface="Calibri"/>
              </a:defRPr>
            </a:lvl1pPr>
            <a:lvl2pPr marL="203200" marR="0" lvl="1" indent="0" algn="l" rtl="0">
              <a:spcBef>
                <a:spcPts val="0"/>
              </a:spcBef>
              <a:spcAft>
                <a:spcPts val="0"/>
              </a:spcAft>
              <a:buSzPts val="1400"/>
              <a:buNone/>
              <a:defRPr sz="800" b="0" i="0" u="none" strike="noStrike" cap="none">
                <a:solidFill>
                  <a:schemeClr val="dk1"/>
                </a:solidFill>
                <a:latin typeface="Calibri"/>
                <a:ea typeface="Calibri"/>
                <a:cs typeface="Calibri"/>
                <a:sym typeface="Calibri"/>
              </a:defRPr>
            </a:lvl2pPr>
            <a:lvl3pPr marL="419100" marR="0" lvl="2" indent="0" algn="l" rtl="0">
              <a:spcBef>
                <a:spcPts val="0"/>
              </a:spcBef>
              <a:spcAft>
                <a:spcPts val="0"/>
              </a:spcAft>
              <a:buSzPts val="1400"/>
              <a:buNone/>
              <a:defRPr sz="800" b="0" i="0" u="none" strike="noStrike" cap="none">
                <a:solidFill>
                  <a:schemeClr val="dk1"/>
                </a:solidFill>
                <a:latin typeface="Calibri"/>
                <a:ea typeface="Calibri"/>
                <a:cs typeface="Calibri"/>
                <a:sym typeface="Calibri"/>
              </a:defRPr>
            </a:lvl3pPr>
            <a:lvl4pPr marL="622300" marR="0" lvl="3" indent="0" algn="l" rtl="0">
              <a:spcBef>
                <a:spcPts val="0"/>
              </a:spcBef>
              <a:spcAft>
                <a:spcPts val="0"/>
              </a:spcAft>
              <a:buSzPts val="1400"/>
              <a:buNone/>
              <a:defRPr sz="800" b="0" i="0" u="none" strike="noStrike" cap="none">
                <a:solidFill>
                  <a:schemeClr val="dk1"/>
                </a:solidFill>
                <a:latin typeface="Calibri"/>
                <a:ea typeface="Calibri"/>
                <a:cs typeface="Calibri"/>
                <a:sym typeface="Calibri"/>
              </a:defRPr>
            </a:lvl4pPr>
            <a:lvl5pPr marL="825500" marR="0" lvl="4" indent="0" algn="l" rtl="0">
              <a:spcBef>
                <a:spcPts val="0"/>
              </a:spcBef>
              <a:spcAft>
                <a:spcPts val="0"/>
              </a:spcAft>
              <a:buSzPts val="1400"/>
              <a:buNone/>
              <a:defRPr sz="800" b="0" i="0" u="none" strike="noStrike" cap="none">
                <a:solidFill>
                  <a:schemeClr val="dk1"/>
                </a:solidFill>
                <a:latin typeface="Calibri"/>
                <a:ea typeface="Calibri"/>
                <a:cs typeface="Calibri"/>
                <a:sym typeface="Calibri"/>
              </a:defRPr>
            </a:lvl5pPr>
            <a:lvl6pPr marL="1041400" marR="0" lvl="5" indent="0" algn="l" rtl="0">
              <a:spcBef>
                <a:spcPts val="0"/>
              </a:spcBef>
              <a:spcAft>
                <a:spcPts val="0"/>
              </a:spcAft>
              <a:buSzPts val="1400"/>
              <a:buNone/>
              <a:defRPr sz="800" b="0" i="0" u="none" strike="noStrike" cap="none">
                <a:solidFill>
                  <a:schemeClr val="dk1"/>
                </a:solidFill>
                <a:latin typeface="Calibri"/>
                <a:ea typeface="Calibri"/>
                <a:cs typeface="Calibri"/>
                <a:sym typeface="Calibri"/>
              </a:defRPr>
            </a:lvl6pPr>
            <a:lvl7pPr marL="1244600" marR="0" lvl="6" indent="0" algn="l" rtl="0">
              <a:spcBef>
                <a:spcPts val="0"/>
              </a:spcBef>
              <a:spcAft>
                <a:spcPts val="0"/>
              </a:spcAft>
              <a:buSzPts val="1400"/>
              <a:buNone/>
              <a:defRPr sz="800" b="0" i="0" u="none" strike="noStrike" cap="none">
                <a:solidFill>
                  <a:schemeClr val="dk1"/>
                </a:solidFill>
                <a:latin typeface="Calibri"/>
                <a:ea typeface="Calibri"/>
                <a:cs typeface="Calibri"/>
                <a:sym typeface="Calibri"/>
              </a:defRPr>
            </a:lvl7pPr>
            <a:lvl8pPr marL="1460500" marR="0" lvl="7" indent="0" algn="l" rtl="0">
              <a:spcBef>
                <a:spcPts val="0"/>
              </a:spcBef>
              <a:spcAft>
                <a:spcPts val="0"/>
              </a:spcAft>
              <a:buSzPts val="1400"/>
              <a:buNone/>
              <a:defRPr sz="800" b="0" i="0" u="none" strike="noStrike" cap="none">
                <a:solidFill>
                  <a:schemeClr val="dk1"/>
                </a:solidFill>
                <a:latin typeface="Calibri"/>
                <a:ea typeface="Calibri"/>
                <a:cs typeface="Calibri"/>
                <a:sym typeface="Calibri"/>
              </a:defRPr>
            </a:lvl8pPr>
            <a:lvl9pPr marL="1663700" marR="0" lvl="8" indent="0" algn="l" rtl="0">
              <a:spcBef>
                <a:spcPts val="0"/>
              </a:spcBef>
              <a:spcAft>
                <a:spcPts val="0"/>
              </a:spcAft>
              <a:buSzPts val="1400"/>
              <a:buNone/>
              <a:defRPr sz="800" b="0" i="0" u="none" strike="noStrike" cap="none">
                <a:solidFill>
                  <a:schemeClr val="dk1"/>
                </a:solidFill>
                <a:latin typeface="Calibri"/>
                <a:ea typeface="Calibri"/>
                <a:cs typeface="Calibri"/>
                <a:sym typeface="Calibri"/>
              </a:defRPr>
            </a:lvl9pPr>
          </a:lstStyle>
          <a:p>
            <a:endParaRPr/>
          </a:p>
        </p:txBody>
      </p:sp>
      <p:sp>
        <p:nvSpPr>
          <p:cNvPr id="1939" name="Google Shape;1939;p248"/>
          <p:cNvSpPr txBox="1">
            <a:spLocks noGrp="1"/>
          </p:cNvSpPr>
          <p:nvPr>
            <p:ph type="dt" idx="10"/>
          </p:nvPr>
        </p:nvSpPr>
        <p:spPr>
          <a:xfrm>
            <a:off x="457200" y="4783455"/>
            <a:ext cx="2103000" cy="2571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400"/>
              <a:buNone/>
              <a:defRPr sz="800" b="0" i="0" u="none" strike="noStrike" cap="none">
                <a:solidFill>
                  <a:srgbClr val="888888"/>
                </a:solidFill>
                <a:latin typeface="Calibri"/>
                <a:ea typeface="Calibri"/>
                <a:cs typeface="Calibri"/>
                <a:sym typeface="Calibri"/>
              </a:defRPr>
            </a:lvl1pPr>
            <a:lvl2pPr marL="203200" marR="0" lvl="1" indent="0" algn="l" rtl="0">
              <a:spcBef>
                <a:spcPts val="0"/>
              </a:spcBef>
              <a:spcAft>
                <a:spcPts val="0"/>
              </a:spcAft>
              <a:buSzPts val="1400"/>
              <a:buNone/>
              <a:defRPr sz="800" b="0" i="0" u="none" strike="noStrike" cap="none">
                <a:solidFill>
                  <a:schemeClr val="dk1"/>
                </a:solidFill>
                <a:latin typeface="Calibri"/>
                <a:ea typeface="Calibri"/>
                <a:cs typeface="Calibri"/>
                <a:sym typeface="Calibri"/>
              </a:defRPr>
            </a:lvl2pPr>
            <a:lvl3pPr marL="419100" marR="0" lvl="2" indent="0" algn="l" rtl="0">
              <a:spcBef>
                <a:spcPts val="0"/>
              </a:spcBef>
              <a:spcAft>
                <a:spcPts val="0"/>
              </a:spcAft>
              <a:buSzPts val="1400"/>
              <a:buNone/>
              <a:defRPr sz="800" b="0" i="0" u="none" strike="noStrike" cap="none">
                <a:solidFill>
                  <a:schemeClr val="dk1"/>
                </a:solidFill>
                <a:latin typeface="Calibri"/>
                <a:ea typeface="Calibri"/>
                <a:cs typeface="Calibri"/>
                <a:sym typeface="Calibri"/>
              </a:defRPr>
            </a:lvl3pPr>
            <a:lvl4pPr marL="622300" marR="0" lvl="3" indent="0" algn="l" rtl="0">
              <a:spcBef>
                <a:spcPts val="0"/>
              </a:spcBef>
              <a:spcAft>
                <a:spcPts val="0"/>
              </a:spcAft>
              <a:buSzPts val="1400"/>
              <a:buNone/>
              <a:defRPr sz="800" b="0" i="0" u="none" strike="noStrike" cap="none">
                <a:solidFill>
                  <a:schemeClr val="dk1"/>
                </a:solidFill>
                <a:latin typeface="Calibri"/>
                <a:ea typeface="Calibri"/>
                <a:cs typeface="Calibri"/>
                <a:sym typeface="Calibri"/>
              </a:defRPr>
            </a:lvl4pPr>
            <a:lvl5pPr marL="825500" marR="0" lvl="4" indent="0" algn="l" rtl="0">
              <a:spcBef>
                <a:spcPts val="0"/>
              </a:spcBef>
              <a:spcAft>
                <a:spcPts val="0"/>
              </a:spcAft>
              <a:buSzPts val="1400"/>
              <a:buNone/>
              <a:defRPr sz="800" b="0" i="0" u="none" strike="noStrike" cap="none">
                <a:solidFill>
                  <a:schemeClr val="dk1"/>
                </a:solidFill>
                <a:latin typeface="Calibri"/>
                <a:ea typeface="Calibri"/>
                <a:cs typeface="Calibri"/>
                <a:sym typeface="Calibri"/>
              </a:defRPr>
            </a:lvl5pPr>
            <a:lvl6pPr marL="1041400" marR="0" lvl="5" indent="0" algn="l" rtl="0">
              <a:spcBef>
                <a:spcPts val="0"/>
              </a:spcBef>
              <a:spcAft>
                <a:spcPts val="0"/>
              </a:spcAft>
              <a:buSzPts val="1400"/>
              <a:buNone/>
              <a:defRPr sz="800" b="0" i="0" u="none" strike="noStrike" cap="none">
                <a:solidFill>
                  <a:schemeClr val="dk1"/>
                </a:solidFill>
                <a:latin typeface="Calibri"/>
                <a:ea typeface="Calibri"/>
                <a:cs typeface="Calibri"/>
                <a:sym typeface="Calibri"/>
              </a:defRPr>
            </a:lvl6pPr>
            <a:lvl7pPr marL="1244600" marR="0" lvl="6" indent="0" algn="l" rtl="0">
              <a:spcBef>
                <a:spcPts val="0"/>
              </a:spcBef>
              <a:spcAft>
                <a:spcPts val="0"/>
              </a:spcAft>
              <a:buSzPts val="1400"/>
              <a:buNone/>
              <a:defRPr sz="800" b="0" i="0" u="none" strike="noStrike" cap="none">
                <a:solidFill>
                  <a:schemeClr val="dk1"/>
                </a:solidFill>
                <a:latin typeface="Calibri"/>
                <a:ea typeface="Calibri"/>
                <a:cs typeface="Calibri"/>
                <a:sym typeface="Calibri"/>
              </a:defRPr>
            </a:lvl7pPr>
            <a:lvl8pPr marL="1460500" marR="0" lvl="7" indent="0" algn="l" rtl="0">
              <a:spcBef>
                <a:spcPts val="0"/>
              </a:spcBef>
              <a:spcAft>
                <a:spcPts val="0"/>
              </a:spcAft>
              <a:buSzPts val="1400"/>
              <a:buNone/>
              <a:defRPr sz="800" b="0" i="0" u="none" strike="noStrike" cap="none">
                <a:solidFill>
                  <a:schemeClr val="dk1"/>
                </a:solidFill>
                <a:latin typeface="Calibri"/>
                <a:ea typeface="Calibri"/>
                <a:cs typeface="Calibri"/>
                <a:sym typeface="Calibri"/>
              </a:defRPr>
            </a:lvl8pPr>
            <a:lvl9pPr marL="1663700" marR="0" lvl="8" indent="0" algn="l" rtl="0">
              <a:spcBef>
                <a:spcPts val="0"/>
              </a:spcBef>
              <a:spcAft>
                <a:spcPts val="0"/>
              </a:spcAft>
              <a:buSzPts val="1400"/>
              <a:buNone/>
              <a:defRPr sz="800" b="0" i="0" u="none" strike="noStrike" cap="none">
                <a:solidFill>
                  <a:schemeClr val="dk1"/>
                </a:solidFill>
                <a:latin typeface="Calibri"/>
                <a:ea typeface="Calibri"/>
                <a:cs typeface="Calibri"/>
                <a:sym typeface="Calibri"/>
              </a:defRPr>
            </a:lvl9pPr>
          </a:lstStyle>
          <a:p>
            <a:endParaRPr/>
          </a:p>
        </p:txBody>
      </p:sp>
      <p:sp>
        <p:nvSpPr>
          <p:cNvPr id="1940" name="Google Shape;1940;p248"/>
          <p:cNvSpPr txBox="1">
            <a:spLocks noGrp="1"/>
          </p:cNvSpPr>
          <p:nvPr>
            <p:ph type="sldNum" idx="12"/>
          </p:nvPr>
        </p:nvSpPr>
        <p:spPr>
          <a:xfrm>
            <a:off x="6583681" y="4783455"/>
            <a:ext cx="2103000" cy="257100"/>
          </a:xfrm>
          <a:prstGeom prst="rect">
            <a:avLst/>
          </a:prstGeom>
          <a:noFill/>
          <a:ln>
            <a:noFill/>
          </a:ln>
        </p:spPr>
        <p:txBody>
          <a:bodyPr spcFirstLastPara="1" wrap="square" lIns="0" tIns="0" rIns="0" bIns="0" anchor="t" anchorCtr="0">
            <a:normAutofit/>
          </a:bodyPr>
          <a:lstStyle>
            <a:lvl1pPr marL="0" marR="0" lvl="0" indent="0" algn="r" rtl="0">
              <a:spcBef>
                <a:spcPts val="0"/>
              </a:spcBef>
              <a:buNone/>
              <a:defRPr sz="800" b="0" i="0" u="none" strike="noStrike" cap="none">
                <a:solidFill>
                  <a:srgbClr val="888888"/>
                </a:solidFill>
                <a:latin typeface="Calibri"/>
                <a:ea typeface="Calibri"/>
                <a:cs typeface="Calibri"/>
                <a:sym typeface="Calibri"/>
              </a:defRPr>
            </a:lvl1pPr>
            <a:lvl2pPr marL="0" marR="0" lvl="1" indent="0" algn="r" rtl="0">
              <a:spcBef>
                <a:spcPts val="0"/>
              </a:spcBef>
              <a:buNone/>
              <a:defRPr sz="800" b="0" i="0" u="none" strike="noStrike" cap="none">
                <a:solidFill>
                  <a:srgbClr val="888888"/>
                </a:solidFill>
                <a:latin typeface="Calibri"/>
                <a:ea typeface="Calibri"/>
                <a:cs typeface="Calibri"/>
                <a:sym typeface="Calibri"/>
              </a:defRPr>
            </a:lvl2pPr>
            <a:lvl3pPr marL="0" marR="0" lvl="2" indent="0" algn="r" rtl="0">
              <a:spcBef>
                <a:spcPts val="0"/>
              </a:spcBef>
              <a:buNone/>
              <a:defRPr sz="800" b="0" i="0" u="none" strike="noStrike" cap="none">
                <a:solidFill>
                  <a:srgbClr val="888888"/>
                </a:solidFill>
                <a:latin typeface="Calibri"/>
                <a:ea typeface="Calibri"/>
                <a:cs typeface="Calibri"/>
                <a:sym typeface="Calibri"/>
              </a:defRPr>
            </a:lvl3pPr>
            <a:lvl4pPr marL="0" marR="0" lvl="3" indent="0" algn="r" rtl="0">
              <a:spcBef>
                <a:spcPts val="0"/>
              </a:spcBef>
              <a:buNone/>
              <a:defRPr sz="800" b="0" i="0" u="none" strike="noStrike" cap="none">
                <a:solidFill>
                  <a:srgbClr val="888888"/>
                </a:solidFill>
                <a:latin typeface="Calibri"/>
                <a:ea typeface="Calibri"/>
                <a:cs typeface="Calibri"/>
                <a:sym typeface="Calibri"/>
              </a:defRPr>
            </a:lvl4pPr>
            <a:lvl5pPr marL="0" marR="0" lvl="4" indent="0" algn="r" rtl="0">
              <a:spcBef>
                <a:spcPts val="0"/>
              </a:spcBef>
              <a:buNone/>
              <a:defRPr sz="800" b="0" i="0" u="none" strike="noStrike" cap="none">
                <a:solidFill>
                  <a:srgbClr val="888888"/>
                </a:solidFill>
                <a:latin typeface="Calibri"/>
                <a:ea typeface="Calibri"/>
                <a:cs typeface="Calibri"/>
                <a:sym typeface="Calibri"/>
              </a:defRPr>
            </a:lvl5pPr>
            <a:lvl6pPr marL="0" marR="0" lvl="5" indent="0" algn="r" rtl="0">
              <a:spcBef>
                <a:spcPts val="0"/>
              </a:spcBef>
              <a:buNone/>
              <a:defRPr sz="800" b="0" i="0" u="none" strike="noStrike" cap="none">
                <a:solidFill>
                  <a:srgbClr val="888888"/>
                </a:solidFill>
                <a:latin typeface="Calibri"/>
                <a:ea typeface="Calibri"/>
                <a:cs typeface="Calibri"/>
                <a:sym typeface="Calibri"/>
              </a:defRPr>
            </a:lvl6pPr>
            <a:lvl7pPr marL="0" marR="0" lvl="6" indent="0" algn="r" rtl="0">
              <a:spcBef>
                <a:spcPts val="0"/>
              </a:spcBef>
              <a:buNone/>
              <a:defRPr sz="800" b="0" i="0" u="none" strike="noStrike" cap="none">
                <a:solidFill>
                  <a:srgbClr val="888888"/>
                </a:solidFill>
                <a:latin typeface="Calibri"/>
                <a:ea typeface="Calibri"/>
                <a:cs typeface="Calibri"/>
                <a:sym typeface="Calibri"/>
              </a:defRPr>
            </a:lvl7pPr>
            <a:lvl8pPr marL="0" marR="0" lvl="7" indent="0" algn="r" rtl="0">
              <a:spcBef>
                <a:spcPts val="0"/>
              </a:spcBef>
              <a:buNone/>
              <a:defRPr sz="800" b="0" i="0" u="none" strike="noStrike" cap="none">
                <a:solidFill>
                  <a:srgbClr val="888888"/>
                </a:solidFill>
                <a:latin typeface="Calibri"/>
                <a:ea typeface="Calibri"/>
                <a:cs typeface="Calibri"/>
                <a:sym typeface="Calibri"/>
              </a:defRPr>
            </a:lvl8pPr>
            <a:lvl9pPr marL="0" marR="0" lvl="8" indent="0" algn="r" rtl="0">
              <a:spcBef>
                <a:spcPts val="0"/>
              </a:spcBef>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matchingName="Custom Layout 2 1">
  <p:cSld name="CUSTOM_1_4">
    <p:bg>
      <p:bgPr>
        <a:solidFill>
          <a:srgbClr val="E12362"/>
        </a:solidFill>
        <a:effectLst/>
      </p:bgPr>
    </p:bg>
    <p:spTree>
      <p:nvGrpSpPr>
        <p:cNvPr id="1" name="Shape 1941"/>
        <p:cNvGrpSpPr/>
        <p:nvPr/>
      </p:nvGrpSpPr>
      <p:grpSpPr>
        <a:xfrm>
          <a:off x="0" y="0"/>
          <a:ext cx="0" cy="0"/>
          <a:chOff x="0" y="0"/>
          <a:chExt cx="0" cy="0"/>
        </a:xfrm>
      </p:grpSpPr>
      <p:pic>
        <p:nvPicPr>
          <p:cNvPr id="1942" name="Google Shape;1942;p249"/>
          <p:cNvPicPr preferRelativeResize="0"/>
          <p:nvPr/>
        </p:nvPicPr>
        <p:blipFill>
          <a:blip r:embed="rId2">
            <a:alphaModFix/>
          </a:blip>
          <a:stretch>
            <a:fillRect/>
          </a:stretch>
        </p:blipFill>
        <p:spPr>
          <a:xfrm>
            <a:off x="6915999" y="4607724"/>
            <a:ext cx="2075601" cy="276875"/>
          </a:xfrm>
          <a:prstGeom prst="rect">
            <a:avLst/>
          </a:prstGeom>
          <a:noFill/>
          <a:ln>
            <a:noFill/>
          </a:ln>
        </p:spPr>
      </p:pic>
    </p:spTree>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matchingName="Blank 1 1 1 1">
  <p:cSld name="BLANK_1_1">
    <p:spTree>
      <p:nvGrpSpPr>
        <p:cNvPr id="1" name="Shape 1943"/>
        <p:cNvGrpSpPr/>
        <p:nvPr/>
      </p:nvGrpSpPr>
      <p:grpSpPr>
        <a:xfrm>
          <a:off x="0" y="0"/>
          <a:ext cx="0" cy="0"/>
          <a:chOff x="0" y="0"/>
          <a:chExt cx="0" cy="0"/>
        </a:xfrm>
      </p:grpSpPr>
      <p:grpSp>
        <p:nvGrpSpPr>
          <p:cNvPr id="1944" name="Google Shape;1944;p250"/>
          <p:cNvGrpSpPr/>
          <p:nvPr/>
        </p:nvGrpSpPr>
        <p:grpSpPr>
          <a:xfrm>
            <a:off x="7724692" y="271192"/>
            <a:ext cx="1141409" cy="237868"/>
            <a:chOff x="238125" y="2101750"/>
            <a:chExt cx="7129350" cy="1486675"/>
          </a:xfrm>
        </p:grpSpPr>
        <p:grpSp>
          <p:nvGrpSpPr>
            <p:cNvPr id="1945" name="Google Shape;1945;p250"/>
            <p:cNvGrpSpPr/>
            <p:nvPr/>
          </p:nvGrpSpPr>
          <p:grpSpPr>
            <a:xfrm>
              <a:off x="238125" y="2237750"/>
              <a:ext cx="1352275" cy="1350675"/>
              <a:chOff x="238125" y="2237750"/>
              <a:chExt cx="1352275" cy="1350675"/>
            </a:xfrm>
          </p:grpSpPr>
          <p:sp>
            <p:nvSpPr>
              <p:cNvPr id="1946" name="Google Shape;1946;p250"/>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FFFF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250"/>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8" name="Google Shape;1948;p250"/>
            <p:cNvGrpSpPr/>
            <p:nvPr/>
          </p:nvGrpSpPr>
          <p:grpSpPr>
            <a:xfrm>
              <a:off x="1834425" y="2101750"/>
              <a:ext cx="5533050" cy="1446675"/>
              <a:chOff x="1834425" y="2101750"/>
              <a:chExt cx="5533050" cy="1446675"/>
            </a:xfrm>
          </p:grpSpPr>
          <p:sp>
            <p:nvSpPr>
              <p:cNvPr id="1949" name="Google Shape;1949;p250"/>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950" name="Google Shape;1950;p250"/>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951" name="Google Shape;1951;p250"/>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952" name="Google Shape;1952;p250"/>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953" name="Google Shape;1953;p250"/>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954" name="Google Shape;1954;p250"/>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955" name="Google Shape;1955;p250"/>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956" name="Google Shape;1956;p250"/>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957" name="Google Shape;1957;p250"/>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gr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2">
  <p:cSld name="Title and Content">
    <p:spTree>
      <p:nvGrpSpPr>
        <p:cNvPr id="1" name="Shape 185"/>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 Slate Dark">
  <p:cSld name="SECTION_HEADER_1">
    <p:bg>
      <p:bgPr>
        <a:solidFill>
          <a:srgbClr val="001E3F"/>
        </a:solidFill>
        <a:effectLst/>
      </p:bgPr>
    </p:bg>
    <p:spTree>
      <p:nvGrpSpPr>
        <p:cNvPr id="1" name="Shape 186"/>
        <p:cNvGrpSpPr/>
        <p:nvPr/>
      </p:nvGrpSpPr>
      <p:grpSpPr>
        <a:xfrm>
          <a:off x="0" y="0"/>
          <a:ext cx="0" cy="0"/>
          <a:chOff x="0" y="0"/>
          <a:chExt cx="0" cy="0"/>
        </a:xfrm>
      </p:grpSpPr>
      <p:sp>
        <p:nvSpPr>
          <p:cNvPr id="187" name="Google Shape;187;p27"/>
          <p:cNvSpPr txBox="1">
            <a:spLocks noGrp="1"/>
          </p:cNvSpPr>
          <p:nvPr>
            <p:ph type="sldNum" idx="12"/>
          </p:nvPr>
        </p:nvSpPr>
        <p:spPr>
          <a:xfrm>
            <a:off x="8472458" y="4663217"/>
            <a:ext cx="548700" cy="393600"/>
          </a:xfrm>
          <a:prstGeom prst="rect">
            <a:avLst/>
          </a:prstGeom>
        </p:spPr>
        <p:txBody>
          <a:bodyPr spcFirstLastPara="1" wrap="square" lIns="68575" tIns="34275" rIns="68575" bIns="342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88" name="Google Shape;188;p27"/>
          <p:cNvSpPr txBox="1">
            <a:spLocks noGrp="1"/>
          </p:cNvSpPr>
          <p:nvPr>
            <p:ph type="title"/>
          </p:nvPr>
        </p:nvSpPr>
        <p:spPr>
          <a:xfrm>
            <a:off x="615100" y="2150850"/>
            <a:ext cx="7857300" cy="841800"/>
          </a:xfrm>
          <a:prstGeom prst="rect">
            <a:avLst/>
          </a:prstGeom>
        </p:spPr>
        <p:txBody>
          <a:bodyPr spcFirstLastPara="1" wrap="square" lIns="68575" tIns="34275" rIns="68575" bIns="34275" anchor="ctr" anchorCtr="0">
            <a:noAutofit/>
          </a:bodyPr>
          <a:lstStyle>
            <a:lvl1pPr lvl="0" rtl="0">
              <a:spcBef>
                <a:spcPts val="0"/>
              </a:spcBef>
              <a:spcAft>
                <a:spcPts val="0"/>
              </a:spcAft>
              <a:buClr>
                <a:srgbClr val="FFFFFF"/>
              </a:buClr>
              <a:buSzPts val="4800"/>
              <a:buNone/>
              <a:defRPr sz="4800">
                <a:solidFill>
                  <a:srgbClr val="FFFFFF"/>
                </a:solidFill>
              </a:defRPr>
            </a:lvl1pPr>
            <a:lvl2pPr lvl="1" rtl="0">
              <a:spcBef>
                <a:spcPts val="0"/>
              </a:spcBef>
              <a:spcAft>
                <a:spcPts val="0"/>
              </a:spcAft>
              <a:buClr>
                <a:srgbClr val="FFFFFF"/>
              </a:buClr>
              <a:buSzPts val="4800"/>
              <a:buNone/>
              <a:defRPr sz="4800">
                <a:solidFill>
                  <a:srgbClr val="FFFFFF"/>
                </a:solidFill>
              </a:defRPr>
            </a:lvl2pPr>
            <a:lvl3pPr lvl="2" rtl="0">
              <a:spcBef>
                <a:spcPts val="0"/>
              </a:spcBef>
              <a:spcAft>
                <a:spcPts val="0"/>
              </a:spcAft>
              <a:buClr>
                <a:srgbClr val="FFFFFF"/>
              </a:buClr>
              <a:buSzPts val="4800"/>
              <a:buNone/>
              <a:defRPr sz="4800">
                <a:solidFill>
                  <a:srgbClr val="FFFFFF"/>
                </a:solidFill>
              </a:defRPr>
            </a:lvl3pPr>
            <a:lvl4pPr lvl="3" rtl="0">
              <a:spcBef>
                <a:spcPts val="0"/>
              </a:spcBef>
              <a:spcAft>
                <a:spcPts val="0"/>
              </a:spcAft>
              <a:buClr>
                <a:srgbClr val="FFFFFF"/>
              </a:buClr>
              <a:buSzPts val="4800"/>
              <a:buNone/>
              <a:defRPr sz="4800">
                <a:solidFill>
                  <a:srgbClr val="FFFFFF"/>
                </a:solidFill>
              </a:defRPr>
            </a:lvl4pPr>
            <a:lvl5pPr lvl="4" rtl="0">
              <a:spcBef>
                <a:spcPts val="0"/>
              </a:spcBef>
              <a:spcAft>
                <a:spcPts val="0"/>
              </a:spcAft>
              <a:buClr>
                <a:srgbClr val="FFFFFF"/>
              </a:buClr>
              <a:buSzPts val="4800"/>
              <a:buNone/>
              <a:defRPr sz="4800">
                <a:solidFill>
                  <a:srgbClr val="FFFFFF"/>
                </a:solidFill>
              </a:defRPr>
            </a:lvl5pPr>
            <a:lvl6pPr lvl="5" rtl="0">
              <a:spcBef>
                <a:spcPts val="0"/>
              </a:spcBef>
              <a:spcAft>
                <a:spcPts val="0"/>
              </a:spcAft>
              <a:buClr>
                <a:srgbClr val="FFFFFF"/>
              </a:buClr>
              <a:buSzPts val="4800"/>
              <a:buNone/>
              <a:defRPr sz="4800">
                <a:solidFill>
                  <a:srgbClr val="FFFFFF"/>
                </a:solidFill>
              </a:defRPr>
            </a:lvl6pPr>
            <a:lvl7pPr lvl="6" rtl="0">
              <a:spcBef>
                <a:spcPts val="0"/>
              </a:spcBef>
              <a:spcAft>
                <a:spcPts val="0"/>
              </a:spcAft>
              <a:buClr>
                <a:srgbClr val="FFFFFF"/>
              </a:buClr>
              <a:buSzPts val="4800"/>
              <a:buNone/>
              <a:defRPr sz="4800">
                <a:solidFill>
                  <a:srgbClr val="FFFFFF"/>
                </a:solidFill>
              </a:defRPr>
            </a:lvl7pPr>
            <a:lvl8pPr lvl="7" rtl="0">
              <a:spcBef>
                <a:spcPts val="0"/>
              </a:spcBef>
              <a:spcAft>
                <a:spcPts val="0"/>
              </a:spcAft>
              <a:buClr>
                <a:srgbClr val="FFFFFF"/>
              </a:buClr>
              <a:buSzPts val="4800"/>
              <a:buNone/>
              <a:defRPr sz="4800">
                <a:solidFill>
                  <a:srgbClr val="FFFFFF"/>
                </a:solidFill>
              </a:defRPr>
            </a:lvl8pPr>
            <a:lvl9pPr lvl="8" rtl="0">
              <a:spcBef>
                <a:spcPts val="0"/>
              </a:spcBef>
              <a:spcAft>
                <a:spcPts val="0"/>
              </a:spcAft>
              <a:buClr>
                <a:srgbClr val="FFFFFF"/>
              </a:buClr>
              <a:buSzPts val="4800"/>
              <a:buNone/>
              <a:defRPr sz="4800">
                <a:solidFill>
                  <a:srgbClr val="FFFFFF"/>
                </a:solidFill>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89"/>
        <p:cNvGrpSpPr/>
        <p:nvPr/>
      </p:nvGrpSpPr>
      <p:grpSpPr>
        <a:xfrm>
          <a:off x="0" y="0"/>
          <a:ext cx="0" cy="0"/>
          <a:chOff x="0" y="0"/>
          <a:chExt cx="0" cy="0"/>
        </a:xfrm>
      </p:grpSpPr>
      <p:sp>
        <p:nvSpPr>
          <p:cNvPr id="190" name="Google Shape;190;p28"/>
          <p:cNvSpPr txBox="1">
            <a:spLocks noGrp="1"/>
          </p:cNvSpPr>
          <p:nvPr>
            <p:ph type="title"/>
          </p:nvPr>
        </p:nvSpPr>
        <p:spPr>
          <a:xfrm>
            <a:off x="1390725" y="205975"/>
            <a:ext cx="7296000" cy="8574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3600"/>
              <a:buNone/>
              <a:defRPr/>
            </a:lvl1pPr>
            <a:lvl2pPr lvl="1" algn="l" rtl="0">
              <a:lnSpc>
                <a:spcPct val="100000"/>
              </a:lnSpc>
              <a:spcBef>
                <a:spcPts val="0"/>
              </a:spcBef>
              <a:spcAft>
                <a:spcPts val="0"/>
              </a:spcAft>
              <a:buSzPts val="3600"/>
              <a:buNone/>
              <a:defRPr/>
            </a:lvl2pPr>
            <a:lvl3pPr lvl="2" algn="l" rtl="0">
              <a:lnSpc>
                <a:spcPct val="100000"/>
              </a:lnSpc>
              <a:spcBef>
                <a:spcPts val="0"/>
              </a:spcBef>
              <a:spcAft>
                <a:spcPts val="0"/>
              </a:spcAft>
              <a:buSzPts val="3600"/>
              <a:buNone/>
              <a:defRPr/>
            </a:lvl3pPr>
            <a:lvl4pPr lvl="3" algn="l" rtl="0">
              <a:lnSpc>
                <a:spcPct val="100000"/>
              </a:lnSpc>
              <a:spcBef>
                <a:spcPts val="0"/>
              </a:spcBef>
              <a:spcAft>
                <a:spcPts val="0"/>
              </a:spcAft>
              <a:buSzPts val="3600"/>
              <a:buNone/>
              <a:defRPr/>
            </a:lvl4pPr>
            <a:lvl5pPr lvl="4" algn="l" rtl="0">
              <a:lnSpc>
                <a:spcPct val="100000"/>
              </a:lnSpc>
              <a:spcBef>
                <a:spcPts val="0"/>
              </a:spcBef>
              <a:spcAft>
                <a:spcPts val="0"/>
              </a:spcAft>
              <a:buSzPts val="3600"/>
              <a:buNone/>
              <a:defRPr/>
            </a:lvl5pPr>
            <a:lvl6pPr lvl="5" algn="l" rtl="0">
              <a:lnSpc>
                <a:spcPct val="100000"/>
              </a:lnSpc>
              <a:spcBef>
                <a:spcPts val="0"/>
              </a:spcBef>
              <a:spcAft>
                <a:spcPts val="0"/>
              </a:spcAft>
              <a:buSzPts val="3600"/>
              <a:buNone/>
              <a:defRPr/>
            </a:lvl6pPr>
            <a:lvl7pPr lvl="6" algn="l" rtl="0">
              <a:lnSpc>
                <a:spcPct val="100000"/>
              </a:lnSpc>
              <a:spcBef>
                <a:spcPts val="0"/>
              </a:spcBef>
              <a:spcAft>
                <a:spcPts val="0"/>
              </a:spcAft>
              <a:buSzPts val="3600"/>
              <a:buNone/>
              <a:defRPr/>
            </a:lvl7pPr>
            <a:lvl8pPr lvl="7" algn="l" rtl="0">
              <a:lnSpc>
                <a:spcPct val="100000"/>
              </a:lnSpc>
              <a:spcBef>
                <a:spcPts val="0"/>
              </a:spcBef>
              <a:spcAft>
                <a:spcPts val="0"/>
              </a:spcAft>
              <a:buSzPts val="3600"/>
              <a:buNone/>
              <a:defRPr/>
            </a:lvl8pPr>
            <a:lvl9pPr lvl="8" algn="l" rtl="0">
              <a:lnSpc>
                <a:spcPct val="100000"/>
              </a:lnSpc>
              <a:spcBef>
                <a:spcPts val="0"/>
              </a:spcBef>
              <a:spcAft>
                <a:spcPts val="0"/>
              </a:spcAft>
              <a:buSzPts val="3600"/>
              <a:buNone/>
              <a:defRPr/>
            </a:lvl9pPr>
          </a:lstStyle>
          <a:p>
            <a:endParaRPr/>
          </a:p>
        </p:txBody>
      </p:sp>
      <p:sp>
        <p:nvSpPr>
          <p:cNvPr id="191" name="Google Shape;191;p28"/>
          <p:cNvSpPr txBox="1">
            <a:spLocks noGrp="1"/>
          </p:cNvSpPr>
          <p:nvPr>
            <p:ph type="body" idx="1"/>
          </p:nvPr>
        </p:nvSpPr>
        <p:spPr>
          <a:xfrm>
            <a:off x="1390725" y="1200150"/>
            <a:ext cx="3322200" cy="3725700"/>
          </a:xfrm>
          <a:prstGeom prst="rect">
            <a:avLst/>
          </a:prstGeom>
          <a:noFill/>
          <a:ln>
            <a:noFill/>
          </a:ln>
        </p:spPr>
        <p:txBody>
          <a:bodyPr spcFirstLastPara="1" wrap="square" lIns="91425" tIns="91425" rIns="91425" bIns="91425" anchor="t" anchorCtr="0">
            <a:noAutofit/>
          </a:bodyPr>
          <a:lstStyle>
            <a:lvl1pPr marL="457200" lvl="0" indent="-419100" algn="l" rtl="0">
              <a:lnSpc>
                <a:spcPct val="100000"/>
              </a:lnSpc>
              <a:spcBef>
                <a:spcPts val="600"/>
              </a:spcBef>
              <a:spcAft>
                <a:spcPts val="0"/>
              </a:spcAft>
              <a:buSzPts val="3000"/>
              <a:buChar char="●"/>
              <a:defRPr/>
            </a:lvl1pPr>
            <a:lvl2pPr marL="914400" lvl="1" indent="-381000" algn="l" rtl="0">
              <a:lnSpc>
                <a:spcPct val="100000"/>
              </a:lnSpc>
              <a:spcBef>
                <a:spcPts val="0"/>
              </a:spcBef>
              <a:spcAft>
                <a:spcPts val="0"/>
              </a:spcAft>
              <a:buSzPts val="2400"/>
              <a:buChar char="○"/>
              <a:defRPr/>
            </a:lvl2pPr>
            <a:lvl3pPr marL="1371600" lvl="2" indent="-381000" algn="l" rtl="0">
              <a:lnSpc>
                <a:spcPct val="100000"/>
              </a:lnSpc>
              <a:spcBef>
                <a:spcPts val="0"/>
              </a:spcBef>
              <a:spcAft>
                <a:spcPts val="0"/>
              </a:spcAft>
              <a:buSzPts val="2400"/>
              <a:buChar char="■"/>
              <a:defRPr/>
            </a:lvl3pPr>
            <a:lvl4pPr marL="1828800" lvl="3" indent="-342900" algn="l" rtl="0">
              <a:lnSpc>
                <a:spcPct val="100000"/>
              </a:lnSpc>
              <a:spcBef>
                <a:spcPts val="0"/>
              </a:spcBef>
              <a:spcAft>
                <a:spcPts val="0"/>
              </a:spcAft>
              <a:buSzPts val="1800"/>
              <a:buChar char="●"/>
              <a:defRPr/>
            </a:lvl4pPr>
            <a:lvl5pPr marL="2286000" lvl="4" indent="-342900" algn="l" rtl="0">
              <a:lnSpc>
                <a:spcPct val="100000"/>
              </a:lnSpc>
              <a:spcBef>
                <a:spcPts val="0"/>
              </a:spcBef>
              <a:spcAft>
                <a:spcPts val="0"/>
              </a:spcAft>
              <a:buSzPts val="1800"/>
              <a:buChar char="○"/>
              <a:defRPr/>
            </a:lvl5pPr>
            <a:lvl6pPr marL="2743200" lvl="5" indent="-342900" algn="l" rtl="0">
              <a:lnSpc>
                <a:spcPct val="100000"/>
              </a:lnSpc>
              <a:spcBef>
                <a:spcPts val="0"/>
              </a:spcBef>
              <a:spcAft>
                <a:spcPts val="0"/>
              </a:spcAft>
              <a:buSzPts val="1800"/>
              <a:buChar char="■"/>
              <a:defRPr/>
            </a:lvl6pPr>
            <a:lvl7pPr marL="3200400" lvl="6" indent="-342900" algn="l" rtl="0">
              <a:lnSpc>
                <a:spcPct val="100000"/>
              </a:lnSpc>
              <a:spcBef>
                <a:spcPts val="0"/>
              </a:spcBef>
              <a:spcAft>
                <a:spcPts val="0"/>
              </a:spcAft>
              <a:buSzPts val="1800"/>
              <a:buChar char="●"/>
              <a:defRPr/>
            </a:lvl7pPr>
            <a:lvl8pPr marL="3657600" lvl="7" indent="-342900" algn="l" rtl="0">
              <a:lnSpc>
                <a:spcPct val="100000"/>
              </a:lnSpc>
              <a:spcBef>
                <a:spcPts val="0"/>
              </a:spcBef>
              <a:spcAft>
                <a:spcPts val="0"/>
              </a:spcAft>
              <a:buSzPts val="1800"/>
              <a:buChar char="○"/>
              <a:defRPr/>
            </a:lvl8pPr>
            <a:lvl9pPr marL="4114800" lvl="8" indent="-342900" algn="l" rtl="0">
              <a:lnSpc>
                <a:spcPct val="100000"/>
              </a:lnSpc>
              <a:spcBef>
                <a:spcPts val="0"/>
              </a:spcBef>
              <a:spcAft>
                <a:spcPts val="0"/>
              </a:spcAft>
              <a:buSzPts val="1800"/>
              <a:buChar char="■"/>
              <a:defRPr/>
            </a:lvl9pPr>
          </a:lstStyle>
          <a:p>
            <a:endParaRPr/>
          </a:p>
        </p:txBody>
      </p:sp>
      <p:sp>
        <p:nvSpPr>
          <p:cNvPr id="192" name="Google Shape;192;p28"/>
          <p:cNvSpPr txBox="1">
            <a:spLocks noGrp="1"/>
          </p:cNvSpPr>
          <p:nvPr>
            <p:ph type="body" idx="2"/>
          </p:nvPr>
        </p:nvSpPr>
        <p:spPr>
          <a:xfrm>
            <a:off x="5099350" y="1200150"/>
            <a:ext cx="3587400" cy="3725700"/>
          </a:xfrm>
          <a:prstGeom prst="rect">
            <a:avLst/>
          </a:prstGeom>
          <a:noFill/>
          <a:ln>
            <a:noFill/>
          </a:ln>
        </p:spPr>
        <p:txBody>
          <a:bodyPr spcFirstLastPara="1" wrap="square" lIns="91425" tIns="91425" rIns="91425" bIns="91425" anchor="t" anchorCtr="0">
            <a:noAutofit/>
          </a:bodyPr>
          <a:lstStyle>
            <a:lvl1pPr marL="457200" lvl="0" indent="-419100" algn="l" rtl="0">
              <a:lnSpc>
                <a:spcPct val="100000"/>
              </a:lnSpc>
              <a:spcBef>
                <a:spcPts val="600"/>
              </a:spcBef>
              <a:spcAft>
                <a:spcPts val="0"/>
              </a:spcAft>
              <a:buSzPts val="3000"/>
              <a:buChar char="●"/>
              <a:defRPr/>
            </a:lvl1pPr>
            <a:lvl2pPr marL="914400" lvl="1" indent="-381000" algn="l" rtl="0">
              <a:lnSpc>
                <a:spcPct val="100000"/>
              </a:lnSpc>
              <a:spcBef>
                <a:spcPts val="0"/>
              </a:spcBef>
              <a:spcAft>
                <a:spcPts val="0"/>
              </a:spcAft>
              <a:buSzPts val="2400"/>
              <a:buChar char="○"/>
              <a:defRPr/>
            </a:lvl2pPr>
            <a:lvl3pPr marL="1371600" lvl="2" indent="-381000" algn="l" rtl="0">
              <a:lnSpc>
                <a:spcPct val="100000"/>
              </a:lnSpc>
              <a:spcBef>
                <a:spcPts val="0"/>
              </a:spcBef>
              <a:spcAft>
                <a:spcPts val="0"/>
              </a:spcAft>
              <a:buSzPts val="2400"/>
              <a:buChar char="■"/>
              <a:defRPr/>
            </a:lvl3pPr>
            <a:lvl4pPr marL="1828800" lvl="3" indent="-342900" algn="l" rtl="0">
              <a:lnSpc>
                <a:spcPct val="100000"/>
              </a:lnSpc>
              <a:spcBef>
                <a:spcPts val="0"/>
              </a:spcBef>
              <a:spcAft>
                <a:spcPts val="0"/>
              </a:spcAft>
              <a:buSzPts val="1800"/>
              <a:buChar char="●"/>
              <a:defRPr/>
            </a:lvl4pPr>
            <a:lvl5pPr marL="2286000" lvl="4" indent="-342900" algn="l" rtl="0">
              <a:lnSpc>
                <a:spcPct val="100000"/>
              </a:lnSpc>
              <a:spcBef>
                <a:spcPts val="0"/>
              </a:spcBef>
              <a:spcAft>
                <a:spcPts val="0"/>
              </a:spcAft>
              <a:buSzPts val="1800"/>
              <a:buChar char="○"/>
              <a:defRPr/>
            </a:lvl5pPr>
            <a:lvl6pPr marL="2743200" lvl="5" indent="-342900" algn="l" rtl="0">
              <a:lnSpc>
                <a:spcPct val="100000"/>
              </a:lnSpc>
              <a:spcBef>
                <a:spcPts val="0"/>
              </a:spcBef>
              <a:spcAft>
                <a:spcPts val="0"/>
              </a:spcAft>
              <a:buSzPts val="1800"/>
              <a:buChar char="■"/>
              <a:defRPr/>
            </a:lvl6pPr>
            <a:lvl7pPr marL="3200400" lvl="6" indent="-342900" algn="l" rtl="0">
              <a:lnSpc>
                <a:spcPct val="100000"/>
              </a:lnSpc>
              <a:spcBef>
                <a:spcPts val="0"/>
              </a:spcBef>
              <a:spcAft>
                <a:spcPts val="0"/>
              </a:spcAft>
              <a:buSzPts val="1800"/>
              <a:buChar char="●"/>
              <a:defRPr/>
            </a:lvl7pPr>
            <a:lvl8pPr marL="3657600" lvl="7" indent="-342900" algn="l" rtl="0">
              <a:lnSpc>
                <a:spcPct val="100000"/>
              </a:lnSpc>
              <a:spcBef>
                <a:spcPts val="0"/>
              </a:spcBef>
              <a:spcAft>
                <a:spcPts val="0"/>
              </a:spcAft>
              <a:buSzPts val="1800"/>
              <a:buChar char="○"/>
              <a:defRPr/>
            </a:lvl8pPr>
            <a:lvl9pPr marL="4114800" lvl="8" indent="-342900" algn="l" rtl="0">
              <a:lnSpc>
                <a:spcPct val="100000"/>
              </a:lnSpc>
              <a:spcBef>
                <a:spcPts val="0"/>
              </a:spcBef>
              <a:spcAft>
                <a:spcPts val="0"/>
              </a:spcAft>
              <a:buSzPts val="1800"/>
              <a:buChar char="■"/>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Content 1 1">
  <p:cSld name="Title and Content_1">
    <p:spTree>
      <p:nvGrpSpPr>
        <p:cNvPr id="1" name="Shape 193"/>
        <p:cNvGrpSpPr/>
        <p:nvPr/>
      </p:nvGrpSpPr>
      <p:grpSpPr>
        <a:xfrm>
          <a:off x="0" y="0"/>
          <a:ext cx="0" cy="0"/>
          <a:chOff x="0" y="0"/>
          <a:chExt cx="0" cy="0"/>
        </a:xfrm>
      </p:grpSpPr>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Notepad">
  <p:cSld name="Notepad">
    <p:bg>
      <p:bgPr>
        <a:solidFill>
          <a:srgbClr val="FBFBFB"/>
        </a:solidFill>
        <a:effectLst/>
      </p:bgPr>
    </p:bg>
    <p:spTree>
      <p:nvGrpSpPr>
        <p:cNvPr id="1" name="Shape 194"/>
        <p:cNvGrpSpPr/>
        <p:nvPr/>
      </p:nvGrpSpPr>
      <p:grpSpPr>
        <a:xfrm>
          <a:off x="0" y="0"/>
          <a:ext cx="0" cy="0"/>
          <a:chOff x="0" y="0"/>
          <a:chExt cx="0" cy="0"/>
        </a:xfrm>
      </p:grpSpPr>
      <p:sp>
        <p:nvSpPr>
          <p:cNvPr id="195" name="Google Shape;195;p30"/>
          <p:cNvSpPr txBox="1">
            <a:spLocks noGrp="1"/>
          </p:cNvSpPr>
          <p:nvPr>
            <p:ph type="sldNum" idx="12"/>
          </p:nvPr>
        </p:nvSpPr>
        <p:spPr>
          <a:xfrm>
            <a:off x="4419600" y="4583288"/>
            <a:ext cx="2133600" cy="367800"/>
          </a:xfrm>
          <a:prstGeom prst="rect">
            <a:avLst/>
          </a:prstGeom>
          <a:noFill/>
          <a:ln>
            <a:noFill/>
          </a:ln>
        </p:spPr>
        <p:txBody>
          <a:bodyPr spcFirstLastPara="1" wrap="square" lIns="91400" tIns="91400" rIns="91400" bIns="914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sz="1000">
              <a:solidFill>
                <a:schemeClr val="dk2"/>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Content 3">
  <p:cSld name="TITLE_AND_BODY_1">
    <p:spTree>
      <p:nvGrpSpPr>
        <p:cNvPr id="1" name="Shape 196"/>
        <p:cNvGrpSpPr/>
        <p:nvPr/>
      </p:nvGrpSpPr>
      <p:grpSpPr>
        <a:xfrm>
          <a:off x="0" y="0"/>
          <a:ext cx="0" cy="0"/>
          <a:chOff x="0" y="0"/>
          <a:chExt cx="0" cy="0"/>
        </a:xfrm>
      </p:grpSpPr>
      <p:sp>
        <p:nvSpPr>
          <p:cNvPr id="197" name="Google Shape;197;p31"/>
          <p:cNvSpPr txBox="1">
            <a:spLocks noGrp="1"/>
          </p:cNvSpPr>
          <p:nvPr>
            <p:ph type="sldNum" idx="12"/>
          </p:nvPr>
        </p:nvSpPr>
        <p:spPr>
          <a:xfrm>
            <a:off x="4419600" y="4583288"/>
            <a:ext cx="2133600" cy="367800"/>
          </a:xfrm>
          <a:prstGeom prst="rect">
            <a:avLst/>
          </a:prstGeom>
          <a:noFill/>
          <a:ln>
            <a:noFill/>
          </a:ln>
        </p:spPr>
        <p:txBody>
          <a:bodyPr spcFirstLastPara="1" wrap="square" lIns="91400" tIns="91400" rIns="91400" bIns="914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sz="1000">
              <a:solidFill>
                <a:schemeClr val="dk2"/>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Divider - Slate Dark">
  <p:cSld name="SECTION_HEADER_1">
    <p:bg>
      <p:bgPr>
        <a:solidFill>
          <a:srgbClr val="2A3953"/>
        </a:solidFill>
        <a:effectLst/>
      </p:bgPr>
    </p:bg>
    <p:spTree>
      <p:nvGrpSpPr>
        <p:cNvPr id="1" name="Shape 42"/>
        <p:cNvGrpSpPr/>
        <p:nvPr/>
      </p:nvGrpSpPr>
      <p:grpSpPr>
        <a:xfrm>
          <a:off x="0" y="0"/>
          <a:ext cx="0" cy="0"/>
          <a:chOff x="0" y="0"/>
          <a:chExt cx="0" cy="0"/>
        </a:xfrm>
      </p:grpSpPr>
      <p:sp>
        <p:nvSpPr>
          <p:cNvPr id="43" name="Google Shape;43;p4"/>
          <p:cNvSpPr txBox="1">
            <a:spLocks noGrp="1"/>
          </p:cNvSpPr>
          <p:nvPr>
            <p:ph type="title"/>
          </p:nvPr>
        </p:nvSpPr>
        <p:spPr>
          <a:xfrm>
            <a:off x="615100" y="2150850"/>
            <a:ext cx="7857300" cy="841800"/>
          </a:xfrm>
          <a:prstGeom prst="rect">
            <a:avLst/>
          </a:prstGeom>
        </p:spPr>
        <p:txBody>
          <a:bodyPr spcFirstLastPara="1" wrap="square" lIns="91425" tIns="91425" rIns="91425" bIns="91425" anchor="ctr" anchorCtr="0">
            <a:normAutofit/>
          </a:bodyPr>
          <a:lstStyle>
            <a:lvl1pPr lvl="0" rtl="0">
              <a:spcBef>
                <a:spcPts val="0"/>
              </a:spcBef>
              <a:spcAft>
                <a:spcPts val="0"/>
              </a:spcAft>
              <a:buClr>
                <a:srgbClr val="FFFFFF"/>
              </a:buClr>
              <a:buSzPts val="4800"/>
              <a:buNone/>
              <a:defRPr sz="4800">
                <a:solidFill>
                  <a:srgbClr val="FFFFFF"/>
                </a:solidFill>
              </a:defRPr>
            </a:lvl1pPr>
            <a:lvl2pPr lvl="1" rtl="0">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2pPr>
            <a:lvl3pPr lvl="2" rtl="0">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3pPr>
            <a:lvl4pPr lvl="3" rtl="0">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4pPr>
            <a:lvl5pPr lvl="4" rtl="0">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5pPr>
            <a:lvl6pPr lvl="5" rtl="0">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6pPr>
            <a:lvl7pPr lvl="6" rtl="0">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7pPr>
            <a:lvl8pPr lvl="7" rtl="0">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8pPr>
            <a:lvl9pPr lvl="8" rtl="0">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ustom Layout 1">
  <p:cSld name="CUSTOM">
    <p:bg>
      <p:bgPr>
        <a:solidFill>
          <a:srgbClr val="F3F3F3"/>
        </a:solidFill>
        <a:effectLst/>
      </p:bgPr>
    </p:bg>
    <p:spTree>
      <p:nvGrpSpPr>
        <p:cNvPr id="1" name="Shape 198"/>
        <p:cNvGrpSpPr/>
        <p:nvPr/>
      </p:nvGrpSpPr>
      <p:grpSpPr>
        <a:xfrm>
          <a:off x="0" y="0"/>
          <a:ext cx="0" cy="0"/>
          <a:chOff x="0" y="0"/>
          <a:chExt cx="0" cy="0"/>
        </a:xfrm>
      </p:grpSpPr>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Content 2 1">
  <p:cSld name="Title and Content_2">
    <p:spTree>
      <p:nvGrpSpPr>
        <p:cNvPr id="1" name="Shape 199"/>
        <p:cNvGrpSpPr/>
        <p:nvPr/>
      </p:nvGrpSpPr>
      <p:grpSpPr>
        <a:xfrm>
          <a:off x="0" y="0"/>
          <a:ext cx="0" cy="0"/>
          <a:chOff x="0" y="0"/>
          <a:chExt cx="0" cy="0"/>
        </a:xfrm>
      </p:grpSpPr>
      <p:sp>
        <p:nvSpPr>
          <p:cNvPr id="200" name="Google Shape;200;p33"/>
          <p:cNvSpPr txBox="1">
            <a:spLocks noGrp="1"/>
          </p:cNvSpPr>
          <p:nvPr>
            <p:ph type="sldNum" idx="12"/>
          </p:nvPr>
        </p:nvSpPr>
        <p:spPr>
          <a:xfrm>
            <a:off x="8556784" y="4749851"/>
            <a:ext cx="548700" cy="393600"/>
          </a:xfrm>
          <a:prstGeom prst="rect">
            <a:avLst/>
          </a:prstGeom>
          <a:noFill/>
          <a:ln>
            <a:noFill/>
          </a:ln>
        </p:spPr>
        <p:txBody>
          <a:bodyPr spcFirstLastPara="1" wrap="square" lIns="68575" tIns="34275" rIns="68575" bIns="3427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 - Blue">
  <p:cSld name="SECTION_HEADER_1_1">
    <p:bg>
      <p:bgPr>
        <a:solidFill>
          <a:srgbClr val="007BBD"/>
        </a:solidFill>
        <a:effectLst/>
      </p:bgPr>
    </p:bg>
    <p:spTree>
      <p:nvGrpSpPr>
        <p:cNvPr id="1" name="Shape 201"/>
        <p:cNvGrpSpPr/>
        <p:nvPr/>
      </p:nvGrpSpPr>
      <p:grpSpPr>
        <a:xfrm>
          <a:off x="0" y="0"/>
          <a:ext cx="0" cy="0"/>
          <a:chOff x="0" y="0"/>
          <a:chExt cx="0" cy="0"/>
        </a:xfrm>
      </p:grpSpPr>
      <p:sp>
        <p:nvSpPr>
          <p:cNvPr id="202" name="Google Shape;202;p34"/>
          <p:cNvSpPr txBox="1">
            <a:spLocks noGrp="1"/>
          </p:cNvSpPr>
          <p:nvPr>
            <p:ph type="title"/>
          </p:nvPr>
        </p:nvSpPr>
        <p:spPr>
          <a:xfrm>
            <a:off x="615100" y="2150850"/>
            <a:ext cx="7857300" cy="841800"/>
          </a:xfrm>
          <a:prstGeom prst="rect">
            <a:avLst/>
          </a:prstGeom>
        </p:spPr>
        <p:txBody>
          <a:bodyPr spcFirstLastPara="1" wrap="square" lIns="68575" tIns="34275" rIns="68575" bIns="34275" anchor="ctr" anchorCtr="0">
            <a:noAutofit/>
          </a:bodyPr>
          <a:lstStyle>
            <a:lvl1pPr lvl="0" rtl="0">
              <a:spcBef>
                <a:spcPts val="0"/>
              </a:spcBef>
              <a:spcAft>
                <a:spcPts val="0"/>
              </a:spcAft>
              <a:buClr>
                <a:srgbClr val="FFFFFF"/>
              </a:buClr>
              <a:buSzPts val="4800"/>
              <a:buNone/>
              <a:defRPr sz="4800">
                <a:solidFill>
                  <a:srgbClr val="FFFFFF"/>
                </a:solidFill>
              </a:defRPr>
            </a:lvl1pPr>
            <a:lvl2pPr lvl="1" rtl="0">
              <a:spcBef>
                <a:spcPts val="0"/>
              </a:spcBef>
              <a:spcAft>
                <a:spcPts val="0"/>
              </a:spcAft>
              <a:buClr>
                <a:srgbClr val="FFFFFF"/>
              </a:buClr>
              <a:buSzPts val="3600"/>
              <a:buNone/>
              <a:defRPr sz="3600">
                <a:solidFill>
                  <a:srgbClr val="FFFFFF"/>
                </a:solidFill>
              </a:defRPr>
            </a:lvl2pPr>
            <a:lvl3pPr lvl="2" rtl="0">
              <a:spcBef>
                <a:spcPts val="0"/>
              </a:spcBef>
              <a:spcAft>
                <a:spcPts val="0"/>
              </a:spcAft>
              <a:buClr>
                <a:srgbClr val="FFFFFF"/>
              </a:buClr>
              <a:buSzPts val="3600"/>
              <a:buNone/>
              <a:defRPr sz="3600">
                <a:solidFill>
                  <a:srgbClr val="FFFFFF"/>
                </a:solidFill>
              </a:defRPr>
            </a:lvl3pPr>
            <a:lvl4pPr lvl="3" rtl="0">
              <a:spcBef>
                <a:spcPts val="0"/>
              </a:spcBef>
              <a:spcAft>
                <a:spcPts val="0"/>
              </a:spcAft>
              <a:buClr>
                <a:srgbClr val="FFFFFF"/>
              </a:buClr>
              <a:buSzPts val="3600"/>
              <a:buNone/>
              <a:defRPr sz="3600">
                <a:solidFill>
                  <a:srgbClr val="FFFFFF"/>
                </a:solidFill>
              </a:defRPr>
            </a:lvl4pPr>
            <a:lvl5pPr lvl="4" rtl="0">
              <a:spcBef>
                <a:spcPts val="0"/>
              </a:spcBef>
              <a:spcAft>
                <a:spcPts val="0"/>
              </a:spcAft>
              <a:buClr>
                <a:srgbClr val="FFFFFF"/>
              </a:buClr>
              <a:buSzPts val="3600"/>
              <a:buNone/>
              <a:defRPr sz="3600">
                <a:solidFill>
                  <a:srgbClr val="FFFFFF"/>
                </a:solidFill>
              </a:defRPr>
            </a:lvl5pPr>
            <a:lvl6pPr lvl="5" rtl="0">
              <a:spcBef>
                <a:spcPts val="0"/>
              </a:spcBef>
              <a:spcAft>
                <a:spcPts val="0"/>
              </a:spcAft>
              <a:buClr>
                <a:srgbClr val="FFFFFF"/>
              </a:buClr>
              <a:buSzPts val="3600"/>
              <a:buNone/>
              <a:defRPr sz="3600">
                <a:solidFill>
                  <a:srgbClr val="FFFFFF"/>
                </a:solidFill>
              </a:defRPr>
            </a:lvl6pPr>
            <a:lvl7pPr lvl="6" rtl="0">
              <a:spcBef>
                <a:spcPts val="0"/>
              </a:spcBef>
              <a:spcAft>
                <a:spcPts val="0"/>
              </a:spcAft>
              <a:buClr>
                <a:srgbClr val="FFFFFF"/>
              </a:buClr>
              <a:buSzPts val="3600"/>
              <a:buNone/>
              <a:defRPr sz="3600">
                <a:solidFill>
                  <a:srgbClr val="FFFFFF"/>
                </a:solidFill>
              </a:defRPr>
            </a:lvl7pPr>
            <a:lvl8pPr lvl="7" rtl="0">
              <a:spcBef>
                <a:spcPts val="0"/>
              </a:spcBef>
              <a:spcAft>
                <a:spcPts val="0"/>
              </a:spcAft>
              <a:buClr>
                <a:srgbClr val="FFFFFF"/>
              </a:buClr>
              <a:buSzPts val="3600"/>
              <a:buNone/>
              <a:defRPr sz="3600">
                <a:solidFill>
                  <a:srgbClr val="FFFFFF"/>
                </a:solidFill>
              </a:defRPr>
            </a:lvl8pPr>
            <a:lvl9pPr lvl="8" rtl="0">
              <a:spcBef>
                <a:spcPts val="0"/>
              </a:spcBef>
              <a:spcAft>
                <a:spcPts val="0"/>
              </a:spcAft>
              <a:buClr>
                <a:srgbClr val="FFFFFF"/>
              </a:buClr>
              <a:buSzPts val="3600"/>
              <a:buNone/>
              <a:defRPr sz="3600">
                <a:solidFill>
                  <a:srgbClr val="FFFFFF"/>
                </a:solidFill>
              </a:defRPr>
            </a:lvl9pPr>
          </a:lstStyle>
          <a:p>
            <a:endParaRPr/>
          </a:p>
        </p:txBody>
      </p:sp>
      <p:sp>
        <p:nvSpPr>
          <p:cNvPr id="203" name="Google Shape;203;p34"/>
          <p:cNvSpPr txBox="1">
            <a:spLocks noGrp="1"/>
          </p:cNvSpPr>
          <p:nvPr>
            <p:ph type="sldNum" idx="12"/>
          </p:nvPr>
        </p:nvSpPr>
        <p:spPr>
          <a:xfrm>
            <a:off x="8472458" y="4663217"/>
            <a:ext cx="548700" cy="393600"/>
          </a:xfrm>
          <a:prstGeom prst="rect">
            <a:avLst/>
          </a:prstGeom>
        </p:spPr>
        <p:txBody>
          <a:bodyPr spcFirstLastPara="1" wrap="square" lIns="68575" tIns="34275" rIns="68575" bIns="3427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GB"/>
              <a:t>‹#›</a:t>
            </a:fld>
            <a:endParaRPr/>
          </a:p>
        </p:txBody>
      </p:sp>
      <p:pic>
        <p:nvPicPr>
          <p:cNvPr id="204" name="Google Shape;204;p34"/>
          <p:cNvPicPr preferRelativeResize="0"/>
          <p:nvPr/>
        </p:nvPicPr>
        <p:blipFill>
          <a:blip r:embed="rId2">
            <a:alphaModFix/>
          </a:blip>
          <a:stretch>
            <a:fillRect/>
          </a:stretch>
        </p:blipFill>
        <p:spPr>
          <a:xfrm>
            <a:off x="7665525" y="271200"/>
            <a:ext cx="1199238" cy="237850"/>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1">
  <p:cSld name="BLANK_1">
    <p:bg>
      <p:bgPr>
        <a:solidFill>
          <a:srgbClr val="001E3F"/>
        </a:solidFill>
        <a:effectLst/>
      </p:bgPr>
    </p:bg>
    <p:spTree>
      <p:nvGrpSpPr>
        <p:cNvPr id="1" name="Shape 205"/>
        <p:cNvGrpSpPr/>
        <p:nvPr/>
      </p:nvGrpSpPr>
      <p:grpSpPr>
        <a:xfrm>
          <a:off x="0" y="0"/>
          <a:ext cx="0" cy="0"/>
          <a:chOff x="0" y="0"/>
          <a:chExt cx="0" cy="0"/>
        </a:xfrm>
      </p:grpSpPr>
      <p:sp>
        <p:nvSpPr>
          <p:cNvPr id="206" name="Google Shape;206;p35"/>
          <p:cNvSpPr txBox="1">
            <a:spLocks noGrp="1"/>
          </p:cNvSpPr>
          <p:nvPr>
            <p:ph type="sldNum" idx="12"/>
          </p:nvPr>
        </p:nvSpPr>
        <p:spPr>
          <a:xfrm>
            <a:off x="8472458" y="4663217"/>
            <a:ext cx="548700" cy="393600"/>
          </a:xfrm>
          <a:prstGeom prst="rect">
            <a:avLst/>
          </a:prstGeom>
        </p:spPr>
        <p:txBody>
          <a:bodyPr spcFirstLastPara="1" wrap="square" lIns="68575" tIns="34275" rIns="68575" bIns="342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pic>
        <p:nvPicPr>
          <p:cNvPr id="207" name="Google Shape;207;p35"/>
          <p:cNvPicPr preferRelativeResize="0"/>
          <p:nvPr/>
        </p:nvPicPr>
        <p:blipFill>
          <a:blip r:embed="rId2">
            <a:alphaModFix/>
          </a:blip>
          <a:stretch>
            <a:fillRect/>
          </a:stretch>
        </p:blipFill>
        <p:spPr>
          <a:xfrm>
            <a:off x="0" y="0"/>
            <a:ext cx="9144000" cy="4171939"/>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1 1">
  <p:cSld name="OBJECT_1">
    <p:spTree>
      <p:nvGrpSpPr>
        <p:cNvPr id="1" name="Shape 208"/>
        <p:cNvGrpSpPr/>
        <p:nvPr/>
      </p:nvGrpSpPr>
      <p:grpSpPr>
        <a:xfrm>
          <a:off x="0" y="0"/>
          <a:ext cx="0" cy="0"/>
          <a:chOff x="0" y="0"/>
          <a:chExt cx="0" cy="0"/>
        </a:xfrm>
      </p:grpSpPr>
      <p:sp>
        <p:nvSpPr>
          <p:cNvPr id="209" name="Google Shape;209;p36"/>
          <p:cNvSpPr txBox="1">
            <a:spLocks noGrp="1"/>
          </p:cNvSpPr>
          <p:nvPr>
            <p:ph type="ftr" idx="11"/>
          </p:nvPr>
        </p:nvSpPr>
        <p:spPr>
          <a:xfrm>
            <a:off x="3108960" y="4783455"/>
            <a:ext cx="2925900" cy="257100"/>
          </a:xfrm>
          <a:prstGeom prst="rect">
            <a:avLst/>
          </a:prstGeom>
          <a:noFill/>
          <a:ln>
            <a:noFill/>
          </a:ln>
        </p:spPr>
        <p:txBody>
          <a:bodyPr spcFirstLastPara="1" wrap="square" lIns="68575" tIns="34275" rIns="68575" bIns="34275" anchor="t" anchorCtr="0">
            <a:noAutofit/>
          </a:bodyPr>
          <a:lstStyle>
            <a:lvl1pPr marL="0" marR="0" lvl="0" indent="0" algn="ctr" rtl="0">
              <a:spcBef>
                <a:spcPts val="0"/>
              </a:spcBef>
              <a:spcAft>
                <a:spcPts val="0"/>
              </a:spcAft>
              <a:buSzPts val="1100"/>
              <a:buNone/>
              <a:defRPr sz="800" b="0" i="0" u="none" strike="noStrike" cap="none">
                <a:solidFill>
                  <a:srgbClr val="888888"/>
                </a:solidFill>
                <a:latin typeface="Calibri"/>
                <a:ea typeface="Calibri"/>
                <a:cs typeface="Calibri"/>
                <a:sym typeface="Calibri"/>
              </a:defRPr>
            </a:lvl1pPr>
            <a:lvl2pPr marL="203200" marR="0" lvl="1" indent="0" algn="l" rtl="0">
              <a:spcBef>
                <a:spcPts val="0"/>
              </a:spcBef>
              <a:spcAft>
                <a:spcPts val="0"/>
              </a:spcAft>
              <a:buSzPts val="1100"/>
              <a:buNone/>
              <a:defRPr sz="800" b="0" i="0" u="none" strike="noStrike" cap="none">
                <a:solidFill>
                  <a:schemeClr val="dk1"/>
                </a:solidFill>
                <a:latin typeface="Calibri"/>
                <a:ea typeface="Calibri"/>
                <a:cs typeface="Calibri"/>
                <a:sym typeface="Calibri"/>
              </a:defRPr>
            </a:lvl2pPr>
            <a:lvl3pPr marL="419100" marR="0" lvl="2" indent="0" algn="l" rtl="0">
              <a:spcBef>
                <a:spcPts val="0"/>
              </a:spcBef>
              <a:spcAft>
                <a:spcPts val="0"/>
              </a:spcAft>
              <a:buSzPts val="1100"/>
              <a:buNone/>
              <a:defRPr sz="800" b="0" i="0" u="none" strike="noStrike" cap="none">
                <a:solidFill>
                  <a:schemeClr val="dk1"/>
                </a:solidFill>
                <a:latin typeface="Calibri"/>
                <a:ea typeface="Calibri"/>
                <a:cs typeface="Calibri"/>
                <a:sym typeface="Calibri"/>
              </a:defRPr>
            </a:lvl3pPr>
            <a:lvl4pPr marL="622300" marR="0" lvl="3" indent="0" algn="l" rtl="0">
              <a:spcBef>
                <a:spcPts val="0"/>
              </a:spcBef>
              <a:spcAft>
                <a:spcPts val="0"/>
              </a:spcAft>
              <a:buSzPts val="1100"/>
              <a:buNone/>
              <a:defRPr sz="800" b="0" i="0" u="none" strike="noStrike" cap="none">
                <a:solidFill>
                  <a:schemeClr val="dk1"/>
                </a:solidFill>
                <a:latin typeface="Calibri"/>
                <a:ea typeface="Calibri"/>
                <a:cs typeface="Calibri"/>
                <a:sym typeface="Calibri"/>
              </a:defRPr>
            </a:lvl4pPr>
            <a:lvl5pPr marL="825500" marR="0" lvl="4" indent="0" algn="l" rtl="0">
              <a:spcBef>
                <a:spcPts val="0"/>
              </a:spcBef>
              <a:spcAft>
                <a:spcPts val="0"/>
              </a:spcAft>
              <a:buSzPts val="1100"/>
              <a:buNone/>
              <a:defRPr sz="800" b="0" i="0" u="none" strike="noStrike" cap="none">
                <a:solidFill>
                  <a:schemeClr val="dk1"/>
                </a:solidFill>
                <a:latin typeface="Calibri"/>
                <a:ea typeface="Calibri"/>
                <a:cs typeface="Calibri"/>
                <a:sym typeface="Calibri"/>
              </a:defRPr>
            </a:lvl5pPr>
            <a:lvl6pPr marL="1041400" marR="0" lvl="5" indent="0" algn="l" rtl="0">
              <a:spcBef>
                <a:spcPts val="0"/>
              </a:spcBef>
              <a:spcAft>
                <a:spcPts val="0"/>
              </a:spcAft>
              <a:buSzPts val="1100"/>
              <a:buNone/>
              <a:defRPr sz="800" b="0" i="0" u="none" strike="noStrike" cap="none">
                <a:solidFill>
                  <a:schemeClr val="dk1"/>
                </a:solidFill>
                <a:latin typeface="Calibri"/>
                <a:ea typeface="Calibri"/>
                <a:cs typeface="Calibri"/>
                <a:sym typeface="Calibri"/>
              </a:defRPr>
            </a:lvl6pPr>
            <a:lvl7pPr marL="1244600" marR="0" lvl="6" indent="0" algn="l" rtl="0">
              <a:spcBef>
                <a:spcPts val="0"/>
              </a:spcBef>
              <a:spcAft>
                <a:spcPts val="0"/>
              </a:spcAft>
              <a:buSzPts val="1100"/>
              <a:buNone/>
              <a:defRPr sz="800" b="0" i="0" u="none" strike="noStrike" cap="none">
                <a:solidFill>
                  <a:schemeClr val="dk1"/>
                </a:solidFill>
                <a:latin typeface="Calibri"/>
                <a:ea typeface="Calibri"/>
                <a:cs typeface="Calibri"/>
                <a:sym typeface="Calibri"/>
              </a:defRPr>
            </a:lvl7pPr>
            <a:lvl8pPr marL="1460500" marR="0" lvl="7" indent="0" algn="l" rtl="0">
              <a:spcBef>
                <a:spcPts val="0"/>
              </a:spcBef>
              <a:spcAft>
                <a:spcPts val="0"/>
              </a:spcAft>
              <a:buSzPts val="1100"/>
              <a:buNone/>
              <a:defRPr sz="800" b="0" i="0" u="none" strike="noStrike" cap="none">
                <a:solidFill>
                  <a:schemeClr val="dk1"/>
                </a:solidFill>
                <a:latin typeface="Calibri"/>
                <a:ea typeface="Calibri"/>
                <a:cs typeface="Calibri"/>
                <a:sym typeface="Calibri"/>
              </a:defRPr>
            </a:lvl8pPr>
            <a:lvl9pPr marL="1663700" marR="0" lvl="8" indent="0" algn="l" rtl="0">
              <a:spcBef>
                <a:spcPts val="0"/>
              </a:spcBef>
              <a:spcAft>
                <a:spcPts val="0"/>
              </a:spcAft>
              <a:buSzPts val="1100"/>
              <a:buNone/>
              <a:defRPr sz="800" b="0" i="0" u="none" strike="noStrike" cap="none">
                <a:solidFill>
                  <a:schemeClr val="dk1"/>
                </a:solidFill>
                <a:latin typeface="Calibri"/>
                <a:ea typeface="Calibri"/>
                <a:cs typeface="Calibri"/>
                <a:sym typeface="Calibri"/>
              </a:defRPr>
            </a:lvl9pPr>
          </a:lstStyle>
          <a:p>
            <a:endParaRPr/>
          </a:p>
        </p:txBody>
      </p:sp>
      <p:sp>
        <p:nvSpPr>
          <p:cNvPr id="210" name="Google Shape;210;p36"/>
          <p:cNvSpPr txBox="1">
            <a:spLocks noGrp="1"/>
          </p:cNvSpPr>
          <p:nvPr>
            <p:ph type="dt" idx="10"/>
          </p:nvPr>
        </p:nvSpPr>
        <p:spPr>
          <a:xfrm>
            <a:off x="457200" y="4783455"/>
            <a:ext cx="2103000" cy="257100"/>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spcAft>
                <a:spcPts val="0"/>
              </a:spcAft>
              <a:buSzPts val="1100"/>
              <a:buNone/>
              <a:defRPr sz="800" b="0" i="0" u="none" strike="noStrike" cap="none">
                <a:solidFill>
                  <a:srgbClr val="888888"/>
                </a:solidFill>
                <a:latin typeface="Calibri"/>
                <a:ea typeface="Calibri"/>
                <a:cs typeface="Calibri"/>
                <a:sym typeface="Calibri"/>
              </a:defRPr>
            </a:lvl1pPr>
            <a:lvl2pPr marL="203200" marR="0" lvl="1" indent="0" algn="l" rtl="0">
              <a:spcBef>
                <a:spcPts val="0"/>
              </a:spcBef>
              <a:spcAft>
                <a:spcPts val="0"/>
              </a:spcAft>
              <a:buSzPts val="1100"/>
              <a:buNone/>
              <a:defRPr sz="800" b="0" i="0" u="none" strike="noStrike" cap="none">
                <a:solidFill>
                  <a:schemeClr val="dk1"/>
                </a:solidFill>
                <a:latin typeface="Calibri"/>
                <a:ea typeface="Calibri"/>
                <a:cs typeface="Calibri"/>
                <a:sym typeface="Calibri"/>
              </a:defRPr>
            </a:lvl2pPr>
            <a:lvl3pPr marL="419100" marR="0" lvl="2" indent="0" algn="l" rtl="0">
              <a:spcBef>
                <a:spcPts val="0"/>
              </a:spcBef>
              <a:spcAft>
                <a:spcPts val="0"/>
              </a:spcAft>
              <a:buSzPts val="1100"/>
              <a:buNone/>
              <a:defRPr sz="800" b="0" i="0" u="none" strike="noStrike" cap="none">
                <a:solidFill>
                  <a:schemeClr val="dk1"/>
                </a:solidFill>
                <a:latin typeface="Calibri"/>
                <a:ea typeface="Calibri"/>
                <a:cs typeface="Calibri"/>
                <a:sym typeface="Calibri"/>
              </a:defRPr>
            </a:lvl3pPr>
            <a:lvl4pPr marL="622300" marR="0" lvl="3" indent="0" algn="l" rtl="0">
              <a:spcBef>
                <a:spcPts val="0"/>
              </a:spcBef>
              <a:spcAft>
                <a:spcPts val="0"/>
              </a:spcAft>
              <a:buSzPts val="1100"/>
              <a:buNone/>
              <a:defRPr sz="800" b="0" i="0" u="none" strike="noStrike" cap="none">
                <a:solidFill>
                  <a:schemeClr val="dk1"/>
                </a:solidFill>
                <a:latin typeface="Calibri"/>
                <a:ea typeface="Calibri"/>
                <a:cs typeface="Calibri"/>
                <a:sym typeface="Calibri"/>
              </a:defRPr>
            </a:lvl4pPr>
            <a:lvl5pPr marL="825500" marR="0" lvl="4" indent="0" algn="l" rtl="0">
              <a:spcBef>
                <a:spcPts val="0"/>
              </a:spcBef>
              <a:spcAft>
                <a:spcPts val="0"/>
              </a:spcAft>
              <a:buSzPts val="1100"/>
              <a:buNone/>
              <a:defRPr sz="800" b="0" i="0" u="none" strike="noStrike" cap="none">
                <a:solidFill>
                  <a:schemeClr val="dk1"/>
                </a:solidFill>
                <a:latin typeface="Calibri"/>
                <a:ea typeface="Calibri"/>
                <a:cs typeface="Calibri"/>
                <a:sym typeface="Calibri"/>
              </a:defRPr>
            </a:lvl5pPr>
            <a:lvl6pPr marL="1041400" marR="0" lvl="5" indent="0" algn="l" rtl="0">
              <a:spcBef>
                <a:spcPts val="0"/>
              </a:spcBef>
              <a:spcAft>
                <a:spcPts val="0"/>
              </a:spcAft>
              <a:buSzPts val="1100"/>
              <a:buNone/>
              <a:defRPr sz="800" b="0" i="0" u="none" strike="noStrike" cap="none">
                <a:solidFill>
                  <a:schemeClr val="dk1"/>
                </a:solidFill>
                <a:latin typeface="Calibri"/>
                <a:ea typeface="Calibri"/>
                <a:cs typeface="Calibri"/>
                <a:sym typeface="Calibri"/>
              </a:defRPr>
            </a:lvl6pPr>
            <a:lvl7pPr marL="1244600" marR="0" lvl="6" indent="0" algn="l" rtl="0">
              <a:spcBef>
                <a:spcPts val="0"/>
              </a:spcBef>
              <a:spcAft>
                <a:spcPts val="0"/>
              </a:spcAft>
              <a:buSzPts val="1100"/>
              <a:buNone/>
              <a:defRPr sz="800" b="0" i="0" u="none" strike="noStrike" cap="none">
                <a:solidFill>
                  <a:schemeClr val="dk1"/>
                </a:solidFill>
                <a:latin typeface="Calibri"/>
                <a:ea typeface="Calibri"/>
                <a:cs typeface="Calibri"/>
                <a:sym typeface="Calibri"/>
              </a:defRPr>
            </a:lvl7pPr>
            <a:lvl8pPr marL="1460500" marR="0" lvl="7" indent="0" algn="l" rtl="0">
              <a:spcBef>
                <a:spcPts val="0"/>
              </a:spcBef>
              <a:spcAft>
                <a:spcPts val="0"/>
              </a:spcAft>
              <a:buSzPts val="1100"/>
              <a:buNone/>
              <a:defRPr sz="800" b="0" i="0" u="none" strike="noStrike" cap="none">
                <a:solidFill>
                  <a:schemeClr val="dk1"/>
                </a:solidFill>
                <a:latin typeface="Calibri"/>
                <a:ea typeface="Calibri"/>
                <a:cs typeface="Calibri"/>
                <a:sym typeface="Calibri"/>
              </a:defRPr>
            </a:lvl8pPr>
            <a:lvl9pPr marL="1663700" marR="0" lvl="8" indent="0" algn="l" rtl="0">
              <a:spcBef>
                <a:spcPts val="0"/>
              </a:spcBef>
              <a:spcAft>
                <a:spcPts val="0"/>
              </a:spcAft>
              <a:buSzPts val="1100"/>
              <a:buNone/>
              <a:defRPr sz="800" b="0" i="0" u="none" strike="noStrike" cap="none">
                <a:solidFill>
                  <a:schemeClr val="dk1"/>
                </a:solidFill>
                <a:latin typeface="Calibri"/>
                <a:ea typeface="Calibri"/>
                <a:cs typeface="Calibri"/>
                <a:sym typeface="Calibri"/>
              </a:defRPr>
            </a:lvl9pPr>
          </a:lstStyle>
          <a:p>
            <a:endParaRPr/>
          </a:p>
        </p:txBody>
      </p:sp>
      <p:sp>
        <p:nvSpPr>
          <p:cNvPr id="211" name="Google Shape;211;p36"/>
          <p:cNvSpPr txBox="1">
            <a:spLocks noGrp="1"/>
          </p:cNvSpPr>
          <p:nvPr>
            <p:ph type="sldNum" idx="12"/>
          </p:nvPr>
        </p:nvSpPr>
        <p:spPr>
          <a:xfrm>
            <a:off x="6583681" y="4783455"/>
            <a:ext cx="2103000" cy="257100"/>
          </a:xfrm>
          <a:prstGeom prst="rect">
            <a:avLst/>
          </a:prstGeom>
          <a:noFill/>
          <a:ln>
            <a:noFill/>
          </a:ln>
        </p:spPr>
        <p:txBody>
          <a:bodyPr spcFirstLastPara="1" wrap="square" lIns="0" tIns="0" rIns="0" bIns="0" anchor="t" anchorCtr="0">
            <a:noAutofit/>
          </a:bodyPr>
          <a:lstStyle>
            <a:lvl1pPr marL="0" marR="0" lvl="0" indent="0" algn="r" rtl="0">
              <a:spcBef>
                <a:spcPts val="0"/>
              </a:spcBef>
              <a:buNone/>
              <a:defRPr sz="800" b="0" i="0" u="none" strike="noStrike" cap="none">
                <a:solidFill>
                  <a:srgbClr val="888888"/>
                </a:solidFill>
                <a:latin typeface="Calibri"/>
                <a:ea typeface="Calibri"/>
                <a:cs typeface="Calibri"/>
                <a:sym typeface="Calibri"/>
              </a:defRPr>
            </a:lvl1pPr>
            <a:lvl2pPr marL="0" marR="0" lvl="1" indent="0" algn="r" rtl="0">
              <a:spcBef>
                <a:spcPts val="0"/>
              </a:spcBef>
              <a:buNone/>
              <a:defRPr sz="800" b="0" i="0" u="none" strike="noStrike" cap="none">
                <a:solidFill>
                  <a:srgbClr val="888888"/>
                </a:solidFill>
                <a:latin typeface="Calibri"/>
                <a:ea typeface="Calibri"/>
                <a:cs typeface="Calibri"/>
                <a:sym typeface="Calibri"/>
              </a:defRPr>
            </a:lvl2pPr>
            <a:lvl3pPr marL="0" marR="0" lvl="2" indent="0" algn="r" rtl="0">
              <a:spcBef>
                <a:spcPts val="0"/>
              </a:spcBef>
              <a:buNone/>
              <a:defRPr sz="800" b="0" i="0" u="none" strike="noStrike" cap="none">
                <a:solidFill>
                  <a:srgbClr val="888888"/>
                </a:solidFill>
                <a:latin typeface="Calibri"/>
                <a:ea typeface="Calibri"/>
                <a:cs typeface="Calibri"/>
                <a:sym typeface="Calibri"/>
              </a:defRPr>
            </a:lvl3pPr>
            <a:lvl4pPr marL="0" marR="0" lvl="3" indent="0" algn="r" rtl="0">
              <a:spcBef>
                <a:spcPts val="0"/>
              </a:spcBef>
              <a:buNone/>
              <a:defRPr sz="800" b="0" i="0" u="none" strike="noStrike" cap="none">
                <a:solidFill>
                  <a:srgbClr val="888888"/>
                </a:solidFill>
                <a:latin typeface="Calibri"/>
                <a:ea typeface="Calibri"/>
                <a:cs typeface="Calibri"/>
                <a:sym typeface="Calibri"/>
              </a:defRPr>
            </a:lvl4pPr>
            <a:lvl5pPr marL="0" marR="0" lvl="4" indent="0" algn="r" rtl="0">
              <a:spcBef>
                <a:spcPts val="0"/>
              </a:spcBef>
              <a:buNone/>
              <a:defRPr sz="800" b="0" i="0" u="none" strike="noStrike" cap="none">
                <a:solidFill>
                  <a:srgbClr val="888888"/>
                </a:solidFill>
                <a:latin typeface="Calibri"/>
                <a:ea typeface="Calibri"/>
                <a:cs typeface="Calibri"/>
                <a:sym typeface="Calibri"/>
              </a:defRPr>
            </a:lvl5pPr>
            <a:lvl6pPr marL="0" marR="0" lvl="5" indent="0" algn="r" rtl="0">
              <a:spcBef>
                <a:spcPts val="0"/>
              </a:spcBef>
              <a:buNone/>
              <a:defRPr sz="800" b="0" i="0" u="none" strike="noStrike" cap="none">
                <a:solidFill>
                  <a:srgbClr val="888888"/>
                </a:solidFill>
                <a:latin typeface="Calibri"/>
                <a:ea typeface="Calibri"/>
                <a:cs typeface="Calibri"/>
                <a:sym typeface="Calibri"/>
              </a:defRPr>
            </a:lvl6pPr>
            <a:lvl7pPr marL="0" marR="0" lvl="6" indent="0" algn="r" rtl="0">
              <a:spcBef>
                <a:spcPts val="0"/>
              </a:spcBef>
              <a:buNone/>
              <a:defRPr sz="800" b="0" i="0" u="none" strike="noStrike" cap="none">
                <a:solidFill>
                  <a:srgbClr val="888888"/>
                </a:solidFill>
                <a:latin typeface="Calibri"/>
                <a:ea typeface="Calibri"/>
                <a:cs typeface="Calibri"/>
                <a:sym typeface="Calibri"/>
              </a:defRPr>
            </a:lvl7pPr>
            <a:lvl8pPr marL="0" marR="0" lvl="7" indent="0" algn="r" rtl="0">
              <a:spcBef>
                <a:spcPts val="0"/>
              </a:spcBef>
              <a:buNone/>
              <a:defRPr sz="800" b="0" i="0" u="none" strike="noStrike" cap="none">
                <a:solidFill>
                  <a:srgbClr val="888888"/>
                </a:solidFill>
                <a:latin typeface="Calibri"/>
                <a:ea typeface="Calibri"/>
                <a:cs typeface="Calibri"/>
                <a:sym typeface="Calibri"/>
              </a:defRPr>
            </a:lvl8pPr>
            <a:lvl9pPr marL="0" marR="0" lvl="8" indent="0" algn="r" rtl="0">
              <a:spcBef>
                <a:spcPts val="0"/>
              </a:spcBef>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1 2">
  <p:cSld name="OBJECT_2">
    <p:spTree>
      <p:nvGrpSpPr>
        <p:cNvPr id="1" name="Shape 212"/>
        <p:cNvGrpSpPr/>
        <p:nvPr/>
      </p:nvGrpSpPr>
      <p:grpSpPr>
        <a:xfrm>
          <a:off x="0" y="0"/>
          <a:ext cx="0" cy="0"/>
          <a:chOff x="0" y="0"/>
          <a:chExt cx="0" cy="0"/>
        </a:xfrm>
      </p:grpSpPr>
      <p:sp>
        <p:nvSpPr>
          <p:cNvPr id="213" name="Google Shape;213;p37"/>
          <p:cNvSpPr txBox="1">
            <a:spLocks noGrp="1"/>
          </p:cNvSpPr>
          <p:nvPr>
            <p:ph type="ftr" idx="11"/>
          </p:nvPr>
        </p:nvSpPr>
        <p:spPr>
          <a:xfrm>
            <a:off x="3108960" y="4783455"/>
            <a:ext cx="2925900" cy="257100"/>
          </a:xfrm>
          <a:prstGeom prst="rect">
            <a:avLst/>
          </a:prstGeom>
          <a:noFill/>
          <a:ln>
            <a:noFill/>
          </a:ln>
        </p:spPr>
        <p:txBody>
          <a:bodyPr spcFirstLastPara="1" wrap="square" lIns="68575" tIns="34275" rIns="68575" bIns="34275" anchor="t" anchorCtr="0">
            <a:noAutofit/>
          </a:bodyPr>
          <a:lstStyle>
            <a:lvl1pPr marL="0" marR="0" lvl="0" indent="0" algn="ctr" rtl="0">
              <a:spcBef>
                <a:spcPts val="0"/>
              </a:spcBef>
              <a:spcAft>
                <a:spcPts val="0"/>
              </a:spcAft>
              <a:buSzPts val="1100"/>
              <a:buNone/>
              <a:defRPr sz="800" b="0" i="0" u="none" strike="noStrike" cap="none">
                <a:solidFill>
                  <a:srgbClr val="888888"/>
                </a:solidFill>
                <a:latin typeface="Calibri"/>
                <a:ea typeface="Calibri"/>
                <a:cs typeface="Calibri"/>
                <a:sym typeface="Calibri"/>
              </a:defRPr>
            </a:lvl1pPr>
            <a:lvl2pPr marL="203200" marR="0" lvl="1" indent="0" algn="l" rtl="0">
              <a:spcBef>
                <a:spcPts val="0"/>
              </a:spcBef>
              <a:spcAft>
                <a:spcPts val="0"/>
              </a:spcAft>
              <a:buSzPts val="1100"/>
              <a:buNone/>
              <a:defRPr sz="800" b="0" i="0" u="none" strike="noStrike" cap="none">
                <a:solidFill>
                  <a:schemeClr val="dk1"/>
                </a:solidFill>
                <a:latin typeface="Calibri"/>
                <a:ea typeface="Calibri"/>
                <a:cs typeface="Calibri"/>
                <a:sym typeface="Calibri"/>
              </a:defRPr>
            </a:lvl2pPr>
            <a:lvl3pPr marL="419100" marR="0" lvl="2" indent="0" algn="l" rtl="0">
              <a:spcBef>
                <a:spcPts val="0"/>
              </a:spcBef>
              <a:spcAft>
                <a:spcPts val="0"/>
              </a:spcAft>
              <a:buSzPts val="1100"/>
              <a:buNone/>
              <a:defRPr sz="800" b="0" i="0" u="none" strike="noStrike" cap="none">
                <a:solidFill>
                  <a:schemeClr val="dk1"/>
                </a:solidFill>
                <a:latin typeface="Calibri"/>
                <a:ea typeface="Calibri"/>
                <a:cs typeface="Calibri"/>
                <a:sym typeface="Calibri"/>
              </a:defRPr>
            </a:lvl3pPr>
            <a:lvl4pPr marL="622300" marR="0" lvl="3" indent="0" algn="l" rtl="0">
              <a:spcBef>
                <a:spcPts val="0"/>
              </a:spcBef>
              <a:spcAft>
                <a:spcPts val="0"/>
              </a:spcAft>
              <a:buSzPts val="1100"/>
              <a:buNone/>
              <a:defRPr sz="800" b="0" i="0" u="none" strike="noStrike" cap="none">
                <a:solidFill>
                  <a:schemeClr val="dk1"/>
                </a:solidFill>
                <a:latin typeface="Calibri"/>
                <a:ea typeface="Calibri"/>
                <a:cs typeface="Calibri"/>
                <a:sym typeface="Calibri"/>
              </a:defRPr>
            </a:lvl4pPr>
            <a:lvl5pPr marL="825500" marR="0" lvl="4" indent="0" algn="l" rtl="0">
              <a:spcBef>
                <a:spcPts val="0"/>
              </a:spcBef>
              <a:spcAft>
                <a:spcPts val="0"/>
              </a:spcAft>
              <a:buSzPts val="1100"/>
              <a:buNone/>
              <a:defRPr sz="800" b="0" i="0" u="none" strike="noStrike" cap="none">
                <a:solidFill>
                  <a:schemeClr val="dk1"/>
                </a:solidFill>
                <a:latin typeface="Calibri"/>
                <a:ea typeface="Calibri"/>
                <a:cs typeface="Calibri"/>
                <a:sym typeface="Calibri"/>
              </a:defRPr>
            </a:lvl5pPr>
            <a:lvl6pPr marL="1041400" marR="0" lvl="5" indent="0" algn="l" rtl="0">
              <a:spcBef>
                <a:spcPts val="0"/>
              </a:spcBef>
              <a:spcAft>
                <a:spcPts val="0"/>
              </a:spcAft>
              <a:buSzPts val="1100"/>
              <a:buNone/>
              <a:defRPr sz="800" b="0" i="0" u="none" strike="noStrike" cap="none">
                <a:solidFill>
                  <a:schemeClr val="dk1"/>
                </a:solidFill>
                <a:latin typeface="Calibri"/>
                <a:ea typeface="Calibri"/>
                <a:cs typeface="Calibri"/>
                <a:sym typeface="Calibri"/>
              </a:defRPr>
            </a:lvl6pPr>
            <a:lvl7pPr marL="1244600" marR="0" lvl="6" indent="0" algn="l" rtl="0">
              <a:spcBef>
                <a:spcPts val="0"/>
              </a:spcBef>
              <a:spcAft>
                <a:spcPts val="0"/>
              </a:spcAft>
              <a:buSzPts val="1100"/>
              <a:buNone/>
              <a:defRPr sz="800" b="0" i="0" u="none" strike="noStrike" cap="none">
                <a:solidFill>
                  <a:schemeClr val="dk1"/>
                </a:solidFill>
                <a:latin typeface="Calibri"/>
                <a:ea typeface="Calibri"/>
                <a:cs typeface="Calibri"/>
                <a:sym typeface="Calibri"/>
              </a:defRPr>
            </a:lvl7pPr>
            <a:lvl8pPr marL="1460500" marR="0" lvl="7" indent="0" algn="l" rtl="0">
              <a:spcBef>
                <a:spcPts val="0"/>
              </a:spcBef>
              <a:spcAft>
                <a:spcPts val="0"/>
              </a:spcAft>
              <a:buSzPts val="1100"/>
              <a:buNone/>
              <a:defRPr sz="800" b="0" i="0" u="none" strike="noStrike" cap="none">
                <a:solidFill>
                  <a:schemeClr val="dk1"/>
                </a:solidFill>
                <a:latin typeface="Calibri"/>
                <a:ea typeface="Calibri"/>
                <a:cs typeface="Calibri"/>
                <a:sym typeface="Calibri"/>
              </a:defRPr>
            </a:lvl8pPr>
            <a:lvl9pPr marL="1663700" marR="0" lvl="8" indent="0" algn="l" rtl="0">
              <a:spcBef>
                <a:spcPts val="0"/>
              </a:spcBef>
              <a:spcAft>
                <a:spcPts val="0"/>
              </a:spcAft>
              <a:buSzPts val="1100"/>
              <a:buNone/>
              <a:defRPr sz="800" b="0" i="0" u="none" strike="noStrike" cap="none">
                <a:solidFill>
                  <a:schemeClr val="dk1"/>
                </a:solidFill>
                <a:latin typeface="Calibri"/>
                <a:ea typeface="Calibri"/>
                <a:cs typeface="Calibri"/>
                <a:sym typeface="Calibri"/>
              </a:defRPr>
            </a:lvl9pPr>
          </a:lstStyle>
          <a:p>
            <a:endParaRPr/>
          </a:p>
        </p:txBody>
      </p:sp>
      <p:sp>
        <p:nvSpPr>
          <p:cNvPr id="214" name="Google Shape;214;p37"/>
          <p:cNvSpPr txBox="1">
            <a:spLocks noGrp="1"/>
          </p:cNvSpPr>
          <p:nvPr>
            <p:ph type="dt" idx="10"/>
          </p:nvPr>
        </p:nvSpPr>
        <p:spPr>
          <a:xfrm>
            <a:off x="457200" y="4783455"/>
            <a:ext cx="2103000" cy="257100"/>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spcAft>
                <a:spcPts val="0"/>
              </a:spcAft>
              <a:buSzPts val="1100"/>
              <a:buNone/>
              <a:defRPr sz="800" b="0" i="0" u="none" strike="noStrike" cap="none">
                <a:solidFill>
                  <a:srgbClr val="888888"/>
                </a:solidFill>
                <a:latin typeface="Calibri"/>
                <a:ea typeface="Calibri"/>
                <a:cs typeface="Calibri"/>
                <a:sym typeface="Calibri"/>
              </a:defRPr>
            </a:lvl1pPr>
            <a:lvl2pPr marL="203200" marR="0" lvl="1" indent="0" algn="l" rtl="0">
              <a:spcBef>
                <a:spcPts val="0"/>
              </a:spcBef>
              <a:spcAft>
                <a:spcPts val="0"/>
              </a:spcAft>
              <a:buSzPts val="1100"/>
              <a:buNone/>
              <a:defRPr sz="800" b="0" i="0" u="none" strike="noStrike" cap="none">
                <a:solidFill>
                  <a:schemeClr val="dk1"/>
                </a:solidFill>
                <a:latin typeface="Calibri"/>
                <a:ea typeface="Calibri"/>
                <a:cs typeface="Calibri"/>
                <a:sym typeface="Calibri"/>
              </a:defRPr>
            </a:lvl2pPr>
            <a:lvl3pPr marL="419100" marR="0" lvl="2" indent="0" algn="l" rtl="0">
              <a:spcBef>
                <a:spcPts val="0"/>
              </a:spcBef>
              <a:spcAft>
                <a:spcPts val="0"/>
              </a:spcAft>
              <a:buSzPts val="1100"/>
              <a:buNone/>
              <a:defRPr sz="800" b="0" i="0" u="none" strike="noStrike" cap="none">
                <a:solidFill>
                  <a:schemeClr val="dk1"/>
                </a:solidFill>
                <a:latin typeface="Calibri"/>
                <a:ea typeface="Calibri"/>
                <a:cs typeface="Calibri"/>
                <a:sym typeface="Calibri"/>
              </a:defRPr>
            </a:lvl3pPr>
            <a:lvl4pPr marL="622300" marR="0" lvl="3" indent="0" algn="l" rtl="0">
              <a:spcBef>
                <a:spcPts val="0"/>
              </a:spcBef>
              <a:spcAft>
                <a:spcPts val="0"/>
              </a:spcAft>
              <a:buSzPts val="1100"/>
              <a:buNone/>
              <a:defRPr sz="800" b="0" i="0" u="none" strike="noStrike" cap="none">
                <a:solidFill>
                  <a:schemeClr val="dk1"/>
                </a:solidFill>
                <a:latin typeface="Calibri"/>
                <a:ea typeface="Calibri"/>
                <a:cs typeface="Calibri"/>
                <a:sym typeface="Calibri"/>
              </a:defRPr>
            </a:lvl4pPr>
            <a:lvl5pPr marL="825500" marR="0" lvl="4" indent="0" algn="l" rtl="0">
              <a:spcBef>
                <a:spcPts val="0"/>
              </a:spcBef>
              <a:spcAft>
                <a:spcPts val="0"/>
              </a:spcAft>
              <a:buSzPts val="1100"/>
              <a:buNone/>
              <a:defRPr sz="800" b="0" i="0" u="none" strike="noStrike" cap="none">
                <a:solidFill>
                  <a:schemeClr val="dk1"/>
                </a:solidFill>
                <a:latin typeface="Calibri"/>
                <a:ea typeface="Calibri"/>
                <a:cs typeface="Calibri"/>
                <a:sym typeface="Calibri"/>
              </a:defRPr>
            </a:lvl5pPr>
            <a:lvl6pPr marL="1041400" marR="0" lvl="5" indent="0" algn="l" rtl="0">
              <a:spcBef>
                <a:spcPts val="0"/>
              </a:spcBef>
              <a:spcAft>
                <a:spcPts val="0"/>
              </a:spcAft>
              <a:buSzPts val="1100"/>
              <a:buNone/>
              <a:defRPr sz="800" b="0" i="0" u="none" strike="noStrike" cap="none">
                <a:solidFill>
                  <a:schemeClr val="dk1"/>
                </a:solidFill>
                <a:latin typeface="Calibri"/>
                <a:ea typeface="Calibri"/>
                <a:cs typeface="Calibri"/>
                <a:sym typeface="Calibri"/>
              </a:defRPr>
            </a:lvl6pPr>
            <a:lvl7pPr marL="1244600" marR="0" lvl="6" indent="0" algn="l" rtl="0">
              <a:spcBef>
                <a:spcPts val="0"/>
              </a:spcBef>
              <a:spcAft>
                <a:spcPts val="0"/>
              </a:spcAft>
              <a:buSzPts val="1100"/>
              <a:buNone/>
              <a:defRPr sz="800" b="0" i="0" u="none" strike="noStrike" cap="none">
                <a:solidFill>
                  <a:schemeClr val="dk1"/>
                </a:solidFill>
                <a:latin typeface="Calibri"/>
                <a:ea typeface="Calibri"/>
                <a:cs typeface="Calibri"/>
                <a:sym typeface="Calibri"/>
              </a:defRPr>
            </a:lvl7pPr>
            <a:lvl8pPr marL="1460500" marR="0" lvl="7" indent="0" algn="l" rtl="0">
              <a:spcBef>
                <a:spcPts val="0"/>
              </a:spcBef>
              <a:spcAft>
                <a:spcPts val="0"/>
              </a:spcAft>
              <a:buSzPts val="1100"/>
              <a:buNone/>
              <a:defRPr sz="800" b="0" i="0" u="none" strike="noStrike" cap="none">
                <a:solidFill>
                  <a:schemeClr val="dk1"/>
                </a:solidFill>
                <a:latin typeface="Calibri"/>
                <a:ea typeface="Calibri"/>
                <a:cs typeface="Calibri"/>
                <a:sym typeface="Calibri"/>
              </a:defRPr>
            </a:lvl8pPr>
            <a:lvl9pPr marL="1663700" marR="0" lvl="8" indent="0" algn="l" rtl="0">
              <a:spcBef>
                <a:spcPts val="0"/>
              </a:spcBef>
              <a:spcAft>
                <a:spcPts val="0"/>
              </a:spcAft>
              <a:buSzPts val="1100"/>
              <a:buNone/>
              <a:defRPr sz="800" b="0" i="0" u="none" strike="noStrike" cap="none">
                <a:solidFill>
                  <a:schemeClr val="dk1"/>
                </a:solidFill>
                <a:latin typeface="Calibri"/>
                <a:ea typeface="Calibri"/>
                <a:cs typeface="Calibri"/>
                <a:sym typeface="Calibri"/>
              </a:defRPr>
            </a:lvl9pPr>
          </a:lstStyle>
          <a:p>
            <a:endParaRPr/>
          </a:p>
        </p:txBody>
      </p:sp>
      <p:sp>
        <p:nvSpPr>
          <p:cNvPr id="215" name="Google Shape;215;p37"/>
          <p:cNvSpPr txBox="1">
            <a:spLocks noGrp="1"/>
          </p:cNvSpPr>
          <p:nvPr>
            <p:ph type="sldNum" idx="12"/>
          </p:nvPr>
        </p:nvSpPr>
        <p:spPr>
          <a:xfrm>
            <a:off x="6583681" y="4783455"/>
            <a:ext cx="2103000" cy="257100"/>
          </a:xfrm>
          <a:prstGeom prst="rect">
            <a:avLst/>
          </a:prstGeom>
          <a:noFill/>
          <a:ln>
            <a:noFill/>
          </a:ln>
        </p:spPr>
        <p:txBody>
          <a:bodyPr spcFirstLastPara="1" wrap="square" lIns="0" tIns="0" rIns="0" bIns="0" anchor="t" anchorCtr="0">
            <a:noAutofit/>
          </a:bodyPr>
          <a:lstStyle>
            <a:lvl1pPr marL="0" marR="0" lvl="0" indent="0" algn="r" rtl="0">
              <a:spcBef>
                <a:spcPts val="0"/>
              </a:spcBef>
              <a:buNone/>
              <a:defRPr sz="800" b="0" i="0" u="none" strike="noStrike" cap="none">
                <a:solidFill>
                  <a:srgbClr val="888888"/>
                </a:solidFill>
                <a:latin typeface="Calibri"/>
                <a:ea typeface="Calibri"/>
                <a:cs typeface="Calibri"/>
                <a:sym typeface="Calibri"/>
              </a:defRPr>
            </a:lvl1pPr>
            <a:lvl2pPr marL="0" marR="0" lvl="1" indent="0" algn="r" rtl="0">
              <a:spcBef>
                <a:spcPts val="0"/>
              </a:spcBef>
              <a:buNone/>
              <a:defRPr sz="800" b="0" i="0" u="none" strike="noStrike" cap="none">
                <a:solidFill>
                  <a:srgbClr val="888888"/>
                </a:solidFill>
                <a:latin typeface="Calibri"/>
                <a:ea typeface="Calibri"/>
                <a:cs typeface="Calibri"/>
                <a:sym typeface="Calibri"/>
              </a:defRPr>
            </a:lvl2pPr>
            <a:lvl3pPr marL="0" marR="0" lvl="2" indent="0" algn="r" rtl="0">
              <a:spcBef>
                <a:spcPts val="0"/>
              </a:spcBef>
              <a:buNone/>
              <a:defRPr sz="800" b="0" i="0" u="none" strike="noStrike" cap="none">
                <a:solidFill>
                  <a:srgbClr val="888888"/>
                </a:solidFill>
                <a:latin typeface="Calibri"/>
                <a:ea typeface="Calibri"/>
                <a:cs typeface="Calibri"/>
                <a:sym typeface="Calibri"/>
              </a:defRPr>
            </a:lvl3pPr>
            <a:lvl4pPr marL="0" marR="0" lvl="3" indent="0" algn="r" rtl="0">
              <a:spcBef>
                <a:spcPts val="0"/>
              </a:spcBef>
              <a:buNone/>
              <a:defRPr sz="800" b="0" i="0" u="none" strike="noStrike" cap="none">
                <a:solidFill>
                  <a:srgbClr val="888888"/>
                </a:solidFill>
                <a:latin typeface="Calibri"/>
                <a:ea typeface="Calibri"/>
                <a:cs typeface="Calibri"/>
                <a:sym typeface="Calibri"/>
              </a:defRPr>
            </a:lvl4pPr>
            <a:lvl5pPr marL="0" marR="0" lvl="4" indent="0" algn="r" rtl="0">
              <a:spcBef>
                <a:spcPts val="0"/>
              </a:spcBef>
              <a:buNone/>
              <a:defRPr sz="800" b="0" i="0" u="none" strike="noStrike" cap="none">
                <a:solidFill>
                  <a:srgbClr val="888888"/>
                </a:solidFill>
                <a:latin typeface="Calibri"/>
                <a:ea typeface="Calibri"/>
                <a:cs typeface="Calibri"/>
                <a:sym typeface="Calibri"/>
              </a:defRPr>
            </a:lvl5pPr>
            <a:lvl6pPr marL="0" marR="0" lvl="5" indent="0" algn="r" rtl="0">
              <a:spcBef>
                <a:spcPts val="0"/>
              </a:spcBef>
              <a:buNone/>
              <a:defRPr sz="800" b="0" i="0" u="none" strike="noStrike" cap="none">
                <a:solidFill>
                  <a:srgbClr val="888888"/>
                </a:solidFill>
                <a:latin typeface="Calibri"/>
                <a:ea typeface="Calibri"/>
                <a:cs typeface="Calibri"/>
                <a:sym typeface="Calibri"/>
              </a:defRPr>
            </a:lvl6pPr>
            <a:lvl7pPr marL="0" marR="0" lvl="6" indent="0" algn="r" rtl="0">
              <a:spcBef>
                <a:spcPts val="0"/>
              </a:spcBef>
              <a:buNone/>
              <a:defRPr sz="800" b="0" i="0" u="none" strike="noStrike" cap="none">
                <a:solidFill>
                  <a:srgbClr val="888888"/>
                </a:solidFill>
                <a:latin typeface="Calibri"/>
                <a:ea typeface="Calibri"/>
                <a:cs typeface="Calibri"/>
                <a:sym typeface="Calibri"/>
              </a:defRPr>
            </a:lvl7pPr>
            <a:lvl8pPr marL="0" marR="0" lvl="7" indent="0" algn="r" rtl="0">
              <a:spcBef>
                <a:spcPts val="0"/>
              </a:spcBef>
              <a:buNone/>
              <a:defRPr sz="800" b="0" i="0" u="none" strike="noStrike" cap="none">
                <a:solidFill>
                  <a:srgbClr val="888888"/>
                </a:solidFill>
                <a:latin typeface="Calibri"/>
                <a:ea typeface="Calibri"/>
                <a:cs typeface="Calibri"/>
                <a:sym typeface="Calibri"/>
              </a:defRPr>
            </a:lvl8pPr>
            <a:lvl9pPr marL="0" marR="0" lvl="8" indent="0" algn="r" rtl="0">
              <a:spcBef>
                <a:spcPts val="0"/>
              </a:spcBef>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ustom Layout 2">
  <p:cSld name="CUSTOM_1">
    <p:bg>
      <p:bgPr>
        <a:solidFill>
          <a:srgbClr val="E12362"/>
        </a:solidFill>
        <a:effectLst/>
      </p:bgPr>
    </p:bg>
    <p:spTree>
      <p:nvGrpSpPr>
        <p:cNvPr id="1" name="Shape 216"/>
        <p:cNvGrpSpPr/>
        <p:nvPr/>
      </p:nvGrpSpPr>
      <p:grpSpPr>
        <a:xfrm>
          <a:off x="0" y="0"/>
          <a:ext cx="0" cy="0"/>
          <a:chOff x="0" y="0"/>
          <a:chExt cx="0" cy="0"/>
        </a:xfrm>
      </p:grpSpPr>
      <p:grpSp>
        <p:nvGrpSpPr>
          <p:cNvPr id="217" name="Google Shape;217;p38"/>
          <p:cNvGrpSpPr/>
          <p:nvPr/>
        </p:nvGrpSpPr>
        <p:grpSpPr>
          <a:xfrm>
            <a:off x="7939017" y="4817667"/>
            <a:ext cx="1141409" cy="237868"/>
            <a:chOff x="238125" y="2101750"/>
            <a:chExt cx="7129350" cy="1486675"/>
          </a:xfrm>
        </p:grpSpPr>
        <p:grpSp>
          <p:nvGrpSpPr>
            <p:cNvPr id="218" name="Google Shape;218;p38"/>
            <p:cNvGrpSpPr/>
            <p:nvPr/>
          </p:nvGrpSpPr>
          <p:grpSpPr>
            <a:xfrm>
              <a:off x="238125" y="2237750"/>
              <a:ext cx="1352275" cy="1350675"/>
              <a:chOff x="238125" y="2237750"/>
              <a:chExt cx="1352275" cy="1350675"/>
            </a:xfrm>
          </p:grpSpPr>
          <p:sp>
            <p:nvSpPr>
              <p:cNvPr id="219" name="Google Shape;219;p38"/>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FFFF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38"/>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 name="Google Shape;221;p38"/>
            <p:cNvGrpSpPr/>
            <p:nvPr/>
          </p:nvGrpSpPr>
          <p:grpSpPr>
            <a:xfrm>
              <a:off x="1834425" y="2101750"/>
              <a:ext cx="5533050" cy="1446675"/>
              <a:chOff x="1834425" y="2101750"/>
              <a:chExt cx="5533050" cy="1446675"/>
            </a:xfrm>
          </p:grpSpPr>
          <p:sp>
            <p:nvSpPr>
              <p:cNvPr id="222" name="Google Shape;222;p38"/>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23" name="Google Shape;223;p38"/>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24" name="Google Shape;224;p38"/>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25" name="Google Shape;225;p38"/>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26" name="Google Shape;226;p38"/>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27" name="Google Shape;227;p38"/>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28" name="Google Shape;228;p38"/>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29" name="Google Shape;229;p38"/>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30" name="Google Shape;230;p38"/>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gr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1 1 1">
  <p:cSld name="BLANK_1_1">
    <p:spTree>
      <p:nvGrpSpPr>
        <p:cNvPr id="1" name="Shape 231"/>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1 1 2">
  <p:cSld name="Blank 1 1">
    <p:spTree>
      <p:nvGrpSpPr>
        <p:cNvPr id="1" name="Shape 232"/>
        <p:cNvGrpSpPr/>
        <p:nvPr/>
      </p:nvGrpSpPr>
      <p:grpSpPr>
        <a:xfrm>
          <a:off x="0" y="0"/>
          <a:ext cx="0" cy="0"/>
          <a:chOff x="0" y="0"/>
          <a:chExt cx="0" cy="0"/>
        </a:xfrm>
      </p:grpSpPr>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ustom Layout 2 2">
  <p:cSld name="CUSTOM_1_2">
    <p:bg>
      <p:bgPr>
        <a:solidFill>
          <a:srgbClr val="001E3F"/>
        </a:solidFill>
        <a:effectLst/>
      </p:bgPr>
    </p:bg>
    <p:spTree>
      <p:nvGrpSpPr>
        <p:cNvPr id="1" name="Shape 233"/>
        <p:cNvGrpSpPr/>
        <p:nvPr/>
      </p:nvGrpSpPr>
      <p:grpSpPr>
        <a:xfrm>
          <a:off x="0" y="0"/>
          <a:ext cx="0" cy="0"/>
          <a:chOff x="0" y="0"/>
          <a:chExt cx="0" cy="0"/>
        </a:xfrm>
      </p:grpSpPr>
      <p:grpSp>
        <p:nvGrpSpPr>
          <p:cNvPr id="234" name="Google Shape;234;p41"/>
          <p:cNvGrpSpPr/>
          <p:nvPr/>
        </p:nvGrpSpPr>
        <p:grpSpPr>
          <a:xfrm>
            <a:off x="7939017" y="4817667"/>
            <a:ext cx="1141409" cy="237868"/>
            <a:chOff x="238125" y="2101750"/>
            <a:chExt cx="7129350" cy="1486675"/>
          </a:xfrm>
        </p:grpSpPr>
        <p:grpSp>
          <p:nvGrpSpPr>
            <p:cNvPr id="235" name="Google Shape;235;p41"/>
            <p:cNvGrpSpPr/>
            <p:nvPr/>
          </p:nvGrpSpPr>
          <p:grpSpPr>
            <a:xfrm>
              <a:off x="238125" y="2237750"/>
              <a:ext cx="1352275" cy="1350675"/>
              <a:chOff x="238125" y="2237750"/>
              <a:chExt cx="1352275" cy="1350675"/>
            </a:xfrm>
          </p:grpSpPr>
          <p:sp>
            <p:nvSpPr>
              <p:cNvPr id="236" name="Google Shape;236;p41"/>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FFFF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41"/>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8" name="Google Shape;238;p41"/>
            <p:cNvGrpSpPr/>
            <p:nvPr/>
          </p:nvGrpSpPr>
          <p:grpSpPr>
            <a:xfrm>
              <a:off x="1834425" y="2101750"/>
              <a:ext cx="5533050" cy="1446675"/>
              <a:chOff x="1834425" y="2101750"/>
              <a:chExt cx="5533050" cy="1446675"/>
            </a:xfrm>
          </p:grpSpPr>
          <p:sp>
            <p:nvSpPr>
              <p:cNvPr id="239" name="Google Shape;239;p41"/>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40" name="Google Shape;240;p41"/>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41" name="Google Shape;241;p41"/>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42" name="Google Shape;242;p41"/>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43" name="Google Shape;243;p41"/>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44" name="Google Shape;244;p41"/>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45" name="Google Shape;245;p41"/>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46" name="Google Shape;246;p41"/>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47" name="Google Shape;247;p41"/>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Divider - Magenta">
  <p:cSld name="SECTION_HEADER_1_1">
    <p:bg>
      <p:bgPr>
        <a:solidFill>
          <a:srgbClr val="E12362"/>
        </a:solidFill>
        <a:effectLst/>
      </p:bgPr>
    </p:bg>
    <p:spTree>
      <p:nvGrpSpPr>
        <p:cNvPr id="1" name="Shape 44"/>
        <p:cNvGrpSpPr/>
        <p:nvPr/>
      </p:nvGrpSpPr>
      <p:grpSpPr>
        <a:xfrm>
          <a:off x="0" y="0"/>
          <a:ext cx="0" cy="0"/>
          <a:chOff x="0" y="0"/>
          <a:chExt cx="0" cy="0"/>
        </a:xfrm>
      </p:grpSpPr>
      <p:sp>
        <p:nvSpPr>
          <p:cNvPr id="45" name="Google Shape;45;p5"/>
          <p:cNvSpPr txBox="1">
            <a:spLocks noGrp="1"/>
          </p:cNvSpPr>
          <p:nvPr>
            <p:ph type="title"/>
          </p:nvPr>
        </p:nvSpPr>
        <p:spPr>
          <a:xfrm>
            <a:off x="615100" y="2150850"/>
            <a:ext cx="7857300" cy="841800"/>
          </a:xfrm>
          <a:prstGeom prst="rect">
            <a:avLst/>
          </a:prstGeom>
        </p:spPr>
        <p:txBody>
          <a:bodyPr spcFirstLastPara="1" wrap="square" lIns="91425" tIns="91425" rIns="91425" bIns="91425" anchor="ctr" anchorCtr="0">
            <a:normAutofit/>
          </a:bodyPr>
          <a:lstStyle>
            <a:lvl1pPr lvl="0" rtl="0">
              <a:spcBef>
                <a:spcPts val="0"/>
              </a:spcBef>
              <a:spcAft>
                <a:spcPts val="0"/>
              </a:spcAft>
              <a:buClr>
                <a:srgbClr val="FFFFFF"/>
              </a:buClr>
              <a:buSzPts val="4800"/>
              <a:buNone/>
              <a:defRPr sz="4800">
                <a:solidFill>
                  <a:srgbClr val="FFFFFF"/>
                </a:solidFill>
              </a:defRPr>
            </a:lvl1pPr>
            <a:lvl2pPr lvl="1" rtl="0">
              <a:spcBef>
                <a:spcPts val="0"/>
              </a:spcBef>
              <a:spcAft>
                <a:spcPts val="0"/>
              </a:spcAft>
              <a:buClr>
                <a:srgbClr val="FFFFFF"/>
              </a:buClr>
              <a:buSzPts val="3600"/>
              <a:buNone/>
              <a:defRPr sz="3600">
                <a:solidFill>
                  <a:srgbClr val="FFFFFF"/>
                </a:solidFill>
              </a:defRPr>
            </a:lvl2pPr>
            <a:lvl3pPr lvl="2" rtl="0">
              <a:spcBef>
                <a:spcPts val="0"/>
              </a:spcBef>
              <a:spcAft>
                <a:spcPts val="0"/>
              </a:spcAft>
              <a:buClr>
                <a:srgbClr val="FFFFFF"/>
              </a:buClr>
              <a:buSzPts val="3600"/>
              <a:buNone/>
              <a:defRPr sz="3600">
                <a:solidFill>
                  <a:srgbClr val="FFFFFF"/>
                </a:solidFill>
              </a:defRPr>
            </a:lvl3pPr>
            <a:lvl4pPr lvl="3" rtl="0">
              <a:spcBef>
                <a:spcPts val="0"/>
              </a:spcBef>
              <a:spcAft>
                <a:spcPts val="0"/>
              </a:spcAft>
              <a:buClr>
                <a:srgbClr val="FFFFFF"/>
              </a:buClr>
              <a:buSzPts val="3600"/>
              <a:buNone/>
              <a:defRPr sz="3600">
                <a:solidFill>
                  <a:srgbClr val="FFFFFF"/>
                </a:solidFill>
              </a:defRPr>
            </a:lvl4pPr>
            <a:lvl5pPr lvl="4" rtl="0">
              <a:spcBef>
                <a:spcPts val="0"/>
              </a:spcBef>
              <a:spcAft>
                <a:spcPts val="0"/>
              </a:spcAft>
              <a:buClr>
                <a:srgbClr val="FFFFFF"/>
              </a:buClr>
              <a:buSzPts val="3600"/>
              <a:buNone/>
              <a:defRPr sz="3600">
                <a:solidFill>
                  <a:srgbClr val="FFFFFF"/>
                </a:solidFill>
              </a:defRPr>
            </a:lvl5pPr>
            <a:lvl6pPr lvl="5" rtl="0">
              <a:spcBef>
                <a:spcPts val="0"/>
              </a:spcBef>
              <a:spcAft>
                <a:spcPts val="0"/>
              </a:spcAft>
              <a:buClr>
                <a:srgbClr val="FFFFFF"/>
              </a:buClr>
              <a:buSzPts val="3600"/>
              <a:buNone/>
              <a:defRPr sz="3600">
                <a:solidFill>
                  <a:srgbClr val="FFFFFF"/>
                </a:solidFill>
              </a:defRPr>
            </a:lvl6pPr>
            <a:lvl7pPr lvl="6" rtl="0">
              <a:spcBef>
                <a:spcPts val="0"/>
              </a:spcBef>
              <a:spcAft>
                <a:spcPts val="0"/>
              </a:spcAft>
              <a:buClr>
                <a:srgbClr val="FFFFFF"/>
              </a:buClr>
              <a:buSzPts val="3600"/>
              <a:buNone/>
              <a:defRPr sz="3600">
                <a:solidFill>
                  <a:srgbClr val="FFFFFF"/>
                </a:solidFill>
              </a:defRPr>
            </a:lvl7pPr>
            <a:lvl8pPr lvl="7" rtl="0">
              <a:spcBef>
                <a:spcPts val="0"/>
              </a:spcBef>
              <a:spcAft>
                <a:spcPts val="0"/>
              </a:spcAft>
              <a:buClr>
                <a:srgbClr val="FFFFFF"/>
              </a:buClr>
              <a:buSzPts val="3600"/>
              <a:buNone/>
              <a:defRPr sz="3600">
                <a:solidFill>
                  <a:srgbClr val="FFFFFF"/>
                </a:solidFill>
              </a:defRPr>
            </a:lvl8pPr>
            <a:lvl9pPr lvl="8" rtl="0">
              <a:spcBef>
                <a:spcPts val="0"/>
              </a:spcBef>
              <a:spcAft>
                <a:spcPts val="0"/>
              </a:spcAft>
              <a:buClr>
                <a:srgbClr val="FFFFFF"/>
              </a:buClr>
              <a:buSzPts val="3600"/>
              <a:buNone/>
              <a:defRPr sz="3600">
                <a:solidFill>
                  <a:srgbClr val="FFFFFF"/>
                </a:solidFill>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ustom Layout 1 1">
  <p:cSld name="CUSTOM_2">
    <p:bg>
      <p:bgPr>
        <a:solidFill>
          <a:srgbClr val="E12362"/>
        </a:solidFill>
        <a:effectLst/>
      </p:bgPr>
    </p:bg>
    <p:spTree>
      <p:nvGrpSpPr>
        <p:cNvPr id="1" name="Shape 248"/>
        <p:cNvGrpSpPr/>
        <p:nvPr/>
      </p:nvGrpSpPr>
      <p:grpSpPr>
        <a:xfrm>
          <a:off x="0" y="0"/>
          <a:ext cx="0" cy="0"/>
          <a:chOff x="0" y="0"/>
          <a:chExt cx="0" cy="0"/>
        </a:xfrm>
      </p:grpSpPr>
      <p:pic>
        <p:nvPicPr>
          <p:cNvPr id="249" name="Google Shape;249;p42"/>
          <p:cNvPicPr preferRelativeResize="0"/>
          <p:nvPr/>
        </p:nvPicPr>
        <p:blipFill>
          <a:blip r:embed="rId2">
            <a:alphaModFix/>
          </a:blip>
          <a:stretch>
            <a:fillRect/>
          </a:stretch>
        </p:blipFill>
        <p:spPr>
          <a:xfrm>
            <a:off x="13" y="-26"/>
            <a:ext cx="9144000" cy="5143524"/>
          </a:xfrm>
          <a:prstGeom prst="rect">
            <a:avLst/>
          </a:prstGeom>
          <a:noFill/>
          <a:ln>
            <a:noFill/>
          </a:ln>
        </p:spPr>
      </p:pic>
      <p:sp>
        <p:nvSpPr>
          <p:cNvPr id="250" name="Google Shape;250;p42"/>
          <p:cNvSpPr txBox="1">
            <a:spLocks noGrp="1"/>
          </p:cNvSpPr>
          <p:nvPr>
            <p:ph type="ctrTitle"/>
          </p:nvPr>
        </p:nvSpPr>
        <p:spPr>
          <a:xfrm>
            <a:off x="552838" y="373182"/>
            <a:ext cx="7774500" cy="2052600"/>
          </a:xfrm>
          <a:prstGeom prst="rect">
            <a:avLst/>
          </a:prstGeom>
        </p:spPr>
        <p:txBody>
          <a:bodyPr spcFirstLastPara="1" wrap="square" lIns="0" tIns="0" rIns="0" bIns="0" anchor="t" anchorCtr="0">
            <a:noAutofit/>
          </a:bodyPr>
          <a:lstStyle>
            <a:lvl1pPr lvl="0" rtl="0">
              <a:spcBef>
                <a:spcPts val="0"/>
              </a:spcBef>
              <a:spcAft>
                <a:spcPts val="0"/>
              </a:spcAft>
              <a:buClr>
                <a:schemeClr val="lt1"/>
              </a:buClr>
              <a:buSzPts val="6000"/>
              <a:buFont typeface="Plus Jakarta Sans ExtraBold"/>
              <a:buNone/>
              <a:defRPr sz="6000" b="0">
                <a:solidFill>
                  <a:schemeClr val="lt1"/>
                </a:solidFill>
                <a:latin typeface="Plus Jakarta Sans ExtraBold"/>
                <a:ea typeface="Plus Jakarta Sans ExtraBold"/>
                <a:cs typeface="Plus Jakarta Sans ExtraBold"/>
                <a:sym typeface="Plus Jakarta Sans ExtraBold"/>
              </a:defRPr>
            </a:lvl1pPr>
            <a:lvl2pPr lvl="1" rtl="0">
              <a:spcBef>
                <a:spcPts val="0"/>
              </a:spcBef>
              <a:spcAft>
                <a:spcPts val="0"/>
              </a:spcAft>
              <a:buClr>
                <a:schemeClr val="lt1"/>
              </a:buClr>
              <a:buSzPts val="6000"/>
              <a:buFont typeface="Inter"/>
              <a:buNone/>
              <a:defRPr sz="6000">
                <a:solidFill>
                  <a:schemeClr val="lt1"/>
                </a:solidFill>
                <a:latin typeface="Inter"/>
                <a:ea typeface="Inter"/>
                <a:cs typeface="Inter"/>
                <a:sym typeface="Inter"/>
              </a:defRPr>
            </a:lvl2pPr>
            <a:lvl3pPr lvl="2" rtl="0">
              <a:spcBef>
                <a:spcPts val="0"/>
              </a:spcBef>
              <a:spcAft>
                <a:spcPts val="0"/>
              </a:spcAft>
              <a:buClr>
                <a:schemeClr val="lt1"/>
              </a:buClr>
              <a:buSzPts val="6000"/>
              <a:buFont typeface="Inter"/>
              <a:buNone/>
              <a:defRPr sz="6000">
                <a:solidFill>
                  <a:schemeClr val="lt1"/>
                </a:solidFill>
                <a:latin typeface="Inter"/>
                <a:ea typeface="Inter"/>
                <a:cs typeface="Inter"/>
                <a:sym typeface="Inter"/>
              </a:defRPr>
            </a:lvl3pPr>
            <a:lvl4pPr lvl="3" rtl="0">
              <a:spcBef>
                <a:spcPts val="0"/>
              </a:spcBef>
              <a:spcAft>
                <a:spcPts val="0"/>
              </a:spcAft>
              <a:buClr>
                <a:schemeClr val="lt1"/>
              </a:buClr>
              <a:buSzPts val="6000"/>
              <a:buFont typeface="Inter"/>
              <a:buNone/>
              <a:defRPr sz="6000">
                <a:solidFill>
                  <a:schemeClr val="lt1"/>
                </a:solidFill>
                <a:latin typeface="Inter"/>
                <a:ea typeface="Inter"/>
                <a:cs typeface="Inter"/>
                <a:sym typeface="Inter"/>
              </a:defRPr>
            </a:lvl4pPr>
            <a:lvl5pPr lvl="4" rtl="0">
              <a:spcBef>
                <a:spcPts val="0"/>
              </a:spcBef>
              <a:spcAft>
                <a:spcPts val="0"/>
              </a:spcAft>
              <a:buClr>
                <a:schemeClr val="lt1"/>
              </a:buClr>
              <a:buSzPts val="6000"/>
              <a:buFont typeface="Inter"/>
              <a:buNone/>
              <a:defRPr sz="6000">
                <a:solidFill>
                  <a:schemeClr val="lt1"/>
                </a:solidFill>
                <a:latin typeface="Inter"/>
                <a:ea typeface="Inter"/>
                <a:cs typeface="Inter"/>
                <a:sym typeface="Inter"/>
              </a:defRPr>
            </a:lvl5pPr>
            <a:lvl6pPr lvl="5" rtl="0">
              <a:spcBef>
                <a:spcPts val="0"/>
              </a:spcBef>
              <a:spcAft>
                <a:spcPts val="0"/>
              </a:spcAft>
              <a:buClr>
                <a:schemeClr val="lt1"/>
              </a:buClr>
              <a:buSzPts val="6000"/>
              <a:buFont typeface="Inter"/>
              <a:buNone/>
              <a:defRPr sz="6000">
                <a:solidFill>
                  <a:schemeClr val="lt1"/>
                </a:solidFill>
                <a:latin typeface="Inter"/>
                <a:ea typeface="Inter"/>
                <a:cs typeface="Inter"/>
                <a:sym typeface="Inter"/>
              </a:defRPr>
            </a:lvl6pPr>
            <a:lvl7pPr lvl="6" rtl="0">
              <a:spcBef>
                <a:spcPts val="0"/>
              </a:spcBef>
              <a:spcAft>
                <a:spcPts val="0"/>
              </a:spcAft>
              <a:buClr>
                <a:schemeClr val="lt1"/>
              </a:buClr>
              <a:buSzPts val="6000"/>
              <a:buFont typeface="Inter"/>
              <a:buNone/>
              <a:defRPr sz="6000">
                <a:solidFill>
                  <a:schemeClr val="lt1"/>
                </a:solidFill>
                <a:latin typeface="Inter"/>
                <a:ea typeface="Inter"/>
                <a:cs typeface="Inter"/>
                <a:sym typeface="Inter"/>
              </a:defRPr>
            </a:lvl7pPr>
            <a:lvl8pPr lvl="7" rtl="0">
              <a:spcBef>
                <a:spcPts val="0"/>
              </a:spcBef>
              <a:spcAft>
                <a:spcPts val="0"/>
              </a:spcAft>
              <a:buClr>
                <a:schemeClr val="lt1"/>
              </a:buClr>
              <a:buSzPts val="6000"/>
              <a:buFont typeface="Inter"/>
              <a:buNone/>
              <a:defRPr sz="6000">
                <a:solidFill>
                  <a:schemeClr val="lt1"/>
                </a:solidFill>
                <a:latin typeface="Inter"/>
                <a:ea typeface="Inter"/>
                <a:cs typeface="Inter"/>
                <a:sym typeface="Inter"/>
              </a:defRPr>
            </a:lvl8pPr>
            <a:lvl9pPr lvl="8" rtl="0">
              <a:spcBef>
                <a:spcPts val="0"/>
              </a:spcBef>
              <a:spcAft>
                <a:spcPts val="0"/>
              </a:spcAft>
              <a:buClr>
                <a:schemeClr val="lt1"/>
              </a:buClr>
              <a:buSzPts val="6000"/>
              <a:buFont typeface="Inter"/>
              <a:buNone/>
              <a:defRPr sz="6000">
                <a:solidFill>
                  <a:schemeClr val="lt1"/>
                </a:solidFill>
                <a:latin typeface="Inter"/>
                <a:ea typeface="Inter"/>
                <a:cs typeface="Inter"/>
                <a:sym typeface="Inter"/>
              </a:defRPr>
            </a:lvl9pPr>
          </a:lstStyle>
          <a:p>
            <a:endParaRPr/>
          </a:p>
        </p:txBody>
      </p:sp>
      <p:sp>
        <p:nvSpPr>
          <p:cNvPr id="251" name="Google Shape;251;p42"/>
          <p:cNvSpPr txBox="1">
            <a:spLocks noGrp="1"/>
          </p:cNvSpPr>
          <p:nvPr>
            <p:ph type="subTitle" idx="1"/>
          </p:nvPr>
        </p:nvSpPr>
        <p:spPr>
          <a:xfrm>
            <a:off x="575725" y="2514637"/>
            <a:ext cx="6812400" cy="681300"/>
          </a:xfrm>
          <a:prstGeom prst="rect">
            <a:avLst/>
          </a:prstGeom>
        </p:spPr>
        <p:txBody>
          <a:bodyPr spcFirstLastPara="1" wrap="square" lIns="0" tIns="0" rIns="0" bIns="0" anchor="t" anchorCtr="0">
            <a:noAutofit/>
          </a:bodyPr>
          <a:lstStyle>
            <a:lvl1pPr lvl="0" rtl="0">
              <a:lnSpc>
                <a:spcPct val="115000"/>
              </a:lnSpc>
              <a:spcBef>
                <a:spcPts val="800"/>
              </a:spcBef>
              <a:spcAft>
                <a:spcPts val="0"/>
              </a:spcAft>
              <a:buClr>
                <a:schemeClr val="lt1"/>
              </a:buClr>
              <a:buSzPts val="3600"/>
              <a:buFont typeface="Inter"/>
              <a:buNone/>
              <a:defRPr sz="3600">
                <a:solidFill>
                  <a:schemeClr val="lt1"/>
                </a:solidFill>
                <a:latin typeface="Inter"/>
                <a:ea typeface="Inter"/>
                <a:cs typeface="Inter"/>
                <a:sym typeface="Inter"/>
              </a:defRPr>
            </a:lvl1pPr>
            <a:lvl2pPr lvl="1" algn="ctr" rtl="0">
              <a:lnSpc>
                <a:spcPct val="100000"/>
              </a:lnSpc>
              <a:spcBef>
                <a:spcPts val="400"/>
              </a:spcBef>
              <a:spcAft>
                <a:spcPts val="0"/>
              </a:spcAft>
              <a:buSzPts val="2800"/>
              <a:buNone/>
              <a:defRPr sz="2800"/>
            </a:lvl2pPr>
            <a:lvl3pPr lvl="2" algn="ctr" rtl="0">
              <a:lnSpc>
                <a:spcPct val="100000"/>
              </a:lnSpc>
              <a:spcBef>
                <a:spcPts val="400"/>
              </a:spcBef>
              <a:spcAft>
                <a:spcPts val="0"/>
              </a:spcAft>
              <a:buSzPts val="2800"/>
              <a:buNone/>
              <a:defRPr sz="2800"/>
            </a:lvl3pPr>
            <a:lvl4pPr lvl="3" algn="ctr" rtl="0">
              <a:lnSpc>
                <a:spcPct val="100000"/>
              </a:lnSpc>
              <a:spcBef>
                <a:spcPts val="400"/>
              </a:spcBef>
              <a:spcAft>
                <a:spcPts val="0"/>
              </a:spcAft>
              <a:buSzPts val="2800"/>
              <a:buNone/>
              <a:defRPr sz="2800"/>
            </a:lvl4pPr>
            <a:lvl5pPr lvl="4" algn="ctr" rtl="0">
              <a:lnSpc>
                <a:spcPct val="100000"/>
              </a:lnSpc>
              <a:spcBef>
                <a:spcPts val="400"/>
              </a:spcBef>
              <a:spcAft>
                <a:spcPts val="0"/>
              </a:spcAft>
              <a:buSzPts val="2800"/>
              <a:buNone/>
              <a:defRPr sz="2800"/>
            </a:lvl5pPr>
            <a:lvl6pPr lvl="5" algn="ctr" rtl="0">
              <a:lnSpc>
                <a:spcPct val="100000"/>
              </a:lnSpc>
              <a:spcBef>
                <a:spcPts val="400"/>
              </a:spcBef>
              <a:spcAft>
                <a:spcPts val="0"/>
              </a:spcAft>
              <a:buSzPts val="2800"/>
              <a:buNone/>
              <a:defRPr sz="2800"/>
            </a:lvl6pPr>
            <a:lvl7pPr lvl="6" algn="ctr" rtl="0">
              <a:lnSpc>
                <a:spcPct val="100000"/>
              </a:lnSpc>
              <a:spcBef>
                <a:spcPts val="400"/>
              </a:spcBef>
              <a:spcAft>
                <a:spcPts val="0"/>
              </a:spcAft>
              <a:buSzPts val="2800"/>
              <a:buNone/>
              <a:defRPr sz="2800"/>
            </a:lvl7pPr>
            <a:lvl8pPr lvl="7" algn="ctr" rtl="0">
              <a:lnSpc>
                <a:spcPct val="100000"/>
              </a:lnSpc>
              <a:spcBef>
                <a:spcPts val="400"/>
              </a:spcBef>
              <a:spcAft>
                <a:spcPts val="0"/>
              </a:spcAft>
              <a:buSzPts val="2800"/>
              <a:buNone/>
              <a:defRPr sz="2800"/>
            </a:lvl8pPr>
            <a:lvl9pPr lvl="8" algn="ctr" rtl="0">
              <a:lnSpc>
                <a:spcPct val="100000"/>
              </a:lnSpc>
              <a:spcBef>
                <a:spcPts val="400"/>
              </a:spcBef>
              <a:spcAft>
                <a:spcPts val="0"/>
              </a:spcAft>
              <a:buSzPts val="2800"/>
              <a:buNone/>
              <a:defRPr sz="2800"/>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56"/>
        <p:cNvGrpSpPr/>
        <p:nvPr/>
      </p:nvGrpSpPr>
      <p:grpSpPr>
        <a:xfrm>
          <a:off x="0" y="0"/>
          <a:ext cx="0" cy="0"/>
          <a:chOff x="0" y="0"/>
          <a:chExt cx="0" cy="0"/>
        </a:xfrm>
      </p:grpSpPr>
      <p:sp>
        <p:nvSpPr>
          <p:cNvPr id="257" name="Google Shape;257;p44"/>
          <p:cNvSpPr/>
          <p:nvPr/>
        </p:nvSpPr>
        <p:spPr>
          <a:xfrm>
            <a:off x="0" y="0"/>
            <a:ext cx="9144000" cy="3578100"/>
          </a:xfrm>
          <a:prstGeom prst="rect">
            <a:avLst/>
          </a:prstGeom>
          <a:gradFill>
            <a:gsLst>
              <a:gs pos="0">
                <a:srgbClr val="9F5DFF"/>
              </a:gs>
              <a:gs pos="100000">
                <a:srgbClr val="662DB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44"/>
          <p:cNvSpPr txBox="1">
            <a:spLocks noGrp="1"/>
          </p:cNvSpPr>
          <p:nvPr>
            <p:ph type="ctrTitle"/>
          </p:nvPr>
        </p:nvSpPr>
        <p:spPr>
          <a:xfrm>
            <a:off x="697725" y="613700"/>
            <a:ext cx="7800600" cy="1483500"/>
          </a:xfrm>
          <a:prstGeom prst="rect">
            <a:avLst/>
          </a:prstGeom>
        </p:spPr>
        <p:txBody>
          <a:bodyPr spcFirstLastPara="1" wrap="square" lIns="0" tIns="0" rIns="0" bIns="0" anchor="t" anchorCtr="0">
            <a:normAutofit/>
          </a:bodyPr>
          <a:lstStyle>
            <a:lvl1pPr lvl="0" rtl="0">
              <a:lnSpc>
                <a:spcPct val="90000"/>
              </a:lnSpc>
              <a:spcBef>
                <a:spcPts val="0"/>
              </a:spcBef>
              <a:spcAft>
                <a:spcPts val="0"/>
              </a:spcAft>
              <a:buClr>
                <a:srgbClr val="FFFFFF"/>
              </a:buClr>
              <a:buSzPts val="4800"/>
              <a:buNone/>
              <a:defRPr sz="4800">
                <a:solidFill>
                  <a:srgbClr val="FFFFFF"/>
                </a:solidFill>
              </a:defRPr>
            </a:lvl1pPr>
            <a:lvl2pPr lvl="1" rtl="0">
              <a:spcBef>
                <a:spcPts val="0"/>
              </a:spcBef>
              <a:spcAft>
                <a:spcPts val="0"/>
              </a:spcAft>
              <a:buClr>
                <a:srgbClr val="444F66"/>
              </a:buClr>
              <a:buSzPts val="6000"/>
              <a:buNone/>
              <a:defRPr sz="6000">
                <a:solidFill>
                  <a:srgbClr val="444F66"/>
                </a:solidFill>
              </a:defRPr>
            </a:lvl2pPr>
            <a:lvl3pPr lvl="2" rtl="0">
              <a:spcBef>
                <a:spcPts val="0"/>
              </a:spcBef>
              <a:spcAft>
                <a:spcPts val="0"/>
              </a:spcAft>
              <a:buClr>
                <a:srgbClr val="444F66"/>
              </a:buClr>
              <a:buSzPts val="6000"/>
              <a:buNone/>
              <a:defRPr sz="6000">
                <a:solidFill>
                  <a:srgbClr val="444F66"/>
                </a:solidFill>
              </a:defRPr>
            </a:lvl3pPr>
            <a:lvl4pPr lvl="3" rtl="0">
              <a:spcBef>
                <a:spcPts val="0"/>
              </a:spcBef>
              <a:spcAft>
                <a:spcPts val="0"/>
              </a:spcAft>
              <a:buClr>
                <a:srgbClr val="444F66"/>
              </a:buClr>
              <a:buSzPts val="6000"/>
              <a:buNone/>
              <a:defRPr sz="6000">
                <a:solidFill>
                  <a:srgbClr val="444F66"/>
                </a:solidFill>
              </a:defRPr>
            </a:lvl4pPr>
            <a:lvl5pPr lvl="4" rtl="0">
              <a:spcBef>
                <a:spcPts val="0"/>
              </a:spcBef>
              <a:spcAft>
                <a:spcPts val="0"/>
              </a:spcAft>
              <a:buClr>
                <a:srgbClr val="444F66"/>
              </a:buClr>
              <a:buSzPts val="6000"/>
              <a:buNone/>
              <a:defRPr sz="6000">
                <a:solidFill>
                  <a:srgbClr val="444F66"/>
                </a:solidFill>
              </a:defRPr>
            </a:lvl5pPr>
            <a:lvl6pPr lvl="5" rtl="0">
              <a:spcBef>
                <a:spcPts val="0"/>
              </a:spcBef>
              <a:spcAft>
                <a:spcPts val="0"/>
              </a:spcAft>
              <a:buClr>
                <a:srgbClr val="444F66"/>
              </a:buClr>
              <a:buSzPts val="6000"/>
              <a:buNone/>
              <a:defRPr sz="6000">
                <a:solidFill>
                  <a:srgbClr val="444F66"/>
                </a:solidFill>
              </a:defRPr>
            </a:lvl6pPr>
            <a:lvl7pPr lvl="6" rtl="0">
              <a:spcBef>
                <a:spcPts val="0"/>
              </a:spcBef>
              <a:spcAft>
                <a:spcPts val="0"/>
              </a:spcAft>
              <a:buClr>
                <a:srgbClr val="444F66"/>
              </a:buClr>
              <a:buSzPts val="6000"/>
              <a:buNone/>
              <a:defRPr sz="6000">
                <a:solidFill>
                  <a:srgbClr val="444F66"/>
                </a:solidFill>
              </a:defRPr>
            </a:lvl7pPr>
            <a:lvl8pPr lvl="7" rtl="0">
              <a:spcBef>
                <a:spcPts val="0"/>
              </a:spcBef>
              <a:spcAft>
                <a:spcPts val="0"/>
              </a:spcAft>
              <a:buClr>
                <a:srgbClr val="444F66"/>
              </a:buClr>
              <a:buSzPts val="6000"/>
              <a:buNone/>
              <a:defRPr sz="6000">
                <a:solidFill>
                  <a:srgbClr val="444F66"/>
                </a:solidFill>
              </a:defRPr>
            </a:lvl8pPr>
            <a:lvl9pPr lvl="8" rtl="0">
              <a:spcBef>
                <a:spcPts val="0"/>
              </a:spcBef>
              <a:spcAft>
                <a:spcPts val="0"/>
              </a:spcAft>
              <a:buClr>
                <a:srgbClr val="444F66"/>
              </a:buClr>
              <a:buSzPts val="6000"/>
              <a:buNone/>
              <a:defRPr sz="6000">
                <a:solidFill>
                  <a:srgbClr val="444F66"/>
                </a:solidFill>
              </a:defRPr>
            </a:lvl9pPr>
          </a:lstStyle>
          <a:p>
            <a:endParaRPr/>
          </a:p>
        </p:txBody>
      </p:sp>
      <p:sp>
        <p:nvSpPr>
          <p:cNvPr id="259" name="Google Shape;259;p44"/>
          <p:cNvSpPr txBox="1">
            <a:spLocks noGrp="1"/>
          </p:cNvSpPr>
          <p:nvPr>
            <p:ph type="subTitle" idx="1"/>
          </p:nvPr>
        </p:nvSpPr>
        <p:spPr>
          <a:xfrm>
            <a:off x="671700" y="2333350"/>
            <a:ext cx="7800600" cy="780000"/>
          </a:xfrm>
          <a:prstGeom prst="rect">
            <a:avLst/>
          </a:prstGeom>
        </p:spPr>
        <p:txBody>
          <a:bodyPr spcFirstLastPara="1" wrap="square" lIns="0" tIns="0" rIns="0" bIns="0" anchor="t" anchorCtr="0">
            <a:normAutofit/>
          </a:bodyPr>
          <a:lstStyle>
            <a:lvl1pPr lvl="0" rtl="0">
              <a:lnSpc>
                <a:spcPct val="115000"/>
              </a:lnSpc>
              <a:spcBef>
                <a:spcPts val="0"/>
              </a:spcBef>
              <a:spcAft>
                <a:spcPts val="0"/>
              </a:spcAft>
              <a:buClr>
                <a:srgbClr val="FFFFFF"/>
              </a:buClr>
              <a:buSzPts val="1800"/>
              <a:buNone/>
              <a:defRPr>
                <a:solidFill>
                  <a:srgbClr val="FFFFFF"/>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pic>
        <p:nvPicPr>
          <p:cNvPr id="260" name="Google Shape;260;p44"/>
          <p:cNvPicPr preferRelativeResize="0"/>
          <p:nvPr/>
        </p:nvPicPr>
        <p:blipFill>
          <a:blip r:embed="rId2">
            <a:alphaModFix/>
          </a:blip>
          <a:stretch>
            <a:fillRect/>
          </a:stretch>
        </p:blipFill>
        <p:spPr>
          <a:xfrm>
            <a:off x="6973473" y="4179138"/>
            <a:ext cx="1524850" cy="301150"/>
          </a:xfrm>
          <a:prstGeom prst="rect">
            <a:avLst/>
          </a:prstGeom>
          <a:noFill/>
          <a:ln>
            <a:noFill/>
          </a:ln>
        </p:spPr>
      </p:pic>
      <p:pic>
        <p:nvPicPr>
          <p:cNvPr id="261" name="Google Shape;261;p44"/>
          <p:cNvPicPr preferRelativeResize="0"/>
          <p:nvPr/>
        </p:nvPicPr>
        <p:blipFill>
          <a:blip r:embed="rId3">
            <a:alphaModFix/>
          </a:blip>
          <a:stretch>
            <a:fillRect/>
          </a:stretch>
        </p:blipFill>
        <p:spPr>
          <a:xfrm>
            <a:off x="671701" y="3970089"/>
            <a:ext cx="2602950" cy="640324"/>
          </a:xfrm>
          <a:prstGeom prst="rect">
            <a:avLst/>
          </a:prstGeom>
          <a:noFill/>
          <a:ln>
            <a:noFill/>
          </a:ln>
        </p:spPr>
      </p:pic>
      <p:pic>
        <p:nvPicPr>
          <p:cNvPr id="262" name="Google Shape;262;p44"/>
          <p:cNvPicPr preferRelativeResize="0"/>
          <p:nvPr/>
        </p:nvPicPr>
        <p:blipFill>
          <a:blip r:embed="rId4">
            <a:alphaModFix/>
          </a:blip>
          <a:stretch>
            <a:fillRect/>
          </a:stretch>
        </p:blipFill>
        <p:spPr>
          <a:xfrm>
            <a:off x="4722050" y="2517048"/>
            <a:ext cx="4260826" cy="1331525"/>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slide 1">
  <p:cSld name="TITLE_1">
    <p:bg>
      <p:bgPr>
        <a:solidFill>
          <a:schemeClr val="lt1"/>
        </a:solidFill>
        <a:effectLst/>
      </p:bgPr>
    </p:bg>
    <p:spTree>
      <p:nvGrpSpPr>
        <p:cNvPr id="1" name="Shape 263"/>
        <p:cNvGrpSpPr/>
        <p:nvPr/>
      </p:nvGrpSpPr>
      <p:grpSpPr>
        <a:xfrm>
          <a:off x="0" y="0"/>
          <a:ext cx="0" cy="0"/>
          <a:chOff x="0" y="0"/>
          <a:chExt cx="0" cy="0"/>
        </a:xfrm>
      </p:grpSpPr>
      <p:sp>
        <p:nvSpPr>
          <p:cNvPr id="264" name="Google Shape;264;p45"/>
          <p:cNvSpPr/>
          <p:nvPr/>
        </p:nvSpPr>
        <p:spPr>
          <a:xfrm>
            <a:off x="0" y="0"/>
            <a:ext cx="9144000" cy="3578100"/>
          </a:xfrm>
          <a:prstGeom prst="rect">
            <a:avLst/>
          </a:prstGeom>
          <a:gradFill>
            <a:gsLst>
              <a:gs pos="0">
                <a:srgbClr val="9F5DFF"/>
              </a:gs>
              <a:gs pos="100000">
                <a:srgbClr val="662DB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45"/>
          <p:cNvSpPr txBox="1">
            <a:spLocks noGrp="1"/>
          </p:cNvSpPr>
          <p:nvPr>
            <p:ph type="ctrTitle"/>
          </p:nvPr>
        </p:nvSpPr>
        <p:spPr>
          <a:xfrm>
            <a:off x="697725" y="613700"/>
            <a:ext cx="7800600" cy="1483500"/>
          </a:xfrm>
          <a:prstGeom prst="rect">
            <a:avLst/>
          </a:prstGeom>
        </p:spPr>
        <p:txBody>
          <a:bodyPr spcFirstLastPara="1" wrap="square" lIns="0" tIns="0" rIns="0" bIns="0" anchor="t" anchorCtr="0">
            <a:normAutofit/>
          </a:bodyPr>
          <a:lstStyle>
            <a:lvl1pPr lvl="0" rtl="0">
              <a:lnSpc>
                <a:spcPct val="90000"/>
              </a:lnSpc>
              <a:spcBef>
                <a:spcPts val="0"/>
              </a:spcBef>
              <a:spcAft>
                <a:spcPts val="0"/>
              </a:spcAft>
              <a:buClr>
                <a:srgbClr val="FFFFFF"/>
              </a:buClr>
              <a:buSzPts val="4800"/>
              <a:buNone/>
              <a:defRPr sz="4800">
                <a:solidFill>
                  <a:srgbClr val="FFFFFF"/>
                </a:solidFill>
              </a:defRPr>
            </a:lvl1pPr>
            <a:lvl2pPr lvl="1" rtl="0">
              <a:spcBef>
                <a:spcPts val="0"/>
              </a:spcBef>
              <a:spcAft>
                <a:spcPts val="0"/>
              </a:spcAft>
              <a:buClr>
                <a:srgbClr val="444F66"/>
              </a:buClr>
              <a:buSzPts val="6000"/>
              <a:buNone/>
              <a:defRPr sz="6000">
                <a:solidFill>
                  <a:srgbClr val="444F66"/>
                </a:solidFill>
              </a:defRPr>
            </a:lvl2pPr>
            <a:lvl3pPr lvl="2" rtl="0">
              <a:spcBef>
                <a:spcPts val="0"/>
              </a:spcBef>
              <a:spcAft>
                <a:spcPts val="0"/>
              </a:spcAft>
              <a:buClr>
                <a:srgbClr val="444F66"/>
              </a:buClr>
              <a:buSzPts val="6000"/>
              <a:buNone/>
              <a:defRPr sz="6000">
                <a:solidFill>
                  <a:srgbClr val="444F66"/>
                </a:solidFill>
              </a:defRPr>
            </a:lvl3pPr>
            <a:lvl4pPr lvl="3" rtl="0">
              <a:spcBef>
                <a:spcPts val="0"/>
              </a:spcBef>
              <a:spcAft>
                <a:spcPts val="0"/>
              </a:spcAft>
              <a:buClr>
                <a:srgbClr val="444F66"/>
              </a:buClr>
              <a:buSzPts val="6000"/>
              <a:buNone/>
              <a:defRPr sz="6000">
                <a:solidFill>
                  <a:srgbClr val="444F66"/>
                </a:solidFill>
              </a:defRPr>
            </a:lvl4pPr>
            <a:lvl5pPr lvl="4" rtl="0">
              <a:spcBef>
                <a:spcPts val="0"/>
              </a:spcBef>
              <a:spcAft>
                <a:spcPts val="0"/>
              </a:spcAft>
              <a:buClr>
                <a:srgbClr val="444F66"/>
              </a:buClr>
              <a:buSzPts val="6000"/>
              <a:buNone/>
              <a:defRPr sz="6000">
                <a:solidFill>
                  <a:srgbClr val="444F66"/>
                </a:solidFill>
              </a:defRPr>
            </a:lvl5pPr>
            <a:lvl6pPr lvl="5" rtl="0">
              <a:spcBef>
                <a:spcPts val="0"/>
              </a:spcBef>
              <a:spcAft>
                <a:spcPts val="0"/>
              </a:spcAft>
              <a:buClr>
                <a:srgbClr val="444F66"/>
              </a:buClr>
              <a:buSzPts val="6000"/>
              <a:buNone/>
              <a:defRPr sz="6000">
                <a:solidFill>
                  <a:srgbClr val="444F66"/>
                </a:solidFill>
              </a:defRPr>
            </a:lvl6pPr>
            <a:lvl7pPr lvl="6" rtl="0">
              <a:spcBef>
                <a:spcPts val="0"/>
              </a:spcBef>
              <a:spcAft>
                <a:spcPts val="0"/>
              </a:spcAft>
              <a:buClr>
                <a:srgbClr val="444F66"/>
              </a:buClr>
              <a:buSzPts val="6000"/>
              <a:buNone/>
              <a:defRPr sz="6000">
                <a:solidFill>
                  <a:srgbClr val="444F66"/>
                </a:solidFill>
              </a:defRPr>
            </a:lvl7pPr>
            <a:lvl8pPr lvl="7" rtl="0">
              <a:spcBef>
                <a:spcPts val="0"/>
              </a:spcBef>
              <a:spcAft>
                <a:spcPts val="0"/>
              </a:spcAft>
              <a:buClr>
                <a:srgbClr val="444F66"/>
              </a:buClr>
              <a:buSzPts val="6000"/>
              <a:buNone/>
              <a:defRPr sz="6000">
                <a:solidFill>
                  <a:srgbClr val="444F66"/>
                </a:solidFill>
              </a:defRPr>
            </a:lvl8pPr>
            <a:lvl9pPr lvl="8" rtl="0">
              <a:spcBef>
                <a:spcPts val="0"/>
              </a:spcBef>
              <a:spcAft>
                <a:spcPts val="0"/>
              </a:spcAft>
              <a:buClr>
                <a:srgbClr val="444F66"/>
              </a:buClr>
              <a:buSzPts val="6000"/>
              <a:buNone/>
              <a:defRPr sz="6000">
                <a:solidFill>
                  <a:srgbClr val="444F66"/>
                </a:solidFill>
              </a:defRPr>
            </a:lvl9pPr>
          </a:lstStyle>
          <a:p>
            <a:endParaRPr/>
          </a:p>
        </p:txBody>
      </p:sp>
      <p:sp>
        <p:nvSpPr>
          <p:cNvPr id="266" name="Google Shape;266;p45"/>
          <p:cNvSpPr txBox="1">
            <a:spLocks noGrp="1"/>
          </p:cNvSpPr>
          <p:nvPr>
            <p:ph type="subTitle" idx="1"/>
          </p:nvPr>
        </p:nvSpPr>
        <p:spPr>
          <a:xfrm>
            <a:off x="671700" y="2333350"/>
            <a:ext cx="7800600" cy="780000"/>
          </a:xfrm>
          <a:prstGeom prst="rect">
            <a:avLst/>
          </a:prstGeom>
        </p:spPr>
        <p:txBody>
          <a:bodyPr spcFirstLastPara="1" wrap="square" lIns="0" tIns="0" rIns="0" bIns="0" anchor="t" anchorCtr="0">
            <a:normAutofit/>
          </a:bodyPr>
          <a:lstStyle>
            <a:lvl1pPr lvl="0" rtl="0">
              <a:lnSpc>
                <a:spcPct val="115000"/>
              </a:lnSpc>
              <a:spcBef>
                <a:spcPts val="0"/>
              </a:spcBef>
              <a:spcAft>
                <a:spcPts val="0"/>
              </a:spcAft>
              <a:buClr>
                <a:srgbClr val="FFFFFF"/>
              </a:buClr>
              <a:buSzPts val="1800"/>
              <a:buNone/>
              <a:defRPr>
                <a:solidFill>
                  <a:srgbClr val="FFFFFF"/>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pic>
        <p:nvPicPr>
          <p:cNvPr id="267" name="Google Shape;267;p45"/>
          <p:cNvPicPr preferRelativeResize="0"/>
          <p:nvPr/>
        </p:nvPicPr>
        <p:blipFill>
          <a:blip r:embed="rId2">
            <a:alphaModFix/>
          </a:blip>
          <a:stretch>
            <a:fillRect/>
          </a:stretch>
        </p:blipFill>
        <p:spPr>
          <a:xfrm>
            <a:off x="6973473" y="4179138"/>
            <a:ext cx="1524850" cy="301150"/>
          </a:xfrm>
          <a:prstGeom prst="rect">
            <a:avLst/>
          </a:prstGeom>
          <a:noFill/>
          <a:ln>
            <a:noFill/>
          </a:ln>
        </p:spPr>
      </p:pic>
      <p:pic>
        <p:nvPicPr>
          <p:cNvPr id="268" name="Google Shape;268;p45"/>
          <p:cNvPicPr preferRelativeResize="0"/>
          <p:nvPr/>
        </p:nvPicPr>
        <p:blipFill>
          <a:blip r:embed="rId3">
            <a:alphaModFix/>
          </a:blip>
          <a:stretch>
            <a:fillRect/>
          </a:stretch>
        </p:blipFill>
        <p:spPr>
          <a:xfrm>
            <a:off x="671701" y="3970089"/>
            <a:ext cx="2602950" cy="640324"/>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69"/>
        <p:cNvGrpSpPr/>
        <p:nvPr/>
      </p:nvGrpSpPr>
      <p:grpSpPr>
        <a:xfrm>
          <a:off x="0" y="0"/>
          <a:ext cx="0" cy="0"/>
          <a:chOff x="0" y="0"/>
          <a:chExt cx="0" cy="0"/>
        </a:xfrm>
      </p:grpSpPr>
      <p:sp>
        <p:nvSpPr>
          <p:cNvPr id="270" name="Google Shape;270;p4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271" name="Google Shape;271;p46"/>
          <p:cNvSpPr txBox="1">
            <a:spLocks noGrp="1"/>
          </p:cNvSpPr>
          <p:nvPr>
            <p:ph type="title"/>
          </p:nvPr>
        </p:nvSpPr>
        <p:spPr>
          <a:xfrm>
            <a:off x="615100" y="2150850"/>
            <a:ext cx="7857300" cy="841800"/>
          </a:xfrm>
          <a:prstGeom prst="rect">
            <a:avLst/>
          </a:prstGeom>
        </p:spPr>
        <p:txBody>
          <a:bodyPr spcFirstLastPara="1" wrap="square" lIns="91425" tIns="91425" rIns="91425" bIns="91425" anchor="ctr" anchorCtr="0">
            <a:normAutofit/>
          </a:bodyPr>
          <a:lstStyle>
            <a:lvl1pPr lvl="0" rtl="0">
              <a:spcBef>
                <a:spcPts val="0"/>
              </a:spcBef>
              <a:spcAft>
                <a:spcPts val="0"/>
              </a:spcAft>
              <a:buClr>
                <a:srgbClr val="444F66"/>
              </a:buClr>
              <a:buSzPts val="4800"/>
              <a:buNone/>
              <a:defRPr sz="4800">
                <a:solidFill>
                  <a:srgbClr val="444F66"/>
                </a:solidFill>
              </a:defRPr>
            </a:lvl1pPr>
            <a:lvl2pPr lvl="1" rtl="0">
              <a:spcBef>
                <a:spcPts val="0"/>
              </a:spcBef>
              <a:spcAft>
                <a:spcPts val="0"/>
              </a:spcAft>
              <a:buClr>
                <a:srgbClr val="232937"/>
              </a:buClr>
              <a:buSzPts val="3600"/>
              <a:buNone/>
              <a:defRPr sz="3600">
                <a:solidFill>
                  <a:srgbClr val="232937"/>
                </a:solidFill>
              </a:defRPr>
            </a:lvl2pPr>
            <a:lvl3pPr lvl="2" rtl="0">
              <a:spcBef>
                <a:spcPts val="0"/>
              </a:spcBef>
              <a:spcAft>
                <a:spcPts val="0"/>
              </a:spcAft>
              <a:buClr>
                <a:srgbClr val="232937"/>
              </a:buClr>
              <a:buSzPts val="3600"/>
              <a:buNone/>
              <a:defRPr sz="3600">
                <a:solidFill>
                  <a:srgbClr val="232937"/>
                </a:solidFill>
              </a:defRPr>
            </a:lvl3pPr>
            <a:lvl4pPr lvl="3" rtl="0">
              <a:spcBef>
                <a:spcPts val="0"/>
              </a:spcBef>
              <a:spcAft>
                <a:spcPts val="0"/>
              </a:spcAft>
              <a:buClr>
                <a:srgbClr val="232937"/>
              </a:buClr>
              <a:buSzPts val="3600"/>
              <a:buNone/>
              <a:defRPr sz="3600">
                <a:solidFill>
                  <a:srgbClr val="232937"/>
                </a:solidFill>
              </a:defRPr>
            </a:lvl4pPr>
            <a:lvl5pPr lvl="4" rtl="0">
              <a:spcBef>
                <a:spcPts val="0"/>
              </a:spcBef>
              <a:spcAft>
                <a:spcPts val="0"/>
              </a:spcAft>
              <a:buClr>
                <a:srgbClr val="232937"/>
              </a:buClr>
              <a:buSzPts val="3600"/>
              <a:buNone/>
              <a:defRPr sz="3600">
                <a:solidFill>
                  <a:srgbClr val="232937"/>
                </a:solidFill>
              </a:defRPr>
            </a:lvl5pPr>
            <a:lvl6pPr lvl="5" rtl="0">
              <a:spcBef>
                <a:spcPts val="0"/>
              </a:spcBef>
              <a:spcAft>
                <a:spcPts val="0"/>
              </a:spcAft>
              <a:buClr>
                <a:srgbClr val="232937"/>
              </a:buClr>
              <a:buSzPts val="3600"/>
              <a:buNone/>
              <a:defRPr sz="3600">
                <a:solidFill>
                  <a:srgbClr val="232937"/>
                </a:solidFill>
              </a:defRPr>
            </a:lvl6pPr>
            <a:lvl7pPr lvl="6" rtl="0">
              <a:spcBef>
                <a:spcPts val="0"/>
              </a:spcBef>
              <a:spcAft>
                <a:spcPts val="0"/>
              </a:spcAft>
              <a:buClr>
                <a:srgbClr val="232937"/>
              </a:buClr>
              <a:buSzPts val="3600"/>
              <a:buNone/>
              <a:defRPr sz="3600">
                <a:solidFill>
                  <a:srgbClr val="232937"/>
                </a:solidFill>
              </a:defRPr>
            </a:lvl7pPr>
            <a:lvl8pPr lvl="7" rtl="0">
              <a:spcBef>
                <a:spcPts val="0"/>
              </a:spcBef>
              <a:spcAft>
                <a:spcPts val="0"/>
              </a:spcAft>
              <a:buClr>
                <a:srgbClr val="232937"/>
              </a:buClr>
              <a:buSzPts val="3600"/>
              <a:buNone/>
              <a:defRPr sz="3600">
                <a:solidFill>
                  <a:srgbClr val="232937"/>
                </a:solidFill>
              </a:defRPr>
            </a:lvl8pPr>
            <a:lvl9pPr lvl="8" rtl="0">
              <a:spcBef>
                <a:spcPts val="0"/>
              </a:spcBef>
              <a:spcAft>
                <a:spcPts val="0"/>
              </a:spcAft>
              <a:buClr>
                <a:srgbClr val="232937"/>
              </a:buClr>
              <a:buSzPts val="3600"/>
              <a:buNone/>
              <a:defRPr sz="3600">
                <a:solidFill>
                  <a:srgbClr val="232937"/>
                </a:solidFill>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header - Slate Dark">
  <p:cSld name="SECTION_HEADER_1">
    <p:bg>
      <p:bgPr>
        <a:solidFill>
          <a:srgbClr val="001E3F"/>
        </a:solidFill>
        <a:effectLst/>
      </p:bgPr>
    </p:bg>
    <p:spTree>
      <p:nvGrpSpPr>
        <p:cNvPr id="1" name="Shape 272"/>
        <p:cNvGrpSpPr/>
        <p:nvPr/>
      </p:nvGrpSpPr>
      <p:grpSpPr>
        <a:xfrm>
          <a:off x="0" y="0"/>
          <a:ext cx="0" cy="0"/>
          <a:chOff x="0" y="0"/>
          <a:chExt cx="0" cy="0"/>
        </a:xfrm>
      </p:grpSpPr>
      <p:sp>
        <p:nvSpPr>
          <p:cNvPr id="273" name="Google Shape;273;p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274" name="Google Shape;274;p47"/>
          <p:cNvSpPr txBox="1">
            <a:spLocks noGrp="1"/>
          </p:cNvSpPr>
          <p:nvPr>
            <p:ph type="title"/>
          </p:nvPr>
        </p:nvSpPr>
        <p:spPr>
          <a:xfrm>
            <a:off x="615100" y="2150850"/>
            <a:ext cx="7857300" cy="841800"/>
          </a:xfrm>
          <a:prstGeom prst="rect">
            <a:avLst/>
          </a:prstGeom>
        </p:spPr>
        <p:txBody>
          <a:bodyPr spcFirstLastPara="1" wrap="square" lIns="91425" tIns="91425" rIns="91425" bIns="91425" anchor="ctr" anchorCtr="0">
            <a:normAutofit/>
          </a:bodyPr>
          <a:lstStyle>
            <a:lvl1pPr lvl="0" rtl="0">
              <a:spcBef>
                <a:spcPts val="0"/>
              </a:spcBef>
              <a:spcAft>
                <a:spcPts val="0"/>
              </a:spcAft>
              <a:buClr>
                <a:srgbClr val="FFFFFF"/>
              </a:buClr>
              <a:buSzPts val="4800"/>
              <a:buNone/>
              <a:defRPr sz="4800">
                <a:solidFill>
                  <a:srgbClr val="FFFFFF"/>
                </a:solidFill>
              </a:defRPr>
            </a:lvl1pPr>
            <a:lvl2pPr lvl="1" rtl="0">
              <a:spcBef>
                <a:spcPts val="0"/>
              </a:spcBef>
              <a:spcAft>
                <a:spcPts val="0"/>
              </a:spcAft>
              <a:buClr>
                <a:srgbClr val="FFFFFF"/>
              </a:buClr>
              <a:buSzPts val="4800"/>
              <a:buNone/>
              <a:defRPr sz="4800">
                <a:solidFill>
                  <a:srgbClr val="FFFFFF"/>
                </a:solidFill>
              </a:defRPr>
            </a:lvl2pPr>
            <a:lvl3pPr lvl="2" rtl="0">
              <a:spcBef>
                <a:spcPts val="0"/>
              </a:spcBef>
              <a:spcAft>
                <a:spcPts val="0"/>
              </a:spcAft>
              <a:buClr>
                <a:srgbClr val="FFFFFF"/>
              </a:buClr>
              <a:buSzPts val="4800"/>
              <a:buNone/>
              <a:defRPr sz="4800">
                <a:solidFill>
                  <a:srgbClr val="FFFFFF"/>
                </a:solidFill>
              </a:defRPr>
            </a:lvl3pPr>
            <a:lvl4pPr lvl="3" rtl="0">
              <a:spcBef>
                <a:spcPts val="0"/>
              </a:spcBef>
              <a:spcAft>
                <a:spcPts val="0"/>
              </a:spcAft>
              <a:buClr>
                <a:srgbClr val="FFFFFF"/>
              </a:buClr>
              <a:buSzPts val="4800"/>
              <a:buNone/>
              <a:defRPr sz="4800">
                <a:solidFill>
                  <a:srgbClr val="FFFFFF"/>
                </a:solidFill>
              </a:defRPr>
            </a:lvl4pPr>
            <a:lvl5pPr lvl="4" rtl="0">
              <a:spcBef>
                <a:spcPts val="0"/>
              </a:spcBef>
              <a:spcAft>
                <a:spcPts val="0"/>
              </a:spcAft>
              <a:buClr>
                <a:srgbClr val="FFFFFF"/>
              </a:buClr>
              <a:buSzPts val="4800"/>
              <a:buNone/>
              <a:defRPr sz="4800">
                <a:solidFill>
                  <a:srgbClr val="FFFFFF"/>
                </a:solidFill>
              </a:defRPr>
            </a:lvl5pPr>
            <a:lvl6pPr lvl="5" rtl="0">
              <a:spcBef>
                <a:spcPts val="0"/>
              </a:spcBef>
              <a:spcAft>
                <a:spcPts val="0"/>
              </a:spcAft>
              <a:buClr>
                <a:srgbClr val="FFFFFF"/>
              </a:buClr>
              <a:buSzPts val="4800"/>
              <a:buNone/>
              <a:defRPr sz="4800">
                <a:solidFill>
                  <a:srgbClr val="FFFFFF"/>
                </a:solidFill>
              </a:defRPr>
            </a:lvl6pPr>
            <a:lvl7pPr lvl="6" rtl="0">
              <a:spcBef>
                <a:spcPts val="0"/>
              </a:spcBef>
              <a:spcAft>
                <a:spcPts val="0"/>
              </a:spcAft>
              <a:buClr>
                <a:srgbClr val="FFFFFF"/>
              </a:buClr>
              <a:buSzPts val="4800"/>
              <a:buNone/>
              <a:defRPr sz="4800">
                <a:solidFill>
                  <a:srgbClr val="FFFFFF"/>
                </a:solidFill>
              </a:defRPr>
            </a:lvl7pPr>
            <a:lvl8pPr lvl="7" rtl="0">
              <a:spcBef>
                <a:spcPts val="0"/>
              </a:spcBef>
              <a:spcAft>
                <a:spcPts val="0"/>
              </a:spcAft>
              <a:buClr>
                <a:srgbClr val="FFFFFF"/>
              </a:buClr>
              <a:buSzPts val="4800"/>
              <a:buNone/>
              <a:defRPr sz="4800">
                <a:solidFill>
                  <a:srgbClr val="FFFFFF"/>
                </a:solidFill>
              </a:defRPr>
            </a:lvl8pPr>
            <a:lvl9pPr lvl="8" rtl="0">
              <a:spcBef>
                <a:spcPts val="0"/>
              </a:spcBef>
              <a:spcAft>
                <a:spcPts val="0"/>
              </a:spcAft>
              <a:buClr>
                <a:srgbClr val="FFFFFF"/>
              </a:buClr>
              <a:buSzPts val="4800"/>
              <a:buNone/>
              <a:defRPr sz="4800">
                <a:solidFill>
                  <a:srgbClr val="FFFFFF"/>
                </a:solidFill>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header - Purple">
  <p:cSld name="SECTION_HEADER_1_1">
    <p:bg>
      <p:bgPr>
        <a:solidFill>
          <a:srgbClr val="8E4EEF"/>
        </a:solidFill>
        <a:effectLst/>
      </p:bgPr>
    </p:bg>
    <p:spTree>
      <p:nvGrpSpPr>
        <p:cNvPr id="1" name="Shape 275"/>
        <p:cNvGrpSpPr/>
        <p:nvPr/>
      </p:nvGrpSpPr>
      <p:grpSpPr>
        <a:xfrm>
          <a:off x="0" y="0"/>
          <a:ext cx="0" cy="0"/>
          <a:chOff x="0" y="0"/>
          <a:chExt cx="0" cy="0"/>
        </a:xfrm>
      </p:grpSpPr>
      <p:sp>
        <p:nvSpPr>
          <p:cNvPr id="276" name="Google Shape;276;p48"/>
          <p:cNvSpPr txBox="1">
            <a:spLocks noGrp="1"/>
          </p:cNvSpPr>
          <p:nvPr>
            <p:ph type="title"/>
          </p:nvPr>
        </p:nvSpPr>
        <p:spPr>
          <a:xfrm>
            <a:off x="615100" y="2150850"/>
            <a:ext cx="7857300" cy="841800"/>
          </a:xfrm>
          <a:prstGeom prst="rect">
            <a:avLst/>
          </a:prstGeom>
        </p:spPr>
        <p:txBody>
          <a:bodyPr spcFirstLastPara="1" wrap="square" lIns="91425" tIns="91425" rIns="91425" bIns="91425" anchor="ctr" anchorCtr="0">
            <a:normAutofit/>
          </a:bodyPr>
          <a:lstStyle>
            <a:lvl1pPr lvl="0" rtl="0">
              <a:spcBef>
                <a:spcPts val="0"/>
              </a:spcBef>
              <a:spcAft>
                <a:spcPts val="0"/>
              </a:spcAft>
              <a:buClr>
                <a:srgbClr val="FFFFFF"/>
              </a:buClr>
              <a:buSzPts val="4800"/>
              <a:buNone/>
              <a:defRPr sz="4800">
                <a:solidFill>
                  <a:srgbClr val="FFFFFF"/>
                </a:solidFill>
              </a:defRPr>
            </a:lvl1pPr>
            <a:lvl2pPr lvl="1" rtl="0">
              <a:spcBef>
                <a:spcPts val="0"/>
              </a:spcBef>
              <a:spcAft>
                <a:spcPts val="0"/>
              </a:spcAft>
              <a:buClr>
                <a:srgbClr val="FFFFFF"/>
              </a:buClr>
              <a:buSzPts val="3600"/>
              <a:buNone/>
              <a:defRPr sz="3600">
                <a:solidFill>
                  <a:srgbClr val="FFFFFF"/>
                </a:solidFill>
              </a:defRPr>
            </a:lvl2pPr>
            <a:lvl3pPr lvl="2" rtl="0">
              <a:spcBef>
                <a:spcPts val="0"/>
              </a:spcBef>
              <a:spcAft>
                <a:spcPts val="0"/>
              </a:spcAft>
              <a:buClr>
                <a:srgbClr val="FFFFFF"/>
              </a:buClr>
              <a:buSzPts val="3600"/>
              <a:buNone/>
              <a:defRPr sz="3600">
                <a:solidFill>
                  <a:srgbClr val="FFFFFF"/>
                </a:solidFill>
              </a:defRPr>
            </a:lvl3pPr>
            <a:lvl4pPr lvl="3" rtl="0">
              <a:spcBef>
                <a:spcPts val="0"/>
              </a:spcBef>
              <a:spcAft>
                <a:spcPts val="0"/>
              </a:spcAft>
              <a:buClr>
                <a:srgbClr val="FFFFFF"/>
              </a:buClr>
              <a:buSzPts val="3600"/>
              <a:buNone/>
              <a:defRPr sz="3600">
                <a:solidFill>
                  <a:srgbClr val="FFFFFF"/>
                </a:solidFill>
              </a:defRPr>
            </a:lvl4pPr>
            <a:lvl5pPr lvl="4" rtl="0">
              <a:spcBef>
                <a:spcPts val="0"/>
              </a:spcBef>
              <a:spcAft>
                <a:spcPts val="0"/>
              </a:spcAft>
              <a:buClr>
                <a:srgbClr val="FFFFFF"/>
              </a:buClr>
              <a:buSzPts val="3600"/>
              <a:buNone/>
              <a:defRPr sz="3600">
                <a:solidFill>
                  <a:srgbClr val="FFFFFF"/>
                </a:solidFill>
              </a:defRPr>
            </a:lvl5pPr>
            <a:lvl6pPr lvl="5" rtl="0">
              <a:spcBef>
                <a:spcPts val="0"/>
              </a:spcBef>
              <a:spcAft>
                <a:spcPts val="0"/>
              </a:spcAft>
              <a:buClr>
                <a:srgbClr val="FFFFFF"/>
              </a:buClr>
              <a:buSzPts val="3600"/>
              <a:buNone/>
              <a:defRPr sz="3600">
                <a:solidFill>
                  <a:srgbClr val="FFFFFF"/>
                </a:solidFill>
              </a:defRPr>
            </a:lvl6pPr>
            <a:lvl7pPr lvl="6" rtl="0">
              <a:spcBef>
                <a:spcPts val="0"/>
              </a:spcBef>
              <a:spcAft>
                <a:spcPts val="0"/>
              </a:spcAft>
              <a:buClr>
                <a:srgbClr val="FFFFFF"/>
              </a:buClr>
              <a:buSzPts val="3600"/>
              <a:buNone/>
              <a:defRPr sz="3600">
                <a:solidFill>
                  <a:srgbClr val="FFFFFF"/>
                </a:solidFill>
              </a:defRPr>
            </a:lvl7pPr>
            <a:lvl8pPr lvl="7" rtl="0">
              <a:spcBef>
                <a:spcPts val="0"/>
              </a:spcBef>
              <a:spcAft>
                <a:spcPts val="0"/>
              </a:spcAft>
              <a:buClr>
                <a:srgbClr val="FFFFFF"/>
              </a:buClr>
              <a:buSzPts val="3600"/>
              <a:buNone/>
              <a:defRPr sz="3600">
                <a:solidFill>
                  <a:srgbClr val="FFFFFF"/>
                </a:solidFill>
              </a:defRPr>
            </a:lvl8pPr>
            <a:lvl9pPr lvl="8" rtl="0">
              <a:spcBef>
                <a:spcPts val="0"/>
              </a:spcBef>
              <a:spcAft>
                <a:spcPts val="0"/>
              </a:spcAft>
              <a:buClr>
                <a:srgbClr val="FFFFFF"/>
              </a:buClr>
              <a:buSzPts val="3600"/>
              <a:buNone/>
              <a:defRPr sz="3600">
                <a:solidFill>
                  <a:srgbClr val="FFFFFF"/>
                </a:solidFill>
              </a:defRPr>
            </a:lvl9pPr>
          </a:lstStyle>
          <a:p>
            <a:endParaRPr/>
          </a:p>
        </p:txBody>
      </p:sp>
      <p:sp>
        <p:nvSpPr>
          <p:cNvPr id="277" name="Google Shape;277;p4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GB"/>
              <a:t>‹#›</a:t>
            </a:fld>
            <a:endParaRPr/>
          </a:p>
        </p:txBody>
      </p:sp>
      <p:pic>
        <p:nvPicPr>
          <p:cNvPr id="278" name="Google Shape;278;p48"/>
          <p:cNvPicPr preferRelativeResize="0"/>
          <p:nvPr/>
        </p:nvPicPr>
        <p:blipFill>
          <a:blip r:embed="rId2">
            <a:alphaModFix/>
          </a:blip>
          <a:stretch>
            <a:fillRect/>
          </a:stretch>
        </p:blipFill>
        <p:spPr>
          <a:xfrm>
            <a:off x="7665525" y="271200"/>
            <a:ext cx="1199238" cy="237850"/>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79"/>
        <p:cNvGrpSpPr/>
        <p:nvPr/>
      </p:nvGrpSpPr>
      <p:grpSpPr>
        <a:xfrm>
          <a:off x="0" y="0"/>
          <a:ext cx="0" cy="0"/>
          <a:chOff x="0" y="0"/>
          <a:chExt cx="0" cy="0"/>
        </a:xfrm>
      </p:grpSpPr>
      <p:sp>
        <p:nvSpPr>
          <p:cNvPr id="280" name="Google Shape;280;p4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1" name="Google Shape;281;p4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282" name="Google Shape;282;p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83"/>
        <p:cNvGrpSpPr/>
        <p:nvPr/>
      </p:nvGrpSpPr>
      <p:grpSpPr>
        <a:xfrm>
          <a:off x="0" y="0"/>
          <a:ext cx="0" cy="0"/>
          <a:chOff x="0" y="0"/>
          <a:chExt cx="0" cy="0"/>
        </a:xfrm>
      </p:grpSpPr>
      <p:sp>
        <p:nvSpPr>
          <p:cNvPr id="284" name="Google Shape;284;p5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5" name="Google Shape;285;p50"/>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86" name="Google Shape;286;p50"/>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87" name="Google Shape;287;p5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8"/>
        <p:cNvGrpSpPr/>
        <p:nvPr/>
      </p:nvGrpSpPr>
      <p:grpSpPr>
        <a:xfrm>
          <a:off x="0" y="0"/>
          <a:ext cx="0" cy="0"/>
          <a:chOff x="0" y="0"/>
          <a:chExt cx="0" cy="0"/>
        </a:xfrm>
      </p:grpSpPr>
      <p:sp>
        <p:nvSpPr>
          <p:cNvPr id="289" name="Google Shape;289;p5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0" name="Google Shape;290;p5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1"/>
        <p:cNvGrpSpPr/>
        <p:nvPr/>
      </p:nvGrpSpPr>
      <p:grpSpPr>
        <a:xfrm>
          <a:off x="0" y="0"/>
          <a:ext cx="0" cy="0"/>
          <a:chOff x="0" y="0"/>
          <a:chExt cx="0" cy="0"/>
        </a:xfrm>
      </p:grpSpPr>
      <p:sp>
        <p:nvSpPr>
          <p:cNvPr id="292" name="Google Shape;292;p52"/>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93" name="Google Shape;293;p52"/>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94" name="Google Shape;294;p5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ulleted List" type="tx">
  <p:cSld name="TITLE_AND_BODY">
    <p:spTree>
      <p:nvGrpSpPr>
        <p:cNvPr id="1" name="Shape 46"/>
        <p:cNvGrpSpPr/>
        <p:nvPr/>
      </p:nvGrpSpPr>
      <p:grpSpPr>
        <a:xfrm>
          <a:off x="0" y="0"/>
          <a:ext cx="0" cy="0"/>
          <a:chOff x="0" y="0"/>
          <a:chExt cx="0" cy="0"/>
        </a:xfrm>
      </p:grpSpPr>
      <p:sp>
        <p:nvSpPr>
          <p:cNvPr id="47" name="Google Shape;47;p6"/>
          <p:cNvSpPr txBox="1">
            <a:spLocks noGrp="1"/>
          </p:cNvSpPr>
          <p:nvPr>
            <p:ph type="title"/>
          </p:nvPr>
        </p:nvSpPr>
        <p:spPr>
          <a:xfrm>
            <a:off x="672800" y="6375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3600"/>
              <a:buNone/>
              <a:defRPr sz="3600"/>
            </a:lvl1pPr>
            <a:lvl2pPr lvl="1" rtl="0">
              <a:spcBef>
                <a:spcPts val="0"/>
              </a:spcBef>
              <a:spcAft>
                <a:spcPts val="0"/>
              </a:spcAft>
              <a:buSzPts val="3600"/>
              <a:buFont typeface="Inter"/>
              <a:buNone/>
              <a:defRPr sz="3600">
                <a:latin typeface="Inter"/>
                <a:ea typeface="Inter"/>
                <a:cs typeface="Inter"/>
                <a:sym typeface="Inter"/>
              </a:defRPr>
            </a:lvl2pPr>
            <a:lvl3pPr lvl="2" rtl="0">
              <a:spcBef>
                <a:spcPts val="0"/>
              </a:spcBef>
              <a:spcAft>
                <a:spcPts val="0"/>
              </a:spcAft>
              <a:buSzPts val="3600"/>
              <a:buFont typeface="Inter"/>
              <a:buNone/>
              <a:defRPr sz="3600">
                <a:latin typeface="Inter"/>
                <a:ea typeface="Inter"/>
                <a:cs typeface="Inter"/>
                <a:sym typeface="Inter"/>
              </a:defRPr>
            </a:lvl3pPr>
            <a:lvl4pPr lvl="3" rtl="0">
              <a:spcBef>
                <a:spcPts val="0"/>
              </a:spcBef>
              <a:spcAft>
                <a:spcPts val="0"/>
              </a:spcAft>
              <a:buSzPts val="3600"/>
              <a:buFont typeface="Inter"/>
              <a:buNone/>
              <a:defRPr sz="3600">
                <a:latin typeface="Inter"/>
                <a:ea typeface="Inter"/>
                <a:cs typeface="Inter"/>
                <a:sym typeface="Inter"/>
              </a:defRPr>
            </a:lvl4pPr>
            <a:lvl5pPr lvl="4" rtl="0">
              <a:spcBef>
                <a:spcPts val="0"/>
              </a:spcBef>
              <a:spcAft>
                <a:spcPts val="0"/>
              </a:spcAft>
              <a:buSzPts val="3600"/>
              <a:buFont typeface="Inter"/>
              <a:buNone/>
              <a:defRPr sz="3600">
                <a:latin typeface="Inter"/>
                <a:ea typeface="Inter"/>
                <a:cs typeface="Inter"/>
                <a:sym typeface="Inter"/>
              </a:defRPr>
            </a:lvl5pPr>
            <a:lvl6pPr lvl="5" rtl="0">
              <a:spcBef>
                <a:spcPts val="0"/>
              </a:spcBef>
              <a:spcAft>
                <a:spcPts val="0"/>
              </a:spcAft>
              <a:buSzPts val="3600"/>
              <a:buFont typeface="Inter"/>
              <a:buNone/>
              <a:defRPr sz="3600">
                <a:latin typeface="Inter"/>
                <a:ea typeface="Inter"/>
                <a:cs typeface="Inter"/>
                <a:sym typeface="Inter"/>
              </a:defRPr>
            </a:lvl6pPr>
            <a:lvl7pPr lvl="6" rtl="0">
              <a:spcBef>
                <a:spcPts val="0"/>
              </a:spcBef>
              <a:spcAft>
                <a:spcPts val="0"/>
              </a:spcAft>
              <a:buSzPts val="3600"/>
              <a:buFont typeface="Inter"/>
              <a:buNone/>
              <a:defRPr sz="3600">
                <a:latin typeface="Inter"/>
                <a:ea typeface="Inter"/>
                <a:cs typeface="Inter"/>
                <a:sym typeface="Inter"/>
              </a:defRPr>
            </a:lvl7pPr>
            <a:lvl8pPr lvl="7" rtl="0">
              <a:spcBef>
                <a:spcPts val="0"/>
              </a:spcBef>
              <a:spcAft>
                <a:spcPts val="0"/>
              </a:spcAft>
              <a:buSzPts val="3600"/>
              <a:buFont typeface="Inter"/>
              <a:buNone/>
              <a:defRPr sz="3600">
                <a:latin typeface="Inter"/>
                <a:ea typeface="Inter"/>
                <a:cs typeface="Inter"/>
                <a:sym typeface="Inter"/>
              </a:defRPr>
            </a:lvl8pPr>
            <a:lvl9pPr lvl="8" rtl="0">
              <a:spcBef>
                <a:spcPts val="0"/>
              </a:spcBef>
              <a:spcAft>
                <a:spcPts val="0"/>
              </a:spcAft>
              <a:buSzPts val="3600"/>
              <a:buFont typeface="Inter"/>
              <a:buNone/>
              <a:defRPr sz="3600">
                <a:latin typeface="Inter"/>
                <a:ea typeface="Inter"/>
                <a:cs typeface="Inter"/>
                <a:sym typeface="Inter"/>
              </a:defRPr>
            </a:lvl9pPr>
          </a:lstStyle>
          <a:p>
            <a:endParaRPr/>
          </a:p>
        </p:txBody>
      </p:sp>
      <p:sp>
        <p:nvSpPr>
          <p:cNvPr id="48" name="Google Shape;48;p6"/>
          <p:cNvSpPr txBox="1">
            <a:spLocks noGrp="1"/>
          </p:cNvSpPr>
          <p:nvPr>
            <p:ph type="body" idx="1"/>
          </p:nvPr>
        </p:nvSpPr>
        <p:spPr>
          <a:xfrm>
            <a:off x="672800" y="1580200"/>
            <a:ext cx="4015800" cy="31107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Clr>
                <a:srgbClr val="FD3269"/>
              </a:buClr>
              <a:buSzPts val="1400"/>
              <a:buFont typeface="Inter"/>
              <a:buChar char="●"/>
              <a:defRPr sz="1400">
                <a:latin typeface="Inter"/>
                <a:ea typeface="Inter"/>
                <a:cs typeface="Inter"/>
                <a:sym typeface="Inter"/>
              </a:defRPr>
            </a:lvl1pPr>
            <a:lvl2pPr marL="914400" lvl="1" indent="-317500" rtl="0">
              <a:spcBef>
                <a:spcPts val="1000"/>
              </a:spcBef>
              <a:spcAft>
                <a:spcPts val="0"/>
              </a:spcAft>
              <a:buSzPts val="1400"/>
              <a:buFont typeface="Inter"/>
              <a:buChar char="○"/>
              <a:defRPr>
                <a:latin typeface="Inter"/>
                <a:ea typeface="Inter"/>
                <a:cs typeface="Inter"/>
                <a:sym typeface="Inter"/>
              </a:defRPr>
            </a:lvl2pPr>
            <a:lvl3pPr marL="1371600" lvl="2" indent="-317500" rtl="0">
              <a:spcBef>
                <a:spcPts val="1000"/>
              </a:spcBef>
              <a:spcAft>
                <a:spcPts val="0"/>
              </a:spcAft>
              <a:buSzPts val="1400"/>
              <a:buFont typeface="Inter"/>
              <a:buChar char="■"/>
              <a:defRPr>
                <a:latin typeface="Inter"/>
                <a:ea typeface="Inter"/>
                <a:cs typeface="Inter"/>
                <a:sym typeface="Inter"/>
              </a:defRPr>
            </a:lvl3pPr>
            <a:lvl4pPr marL="1828800" lvl="3" indent="-317500" rtl="0">
              <a:spcBef>
                <a:spcPts val="1000"/>
              </a:spcBef>
              <a:spcAft>
                <a:spcPts val="0"/>
              </a:spcAft>
              <a:buSzPts val="1400"/>
              <a:buFont typeface="Inter"/>
              <a:buChar char="●"/>
              <a:defRPr>
                <a:latin typeface="Inter"/>
                <a:ea typeface="Inter"/>
                <a:cs typeface="Inter"/>
                <a:sym typeface="Inter"/>
              </a:defRPr>
            </a:lvl4pPr>
            <a:lvl5pPr marL="2286000" lvl="4" indent="-317500" rtl="0">
              <a:spcBef>
                <a:spcPts val="1000"/>
              </a:spcBef>
              <a:spcAft>
                <a:spcPts val="0"/>
              </a:spcAft>
              <a:buSzPts val="1400"/>
              <a:buFont typeface="Inter"/>
              <a:buChar char="○"/>
              <a:defRPr>
                <a:latin typeface="Inter"/>
                <a:ea typeface="Inter"/>
                <a:cs typeface="Inter"/>
                <a:sym typeface="Inter"/>
              </a:defRPr>
            </a:lvl5pPr>
            <a:lvl6pPr marL="2743200" lvl="5" indent="-317500" rtl="0">
              <a:spcBef>
                <a:spcPts val="1000"/>
              </a:spcBef>
              <a:spcAft>
                <a:spcPts val="0"/>
              </a:spcAft>
              <a:buSzPts val="1400"/>
              <a:buFont typeface="Inter"/>
              <a:buChar char="■"/>
              <a:defRPr>
                <a:latin typeface="Inter"/>
                <a:ea typeface="Inter"/>
                <a:cs typeface="Inter"/>
                <a:sym typeface="Inter"/>
              </a:defRPr>
            </a:lvl6pPr>
            <a:lvl7pPr marL="3200400" lvl="6" indent="-317500" rtl="0">
              <a:spcBef>
                <a:spcPts val="1000"/>
              </a:spcBef>
              <a:spcAft>
                <a:spcPts val="0"/>
              </a:spcAft>
              <a:buSzPts val="1400"/>
              <a:buFont typeface="Inter"/>
              <a:buChar char="●"/>
              <a:defRPr>
                <a:latin typeface="Inter"/>
                <a:ea typeface="Inter"/>
                <a:cs typeface="Inter"/>
                <a:sym typeface="Inter"/>
              </a:defRPr>
            </a:lvl7pPr>
            <a:lvl8pPr marL="3657600" lvl="7" indent="-317500" rtl="0">
              <a:spcBef>
                <a:spcPts val="1000"/>
              </a:spcBef>
              <a:spcAft>
                <a:spcPts val="0"/>
              </a:spcAft>
              <a:buSzPts val="1400"/>
              <a:buFont typeface="Inter"/>
              <a:buChar char="○"/>
              <a:defRPr>
                <a:latin typeface="Inter"/>
                <a:ea typeface="Inter"/>
                <a:cs typeface="Inter"/>
                <a:sym typeface="Inter"/>
              </a:defRPr>
            </a:lvl8pPr>
            <a:lvl9pPr marL="4114800" lvl="8" indent="-317500" rtl="0">
              <a:spcBef>
                <a:spcPts val="1000"/>
              </a:spcBef>
              <a:spcAft>
                <a:spcPts val="1000"/>
              </a:spcAft>
              <a:buSzPts val="1400"/>
              <a:buFont typeface="Inter"/>
              <a:buChar char="■"/>
              <a:defRPr>
                <a:latin typeface="Inter"/>
                <a:ea typeface="Inter"/>
                <a:cs typeface="Inter"/>
                <a:sym typeface="Inter"/>
              </a:defRPr>
            </a:lvl9pPr>
          </a:lstStyle>
          <a:p>
            <a:endParaRPr/>
          </a:p>
        </p:txBody>
      </p:sp>
      <p:grpSp>
        <p:nvGrpSpPr>
          <p:cNvPr id="49" name="Google Shape;49;p6"/>
          <p:cNvGrpSpPr/>
          <p:nvPr/>
        </p:nvGrpSpPr>
        <p:grpSpPr>
          <a:xfrm>
            <a:off x="7724692" y="271192"/>
            <a:ext cx="1141409" cy="237868"/>
            <a:chOff x="238125" y="2101750"/>
            <a:chExt cx="7129350" cy="1486675"/>
          </a:xfrm>
        </p:grpSpPr>
        <p:grpSp>
          <p:nvGrpSpPr>
            <p:cNvPr id="50" name="Google Shape;50;p6"/>
            <p:cNvGrpSpPr/>
            <p:nvPr/>
          </p:nvGrpSpPr>
          <p:grpSpPr>
            <a:xfrm>
              <a:off x="238125" y="2237750"/>
              <a:ext cx="1352275" cy="1350675"/>
              <a:chOff x="238125" y="2237750"/>
              <a:chExt cx="1352275" cy="1350675"/>
            </a:xfrm>
          </p:grpSpPr>
          <p:sp>
            <p:nvSpPr>
              <p:cNvPr id="51" name="Google Shape;51;p6"/>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6"/>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 name="Google Shape;53;p6"/>
            <p:cNvGrpSpPr/>
            <p:nvPr/>
          </p:nvGrpSpPr>
          <p:grpSpPr>
            <a:xfrm>
              <a:off x="1834425" y="2101750"/>
              <a:ext cx="5533050" cy="1446675"/>
              <a:chOff x="1834425" y="2101750"/>
              <a:chExt cx="5533050" cy="1446675"/>
            </a:xfrm>
          </p:grpSpPr>
          <p:sp>
            <p:nvSpPr>
              <p:cNvPr id="54" name="Google Shape;54;p6"/>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6"/>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6"/>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6"/>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6"/>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6"/>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6"/>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6"/>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6"/>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95"/>
        <p:cNvGrpSpPr/>
        <p:nvPr/>
      </p:nvGrpSpPr>
      <p:grpSpPr>
        <a:xfrm>
          <a:off x="0" y="0"/>
          <a:ext cx="0" cy="0"/>
          <a:chOff x="0" y="0"/>
          <a:chExt cx="0" cy="0"/>
        </a:xfrm>
      </p:grpSpPr>
      <p:sp>
        <p:nvSpPr>
          <p:cNvPr id="296" name="Google Shape;296;p53"/>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297" name="Google Shape;297;p5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98"/>
        <p:cNvGrpSpPr/>
        <p:nvPr/>
      </p:nvGrpSpPr>
      <p:grpSpPr>
        <a:xfrm>
          <a:off x="0" y="0"/>
          <a:ext cx="0" cy="0"/>
          <a:chOff x="0" y="0"/>
          <a:chExt cx="0" cy="0"/>
        </a:xfrm>
      </p:grpSpPr>
      <p:sp>
        <p:nvSpPr>
          <p:cNvPr id="299" name="Google Shape;299;p54"/>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54"/>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301" name="Google Shape;301;p54"/>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02" name="Google Shape;302;p54"/>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303" name="Google Shape;303;p5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04"/>
        <p:cNvGrpSpPr/>
        <p:nvPr/>
      </p:nvGrpSpPr>
      <p:grpSpPr>
        <a:xfrm>
          <a:off x="0" y="0"/>
          <a:ext cx="0" cy="0"/>
          <a:chOff x="0" y="0"/>
          <a:chExt cx="0" cy="0"/>
        </a:xfrm>
      </p:grpSpPr>
      <p:sp>
        <p:nvSpPr>
          <p:cNvPr id="305" name="Google Shape;305;p55"/>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306" name="Google Shape;306;p5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07"/>
        <p:cNvGrpSpPr/>
        <p:nvPr/>
      </p:nvGrpSpPr>
      <p:grpSpPr>
        <a:xfrm>
          <a:off x="0" y="0"/>
          <a:ext cx="0" cy="0"/>
          <a:chOff x="0" y="0"/>
          <a:chExt cx="0" cy="0"/>
        </a:xfrm>
      </p:grpSpPr>
      <p:sp>
        <p:nvSpPr>
          <p:cNvPr id="308" name="Google Shape;308;p5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lank 1">
  <p:cSld name="BLANK_1">
    <p:bg>
      <p:bgPr>
        <a:solidFill>
          <a:srgbClr val="351654"/>
        </a:solidFill>
        <a:effectLst/>
      </p:bgPr>
    </p:bg>
    <p:spTree>
      <p:nvGrpSpPr>
        <p:cNvPr id="1" name="Shape 309"/>
        <p:cNvGrpSpPr/>
        <p:nvPr/>
      </p:nvGrpSpPr>
      <p:grpSpPr>
        <a:xfrm>
          <a:off x="0" y="0"/>
          <a:ext cx="0" cy="0"/>
          <a:chOff x="0" y="0"/>
          <a:chExt cx="0" cy="0"/>
        </a:xfrm>
      </p:grpSpPr>
      <p:sp>
        <p:nvSpPr>
          <p:cNvPr id="310" name="Google Shape;310;p5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pic>
        <p:nvPicPr>
          <p:cNvPr id="311" name="Google Shape;311;p57"/>
          <p:cNvPicPr preferRelativeResize="0"/>
          <p:nvPr/>
        </p:nvPicPr>
        <p:blipFill>
          <a:blip r:embed="rId2">
            <a:alphaModFix/>
          </a:blip>
          <a:stretch>
            <a:fillRect/>
          </a:stretch>
        </p:blipFill>
        <p:spPr>
          <a:xfrm>
            <a:off x="0" y="-11"/>
            <a:ext cx="9143998" cy="4305021"/>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312"/>
        <p:cNvGrpSpPr/>
        <p:nvPr/>
      </p:nvGrpSpPr>
      <p:grpSpPr>
        <a:xfrm>
          <a:off x="0" y="0"/>
          <a:ext cx="0" cy="0"/>
          <a:chOff x="0" y="0"/>
          <a:chExt cx="0" cy="0"/>
        </a:xfrm>
      </p:grpSpPr>
      <p:sp>
        <p:nvSpPr>
          <p:cNvPr id="313" name="Google Shape;313;p5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rtl="0">
              <a:buNone/>
              <a:defRPr sz="1300"/>
            </a:lvl1pPr>
            <a:lvl2pPr lvl="1" rtl="0">
              <a:buNone/>
              <a:defRPr sz="1300"/>
            </a:lvl2pPr>
            <a:lvl3pPr lvl="2" rtl="0">
              <a:buNone/>
              <a:defRPr sz="1300"/>
            </a:lvl3pPr>
            <a:lvl4pPr lvl="3" rtl="0">
              <a:buNone/>
              <a:defRPr sz="1300"/>
            </a:lvl4pPr>
            <a:lvl5pPr lvl="4" rtl="0">
              <a:buNone/>
              <a:defRPr sz="1300"/>
            </a:lvl5pPr>
            <a:lvl6pPr lvl="5" rtl="0">
              <a:buNone/>
              <a:defRPr sz="1300"/>
            </a:lvl6pPr>
            <a:lvl7pPr lvl="6" rtl="0">
              <a:buNone/>
              <a:defRPr sz="1300"/>
            </a:lvl7pPr>
            <a:lvl8pPr lvl="7" rtl="0">
              <a:buNone/>
              <a:defRPr sz="1300"/>
            </a:lvl8pPr>
            <a:lvl9pPr lvl="8" rtl="0">
              <a:buNone/>
              <a:defRPr sz="1300"/>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Content 4">
  <p:cSld name="Title and Content_4">
    <p:spTree>
      <p:nvGrpSpPr>
        <p:cNvPr id="1" name="Shape 314"/>
        <p:cNvGrpSpPr/>
        <p:nvPr/>
      </p:nvGrpSpPr>
      <p:grpSpPr>
        <a:xfrm>
          <a:off x="0" y="0"/>
          <a:ext cx="0" cy="0"/>
          <a:chOff x="0" y="0"/>
          <a:chExt cx="0" cy="0"/>
        </a:xfrm>
      </p:grpSpPr>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2_Title Slide">
  <p:cSld name="2_Title Slide">
    <p:bg>
      <p:bgPr>
        <a:gradFill>
          <a:gsLst>
            <a:gs pos="0">
              <a:schemeClr val="lt1"/>
            </a:gs>
            <a:gs pos="81000">
              <a:srgbClr val="EEEEEE"/>
            </a:gs>
            <a:gs pos="100000">
              <a:srgbClr val="D8D8D8"/>
            </a:gs>
          </a:gsLst>
          <a:path path="circle">
            <a:fillToRect l="50000" t="50000" r="50000" b="50000"/>
          </a:path>
          <a:tileRect/>
        </a:gradFill>
        <a:effectLst/>
      </p:bgPr>
    </p:bg>
    <p:spTree>
      <p:nvGrpSpPr>
        <p:cNvPr id="1" name="Shape 315"/>
        <p:cNvGrpSpPr/>
        <p:nvPr/>
      </p:nvGrpSpPr>
      <p:grpSpPr>
        <a:xfrm>
          <a:off x="0" y="0"/>
          <a:ext cx="0" cy="0"/>
          <a:chOff x="0" y="0"/>
          <a:chExt cx="0" cy="0"/>
        </a:xfrm>
      </p:grpSpPr>
      <p:sp>
        <p:nvSpPr>
          <p:cNvPr id="316" name="Google Shape;316;p60"/>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1270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1270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1270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1270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1270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1270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1270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1270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17" name="Google Shape;317;p60"/>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1270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1270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1270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1270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1270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1270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1270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1270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18" name="Google Shape;318;p60"/>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rmAutofit lnSpcReduction="10000"/>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319" name="Google Shape;319;p60"/>
          <p:cNvSpPr txBox="1">
            <a:spLocks noGrp="1"/>
          </p:cNvSpPr>
          <p:nvPr>
            <p:ph type="ctrTitle"/>
          </p:nvPr>
        </p:nvSpPr>
        <p:spPr>
          <a:xfrm>
            <a:off x="470709" y="2282798"/>
            <a:ext cx="4104600" cy="1603200"/>
          </a:xfrm>
          <a:prstGeom prst="rect">
            <a:avLst/>
          </a:prstGeom>
          <a:noFill/>
          <a:ln>
            <a:noFill/>
          </a:ln>
        </p:spPr>
        <p:txBody>
          <a:bodyPr spcFirstLastPara="1" wrap="square" lIns="91425" tIns="91425" rIns="91425" bIns="91425" anchor="b" anchorCtr="0">
            <a:normAutofit/>
          </a:bodyPr>
          <a:lstStyle>
            <a:lvl1pPr marL="0" marR="0" lvl="0" indent="0" algn="l" rtl="0">
              <a:spcBef>
                <a:spcPts val="0"/>
              </a:spcBef>
              <a:spcAft>
                <a:spcPts val="0"/>
              </a:spcAft>
              <a:buClr>
                <a:srgbClr val="3F3F3F"/>
              </a:buClr>
              <a:buSzPts val="2800"/>
              <a:buFont typeface="Arial"/>
              <a:buNone/>
              <a:defRPr sz="3000" b="0" i="0" u="none" strike="noStrike" cap="none">
                <a:solidFill>
                  <a:srgbClr val="3F3F3F"/>
                </a:solidFill>
                <a:latin typeface="Arial"/>
                <a:ea typeface="Arial"/>
                <a:cs typeface="Arial"/>
                <a:sym typeface="Arial"/>
              </a:defRPr>
            </a:lvl1pPr>
            <a:lvl2pPr lvl="1" indent="0" rtl="0">
              <a:spcBef>
                <a:spcPts val="0"/>
              </a:spcBef>
              <a:spcAft>
                <a:spcPts val="0"/>
              </a:spcAft>
              <a:buSzPts val="2800"/>
              <a:buNone/>
              <a:defRPr sz="1400"/>
            </a:lvl2pPr>
            <a:lvl3pPr lvl="2" indent="0" rtl="0">
              <a:spcBef>
                <a:spcPts val="0"/>
              </a:spcBef>
              <a:spcAft>
                <a:spcPts val="0"/>
              </a:spcAft>
              <a:buSzPts val="2800"/>
              <a:buNone/>
              <a:defRPr sz="1400"/>
            </a:lvl3pPr>
            <a:lvl4pPr lvl="3" indent="0" rtl="0">
              <a:spcBef>
                <a:spcPts val="0"/>
              </a:spcBef>
              <a:spcAft>
                <a:spcPts val="0"/>
              </a:spcAft>
              <a:buSzPts val="2800"/>
              <a:buNone/>
              <a:defRPr sz="1400"/>
            </a:lvl4pPr>
            <a:lvl5pPr lvl="4" indent="0" rtl="0">
              <a:spcBef>
                <a:spcPts val="0"/>
              </a:spcBef>
              <a:spcAft>
                <a:spcPts val="0"/>
              </a:spcAft>
              <a:buSzPts val="2800"/>
              <a:buNone/>
              <a:defRPr sz="1400"/>
            </a:lvl5pPr>
            <a:lvl6pPr lvl="5" indent="0" rtl="0">
              <a:spcBef>
                <a:spcPts val="0"/>
              </a:spcBef>
              <a:spcAft>
                <a:spcPts val="0"/>
              </a:spcAft>
              <a:buSzPts val="2800"/>
              <a:buNone/>
              <a:defRPr sz="1400"/>
            </a:lvl6pPr>
            <a:lvl7pPr lvl="6" indent="0" rtl="0">
              <a:spcBef>
                <a:spcPts val="0"/>
              </a:spcBef>
              <a:spcAft>
                <a:spcPts val="0"/>
              </a:spcAft>
              <a:buSzPts val="2800"/>
              <a:buNone/>
              <a:defRPr sz="1400"/>
            </a:lvl7pPr>
            <a:lvl8pPr lvl="7" indent="0" rtl="0">
              <a:spcBef>
                <a:spcPts val="0"/>
              </a:spcBef>
              <a:spcAft>
                <a:spcPts val="0"/>
              </a:spcAft>
              <a:buSzPts val="2800"/>
              <a:buNone/>
              <a:defRPr sz="1400"/>
            </a:lvl8pPr>
            <a:lvl9pPr lvl="8" indent="0" rtl="0">
              <a:spcBef>
                <a:spcPts val="0"/>
              </a:spcBef>
              <a:spcAft>
                <a:spcPts val="0"/>
              </a:spcAft>
              <a:buSzPts val="2800"/>
              <a:buNone/>
              <a:defRPr sz="1400"/>
            </a:lvl9pPr>
          </a:lstStyle>
          <a:p>
            <a:endParaRPr/>
          </a:p>
        </p:txBody>
      </p:sp>
      <p:sp>
        <p:nvSpPr>
          <p:cNvPr id="320" name="Google Shape;320;p60"/>
          <p:cNvSpPr txBox="1">
            <a:spLocks noGrp="1"/>
          </p:cNvSpPr>
          <p:nvPr>
            <p:ph type="body" idx="1"/>
          </p:nvPr>
        </p:nvSpPr>
        <p:spPr>
          <a:xfrm>
            <a:off x="460723" y="4018197"/>
            <a:ext cx="4111500" cy="553800"/>
          </a:xfrm>
          <a:prstGeom prst="rect">
            <a:avLst/>
          </a:prstGeom>
          <a:noFill/>
          <a:ln>
            <a:noFill/>
          </a:ln>
        </p:spPr>
        <p:txBody>
          <a:bodyPr spcFirstLastPara="1" wrap="square" lIns="91425" tIns="91425" rIns="91425" bIns="91425" anchor="t" anchorCtr="0">
            <a:normAutofit/>
          </a:bodyPr>
          <a:lstStyle>
            <a:lvl1pPr marL="457200" marR="0" lvl="0" indent="-228600" algn="l" rtl="0">
              <a:spcBef>
                <a:spcPts val="300"/>
              </a:spcBef>
              <a:spcAft>
                <a:spcPts val="0"/>
              </a:spcAft>
              <a:buClr>
                <a:srgbClr val="3F3F3F"/>
              </a:buClr>
              <a:buSzPts val="1800"/>
              <a:buFont typeface="Arial"/>
              <a:buNone/>
              <a:defRPr sz="1400" b="0" i="0" u="none" strike="noStrike" cap="none">
                <a:solidFill>
                  <a:srgbClr val="3F3F3F"/>
                </a:solidFill>
                <a:latin typeface="Arial"/>
                <a:ea typeface="Arial"/>
                <a:cs typeface="Arial"/>
                <a:sym typeface="Arial"/>
              </a:defRPr>
            </a:lvl1pPr>
            <a:lvl2pPr marL="914400" marR="0" lvl="1" indent="-228600" algn="l" rtl="0">
              <a:spcBef>
                <a:spcPts val="12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spcBef>
                <a:spcPts val="12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1828800" marR="0" lvl="3" indent="-228600" algn="l" rtl="0">
              <a:spcBef>
                <a:spcPts val="12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spcBef>
                <a:spcPts val="12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355600" algn="l" rtl="0">
              <a:spcBef>
                <a:spcPts val="12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12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12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1200"/>
              </a:spcBef>
              <a:spcAft>
                <a:spcPts val="12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25"/>
        <p:cNvGrpSpPr/>
        <p:nvPr/>
      </p:nvGrpSpPr>
      <p:grpSpPr>
        <a:xfrm>
          <a:off x="0" y="0"/>
          <a:ext cx="0" cy="0"/>
          <a:chOff x="0" y="0"/>
          <a:chExt cx="0" cy="0"/>
        </a:xfrm>
      </p:grpSpPr>
      <p:sp>
        <p:nvSpPr>
          <p:cNvPr id="326" name="Google Shape;326;p62"/>
          <p:cNvSpPr/>
          <p:nvPr/>
        </p:nvSpPr>
        <p:spPr>
          <a:xfrm>
            <a:off x="0" y="0"/>
            <a:ext cx="9144000" cy="3777000"/>
          </a:xfrm>
          <a:prstGeom prst="rect">
            <a:avLst/>
          </a:prstGeom>
          <a:solidFill>
            <a:srgbClr val="F4F5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62"/>
          <p:cNvSpPr txBox="1">
            <a:spLocks noGrp="1"/>
          </p:cNvSpPr>
          <p:nvPr>
            <p:ph type="ctrTitle"/>
          </p:nvPr>
        </p:nvSpPr>
        <p:spPr>
          <a:xfrm>
            <a:off x="697725" y="618450"/>
            <a:ext cx="7774500" cy="2052600"/>
          </a:xfrm>
          <a:prstGeom prst="rect">
            <a:avLst/>
          </a:prstGeom>
        </p:spPr>
        <p:txBody>
          <a:bodyPr spcFirstLastPara="1" wrap="square" lIns="0" tIns="0" rIns="0" bIns="0" anchor="ctr" anchorCtr="0">
            <a:normAutofit/>
          </a:bodyPr>
          <a:lstStyle>
            <a:lvl1pPr lvl="0" rtl="0">
              <a:spcBef>
                <a:spcPts val="0"/>
              </a:spcBef>
              <a:spcAft>
                <a:spcPts val="0"/>
              </a:spcAft>
              <a:buClr>
                <a:srgbClr val="444F66"/>
              </a:buClr>
              <a:buSzPts val="6000"/>
              <a:buFont typeface="Inter"/>
              <a:buNone/>
              <a:defRPr sz="6000">
                <a:solidFill>
                  <a:srgbClr val="444F66"/>
                </a:solidFill>
                <a:latin typeface="Inter"/>
                <a:ea typeface="Inter"/>
                <a:cs typeface="Inter"/>
                <a:sym typeface="Inter"/>
              </a:defRPr>
            </a:lvl1pPr>
            <a:lvl2pPr lvl="1" rtl="0">
              <a:spcBef>
                <a:spcPts val="0"/>
              </a:spcBef>
              <a:spcAft>
                <a:spcPts val="0"/>
              </a:spcAft>
              <a:buClr>
                <a:srgbClr val="444F66"/>
              </a:buClr>
              <a:buSzPts val="6000"/>
              <a:buFont typeface="Inter"/>
              <a:buNone/>
              <a:defRPr sz="6000">
                <a:solidFill>
                  <a:srgbClr val="444F66"/>
                </a:solidFill>
                <a:latin typeface="Inter"/>
                <a:ea typeface="Inter"/>
                <a:cs typeface="Inter"/>
                <a:sym typeface="Inter"/>
              </a:defRPr>
            </a:lvl2pPr>
            <a:lvl3pPr lvl="2" rtl="0">
              <a:spcBef>
                <a:spcPts val="0"/>
              </a:spcBef>
              <a:spcAft>
                <a:spcPts val="0"/>
              </a:spcAft>
              <a:buClr>
                <a:srgbClr val="444F66"/>
              </a:buClr>
              <a:buSzPts val="6000"/>
              <a:buFont typeface="Inter"/>
              <a:buNone/>
              <a:defRPr sz="6000">
                <a:solidFill>
                  <a:srgbClr val="444F66"/>
                </a:solidFill>
                <a:latin typeface="Inter"/>
                <a:ea typeface="Inter"/>
                <a:cs typeface="Inter"/>
                <a:sym typeface="Inter"/>
              </a:defRPr>
            </a:lvl3pPr>
            <a:lvl4pPr lvl="3" rtl="0">
              <a:spcBef>
                <a:spcPts val="0"/>
              </a:spcBef>
              <a:spcAft>
                <a:spcPts val="0"/>
              </a:spcAft>
              <a:buClr>
                <a:srgbClr val="444F66"/>
              </a:buClr>
              <a:buSzPts val="6000"/>
              <a:buFont typeface="Inter"/>
              <a:buNone/>
              <a:defRPr sz="6000">
                <a:solidFill>
                  <a:srgbClr val="444F66"/>
                </a:solidFill>
                <a:latin typeface="Inter"/>
                <a:ea typeface="Inter"/>
                <a:cs typeface="Inter"/>
                <a:sym typeface="Inter"/>
              </a:defRPr>
            </a:lvl4pPr>
            <a:lvl5pPr lvl="4" rtl="0">
              <a:spcBef>
                <a:spcPts val="0"/>
              </a:spcBef>
              <a:spcAft>
                <a:spcPts val="0"/>
              </a:spcAft>
              <a:buClr>
                <a:srgbClr val="444F66"/>
              </a:buClr>
              <a:buSzPts val="6000"/>
              <a:buFont typeface="Inter"/>
              <a:buNone/>
              <a:defRPr sz="6000">
                <a:solidFill>
                  <a:srgbClr val="444F66"/>
                </a:solidFill>
                <a:latin typeface="Inter"/>
                <a:ea typeface="Inter"/>
                <a:cs typeface="Inter"/>
                <a:sym typeface="Inter"/>
              </a:defRPr>
            </a:lvl5pPr>
            <a:lvl6pPr lvl="5" rtl="0">
              <a:spcBef>
                <a:spcPts val="0"/>
              </a:spcBef>
              <a:spcAft>
                <a:spcPts val="0"/>
              </a:spcAft>
              <a:buClr>
                <a:srgbClr val="444F66"/>
              </a:buClr>
              <a:buSzPts val="6000"/>
              <a:buFont typeface="Inter"/>
              <a:buNone/>
              <a:defRPr sz="6000">
                <a:solidFill>
                  <a:srgbClr val="444F66"/>
                </a:solidFill>
                <a:latin typeface="Inter"/>
                <a:ea typeface="Inter"/>
                <a:cs typeface="Inter"/>
                <a:sym typeface="Inter"/>
              </a:defRPr>
            </a:lvl6pPr>
            <a:lvl7pPr lvl="6" rtl="0">
              <a:spcBef>
                <a:spcPts val="0"/>
              </a:spcBef>
              <a:spcAft>
                <a:spcPts val="0"/>
              </a:spcAft>
              <a:buClr>
                <a:srgbClr val="444F66"/>
              </a:buClr>
              <a:buSzPts val="6000"/>
              <a:buFont typeface="Inter"/>
              <a:buNone/>
              <a:defRPr sz="6000">
                <a:solidFill>
                  <a:srgbClr val="444F66"/>
                </a:solidFill>
                <a:latin typeface="Inter"/>
                <a:ea typeface="Inter"/>
                <a:cs typeface="Inter"/>
                <a:sym typeface="Inter"/>
              </a:defRPr>
            </a:lvl7pPr>
            <a:lvl8pPr lvl="7" rtl="0">
              <a:spcBef>
                <a:spcPts val="0"/>
              </a:spcBef>
              <a:spcAft>
                <a:spcPts val="0"/>
              </a:spcAft>
              <a:buClr>
                <a:srgbClr val="444F66"/>
              </a:buClr>
              <a:buSzPts val="6000"/>
              <a:buFont typeface="Inter"/>
              <a:buNone/>
              <a:defRPr sz="6000">
                <a:solidFill>
                  <a:srgbClr val="444F66"/>
                </a:solidFill>
                <a:latin typeface="Inter"/>
                <a:ea typeface="Inter"/>
                <a:cs typeface="Inter"/>
                <a:sym typeface="Inter"/>
              </a:defRPr>
            </a:lvl8pPr>
            <a:lvl9pPr lvl="8" rtl="0">
              <a:spcBef>
                <a:spcPts val="0"/>
              </a:spcBef>
              <a:spcAft>
                <a:spcPts val="0"/>
              </a:spcAft>
              <a:buClr>
                <a:srgbClr val="444F66"/>
              </a:buClr>
              <a:buSzPts val="6000"/>
              <a:buFont typeface="Inter"/>
              <a:buNone/>
              <a:defRPr sz="6000">
                <a:solidFill>
                  <a:srgbClr val="444F66"/>
                </a:solidFill>
                <a:latin typeface="Inter"/>
                <a:ea typeface="Inter"/>
                <a:cs typeface="Inter"/>
                <a:sym typeface="Inter"/>
              </a:defRPr>
            </a:lvl9pPr>
          </a:lstStyle>
          <a:p>
            <a:endParaRPr/>
          </a:p>
        </p:txBody>
      </p:sp>
      <p:sp>
        <p:nvSpPr>
          <p:cNvPr id="328" name="Google Shape;328;p62"/>
          <p:cNvSpPr txBox="1">
            <a:spLocks noGrp="1"/>
          </p:cNvSpPr>
          <p:nvPr>
            <p:ph type="subTitle" idx="1"/>
          </p:nvPr>
        </p:nvSpPr>
        <p:spPr>
          <a:xfrm>
            <a:off x="671700" y="2894125"/>
            <a:ext cx="7800600" cy="780000"/>
          </a:xfrm>
          <a:prstGeom prst="rect">
            <a:avLst/>
          </a:prstGeom>
        </p:spPr>
        <p:txBody>
          <a:bodyPr spcFirstLastPara="1" wrap="square" lIns="0" tIns="0" rIns="0" bIns="0" anchor="t" anchorCtr="0">
            <a:normAutofit/>
          </a:bodyPr>
          <a:lstStyle>
            <a:lvl1pPr lvl="0" rtl="0">
              <a:lnSpc>
                <a:spcPct val="115000"/>
              </a:lnSpc>
              <a:spcBef>
                <a:spcPts val="0"/>
              </a:spcBef>
              <a:spcAft>
                <a:spcPts val="0"/>
              </a:spcAft>
              <a:buClr>
                <a:srgbClr val="444F66"/>
              </a:buClr>
              <a:buSzPts val="2400"/>
              <a:buFont typeface="Inter"/>
              <a:buNone/>
              <a:defRPr sz="2400">
                <a:solidFill>
                  <a:srgbClr val="444F66"/>
                </a:solidFill>
                <a:latin typeface="Inter"/>
                <a:ea typeface="Inter"/>
                <a:cs typeface="Inter"/>
                <a:sym typeface="Inter"/>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grpSp>
        <p:nvGrpSpPr>
          <p:cNvPr id="329" name="Google Shape;329;p62"/>
          <p:cNvGrpSpPr/>
          <p:nvPr/>
        </p:nvGrpSpPr>
        <p:grpSpPr>
          <a:xfrm>
            <a:off x="697722" y="4285096"/>
            <a:ext cx="1678962" cy="349815"/>
            <a:chOff x="238125" y="2101750"/>
            <a:chExt cx="7129350" cy="1486675"/>
          </a:xfrm>
        </p:grpSpPr>
        <p:grpSp>
          <p:nvGrpSpPr>
            <p:cNvPr id="330" name="Google Shape;330;p62"/>
            <p:cNvGrpSpPr/>
            <p:nvPr/>
          </p:nvGrpSpPr>
          <p:grpSpPr>
            <a:xfrm>
              <a:off x="238125" y="2237750"/>
              <a:ext cx="1352275" cy="1350675"/>
              <a:chOff x="238125" y="2237750"/>
              <a:chExt cx="1352275" cy="1350675"/>
            </a:xfrm>
          </p:grpSpPr>
          <p:sp>
            <p:nvSpPr>
              <p:cNvPr id="331" name="Google Shape;331;p62"/>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62"/>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3" name="Google Shape;333;p62"/>
            <p:cNvGrpSpPr/>
            <p:nvPr/>
          </p:nvGrpSpPr>
          <p:grpSpPr>
            <a:xfrm>
              <a:off x="1834425" y="2101750"/>
              <a:ext cx="5533050" cy="1446675"/>
              <a:chOff x="1834425" y="2101750"/>
              <a:chExt cx="5533050" cy="1446675"/>
            </a:xfrm>
          </p:grpSpPr>
          <p:sp>
            <p:nvSpPr>
              <p:cNvPr id="334" name="Google Shape;334;p62"/>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62"/>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62"/>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62"/>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62"/>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62"/>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62"/>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62"/>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62"/>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Divider" type="secHead">
  <p:cSld name="SECTION_HEADER">
    <p:spTree>
      <p:nvGrpSpPr>
        <p:cNvPr id="1" name="Shape 343"/>
        <p:cNvGrpSpPr/>
        <p:nvPr/>
      </p:nvGrpSpPr>
      <p:grpSpPr>
        <a:xfrm>
          <a:off x="0" y="0"/>
          <a:ext cx="0" cy="0"/>
          <a:chOff x="0" y="0"/>
          <a:chExt cx="0" cy="0"/>
        </a:xfrm>
      </p:grpSpPr>
      <p:sp>
        <p:nvSpPr>
          <p:cNvPr id="344" name="Google Shape;344;p6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345" name="Google Shape;345;p63"/>
          <p:cNvSpPr txBox="1">
            <a:spLocks noGrp="1"/>
          </p:cNvSpPr>
          <p:nvPr>
            <p:ph type="title"/>
          </p:nvPr>
        </p:nvSpPr>
        <p:spPr>
          <a:xfrm>
            <a:off x="615100" y="2150850"/>
            <a:ext cx="7857300" cy="841800"/>
          </a:xfrm>
          <a:prstGeom prst="rect">
            <a:avLst/>
          </a:prstGeom>
        </p:spPr>
        <p:txBody>
          <a:bodyPr spcFirstLastPara="1" wrap="square" lIns="91425" tIns="91425" rIns="91425" bIns="91425" anchor="ctr" anchorCtr="0">
            <a:normAutofit/>
          </a:bodyPr>
          <a:lstStyle>
            <a:lvl1pPr lvl="0" rtl="0">
              <a:spcBef>
                <a:spcPts val="0"/>
              </a:spcBef>
              <a:spcAft>
                <a:spcPts val="0"/>
              </a:spcAft>
              <a:buClr>
                <a:srgbClr val="444F66"/>
              </a:buClr>
              <a:buSzPts val="4800"/>
              <a:buFont typeface="Inter"/>
              <a:buNone/>
              <a:defRPr sz="4800">
                <a:solidFill>
                  <a:srgbClr val="444F66"/>
                </a:solidFill>
                <a:latin typeface="Inter"/>
                <a:ea typeface="Inter"/>
                <a:cs typeface="Inter"/>
                <a:sym typeface="Inter"/>
              </a:defRPr>
            </a:lvl1pPr>
            <a:lvl2pPr lvl="1" rtl="0">
              <a:spcBef>
                <a:spcPts val="0"/>
              </a:spcBef>
              <a:spcAft>
                <a:spcPts val="0"/>
              </a:spcAft>
              <a:buClr>
                <a:srgbClr val="232937"/>
              </a:buClr>
              <a:buSzPts val="3600"/>
              <a:buFont typeface="Inter"/>
              <a:buNone/>
              <a:defRPr sz="3600">
                <a:solidFill>
                  <a:srgbClr val="232937"/>
                </a:solidFill>
                <a:latin typeface="Inter"/>
                <a:ea typeface="Inter"/>
                <a:cs typeface="Inter"/>
                <a:sym typeface="Inter"/>
              </a:defRPr>
            </a:lvl2pPr>
            <a:lvl3pPr lvl="2" rtl="0">
              <a:spcBef>
                <a:spcPts val="0"/>
              </a:spcBef>
              <a:spcAft>
                <a:spcPts val="0"/>
              </a:spcAft>
              <a:buClr>
                <a:srgbClr val="232937"/>
              </a:buClr>
              <a:buSzPts val="3600"/>
              <a:buFont typeface="Inter"/>
              <a:buNone/>
              <a:defRPr sz="3600">
                <a:solidFill>
                  <a:srgbClr val="232937"/>
                </a:solidFill>
                <a:latin typeface="Inter"/>
                <a:ea typeface="Inter"/>
                <a:cs typeface="Inter"/>
                <a:sym typeface="Inter"/>
              </a:defRPr>
            </a:lvl3pPr>
            <a:lvl4pPr lvl="3" rtl="0">
              <a:spcBef>
                <a:spcPts val="0"/>
              </a:spcBef>
              <a:spcAft>
                <a:spcPts val="0"/>
              </a:spcAft>
              <a:buClr>
                <a:srgbClr val="232937"/>
              </a:buClr>
              <a:buSzPts val="3600"/>
              <a:buFont typeface="Inter"/>
              <a:buNone/>
              <a:defRPr sz="3600">
                <a:solidFill>
                  <a:srgbClr val="232937"/>
                </a:solidFill>
                <a:latin typeface="Inter"/>
                <a:ea typeface="Inter"/>
                <a:cs typeface="Inter"/>
                <a:sym typeface="Inter"/>
              </a:defRPr>
            </a:lvl4pPr>
            <a:lvl5pPr lvl="4" rtl="0">
              <a:spcBef>
                <a:spcPts val="0"/>
              </a:spcBef>
              <a:spcAft>
                <a:spcPts val="0"/>
              </a:spcAft>
              <a:buClr>
                <a:srgbClr val="232937"/>
              </a:buClr>
              <a:buSzPts val="3600"/>
              <a:buFont typeface="Inter"/>
              <a:buNone/>
              <a:defRPr sz="3600">
                <a:solidFill>
                  <a:srgbClr val="232937"/>
                </a:solidFill>
                <a:latin typeface="Inter"/>
                <a:ea typeface="Inter"/>
                <a:cs typeface="Inter"/>
                <a:sym typeface="Inter"/>
              </a:defRPr>
            </a:lvl5pPr>
            <a:lvl6pPr lvl="5" rtl="0">
              <a:spcBef>
                <a:spcPts val="0"/>
              </a:spcBef>
              <a:spcAft>
                <a:spcPts val="0"/>
              </a:spcAft>
              <a:buClr>
                <a:srgbClr val="232937"/>
              </a:buClr>
              <a:buSzPts val="3600"/>
              <a:buFont typeface="Inter"/>
              <a:buNone/>
              <a:defRPr sz="3600">
                <a:solidFill>
                  <a:srgbClr val="232937"/>
                </a:solidFill>
                <a:latin typeface="Inter"/>
                <a:ea typeface="Inter"/>
                <a:cs typeface="Inter"/>
                <a:sym typeface="Inter"/>
              </a:defRPr>
            </a:lvl6pPr>
            <a:lvl7pPr lvl="6" rtl="0">
              <a:spcBef>
                <a:spcPts val="0"/>
              </a:spcBef>
              <a:spcAft>
                <a:spcPts val="0"/>
              </a:spcAft>
              <a:buClr>
                <a:srgbClr val="232937"/>
              </a:buClr>
              <a:buSzPts val="3600"/>
              <a:buFont typeface="Inter"/>
              <a:buNone/>
              <a:defRPr sz="3600">
                <a:solidFill>
                  <a:srgbClr val="232937"/>
                </a:solidFill>
                <a:latin typeface="Inter"/>
                <a:ea typeface="Inter"/>
                <a:cs typeface="Inter"/>
                <a:sym typeface="Inter"/>
              </a:defRPr>
            </a:lvl7pPr>
            <a:lvl8pPr lvl="7" rtl="0">
              <a:spcBef>
                <a:spcPts val="0"/>
              </a:spcBef>
              <a:spcAft>
                <a:spcPts val="0"/>
              </a:spcAft>
              <a:buClr>
                <a:srgbClr val="232937"/>
              </a:buClr>
              <a:buSzPts val="3600"/>
              <a:buFont typeface="Inter"/>
              <a:buNone/>
              <a:defRPr sz="3600">
                <a:solidFill>
                  <a:srgbClr val="232937"/>
                </a:solidFill>
                <a:latin typeface="Inter"/>
                <a:ea typeface="Inter"/>
                <a:cs typeface="Inter"/>
                <a:sym typeface="Inter"/>
              </a:defRPr>
            </a:lvl8pPr>
            <a:lvl9pPr lvl="8" rtl="0">
              <a:spcBef>
                <a:spcPts val="0"/>
              </a:spcBef>
              <a:spcAft>
                <a:spcPts val="0"/>
              </a:spcAft>
              <a:buClr>
                <a:srgbClr val="232937"/>
              </a:buClr>
              <a:buSzPts val="3600"/>
              <a:buFont typeface="Inter"/>
              <a:buNone/>
              <a:defRPr sz="3600">
                <a:solidFill>
                  <a:srgbClr val="232937"/>
                </a:solidFill>
                <a:latin typeface="Inter"/>
                <a:ea typeface="Inter"/>
                <a:cs typeface="Inter"/>
                <a:sym typeface="Inter"/>
              </a:defRPr>
            </a:lvl9pPr>
          </a:lstStyle>
          <a:p>
            <a:endParaRPr/>
          </a:p>
        </p:txBody>
      </p:sp>
      <p:grpSp>
        <p:nvGrpSpPr>
          <p:cNvPr id="346" name="Google Shape;346;p63"/>
          <p:cNvGrpSpPr/>
          <p:nvPr/>
        </p:nvGrpSpPr>
        <p:grpSpPr>
          <a:xfrm>
            <a:off x="7724692" y="271192"/>
            <a:ext cx="1141409" cy="237868"/>
            <a:chOff x="238125" y="2101750"/>
            <a:chExt cx="7129350" cy="1486675"/>
          </a:xfrm>
        </p:grpSpPr>
        <p:grpSp>
          <p:nvGrpSpPr>
            <p:cNvPr id="347" name="Google Shape;347;p63"/>
            <p:cNvGrpSpPr/>
            <p:nvPr/>
          </p:nvGrpSpPr>
          <p:grpSpPr>
            <a:xfrm>
              <a:off x="238125" y="2237750"/>
              <a:ext cx="1352275" cy="1350675"/>
              <a:chOff x="238125" y="2237750"/>
              <a:chExt cx="1352275" cy="1350675"/>
            </a:xfrm>
          </p:grpSpPr>
          <p:sp>
            <p:nvSpPr>
              <p:cNvPr id="348" name="Google Shape;348;p63"/>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63"/>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0" name="Google Shape;350;p63"/>
            <p:cNvGrpSpPr/>
            <p:nvPr/>
          </p:nvGrpSpPr>
          <p:grpSpPr>
            <a:xfrm>
              <a:off x="1834425" y="2101750"/>
              <a:ext cx="5533050" cy="1446675"/>
              <a:chOff x="1834425" y="2101750"/>
              <a:chExt cx="5533050" cy="1446675"/>
            </a:xfrm>
          </p:grpSpPr>
          <p:sp>
            <p:nvSpPr>
              <p:cNvPr id="351" name="Google Shape;351;p63"/>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63"/>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63"/>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63"/>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63"/>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63"/>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63"/>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63"/>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63"/>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3"/>
        <p:cNvGrpSpPr/>
        <p:nvPr/>
      </p:nvGrpSpPr>
      <p:grpSpPr>
        <a:xfrm>
          <a:off x="0" y="0"/>
          <a:ext cx="0" cy="0"/>
          <a:chOff x="0" y="0"/>
          <a:chExt cx="0" cy="0"/>
        </a:xfrm>
      </p:grpSpPr>
      <p:sp>
        <p:nvSpPr>
          <p:cNvPr id="64" name="Google Shape;64;p7"/>
          <p:cNvSpPr txBox="1">
            <a:spLocks noGrp="1"/>
          </p:cNvSpPr>
          <p:nvPr>
            <p:ph type="title"/>
          </p:nvPr>
        </p:nvSpPr>
        <p:spPr>
          <a:xfrm>
            <a:off x="672800" y="7209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5" name="Google Shape;65;p7"/>
          <p:cNvSpPr txBox="1">
            <a:spLocks noGrp="1"/>
          </p:cNvSpPr>
          <p:nvPr>
            <p:ph type="body" idx="1"/>
          </p:nvPr>
        </p:nvSpPr>
        <p:spPr>
          <a:xfrm>
            <a:off x="670025" y="1552900"/>
            <a:ext cx="6132900" cy="25305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Clr>
                <a:srgbClr val="FD3269"/>
              </a:buClr>
              <a:buSzPts val="1800"/>
              <a:buFont typeface="Inter"/>
              <a:buChar char="●"/>
              <a:defRPr>
                <a:latin typeface="Inter"/>
                <a:ea typeface="Inter"/>
                <a:cs typeface="Inter"/>
                <a:sym typeface="Inter"/>
              </a:defRPr>
            </a:lvl1pPr>
            <a:lvl2pPr marL="914400" lvl="1" indent="-317500">
              <a:spcBef>
                <a:spcPts val="1000"/>
              </a:spcBef>
              <a:spcAft>
                <a:spcPts val="0"/>
              </a:spcAft>
              <a:buSzPts val="1400"/>
              <a:buFont typeface="Inter"/>
              <a:buChar char="○"/>
              <a:defRPr>
                <a:latin typeface="Inter"/>
                <a:ea typeface="Inter"/>
                <a:cs typeface="Inter"/>
                <a:sym typeface="Inter"/>
              </a:defRPr>
            </a:lvl2pPr>
            <a:lvl3pPr marL="1371600" lvl="2" indent="-317500">
              <a:spcBef>
                <a:spcPts val="1000"/>
              </a:spcBef>
              <a:spcAft>
                <a:spcPts val="0"/>
              </a:spcAft>
              <a:buSzPts val="1400"/>
              <a:buFont typeface="Inter"/>
              <a:buChar char="■"/>
              <a:defRPr>
                <a:latin typeface="Inter"/>
                <a:ea typeface="Inter"/>
                <a:cs typeface="Inter"/>
                <a:sym typeface="Inter"/>
              </a:defRPr>
            </a:lvl3pPr>
            <a:lvl4pPr marL="1828800" lvl="3" indent="-317500">
              <a:spcBef>
                <a:spcPts val="1000"/>
              </a:spcBef>
              <a:spcAft>
                <a:spcPts val="0"/>
              </a:spcAft>
              <a:buSzPts val="1400"/>
              <a:buFont typeface="Inter"/>
              <a:buChar char="●"/>
              <a:defRPr>
                <a:latin typeface="Inter"/>
                <a:ea typeface="Inter"/>
                <a:cs typeface="Inter"/>
                <a:sym typeface="Inter"/>
              </a:defRPr>
            </a:lvl4pPr>
            <a:lvl5pPr marL="2286000" lvl="4" indent="-317500">
              <a:spcBef>
                <a:spcPts val="1000"/>
              </a:spcBef>
              <a:spcAft>
                <a:spcPts val="0"/>
              </a:spcAft>
              <a:buSzPts val="1400"/>
              <a:buFont typeface="Inter"/>
              <a:buChar char="○"/>
              <a:defRPr>
                <a:latin typeface="Inter"/>
                <a:ea typeface="Inter"/>
                <a:cs typeface="Inter"/>
                <a:sym typeface="Inter"/>
              </a:defRPr>
            </a:lvl5pPr>
            <a:lvl6pPr marL="2743200" lvl="5" indent="-317500">
              <a:spcBef>
                <a:spcPts val="1000"/>
              </a:spcBef>
              <a:spcAft>
                <a:spcPts val="0"/>
              </a:spcAft>
              <a:buSzPts val="1400"/>
              <a:buFont typeface="Inter"/>
              <a:buChar char="■"/>
              <a:defRPr>
                <a:latin typeface="Inter"/>
                <a:ea typeface="Inter"/>
                <a:cs typeface="Inter"/>
                <a:sym typeface="Inter"/>
              </a:defRPr>
            </a:lvl6pPr>
            <a:lvl7pPr marL="3200400" lvl="6" indent="-317500">
              <a:spcBef>
                <a:spcPts val="1000"/>
              </a:spcBef>
              <a:spcAft>
                <a:spcPts val="0"/>
              </a:spcAft>
              <a:buSzPts val="1400"/>
              <a:buFont typeface="Inter"/>
              <a:buChar char="●"/>
              <a:defRPr>
                <a:latin typeface="Inter"/>
                <a:ea typeface="Inter"/>
                <a:cs typeface="Inter"/>
                <a:sym typeface="Inter"/>
              </a:defRPr>
            </a:lvl7pPr>
            <a:lvl8pPr marL="3657600" lvl="7" indent="-317500">
              <a:spcBef>
                <a:spcPts val="1000"/>
              </a:spcBef>
              <a:spcAft>
                <a:spcPts val="0"/>
              </a:spcAft>
              <a:buSzPts val="1400"/>
              <a:buFont typeface="Inter"/>
              <a:buChar char="○"/>
              <a:defRPr>
                <a:latin typeface="Inter"/>
                <a:ea typeface="Inter"/>
                <a:cs typeface="Inter"/>
                <a:sym typeface="Inter"/>
              </a:defRPr>
            </a:lvl8pPr>
            <a:lvl9pPr marL="4114800" lvl="8" indent="-317500">
              <a:spcBef>
                <a:spcPts val="1000"/>
              </a:spcBef>
              <a:spcAft>
                <a:spcPts val="1000"/>
              </a:spcAft>
              <a:buSzPts val="1400"/>
              <a:buFont typeface="Inter"/>
              <a:buChar char="■"/>
              <a:defRPr>
                <a:latin typeface="Inter"/>
                <a:ea typeface="Inter"/>
                <a:cs typeface="Inter"/>
                <a:sym typeface="Inter"/>
              </a:defRPr>
            </a:lvl9pPr>
          </a:lstStyle>
          <a:p>
            <a:endParaRPr/>
          </a:p>
        </p:txBody>
      </p:sp>
      <p:grpSp>
        <p:nvGrpSpPr>
          <p:cNvPr id="66" name="Google Shape;66;p7"/>
          <p:cNvGrpSpPr/>
          <p:nvPr/>
        </p:nvGrpSpPr>
        <p:grpSpPr>
          <a:xfrm>
            <a:off x="7724692" y="271192"/>
            <a:ext cx="1141409" cy="237868"/>
            <a:chOff x="238125" y="2101750"/>
            <a:chExt cx="7129350" cy="1486675"/>
          </a:xfrm>
        </p:grpSpPr>
        <p:grpSp>
          <p:nvGrpSpPr>
            <p:cNvPr id="67" name="Google Shape;67;p7"/>
            <p:cNvGrpSpPr/>
            <p:nvPr/>
          </p:nvGrpSpPr>
          <p:grpSpPr>
            <a:xfrm>
              <a:off x="238125" y="2237750"/>
              <a:ext cx="1352275" cy="1350675"/>
              <a:chOff x="238125" y="2237750"/>
              <a:chExt cx="1352275" cy="1350675"/>
            </a:xfrm>
          </p:grpSpPr>
          <p:sp>
            <p:nvSpPr>
              <p:cNvPr id="68" name="Google Shape;68;p7"/>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7"/>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 name="Google Shape;70;p7"/>
            <p:cNvGrpSpPr/>
            <p:nvPr/>
          </p:nvGrpSpPr>
          <p:grpSpPr>
            <a:xfrm>
              <a:off x="1834425" y="2101750"/>
              <a:ext cx="5533050" cy="1446675"/>
              <a:chOff x="1834425" y="2101750"/>
              <a:chExt cx="5533050" cy="1446675"/>
            </a:xfrm>
          </p:grpSpPr>
          <p:sp>
            <p:nvSpPr>
              <p:cNvPr id="71" name="Google Shape;71;p7"/>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7"/>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7"/>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7"/>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7"/>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7"/>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7"/>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7"/>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7"/>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Section Divider - Slate Dark">
  <p:cSld name="SECTION_HEADER_1">
    <p:bg>
      <p:bgPr>
        <a:solidFill>
          <a:srgbClr val="2A3953"/>
        </a:solidFill>
        <a:effectLst/>
      </p:bgPr>
    </p:bg>
    <p:spTree>
      <p:nvGrpSpPr>
        <p:cNvPr id="1" name="Shape 360"/>
        <p:cNvGrpSpPr/>
        <p:nvPr/>
      </p:nvGrpSpPr>
      <p:grpSpPr>
        <a:xfrm>
          <a:off x="0" y="0"/>
          <a:ext cx="0" cy="0"/>
          <a:chOff x="0" y="0"/>
          <a:chExt cx="0" cy="0"/>
        </a:xfrm>
      </p:grpSpPr>
      <p:sp>
        <p:nvSpPr>
          <p:cNvPr id="361" name="Google Shape;361;p6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362" name="Google Shape;362;p64"/>
          <p:cNvSpPr txBox="1">
            <a:spLocks noGrp="1"/>
          </p:cNvSpPr>
          <p:nvPr>
            <p:ph type="title"/>
          </p:nvPr>
        </p:nvSpPr>
        <p:spPr>
          <a:xfrm>
            <a:off x="615100" y="2150850"/>
            <a:ext cx="7857300" cy="841800"/>
          </a:xfrm>
          <a:prstGeom prst="rect">
            <a:avLst/>
          </a:prstGeom>
        </p:spPr>
        <p:txBody>
          <a:bodyPr spcFirstLastPara="1" wrap="square" lIns="91425" tIns="91425" rIns="91425" bIns="91425" anchor="ctr" anchorCtr="0">
            <a:normAutofit/>
          </a:bodyPr>
          <a:lstStyle>
            <a:lvl1pPr lvl="0" rtl="0">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1pPr>
            <a:lvl2pPr lvl="1" rtl="0">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2pPr>
            <a:lvl3pPr lvl="2" rtl="0">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3pPr>
            <a:lvl4pPr lvl="3" rtl="0">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4pPr>
            <a:lvl5pPr lvl="4" rtl="0">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5pPr>
            <a:lvl6pPr lvl="5" rtl="0">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6pPr>
            <a:lvl7pPr lvl="6" rtl="0">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7pPr>
            <a:lvl8pPr lvl="7" rtl="0">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8pPr>
            <a:lvl9pPr lvl="8" rtl="0">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9pPr>
          </a:lstStyle>
          <a:p>
            <a:endParaRPr/>
          </a:p>
        </p:txBody>
      </p:sp>
      <p:pic>
        <p:nvPicPr>
          <p:cNvPr id="363" name="Google Shape;363;p64" descr="Texthelp_Logo_1colour_White_RGB.png"/>
          <p:cNvPicPr preferRelativeResize="0"/>
          <p:nvPr/>
        </p:nvPicPr>
        <p:blipFill rotWithShape="1">
          <a:blip r:embed="rId2">
            <a:alphaModFix/>
          </a:blip>
          <a:srcRect/>
          <a:stretch/>
        </p:blipFill>
        <p:spPr>
          <a:xfrm>
            <a:off x="7924325" y="285775"/>
            <a:ext cx="895325" cy="177400"/>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 Divider - Magenta">
  <p:cSld name="SECTION_HEADER_1_1">
    <p:bg>
      <p:bgPr>
        <a:solidFill>
          <a:srgbClr val="E12362"/>
        </a:solidFill>
        <a:effectLst/>
      </p:bgPr>
    </p:bg>
    <p:spTree>
      <p:nvGrpSpPr>
        <p:cNvPr id="1" name="Shape 364"/>
        <p:cNvGrpSpPr/>
        <p:nvPr/>
      </p:nvGrpSpPr>
      <p:grpSpPr>
        <a:xfrm>
          <a:off x="0" y="0"/>
          <a:ext cx="0" cy="0"/>
          <a:chOff x="0" y="0"/>
          <a:chExt cx="0" cy="0"/>
        </a:xfrm>
      </p:grpSpPr>
      <p:sp>
        <p:nvSpPr>
          <p:cNvPr id="365" name="Google Shape;365;p65"/>
          <p:cNvSpPr txBox="1">
            <a:spLocks noGrp="1"/>
          </p:cNvSpPr>
          <p:nvPr>
            <p:ph type="title"/>
          </p:nvPr>
        </p:nvSpPr>
        <p:spPr>
          <a:xfrm>
            <a:off x="615100" y="2150850"/>
            <a:ext cx="7857300" cy="841800"/>
          </a:xfrm>
          <a:prstGeom prst="rect">
            <a:avLst/>
          </a:prstGeom>
        </p:spPr>
        <p:txBody>
          <a:bodyPr spcFirstLastPara="1" wrap="square" lIns="91425" tIns="91425" rIns="91425" bIns="91425" anchor="ctr" anchorCtr="0">
            <a:normAutofit/>
          </a:bodyPr>
          <a:lstStyle>
            <a:lvl1pPr lvl="0" rtl="0">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1pPr>
            <a:lvl2pPr lvl="1" rtl="0">
              <a:spcBef>
                <a:spcPts val="0"/>
              </a:spcBef>
              <a:spcAft>
                <a:spcPts val="0"/>
              </a:spcAft>
              <a:buClr>
                <a:srgbClr val="FFFFFF"/>
              </a:buClr>
              <a:buSzPts val="3600"/>
              <a:buFont typeface="Inter"/>
              <a:buNone/>
              <a:defRPr sz="3600">
                <a:solidFill>
                  <a:srgbClr val="FFFFFF"/>
                </a:solidFill>
                <a:latin typeface="Inter"/>
                <a:ea typeface="Inter"/>
                <a:cs typeface="Inter"/>
                <a:sym typeface="Inter"/>
              </a:defRPr>
            </a:lvl2pPr>
            <a:lvl3pPr lvl="2" rtl="0">
              <a:spcBef>
                <a:spcPts val="0"/>
              </a:spcBef>
              <a:spcAft>
                <a:spcPts val="0"/>
              </a:spcAft>
              <a:buClr>
                <a:srgbClr val="FFFFFF"/>
              </a:buClr>
              <a:buSzPts val="3600"/>
              <a:buFont typeface="Inter"/>
              <a:buNone/>
              <a:defRPr sz="3600">
                <a:solidFill>
                  <a:srgbClr val="FFFFFF"/>
                </a:solidFill>
                <a:latin typeface="Inter"/>
                <a:ea typeface="Inter"/>
                <a:cs typeface="Inter"/>
                <a:sym typeface="Inter"/>
              </a:defRPr>
            </a:lvl3pPr>
            <a:lvl4pPr lvl="3" rtl="0">
              <a:spcBef>
                <a:spcPts val="0"/>
              </a:spcBef>
              <a:spcAft>
                <a:spcPts val="0"/>
              </a:spcAft>
              <a:buClr>
                <a:srgbClr val="FFFFFF"/>
              </a:buClr>
              <a:buSzPts val="3600"/>
              <a:buFont typeface="Inter"/>
              <a:buNone/>
              <a:defRPr sz="3600">
                <a:solidFill>
                  <a:srgbClr val="FFFFFF"/>
                </a:solidFill>
                <a:latin typeface="Inter"/>
                <a:ea typeface="Inter"/>
                <a:cs typeface="Inter"/>
                <a:sym typeface="Inter"/>
              </a:defRPr>
            </a:lvl4pPr>
            <a:lvl5pPr lvl="4" rtl="0">
              <a:spcBef>
                <a:spcPts val="0"/>
              </a:spcBef>
              <a:spcAft>
                <a:spcPts val="0"/>
              </a:spcAft>
              <a:buClr>
                <a:srgbClr val="FFFFFF"/>
              </a:buClr>
              <a:buSzPts val="3600"/>
              <a:buFont typeface="Inter"/>
              <a:buNone/>
              <a:defRPr sz="3600">
                <a:solidFill>
                  <a:srgbClr val="FFFFFF"/>
                </a:solidFill>
                <a:latin typeface="Inter"/>
                <a:ea typeface="Inter"/>
                <a:cs typeface="Inter"/>
                <a:sym typeface="Inter"/>
              </a:defRPr>
            </a:lvl5pPr>
            <a:lvl6pPr lvl="5" rtl="0">
              <a:spcBef>
                <a:spcPts val="0"/>
              </a:spcBef>
              <a:spcAft>
                <a:spcPts val="0"/>
              </a:spcAft>
              <a:buClr>
                <a:srgbClr val="FFFFFF"/>
              </a:buClr>
              <a:buSzPts val="3600"/>
              <a:buFont typeface="Inter"/>
              <a:buNone/>
              <a:defRPr sz="3600">
                <a:solidFill>
                  <a:srgbClr val="FFFFFF"/>
                </a:solidFill>
                <a:latin typeface="Inter"/>
                <a:ea typeface="Inter"/>
                <a:cs typeface="Inter"/>
                <a:sym typeface="Inter"/>
              </a:defRPr>
            </a:lvl6pPr>
            <a:lvl7pPr lvl="6" rtl="0">
              <a:spcBef>
                <a:spcPts val="0"/>
              </a:spcBef>
              <a:spcAft>
                <a:spcPts val="0"/>
              </a:spcAft>
              <a:buClr>
                <a:srgbClr val="FFFFFF"/>
              </a:buClr>
              <a:buSzPts val="3600"/>
              <a:buFont typeface="Inter"/>
              <a:buNone/>
              <a:defRPr sz="3600">
                <a:solidFill>
                  <a:srgbClr val="FFFFFF"/>
                </a:solidFill>
                <a:latin typeface="Inter"/>
                <a:ea typeface="Inter"/>
                <a:cs typeface="Inter"/>
                <a:sym typeface="Inter"/>
              </a:defRPr>
            </a:lvl7pPr>
            <a:lvl8pPr lvl="7" rtl="0">
              <a:spcBef>
                <a:spcPts val="0"/>
              </a:spcBef>
              <a:spcAft>
                <a:spcPts val="0"/>
              </a:spcAft>
              <a:buClr>
                <a:srgbClr val="FFFFFF"/>
              </a:buClr>
              <a:buSzPts val="3600"/>
              <a:buFont typeface="Inter"/>
              <a:buNone/>
              <a:defRPr sz="3600">
                <a:solidFill>
                  <a:srgbClr val="FFFFFF"/>
                </a:solidFill>
                <a:latin typeface="Inter"/>
                <a:ea typeface="Inter"/>
                <a:cs typeface="Inter"/>
                <a:sym typeface="Inter"/>
              </a:defRPr>
            </a:lvl8pPr>
            <a:lvl9pPr lvl="8" rtl="0">
              <a:spcBef>
                <a:spcPts val="0"/>
              </a:spcBef>
              <a:spcAft>
                <a:spcPts val="0"/>
              </a:spcAft>
              <a:buClr>
                <a:srgbClr val="FFFFFF"/>
              </a:buClr>
              <a:buSzPts val="3600"/>
              <a:buFont typeface="Inter"/>
              <a:buNone/>
              <a:defRPr sz="3600">
                <a:solidFill>
                  <a:srgbClr val="FFFFFF"/>
                </a:solidFill>
                <a:latin typeface="Inter"/>
                <a:ea typeface="Inter"/>
                <a:cs typeface="Inter"/>
                <a:sym typeface="Inter"/>
              </a:defRPr>
            </a:lvl9pPr>
          </a:lstStyle>
          <a:p>
            <a:endParaRPr/>
          </a:p>
        </p:txBody>
      </p:sp>
      <p:sp>
        <p:nvSpPr>
          <p:cNvPr id="366" name="Google Shape;366;p6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GB"/>
              <a:t>‹#›</a:t>
            </a:fld>
            <a:endParaRPr/>
          </a:p>
        </p:txBody>
      </p:sp>
      <p:grpSp>
        <p:nvGrpSpPr>
          <p:cNvPr id="367" name="Google Shape;367;p65"/>
          <p:cNvGrpSpPr/>
          <p:nvPr/>
        </p:nvGrpSpPr>
        <p:grpSpPr>
          <a:xfrm>
            <a:off x="7724692" y="271192"/>
            <a:ext cx="1141409" cy="237868"/>
            <a:chOff x="238125" y="2101750"/>
            <a:chExt cx="7129350" cy="1486675"/>
          </a:xfrm>
        </p:grpSpPr>
        <p:grpSp>
          <p:nvGrpSpPr>
            <p:cNvPr id="368" name="Google Shape;368;p65"/>
            <p:cNvGrpSpPr/>
            <p:nvPr/>
          </p:nvGrpSpPr>
          <p:grpSpPr>
            <a:xfrm>
              <a:off x="238125" y="2237750"/>
              <a:ext cx="1352275" cy="1350675"/>
              <a:chOff x="238125" y="2237750"/>
              <a:chExt cx="1352275" cy="1350675"/>
            </a:xfrm>
          </p:grpSpPr>
          <p:sp>
            <p:nvSpPr>
              <p:cNvPr id="369" name="Google Shape;369;p65"/>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FFFF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65"/>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1" name="Google Shape;371;p65"/>
            <p:cNvGrpSpPr/>
            <p:nvPr/>
          </p:nvGrpSpPr>
          <p:grpSpPr>
            <a:xfrm>
              <a:off x="1834425" y="2101750"/>
              <a:ext cx="5533050" cy="1446675"/>
              <a:chOff x="1834425" y="2101750"/>
              <a:chExt cx="5533050" cy="1446675"/>
            </a:xfrm>
          </p:grpSpPr>
          <p:sp>
            <p:nvSpPr>
              <p:cNvPr id="372" name="Google Shape;372;p65"/>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373" name="Google Shape;373;p65"/>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374" name="Google Shape;374;p65"/>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375" name="Google Shape;375;p65"/>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376" name="Google Shape;376;p65"/>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377" name="Google Shape;377;p65"/>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378" name="Google Shape;378;p65"/>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379" name="Google Shape;379;p65"/>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380" name="Google Shape;380;p65"/>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grpSp>
      </p:gr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ulleted List" type="tx">
  <p:cSld name="TITLE_AND_BODY">
    <p:spTree>
      <p:nvGrpSpPr>
        <p:cNvPr id="1" name="Shape 381"/>
        <p:cNvGrpSpPr/>
        <p:nvPr/>
      </p:nvGrpSpPr>
      <p:grpSpPr>
        <a:xfrm>
          <a:off x="0" y="0"/>
          <a:ext cx="0" cy="0"/>
          <a:chOff x="0" y="0"/>
          <a:chExt cx="0" cy="0"/>
        </a:xfrm>
      </p:grpSpPr>
      <p:sp>
        <p:nvSpPr>
          <p:cNvPr id="382" name="Google Shape;382;p6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383" name="Google Shape;383;p66"/>
          <p:cNvSpPr txBox="1">
            <a:spLocks noGrp="1"/>
          </p:cNvSpPr>
          <p:nvPr>
            <p:ph type="title"/>
          </p:nvPr>
        </p:nvSpPr>
        <p:spPr>
          <a:xfrm>
            <a:off x="672800" y="6375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3600"/>
              <a:buFont typeface="Inter"/>
              <a:buNone/>
              <a:defRPr sz="3600">
                <a:latin typeface="Inter"/>
                <a:ea typeface="Inter"/>
                <a:cs typeface="Inter"/>
                <a:sym typeface="Inter"/>
              </a:defRPr>
            </a:lvl1pPr>
            <a:lvl2pPr lvl="1" rtl="0">
              <a:spcBef>
                <a:spcPts val="0"/>
              </a:spcBef>
              <a:spcAft>
                <a:spcPts val="0"/>
              </a:spcAft>
              <a:buSzPts val="3600"/>
              <a:buFont typeface="Inter"/>
              <a:buNone/>
              <a:defRPr sz="3600">
                <a:latin typeface="Inter"/>
                <a:ea typeface="Inter"/>
                <a:cs typeface="Inter"/>
                <a:sym typeface="Inter"/>
              </a:defRPr>
            </a:lvl2pPr>
            <a:lvl3pPr lvl="2" rtl="0">
              <a:spcBef>
                <a:spcPts val="0"/>
              </a:spcBef>
              <a:spcAft>
                <a:spcPts val="0"/>
              </a:spcAft>
              <a:buSzPts val="3600"/>
              <a:buFont typeface="Inter"/>
              <a:buNone/>
              <a:defRPr sz="3600">
                <a:latin typeface="Inter"/>
                <a:ea typeface="Inter"/>
                <a:cs typeface="Inter"/>
                <a:sym typeface="Inter"/>
              </a:defRPr>
            </a:lvl3pPr>
            <a:lvl4pPr lvl="3" rtl="0">
              <a:spcBef>
                <a:spcPts val="0"/>
              </a:spcBef>
              <a:spcAft>
                <a:spcPts val="0"/>
              </a:spcAft>
              <a:buSzPts val="3600"/>
              <a:buFont typeface="Inter"/>
              <a:buNone/>
              <a:defRPr sz="3600">
                <a:latin typeface="Inter"/>
                <a:ea typeface="Inter"/>
                <a:cs typeface="Inter"/>
                <a:sym typeface="Inter"/>
              </a:defRPr>
            </a:lvl4pPr>
            <a:lvl5pPr lvl="4" rtl="0">
              <a:spcBef>
                <a:spcPts val="0"/>
              </a:spcBef>
              <a:spcAft>
                <a:spcPts val="0"/>
              </a:spcAft>
              <a:buSzPts val="3600"/>
              <a:buFont typeface="Inter"/>
              <a:buNone/>
              <a:defRPr sz="3600">
                <a:latin typeface="Inter"/>
                <a:ea typeface="Inter"/>
                <a:cs typeface="Inter"/>
                <a:sym typeface="Inter"/>
              </a:defRPr>
            </a:lvl5pPr>
            <a:lvl6pPr lvl="5" rtl="0">
              <a:spcBef>
                <a:spcPts val="0"/>
              </a:spcBef>
              <a:spcAft>
                <a:spcPts val="0"/>
              </a:spcAft>
              <a:buSzPts val="3600"/>
              <a:buFont typeface="Inter"/>
              <a:buNone/>
              <a:defRPr sz="3600">
                <a:latin typeface="Inter"/>
                <a:ea typeface="Inter"/>
                <a:cs typeface="Inter"/>
                <a:sym typeface="Inter"/>
              </a:defRPr>
            </a:lvl6pPr>
            <a:lvl7pPr lvl="6" rtl="0">
              <a:spcBef>
                <a:spcPts val="0"/>
              </a:spcBef>
              <a:spcAft>
                <a:spcPts val="0"/>
              </a:spcAft>
              <a:buSzPts val="3600"/>
              <a:buFont typeface="Inter"/>
              <a:buNone/>
              <a:defRPr sz="3600">
                <a:latin typeface="Inter"/>
                <a:ea typeface="Inter"/>
                <a:cs typeface="Inter"/>
                <a:sym typeface="Inter"/>
              </a:defRPr>
            </a:lvl7pPr>
            <a:lvl8pPr lvl="7" rtl="0">
              <a:spcBef>
                <a:spcPts val="0"/>
              </a:spcBef>
              <a:spcAft>
                <a:spcPts val="0"/>
              </a:spcAft>
              <a:buSzPts val="3600"/>
              <a:buFont typeface="Inter"/>
              <a:buNone/>
              <a:defRPr sz="3600">
                <a:latin typeface="Inter"/>
                <a:ea typeface="Inter"/>
                <a:cs typeface="Inter"/>
                <a:sym typeface="Inter"/>
              </a:defRPr>
            </a:lvl8pPr>
            <a:lvl9pPr lvl="8" rtl="0">
              <a:spcBef>
                <a:spcPts val="0"/>
              </a:spcBef>
              <a:spcAft>
                <a:spcPts val="0"/>
              </a:spcAft>
              <a:buSzPts val="3600"/>
              <a:buFont typeface="Inter"/>
              <a:buNone/>
              <a:defRPr sz="3600">
                <a:latin typeface="Inter"/>
                <a:ea typeface="Inter"/>
                <a:cs typeface="Inter"/>
                <a:sym typeface="Inter"/>
              </a:defRPr>
            </a:lvl9pPr>
          </a:lstStyle>
          <a:p>
            <a:endParaRPr/>
          </a:p>
        </p:txBody>
      </p:sp>
      <p:sp>
        <p:nvSpPr>
          <p:cNvPr id="384" name="Google Shape;384;p66"/>
          <p:cNvSpPr txBox="1">
            <a:spLocks noGrp="1"/>
          </p:cNvSpPr>
          <p:nvPr>
            <p:ph type="body" idx="1"/>
          </p:nvPr>
        </p:nvSpPr>
        <p:spPr>
          <a:xfrm>
            <a:off x="672800" y="1580200"/>
            <a:ext cx="4015800" cy="31107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Clr>
                <a:srgbClr val="FD3269"/>
              </a:buClr>
              <a:buSzPts val="1400"/>
              <a:buFont typeface="Inter"/>
              <a:buChar char="●"/>
              <a:defRPr sz="1400">
                <a:latin typeface="Inter"/>
                <a:ea typeface="Inter"/>
                <a:cs typeface="Inter"/>
                <a:sym typeface="Inter"/>
              </a:defRPr>
            </a:lvl1pPr>
            <a:lvl2pPr marL="914400" lvl="1" indent="-317500" rtl="0">
              <a:spcBef>
                <a:spcPts val="1000"/>
              </a:spcBef>
              <a:spcAft>
                <a:spcPts val="0"/>
              </a:spcAft>
              <a:buSzPts val="1400"/>
              <a:buFont typeface="Inter"/>
              <a:buChar char="○"/>
              <a:defRPr>
                <a:latin typeface="Inter"/>
                <a:ea typeface="Inter"/>
                <a:cs typeface="Inter"/>
                <a:sym typeface="Inter"/>
              </a:defRPr>
            </a:lvl2pPr>
            <a:lvl3pPr marL="1371600" lvl="2" indent="-317500" rtl="0">
              <a:spcBef>
                <a:spcPts val="1000"/>
              </a:spcBef>
              <a:spcAft>
                <a:spcPts val="0"/>
              </a:spcAft>
              <a:buSzPts val="1400"/>
              <a:buFont typeface="Inter"/>
              <a:buChar char="■"/>
              <a:defRPr>
                <a:latin typeface="Inter"/>
                <a:ea typeface="Inter"/>
                <a:cs typeface="Inter"/>
                <a:sym typeface="Inter"/>
              </a:defRPr>
            </a:lvl3pPr>
            <a:lvl4pPr marL="1828800" lvl="3" indent="-317500" rtl="0">
              <a:spcBef>
                <a:spcPts val="1000"/>
              </a:spcBef>
              <a:spcAft>
                <a:spcPts val="0"/>
              </a:spcAft>
              <a:buSzPts val="1400"/>
              <a:buFont typeface="Inter"/>
              <a:buChar char="●"/>
              <a:defRPr>
                <a:latin typeface="Inter"/>
                <a:ea typeface="Inter"/>
                <a:cs typeface="Inter"/>
                <a:sym typeface="Inter"/>
              </a:defRPr>
            </a:lvl4pPr>
            <a:lvl5pPr marL="2286000" lvl="4" indent="-317500" rtl="0">
              <a:spcBef>
                <a:spcPts val="1000"/>
              </a:spcBef>
              <a:spcAft>
                <a:spcPts val="0"/>
              </a:spcAft>
              <a:buSzPts val="1400"/>
              <a:buFont typeface="Inter"/>
              <a:buChar char="○"/>
              <a:defRPr>
                <a:latin typeface="Inter"/>
                <a:ea typeface="Inter"/>
                <a:cs typeface="Inter"/>
                <a:sym typeface="Inter"/>
              </a:defRPr>
            </a:lvl5pPr>
            <a:lvl6pPr marL="2743200" lvl="5" indent="-317500" rtl="0">
              <a:spcBef>
                <a:spcPts val="1000"/>
              </a:spcBef>
              <a:spcAft>
                <a:spcPts val="0"/>
              </a:spcAft>
              <a:buSzPts val="1400"/>
              <a:buFont typeface="Inter"/>
              <a:buChar char="■"/>
              <a:defRPr>
                <a:latin typeface="Inter"/>
                <a:ea typeface="Inter"/>
                <a:cs typeface="Inter"/>
                <a:sym typeface="Inter"/>
              </a:defRPr>
            </a:lvl6pPr>
            <a:lvl7pPr marL="3200400" lvl="6" indent="-317500" rtl="0">
              <a:spcBef>
                <a:spcPts val="1000"/>
              </a:spcBef>
              <a:spcAft>
                <a:spcPts val="0"/>
              </a:spcAft>
              <a:buSzPts val="1400"/>
              <a:buFont typeface="Inter"/>
              <a:buChar char="●"/>
              <a:defRPr>
                <a:latin typeface="Inter"/>
                <a:ea typeface="Inter"/>
                <a:cs typeface="Inter"/>
                <a:sym typeface="Inter"/>
              </a:defRPr>
            </a:lvl7pPr>
            <a:lvl8pPr marL="3657600" lvl="7" indent="-317500" rtl="0">
              <a:spcBef>
                <a:spcPts val="1000"/>
              </a:spcBef>
              <a:spcAft>
                <a:spcPts val="0"/>
              </a:spcAft>
              <a:buSzPts val="1400"/>
              <a:buFont typeface="Inter"/>
              <a:buChar char="○"/>
              <a:defRPr>
                <a:latin typeface="Inter"/>
                <a:ea typeface="Inter"/>
                <a:cs typeface="Inter"/>
                <a:sym typeface="Inter"/>
              </a:defRPr>
            </a:lvl8pPr>
            <a:lvl9pPr marL="4114800" lvl="8" indent="-317500" rtl="0">
              <a:spcBef>
                <a:spcPts val="1000"/>
              </a:spcBef>
              <a:spcAft>
                <a:spcPts val="1000"/>
              </a:spcAft>
              <a:buSzPts val="1400"/>
              <a:buFont typeface="Inter"/>
              <a:buChar char="■"/>
              <a:defRPr>
                <a:latin typeface="Inter"/>
                <a:ea typeface="Inter"/>
                <a:cs typeface="Inter"/>
                <a:sym typeface="Inter"/>
              </a:defRPr>
            </a:lvl9pPr>
          </a:lstStyle>
          <a:p>
            <a:endParaRPr/>
          </a:p>
        </p:txBody>
      </p:sp>
      <p:grpSp>
        <p:nvGrpSpPr>
          <p:cNvPr id="385" name="Google Shape;385;p66"/>
          <p:cNvGrpSpPr/>
          <p:nvPr/>
        </p:nvGrpSpPr>
        <p:grpSpPr>
          <a:xfrm>
            <a:off x="7724692" y="271192"/>
            <a:ext cx="1141409" cy="237868"/>
            <a:chOff x="238125" y="2101750"/>
            <a:chExt cx="7129350" cy="1486675"/>
          </a:xfrm>
        </p:grpSpPr>
        <p:grpSp>
          <p:nvGrpSpPr>
            <p:cNvPr id="386" name="Google Shape;386;p66"/>
            <p:cNvGrpSpPr/>
            <p:nvPr/>
          </p:nvGrpSpPr>
          <p:grpSpPr>
            <a:xfrm>
              <a:off x="238125" y="2237750"/>
              <a:ext cx="1352275" cy="1350675"/>
              <a:chOff x="238125" y="2237750"/>
              <a:chExt cx="1352275" cy="1350675"/>
            </a:xfrm>
          </p:grpSpPr>
          <p:sp>
            <p:nvSpPr>
              <p:cNvPr id="387" name="Google Shape;387;p66"/>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66"/>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9" name="Google Shape;389;p66"/>
            <p:cNvGrpSpPr/>
            <p:nvPr/>
          </p:nvGrpSpPr>
          <p:grpSpPr>
            <a:xfrm>
              <a:off x="1834425" y="2101750"/>
              <a:ext cx="5533050" cy="1446675"/>
              <a:chOff x="1834425" y="2101750"/>
              <a:chExt cx="5533050" cy="1446675"/>
            </a:xfrm>
          </p:grpSpPr>
          <p:sp>
            <p:nvSpPr>
              <p:cNvPr id="390" name="Google Shape;390;p66"/>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66"/>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66"/>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66"/>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66"/>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66"/>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66"/>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66"/>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66"/>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99"/>
        <p:cNvGrpSpPr/>
        <p:nvPr/>
      </p:nvGrpSpPr>
      <p:grpSpPr>
        <a:xfrm>
          <a:off x="0" y="0"/>
          <a:ext cx="0" cy="0"/>
          <a:chOff x="0" y="0"/>
          <a:chExt cx="0" cy="0"/>
        </a:xfrm>
      </p:grpSpPr>
      <p:sp>
        <p:nvSpPr>
          <p:cNvPr id="400" name="Google Shape;400;p6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401" name="Google Shape;401;p67"/>
          <p:cNvSpPr txBox="1">
            <a:spLocks noGrp="1"/>
          </p:cNvSpPr>
          <p:nvPr>
            <p:ph type="title"/>
          </p:nvPr>
        </p:nvSpPr>
        <p:spPr>
          <a:xfrm>
            <a:off x="672800" y="7209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02" name="Google Shape;402;p67"/>
          <p:cNvSpPr txBox="1">
            <a:spLocks noGrp="1"/>
          </p:cNvSpPr>
          <p:nvPr>
            <p:ph type="body" idx="1"/>
          </p:nvPr>
        </p:nvSpPr>
        <p:spPr>
          <a:xfrm>
            <a:off x="670025" y="1552900"/>
            <a:ext cx="6132900" cy="25305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Clr>
                <a:srgbClr val="FD3269"/>
              </a:buClr>
              <a:buSzPts val="1800"/>
              <a:buChar char="●"/>
              <a:defRPr/>
            </a:lvl1pPr>
            <a:lvl2pPr marL="914400" lvl="1" indent="-317500" rtl="0">
              <a:spcBef>
                <a:spcPts val="1000"/>
              </a:spcBef>
              <a:spcAft>
                <a:spcPts val="0"/>
              </a:spcAft>
              <a:buSzPts val="1400"/>
              <a:buChar char="○"/>
              <a:defRPr/>
            </a:lvl2pPr>
            <a:lvl3pPr marL="1371600" lvl="2" indent="-317500" rtl="0">
              <a:spcBef>
                <a:spcPts val="1000"/>
              </a:spcBef>
              <a:spcAft>
                <a:spcPts val="0"/>
              </a:spcAft>
              <a:buSzPts val="1400"/>
              <a:buChar char="■"/>
              <a:defRPr/>
            </a:lvl3pPr>
            <a:lvl4pPr marL="1828800" lvl="3" indent="-317500" rtl="0">
              <a:spcBef>
                <a:spcPts val="1000"/>
              </a:spcBef>
              <a:spcAft>
                <a:spcPts val="0"/>
              </a:spcAft>
              <a:buSzPts val="1400"/>
              <a:buChar char="●"/>
              <a:defRPr/>
            </a:lvl4pPr>
            <a:lvl5pPr marL="2286000" lvl="4" indent="-317500" rtl="0">
              <a:spcBef>
                <a:spcPts val="1000"/>
              </a:spcBef>
              <a:spcAft>
                <a:spcPts val="0"/>
              </a:spcAft>
              <a:buSzPts val="1400"/>
              <a:buChar char="○"/>
              <a:defRPr/>
            </a:lvl5pPr>
            <a:lvl6pPr marL="2743200" lvl="5" indent="-317500" rtl="0">
              <a:spcBef>
                <a:spcPts val="1000"/>
              </a:spcBef>
              <a:spcAft>
                <a:spcPts val="0"/>
              </a:spcAft>
              <a:buSzPts val="1400"/>
              <a:buChar char="■"/>
              <a:defRPr/>
            </a:lvl6pPr>
            <a:lvl7pPr marL="3200400" lvl="6" indent="-317500" rtl="0">
              <a:spcBef>
                <a:spcPts val="1000"/>
              </a:spcBef>
              <a:spcAft>
                <a:spcPts val="0"/>
              </a:spcAft>
              <a:buSzPts val="1400"/>
              <a:buChar char="●"/>
              <a:defRPr/>
            </a:lvl7pPr>
            <a:lvl8pPr marL="3657600" lvl="7" indent="-317500" rtl="0">
              <a:spcBef>
                <a:spcPts val="1000"/>
              </a:spcBef>
              <a:spcAft>
                <a:spcPts val="0"/>
              </a:spcAft>
              <a:buSzPts val="1400"/>
              <a:buChar char="○"/>
              <a:defRPr/>
            </a:lvl8pPr>
            <a:lvl9pPr marL="4114800" lvl="8" indent="-317500" rtl="0">
              <a:spcBef>
                <a:spcPts val="1000"/>
              </a:spcBef>
              <a:spcAft>
                <a:spcPts val="1000"/>
              </a:spcAft>
              <a:buSzPts val="1400"/>
              <a:buChar char="■"/>
              <a:defRPr/>
            </a:lvl9pPr>
          </a:lstStyle>
          <a:p>
            <a:endParaRPr/>
          </a:p>
        </p:txBody>
      </p:sp>
      <p:grpSp>
        <p:nvGrpSpPr>
          <p:cNvPr id="403" name="Google Shape;403;p67"/>
          <p:cNvGrpSpPr/>
          <p:nvPr/>
        </p:nvGrpSpPr>
        <p:grpSpPr>
          <a:xfrm>
            <a:off x="7724692" y="271192"/>
            <a:ext cx="1141409" cy="237868"/>
            <a:chOff x="238125" y="2101750"/>
            <a:chExt cx="7129350" cy="1486675"/>
          </a:xfrm>
        </p:grpSpPr>
        <p:grpSp>
          <p:nvGrpSpPr>
            <p:cNvPr id="404" name="Google Shape;404;p67"/>
            <p:cNvGrpSpPr/>
            <p:nvPr/>
          </p:nvGrpSpPr>
          <p:grpSpPr>
            <a:xfrm>
              <a:off x="238125" y="2237750"/>
              <a:ext cx="1352275" cy="1350675"/>
              <a:chOff x="238125" y="2237750"/>
              <a:chExt cx="1352275" cy="1350675"/>
            </a:xfrm>
          </p:grpSpPr>
          <p:sp>
            <p:nvSpPr>
              <p:cNvPr id="405" name="Google Shape;405;p67"/>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67"/>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7" name="Google Shape;407;p67"/>
            <p:cNvGrpSpPr/>
            <p:nvPr/>
          </p:nvGrpSpPr>
          <p:grpSpPr>
            <a:xfrm>
              <a:off x="1834425" y="2101750"/>
              <a:ext cx="5533050" cy="1446675"/>
              <a:chOff x="1834425" y="2101750"/>
              <a:chExt cx="5533050" cy="1446675"/>
            </a:xfrm>
          </p:grpSpPr>
          <p:sp>
            <p:nvSpPr>
              <p:cNvPr id="408" name="Google Shape;408;p67"/>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67"/>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67"/>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67"/>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67"/>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67"/>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7"/>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67"/>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67"/>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17"/>
        <p:cNvGrpSpPr/>
        <p:nvPr/>
      </p:nvGrpSpPr>
      <p:grpSpPr>
        <a:xfrm>
          <a:off x="0" y="0"/>
          <a:ext cx="0" cy="0"/>
          <a:chOff x="0" y="0"/>
          <a:chExt cx="0" cy="0"/>
        </a:xfrm>
      </p:grpSpPr>
      <p:sp>
        <p:nvSpPr>
          <p:cNvPr id="418" name="Google Shape;418;p68"/>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Inter"/>
              <a:ea typeface="Inter"/>
              <a:cs typeface="Inter"/>
              <a:sym typeface="Inter"/>
            </a:endParaRPr>
          </a:p>
        </p:txBody>
      </p:sp>
      <p:sp>
        <p:nvSpPr>
          <p:cNvPr id="419" name="Google Shape;419;p68"/>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Font typeface="Inter"/>
              <a:buNone/>
              <a:defRPr sz="4200">
                <a:latin typeface="Inter"/>
                <a:ea typeface="Inter"/>
                <a:cs typeface="Inter"/>
                <a:sym typeface="Inter"/>
              </a:defRPr>
            </a:lvl1pPr>
            <a:lvl2pPr lvl="1" algn="ctr" rtl="0">
              <a:spcBef>
                <a:spcPts val="0"/>
              </a:spcBef>
              <a:spcAft>
                <a:spcPts val="0"/>
              </a:spcAft>
              <a:buSzPts val="4200"/>
              <a:buFont typeface="Inter"/>
              <a:buNone/>
              <a:defRPr sz="4200">
                <a:latin typeface="Inter"/>
                <a:ea typeface="Inter"/>
                <a:cs typeface="Inter"/>
                <a:sym typeface="Inter"/>
              </a:defRPr>
            </a:lvl2pPr>
            <a:lvl3pPr lvl="2" algn="ctr" rtl="0">
              <a:spcBef>
                <a:spcPts val="0"/>
              </a:spcBef>
              <a:spcAft>
                <a:spcPts val="0"/>
              </a:spcAft>
              <a:buSzPts val="4200"/>
              <a:buFont typeface="Inter"/>
              <a:buNone/>
              <a:defRPr sz="4200">
                <a:latin typeface="Inter"/>
                <a:ea typeface="Inter"/>
                <a:cs typeface="Inter"/>
                <a:sym typeface="Inter"/>
              </a:defRPr>
            </a:lvl3pPr>
            <a:lvl4pPr lvl="3" algn="ctr" rtl="0">
              <a:spcBef>
                <a:spcPts val="0"/>
              </a:spcBef>
              <a:spcAft>
                <a:spcPts val="0"/>
              </a:spcAft>
              <a:buSzPts val="4200"/>
              <a:buFont typeface="Inter"/>
              <a:buNone/>
              <a:defRPr sz="4200">
                <a:latin typeface="Inter"/>
                <a:ea typeface="Inter"/>
                <a:cs typeface="Inter"/>
                <a:sym typeface="Inter"/>
              </a:defRPr>
            </a:lvl4pPr>
            <a:lvl5pPr lvl="4" algn="ctr" rtl="0">
              <a:spcBef>
                <a:spcPts val="0"/>
              </a:spcBef>
              <a:spcAft>
                <a:spcPts val="0"/>
              </a:spcAft>
              <a:buSzPts val="4200"/>
              <a:buFont typeface="Inter"/>
              <a:buNone/>
              <a:defRPr sz="4200">
                <a:latin typeface="Inter"/>
                <a:ea typeface="Inter"/>
                <a:cs typeface="Inter"/>
                <a:sym typeface="Inter"/>
              </a:defRPr>
            </a:lvl5pPr>
            <a:lvl6pPr lvl="5" algn="ctr" rtl="0">
              <a:spcBef>
                <a:spcPts val="0"/>
              </a:spcBef>
              <a:spcAft>
                <a:spcPts val="0"/>
              </a:spcAft>
              <a:buSzPts val="4200"/>
              <a:buFont typeface="Inter"/>
              <a:buNone/>
              <a:defRPr sz="4200">
                <a:latin typeface="Inter"/>
                <a:ea typeface="Inter"/>
                <a:cs typeface="Inter"/>
                <a:sym typeface="Inter"/>
              </a:defRPr>
            </a:lvl6pPr>
            <a:lvl7pPr lvl="6" algn="ctr" rtl="0">
              <a:spcBef>
                <a:spcPts val="0"/>
              </a:spcBef>
              <a:spcAft>
                <a:spcPts val="0"/>
              </a:spcAft>
              <a:buSzPts val="4200"/>
              <a:buFont typeface="Inter"/>
              <a:buNone/>
              <a:defRPr sz="4200">
                <a:latin typeface="Inter"/>
                <a:ea typeface="Inter"/>
                <a:cs typeface="Inter"/>
                <a:sym typeface="Inter"/>
              </a:defRPr>
            </a:lvl7pPr>
            <a:lvl8pPr lvl="7" algn="ctr" rtl="0">
              <a:spcBef>
                <a:spcPts val="0"/>
              </a:spcBef>
              <a:spcAft>
                <a:spcPts val="0"/>
              </a:spcAft>
              <a:buSzPts val="4200"/>
              <a:buFont typeface="Inter"/>
              <a:buNone/>
              <a:defRPr sz="4200">
                <a:latin typeface="Inter"/>
                <a:ea typeface="Inter"/>
                <a:cs typeface="Inter"/>
                <a:sym typeface="Inter"/>
              </a:defRPr>
            </a:lvl8pPr>
            <a:lvl9pPr lvl="8" algn="ctr" rtl="0">
              <a:spcBef>
                <a:spcPts val="0"/>
              </a:spcBef>
              <a:spcAft>
                <a:spcPts val="0"/>
              </a:spcAft>
              <a:buSzPts val="4200"/>
              <a:buFont typeface="Inter"/>
              <a:buNone/>
              <a:defRPr sz="4200">
                <a:latin typeface="Inter"/>
                <a:ea typeface="Inter"/>
                <a:cs typeface="Inter"/>
                <a:sym typeface="Inter"/>
              </a:defRPr>
            </a:lvl9pPr>
          </a:lstStyle>
          <a:p>
            <a:endParaRPr/>
          </a:p>
        </p:txBody>
      </p:sp>
      <p:sp>
        <p:nvSpPr>
          <p:cNvPr id="420" name="Google Shape;420;p68"/>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Font typeface="Inter"/>
              <a:buNone/>
              <a:defRPr sz="2100">
                <a:latin typeface="Inter"/>
                <a:ea typeface="Inter"/>
                <a:cs typeface="Inter"/>
                <a:sym typeface="Inter"/>
              </a:defRPr>
            </a:lvl1pPr>
            <a:lvl2pPr lvl="1" algn="ctr" rtl="0">
              <a:lnSpc>
                <a:spcPct val="100000"/>
              </a:lnSpc>
              <a:spcBef>
                <a:spcPts val="0"/>
              </a:spcBef>
              <a:spcAft>
                <a:spcPts val="0"/>
              </a:spcAft>
              <a:buSzPts val="2100"/>
              <a:buFont typeface="Inter"/>
              <a:buNone/>
              <a:defRPr sz="2100">
                <a:latin typeface="Inter"/>
                <a:ea typeface="Inter"/>
                <a:cs typeface="Inter"/>
                <a:sym typeface="Inter"/>
              </a:defRPr>
            </a:lvl2pPr>
            <a:lvl3pPr lvl="2" algn="ctr" rtl="0">
              <a:lnSpc>
                <a:spcPct val="100000"/>
              </a:lnSpc>
              <a:spcBef>
                <a:spcPts val="0"/>
              </a:spcBef>
              <a:spcAft>
                <a:spcPts val="0"/>
              </a:spcAft>
              <a:buSzPts val="2100"/>
              <a:buFont typeface="Inter"/>
              <a:buNone/>
              <a:defRPr sz="2100">
                <a:latin typeface="Inter"/>
                <a:ea typeface="Inter"/>
                <a:cs typeface="Inter"/>
                <a:sym typeface="Inter"/>
              </a:defRPr>
            </a:lvl3pPr>
            <a:lvl4pPr lvl="3" algn="ctr" rtl="0">
              <a:lnSpc>
                <a:spcPct val="100000"/>
              </a:lnSpc>
              <a:spcBef>
                <a:spcPts val="0"/>
              </a:spcBef>
              <a:spcAft>
                <a:spcPts val="0"/>
              </a:spcAft>
              <a:buSzPts val="2100"/>
              <a:buFont typeface="Inter"/>
              <a:buNone/>
              <a:defRPr sz="2100">
                <a:latin typeface="Inter"/>
                <a:ea typeface="Inter"/>
                <a:cs typeface="Inter"/>
                <a:sym typeface="Inter"/>
              </a:defRPr>
            </a:lvl4pPr>
            <a:lvl5pPr lvl="4" algn="ctr" rtl="0">
              <a:lnSpc>
                <a:spcPct val="100000"/>
              </a:lnSpc>
              <a:spcBef>
                <a:spcPts val="0"/>
              </a:spcBef>
              <a:spcAft>
                <a:spcPts val="0"/>
              </a:spcAft>
              <a:buSzPts val="2100"/>
              <a:buFont typeface="Inter"/>
              <a:buNone/>
              <a:defRPr sz="2100">
                <a:latin typeface="Inter"/>
                <a:ea typeface="Inter"/>
                <a:cs typeface="Inter"/>
                <a:sym typeface="Inter"/>
              </a:defRPr>
            </a:lvl5pPr>
            <a:lvl6pPr lvl="5" algn="ctr" rtl="0">
              <a:lnSpc>
                <a:spcPct val="100000"/>
              </a:lnSpc>
              <a:spcBef>
                <a:spcPts val="0"/>
              </a:spcBef>
              <a:spcAft>
                <a:spcPts val="0"/>
              </a:spcAft>
              <a:buSzPts val="2100"/>
              <a:buFont typeface="Inter"/>
              <a:buNone/>
              <a:defRPr sz="2100">
                <a:latin typeface="Inter"/>
                <a:ea typeface="Inter"/>
                <a:cs typeface="Inter"/>
                <a:sym typeface="Inter"/>
              </a:defRPr>
            </a:lvl6pPr>
            <a:lvl7pPr lvl="6" algn="ctr" rtl="0">
              <a:lnSpc>
                <a:spcPct val="100000"/>
              </a:lnSpc>
              <a:spcBef>
                <a:spcPts val="0"/>
              </a:spcBef>
              <a:spcAft>
                <a:spcPts val="0"/>
              </a:spcAft>
              <a:buSzPts val="2100"/>
              <a:buFont typeface="Inter"/>
              <a:buNone/>
              <a:defRPr sz="2100">
                <a:latin typeface="Inter"/>
                <a:ea typeface="Inter"/>
                <a:cs typeface="Inter"/>
                <a:sym typeface="Inter"/>
              </a:defRPr>
            </a:lvl7pPr>
            <a:lvl8pPr lvl="7" algn="ctr" rtl="0">
              <a:lnSpc>
                <a:spcPct val="100000"/>
              </a:lnSpc>
              <a:spcBef>
                <a:spcPts val="0"/>
              </a:spcBef>
              <a:spcAft>
                <a:spcPts val="0"/>
              </a:spcAft>
              <a:buSzPts val="2100"/>
              <a:buFont typeface="Inter"/>
              <a:buNone/>
              <a:defRPr sz="2100">
                <a:latin typeface="Inter"/>
                <a:ea typeface="Inter"/>
                <a:cs typeface="Inter"/>
                <a:sym typeface="Inter"/>
              </a:defRPr>
            </a:lvl8pPr>
            <a:lvl9pPr lvl="8" algn="ctr" rtl="0">
              <a:lnSpc>
                <a:spcPct val="100000"/>
              </a:lnSpc>
              <a:spcBef>
                <a:spcPts val="0"/>
              </a:spcBef>
              <a:spcAft>
                <a:spcPts val="0"/>
              </a:spcAft>
              <a:buSzPts val="2100"/>
              <a:buFont typeface="Inter"/>
              <a:buNone/>
              <a:defRPr sz="2100">
                <a:latin typeface="Inter"/>
                <a:ea typeface="Inter"/>
                <a:cs typeface="Inter"/>
                <a:sym typeface="Inter"/>
              </a:defRPr>
            </a:lvl9pPr>
          </a:lstStyle>
          <a:p>
            <a:endParaRPr/>
          </a:p>
        </p:txBody>
      </p:sp>
      <p:sp>
        <p:nvSpPr>
          <p:cNvPr id="421" name="Google Shape;421;p68"/>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Font typeface="Inter"/>
              <a:buChar char="●"/>
              <a:defRPr>
                <a:latin typeface="Inter"/>
                <a:ea typeface="Inter"/>
                <a:cs typeface="Inter"/>
                <a:sym typeface="Inter"/>
              </a:defRPr>
            </a:lvl1pPr>
            <a:lvl2pPr marL="914400" lvl="1" indent="-317500" rtl="0">
              <a:spcBef>
                <a:spcPts val="0"/>
              </a:spcBef>
              <a:spcAft>
                <a:spcPts val="0"/>
              </a:spcAft>
              <a:buSzPts val="1400"/>
              <a:buFont typeface="Inter"/>
              <a:buChar char="○"/>
              <a:defRPr>
                <a:latin typeface="Inter"/>
                <a:ea typeface="Inter"/>
                <a:cs typeface="Inter"/>
                <a:sym typeface="Inter"/>
              </a:defRPr>
            </a:lvl2pPr>
            <a:lvl3pPr marL="1371600" lvl="2" indent="-317500" rtl="0">
              <a:spcBef>
                <a:spcPts val="0"/>
              </a:spcBef>
              <a:spcAft>
                <a:spcPts val="0"/>
              </a:spcAft>
              <a:buSzPts val="1400"/>
              <a:buFont typeface="Inter"/>
              <a:buChar char="■"/>
              <a:defRPr>
                <a:latin typeface="Inter"/>
                <a:ea typeface="Inter"/>
                <a:cs typeface="Inter"/>
                <a:sym typeface="Inter"/>
              </a:defRPr>
            </a:lvl3pPr>
            <a:lvl4pPr marL="1828800" lvl="3" indent="-317500" rtl="0">
              <a:spcBef>
                <a:spcPts val="0"/>
              </a:spcBef>
              <a:spcAft>
                <a:spcPts val="0"/>
              </a:spcAft>
              <a:buSzPts val="1400"/>
              <a:buFont typeface="Inter"/>
              <a:buChar char="●"/>
              <a:defRPr>
                <a:latin typeface="Inter"/>
                <a:ea typeface="Inter"/>
                <a:cs typeface="Inter"/>
                <a:sym typeface="Inter"/>
              </a:defRPr>
            </a:lvl4pPr>
            <a:lvl5pPr marL="2286000" lvl="4" indent="-317500" rtl="0">
              <a:spcBef>
                <a:spcPts val="0"/>
              </a:spcBef>
              <a:spcAft>
                <a:spcPts val="0"/>
              </a:spcAft>
              <a:buSzPts val="1400"/>
              <a:buFont typeface="Inter"/>
              <a:buChar char="○"/>
              <a:defRPr>
                <a:latin typeface="Inter"/>
                <a:ea typeface="Inter"/>
                <a:cs typeface="Inter"/>
                <a:sym typeface="Inter"/>
              </a:defRPr>
            </a:lvl5pPr>
            <a:lvl6pPr marL="2743200" lvl="5" indent="-317500" rtl="0">
              <a:spcBef>
                <a:spcPts val="0"/>
              </a:spcBef>
              <a:spcAft>
                <a:spcPts val="0"/>
              </a:spcAft>
              <a:buSzPts val="1400"/>
              <a:buFont typeface="Inter"/>
              <a:buChar char="■"/>
              <a:defRPr>
                <a:latin typeface="Inter"/>
                <a:ea typeface="Inter"/>
                <a:cs typeface="Inter"/>
                <a:sym typeface="Inter"/>
              </a:defRPr>
            </a:lvl6pPr>
            <a:lvl7pPr marL="3200400" lvl="6" indent="-317500" rtl="0">
              <a:spcBef>
                <a:spcPts val="0"/>
              </a:spcBef>
              <a:spcAft>
                <a:spcPts val="0"/>
              </a:spcAft>
              <a:buSzPts val="1400"/>
              <a:buFont typeface="Inter"/>
              <a:buChar char="●"/>
              <a:defRPr>
                <a:latin typeface="Inter"/>
                <a:ea typeface="Inter"/>
                <a:cs typeface="Inter"/>
                <a:sym typeface="Inter"/>
              </a:defRPr>
            </a:lvl7pPr>
            <a:lvl8pPr marL="3657600" lvl="7" indent="-317500" rtl="0">
              <a:spcBef>
                <a:spcPts val="0"/>
              </a:spcBef>
              <a:spcAft>
                <a:spcPts val="0"/>
              </a:spcAft>
              <a:buSzPts val="1400"/>
              <a:buFont typeface="Inter"/>
              <a:buChar char="○"/>
              <a:defRPr>
                <a:latin typeface="Inter"/>
                <a:ea typeface="Inter"/>
                <a:cs typeface="Inter"/>
                <a:sym typeface="Inter"/>
              </a:defRPr>
            </a:lvl8pPr>
            <a:lvl9pPr marL="4114800" lvl="8" indent="-317500" rtl="0">
              <a:spcBef>
                <a:spcPts val="0"/>
              </a:spcBef>
              <a:spcAft>
                <a:spcPts val="0"/>
              </a:spcAft>
              <a:buSzPts val="1400"/>
              <a:buFont typeface="Inter"/>
              <a:buChar char="■"/>
              <a:defRPr>
                <a:latin typeface="Inter"/>
                <a:ea typeface="Inter"/>
                <a:cs typeface="Inter"/>
                <a:sym typeface="Inter"/>
              </a:defRPr>
            </a:lvl9pPr>
          </a:lstStyle>
          <a:p>
            <a:endParaRPr/>
          </a:p>
        </p:txBody>
      </p:sp>
      <p:sp>
        <p:nvSpPr>
          <p:cNvPr id="422" name="Google Shape;422;p6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grpSp>
        <p:nvGrpSpPr>
          <p:cNvPr id="423" name="Google Shape;423;p68"/>
          <p:cNvGrpSpPr/>
          <p:nvPr/>
        </p:nvGrpSpPr>
        <p:grpSpPr>
          <a:xfrm>
            <a:off x="7724692" y="271192"/>
            <a:ext cx="1141409" cy="237868"/>
            <a:chOff x="238125" y="2101750"/>
            <a:chExt cx="7129350" cy="1486675"/>
          </a:xfrm>
        </p:grpSpPr>
        <p:grpSp>
          <p:nvGrpSpPr>
            <p:cNvPr id="424" name="Google Shape;424;p68"/>
            <p:cNvGrpSpPr/>
            <p:nvPr/>
          </p:nvGrpSpPr>
          <p:grpSpPr>
            <a:xfrm>
              <a:off x="238125" y="2237750"/>
              <a:ext cx="1352275" cy="1350675"/>
              <a:chOff x="238125" y="2237750"/>
              <a:chExt cx="1352275" cy="1350675"/>
            </a:xfrm>
          </p:grpSpPr>
          <p:sp>
            <p:nvSpPr>
              <p:cNvPr id="425" name="Google Shape;425;p68"/>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68"/>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7" name="Google Shape;427;p68"/>
            <p:cNvGrpSpPr/>
            <p:nvPr/>
          </p:nvGrpSpPr>
          <p:grpSpPr>
            <a:xfrm>
              <a:off x="1834425" y="2101750"/>
              <a:ext cx="5533050" cy="1446675"/>
              <a:chOff x="1834425" y="2101750"/>
              <a:chExt cx="5533050" cy="1446675"/>
            </a:xfrm>
          </p:grpSpPr>
          <p:sp>
            <p:nvSpPr>
              <p:cNvPr id="428" name="Google Shape;428;p68"/>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68"/>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68"/>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68"/>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68"/>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68"/>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68"/>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68"/>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68"/>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37"/>
        <p:cNvGrpSpPr/>
        <p:nvPr/>
      </p:nvGrpSpPr>
      <p:grpSpPr>
        <a:xfrm>
          <a:off x="0" y="0"/>
          <a:ext cx="0" cy="0"/>
          <a:chOff x="0" y="0"/>
          <a:chExt cx="0" cy="0"/>
        </a:xfrm>
      </p:grpSpPr>
      <p:sp>
        <p:nvSpPr>
          <p:cNvPr id="438" name="Google Shape;438;p6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grpSp>
        <p:nvGrpSpPr>
          <p:cNvPr id="439" name="Google Shape;439;p69"/>
          <p:cNvGrpSpPr/>
          <p:nvPr/>
        </p:nvGrpSpPr>
        <p:grpSpPr>
          <a:xfrm>
            <a:off x="7724692" y="271192"/>
            <a:ext cx="1141409" cy="237868"/>
            <a:chOff x="238125" y="2101750"/>
            <a:chExt cx="7129350" cy="1486675"/>
          </a:xfrm>
        </p:grpSpPr>
        <p:grpSp>
          <p:nvGrpSpPr>
            <p:cNvPr id="440" name="Google Shape;440;p69"/>
            <p:cNvGrpSpPr/>
            <p:nvPr/>
          </p:nvGrpSpPr>
          <p:grpSpPr>
            <a:xfrm>
              <a:off x="238125" y="2237750"/>
              <a:ext cx="1352275" cy="1350675"/>
              <a:chOff x="238125" y="2237750"/>
              <a:chExt cx="1352275" cy="1350675"/>
            </a:xfrm>
          </p:grpSpPr>
          <p:sp>
            <p:nvSpPr>
              <p:cNvPr id="441" name="Google Shape;441;p69"/>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69"/>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3" name="Google Shape;443;p69"/>
            <p:cNvGrpSpPr/>
            <p:nvPr/>
          </p:nvGrpSpPr>
          <p:grpSpPr>
            <a:xfrm>
              <a:off x="1834425" y="2101750"/>
              <a:ext cx="5533050" cy="1446675"/>
              <a:chOff x="1834425" y="2101750"/>
              <a:chExt cx="5533050" cy="1446675"/>
            </a:xfrm>
          </p:grpSpPr>
          <p:sp>
            <p:nvSpPr>
              <p:cNvPr id="444" name="Google Shape;444;p69"/>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9"/>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9"/>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9"/>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9"/>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9"/>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69"/>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69"/>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69"/>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453"/>
        <p:cNvGrpSpPr/>
        <p:nvPr/>
      </p:nvGrpSpPr>
      <p:grpSpPr>
        <a:xfrm>
          <a:off x="0" y="0"/>
          <a:ext cx="0" cy="0"/>
          <a:chOff x="0" y="0"/>
          <a:chExt cx="0" cy="0"/>
        </a:xfrm>
      </p:grpSpPr>
      <p:sp>
        <p:nvSpPr>
          <p:cNvPr id="454" name="Google Shape;454;p7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Content 1">
  <p:cSld name="Title and Content_1">
    <p:spTree>
      <p:nvGrpSpPr>
        <p:cNvPr id="1" name="Shape 455"/>
        <p:cNvGrpSpPr/>
        <p:nvPr/>
      </p:nvGrpSpPr>
      <p:grpSpPr>
        <a:xfrm>
          <a:off x="0" y="0"/>
          <a:ext cx="0" cy="0"/>
          <a:chOff x="0" y="0"/>
          <a:chExt cx="0" cy="0"/>
        </a:xfrm>
      </p:grpSpPr>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Content">
  <p:cSld name="Title and Content_2">
    <p:spTree>
      <p:nvGrpSpPr>
        <p:cNvPr id="1" name="Shape 456"/>
        <p:cNvGrpSpPr/>
        <p:nvPr/>
      </p:nvGrpSpPr>
      <p:grpSpPr>
        <a:xfrm>
          <a:off x="0" y="0"/>
          <a:ext cx="0" cy="0"/>
          <a:chOff x="0" y="0"/>
          <a:chExt cx="0" cy="0"/>
        </a:xfrm>
      </p:grpSpPr>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Content 2">
  <p:cSld name="Title and Content_3">
    <p:spTree>
      <p:nvGrpSpPr>
        <p:cNvPr id="1" name="Shape 457"/>
        <p:cNvGrpSpPr/>
        <p:nvPr/>
      </p:nvGrpSpPr>
      <p:grpSpPr>
        <a:xfrm>
          <a:off x="0" y="0"/>
          <a:ext cx="0" cy="0"/>
          <a:chOff x="0" y="0"/>
          <a:chExt cx="0" cy="0"/>
        </a:xfrm>
      </p:grpSpPr>
      <p:sp>
        <p:nvSpPr>
          <p:cNvPr id="458" name="Google Shape;458;p7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rtl="0">
              <a:buNone/>
              <a:defRPr sz="1300"/>
            </a:lvl1pPr>
            <a:lvl2pPr lvl="1" rtl="0">
              <a:buNone/>
              <a:defRPr sz="1300"/>
            </a:lvl2pPr>
            <a:lvl3pPr lvl="2" rtl="0">
              <a:buNone/>
              <a:defRPr sz="1300"/>
            </a:lvl3pPr>
            <a:lvl4pPr lvl="3" rtl="0">
              <a:buNone/>
              <a:defRPr sz="1300"/>
            </a:lvl4pPr>
            <a:lvl5pPr lvl="4" rtl="0">
              <a:buNone/>
              <a:defRPr sz="1300"/>
            </a:lvl5pPr>
            <a:lvl6pPr lvl="5" rtl="0">
              <a:buNone/>
              <a:defRPr sz="1300"/>
            </a:lvl6pPr>
            <a:lvl7pPr lvl="6" rtl="0">
              <a:buNone/>
              <a:defRPr sz="1300"/>
            </a:lvl7pPr>
            <a:lvl8pPr lvl="7" rtl="0">
              <a:buNone/>
              <a:defRPr sz="1300"/>
            </a:lvl8pPr>
            <a:lvl9pPr lvl="8" rtl="0">
              <a:buNone/>
              <a:defRPr sz="1300"/>
            </a:lvl9pPr>
          </a:lstStyle>
          <a:p>
            <a:pPr marL="0" lvl="0" indent="0" algn="r" rtl="0">
              <a:spcBef>
                <a:spcPts val="0"/>
              </a:spcBef>
              <a:spcAft>
                <a:spcPts val="0"/>
              </a:spcAft>
              <a:buNone/>
            </a:pPr>
            <a:fld id="{00000000-1234-1234-1234-123412341234}" type="slidenum">
              <a:rPr lang="en-GB"/>
              <a:t>‹#›</a:t>
            </a:fld>
            <a:endParaRPr/>
          </a:p>
        </p:txBody>
      </p:sp>
      <p:pic>
        <p:nvPicPr>
          <p:cNvPr id="459" name="Google Shape;459;p73"/>
          <p:cNvPicPr preferRelativeResize="0"/>
          <p:nvPr/>
        </p:nvPicPr>
        <p:blipFill>
          <a:blip r:embed="rId2">
            <a:alphaModFix/>
          </a:blip>
          <a:stretch>
            <a:fillRect/>
          </a:stretch>
        </p:blipFill>
        <p:spPr>
          <a:xfrm>
            <a:off x="7664200" y="271201"/>
            <a:ext cx="1201900" cy="23785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0"/>
        <p:cNvGrpSpPr/>
        <p:nvPr/>
      </p:nvGrpSpPr>
      <p:grpSpPr>
        <a:xfrm>
          <a:off x="0" y="0"/>
          <a:ext cx="0" cy="0"/>
          <a:chOff x="0" y="0"/>
          <a:chExt cx="0" cy="0"/>
        </a:xfrm>
      </p:grpSpPr>
      <p:sp>
        <p:nvSpPr>
          <p:cNvPr id="81" name="Google Shape;81;p8"/>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Inter"/>
              <a:ea typeface="Inter"/>
              <a:cs typeface="Inter"/>
              <a:sym typeface="Inter"/>
            </a:endParaRPr>
          </a:p>
        </p:txBody>
      </p:sp>
      <p:sp>
        <p:nvSpPr>
          <p:cNvPr id="82" name="Google Shape;82;p8"/>
          <p:cNvSpPr txBox="1">
            <a:spLocks noGrp="1"/>
          </p:cNvSpPr>
          <p:nvPr>
            <p:ph type="title"/>
          </p:nvPr>
        </p:nvSpPr>
        <p:spPr>
          <a:xfrm>
            <a:off x="594900" y="1233175"/>
            <a:ext cx="3715800" cy="1482300"/>
          </a:xfrm>
          <a:prstGeom prst="rect">
            <a:avLst/>
          </a:prstGeom>
        </p:spPr>
        <p:txBody>
          <a:bodyPr spcFirstLastPara="1" wrap="square" lIns="91425" tIns="91425" rIns="91425" bIns="91425" anchor="b" anchorCtr="0">
            <a:normAutofit/>
          </a:bodyPr>
          <a:lstStyle>
            <a:lvl1pPr lvl="0" rtl="0">
              <a:spcBef>
                <a:spcPts val="0"/>
              </a:spcBef>
              <a:spcAft>
                <a:spcPts val="0"/>
              </a:spcAft>
              <a:buSzPts val="4200"/>
              <a:buNone/>
              <a:defRPr sz="4200"/>
            </a:lvl1pPr>
            <a:lvl2pPr lvl="1" algn="ctr" rtl="0">
              <a:spcBef>
                <a:spcPts val="0"/>
              </a:spcBef>
              <a:spcAft>
                <a:spcPts val="0"/>
              </a:spcAft>
              <a:buSzPts val="4200"/>
              <a:buFont typeface="Inter"/>
              <a:buNone/>
              <a:defRPr sz="4200">
                <a:latin typeface="Inter"/>
                <a:ea typeface="Inter"/>
                <a:cs typeface="Inter"/>
                <a:sym typeface="Inter"/>
              </a:defRPr>
            </a:lvl2pPr>
            <a:lvl3pPr lvl="2" algn="ctr" rtl="0">
              <a:spcBef>
                <a:spcPts val="0"/>
              </a:spcBef>
              <a:spcAft>
                <a:spcPts val="0"/>
              </a:spcAft>
              <a:buSzPts val="4200"/>
              <a:buFont typeface="Inter"/>
              <a:buNone/>
              <a:defRPr sz="4200">
                <a:latin typeface="Inter"/>
                <a:ea typeface="Inter"/>
                <a:cs typeface="Inter"/>
                <a:sym typeface="Inter"/>
              </a:defRPr>
            </a:lvl3pPr>
            <a:lvl4pPr lvl="3" algn="ctr" rtl="0">
              <a:spcBef>
                <a:spcPts val="0"/>
              </a:spcBef>
              <a:spcAft>
                <a:spcPts val="0"/>
              </a:spcAft>
              <a:buSzPts val="4200"/>
              <a:buFont typeface="Inter"/>
              <a:buNone/>
              <a:defRPr sz="4200">
                <a:latin typeface="Inter"/>
                <a:ea typeface="Inter"/>
                <a:cs typeface="Inter"/>
                <a:sym typeface="Inter"/>
              </a:defRPr>
            </a:lvl4pPr>
            <a:lvl5pPr lvl="4" algn="ctr" rtl="0">
              <a:spcBef>
                <a:spcPts val="0"/>
              </a:spcBef>
              <a:spcAft>
                <a:spcPts val="0"/>
              </a:spcAft>
              <a:buSzPts val="4200"/>
              <a:buFont typeface="Inter"/>
              <a:buNone/>
              <a:defRPr sz="4200">
                <a:latin typeface="Inter"/>
                <a:ea typeface="Inter"/>
                <a:cs typeface="Inter"/>
                <a:sym typeface="Inter"/>
              </a:defRPr>
            </a:lvl5pPr>
            <a:lvl6pPr lvl="5" algn="ctr" rtl="0">
              <a:spcBef>
                <a:spcPts val="0"/>
              </a:spcBef>
              <a:spcAft>
                <a:spcPts val="0"/>
              </a:spcAft>
              <a:buSzPts val="4200"/>
              <a:buFont typeface="Inter"/>
              <a:buNone/>
              <a:defRPr sz="4200">
                <a:latin typeface="Inter"/>
                <a:ea typeface="Inter"/>
                <a:cs typeface="Inter"/>
                <a:sym typeface="Inter"/>
              </a:defRPr>
            </a:lvl6pPr>
            <a:lvl7pPr lvl="6" algn="ctr" rtl="0">
              <a:spcBef>
                <a:spcPts val="0"/>
              </a:spcBef>
              <a:spcAft>
                <a:spcPts val="0"/>
              </a:spcAft>
              <a:buSzPts val="4200"/>
              <a:buFont typeface="Inter"/>
              <a:buNone/>
              <a:defRPr sz="4200">
                <a:latin typeface="Inter"/>
                <a:ea typeface="Inter"/>
                <a:cs typeface="Inter"/>
                <a:sym typeface="Inter"/>
              </a:defRPr>
            </a:lvl7pPr>
            <a:lvl8pPr lvl="7" algn="ctr" rtl="0">
              <a:spcBef>
                <a:spcPts val="0"/>
              </a:spcBef>
              <a:spcAft>
                <a:spcPts val="0"/>
              </a:spcAft>
              <a:buSzPts val="4200"/>
              <a:buFont typeface="Inter"/>
              <a:buNone/>
              <a:defRPr sz="4200">
                <a:latin typeface="Inter"/>
                <a:ea typeface="Inter"/>
                <a:cs typeface="Inter"/>
                <a:sym typeface="Inter"/>
              </a:defRPr>
            </a:lvl8pPr>
            <a:lvl9pPr lvl="8" algn="ctr" rtl="0">
              <a:spcBef>
                <a:spcPts val="0"/>
              </a:spcBef>
              <a:spcAft>
                <a:spcPts val="0"/>
              </a:spcAft>
              <a:buSzPts val="4200"/>
              <a:buFont typeface="Inter"/>
              <a:buNone/>
              <a:defRPr sz="4200">
                <a:latin typeface="Inter"/>
                <a:ea typeface="Inter"/>
                <a:cs typeface="Inter"/>
                <a:sym typeface="Inter"/>
              </a:defRPr>
            </a:lvl9pPr>
          </a:lstStyle>
          <a:p>
            <a:endParaRPr/>
          </a:p>
        </p:txBody>
      </p:sp>
      <p:sp>
        <p:nvSpPr>
          <p:cNvPr id="83" name="Google Shape;83;p8"/>
          <p:cNvSpPr txBox="1">
            <a:spLocks noGrp="1"/>
          </p:cNvSpPr>
          <p:nvPr>
            <p:ph type="subTitle" idx="1"/>
          </p:nvPr>
        </p:nvSpPr>
        <p:spPr>
          <a:xfrm>
            <a:off x="594975" y="2803075"/>
            <a:ext cx="3715800" cy="12351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2100"/>
              <a:buFont typeface="Inter"/>
              <a:buNone/>
              <a:defRPr sz="2100">
                <a:latin typeface="Inter"/>
                <a:ea typeface="Inter"/>
                <a:cs typeface="Inter"/>
                <a:sym typeface="Inter"/>
              </a:defRPr>
            </a:lvl1pPr>
            <a:lvl2pPr lvl="1" algn="ctr" rtl="0">
              <a:lnSpc>
                <a:spcPct val="100000"/>
              </a:lnSpc>
              <a:spcBef>
                <a:spcPts val="0"/>
              </a:spcBef>
              <a:spcAft>
                <a:spcPts val="0"/>
              </a:spcAft>
              <a:buSzPts val="2100"/>
              <a:buFont typeface="Inter"/>
              <a:buNone/>
              <a:defRPr sz="2100">
                <a:latin typeface="Inter"/>
                <a:ea typeface="Inter"/>
                <a:cs typeface="Inter"/>
                <a:sym typeface="Inter"/>
              </a:defRPr>
            </a:lvl2pPr>
            <a:lvl3pPr lvl="2" algn="ctr" rtl="0">
              <a:lnSpc>
                <a:spcPct val="100000"/>
              </a:lnSpc>
              <a:spcBef>
                <a:spcPts val="0"/>
              </a:spcBef>
              <a:spcAft>
                <a:spcPts val="0"/>
              </a:spcAft>
              <a:buSzPts val="2100"/>
              <a:buFont typeface="Inter"/>
              <a:buNone/>
              <a:defRPr sz="2100">
                <a:latin typeface="Inter"/>
                <a:ea typeface="Inter"/>
                <a:cs typeface="Inter"/>
                <a:sym typeface="Inter"/>
              </a:defRPr>
            </a:lvl3pPr>
            <a:lvl4pPr lvl="3" algn="ctr" rtl="0">
              <a:lnSpc>
                <a:spcPct val="100000"/>
              </a:lnSpc>
              <a:spcBef>
                <a:spcPts val="0"/>
              </a:spcBef>
              <a:spcAft>
                <a:spcPts val="0"/>
              </a:spcAft>
              <a:buSzPts val="2100"/>
              <a:buFont typeface="Inter"/>
              <a:buNone/>
              <a:defRPr sz="2100">
                <a:latin typeface="Inter"/>
                <a:ea typeface="Inter"/>
                <a:cs typeface="Inter"/>
                <a:sym typeface="Inter"/>
              </a:defRPr>
            </a:lvl4pPr>
            <a:lvl5pPr lvl="4" algn="ctr" rtl="0">
              <a:lnSpc>
                <a:spcPct val="100000"/>
              </a:lnSpc>
              <a:spcBef>
                <a:spcPts val="0"/>
              </a:spcBef>
              <a:spcAft>
                <a:spcPts val="0"/>
              </a:spcAft>
              <a:buSzPts val="2100"/>
              <a:buFont typeface="Inter"/>
              <a:buNone/>
              <a:defRPr sz="2100">
                <a:latin typeface="Inter"/>
                <a:ea typeface="Inter"/>
                <a:cs typeface="Inter"/>
                <a:sym typeface="Inter"/>
              </a:defRPr>
            </a:lvl5pPr>
            <a:lvl6pPr lvl="5" algn="ctr" rtl="0">
              <a:lnSpc>
                <a:spcPct val="100000"/>
              </a:lnSpc>
              <a:spcBef>
                <a:spcPts val="0"/>
              </a:spcBef>
              <a:spcAft>
                <a:spcPts val="0"/>
              </a:spcAft>
              <a:buSzPts val="2100"/>
              <a:buFont typeface="Inter"/>
              <a:buNone/>
              <a:defRPr sz="2100">
                <a:latin typeface="Inter"/>
                <a:ea typeface="Inter"/>
                <a:cs typeface="Inter"/>
                <a:sym typeface="Inter"/>
              </a:defRPr>
            </a:lvl6pPr>
            <a:lvl7pPr lvl="6" algn="ctr" rtl="0">
              <a:lnSpc>
                <a:spcPct val="100000"/>
              </a:lnSpc>
              <a:spcBef>
                <a:spcPts val="0"/>
              </a:spcBef>
              <a:spcAft>
                <a:spcPts val="0"/>
              </a:spcAft>
              <a:buSzPts val="2100"/>
              <a:buFont typeface="Inter"/>
              <a:buNone/>
              <a:defRPr sz="2100">
                <a:latin typeface="Inter"/>
                <a:ea typeface="Inter"/>
                <a:cs typeface="Inter"/>
                <a:sym typeface="Inter"/>
              </a:defRPr>
            </a:lvl7pPr>
            <a:lvl8pPr lvl="7" algn="ctr" rtl="0">
              <a:lnSpc>
                <a:spcPct val="100000"/>
              </a:lnSpc>
              <a:spcBef>
                <a:spcPts val="0"/>
              </a:spcBef>
              <a:spcAft>
                <a:spcPts val="0"/>
              </a:spcAft>
              <a:buSzPts val="2100"/>
              <a:buFont typeface="Inter"/>
              <a:buNone/>
              <a:defRPr sz="2100">
                <a:latin typeface="Inter"/>
                <a:ea typeface="Inter"/>
                <a:cs typeface="Inter"/>
                <a:sym typeface="Inter"/>
              </a:defRPr>
            </a:lvl8pPr>
            <a:lvl9pPr lvl="8" algn="ctr" rtl="0">
              <a:lnSpc>
                <a:spcPct val="100000"/>
              </a:lnSpc>
              <a:spcBef>
                <a:spcPts val="0"/>
              </a:spcBef>
              <a:spcAft>
                <a:spcPts val="0"/>
              </a:spcAft>
              <a:buSzPts val="2100"/>
              <a:buFont typeface="Inter"/>
              <a:buNone/>
              <a:defRPr sz="2100">
                <a:latin typeface="Inter"/>
                <a:ea typeface="Inter"/>
                <a:cs typeface="Inter"/>
                <a:sym typeface="Inter"/>
              </a:defRPr>
            </a:lvl9pPr>
          </a:lstStyle>
          <a:p>
            <a:endParaRPr/>
          </a:p>
        </p:txBody>
      </p:sp>
      <p:sp>
        <p:nvSpPr>
          <p:cNvPr id="84" name="Google Shape;84;p8"/>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Font typeface="Inter"/>
              <a:buChar char="●"/>
              <a:defRPr>
                <a:latin typeface="Inter"/>
                <a:ea typeface="Inter"/>
                <a:cs typeface="Inter"/>
                <a:sym typeface="Inter"/>
              </a:defRPr>
            </a:lvl1pPr>
            <a:lvl2pPr marL="914400" lvl="1" indent="-317500" rtl="0">
              <a:spcBef>
                <a:spcPts val="0"/>
              </a:spcBef>
              <a:spcAft>
                <a:spcPts val="0"/>
              </a:spcAft>
              <a:buSzPts val="1400"/>
              <a:buFont typeface="Inter"/>
              <a:buChar char="○"/>
              <a:defRPr>
                <a:latin typeface="Inter"/>
                <a:ea typeface="Inter"/>
                <a:cs typeface="Inter"/>
                <a:sym typeface="Inter"/>
              </a:defRPr>
            </a:lvl2pPr>
            <a:lvl3pPr marL="1371600" lvl="2" indent="-317500" rtl="0">
              <a:spcBef>
                <a:spcPts val="0"/>
              </a:spcBef>
              <a:spcAft>
                <a:spcPts val="0"/>
              </a:spcAft>
              <a:buSzPts val="1400"/>
              <a:buFont typeface="Inter"/>
              <a:buChar char="■"/>
              <a:defRPr>
                <a:latin typeface="Inter"/>
                <a:ea typeface="Inter"/>
                <a:cs typeface="Inter"/>
                <a:sym typeface="Inter"/>
              </a:defRPr>
            </a:lvl3pPr>
            <a:lvl4pPr marL="1828800" lvl="3" indent="-317500" rtl="0">
              <a:spcBef>
                <a:spcPts val="0"/>
              </a:spcBef>
              <a:spcAft>
                <a:spcPts val="0"/>
              </a:spcAft>
              <a:buSzPts val="1400"/>
              <a:buFont typeface="Inter"/>
              <a:buChar char="●"/>
              <a:defRPr>
                <a:latin typeface="Inter"/>
                <a:ea typeface="Inter"/>
                <a:cs typeface="Inter"/>
                <a:sym typeface="Inter"/>
              </a:defRPr>
            </a:lvl4pPr>
            <a:lvl5pPr marL="2286000" lvl="4" indent="-317500" rtl="0">
              <a:spcBef>
                <a:spcPts val="0"/>
              </a:spcBef>
              <a:spcAft>
                <a:spcPts val="0"/>
              </a:spcAft>
              <a:buSzPts val="1400"/>
              <a:buFont typeface="Inter"/>
              <a:buChar char="○"/>
              <a:defRPr>
                <a:latin typeface="Inter"/>
                <a:ea typeface="Inter"/>
                <a:cs typeface="Inter"/>
                <a:sym typeface="Inter"/>
              </a:defRPr>
            </a:lvl5pPr>
            <a:lvl6pPr marL="2743200" lvl="5" indent="-317500" rtl="0">
              <a:spcBef>
                <a:spcPts val="0"/>
              </a:spcBef>
              <a:spcAft>
                <a:spcPts val="0"/>
              </a:spcAft>
              <a:buSzPts val="1400"/>
              <a:buFont typeface="Inter"/>
              <a:buChar char="■"/>
              <a:defRPr>
                <a:latin typeface="Inter"/>
                <a:ea typeface="Inter"/>
                <a:cs typeface="Inter"/>
                <a:sym typeface="Inter"/>
              </a:defRPr>
            </a:lvl6pPr>
            <a:lvl7pPr marL="3200400" lvl="6" indent="-317500" rtl="0">
              <a:spcBef>
                <a:spcPts val="0"/>
              </a:spcBef>
              <a:spcAft>
                <a:spcPts val="0"/>
              </a:spcAft>
              <a:buSzPts val="1400"/>
              <a:buFont typeface="Inter"/>
              <a:buChar char="●"/>
              <a:defRPr>
                <a:latin typeface="Inter"/>
                <a:ea typeface="Inter"/>
                <a:cs typeface="Inter"/>
                <a:sym typeface="Inter"/>
              </a:defRPr>
            </a:lvl7pPr>
            <a:lvl8pPr marL="3657600" lvl="7" indent="-317500" rtl="0">
              <a:spcBef>
                <a:spcPts val="0"/>
              </a:spcBef>
              <a:spcAft>
                <a:spcPts val="0"/>
              </a:spcAft>
              <a:buSzPts val="1400"/>
              <a:buFont typeface="Inter"/>
              <a:buChar char="○"/>
              <a:defRPr>
                <a:latin typeface="Inter"/>
                <a:ea typeface="Inter"/>
                <a:cs typeface="Inter"/>
                <a:sym typeface="Inter"/>
              </a:defRPr>
            </a:lvl8pPr>
            <a:lvl9pPr marL="4114800" lvl="8" indent="-317500" rtl="0">
              <a:spcBef>
                <a:spcPts val="0"/>
              </a:spcBef>
              <a:spcAft>
                <a:spcPts val="0"/>
              </a:spcAft>
              <a:buSzPts val="1400"/>
              <a:buFont typeface="Inter"/>
              <a:buChar char="■"/>
              <a:defRPr>
                <a:latin typeface="Inter"/>
                <a:ea typeface="Inter"/>
                <a:cs typeface="Inter"/>
                <a:sym typeface="Inter"/>
              </a:defRPr>
            </a:lvl9pPr>
          </a:lstStyle>
          <a:p>
            <a:endParaRPr/>
          </a:p>
        </p:txBody>
      </p:sp>
      <p:grpSp>
        <p:nvGrpSpPr>
          <p:cNvPr id="85" name="Google Shape;85;p8"/>
          <p:cNvGrpSpPr/>
          <p:nvPr/>
        </p:nvGrpSpPr>
        <p:grpSpPr>
          <a:xfrm>
            <a:off x="7724692" y="271192"/>
            <a:ext cx="1141409" cy="237868"/>
            <a:chOff x="238125" y="2101750"/>
            <a:chExt cx="7129350" cy="1486675"/>
          </a:xfrm>
        </p:grpSpPr>
        <p:grpSp>
          <p:nvGrpSpPr>
            <p:cNvPr id="86" name="Google Shape;86;p8"/>
            <p:cNvGrpSpPr/>
            <p:nvPr/>
          </p:nvGrpSpPr>
          <p:grpSpPr>
            <a:xfrm>
              <a:off x="238125" y="2237750"/>
              <a:ext cx="1352275" cy="1350675"/>
              <a:chOff x="238125" y="2237750"/>
              <a:chExt cx="1352275" cy="1350675"/>
            </a:xfrm>
          </p:grpSpPr>
          <p:sp>
            <p:nvSpPr>
              <p:cNvPr id="87" name="Google Shape;87;p8"/>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8"/>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89;p8"/>
            <p:cNvGrpSpPr/>
            <p:nvPr/>
          </p:nvGrpSpPr>
          <p:grpSpPr>
            <a:xfrm>
              <a:off x="1834425" y="2101750"/>
              <a:ext cx="5533050" cy="1446675"/>
              <a:chOff x="1834425" y="2101750"/>
              <a:chExt cx="5533050" cy="1446675"/>
            </a:xfrm>
          </p:grpSpPr>
          <p:sp>
            <p:nvSpPr>
              <p:cNvPr id="90" name="Google Shape;90;p8"/>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8"/>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8"/>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8"/>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8"/>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8"/>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8"/>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8"/>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8"/>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Content 3">
  <p:cSld name="Title and Content_4">
    <p:spTree>
      <p:nvGrpSpPr>
        <p:cNvPr id="1" name="Shape 460"/>
        <p:cNvGrpSpPr/>
        <p:nvPr/>
      </p:nvGrpSpPr>
      <p:grpSpPr>
        <a:xfrm>
          <a:off x="0" y="0"/>
          <a:ext cx="0" cy="0"/>
          <a:chOff x="0" y="0"/>
          <a:chExt cx="0" cy="0"/>
        </a:xfrm>
      </p:grpSpPr>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Content 4">
  <p:cSld name="Title and Content_5">
    <p:spTree>
      <p:nvGrpSpPr>
        <p:cNvPr id="1" name="Shape 461"/>
        <p:cNvGrpSpPr/>
        <p:nvPr/>
      </p:nvGrpSpPr>
      <p:grpSpPr>
        <a:xfrm>
          <a:off x="0" y="0"/>
          <a:ext cx="0" cy="0"/>
          <a:chOff x="0" y="0"/>
          <a:chExt cx="0" cy="0"/>
        </a:xfrm>
      </p:grpSpPr>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lank 1 1">
  <p:cSld name="Blank 1">
    <p:spTree>
      <p:nvGrpSpPr>
        <p:cNvPr id="1" name="Shape 462"/>
        <p:cNvGrpSpPr/>
        <p:nvPr/>
      </p:nvGrpSpPr>
      <p:grpSpPr>
        <a:xfrm>
          <a:off x="0" y="0"/>
          <a:ext cx="0" cy="0"/>
          <a:chOff x="0" y="0"/>
          <a:chExt cx="0" cy="0"/>
        </a:xfrm>
      </p:grpSpPr>
      <p:sp>
        <p:nvSpPr>
          <p:cNvPr id="463" name="Google Shape;463;p76"/>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marR="0" lvl="0" indent="0" algn="r" rtl="0">
              <a:lnSpc>
                <a:spcPct val="100000"/>
              </a:lnSpc>
              <a:spcBef>
                <a:spcPts val="0"/>
              </a:spcBef>
              <a:spcAft>
                <a:spcPts val="0"/>
              </a:spcAft>
              <a:buClr>
                <a:schemeClr val="dk2"/>
              </a:buClr>
              <a:buSzPts val="600"/>
              <a:buFont typeface="Inter"/>
              <a:buNone/>
              <a:defRPr sz="600" b="0" i="0" u="none" strike="noStrike" cap="none">
                <a:solidFill>
                  <a:schemeClr val="dk2"/>
                </a:solidFill>
                <a:latin typeface="Inter"/>
                <a:ea typeface="Inter"/>
                <a:cs typeface="Inter"/>
                <a:sym typeface="Inter"/>
              </a:defRPr>
            </a:lvl1pPr>
            <a:lvl2pPr marL="0" marR="0" lvl="1" indent="0" algn="r" rtl="0">
              <a:lnSpc>
                <a:spcPct val="100000"/>
              </a:lnSpc>
              <a:spcBef>
                <a:spcPts val="0"/>
              </a:spcBef>
              <a:spcAft>
                <a:spcPts val="0"/>
              </a:spcAft>
              <a:buClr>
                <a:schemeClr val="dk2"/>
              </a:buClr>
              <a:buSzPts val="600"/>
              <a:buFont typeface="Inter"/>
              <a:buNone/>
              <a:defRPr sz="600" b="0" i="0" u="none" strike="noStrike" cap="none">
                <a:solidFill>
                  <a:schemeClr val="dk2"/>
                </a:solidFill>
                <a:latin typeface="Inter"/>
                <a:ea typeface="Inter"/>
                <a:cs typeface="Inter"/>
                <a:sym typeface="Inter"/>
              </a:defRPr>
            </a:lvl2pPr>
            <a:lvl3pPr marL="0" marR="0" lvl="2" indent="0" algn="r" rtl="0">
              <a:lnSpc>
                <a:spcPct val="100000"/>
              </a:lnSpc>
              <a:spcBef>
                <a:spcPts val="0"/>
              </a:spcBef>
              <a:spcAft>
                <a:spcPts val="0"/>
              </a:spcAft>
              <a:buClr>
                <a:schemeClr val="dk2"/>
              </a:buClr>
              <a:buSzPts val="600"/>
              <a:buFont typeface="Inter"/>
              <a:buNone/>
              <a:defRPr sz="600" b="0" i="0" u="none" strike="noStrike" cap="none">
                <a:solidFill>
                  <a:schemeClr val="dk2"/>
                </a:solidFill>
                <a:latin typeface="Inter"/>
                <a:ea typeface="Inter"/>
                <a:cs typeface="Inter"/>
                <a:sym typeface="Inter"/>
              </a:defRPr>
            </a:lvl3pPr>
            <a:lvl4pPr marL="0" marR="0" lvl="3" indent="0" algn="r" rtl="0">
              <a:lnSpc>
                <a:spcPct val="100000"/>
              </a:lnSpc>
              <a:spcBef>
                <a:spcPts val="0"/>
              </a:spcBef>
              <a:spcAft>
                <a:spcPts val="0"/>
              </a:spcAft>
              <a:buClr>
                <a:schemeClr val="dk2"/>
              </a:buClr>
              <a:buSzPts val="600"/>
              <a:buFont typeface="Inter"/>
              <a:buNone/>
              <a:defRPr sz="600" b="0" i="0" u="none" strike="noStrike" cap="none">
                <a:solidFill>
                  <a:schemeClr val="dk2"/>
                </a:solidFill>
                <a:latin typeface="Inter"/>
                <a:ea typeface="Inter"/>
                <a:cs typeface="Inter"/>
                <a:sym typeface="Inter"/>
              </a:defRPr>
            </a:lvl4pPr>
            <a:lvl5pPr marL="0" marR="0" lvl="4" indent="0" algn="r" rtl="0">
              <a:lnSpc>
                <a:spcPct val="100000"/>
              </a:lnSpc>
              <a:spcBef>
                <a:spcPts val="0"/>
              </a:spcBef>
              <a:spcAft>
                <a:spcPts val="0"/>
              </a:spcAft>
              <a:buClr>
                <a:schemeClr val="dk2"/>
              </a:buClr>
              <a:buSzPts val="600"/>
              <a:buFont typeface="Inter"/>
              <a:buNone/>
              <a:defRPr sz="600" b="0" i="0" u="none" strike="noStrike" cap="none">
                <a:solidFill>
                  <a:schemeClr val="dk2"/>
                </a:solidFill>
                <a:latin typeface="Inter"/>
                <a:ea typeface="Inter"/>
                <a:cs typeface="Inter"/>
                <a:sym typeface="Inter"/>
              </a:defRPr>
            </a:lvl5pPr>
            <a:lvl6pPr marL="0" marR="0" lvl="5" indent="0" algn="r" rtl="0">
              <a:lnSpc>
                <a:spcPct val="100000"/>
              </a:lnSpc>
              <a:spcBef>
                <a:spcPts val="0"/>
              </a:spcBef>
              <a:spcAft>
                <a:spcPts val="0"/>
              </a:spcAft>
              <a:buClr>
                <a:schemeClr val="dk2"/>
              </a:buClr>
              <a:buSzPts val="600"/>
              <a:buFont typeface="Inter"/>
              <a:buNone/>
              <a:defRPr sz="600" b="0" i="0" u="none" strike="noStrike" cap="none">
                <a:solidFill>
                  <a:schemeClr val="dk2"/>
                </a:solidFill>
                <a:latin typeface="Inter"/>
                <a:ea typeface="Inter"/>
                <a:cs typeface="Inter"/>
                <a:sym typeface="Inter"/>
              </a:defRPr>
            </a:lvl6pPr>
            <a:lvl7pPr marL="0" marR="0" lvl="6" indent="0" algn="r" rtl="0">
              <a:lnSpc>
                <a:spcPct val="100000"/>
              </a:lnSpc>
              <a:spcBef>
                <a:spcPts val="0"/>
              </a:spcBef>
              <a:spcAft>
                <a:spcPts val="0"/>
              </a:spcAft>
              <a:buClr>
                <a:schemeClr val="dk2"/>
              </a:buClr>
              <a:buSzPts val="600"/>
              <a:buFont typeface="Inter"/>
              <a:buNone/>
              <a:defRPr sz="600" b="0" i="0" u="none" strike="noStrike" cap="none">
                <a:solidFill>
                  <a:schemeClr val="dk2"/>
                </a:solidFill>
                <a:latin typeface="Inter"/>
                <a:ea typeface="Inter"/>
                <a:cs typeface="Inter"/>
                <a:sym typeface="Inter"/>
              </a:defRPr>
            </a:lvl7pPr>
            <a:lvl8pPr marL="0" marR="0" lvl="7" indent="0" algn="r" rtl="0">
              <a:lnSpc>
                <a:spcPct val="100000"/>
              </a:lnSpc>
              <a:spcBef>
                <a:spcPts val="0"/>
              </a:spcBef>
              <a:spcAft>
                <a:spcPts val="0"/>
              </a:spcAft>
              <a:buClr>
                <a:schemeClr val="dk2"/>
              </a:buClr>
              <a:buSzPts val="600"/>
              <a:buFont typeface="Inter"/>
              <a:buNone/>
              <a:defRPr sz="600" b="0" i="0" u="none" strike="noStrike" cap="none">
                <a:solidFill>
                  <a:schemeClr val="dk2"/>
                </a:solidFill>
                <a:latin typeface="Inter"/>
                <a:ea typeface="Inter"/>
                <a:cs typeface="Inter"/>
                <a:sym typeface="Inter"/>
              </a:defRPr>
            </a:lvl8pPr>
            <a:lvl9pPr marL="0" marR="0" lvl="8" indent="0" algn="r" rtl="0">
              <a:lnSpc>
                <a:spcPct val="100000"/>
              </a:lnSpc>
              <a:spcBef>
                <a:spcPts val="0"/>
              </a:spcBef>
              <a:spcAft>
                <a:spcPts val="0"/>
              </a:spcAft>
              <a:buClr>
                <a:schemeClr val="dk2"/>
              </a:buClr>
              <a:buSzPts val="600"/>
              <a:buFont typeface="Inter"/>
              <a:buNone/>
              <a:defRPr sz="6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70"/>
        <p:cNvGrpSpPr/>
        <p:nvPr/>
      </p:nvGrpSpPr>
      <p:grpSpPr>
        <a:xfrm>
          <a:off x="0" y="0"/>
          <a:ext cx="0" cy="0"/>
          <a:chOff x="0" y="0"/>
          <a:chExt cx="0" cy="0"/>
        </a:xfrm>
      </p:grpSpPr>
      <p:sp>
        <p:nvSpPr>
          <p:cNvPr id="471" name="Google Shape;471;p7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72" name="Google Shape;472;p7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73" name="Google Shape;473;p7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Content 1">
  <p:cSld name="Title and Content 1">
    <p:spTree>
      <p:nvGrpSpPr>
        <p:cNvPr id="1" name="Shape 474"/>
        <p:cNvGrpSpPr/>
        <p:nvPr/>
      </p:nvGrpSpPr>
      <p:grpSpPr>
        <a:xfrm>
          <a:off x="0" y="0"/>
          <a:ext cx="0" cy="0"/>
          <a:chOff x="0" y="0"/>
          <a:chExt cx="0" cy="0"/>
        </a:xfrm>
      </p:grpSpPr>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75"/>
        <p:cNvGrpSpPr/>
        <p:nvPr/>
      </p:nvGrpSpPr>
      <p:grpSpPr>
        <a:xfrm>
          <a:off x="0" y="0"/>
          <a:ext cx="0" cy="0"/>
          <a:chOff x="0" y="0"/>
          <a:chExt cx="0" cy="0"/>
        </a:xfrm>
      </p:grpSpPr>
      <p:sp>
        <p:nvSpPr>
          <p:cNvPr id="476" name="Google Shape;476;p80"/>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Autofit/>
          </a:bodyPr>
          <a:lstStyle>
            <a:lvl1pPr lvl="0" algn="ctr" rtl="0">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477" name="Google Shape;477;p80"/>
          <p:cNvSpPr txBox="1">
            <a:spLocks noGrp="1"/>
          </p:cNvSpPr>
          <p:nvPr>
            <p:ph type="subTitle" idx="1"/>
          </p:nvPr>
        </p:nvSpPr>
        <p:spPr>
          <a:xfrm>
            <a:off x="1143000" y="2701528"/>
            <a:ext cx="6858000" cy="1241700"/>
          </a:xfrm>
          <a:prstGeom prst="rect">
            <a:avLst/>
          </a:prstGeom>
          <a:noFill/>
          <a:ln>
            <a:noFill/>
          </a:ln>
        </p:spPr>
        <p:txBody>
          <a:bodyPr spcFirstLastPara="1" wrap="square" lIns="68575" tIns="34275" rIns="68575" bIns="34275" anchor="t" anchorCtr="0">
            <a:noAutofit/>
          </a:bodyPr>
          <a:lstStyle>
            <a:lvl1pPr lvl="0" algn="ctr" rtl="0">
              <a:lnSpc>
                <a:spcPct val="90000"/>
              </a:lnSpc>
              <a:spcBef>
                <a:spcPts val="800"/>
              </a:spcBef>
              <a:spcAft>
                <a:spcPts val="0"/>
              </a:spcAft>
              <a:buClr>
                <a:schemeClr val="dk1"/>
              </a:buClr>
              <a:buSzPts val="1800"/>
              <a:buNone/>
              <a:defRPr sz="1800"/>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478" name="Google Shape;478;p8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79" name="Google Shape;479;p8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80" name="Google Shape;480;p8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81"/>
        <p:cNvGrpSpPr/>
        <p:nvPr/>
      </p:nvGrpSpPr>
      <p:grpSpPr>
        <a:xfrm>
          <a:off x="0" y="0"/>
          <a:ext cx="0" cy="0"/>
          <a:chOff x="0" y="0"/>
          <a:chExt cx="0" cy="0"/>
        </a:xfrm>
      </p:grpSpPr>
      <p:sp>
        <p:nvSpPr>
          <p:cNvPr id="482" name="Google Shape;482;p81"/>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483" name="Google Shape;483;p81"/>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484" name="Google Shape;484;p8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85" name="Google Shape;485;p8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86" name="Google Shape;486;p8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87"/>
        <p:cNvGrpSpPr/>
        <p:nvPr/>
      </p:nvGrpSpPr>
      <p:grpSpPr>
        <a:xfrm>
          <a:off x="0" y="0"/>
          <a:ext cx="0" cy="0"/>
          <a:chOff x="0" y="0"/>
          <a:chExt cx="0" cy="0"/>
        </a:xfrm>
      </p:grpSpPr>
      <p:sp>
        <p:nvSpPr>
          <p:cNvPr id="488" name="Google Shape;488;p82"/>
          <p:cNvSpPr txBox="1">
            <a:spLocks noGrp="1"/>
          </p:cNvSpPr>
          <p:nvPr>
            <p:ph type="title"/>
          </p:nvPr>
        </p:nvSpPr>
        <p:spPr>
          <a:xfrm>
            <a:off x="623888" y="1282304"/>
            <a:ext cx="78867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489" name="Google Shape;489;p82"/>
          <p:cNvSpPr txBox="1">
            <a:spLocks noGrp="1"/>
          </p:cNvSpPr>
          <p:nvPr>
            <p:ph type="body" idx="1"/>
          </p:nvPr>
        </p:nvSpPr>
        <p:spPr>
          <a:xfrm>
            <a:off x="623888" y="3442097"/>
            <a:ext cx="7886700" cy="11253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rgbClr val="888888"/>
              </a:buClr>
              <a:buSzPts val="1800"/>
              <a:buNone/>
              <a:defRPr sz="1800">
                <a:solidFill>
                  <a:srgbClr val="888888"/>
                </a:solidFill>
              </a:defRPr>
            </a:lvl1pPr>
            <a:lvl2pPr marL="914400" lvl="1" indent="-228600" algn="l" rtl="0">
              <a:lnSpc>
                <a:spcPct val="90000"/>
              </a:lnSpc>
              <a:spcBef>
                <a:spcPts val="400"/>
              </a:spcBef>
              <a:spcAft>
                <a:spcPts val="0"/>
              </a:spcAft>
              <a:buClr>
                <a:srgbClr val="888888"/>
              </a:buClr>
              <a:buSzPts val="1500"/>
              <a:buNone/>
              <a:defRPr sz="1500">
                <a:solidFill>
                  <a:srgbClr val="888888"/>
                </a:solidFill>
              </a:defRPr>
            </a:lvl2pPr>
            <a:lvl3pPr marL="1371600" lvl="2" indent="-228600" algn="l" rtl="0">
              <a:lnSpc>
                <a:spcPct val="90000"/>
              </a:lnSpc>
              <a:spcBef>
                <a:spcPts val="400"/>
              </a:spcBef>
              <a:spcAft>
                <a:spcPts val="0"/>
              </a:spcAft>
              <a:buClr>
                <a:srgbClr val="888888"/>
              </a:buClr>
              <a:buSzPts val="1400"/>
              <a:buNone/>
              <a:defRPr sz="1400">
                <a:solidFill>
                  <a:srgbClr val="888888"/>
                </a:solidFill>
              </a:defRPr>
            </a:lvl3pPr>
            <a:lvl4pPr marL="1828800" lvl="3" indent="-228600" algn="l" rtl="0">
              <a:lnSpc>
                <a:spcPct val="90000"/>
              </a:lnSpc>
              <a:spcBef>
                <a:spcPts val="400"/>
              </a:spcBef>
              <a:spcAft>
                <a:spcPts val="0"/>
              </a:spcAft>
              <a:buClr>
                <a:srgbClr val="888888"/>
              </a:buClr>
              <a:buSzPts val="1200"/>
              <a:buNone/>
              <a:defRPr sz="1200">
                <a:solidFill>
                  <a:srgbClr val="888888"/>
                </a:solidFill>
              </a:defRPr>
            </a:lvl4pPr>
            <a:lvl5pPr marL="2286000" lvl="4" indent="-228600" algn="l" rtl="0">
              <a:lnSpc>
                <a:spcPct val="90000"/>
              </a:lnSpc>
              <a:spcBef>
                <a:spcPts val="400"/>
              </a:spcBef>
              <a:spcAft>
                <a:spcPts val="0"/>
              </a:spcAft>
              <a:buClr>
                <a:srgbClr val="888888"/>
              </a:buClr>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490" name="Google Shape;490;p8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91" name="Google Shape;491;p8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92" name="Google Shape;492;p8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93"/>
        <p:cNvGrpSpPr/>
        <p:nvPr/>
      </p:nvGrpSpPr>
      <p:grpSpPr>
        <a:xfrm>
          <a:off x="0" y="0"/>
          <a:ext cx="0" cy="0"/>
          <a:chOff x="0" y="0"/>
          <a:chExt cx="0" cy="0"/>
        </a:xfrm>
      </p:grpSpPr>
      <p:sp>
        <p:nvSpPr>
          <p:cNvPr id="494" name="Google Shape;494;p8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495" name="Google Shape;495;p83"/>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496" name="Google Shape;496;p83"/>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497" name="Google Shape;497;p8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98" name="Google Shape;498;p8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99" name="Google Shape;499;p8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00"/>
        <p:cNvGrpSpPr/>
        <p:nvPr/>
      </p:nvGrpSpPr>
      <p:grpSpPr>
        <a:xfrm>
          <a:off x="0" y="0"/>
          <a:ext cx="0" cy="0"/>
          <a:chOff x="0" y="0"/>
          <a:chExt cx="0" cy="0"/>
        </a:xfrm>
      </p:grpSpPr>
      <p:sp>
        <p:nvSpPr>
          <p:cNvPr id="501" name="Google Shape;501;p84"/>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502" name="Google Shape;502;p84"/>
          <p:cNvSpPr txBox="1">
            <a:spLocks noGrp="1"/>
          </p:cNvSpPr>
          <p:nvPr>
            <p:ph type="body" idx="1"/>
          </p:nvPr>
        </p:nvSpPr>
        <p:spPr>
          <a:xfrm>
            <a:off x="629841" y="1260872"/>
            <a:ext cx="3868500" cy="618000"/>
          </a:xfrm>
          <a:prstGeom prst="rect">
            <a:avLst/>
          </a:prstGeom>
          <a:noFill/>
          <a:ln>
            <a:noFill/>
          </a:ln>
        </p:spPr>
        <p:txBody>
          <a:bodyPr spcFirstLastPara="1" wrap="square" lIns="68575" tIns="34275" rIns="68575" bIns="34275" anchor="b" anchorCtr="0">
            <a:no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503" name="Google Shape;503;p84"/>
          <p:cNvSpPr txBox="1">
            <a:spLocks noGrp="1"/>
          </p:cNvSpPr>
          <p:nvPr>
            <p:ph type="body" idx="2"/>
          </p:nvPr>
        </p:nvSpPr>
        <p:spPr>
          <a:xfrm>
            <a:off x="629841" y="1878806"/>
            <a:ext cx="3868500" cy="27633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504" name="Google Shape;504;p84"/>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no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505" name="Google Shape;505;p84"/>
          <p:cNvSpPr txBox="1">
            <a:spLocks noGrp="1"/>
          </p:cNvSpPr>
          <p:nvPr>
            <p:ph type="body" idx="4"/>
          </p:nvPr>
        </p:nvSpPr>
        <p:spPr>
          <a:xfrm>
            <a:off x="4629150" y="1878806"/>
            <a:ext cx="3887400" cy="27633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506" name="Google Shape;506;p8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07" name="Google Shape;507;p8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08" name="Google Shape;508;p8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9"/>
        <p:cNvGrpSpPr/>
        <p:nvPr/>
      </p:nvGrpSpPr>
      <p:grpSpPr>
        <a:xfrm>
          <a:off x="0" y="0"/>
          <a:ext cx="0" cy="0"/>
          <a:chOff x="0" y="0"/>
          <a:chExt cx="0" cy="0"/>
        </a:xfrm>
      </p:grpSpPr>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09"/>
        <p:cNvGrpSpPr/>
        <p:nvPr/>
      </p:nvGrpSpPr>
      <p:grpSpPr>
        <a:xfrm>
          <a:off x="0" y="0"/>
          <a:ext cx="0" cy="0"/>
          <a:chOff x="0" y="0"/>
          <a:chExt cx="0" cy="0"/>
        </a:xfrm>
      </p:grpSpPr>
      <p:sp>
        <p:nvSpPr>
          <p:cNvPr id="510" name="Google Shape;510;p85"/>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511" name="Google Shape;511;p8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12" name="Google Shape;512;p8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13" name="Google Shape;513;p8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14"/>
        <p:cNvGrpSpPr/>
        <p:nvPr/>
      </p:nvGrpSpPr>
      <p:grpSpPr>
        <a:xfrm>
          <a:off x="0" y="0"/>
          <a:ext cx="0" cy="0"/>
          <a:chOff x="0" y="0"/>
          <a:chExt cx="0" cy="0"/>
        </a:xfrm>
      </p:grpSpPr>
      <p:sp>
        <p:nvSpPr>
          <p:cNvPr id="515" name="Google Shape;515;p86"/>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516" name="Google Shape;516;p86"/>
          <p:cNvSpPr txBox="1">
            <a:spLocks noGrp="1"/>
          </p:cNvSpPr>
          <p:nvPr>
            <p:ph type="body" idx="1"/>
          </p:nvPr>
        </p:nvSpPr>
        <p:spPr>
          <a:xfrm>
            <a:off x="3887391" y="740569"/>
            <a:ext cx="4629300" cy="3655200"/>
          </a:xfrm>
          <a:prstGeom prst="rect">
            <a:avLst/>
          </a:prstGeom>
          <a:noFill/>
          <a:ln>
            <a:noFill/>
          </a:ln>
        </p:spPr>
        <p:txBody>
          <a:bodyPr spcFirstLastPara="1" wrap="square" lIns="68575" tIns="34275" rIns="68575" bIns="34275" anchor="t" anchorCtr="0">
            <a:noAutofit/>
          </a:bodyPr>
          <a:lstStyle>
            <a:lvl1pPr marL="457200" lvl="0" indent="-381000" algn="l" rtl="0">
              <a:lnSpc>
                <a:spcPct val="90000"/>
              </a:lnSpc>
              <a:spcBef>
                <a:spcPts val="800"/>
              </a:spcBef>
              <a:spcAft>
                <a:spcPts val="0"/>
              </a:spcAft>
              <a:buClr>
                <a:schemeClr val="dk1"/>
              </a:buClr>
              <a:buSzPts val="2400"/>
              <a:buChar char="•"/>
              <a:defRPr sz="2400"/>
            </a:lvl1pPr>
            <a:lvl2pPr marL="914400" lvl="1" indent="-361950" algn="l" rtl="0">
              <a:lnSpc>
                <a:spcPct val="90000"/>
              </a:lnSpc>
              <a:spcBef>
                <a:spcPts val="400"/>
              </a:spcBef>
              <a:spcAft>
                <a:spcPts val="0"/>
              </a:spcAft>
              <a:buClr>
                <a:schemeClr val="dk1"/>
              </a:buClr>
              <a:buSzPts val="2100"/>
              <a:buChar char="•"/>
              <a:defRPr sz="2100"/>
            </a:lvl2pPr>
            <a:lvl3pPr marL="1371600" lvl="2" indent="-342900" algn="l" rtl="0">
              <a:lnSpc>
                <a:spcPct val="90000"/>
              </a:lnSpc>
              <a:spcBef>
                <a:spcPts val="400"/>
              </a:spcBef>
              <a:spcAft>
                <a:spcPts val="0"/>
              </a:spcAft>
              <a:buClr>
                <a:schemeClr val="dk1"/>
              </a:buClr>
              <a:buSzPts val="1800"/>
              <a:buChar char="•"/>
              <a:defRPr sz="1800"/>
            </a:lvl3pPr>
            <a:lvl4pPr marL="1828800" lvl="3" indent="-323850" algn="l" rtl="0">
              <a:lnSpc>
                <a:spcPct val="90000"/>
              </a:lnSpc>
              <a:spcBef>
                <a:spcPts val="400"/>
              </a:spcBef>
              <a:spcAft>
                <a:spcPts val="0"/>
              </a:spcAft>
              <a:buClr>
                <a:schemeClr val="dk1"/>
              </a:buClr>
              <a:buSzPts val="1500"/>
              <a:buChar char="•"/>
              <a:defRPr sz="1500"/>
            </a:lvl4pPr>
            <a:lvl5pPr marL="2286000" lvl="4" indent="-323850" algn="l" rtl="0">
              <a:lnSpc>
                <a:spcPct val="90000"/>
              </a:lnSpc>
              <a:spcBef>
                <a:spcPts val="400"/>
              </a:spcBef>
              <a:spcAft>
                <a:spcPts val="0"/>
              </a:spcAft>
              <a:buClr>
                <a:schemeClr val="dk1"/>
              </a:buClr>
              <a:buSzPts val="1500"/>
              <a:buChar char="•"/>
              <a:defRPr sz="1500"/>
            </a:lvl5pPr>
            <a:lvl6pPr marL="2743200" lvl="5" indent="-323850" algn="l" rtl="0">
              <a:lnSpc>
                <a:spcPct val="90000"/>
              </a:lnSpc>
              <a:spcBef>
                <a:spcPts val="400"/>
              </a:spcBef>
              <a:spcAft>
                <a:spcPts val="0"/>
              </a:spcAft>
              <a:buClr>
                <a:schemeClr val="dk1"/>
              </a:buClr>
              <a:buSzPts val="1500"/>
              <a:buChar char="•"/>
              <a:defRPr sz="1500"/>
            </a:lvl6pPr>
            <a:lvl7pPr marL="3200400" lvl="6" indent="-323850" algn="l" rtl="0">
              <a:lnSpc>
                <a:spcPct val="90000"/>
              </a:lnSpc>
              <a:spcBef>
                <a:spcPts val="400"/>
              </a:spcBef>
              <a:spcAft>
                <a:spcPts val="0"/>
              </a:spcAft>
              <a:buClr>
                <a:schemeClr val="dk1"/>
              </a:buClr>
              <a:buSzPts val="1500"/>
              <a:buChar char="•"/>
              <a:defRPr sz="1500"/>
            </a:lvl7pPr>
            <a:lvl8pPr marL="3657600" lvl="7" indent="-323850" algn="l" rtl="0">
              <a:lnSpc>
                <a:spcPct val="90000"/>
              </a:lnSpc>
              <a:spcBef>
                <a:spcPts val="400"/>
              </a:spcBef>
              <a:spcAft>
                <a:spcPts val="0"/>
              </a:spcAft>
              <a:buClr>
                <a:schemeClr val="dk1"/>
              </a:buClr>
              <a:buSzPts val="1500"/>
              <a:buChar char="•"/>
              <a:defRPr sz="1500"/>
            </a:lvl8pPr>
            <a:lvl9pPr marL="4114800" lvl="8" indent="-323850" algn="l" rtl="0">
              <a:lnSpc>
                <a:spcPct val="90000"/>
              </a:lnSpc>
              <a:spcBef>
                <a:spcPts val="400"/>
              </a:spcBef>
              <a:spcAft>
                <a:spcPts val="0"/>
              </a:spcAft>
              <a:buClr>
                <a:schemeClr val="dk1"/>
              </a:buClr>
              <a:buSzPts val="1500"/>
              <a:buChar char="•"/>
              <a:defRPr sz="1500"/>
            </a:lvl9pPr>
          </a:lstStyle>
          <a:p>
            <a:endParaRPr/>
          </a:p>
        </p:txBody>
      </p:sp>
      <p:sp>
        <p:nvSpPr>
          <p:cNvPr id="517" name="Google Shape;517;p86"/>
          <p:cNvSpPr txBox="1">
            <a:spLocks noGrp="1"/>
          </p:cNvSpPr>
          <p:nvPr>
            <p:ph type="body" idx="2"/>
          </p:nvPr>
        </p:nvSpPr>
        <p:spPr>
          <a:xfrm>
            <a:off x="629841" y="1543050"/>
            <a:ext cx="2949000" cy="28587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518" name="Google Shape;518;p8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19" name="Google Shape;519;p8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20" name="Google Shape;520;p8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21"/>
        <p:cNvGrpSpPr/>
        <p:nvPr/>
      </p:nvGrpSpPr>
      <p:grpSpPr>
        <a:xfrm>
          <a:off x="0" y="0"/>
          <a:ext cx="0" cy="0"/>
          <a:chOff x="0" y="0"/>
          <a:chExt cx="0" cy="0"/>
        </a:xfrm>
      </p:grpSpPr>
      <p:sp>
        <p:nvSpPr>
          <p:cNvPr id="522" name="Google Shape;522;p87"/>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523" name="Google Shape;523;p87"/>
          <p:cNvSpPr>
            <a:spLocks noGrp="1"/>
          </p:cNvSpPr>
          <p:nvPr>
            <p:ph type="pic" idx="2"/>
          </p:nvPr>
        </p:nvSpPr>
        <p:spPr>
          <a:xfrm>
            <a:off x="3887391" y="740569"/>
            <a:ext cx="4629300" cy="36552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8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40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524" name="Google Shape;524;p87"/>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525" name="Google Shape;525;p8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26" name="Google Shape;526;p8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27" name="Google Shape;527;p8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528"/>
        <p:cNvGrpSpPr/>
        <p:nvPr/>
      </p:nvGrpSpPr>
      <p:grpSpPr>
        <a:xfrm>
          <a:off x="0" y="0"/>
          <a:ext cx="0" cy="0"/>
          <a:chOff x="0" y="0"/>
          <a:chExt cx="0" cy="0"/>
        </a:xfrm>
      </p:grpSpPr>
      <p:sp>
        <p:nvSpPr>
          <p:cNvPr id="529" name="Google Shape;529;p88"/>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530" name="Google Shape;530;p88"/>
          <p:cNvSpPr txBox="1">
            <a:spLocks noGrp="1"/>
          </p:cNvSpPr>
          <p:nvPr>
            <p:ph type="body" idx="1"/>
          </p:nvPr>
        </p:nvSpPr>
        <p:spPr>
          <a:xfrm rot="5400000">
            <a:off x="2940300" y="-942431"/>
            <a:ext cx="3263400" cy="78867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531" name="Google Shape;531;p8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32" name="Google Shape;532;p8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33" name="Google Shape;533;p8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534"/>
        <p:cNvGrpSpPr/>
        <p:nvPr/>
      </p:nvGrpSpPr>
      <p:grpSpPr>
        <a:xfrm>
          <a:off x="0" y="0"/>
          <a:ext cx="0" cy="0"/>
          <a:chOff x="0" y="0"/>
          <a:chExt cx="0" cy="0"/>
        </a:xfrm>
      </p:grpSpPr>
      <p:sp>
        <p:nvSpPr>
          <p:cNvPr id="535" name="Google Shape;535;p89"/>
          <p:cNvSpPr txBox="1">
            <a:spLocks noGrp="1"/>
          </p:cNvSpPr>
          <p:nvPr>
            <p:ph type="title"/>
          </p:nvPr>
        </p:nvSpPr>
        <p:spPr>
          <a:xfrm rot="5400000">
            <a:off x="5350050" y="1467544"/>
            <a:ext cx="4359000" cy="19716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536" name="Google Shape;536;p89"/>
          <p:cNvSpPr txBox="1">
            <a:spLocks noGrp="1"/>
          </p:cNvSpPr>
          <p:nvPr>
            <p:ph type="body" idx="1"/>
          </p:nvPr>
        </p:nvSpPr>
        <p:spPr>
          <a:xfrm rot="5400000">
            <a:off x="1349475" y="-447056"/>
            <a:ext cx="4359000" cy="58008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537" name="Google Shape;537;p8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38" name="Google Shape;538;p8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39" name="Google Shape;539;p8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40"/>
        <p:cNvGrpSpPr/>
        <p:nvPr/>
      </p:nvGrpSpPr>
      <p:grpSpPr>
        <a:xfrm>
          <a:off x="0" y="0"/>
          <a:ext cx="0" cy="0"/>
          <a:chOff x="0" y="0"/>
          <a:chExt cx="0" cy="0"/>
        </a:xfrm>
      </p:grpSpPr>
      <p:sp>
        <p:nvSpPr>
          <p:cNvPr id="541" name="Google Shape;541;p90"/>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Autofit/>
          </a:bodyPr>
          <a:lstStyle>
            <a:lvl1pPr lvl="0" rtl="0">
              <a:spcBef>
                <a:spcPts val="0"/>
              </a:spcBef>
              <a:spcAft>
                <a:spcPts val="0"/>
              </a:spcAft>
              <a:buSzPts val="33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542" name="Google Shape;542;p90"/>
          <p:cNvSpPr txBox="1">
            <a:spLocks noGrp="1"/>
          </p:cNvSpPr>
          <p:nvPr>
            <p:ph type="body" idx="1"/>
          </p:nvPr>
        </p:nvSpPr>
        <p:spPr>
          <a:xfrm>
            <a:off x="311700" y="1152475"/>
            <a:ext cx="8520600" cy="3416400"/>
          </a:xfrm>
          <a:prstGeom prst="rect">
            <a:avLst/>
          </a:prstGeom>
        </p:spPr>
        <p:txBody>
          <a:bodyPr spcFirstLastPara="1" wrap="square" lIns="68575" tIns="34275" rIns="68575" bIns="34275" anchor="t" anchorCtr="0">
            <a:noAutofit/>
          </a:bodyPr>
          <a:lstStyle>
            <a:lvl1pPr marL="457200" lvl="0" indent="-361950" rtl="0">
              <a:spcBef>
                <a:spcPts val="800"/>
              </a:spcBef>
              <a:spcAft>
                <a:spcPts val="0"/>
              </a:spcAft>
              <a:buSzPts val="2100"/>
              <a:buChar char="•"/>
              <a:defRPr/>
            </a:lvl1pPr>
            <a:lvl2pPr marL="914400" lvl="1" indent="-342900" rtl="0">
              <a:spcBef>
                <a:spcPts val="400"/>
              </a:spcBef>
              <a:spcAft>
                <a:spcPts val="0"/>
              </a:spcAft>
              <a:buSzPts val="1800"/>
              <a:buChar char="•"/>
              <a:defRPr/>
            </a:lvl2pPr>
            <a:lvl3pPr marL="1371600" lvl="2" indent="-323850" rtl="0">
              <a:spcBef>
                <a:spcPts val="400"/>
              </a:spcBef>
              <a:spcAft>
                <a:spcPts val="0"/>
              </a:spcAft>
              <a:buSzPts val="1500"/>
              <a:buChar char="•"/>
              <a:defRPr/>
            </a:lvl3pPr>
            <a:lvl4pPr marL="1828800" lvl="3" indent="-317500" rtl="0">
              <a:spcBef>
                <a:spcPts val="400"/>
              </a:spcBef>
              <a:spcAft>
                <a:spcPts val="0"/>
              </a:spcAft>
              <a:buSzPts val="1400"/>
              <a:buChar char="•"/>
              <a:defRPr/>
            </a:lvl4pPr>
            <a:lvl5pPr marL="2286000" lvl="4" indent="-317500" rtl="0">
              <a:spcBef>
                <a:spcPts val="400"/>
              </a:spcBef>
              <a:spcAft>
                <a:spcPts val="0"/>
              </a:spcAft>
              <a:buSzPts val="1400"/>
              <a:buChar char="•"/>
              <a:defRPr/>
            </a:lvl5pPr>
            <a:lvl6pPr marL="2743200" lvl="5" indent="-317500" rtl="0">
              <a:spcBef>
                <a:spcPts val="400"/>
              </a:spcBef>
              <a:spcAft>
                <a:spcPts val="0"/>
              </a:spcAft>
              <a:buSzPts val="1400"/>
              <a:buChar char="•"/>
              <a:defRPr/>
            </a:lvl6pPr>
            <a:lvl7pPr marL="3200400" lvl="6" indent="-317500" rtl="0">
              <a:spcBef>
                <a:spcPts val="400"/>
              </a:spcBef>
              <a:spcAft>
                <a:spcPts val="0"/>
              </a:spcAft>
              <a:buSzPts val="1400"/>
              <a:buChar char="•"/>
              <a:defRPr/>
            </a:lvl7pPr>
            <a:lvl8pPr marL="3657600" lvl="7" indent="-317500" rtl="0">
              <a:spcBef>
                <a:spcPts val="400"/>
              </a:spcBef>
              <a:spcAft>
                <a:spcPts val="0"/>
              </a:spcAft>
              <a:buSzPts val="1400"/>
              <a:buChar char="•"/>
              <a:defRPr/>
            </a:lvl8pPr>
            <a:lvl9pPr marL="4114800" lvl="8" indent="-317500" rtl="0">
              <a:spcBef>
                <a:spcPts val="400"/>
              </a:spcBef>
              <a:spcAft>
                <a:spcPts val="0"/>
              </a:spcAft>
              <a:buSzPts val="1400"/>
              <a:buChar char="•"/>
              <a:defRPr/>
            </a:lvl9pPr>
          </a:lstStyle>
          <a:p>
            <a:endParaRPr/>
          </a:p>
        </p:txBody>
      </p:sp>
      <p:sp>
        <p:nvSpPr>
          <p:cNvPr id="543" name="Google Shape;543;p90"/>
          <p:cNvSpPr txBox="1">
            <a:spLocks noGrp="1"/>
          </p:cNvSpPr>
          <p:nvPr>
            <p:ph type="sldNum" idx="12"/>
          </p:nvPr>
        </p:nvSpPr>
        <p:spPr>
          <a:xfrm>
            <a:off x="8472458" y="4663217"/>
            <a:ext cx="548700" cy="393600"/>
          </a:xfrm>
          <a:prstGeom prst="rect">
            <a:avLst/>
          </a:prstGeom>
        </p:spPr>
        <p:txBody>
          <a:bodyPr spcFirstLastPara="1" wrap="square" lIns="68575" tIns="34275" rIns="68575" bIns="342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Content 2">
  <p:cSld name="Title and Content">
    <p:spTree>
      <p:nvGrpSpPr>
        <p:cNvPr id="1" name="Shape 544"/>
        <p:cNvGrpSpPr/>
        <p:nvPr/>
      </p:nvGrpSpPr>
      <p:grpSpPr>
        <a:xfrm>
          <a:off x="0" y="0"/>
          <a:ext cx="0" cy="0"/>
          <a:chOff x="0" y="0"/>
          <a:chExt cx="0" cy="0"/>
        </a:xfrm>
      </p:grpSpPr>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Notepad">
  <p:cSld name="Notepad">
    <p:bg>
      <p:bgPr>
        <a:solidFill>
          <a:srgbClr val="FBFBFB"/>
        </a:solidFill>
        <a:effectLst/>
      </p:bgPr>
    </p:bg>
    <p:spTree>
      <p:nvGrpSpPr>
        <p:cNvPr id="1" name="Shape 545"/>
        <p:cNvGrpSpPr/>
        <p:nvPr/>
      </p:nvGrpSpPr>
      <p:grpSpPr>
        <a:xfrm>
          <a:off x="0" y="0"/>
          <a:ext cx="0" cy="0"/>
          <a:chOff x="0" y="0"/>
          <a:chExt cx="0" cy="0"/>
        </a:xfrm>
      </p:grpSpPr>
      <p:sp>
        <p:nvSpPr>
          <p:cNvPr id="546" name="Google Shape;546;p92"/>
          <p:cNvSpPr txBox="1">
            <a:spLocks noGrp="1"/>
          </p:cNvSpPr>
          <p:nvPr>
            <p:ph type="sldNum" idx="12"/>
          </p:nvPr>
        </p:nvSpPr>
        <p:spPr>
          <a:xfrm>
            <a:off x="4419600" y="4583288"/>
            <a:ext cx="2133600" cy="367800"/>
          </a:xfrm>
          <a:prstGeom prst="rect">
            <a:avLst/>
          </a:prstGeom>
          <a:noFill/>
          <a:ln>
            <a:noFill/>
          </a:ln>
        </p:spPr>
        <p:txBody>
          <a:bodyPr spcFirstLastPara="1" wrap="square" lIns="91400" tIns="91400" rIns="91400" bIns="914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sz="1000">
              <a:solidFill>
                <a:schemeClr val="dk2"/>
              </a:solidFil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47"/>
        <p:cNvGrpSpPr/>
        <p:nvPr/>
      </p:nvGrpSpPr>
      <p:grpSpPr>
        <a:xfrm>
          <a:off x="0" y="0"/>
          <a:ext cx="0" cy="0"/>
          <a:chOff x="0" y="0"/>
          <a:chExt cx="0" cy="0"/>
        </a:xfrm>
      </p:grpSpPr>
      <p:sp>
        <p:nvSpPr>
          <p:cNvPr id="548" name="Google Shape;548;p93"/>
          <p:cNvSpPr txBox="1">
            <a:spLocks noGrp="1"/>
          </p:cNvSpPr>
          <p:nvPr>
            <p:ph type="title"/>
          </p:nvPr>
        </p:nvSpPr>
        <p:spPr>
          <a:xfrm>
            <a:off x="1390725" y="205975"/>
            <a:ext cx="7296000" cy="8574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3600"/>
              <a:buNone/>
              <a:defRPr/>
            </a:lvl1pPr>
            <a:lvl2pPr lvl="1" algn="l" rtl="0">
              <a:lnSpc>
                <a:spcPct val="100000"/>
              </a:lnSpc>
              <a:spcBef>
                <a:spcPts val="0"/>
              </a:spcBef>
              <a:spcAft>
                <a:spcPts val="0"/>
              </a:spcAft>
              <a:buSzPts val="3600"/>
              <a:buNone/>
              <a:defRPr/>
            </a:lvl2pPr>
            <a:lvl3pPr lvl="2" algn="l" rtl="0">
              <a:lnSpc>
                <a:spcPct val="100000"/>
              </a:lnSpc>
              <a:spcBef>
                <a:spcPts val="0"/>
              </a:spcBef>
              <a:spcAft>
                <a:spcPts val="0"/>
              </a:spcAft>
              <a:buSzPts val="3600"/>
              <a:buNone/>
              <a:defRPr/>
            </a:lvl3pPr>
            <a:lvl4pPr lvl="3" algn="l" rtl="0">
              <a:lnSpc>
                <a:spcPct val="100000"/>
              </a:lnSpc>
              <a:spcBef>
                <a:spcPts val="0"/>
              </a:spcBef>
              <a:spcAft>
                <a:spcPts val="0"/>
              </a:spcAft>
              <a:buSzPts val="3600"/>
              <a:buNone/>
              <a:defRPr/>
            </a:lvl4pPr>
            <a:lvl5pPr lvl="4" algn="l" rtl="0">
              <a:lnSpc>
                <a:spcPct val="100000"/>
              </a:lnSpc>
              <a:spcBef>
                <a:spcPts val="0"/>
              </a:spcBef>
              <a:spcAft>
                <a:spcPts val="0"/>
              </a:spcAft>
              <a:buSzPts val="3600"/>
              <a:buNone/>
              <a:defRPr/>
            </a:lvl5pPr>
            <a:lvl6pPr lvl="5" algn="l" rtl="0">
              <a:lnSpc>
                <a:spcPct val="100000"/>
              </a:lnSpc>
              <a:spcBef>
                <a:spcPts val="0"/>
              </a:spcBef>
              <a:spcAft>
                <a:spcPts val="0"/>
              </a:spcAft>
              <a:buSzPts val="3600"/>
              <a:buNone/>
              <a:defRPr/>
            </a:lvl6pPr>
            <a:lvl7pPr lvl="6" algn="l" rtl="0">
              <a:lnSpc>
                <a:spcPct val="100000"/>
              </a:lnSpc>
              <a:spcBef>
                <a:spcPts val="0"/>
              </a:spcBef>
              <a:spcAft>
                <a:spcPts val="0"/>
              </a:spcAft>
              <a:buSzPts val="3600"/>
              <a:buNone/>
              <a:defRPr/>
            </a:lvl7pPr>
            <a:lvl8pPr lvl="7" algn="l" rtl="0">
              <a:lnSpc>
                <a:spcPct val="100000"/>
              </a:lnSpc>
              <a:spcBef>
                <a:spcPts val="0"/>
              </a:spcBef>
              <a:spcAft>
                <a:spcPts val="0"/>
              </a:spcAft>
              <a:buSzPts val="3600"/>
              <a:buNone/>
              <a:defRPr/>
            </a:lvl8pPr>
            <a:lvl9pPr lvl="8" algn="l" rtl="0">
              <a:lnSpc>
                <a:spcPct val="100000"/>
              </a:lnSpc>
              <a:spcBef>
                <a:spcPts val="0"/>
              </a:spcBef>
              <a:spcAft>
                <a:spcPts val="0"/>
              </a:spcAft>
              <a:buSzPts val="3600"/>
              <a:buNone/>
              <a:defRPr/>
            </a:lvl9pPr>
          </a:lstStyle>
          <a:p>
            <a:endParaRPr/>
          </a:p>
        </p:txBody>
      </p:sp>
      <p:sp>
        <p:nvSpPr>
          <p:cNvPr id="549" name="Google Shape;549;p93"/>
          <p:cNvSpPr txBox="1">
            <a:spLocks noGrp="1"/>
          </p:cNvSpPr>
          <p:nvPr>
            <p:ph type="body" idx="1"/>
          </p:nvPr>
        </p:nvSpPr>
        <p:spPr>
          <a:xfrm>
            <a:off x="1390725" y="1200150"/>
            <a:ext cx="3322200" cy="3725700"/>
          </a:xfrm>
          <a:prstGeom prst="rect">
            <a:avLst/>
          </a:prstGeom>
          <a:noFill/>
          <a:ln>
            <a:noFill/>
          </a:ln>
        </p:spPr>
        <p:txBody>
          <a:bodyPr spcFirstLastPara="1" wrap="square" lIns="91425" tIns="91425" rIns="91425" bIns="91425" anchor="t" anchorCtr="0">
            <a:noAutofit/>
          </a:bodyPr>
          <a:lstStyle>
            <a:lvl1pPr marL="457200" lvl="0" indent="-419100" algn="l" rtl="0">
              <a:lnSpc>
                <a:spcPct val="100000"/>
              </a:lnSpc>
              <a:spcBef>
                <a:spcPts val="600"/>
              </a:spcBef>
              <a:spcAft>
                <a:spcPts val="0"/>
              </a:spcAft>
              <a:buSzPts val="3000"/>
              <a:buChar char="●"/>
              <a:defRPr/>
            </a:lvl1pPr>
            <a:lvl2pPr marL="914400" lvl="1" indent="-381000" algn="l" rtl="0">
              <a:lnSpc>
                <a:spcPct val="100000"/>
              </a:lnSpc>
              <a:spcBef>
                <a:spcPts val="0"/>
              </a:spcBef>
              <a:spcAft>
                <a:spcPts val="0"/>
              </a:spcAft>
              <a:buSzPts val="2400"/>
              <a:buChar char="○"/>
              <a:defRPr/>
            </a:lvl2pPr>
            <a:lvl3pPr marL="1371600" lvl="2" indent="-381000" algn="l" rtl="0">
              <a:lnSpc>
                <a:spcPct val="100000"/>
              </a:lnSpc>
              <a:spcBef>
                <a:spcPts val="0"/>
              </a:spcBef>
              <a:spcAft>
                <a:spcPts val="0"/>
              </a:spcAft>
              <a:buSzPts val="2400"/>
              <a:buChar char="■"/>
              <a:defRPr/>
            </a:lvl3pPr>
            <a:lvl4pPr marL="1828800" lvl="3" indent="-342900" algn="l" rtl="0">
              <a:lnSpc>
                <a:spcPct val="100000"/>
              </a:lnSpc>
              <a:spcBef>
                <a:spcPts val="0"/>
              </a:spcBef>
              <a:spcAft>
                <a:spcPts val="0"/>
              </a:spcAft>
              <a:buSzPts val="1800"/>
              <a:buChar char="●"/>
              <a:defRPr/>
            </a:lvl4pPr>
            <a:lvl5pPr marL="2286000" lvl="4" indent="-342900" algn="l" rtl="0">
              <a:lnSpc>
                <a:spcPct val="100000"/>
              </a:lnSpc>
              <a:spcBef>
                <a:spcPts val="0"/>
              </a:spcBef>
              <a:spcAft>
                <a:spcPts val="0"/>
              </a:spcAft>
              <a:buSzPts val="1800"/>
              <a:buChar char="○"/>
              <a:defRPr/>
            </a:lvl5pPr>
            <a:lvl6pPr marL="2743200" lvl="5" indent="-342900" algn="l" rtl="0">
              <a:lnSpc>
                <a:spcPct val="100000"/>
              </a:lnSpc>
              <a:spcBef>
                <a:spcPts val="0"/>
              </a:spcBef>
              <a:spcAft>
                <a:spcPts val="0"/>
              </a:spcAft>
              <a:buSzPts val="1800"/>
              <a:buChar char="■"/>
              <a:defRPr/>
            </a:lvl6pPr>
            <a:lvl7pPr marL="3200400" lvl="6" indent="-342900" algn="l" rtl="0">
              <a:lnSpc>
                <a:spcPct val="100000"/>
              </a:lnSpc>
              <a:spcBef>
                <a:spcPts val="0"/>
              </a:spcBef>
              <a:spcAft>
                <a:spcPts val="0"/>
              </a:spcAft>
              <a:buSzPts val="1800"/>
              <a:buChar char="●"/>
              <a:defRPr/>
            </a:lvl7pPr>
            <a:lvl8pPr marL="3657600" lvl="7" indent="-342900" algn="l" rtl="0">
              <a:lnSpc>
                <a:spcPct val="100000"/>
              </a:lnSpc>
              <a:spcBef>
                <a:spcPts val="0"/>
              </a:spcBef>
              <a:spcAft>
                <a:spcPts val="0"/>
              </a:spcAft>
              <a:buSzPts val="1800"/>
              <a:buChar char="○"/>
              <a:defRPr/>
            </a:lvl8pPr>
            <a:lvl9pPr marL="4114800" lvl="8" indent="-342900" algn="l" rtl="0">
              <a:lnSpc>
                <a:spcPct val="100000"/>
              </a:lnSpc>
              <a:spcBef>
                <a:spcPts val="0"/>
              </a:spcBef>
              <a:spcAft>
                <a:spcPts val="0"/>
              </a:spcAft>
              <a:buSzPts val="1800"/>
              <a:buChar char="■"/>
              <a:defRPr/>
            </a:lvl9pPr>
          </a:lstStyle>
          <a:p>
            <a:endParaRPr/>
          </a:p>
        </p:txBody>
      </p:sp>
      <p:sp>
        <p:nvSpPr>
          <p:cNvPr id="550" name="Google Shape;550;p93"/>
          <p:cNvSpPr txBox="1">
            <a:spLocks noGrp="1"/>
          </p:cNvSpPr>
          <p:nvPr>
            <p:ph type="body" idx="2"/>
          </p:nvPr>
        </p:nvSpPr>
        <p:spPr>
          <a:xfrm>
            <a:off x="5099350" y="1200150"/>
            <a:ext cx="3587400" cy="3725700"/>
          </a:xfrm>
          <a:prstGeom prst="rect">
            <a:avLst/>
          </a:prstGeom>
          <a:noFill/>
          <a:ln>
            <a:noFill/>
          </a:ln>
        </p:spPr>
        <p:txBody>
          <a:bodyPr spcFirstLastPara="1" wrap="square" lIns="91425" tIns="91425" rIns="91425" bIns="91425" anchor="t" anchorCtr="0">
            <a:noAutofit/>
          </a:bodyPr>
          <a:lstStyle>
            <a:lvl1pPr marL="457200" lvl="0" indent="-419100" algn="l" rtl="0">
              <a:lnSpc>
                <a:spcPct val="100000"/>
              </a:lnSpc>
              <a:spcBef>
                <a:spcPts val="600"/>
              </a:spcBef>
              <a:spcAft>
                <a:spcPts val="0"/>
              </a:spcAft>
              <a:buSzPts val="3000"/>
              <a:buChar char="●"/>
              <a:defRPr/>
            </a:lvl1pPr>
            <a:lvl2pPr marL="914400" lvl="1" indent="-381000" algn="l" rtl="0">
              <a:lnSpc>
                <a:spcPct val="100000"/>
              </a:lnSpc>
              <a:spcBef>
                <a:spcPts val="0"/>
              </a:spcBef>
              <a:spcAft>
                <a:spcPts val="0"/>
              </a:spcAft>
              <a:buSzPts val="2400"/>
              <a:buChar char="○"/>
              <a:defRPr/>
            </a:lvl2pPr>
            <a:lvl3pPr marL="1371600" lvl="2" indent="-381000" algn="l" rtl="0">
              <a:lnSpc>
                <a:spcPct val="100000"/>
              </a:lnSpc>
              <a:spcBef>
                <a:spcPts val="0"/>
              </a:spcBef>
              <a:spcAft>
                <a:spcPts val="0"/>
              </a:spcAft>
              <a:buSzPts val="2400"/>
              <a:buChar char="■"/>
              <a:defRPr/>
            </a:lvl3pPr>
            <a:lvl4pPr marL="1828800" lvl="3" indent="-342900" algn="l" rtl="0">
              <a:lnSpc>
                <a:spcPct val="100000"/>
              </a:lnSpc>
              <a:spcBef>
                <a:spcPts val="0"/>
              </a:spcBef>
              <a:spcAft>
                <a:spcPts val="0"/>
              </a:spcAft>
              <a:buSzPts val="1800"/>
              <a:buChar char="●"/>
              <a:defRPr/>
            </a:lvl4pPr>
            <a:lvl5pPr marL="2286000" lvl="4" indent="-342900" algn="l" rtl="0">
              <a:lnSpc>
                <a:spcPct val="100000"/>
              </a:lnSpc>
              <a:spcBef>
                <a:spcPts val="0"/>
              </a:spcBef>
              <a:spcAft>
                <a:spcPts val="0"/>
              </a:spcAft>
              <a:buSzPts val="1800"/>
              <a:buChar char="○"/>
              <a:defRPr/>
            </a:lvl5pPr>
            <a:lvl6pPr marL="2743200" lvl="5" indent="-342900" algn="l" rtl="0">
              <a:lnSpc>
                <a:spcPct val="100000"/>
              </a:lnSpc>
              <a:spcBef>
                <a:spcPts val="0"/>
              </a:spcBef>
              <a:spcAft>
                <a:spcPts val="0"/>
              </a:spcAft>
              <a:buSzPts val="1800"/>
              <a:buChar char="■"/>
              <a:defRPr/>
            </a:lvl6pPr>
            <a:lvl7pPr marL="3200400" lvl="6" indent="-342900" algn="l" rtl="0">
              <a:lnSpc>
                <a:spcPct val="100000"/>
              </a:lnSpc>
              <a:spcBef>
                <a:spcPts val="0"/>
              </a:spcBef>
              <a:spcAft>
                <a:spcPts val="0"/>
              </a:spcAft>
              <a:buSzPts val="1800"/>
              <a:buChar char="●"/>
              <a:defRPr/>
            </a:lvl7pPr>
            <a:lvl8pPr marL="3657600" lvl="7" indent="-342900" algn="l" rtl="0">
              <a:lnSpc>
                <a:spcPct val="100000"/>
              </a:lnSpc>
              <a:spcBef>
                <a:spcPts val="0"/>
              </a:spcBef>
              <a:spcAft>
                <a:spcPts val="0"/>
              </a:spcAft>
              <a:buSzPts val="1800"/>
              <a:buChar char="○"/>
              <a:defRPr/>
            </a:lvl8pPr>
            <a:lvl9pPr marL="4114800" lvl="8" indent="-342900" algn="l" rtl="0">
              <a:lnSpc>
                <a:spcPct val="100000"/>
              </a:lnSpc>
              <a:spcBef>
                <a:spcPts val="0"/>
              </a:spcBef>
              <a:spcAft>
                <a:spcPts val="0"/>
              </a:spcAft>
              <a:buSzPts val="1800"/>
              <a:buChar char="■"/>
              <a:defRPr/>
            </a:lvl9pPr>
          </a:lstStyle>
          <a:p>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Custom Layout 1">
  <p:cSld name="CUSTOM">
    <p:bg>
      <p:bgPr>
        <a:solidFill>
          <a:srgbClr val="F3F3F3"/>
        </a:solidFill>
        <a:effectLst/>
      </p:bgPr>
    </p:bg>
    <p:spTree>
      <p:nvGrpSpPr>
        <p:cNvPr id="1" name="Shape 551"/>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100"/>
        <p:cNvGrpSpPr/>
        <p:nvPr/>
      </p:nvGrpSpPr>
      <p:grpSpPr>
        <a:xfrm>
          <a:off x="0" y="0"/>
          <a:ext cx="0" cy="0"/>
          <a:chOff x="0" y="0"/>
          <a:chExt cx="0" cy="0"/>
        </a:xfrm>
      </p:grpSpPr>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Section Divider - Slate Dark">
  <p:cSld name="SECTION_HEADER_1">
    <p:bg>
      <p:bgPr>
        <a:solidFill>
          <a:srgbClr val="2A3953"/>
        </a:solidFill>
        <a:effectLst/>
      </p:bgPr>
    </p:bg>
    <p:spTree>
      <p:nvGrpSpPr>
        <p:cNvPr id="1" name="Shape 552"/>
        <p:cNvGrpSpPr/>
        <p:nvPr/>
      </p:nvGrpSpPr>
      <p:grpSpPr>
        <a:xfrm>
          <a:off x="0" y="0"/>
          <a:ext cx="0" cy="0"/>
          <a:chOff x="0" y="0"/>
          <a:chExt cx="0" cy="0"/>
        </a:xfrm>
      </p:grpSpPr>
      <p:sp>
        <p:nvSpPr>
          <p:cNvPr id="553" name="Google Shape;553;p95"/>
          <p:cNvSpPr txBox="1">
            <a:spLocks noGrp="1"/>
          </p:cNvSpPr>
          <p:nvPr>
            <p:ph type="sldNum" idx="12"/>
          </p:nvPr>
        </p:nvSpPr>
        <p:spPr>
          <a:xfrm>
            <a:off x="8472458" y="4663217"/>
            <a:ext cx="548700" cy="393600"/>
          </a:xfrm>
          <a:prstGeom prst="rect">
            <a:avLst/>
          </a:prstGeom>
        </p:spPr>
        <p:txBody>
          <a:bodyPr spcFirstLastPara="1" wrap="square" lIns="68575" tIns="34275" rIns="68575" bIns="342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554" name="Google Shape;554;p95"/>
          <p:cNvSpPr txBox="1">
            <a:spLocks noGrp="1"/>
          </p:cNvSpPr>
          <p:nvPr>
            <p:ph type="title"/>
          </p:nvPr>
        </p:nvSpPr>
        <p:spPr>
          <a:xfrm>
            <a:off x="615100" y="2150850"/>
            <a:ext cx="7857300" cy="841800"/>
          </a:xfrm>
          <a:prstGeom prst="rect">
            <a:avLst/>
          </a:prstGeom>
        </p:spPr>
        <p:txBody>
          <a:bodyPr spcFirstLastPara="1" wrap="square" lIns="68575" tIns="34275" rIns="68575" bIns="34275" anchor="ctr" anchorCtr="0">
            <a:noAutofit/>
          </a:bodyPr>
          <a:lstStyle>
            <a:lvl1pPr lvl="0" rtl="0">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1pPr>
            <a:lvl2pPr lvl="1" rtl="0">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2pPr>
            <a:lvl3pPr lvl="2" rtl="0">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3pPr>
            <a:lvl4pPr lvl="3" rtl="0">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4pPr>
            <a:lvl5pPr lvl="4" rtl="0">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5pPr>
            <a:lvl6pPr lvl="5" rtl="0">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6pPr>
            <a:lvl7pPr lvl="6" rtl="0">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7pPr>
            <a:lvl8pPr lvl="7" rtl="0">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8pPr>
            <a:lvl9pPr lvl="8" rtl="0">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9pPr>
          </a:lstStyle>
          <a:p>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555"/>
        <p:cNvGrpSpPr/>
        <p:nvPr/>
      </p:nvGrpSpPr>
      <p:grpSpPr>
        <a:xfrm>
          <a:off x="0" y="0"/>
          <a:ext cx="0" cy="0"/>
          <a:chOff x="0" y="0"/>
          <a:chExt cx="0" cy="0"/>
        </a:xfrm>
      </p:grpSpPr>
      <p:sp>
        <p:nvSpPr>
          <p:cNvPr id="556" name="Google Shape;556;p96"/>
          <p:cNvSpPr txBox="1">
            <a:spLocks noGrp="1"/>
          </p:cNvSpPr>
          <p:nvPr>
            <p:ph type="sldNum" idx="12"/>
          </p:nvPr>
        </p:nvSpPr>
        <p:spPr>
          <a:xfrm>
            <a:off x="8472458" y="4663217"/>
            <a:ext cx="548700" cy="393600"/>
          </a:xfrm>
          <a:prstGeom prst="rect">
            <a:avLst/>
          </a:prstGeom>
        </p:spPr>
        <p:txBody>
          <a:bodyPr spcFirstLastPara="1" wrap="square" lIns="68575" tIns="34275" rIns="68575" bIns="342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61"/>
        <p:cNvGrpSpPr/>
        <p:nvPr/>
      </p:nvGrpSpPr>
      <p:grpSpPr>
        <a:xfrm>
          <a:off x="0" y="0"/>
          <a:ext cx="0" cy="0"/>
          <a:chOff x="0" y="0"/>
          <a:chExt cx="0" cy="0"/>
        </a:xfrm>
      </p:grpSpPr>
      <p:sp>
        <p:nvSpPr>
          <p:cNvPr id="562" name="Google Shape;562;p98"/>
          <p:cNvSpPr/>
          <p:nvPr/>
        </p:nvSpPr>
        <p:spPr>
          <a:xfrm>
            <a:off x="0" y="0"/>
            <a:ext cx="9144000" cy="3777000"/>
          </a:xfrm>
          <a:prstGeom prst="rect">
            <a:avLst/>
          </a:prstGeom>
          <a:solidFill>
            <a:srgbClr val="F4F5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98"/>
          <p:cNvSpPr txBox="1">
            <a:spLocks noGrp="1"/>
          </p:cNvSpPr>
          <p:nvPr>
            <p:ph type="ctrTitle"/>
          </p:nvPr>
        </p:nvSpPr>
        <p:spPr>
          <a:xfrm>
            <a:off x="697725" y="618450"/>
            <a:ext cx="7774500" cy="2052600"/>
          </a:xfrm>
          <a:prstGeom prst="rect">
            <a:avLst/>
          </a:prstGeom>
        </p:spPr>
        <p:txBody>
          <a:bodyPr spcFirstLastPara="1" wrap="square" lIns="0" tIns="0" rIns="0" bIns="0" anchor="ctr" anchorCtr="0">
            <a:normAutofit/>
          </a:bodyPr>
          <a:lstStyle>
            <a:lvl1pPr lvl="0" rtl="0">
              <a:spcBef>
                <a:spcPts val="0"/>
              </a:spcBef>
              <a:spcAft>
                <a:spcPts val="0"/>
              </a:spcAft>
              <a:buClr>
                <a:srgbClr val="444F66"/>
              </a:buClr>
              <a:buSzPts val="6000"/>
              <a:buNone/>
              <a:defRPr sz="6000">
                <a:solidFill>
                  <a:srgbClr val="444F66"/>
                </a:solidFill>
              </a:defRPr>
            </a:lvl1pPr>
            <a:lvl2pPr lvl="1" rtl="0">
              <a:spcBef>
                <a:spcPts val="0"/>
              </a:spcBef>
              <a:spcAft>
                <a:spcPts val="0"/>
              </a:spcAft>
              <a:buClr>
                <a:srgbClr val="444F66"/>
              </a:buClr>
              <a:buSzPts val="6000"/>
              <a:buNone/>
              <a:defRPr sz="6000">
                <a:solidFill>
                  <a:srgbClr val="444F66"/>
                </a:solidFill>
              </a:defRPr>
            </a:lvl2pPr>
            <a:lvl3pPr lvl="2" rtl="0">
              <a:spcBef>
                <a:spcPts val="0"/>
              </a:spcBef>
              <a:spcAft>
                <a:spcPts val="0"/>
              </a:spcAft>
              <a:buClr>
                <a:srgbClr val="444F66"/>
              </a:buClr>
              <a:buSzPts val="6000"/>
              <a:buNone/>
              <a:defRPr sz="6000">
                <a:solidFill>
                  <a:srgbClr val="444F66"/>
                </a:solidFill>
              </a:defRPr>
            </a:lvl3pPr>
            <a:lvl4pPr lvl="3" rtl="0">
              <a:spcBef>
                <a:spcPts val="0"/>
              </a:spcBef>
              <a:spcAft>
                <a:spcPts val="0"/>
              </a:spcAft>
              <a:buClr>
                <a:srgbClr val="444F66"/>
              </a:buClr>
              <a:buSzPts val="6000"/>
              <a:buNone/>
              <a:defRPr sz="6000">
                <a:solidFill>
                  <a:srgbClr val="444F66"/>
                </a:solidFill>
              </a:defRPr>
            </a:lvl4pPr>
            <a:lvl5pPr lvl="4" rtl="0">
              <a:spcBef>
                <a:spcPts val="0"/>
              </a:spcBef>
              <a:spcAft>
                <a:spcPts val="0"/>
              </a:spcAft>
              <a:buClr>
                <a:srgbClr val="444F66"/>
              </a:buClr>
              <a:buSzPts val="6000"/>
              <a:buNone/>
              <a:defRPr sz="6000">
                <a:solidFill>
                  <a:srgbClr val="444F66"/>
                </a:solidFill>
              </a:defRPr>
            </a:lvl5pPr>
            <a:lvl6pPr lvl="5" rtl="0">
              <a:spcBef>
                <a:spcPts val="0"/>
              </a:spcBef>
              <a:spcAft>
                <a:spcPts val="0"/>
              </a:spcAft>
              <a:buClr>
                <a:srgbClr val="444F66"/>
              </a:buClr>
              <a:buSzPts val="6000"/>
              <a:buNone/>
              <a:defRPr sz="6000">
                <a:solidFill>
                  <a:srgbClr val="444F66"/>
                </a:solidFill>
              </a:defRPr>
            </a:lvl6pPr>
            <a:lvl7pPr lvl="6" rtl="0">
              <a:spcBef>
                <a:spcPts val="0"/>
              </a:spcBef>
              <a:spcAft>
                <a:spcPts val="0"/>
              </a:spcAft>
              <a:buClr>
                <a:srgbClr val="444F66"/>
              </a:buClr>
              <a:buSzPts val="6000"/>
              <a:buNone/>
              <a:defRPr sz="6000">
                <a:solidFill>
                  <a:srgbClr val="444F66"/>
                </a:solidFill>
              </a:defRPr>
            </a:lvl7pPr>
            <a:lvl8pPr lvl="7" rtl="0">
              <a:spcBef>
                <a:spcPts val="0"/>
              </a:spcBef>
              <a:spcAft>
                <a:spcPts val="0"/>
              </a:spcAft>
              <a:buClr>
                <a:srgbClr val="444F66"/>
              </a:buClr>
              <a:buSzPts val="6000"/>
              <a:buNone/>
              <a:defRPr sz="6000">
                <a:solidFill>
                  <a:srgbClr val="444F66"/>
                </a:solidFill>
              </a:defRPr>
            </a:lvl8pPr>
            <a:lvl9pPr lvl="8" rtl="0">
              <a:spcBef>
                <a:spcPts val="0"/>
              </a:spcBef>
              <a:spcAft>
                <a:spcPts val="0"/>
              </a:spcAft>
              <a:buClr>
                <a:srgbClr val="444F66"/>
              </a:buClr>
              <a:buSzPts val="6000"/>
              <a:buNone/>
              <a:defRPr sz="6000">
                <a:solidFill>
                  <a:srgbClr val="444F66"/>
                </a:solidFill>
              </a:defRPr>
            </a:lvl9pPr>
          </a:lstStyle>
          <a:p>
            <a:endParaRPr/>
          </a:p>
        </p:txBody>
      </p:sp>
      <p:sp>
        <p:nvSpPr>
          <p:cNvPr id="564" name="Google Shape;564;p98"/>
          <p:cNvSpPr txBox="1">
            <a:spLocks noGrp="1"/>
          </p:cNvSpPr>
          <p:nvPr>
            <p:ph type="subTitle" idx="1"/>
          </p:nvPr>
        </p:nvSpPr>
        <p:spPr>
          <a:xfrm>
            <a:off x="671700" y="2894125"/>
            <a:ext cx="7800600" cy="780000"/>
          </a:xfrm>
          <a:prstGeom prst="rect">
            <a:avLst/>
          </a:prstGeom>
        </p:spPr>
        <p:txBody>
          <a:bodyPr spcFirstLastPara="1" wrap="square" lIns="0" tIns="0" rIns="0" bIns="0" anchor="t" anchorCtr="0">
            <a:normAutofit/>
          </a:bodyPr>
          <a:lstStyle>
            <a:lvl1pPr lvl="0" rtl="0">
              <a:lnSpc>
                <a:spcPct val="115000"/>
              </a:lnSpc>
              <a:spcBef>
                <a:spcPts val="0"/>
              </a:spcBef>
              <a:spcAft>
                <a:spcPts val="0"/>
              </a:spcAft>
              <a:buClr>
                <a:srgbClr val="444F66"/>
              </a:buClr>
              <a:buSzPts val="2400"/>
              <a:buFont typeface="Inter"/>
              <a:buNone/>
              <a:defRPr sz="2400">
                <a:solidFill>
                  <a:srgbClr val="444F66"/>
                </a:solidFill>
                <a:latin typeface="Inter"/>
                <a:ea typeface="Inter"/>
                <a:cs typeface="Inter"/>
                <a:sym typeface="Inter"/>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grpSp>
        <p:nvGrpSpPr>
          <p:cNvPr id="565" name="Google Shape;565;p98"/>
          <p:cNvGrpSpPr/>
          <p:nvPr/>
        </p:nvGrpSpPr>
        <p:grpSpPr>
          <a:xfrm>
            <a:off x="697722" y="4285096"/>
            <a:ext cx="1678962" cy="349815"/>
            <a:chOff x="238125" y="2101750"/>
            <a:chExt cx="7129350" cy="1486675"/>
          </a:xfrm>
        </p:grpSpPr>
        <p:grpSp>
          <p:nvGrpSpPr>
            <p:cNvPr id="566" name="Google Shape;566;p98"/>
            <p:cNvGrpSpPr/>
            <p:nvPr/>
          </p:nvGrpSpPr>
          <p:grpSpPr>
            <a:xfrm>
              <a:off x="238125" y="2237750"/>
              <a:ext cx="1352275" cy="1350675"/>
              <a:chOff x="238125" y="2237750"/>
              <a:chExt cx="1352275" cy="1350675"/>
            </a:xfrm>
          </p:grpSpPr>
          <p:sp>
            <p:nvSpPr>
              <p:cNvPr id="567" name="Google Shape;567;p98"/>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98" title="Texthelp logo"/>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9" name="Google Shape;569;p98"/>
            <p:cNvGrpSpPr/>
            <p:nvPr/>
          </p:nvGrpSpPr>
          <p:grpSpPr>
            <a:xfrm>
              <a:off x="1834425" y="2101750"/>
              <a:ext cx="5533050" cy="1446675"/>
              <a:chOff x="1834425" y="2101750"/>
              <a:chExt cx="5533050" cy="1446675"/>
            </a:xfrm>
          </p:grpSpPr>
          <p:sp>
            <p:nvSpPr>
              <p:cNvPr id="570" name="Google Shape;570;p98"/>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98"/>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98"/>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98"/>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98"/>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98"/>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98"/>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98"/>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98"/>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Section Divider" type="secHead">
  <p:cSld name="SECTION_HEADER">
    <p:spTree>
      <p:nvGrpSpPr>
        <p:cNvPr id="1" name="Shape 579"/>
        <p:cNvGrpSpPr/>
        <p:nvPr/>
      </p:nvGrpSpPr>
      <p:grpSpPr>
        <a:xfrm>
          <a:off x="0" y="0"/>
          <a:ext cx="0" cy="0"/>
          <a:chOff x="0" y="0"/>
          <a:chExt cx="0" cy="0"/>
        </a:xfrm>
      </p:grpSpPr>
      <p:sp>
        <p:nvSpPr>
          <p:cNvPr id="580" name="Google Shape;580;p9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581" name="Google Shape;581;p99"/>
          <p:cNvSpPr txBox="1">
            <a:spLocks noGrp="1"/>
          </p:cNvSpPr>
          <p:nvPr>
            <p:ph type="title"/>
          </p:nvPr>
        </p:nvSpPr>
        <p:spPr>
          <a:xfrm>
            <a:off x="615100" y="2150850"/>
            <a:ext cx="7857300" cy="841800"/>
          </a:xfrm>
          <a:prstGeom prst="rect">
            <a:avLst/>
          </a:prstGeom>
        </p:spPr>
        <p:txBody>
          <a:bodyPr spcFirstLastPara="1" wrap="square" lIns="91425" tIns="91425" rIns="91425" bIns="91425" anchor="ctr" anchorCtr="0">
            <a:normAutofit/>
          </a:bodyPr>
          <a:lstStyle>
            <a:lvl1pPr lvl="0" rtl="0">
              <a:spcBef>
                <a:spcPts val="0"/>
              </a:spcBef>
              <a:spcAft>
                <a:spcPts val="0"/>
              </a:spcAft>
              <a:buClr>
                <a:srgbClr val="444F66"/>
              </a:buClr>
              <a:buSzPts val="4800"/>
              <a:buNone/>
              <a:defRPr sz="4800">
                <a:solidFill>
                  <a:srgbClr val="444F66"/>
                </a:solidFill>
              </a:defRPr>
            </a:lvl1pPr>
            <a:lvl2pPr lvl="1" rtl="0">
              <a:spcBef>
                <a:spcPts val="0"/>
              </a:spcBef>
              <a:spcAft>
                <a:spcPts val="0"/>
              </a:spcAft>
              <a:buClr>
                <a:srgbClr val="232937"/>
              </a:buClr>
              <a:buSzPts val="3600"/>
              <a:buFont typeface="Inter"/>
              <a:buNone/>
              <a:defRPr sz="3600">
                <a:solidFill>
                  <a:srgbClr val="232937"/>
                </a:solidFill>
                <a:latin typeface="Inter"/>
                <a:ea typeface="Inter"/>
                <a:cs typeface="Inter"/>
                <a:sym typeface="Inter"/>
              </a:defRPr>
            </a:lvl2pPr>
            <a:lvl3pPr lvl="2" rtl="0">
              <a:spcBef>
                <a:spcPts val="0"/>
              </a:spcBef>
              <a:spcAft>
                <a:spcPts val="0"/>
              </a:spcAft>
              <a:buClr>
                <a:srgbClr val="232937"/>
              </a:buClr>
              <a:buSzPts val="3600"/>
              <a:buFont typeface="Inter"/>
              <a:buNone/>
              <a:defRPr sz="3600">
                <a:solidFill>
                  <a:srgbClr val="232937"/>
                </a:solidFill>
                <a:latin typeface="Inter"/>
                <a:ea typeface="Inter"/>
                <a:cs typeface="Inter"/>
                <a:sym typeface="Inter"/>
              </a:defRPr>
            </a:lvl3pPr>
            <a:lvl4pPr lvl="3" rtl="0">
              <a:spcBef>
                <a:spcPts val="0"/>
              </a:spcBef>
              <a:spcAft>
                <a:spcPts val="0"/>
              </a:spcAft>
              <a:buClr>
                <a:srgbClr val="232937"/>
              </a:buClr>
              <a:buSzPts val="3600"/>
              <a:buFont typeface="Inter"/>
              <a:buNone/>
              <a:defRPr sz="3600">
                <a:solidFill>
                  <a:srgbClr val="232937"/>
                </a:solidFill>
                <a:latin typeface="Inter"/>
                <a:ea typeface="Inter"/>
                <a:cs typeface="Inter"/>
                <a:sym typeface="Inter"/>
              </a:defRPr>
            </a:lvl4pPr>
            <a:lvl5pPr lvl="4" rtl="0">
              <a:spcBef>
                <a:spcPts val="0"/>
              </a:spcBef>
              <a:spcAft>
                <a:spcPts val="0"/>
              </a:spcAft>
              <a:buClr>
                <a:srgbClr val="232937"/>
              </a:buClr>
              <a:buSzPts val="3600"/>
              <a:buFont typeface="Inter"/>
              <a:buNone/>
              <a:defRPr sz="3600">
                <a:solidFill>
                  <a:srgbClr val="232937"/>
                </a:solidFill>
                <a:latin typeface="Inter"/>
                <a:ea typeface="Inter"/>
                <a:cs typeface="Inter"/>
                <a:sym typeface="Inter"/>
              </a:defRPr>
            </a:lvl5pPr>
            <a:lvl6pPr lvl="5" rtl="0">
              <a:spcBef>
                <a:spcPts val="0"/>
              </a:spcBef>
              <a:spcAft>
                <a:spcPts val="0"/>
              </a:spcAft>
              <a:buClr>
                <a:srgbClr val="232937"/>
              </a:buClr>
              <a:buSzPts val="3600"/>
              <a:buFont typeface="Inter"/>
              <a:buNone/>
              <a:defRPr sz="3600">
                <a:solidFill>
                  <a:srgbClr val="232937"/>
                </a:solidFill>
                <a:latin typeface="Inter"/>
                <a:ea typeface="Inter"/>
                <a:cs typeface="Inter"/>
                <a:sym typeface="Inter"/>
              </a:defRPr>
            </a:lvl6pPr>
            <a:lvl7pPr lvl="6" rtl="0">
              <a:spcBef>
                <a:spcPts val="0"/>
              </a:spcBef>
              <a:spcAft>
                <a:spcPts val="0"/>
              </a:spcAft>
              <a:buClr>
                <a:srgbClr val="232937"/>
              </a:buClr>
              <a:buSzPts val="3600"/>
              <a:buFont typeface="Inter"/>
              <a:buNone/>
              <a:defRPr sz="3600">
                <a:solidFill>
                  <a:srgbClr val="232937"/>
                </a:solidFill>
                <a:latin typeface="Inter"/>
                <a:ea typeface="Inter"/>
                <a:cs typeface="Inter"/>
                <a:sym typeface="Inter"/>
              </a:defRPr>
            </a:lvl7pPr>
            <a:lvl8pPr lvl="7" rtl="0">
              <a:spcBef>
                <a:spcPts val="0"/>
              </a:spcBef>
              <a:spcAft>
                <a:spcPts val="0"/>
              </a:spcAft>
              <a:buClr>
                <a:srgbClr val="232937"/>
              </a:buClr>
              <a:buSzPts val="3600"/>
              <a:buFont typeface="Inter"/>
              <a:buNone/>
              <a:defRPr sz="3600">
                <a:solidFill>
                  <a:srgbClr val="232937"/>
                </a:solidFill>
                <a:latin typeface="Inter"/>
                <a:ea typeface="Inter"/>
                <a:cs typeface="Inter"/>
                <a:sym typeface="Inter"/>
              </a:defRPr>
            </a:lvl8pPr>
            <a:lvl9pPr lvl="8" rtl="0">
              <a:spcBef>
                <a:spcPts val="0"/>
              </a:spcBef>
              <a:spcAft>
                <a:spcPts val="0"/>
              </a:spcAft>
              <a:buClr>
                <a:srgbClr val="232937"/>
              </a:buClr>
              <a:buSzPts val="3600"/>
              <a:buFont typeface="Inter"/>
              <a:buNone/>
              <a:defRPr sz="3600">
                <a:solidFill>
                  <a:srgbClr val="232937"/>
                </a:solidFill>
                <a:latin typeface="Inter"/>
                <a:ea typeface="Inter"/>
                <a:cs typeface="Inter"/>
                <a:sym typeface="Inter"/>
              </a:defRPr>
            </a:lvl9pPr>
          </a:lstStyle>
          <a:p>
            <a:endParaRPr/>
          </a:p>
        </p:txBody>
      </p:sp>
      <p:grpSp>
        <p:nvGrpSpPr>
          <p:cNvPr id="582" name="Google Shape;582;p99"/>
          <p:cNvGrpSpPr/>
          <p:nvPr/>
        </p:nvGrpSpPr>
        <p:grpSpPr>
          <a:xfrm>
            <a:off x="7724692" y="271192"/>
            <a:ext cx="1141409" cy="237868"/>
            <a:chOff x="238125" y="2101750"/>
            <a:chExt cx="7129350" cy="1486675"/>
          </a:xfrm>
        </p:grpSpPr>
        <p:grpSp>
          <p:nvGrpSpPr>
            <p:cNvPr id="583" name="Google Shape;583;p99"/>
            <p:cNvGrpSpPr/>
            <p:nvPr/>
          </p:nvGrpSpPr>
          <p:grpSpPr>
            <a:xfrm>
              <a:off x="238125" y="2237750"/>
              <a:ext cx="1352275" cy="1350675"/>
              <a:chOff x="238125" y="2237750"/>
              <a:chExt cx="1352275" cy="1350675"/>
            </a:xfrm>
          </p:grpSpPr>
          <p:sp>
            <p:nvSpPr>
              <p:cNvPr id="584" name="Google Shape;584;p99"/>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99"/>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6" name="Google Shape;586;p99"/>
            <p:cNvGrpSpPr/>
            <p:nvPr/>
          </p:nvGrpSpPr>
          <p:grpSpPr>
            <a:xfrm>
              <a:off x="1834425" y="2101750"/>
              <a:ext cx="5533050" cy="1446675"/>
              <a:chOff x="1834425" y="2101750"/>
              <a:chExt cx="5533050" cy="1446675"/>
            </a:xfrm>
          </p:grpSpPr>
          <p:sp>
            <p:nvSpPr>
              <p:cNvPr id="587" name="Google Shape;587;p99"/>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99"/>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99"/>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99"/>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99"/>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99"/>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99"/>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99"/>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99"/>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Section Divider - Slate Dark">
  <p:cSld name="SECTION_HEADER_1">
    <p:bg>
      <p:bgPr>
        <a:solidFill>
          <a:srgbClr val="2A3953"/>
        </a:solidFill>
        <a:effectLst/>
      </p:bgPr>
    </p:bg>
    <p:spTree>
      <p:nvGrpSpPr>
        <p:cNvPr id="1" name="Shape 596"/>
        <p:cNvGrpSpPr/>
        <p:nvPr/>
      </p:nvGrpSpPr>
      <p:grpSpPr>
        <a:xfrm>
          <a:off x="0" y="0"/>
          <a:ext cx="0" cy="0"/>
          <a:chOff x="0" y="0"/>
          <a:chExt cx="0" cy="0"/>
        </a:xfrm>
      </p:grpSpPr>
      <p:sp>
        <p:nvSpPr>
          <p:cNvPr id="597" name="Google Shape;597;p10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598" name="Google Shape;598;p100"/>
          <p:cNvSpPr txBox="1">
            <a:spLocks noGrp="1"/>
          </p:cNvSpPr>
          <p:nvPr>
            <p:ph type="title"/>
          </p:nvPr>
        </p:nvSpPr>
        <p:spPr>
          <a:xfrm>
            <a:off x="615100" y="2150850"/>
            <a:ext cx="7857300" cy="841800"/>
          </a:xfrm>
          <a:prstGeom prst="rect">
            <a:avLst/>
          </a:prstGeom>
        </p:spPr>
        <p:txBody>
          <a:bodyPr spcFirstLastPara="1" wrap="square" lIns="91425" tIns="91425" rIns="91425" bIns="91425" anchor="ctr" anchorCtr="0">
            <a:normAutofit/>
          </a:bodyPr>
          <a:lstStyle>
            <a:lvl1pPr lvl="0" rtl="0">
              <a:spcBef>
                <a:spcPts val="0"/>
              </a:spcBef>
              <a:spcAft>
                <a:spcPts val="0"/>
              </a:spcAft>
              <a:buClr>
                <a:srgbClr val="FFFFFF"/>
              </a:buClr>
              <a:buSzPts val="4800"/>
              <a:buNone/>
              <a:defRPr sz="4800">
                <a:solidFill>
                  <a:srgbClr val="FFFFFF"/>
                </a:solidFill>
              </a:defRPr>
            </a:lvl1pPr>
            <a:lvl2pPr lvl="1" rtl="0">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2pPr>
            <a:lvl3pPr lvl="2" rtl="0">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3pPr>
            <a:lvl4pPr lvl="3" rtl="0">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4pPr>
            <a:lvl5pPr lvl="4" rtl="0">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5pPr>
            <a:lvl6pPr lvl="5" rtl="0">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6pPr>
            <a:lvl7pPr lvl="6" rtl="0">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7pPr>
            <a:lvl8pPr lvl="7" rtl="0">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8pPr>
            <a:lvl9pPr lvl="8" rtl="0">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9pPr>
          </a:lstStyle>
          <a:p>
            <a:endParaRPr/>
          </a:p>
        </p:txBody>
      </p:sp>
      <p:grpSp>
        <p:nvGrpSpPr>
          <p:cNvPr id="599" name="Google Shape;599;p100"/>
          <p:cNvGrpSpPr/>
          <p:nvPr/>
        </p:nvGrpSpPr>
        <p:grpSpPr>
          <a:xfrm>
            <a:off x="7724692" y="271192"/>
            <a:ext cx="1141409" cy="237868"/>
            <a:chOff x="238125" y="2101750"/>
            <a:chExt cx="7129350" cy="1486675"/>
          </a:xfrm>
        </p:grpSpPr>
        <p:grpSp>
          <p:nvGrpSpPr>
            <p:cNvPr id="600" name="Google Shape;600;p100"/>
            <p:cNvGrpSpPr/>
            <p:nvPr/>
          </p:nvGrpSpPr>
          <p:grpSpPr>
            <a:xfrm>
              <a:off x="238125" y="2237750"/>
              <a:ext cx="1352275" cy="1350675"/>
              <a:chOff x="238125" y="2237750"/>
              <a:chExt cx="1352275" cy="1350675"/>
            </a:xfrm>
          </p:grpSpPr>
          <p:sp>
            <p:nvSpPr>
              <p:cNvPr id="601" name="Google Shape;601;p100"/>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00"/>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3" name="Google Shape;603;p100"/>
            <p:cNvGrpSpPr/>
            <p:nvPr/>
          </p:nvGrpSpPr>
          <p:grpSpPr>
            <a:xfrm>
              <a:off x="1834425" y="2101750"/>
              <a:ext cx="5533050" cy="1446675"/>
              <a:chOff x="1834425" y="2101750"/>
              <a:chExt cx="5533050" cy="1446675"/>
            </a:xfrm>
          </p:grpSpPr>
          <p:sp>
            <p:nvSpPr>
              <p:cNvPr id="604" name="Google Shape;604;p100"/>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100"/>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00"/>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00"/>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00"/>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100"/>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00"/>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00"/>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00"/>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Section Divider - Magenta">
  <p:cSld name="SECTION_HEADER_1_1">
    <p:bg>
      <p:bgPr>
        <a:solidFill>
          <a:srgbClr val="E12362"/>
        </a:solidFill>
        <a:effectLst/>
      </p:bgPr>
    </p:bg>
    <p:spTree>
      <p:nvGrpSpPr>
        <p:cNvPr id="1" name="Shape 613"/>
        <p:cNvGrpSpPr/>
        <p:nvPr/>
      </p:nvGrpSpPr>
      <p:grpSpPr>
        <a:xfrm>
          <a:off x="0" y="0"/>
          <a:ext cx="0" cy="0"/>
          <a:chOff x="0" y="0"/>
          <a:chExt cx="0" cy="0"/>
        </a:xfrm>
      </p:grpSpPr>
      <p:sp>
        <p:nvSpPr>
          <p:cNvPr id="614" name="Google Shape;614;p101"/>
          <p:cNvSpPr txBox="1">
            <a:spLocks noGrp="1"/>
          </p:cNvSpPr>
          <p:nvPr>
            <p:ph type="title"/>
          </p:nvPr>
        </p:nvSpPr>
        <p:spPr>
          <a:xfrm>
            <a:off x="615100" y="2150850"/>
            <a:ext cx="7857300" cy="841800"/>
          </a:xfrm>
          <a:prstGeom prst="rect">
            <a:avLst/>
          </a:prstGeom>
        </p:spPr>
        <p:txBody>
          <a:bodyPr spcFirstLastPara="1" wrap="square" lIns="91425" tIns="91425" rIns="91425" bIns="91425" anchor="ctr" anchorCtr="0">
            <a:normAutofit/>
          </a:bodyPr>
          <a:lstStyle>
            <a:lvl1pPr lvl="0" rtl="0">
              <a:spcBef>
                <a:spcPts val="0"/>
              </a:spcBef>
              <a:spcAft>
                <a:spcPts val="0"/>
              </a:spcAft>
              <a:buClr>
                <a:srgbClr val="FFFFFF"/>
              </a:buClr>
              <a:buSzPts val="4800"/>
              <a:buNone/>
              <a:defRPr sz="4800">
                <a:solidFill>
                  <a:srgbClr val="FFFFFF"/>
                </a:solidFill>
              </a:defRPr>
            </a:lvl1pPr>
            <a:lvl2pPr lvl="1" rtl="0">
              <a:spcBef>
                <a:spcPts val="0"/>
              </a:spcBef>
              <a:spcAft>
                <a:spcPts val="0"/>
              </a:spcAft>
              <a:buClr>
                <a:srgbClr val="FFFFFF"/>
              </a:buClr>
              <a:buSzPts val="3600"/>
              <a:buNone/>
              <a:defRPr sz="3600">
                <a:solidFill>
                  <a:srgbClr val="FFFFFF"/>
                </a:solidFill>
              </a:defRPr>
            </a:lvl2pPr>
            <a:lvl3pPr lvl="2" rtl="0">
              <a:spcBef>
                <a:spcPts val="0"/>
              </a:spcBef>
              <a:spcAft>
                <a:spcPts val="0"/>
              </a:spcAft>
              <a:buClr>
                <a:srgbClr val="FFFFFF"/>
              </a:buClr>
              <a:buSzPts val="3600"/>
              <a:buNone/>
              <a:defRPr sz="3600">
                <a:solidFill>
                  <a:srgbClr val="FFFFFF"/>
                </a:solidFill>
              </a:defRPr>
            </a:lvl3pPr>
            <a:lvl4pPr lvl="3" rtl="0">
              <a:spcBef>
                <a:spcPts val="0"/>
              </a:spcBef>
              <a:spcAft>
                <a:spcPts val="0"/>
              </a:spcAft>
              <a:buClr>
                <a:srgbClr val="FFFFFF"/>
              </a:buClr>
              <a:buSzPts val="3600"/>
              <a:buNone/>
              <a:defRPr sz="3600">
                <a:solidFill>
                  <a:srgbClr val="FFFFFF"/>
                </a:solidFill>
              </a:defRPr>
            </a:lvl4pPr>
            <a:lvl5pPr lvl="4" rtl="0">
              <a:spcBef>
                <a:spcPts val="0"/>
              </a:spcBef>
              <a:spcAft>
                <a:spcPts val="0"/>
              </a:spcAft>
              <a:buClr>
                <a:srgbClr val="FFFFFF"/>
              </a:buClr>
              <a:buSzPts val="3600"/>
              <a:buNone/>
              <a:defRPr sz="3600">
                <a:solidFill>
                  <a:srgbClr val="FFFFFF"/>
                </a:solidFill>
              </a:defRPr>
            </a:lvl5pPr>
            <a:lvl6pPr lvl="5" rtl="0">
              <a:spcBef>
                <a:spcPts val="0"/>
              </a:spcBef>
              <a:spcAft>
                <a:spcPts val="0"/>
              </a:spcAft>
              <a:buClr>
                <a:srgbClr val="FFFFFF"/>
              </a:buClr>
              <a:buSzPts val="3600"/>
              <a:buNone/>
              <a:defRPr sz="3600">
                <a:solidFill>
                  <a:srgbClr val="FFFFFF"/>
                </a:solidFill>
              </a:defRPr>
            </a:lvl6pPr>
            <a:lvl7pPr lvl="6" rtl="0">
              <a:spcBef>
                <a:spcPts val="0"/>
              </a:spcBef>
              <a:spcAft>
                <a:spcPts val="0"/>
              </a:spcAft>
              <a:buClr>
                <a:srgbClr val="FFFFFF"/>
              </a:buClr>
              <a:buSzPts val="3600"/>
              <a:buNone/>
              <a:defRPr sz="3600">
                <a:solidFill>
                  <a:srgbClr val="FFFFFF"/>
                </a:solidFill>
              </a:defRPr>
            </a:lvl7pPr>
            <a:lvl8pPr lvl="7" rtl="0">
              <a:spcBef>
                <a:spcPts val="0"/>
              </a:spcBef>
              <a:spcAft>
                <a:spcPts val="0"/>
              </a:spcAft>
              <a:buClr>
                <a:srgbClr val="FFFFFF"/>
              </a:buClr>
              <a:buSzPts val="3600"/>
              <a:buNone/>
              <a:defRPr sz="3600">
                <a:solidFill>
                  <a:srgbClr val="FFFFFF"/>
                </a:solidFill>
              </a:defRPr>
            </a:lvl8pPr>
            <a:lvl9pPr lvl="8" rtl="0">
              <a:spcBef>
                <a:spcPts val="0"/>
              </a:spcBef>
              <a:spcAft>
                <a:spcPts val="0"/>
              </a:spcAft>
              <a:buClr>
                <a:srgbClr val="FFFFFF"/>
              </a:buClr>
              <a:buSzPts val="3600"/>
              <a:buNone/>
              <a:defRPr sz="3600">
                <a:solidFill>
                  <a:srgbClr val="FFFFFF"/>
                </a:solidFill>
              </a:defRPr>
            </a:lvl9pPr>
          </a:lstStyle>
          <a:p>
            <a:endParaRPr/>
          </a:p>
        </p:txBody>
      </p:sp>
      <p:sp>
        <p:nvSpPr>
          <p:cNvPr id="615" name="Google Shape;615;p10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GB"/>
              <a:t>‹#›</a:t>
            </a:fld>
            <a:endParaRPr/>
          </a:p>
        </p:txBody>
      </p:sp>
      <p:grpSp>
        <p:nvGrpSpPr>
          <p:cNvPr id="616" name="Google Shape;616;p101"/>
          <p:cNvGrpSpPr/>
          <p:nvPr/>
        </p:nvGrpSpPr>
        <p:grpSpPr>
          <a:xfrm>
            <a:off x="7724692" y="271192"/>
            <a:ext cx="1141409" cy="237868"/>
            <a:chOff x="238125" y="2101750"/>
            <a:chExt cx="7129350" cy="1486675"/>
          </a:xfrm>
        </p:grpSpPr>
        <p:grpSp>
          <p:nvGrpSpPr>
            <p:cNvPr id="617" name="Google Shape;617;p101"/>
            <p:cNvGrpSpPr/>
            <p:nvPr/>
          </p:nvGrpSpPr>
          <p:grpSpPr>
            <a:xfrm>
              <a:off x="238125" y="2237750"/>
              <a:ext cx="1352275" cy="1350675"/>
              <a:chOff x="238125" y="2237750"/>
              <a:chExt cx="1352275" cy="1350675"/>
            </a:xfrm>
          </p:grpSpPr>
          <p:sp>
            <p:nvSpPr>
              <p:cNvPr id="618" name="Google Shape;618;p101"/>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FFFF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01"/>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0" name="Google Shape;620;p101"/>
            <p:cNvGrpSpPr/>
            <p:nvPr/>
          </p:nvGrpSpPr>
          <p:grpSpPr>
            <a:xfrm>
              <a:off x="1834425" y="2101750"/>
              <a:ext cx="5533050" cy="1446675"/>
              <a:chOff x="1834425" y="2101750"/>
              <a:chExt cx="5533050" cy="1446675"/>
            </a:xfrm>
          </p:grpSpPr>
          <p:sp>
            <p:nvSpPr>
              <p:cNvPr id="621" name="Google Shape;621;p101"/>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22" name="Google Shape;622;p101"/>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23" name="Google Shape;623;p101"/>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24" name="Google Shape;624;p101"/>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25" name="Google Shape;625;p101"/>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26" name="Google Shape;626;p101"/>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27" name="Google Shape;627;p101"/>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28" name="Google Shape;628;p101"/>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29" name="Google Shape;629;p101"/>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grpSp>
      </p:gr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Bulleted List" type="tx">
  <p:cSld name="TITLE_AND_BODY">
    <p:spTree>
      <p:nvGrpSpPr>
        <p:cNvPr id="1" name="Shape 630"/>
        <p:cNvGrpSpPr/>
        <p:nvPr/>
      </p:nvGrpSpPr>
      <p:grpSpPr>
        <a:xfrm>
          <a:off x="0" y="0"/>
          <a:ext cx="0" cy="0"/>
          <a:chOff x="0" y="0"/>
          <a:chExt cx="0" cy="0"/>
        </a:xfrm>
      </p:grpSpPr>
      <p:sp>
        <p:nvSpPr>
          <p:cNvPr id="631" name="Google Shape;631;p10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632" name="Google Shape;632;p102"/>
          <p:cNvSpPr txBox="1">
            <a:spLocks noGrp="1"/>
          </p:cNvSpPr>
          <p:nvPr>
            <p:ph type="title"/>
          </p:nvPr>
        </p:nvSpPr>
        <p:spPr>
          <a:xfrm>
            <a:off x="672800" y="6375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3600"/>
              <a:buNone/>
              <a:defRPr sz="3600"/>
            </a:lvl1pPr>
            <a:lvl2pPr lvl="1" rtl="0">
              <a:spcBef>
                <a:spcPts val="0"/>
              </a:spcBef>
              <a:spcAft>
                <a:spcPts val="0"/>
              </a:spcAft>
              <a:buSzPts val="3600"/>
              <a:buFont typeface="Inter"/>
              <a:buNone/>
              <a:defRPr sz="3600">
                <a:latin typeface="Inter"/>
                <a:ea typeface="Inter"/>
                <a:cs typeface="Inter"/>
                <a:sym typeface="Inter"/>
              </a:defRPr>
            </a:lvl2pPr>
            <a:lvl3pPr lvl="2" rtl="0">
              <a:spcBef>
                <a:spcPts val="0"/>
              </a:spcBef>
              <a:spcAft>
                <a:spcPts val="0"/>
              </a:spcAft>
              <a:buSzPts val="3600"/>
              <a:buFont typeface="Inter"/>
              <a:buNone/>
              <a:defRPr sz="3600">
                <a:latin typeface="Inter"/>
                <a:ea typeface="Inter"/>
                <a:cs typeface="Inter"/>
                <a:sym typeface="Inter"/>
              </a:defRPr>
            </a:lvl3pPr>
            <a:lvl4pPr lvl="3" rtl="0">
              <a:spcBef>
                <a:spcPts val="0"/>
              </a:spcBef>
              <a:spcAft>
                <a:spcPts val="0"/>
              </a:spcAft>
              <a:buSzPts val="3600"/>
              <a:buFont typeface="Inter"/>
              <a:buNone/>
              <a:defRPr sz="3600">
                <a:latin typeface="Inter"/>
                <a:ea typeface="Inter"/>
                <a:cs typeface="Inter"/>
                <a:sym typeface="Inter"/>
              </a:defRPr>
            </a:lvl4pPr>
            <a:lvl5pPr lvl="4" rtl="0">
              <a:spcBef>
                <a:spcPts val="0"/>
              </a:spcBef>
              <a:spcAft>
                <a:spcPts val="0"/>
              </a:spcAft>
              <a:buSzPts val="3600"/>
              <a:buFont typeface="Inter"/>
              <a:buNone/>
              <a:defRPr sz="3600">
                <a:latin typeface="Inter"/>
                <a:ea typeface="Inter"/>
                <a:cs typeface="Inter"/>
                <a:sym typeface="Inter"/>
              </a:defRPr>
            </a:lvl5pPr>
            <a:lvl6pPr lvl="5" rtl="0">
              <a:spcBef>
                <a:spcPts val="0"/>
              </a:spcBef>
              <a:spcAft>
                <a:spcPts val="0"/>
              </a:spcAft>
              <a:buSzPts val="3600"/>
              <a:buFont typeface="Inter"/>
              <a:buNone/>
              <a:defRPr sz="3600">
                <a:latin typeface="Inter"/>
                <a:ea typeface="Inter"/>
                <a:cs typeface="Inter"/>
                <a:sym typeface="Inter"/>
              </a:defRPr>
            </a:lvl6pPr>
            <a:lvl7pPr lvl="6" rtl="0">
              <a:spcBef>
                <a:spcPts val="0"/>
              </a:spcBef>
              <a:spcAft>
                <a:spcPts val="0"/>
              </a:spcAft>
              <a:buSzPts val="3600"/>
              <a:buFont typeface="Inter"/>
              <a:buNone/>
              <a:defRPr sz="3600">
                <a:latin typeface="Inter"/>
                <a:ea typeface="Inter"/>
                <a:cs typeface="Inter"/>
                <a:sym typeface="Inter"/>
              </a:defRPr>
            </a:lvl7pPr>
            <a:lvl8pPr lvl="7" rtl="0">
              <a:spcBef>
                <a:spcPts val="0"/>
              </a:spcBef>
              <a:spcAft>
                <a:spcPts val="0"/>
              </a:spcAft>
              <a:buSzPts val="3600"/>
              <a:buFont typeface="Inter"/>
              <a:buNone/>
              <a:defRPr sz="3600">
                <a:latin typeface="Inter"/>
                <a:ea typeface="Inter"/>
                <a:cs typeface="Inter"/>
                <a:sym typeface="Inter"/>
              </a:defRPr>
            </a:lvl8pPr>
            <a:lvl9pPr lvl="8" rtl="0">
              <a:spcBef>
                <a:spcPts val="0"/>
              </a:spcBef>
              <a:spcAft>
                <a:spcPts val="0"/>
              </a:spcAft>
              <a:buSzPts val="3600"/>
              <a:buFont typeface="Inter"/>
              <a:buNone/>
              <a:defRPr sz="3600">
                <a:latin typeface="Inter"/>
                <a:ea typeface="Inter"/>
                <a:cs typeface="Inter"/>
                <a:sym typeface="Inter"/>
              </a:defRPr>
            </a:lvl9pPr>
          </a:lstStyle>
          <a:p>
            <a:endParaRPr/>
          </a:p>
        </p:txBody>
      </p:sp>
      <p:sp>
        <p:nvSpPr>
          <p:cNvPr id="633" name="Google Shape;633;p102"/>
          <p:cNvSpPr txBox="1">
            <a:spLocks noGrp="1"/>
          </p:cNvSpPr>
          <p:nvPr>
            <p:ph type="body" idx="1"/>
          </p:nvPr>
        </p:nvSpPr>
        <p:spPr>
          <a:xfrm>
            <a:off x="672800" y="1580200"/>
            <a:ext cx="4015800" cy="31107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Clr>
                <a:srgbClr val="FD3269"/>
              </a:buClr>
              <a:buSzPts val="1400"/>
              <a:buFont typeface="Inter"/>
              <a:buChar char="●"/>
              <a:defRPr sz="1400">
                <a:latin typeface="Inter"/>
                <a:ea typeface="Inter"/>
                <a:cs typeface="Inter"/>
                <a:sym typeface="Inter"/>
              </a:defRPr>
            </a:lvl1pPr>
            <a:lvl2pPr marL="914400" lvl="1" indent="-317500" rtl="0">
              <a:spcBef>
                <a:spcPts val="1000"/>
              </a:spcBef>
              <a:spcAft>
                <a:spcPts val="0"/>
              </a:spcAft>
              <a:buSzPts val="1400"/>
              <a:buFont typeface="Inter"/>
              <a:buChar char="○"/>
              <a:defRPr>
                <a:latin typeface="Inter"/>
                <a:ea typeface="Inter"/>
                <a:cs typeface="Inter"/>
                <a:sym typeface="Inter"/>
              </a:defRPr>
            </a:lvl2pPr>
            <a:lvl3pPr marL="1371600" lvl="2" indent="-317500" rtl="0">
              <a:spcBef>
                <a:spcPts val="1000"/>
              </a:spcBef>
              <a:spcAft>
                <a:spcPts val="0"/>
              </a:spcAft>
              <a:buSzPts val="1400"/>
              <a:buFont typeface="Inter"/>
              <a:buChar char="■"/>
              <a:defRPr>
                <a:latin typeface="Inter"/>
                <a:ea typeface="Inter"/>
                <a:cs typeface="Inter"/>
                <a:sym typeface="Inter"/>
              </a:defRPr>
            </a:lvl3pPr>
            <a:lvl4pPr marL="1828800" lvl="3" indent="-317500" rtl="0">
              <a:spcBef>
                <a:spcPts val="1000"/>
              </a:spcBef>
              <a:spcAft>
                <a:spcPts val="0"/>
              </a:spcAft>
              <a:buSzPts val="1400"/>
              <a:buFont typeface="Inter"/>
              <a:buChar char="●"/>
              <a:defRPr>
                <a:latin typeface="Inter"/>
                <a:ea typeface="Inter"/>
                <a:cs typeface="Inter"/>
                <a:sym typeface="Inter"/>
              </a:defRPr>
            </a:lvl4pPr>
            <a:lvl5pPr marL="2286000" lvl="4" indent="-317500" rtl="0">
              <a:spcBef>
                <a:spcPts val="1000"/>
              </a:spcBef>
              <a:spcAft>
                <a:spcPts val="0"/>
              </a:spcAft>
              <a:buSzPts val="1400"/>
              <a:buFont typeface="Inter"/>
              <a:buChar char="○"/>
              <a:defRPr>
                <a:latin typeface="Inter"/>
                <a:ea typeface="Inter"/>
                <a:cs typeface="Inter"/>
                <a:sym typeface="Inter"/>
              </a:defRPr>
            </a:lvl5pPr>
            <a:lvl6pPr marL="2743200" lvl="5" indent="-317500" rtl="0">
              <a:spcBef>
                <a:spcPts val="1000"/>
              </a:spcBef>
              <a:spcAft>
                <a:spcPts val="0"/>
              </a:spcAft>
              <a:buSzPts val="1400"/>
              <a:buFont typeface="Inter"/>
              <a:buChar char="■"/>
              <a:defRPr>
                <a:latin typeface="Inter"/>
                <a:ea typeface="Inter"/>
                <a:cs typeface="Inter"/>
                <a:sym typeface="Inter"/>
              </a:defRPr>
            </a:lvl6pPr>
            <a:lvl7pPr marL="3200400" lvl="6" indent="-317500" rtl="0">
              <a:spcBef>
                <a:spcPts val="1000"/>
              </a:spcBef>
              <a:spcAft>
                <a:spcPts val="0"/>
              </a:spcAft>
              <a:buSzPts val="1400"/>
              <a:buFont typeface="Inter"/>
              <a:buChar char="●"/>
              <a:defRPr>
                <a:latin typeface="Inter"/>
                <a:ea typeface="Inter"/>
                <a:cs typeface="Inter"/>
                <a:sym typeface="Inter"/>
              </a:defRPr>
            </a:lvl7pPr>
            <a:lvl8pPr marL="3657600" lvl="7" indent="-317500" rtl="0">
              <a:spcBef>
                <a:spcPts val="1000"/>
              </a:spcBef>
              <a:spcAft>
                <a:spcPts val="0"/>
              </a:spcAft>
              <a:buSzPts val="1400"/>
              <a:buFont typeface="Inter"/>
              <a:buChar char="○"/>
              <a:defRPr>
                <a:latin typeface="Inter"/>
                <a:ea typeface="Inter"/>
                <a:cs typeface="Inter"/>
                <a:sym typeface="Inter"/>
              </a:defRPr>
            </a:lvl8pPr>
            <a:lvl9pPr marL="4114800" lvl="8" indent="-317500" rtl="0">
              <a:spcBef>
                <a:spcPts val="1000"/>
              </a:spcBef>
              <a:spcAft>
                <a:spcPts val="1000"/>
              </a:spcAft>
              <a:buSzPts val="1400"/>
              <a:buFont typeface="Inter"/>
              <a:buChar char="■"/>
              <a:defRPr>
                <a:latin typeface="Inter"/>
                <a:ea typeface="Inter"/>
                <a:cs typeface="Inter"/>
                <a:sym typeface="Inter"/>
              </a:defRPr>
            </a:lvl9pPr>
          </a:lstStyle>
          <a:p>
            <a:endParaRPr/>
          </a:p>
        </p:txBody>
      </p:sp>
      <p:grpSp>
        <p:nvGrpSpPr>
          <p:cNvPr id="634" name="Google Shape;634;p102"/>
          <p:cNvGrpSpPr/>
          <p:nvPr/>
        </p:nvGrpSpPr>
        <p:grpSpPr>
          <a:xfrm>
            <a:off x="7724692" y="271192"/>
            <a:ext cx="1141409" cy="237868"/>
            <a:chOff x="238125" y="2101750"/>
            <a:chExt cx="7129350" cy="1486675"/>
          </a:xfrm>
        </p:grpSpPr>
        <p:grpSp>
          <p:nvGrpSpPr>
            <p:cNvPr id="635" name="Google Shape;635;p102"/>
            <p:cNvGrpSpPr/>
            <p:nvPr/>
          </p:nvGrpSpPr>
          <p:grpSpPr>
            <a:xfrm>
              <a:off x="238125" y="2237750"/>
              <a:ext cx="1352275" cy="1350675"/>
              <a:chOff x="238125" y="2237750"/>
              <a:chExt cx="1352275" cy="1350675"/>
            </a:xfrm>
          </p:grpSpPr>
          <p:sp>
            <p:nvSpPr>
              <p:cNvPr id="636" name="Google Shape;636;p102"/>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102"/>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8" name="Google Shape;638;p102"/>
            <p:cNvGrpSpPr/>
            <p:nvPr/>
          </p:nvGrpSpPr>
          <p:grpSpPr>
            <a:xfrm>
              <a:off x="1834425" y="2101750"/>
              <a:ext cx="5533050" cy="1446675"/>
              <a:chOff x="1834425" y="2101750"/>
              <a:chExt cx="5533050" cy="1446675"/>
            </a:xfrm>
          </p:grpSpPr>
          <p:sp>
            <p:nvSpPr>
              <p:cNvPr id="639" name="Google Shape;639;p102"/>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102"/>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02"/>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02"/>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102"/>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102"/>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02"/>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02"/>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02"/>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48"/>
        <p:cNvGrpSpPr/>
        <p:nvPr/>
      </p:nvGrpSpPr>
      <p:grpSpPr>
        <a:xfrm>
          <a:off x="0" y="0"/>
          <a:ext cx="0" cy="0"/>
          <a:chOff x="0" y="0"/>
          <a:chExt cx="0" cy="0"/>
        </a:xfrm>
      </p:grpSpPr>
      <p:sp>
        <p:nvSpPr>
          <p:cNvPr id="649" name="Google Shape;649;p10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650" name="Google Shape;650;p103"/>
          <p:cNvSpPr txBox="1">
            <a:spLocks noGrp="1"/>
          </p:cNvSpPr>
          <p:nvPr>
            <p:ph type="title"/>
          </p:nvPr>
        </p:nvSpPr>
        <p:spPr>
          <a:xfrm>
            <a:off x="672800" y="7209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51" name="Google Shape;651;p103"/>
          <p:cNvSpPr txBox="1">
            <a:spLocks noGrp="1"/>
          </p:cNvSpPr>
          <p:nvPr>
            <p:ph type="body" idx="1"/>
          </p:nvPr>
        </p:nvSpPr>
        <p:spPr>
          <a:xfrm>
            <a:off x="670025" y="1552900"/>
            <a:ext cx="6132900" cy="25305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Clr>
                <a:srgbClr val="FD3269"/>
              </a:buClr>
              <a:buSzPts val="1800"/>
              <a:buFont typeface="Inter"/>
              <a:buChar char="●"/>
              <a:defRPr>
                <a:latin typeface="Inter"/>
                <a:ea typeface="Inter"/>
                <a:cs typeface="Inter"/>
                <a:sym typeface="Inter"/>
              </a:defRPr>
            </a:lvl1pPr>
            <a:lvl2pPr marL="914400" lvl="1" indent="-317500" rtl="0">
              <a:spcBef>
                <a:spcPts val="1000"/>
              </a:spcBef>
              <a:spcAft>
                <a:spcPts val="0"/>
              </a:spcAft>
              <a:buSzPts val="1400"/>
              <a:buFont typeface="Inter"/>
              <a:buChar char="○"/>
              <a:defRPr>
                <a:latin typeface="Inter"/>
                <a:ea typeface="Inter"/>
                <a:cs typeface="Inter"/>
                <a:sym typeface="Inter"/>
              </a:defRPr>
            </a:lvl2pPr>
            <a:lvl3pPr marL="1371600" lvl="2" indent="-317500" rtl="0">
              <a:spcBef>
                <a:spcPts val="1000"/>
              </a:spcBef>
              <a:spcAft>
                <a:spcPts val="0"/>
              </a:spcAft>
              <a:buSzPts val="1400"/>
              <a:buFont typeface="Inter"/>
              <a:buChar char="■"/>
              <a:defRPr>
                <a:latin typeface="Inter"/>
                <a:ea typeface="Inter"/>
                <a:cs typeface="Inter"/>
                <a:sym typeface="Inter"/>
              </a:defRPr>
            </a:lvl3pPr>
            <a:lvl4pPr marL="1828800" lvl="3" indent="-317500" rtl="0">
              <a:spcBef>
                <a:spcPts val="1000"/>
              </a:spcBef>
              <a:spcAft>
                <a:spcPts val="0"/>
              </a:spcAft>
              <a:buSzPts val="1400"/>
              <a:buFont typeface="Inter"/>
              <a:buChar char="●"/>
              <a:defRPr>
                <a:latin typeface="Inter"/>
                <a:ea typeface="Inter"/>
                <a:cs typeface="Inter"/>
                <a:sym typeface="Inter"/>
              </a:defRPr>
            </a:lvl4pPr>
            <a:lvl5pPr marL="2286000" lvl="4" indent="-317500" rtl="0">
              <a:spcBef>
                <a:spcPts val="1000"/>
              </a:spcBef>
              <a:spcAft>
                <a:spcPts val="0"/>
              </a:spcAft>
              <a:buSzPts val="1400"/>
              <a:buFont typeface="Inter"/>
              <a:buChar char="○"/>
              <a:defRPr>
                <a:latin typeface="Inter"/>
                <a:ea typeface="Inter"/>
                <a:cs typeface="Inter"/>
                <a:sym typeface="Inter"/>
              </a:defRPr>
            </a:lvl5pPr>
            <a:lvl6pPr marL="2743200" lvl="5" indent="-317500" rtl="0">
              <a:spcBef>
                <a:spcPts val="1000"/>
              </a:spcBef>
              <a:spcAft>
                <a:spcPts val="0"/>
              </a:spcAft>
              <a:buSzPts val="1400"/>
              <a:buFont typeface="Inter"/>
              <a:buChar char="■"/>
              <a:defRPr>
                <a:latin typeface="Inter"/>
                <a:ea typeface="Inter"/>
                <a:cs typeface="Inter"/>
                <a:sym typeface="Inter"/>
              </a:defRPr>
            </a:lvl6pPr>
            <a:lvl7pPr marL="3200400" lvl="6" indent="-317500" rtl="0">
              <a:spcBef>
                <a:spcPts val="1000"/>
              </a:spcBef>
              <a:spcAft>
                <a:spcPts val="0"/>
              </a:spcAft>
              <a:buSzPts val="1400"/>
              <a:buFont typeface="Inter"/>
              <a:buChar char="●"/>
              <a:defRPr>
                <a:latin typeface="Inter"/>
                <a:ea typeface="Inter"/>
                <a:cs typeface="Inter"/>
                <a:sym typeface="Inter"/>
              </a:defRPr>
            </a:lvl7pPr>
            <a:lvl8pPr marL="3657600" lvl="7" indent="-317500" rtl="0">
              <a:spcBef>
                <a:spcPts val="1000"/>
              </a:spcBef>
              <a:spcAft>
                <a:spcPts val="0"/>
              </a:spcAft>
              <a:buSzPts val="1400"/>
              <a:buFont typeface="Inter"/>
              <a:buChar char="○"/>
              <a:defRPr>
                <a:latin typeface="Inter"/>
                <a:ea typeface="Inter"/>
                <a:cs typeface="Inter"/>
                <a:sym typeface="Inter"/>
              </a:defRPr>
            </a:lvl8pPr>
            <a:lvl9pPr marL="4114800" lvl="8" indent="-317500" rtl="0">
              <a:spcBef>
                <a:spcPts val="1000"/>
              </a:spcBef>
              <a:spcAft>
                <a:spcPts val="1000"/>
              </a:spcAft>
              <a:buSzPts val="1400"/>
              <a:buFont typeface="Inter"/>
              <a:buChar char="■"/>
              <a:defRPr>
                <a:latin typeface="Inter"/>
                <a:ea typeface="Inter"/>
                <a:cs typeface="Inter"/>
                <a:sym typeface="Inter"/>
              </a:defRPr>
            </a:lvl9pPr>
          </a:lstStyle>
          <a:p>
            <a:endParaRPr/>
          </a:p>
        </p:txBody>
      </p:sp>
      <p:grpSp>
        <p:nvGrpSpPr>
          <p:cNvPr id="652" name="Google Shape;652;p103"/>
          <p:cNvGrpSpPr/>
          <p:nvPr/>
        </p:nvGrpSpPr>
        <p:grpSpPr>
          <a:xfrm>
            <a:off x="7724692" y="271192"/>
            <a:ext cx="1141409" cy="237868"/>
            <a:chOff x="238125" y="2101750"/>
            <a:chExt cx="7129350" cy="1486675"/>
          </a:xfrm>
        </p:grpSpPr>
        <p:grpSp>
          <p:nvGrpSpPr>
            <p:cNvPr id="653" name="Google Shape;653;p103"/>
            <p:cNvGrpSpPr/>
            <p:nvPr/>
          </p:nvGrpSpPr>
          <p:grpSpPr>
            <a:xfrm>
              <a:off x="238125" y="2237750"/>
              <a:ext cx="1352275" cy="1350675"/>
              <a:chOff x="238125" y="2237750"/>
              <a:chExt cx="1352275" cy="1350675"/>
            </a:xfrm>
          </p:grpSpPr>
          <p:sp>
            <p:nvSpPr>
              <p:cNvPr id="654" name="Google Shape;654;p103"/>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03"/>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6" name="Google Shape;656;p103"/>
            <p:cNvGrpSpPr/>
            <p:nvPr/>
          </p:nvGrpSpPr>
          <p:grpSpPr>
            <a:xfrm>
              <a:off x="1834425" y="2101750"/>
              <a:ext cx="5533050" cy="1446675"/>
              <a:chOff x="1834425" y="2101750"/>
              <a:chExt cx="5533050" cy="1446675"/>
            </a:xfrm>
          </p:grpSpPr>
          <p:sp>
            <p:nvSpPr>
              <p:cNvPr id="657" name="Google Shape;657;p103"/>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03"/>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03"/>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03"/>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03"/>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03"/>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03"/>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03"/>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03"/>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66"/>
        <p:cNvGrpSpPr/>
        <p:nvPr/>
      </p:nvGrpSpPr>
      <p:grpSpPr>
        <a:xfrm>
          <a:off x="0" y="0"/>
          <a:ext cx="0" cy="0"/>
          <a:chOff x="0" y="0"/>
          <a:chExt cx="0" cy="0"/>
        </a:xfrm>
      </p:grpSpPr>
      <p:sp>
        <p:nvSpPr>
          <p:cNvPr id="667" name="Google Shape;667;p104"/>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Inter"/>
              <a:ea typeface="Inter"/>
              <a:cs typeface="Inter"/>
              <a:sym typeface="Inter"/>
            </a:endParaRPr>
          </a:p>
        </p:txBody>
      </p:sp>
      <p:sp>
        <p:nvSpPr>
          <p:cNvPr id="668" name="Google Shape;668;p104"/>
          <p:cNvSpPr txBox="1">
            <a:spLocks noGrp="1"/>
          </p:cNvSpPr>
          <p:nvPr>
            <p:ph type="title"/>
          </p:nvPr>
        </p:nvSpPr>
        <p:spPr>
          <a:xfrm>
            <a:off x="594900" y="1233175"/>
            <a:ext cx="3715800" cy="1482300"/>
          </a:xfrm>
          <a:prstGeom prst="rect">
            <a:avLst/>
          </a:prstGeom>
        </p:spPr>
        <p:txBody>
          <a:bodyPr spcFirstLastPara="1" wrap="square" lIns="91425" tIns="91425" rIns="91425" bIns="91425" anchor="b" anchorCtr="0">
            <a:normAutofit/>
          </a:bodyPr>
          <a:lstStyle>
            <a:lvl1pPr lvl="0" rtl="0">
              <a:spcBef>
                <a:spcPts val="0"/>
              </a:spcBef>
              <a:spcAft>
                <a:spcPts val="0"/>
              </a:spcAft>
              <a:buSzPts val="4200"/>
              <a:buNone/>
              <a:defRPr sz="4200"/>
            </a:lvl1pPr>
            <a:lvl2pPr lvl="1" algn="ctr" rtl="0">
              <a:spcBef>
                <a:spcPts val="0"/>
              </a:spcBef>
              <a:spcAft>
                <a:spcPts val="0"/>
              </a:spcAft>
              <a:buSzPts val="4200"/>
              <a:buFont typeface="Inter"/>
              <a:buNone/>
              <a:defRPr sz="4200">
                <a:latin typeface="Inter"/>
                <a:ea typeface="Inter"/>
                <a:cs typeface="Inter"/>
                <a:sym typeface="Inter"/>
              </a:defRPr>
            </a:lvl2pPr>
            <a:lvl3pPr lvl="2" algn="ctr" rtl="0">
              <a:spcBef>
                <a:spcPts val="0"/>
              </a:spcBef>
              <a:spcAft>
                <a:spcPts val="0"/>
              </a:spcAft>
              <a:buSzPts val="4200"/>
              <a:buFont typeface="Inter"/>
              <a:buNone/>
              <a:defRPr sz="4200">
                <a:latin typeface="Inter"/>
                <a:ea typeface="Inter"/>
                <a:cs typeface="Inter"/>
                <a:sym typeface="Inter"/>
              </a:defRPr>
            </a:lvl3pPr>
            <a:lvl4pPr lvl="3" algn="ctr" rtl="0">
              <a:spcBef>
                <a:spcPts val="0"/>
              </a:spcBef>
              <a:spcAft>
                <a:spcPts val="0"/>
              </a:spcAft>
              <a:buSzPts val="4200"/>
              <a:buFont typeface="Inter"/>
              <a:buNone/>
              <a:defRPr sz="4200">
                <a:latin typeface="Inter"/>
                <a:ea typeface="Inter"/>
                <a:cs typeface="Inter"/>
                <a:sym typeface="Inter"/>
              </a:defRPr>
            </a:lvl4pPr>
            <a:lvl5pPr lvl="4" algn="ctr" rtl="0">
              <a:spcBef>
                <a:spcPts val="0"/>
              </a:spcBef>
              <a:spcAft>
                <a:spcPts val="0"/>
              </a:spcAft>
              <a:buSzPts val="4200"/>
              <a:buFont typeface="Inter"/>
              <a:buNone/>
              <a:defRPr sz="4200">
                <a:latin typeface="Inter"/>
                <a:ea typeface="Inter"/>
                <a:cs typeface="Inter"/>
                <a:sym typeface="Inter"/>
              </a:defRPr>
            </a:lvl5pPr>
            <a:lvl6pPr lvl="5" algn="ctr" rtl="0">
              <a:spcBef>
                <a:spcPts val="0"/>
              </a:spcBef>
              <a:spcAft>
                <a:spcPts val="0"/>
              </a:spcAft>
              <a:buSzPts val="4200"/>
              <a:buFont typeface="Inter"/>
              <a:buNone/>
              <a:defRPr sz="4200">
                <a:latin typeface="Inter"/>
                <a:ea typeface="Inter"/>
                <a:cs typeface="Inter"/>
                <a:sym typeface="Inter"/>
              </a:defRPr>
            </a:lvl6pPr>
            <a:lvl7pPr lvl="6" algn="ctr" rtl="0">
              <a:spcBef>
                <a:spcPts val="0"/>
              </a:spcBef>
              <a:spcAft>
                <a:spcPts val="0"/>
              </a:spcAft>
              <a:buSzPts val="4200"/>
              <a:buFont typeface="Inter"/>
              <a:buNone/>
              <a:defRPr sz="4200">
                <a:latin typeface="Inter"/>
                <a:ea typeface="Inter"/>
                <a:cs typeface="Inter"/>
                <a:sym typeface="Inter"/>
              </a:defRPr>
            </a:lvl7pPr>
            <a:lvl8pPr lvl="7" algn="ctr" rtl="0">
              <a:spcBef>
                <a:spcPts val="0"/>
              </a:spcBef>
              <a:spcAft>
                <a:spcPts val="0"/>
              </a:spcAft>
              <a:buSzPts val="4200"/>
              <a:buFont typeface="Inter"/>
              <a:buNone/>
              <a:defRPr sz="4200">
                <a:latin typeface="Inter"/>
                <a:ea typeface="Inter"/>
                <a:cs typeface="Inter"/>
                <a:sym typeface="Inter"/>
              </a:defRPr>
            </a:lvl8pPr>
            <a:lvl9pPr lvl="8" algn="ctr" rtl="0">
              <a:spcBef>
                <a:spcPts val="0"/>
              </a:spcBef>
              <a:spcAft>
                <a:spcPts val="0"/>
              </a:spcAft>
              <a:buSzPts val="4200"/>
              <a:buFont typeface="Inter"/>
              <a:buNone/>
              <a:defRPr sz="4200">
                <a:latin typeface="Inter"/>
                <a:ea typeface="Inter"/>
                <a:cs typeface="Inter"/>
                <a:sym typeface="Inter"/>
              </a:defRPr>
            </a:lvl9pPr>
          </a:lstStyle>
          <a:p>
            <a:endParaRPr/>
          </a:p>
        </p:txBody>
      </p:sp>
      <p:sp>
        <p:nvSpPr>
          <p:cNvPr id="669" name="Google Shape;669;p104"/>
          <p:cNvSpPr txBox="1">
            <a:spLocks noGrp="1"/>
          </p:cNvSpPr>
          <p:nvPr>
            <p:ph type="subTitle" idx="1"/>
          </p:nvPr>
        </p:nvSpPr>
        <p:spPr>
          <a:xfrm>
            <a:off x="594975" y="2803075"/>
            <a:ext cx="3715800" cy="12351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2100"/>
              <a:buFont typeface="Inter"/>
              <a:buNone/>
              <a:defRPr sz="2100">
                <a:latin typeface="Inter"/>
                <a:ea typeface="Inter"/>
                <a:cs typeface="Inter"/>
                <a:sym typeface="Inter"/>
              </a:defRPr>
            </a:lvl1pPr>
            <a:lvl2pPr lvl="1" algn="ctr" rtl="0">
              <a:lnSpc>
                <a:spcPct val="100000"/>
              </a:lnSpc>
              <a:spcBef>
                <a:spcPts val="0"/>
              </a:spcBef>
              <a:spcAft>
                <a:spcPts val="0"/>
              </a:spcAft>
              <a:buSzPts val="2100"/>
              <a:buFont typeface="Inter"/>
              <a:buNone/>
              <a:defRPr sz="2100">
                <a:latin typeface="Inter"/>
                <a:ea typeface="Inter"/>
                <a:cs typeface="Inter"/>
                <a:sym typeface="Inter"/>
              </a:defRPr>
            </a:lvl2pPr>
            <a:lvl3pPr lvl="2" algn="ctr" rtl="0">
              <a:lnSpc>
                <a:spcPct val="100000"/>
              </a:lnSpc>
              <a:spcBef>
                <a:spcPts val="0"/>
              </a:spcBef>
              <a:spcAft>
                <a:spcPts val="0"/>
              </a:spcAft>
              <a:buSzPts val="2100"/>
              <a:buFont typeface="Inter"/>
              <a:buNone/>
              <a:defRPr sz="2100">
                <a:latin typeface="Inter"/>
                <a:ea typeface="Inter"/>
                <a:cs typeface="Inter"/>
                <a:sym typeface="Inter"/>
              </a:defRPr>
            </a:lvl3pPr>
            <a:lvl4pPr lvl="3" algn="ctr" rtl="0">
              <a:lnSpc>
                <a:spcPct val="100000"/>
              </a:lnSpc>
              <a:spcBef>
                <a:spcPts val="0"/>
              </a:spcBef>
              <a:spcAft>
                <a:spcPts val="0"/>
              </a:spcAft>
              <a:buSzPts val="2100"/>
              <a:buFont typeface="Inter"/>
              <a:buNone/>
              <a:defRPr sz="2100">
                <a:latin typeface="Inter"/>
                <a:ea typeface="Inter"/>
                <a:cs typeface="Inter"/>
                <a:sym typeface="Inter"/>
              </a:defRPr>
            </a:lvl4pPr>
            <a:lvl5pPr lvl="4" algn="ctr" rtl="0">
              <a:lnSpc>
                <a:spcPct val="100000"/>
              </a:lnSpc>
              <a:spcBef>
                <a:spcPts val="0"/>
              </a:spcBef>
              <a:spcAft>
                <a:spcPts val="0"/>
              </a:spcAft>
              <a:buSzPts val="2100"/>
              <a:buFont typeface="Inter"/>
              <a:buNone/>
              <a:defRPr sz="2100">
                <a:latin typeface="Inter"/>
                <a:ea typeface="Inter"/>
                <a:cs typeface="Inter"/>
                <a:sym typeface="Inter"/>
              </a:defRPr>
            </a:lvl5pPr>
            <a:lvl6pPr lvl="5" algn="ctr" rtl="0">
              <a:lnSpc>
                <a:spcPct val="100000"/>
              </a:lnSpc>
              <a:spcBef>
                <a:spcPts val="0"/>
              </a:spcBef>
              <a:spcAft>
                <a:spcPts val="0"/>
              </a:spcAft>
              <a:buSzPts val="2100"/>
              <a:buFont typeface="Inter"/>
              <a:buNone/>
              <a:defRPr sz="2100">
                <a:latin typeface="Inter"/>
                <a:ea typeface="Inter"/>
                <a:cs typeface="Inter"/>
                <a:sym typeface="Inter"/>
              </a:defRPr>
            </a:lvl6pPr>
            <a:lvl7pPr lvl="6" algn="ctr" rtl="0">
              <a:lnSpc>
                <a:spcPct val="100000"/>
              </a:lnSpc>
              <a:spcBef>
                <a:spcPts val="0"/>
              </a:spcBef>
              <a:spcAft>
                <a:spcPts val="0"/>
              </a:spcAft>
              <a:buSzPts val="2100"/>
              <a:buFont typeface="Inter"/>
              <a:buNone/>
              <a:defRPr sz="2100">
                <a:latin typeface="Inter"/>
                <a:ea typeface="Inter"/>
                <a:cs typeface="Inter"/>
                <a:sym typeface="Inter"/>
              </a:defRPr>
            </a:lvl7pPr>
            <a:lvl8pPr lvl="7" algn="ctr" rtl="0">
              <a:lnSpc>
                <a:spcPct val="100000"/>
              </a:lnSpc>
              <a:spcBef>
                <a:spcPts val="0"/>
              </a:spcBef>
              <a:spcAft>
                <a:spcPts val="0"/>
              </a:spcAft>
              <a:buSzPts val="2100"/>
              <a:buFont typeface="Inter"/>
              <a:buNone/>
              <a:defRPr sz="2100">
                <a:latin typeface="Inter"/>
                <a:ea typeface="Inter"/>
                <a:cs typeface="Inter"/>
                <a:sym typeface="Inter"/>
              </a:defRPr>
            </a:lvl8pPr>
            <a:lvl9pPr lvl="8" algn="ctr" rtl="0">
              <a:lnSpc>
                <a:spcPct val="100000"/>
              </a:lnSpc>
              <a:spcBef>
                <a:spcPts val="0"/>
              </a:spcBef>
              <a:spcAft>
                <a:spcPts val="0"/>
              </a:spcAft>
              <a:buSzPts val="2100"/>
              <a:buFont typeface="Inter"/>
              <a:buNone/>
              <a:defRPr sz="2100">
                <a:latin typeface="Inter"/>
                <a:ea typeface="Inter"/>
                <a:cs typeface="Inter"/>
                <a:sym typeface="Inter"/>
              </a:defRPr>
            </a:lvl9pPr>
          </a:lstStyle>
          <a:p>
            <a:endParaRPr/>
          </a:p>
        </p:txBody>
      </p:sp>
      <p:sp>
        <p:nvSpPr>
          <p:cNvPr id="670" name="Google Shape;670;p104"/>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Font typeface="Inter"/>
              <a:buChar char="●"/>
              <a:defRPr>
                <a:latin typeface="Inter"/>
                <a:ea typeface="Inter"/>
                <a:cs typeface="Inter"/>
                <a:sym typeface="Inter"/>
              </a:defRPr>
            </a:lvl1pPr>
            <a:lvl2pPr marL="914400" lvl="1" indent="-317500" rtl="0">
              <a:spcBef>
                <a:spcPts val="0"/>
              </a:spcBef>
              <a:spcAft>
                <a:spcPts val="0"/>
              </a:spcAft>
              <a:buSzPts val="1400"/>
              <a:buFont typeface="Inter"/>
              <a:buChar char="○"/>
              <a:defRPr>
                <a:latin typeface="Inter"/>
                <a:ea typeface="Inter"/>
                <a:cs typeface="Inter"/>
                <a:sym typeface="Inter"/>
              </a:defRPr>
            </a:lvl2pPr>
            <a:lvl3pPr marL="1371600" lvl="2" indent="-317500" rtl="0">
              <a:spcBef>
                <a:spcPts val="0"/>
              </a:spcBef>
              <a:spcAft>
                <a:spcPts val="0"/>
              </a:spcAft>
              <a:buSzPts val="1400"/>
              <a:buFont typeface="Inter"/>
              <a:buChar char="■"/>
              <a:defRPr>
                <a:latin typeface="Inter"/>
                <a:ea typeface="Inter"/>
                <a:cs typeface="Inter"/>
                <a:sym typeface="Inter"/>
              </a:defRPr>
            </a:lvl3pPr>
            <a:lvl4pPr marL="1828800" lvl="3" indent="-317500" rtl="0">
              <a:spcBef>
                <a:spcPts val="0"/>
              </a:spcBef>
              <a:spcAft>
                <a:spcPts val="0"/>
              </a:spcAft>
              <a:buSzPts val="1400"/>
              <a:buFont typeface="Inter"/>
              <a:buChar char="●"/>
              <a:defRPr>
                <a:latin typeface="Inter"/>
                <a:ea typeface="Inter"/>
                <a:cs typeface="Inter"/>
                <a:sym typeface="Inter"/>
              </a:defRPr>
            </a:lvl4pPr>
            <a:lvl5pPr marL="2286000" lvl="4" indent="-317500" rtl="0">
              <a:spcBef>
                <a:spcPts val="0"/>
              </a:spcBef>
              <a:spcAft>
                <a:spcPts val="0"/>
              </a:spcAft>
              <a:buSzPts val="1400"/>
              <a:buFont typeface="Inter"/>
              <a:buChar char="○"/>
              <a:defRPr>
                <a:latin typeface="Inter"/>
                <a:ea typeface="Inter"/>
                <a:cs typeface="Inter"/>
                <a:sym typeface="Inter"/>
              </a:defRPr>
            </a:lvl5pPr>
            <a:lvl6pPr marL="2743200" lvl="5" indent="-317500" rtl="0">
              <a:spcBef>
                <a:spcPts val="0"/>
              </a:spcBef>
              <a:spcAft>
                <a:spcPts val="0"/>
              </a:spcAft>
              <a:buSzPts val="1400"/>
              <a:buFont typeface="Inter"/>
              <a:buChar char="■"/>
              <a:defRPr>
                <a:latin typeface="Inter"/>
                <a:ea typeface="Inter"/>
                <a:cs typeface="Inter"/>
                <a:sym typeface="Inter"/>
              </a:defRPr>
            </a:lvl6pPr>
            <a:lvl7pPr marL="3200400" lvl="6" indent="-317500" rtl="0">
              <a:spcBef>
                <a:spcPts val="0"/>
              </a:spcBef>
              <a:spcAft>
                <a:spcPts val="0"/>
              </a:spcAft>
              <a:buSzPts val="1400"/>
              <a:buFont typeface="Inter"/>
              <a:buChar char="●"/>
              <a:defRPr>
                <a:latin typeface="Inter"/>
                <a:ea typeface="Inter"/>
                <a:cs typeface="Inter"/>
                <a:sym typeface="Inter"/>
              </a:defRPr>
            </a:lvl7pPr>
            <a:lvl8pPr marL="3657600" lvl="7" indent="-317500" rtl="0">
              <a:spcBef>
                <a:spcPts val="0"/>
              </a:spcBef>
              <a:spcAft>
                <a:spcPts val="0"/>
              </a:spcAft>
              <a:buSzPts val="1400"/>
              <a:buFont typeface="Inter"/>
              <a:buChar char="○"/>
              <a:defRPr>
                <a:latin typeface="Inter"/>
                <a:ea typeface="Inter"/>
                <a:cs typeface="Inter"/>
                <a:sym typeface="Inter"/>
              </a:defRPr>
            </a:lvl8pPr>
            <a:lvl9pPr marL="4114800" lvl="8" indent="-317500" rtl="0">
              <a:spcBef>
                <a:spcPts val="0"/>
              </a:spcBef>
              <a:spcAft>
                <a:spcPts val="0"/>
              </a:spcAft>
              <a:buSzPts val="1400"/>
              <a:buFont typeface="Inter"/>
              <a:buChar char="■"/>
              <a:defRPr>
                <a:latin typeface="Inter"/>
                <a:ea typeface="Inter"/>
                <a:cs typeface="Inter"/>
                <a:sym typeface="Inter"/>
              </a:defRPr>
            </a:lvl9pPr>
          </a:lstStyle>
          <a:p>
            <a:endParaRPr/>
          </a:p>
        </p:txBody>
      </p:sp>
      <p:sp>
        <p:nvSpPr>
          <p:cNvPr id="671" name="Google Shape;671;p10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grpSp>
        <p:nvGrpSpPr>
          <p:cNvPr id="672" name="Google Shape;672;p104"/>
          <p:cNvGrpSpPr/>
          <p:nvPr/>
        </p:nvGrpSpPr>
        <p:grpSpPr>
          <a:xfrm>
            <a:off x="7724692" y="271192"/>
            <a:ext cx="1141409" cy="237868"/>
            <a:chOff x="238125" y="2101750"/>
            <a:chExt cx="7129350" cy="1486675"/>
          </a:xfrm>
        </p:grpSpPr>
        <p:grpSp>
          <p:nvGrpSpPr>
            <p:cNvPr id="673" name="Google Shape;673;p104"/>
            <p:cNvGrpSpPr/>
            <p:nvPr/>
          </p:nvGrpSpPr>
          <p:grpSpPr>
            <a:xfrm>
              <a:off x="238125" y="2237750"/>
              <a:ext cx="1352275" cy="1350675"/>
              <a:chOff x="238125" y="2237750"/>
              <a:chExt cx="1352275" cy="1350675"/>
            </a:xfrm>
          </p:grpSpPr>
          <p:sp>
            <p:nvSpPr>
              <p:cNvPr id="674" name="Google Shape;674;p104"/>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04"/>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6" name="Google Shape;676;p104"/>
            <p:cNvGrpSpPr/>
            <p:nvPr/>
          </p:nvGrpSpPr>
          <p:grpSpPr>
            <a:xfrm>
              <a:off x="1834425" y="2101750"/>
              <a:ext cx="5533050" cy="1446675"/>
              <a:chOff x="1834425" y="2101750"/>
              <a:chExt cx="5533050" cy="1446675"/>
            </a:xfrm>
          </p:grpSpPr>
          <p:sp>
            <p:nvSpPr>
              <p:cNvPr id="677" name="Google Shape;677;p104"/>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04"/>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04"/>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04"/>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04"/>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04"/>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04"/>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04"/>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04"/>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86"/>
        <p:cNvGrpSpPr/>
        <p:nvPr/>
      </p:nvGrpSpPr>
      <p:grpSpPr>
        <a:xfrm>
          <a:off x="0" y="0"/>
          <a:ext cx="0" cy="0"/>
          <a:chOff x="0" y="0"/>
          <a:chExt cx="0" cy="0"/>
        </a:xfrm>
      </p:grpSpPr>
      <p:sp>
        <p:nvSpPr>
          <p:cNvPr id="687" name="Google Shape;687;p10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slideLayout" Target="../slideLayouts/slideLayout145.xml"/><Relationship Id="rId18" Type="http://schemas.openxmlformats.org/officeDocument/2006/relationships/slideLayout" Target="../slideLayouts/slideLayout150.xml"/><Relationship Id="rId3" Type="http://schemas.openxmlformats.org/officeDocument/2006/relationships/slideLayout" Target="../slideLayouts/slideLayout135.xml"/><Relationship Id="rId21" Type="http://schemas.openxmlformats.org/officeDocument/2006/relationships/slideLayout" Target="../slideLayouts/slideLayout153.xml"/><Relationship Id="rId7" Type="http://schemas.openxmlformats.org/officeDocument/2006/relationships/slideLayout" Target="../slideLayouts/slideLayout139.xml"/><Relationship Id="rId12" Type="http://schemas.openxmlformats.org/officeDocument/2006/relationships/slideLayout" Target="../slideLayouts/slideLayout144.xml"/><Relationship Id="rId17" Type="http://schemas.openxmlformats.org/officeDocument/2006/relationships/slideLayout" Target="../slideLayouts/slideLayout149.xml"/><Relationship Id="rId2" Type="http://schemas.openxmlformats.org/officeDocument/2006/relationships/slideLayout" Target="../slideLayouts/slideLayout134.xml"/><Relationship Id="rId16" Type="http://schemas.openxmlformats.org/officeDocument/2006/relationships/slideLayout" Target="../slideLayouts/slideLayout148.xml"/><Relationship Id="rId20" Type="http://schemas.openxmlformats.org/officeDocument/2006/relationships/slideLayout" Target="../slideLayouts/slideLayout152.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5" Type="http://schemas.openxmlformats.org/officeDocument/2006/relationships/slideLayout" Target="../slideLayouts/slideLayout147.xml"/><Relationship Id="rId10" Type="http://schemas.openxmlformats.org/officeDocument/2006/relationships/slideLayout" Target="../slideLayouts/slideLayout142.xml"/><Relationship Id="rId19" Type="http://schemas.openxmlformats.org/officeDocument/2006/relationships/slideLayout" Target="../slideLayouts/slideLayout151.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slideLayout" Target="../slideLayouts/slideLayout146.xml"/><Relationship Id="rId22"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61.xml"/><Relationship Id="rId13" Type="http://schemas.openxmlformats.org/officeDocument/2006/relationships/slideLayout" Target="../slideLayouts/slideLayout166.xml"/><Relationship Id="rId18" Type="http://schemas.openxmlformats.org/officeDocument/2006/relationships/slideLayout" Target="../slideLayouts/slideLayout171.xml"/><Relationship Id="rId3" Type="http://schemas.openxmlformats.org/officeDocument/2006/relationships/slideLayout" Target="../slideLayouts/slideLayout156.xml"/><Relationship Id="rId21" Type="http://schemas.openxmlformats.org/officeDocument/2006/relationships/slideLayout" Target="../slideLayouts/slideLayout174.xml"/><Relationship Id="rId7" Type="http://schemas.openxmlformats.org/officeDocument/2006/relationships/slideLayout" Target="../slideLayouts/slideLayout160.xml"/><Relationship Id="rId12" Type="http://schemas.openxmlformats.org/officeDocument/2006/relationships/slideLayout" Target="../slideLayouts/slideLayout165.xml"/><Relationship Id="rId17" Type="http://schemas.openxmlformats.org/officeDocument/2006/relationships/slideLayout" Target="../slideLayouts/slideLayout170.xml"/><Relationship Id="rId25" Type="http://schemas.openxmlformats.org/officeDocument/2006/relationships/theme" Target="../theme/theme11.xml"/><Relationship Id="rId2" Type="http://schemas.openxmlformats.org/officeDocument/2006/relationships/slideLayout" Target="../slideLayouts/slideLayout155.xml"/><Relationship Id="rId16" Type="http://schemas.openxmlformats.org/officeDocument/2006/relationships/slideLayout" Target="../slideLayouts/slideLayout169.xml"/><Relationship Id="rId20" Type="http://schemas.openxmlformats.org/officeDocument/2006/relationships/slideLayout" Target="../slideLayouts/slideLayout173.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24" Type="http://schemas.openxmlformats.org/officeDocument/2006/relationships/slideLayout" Target="../slideLayouts/slideLayout177.xml"/><Relationship Id="rId5" Type="http://schemas.openxmlformats.org/officeDocument/2006/relationships/slideLayout" Target="../slideLayouts/slideLayout158.xml"/><Relationship Id="rId15" Type="http://schemas.openxmlformats.org/officeDocument/2006/relationships/slideLayout" Target="../slideLayouts/slideLayout168.xml"/><Relationship Id="rId23" Type="http://schemas.openxmlformats.org/officeDocument/2006/relationships/slideLayout" Target="../slideLayouts/slideLayout176.xml"/><Relationship Id="rId10" Type="http://schemas.openxmlformats.org/officeDocument/2006/relationships/slideLayout" Target="../slideLayouts/slideLayout163.xml"/><Relationship Id="rId19" Type="http://schemas.openxmlformats.org/officeDocument/2006/relationships/slideLayout" Target="../slideLayouts/slideLayout172.xml"/><Relationship Id="rId4" Type="http://schemas.openxmlformats.org/officeDocument/2006/relationships/slideLayout" Target="../slideLayouts/slideLayout157.xml"/><Relationship Id="rId9" Type="http://schemas.openxmlformats.org/officeDocument/2006/relationships/slideLayout" Target="../slideLayouts/slideLayout162.xml"/><Relationship Id="rId14" Type="http://schemas.openxmlformats.org/officeDocument/2006/relationships/slideLayout" Target="../slideLayouts/slideLayout167.xml"/><Relationship Id="rId22" Type="http://schemas.openxmlformats.org/officeDocument/2006/relationships/slideLayout" Target="../slideLayouts/slideLayout175.xml"/></Relationships>
</file>

<file path=ppt/slideMasters/_rels/slideMaster12.xml.rels><?xml version="1.0" encoding="UTF-8" standalone="yes"?>
<Relationships xmlns="http://schemas.openxmlformats.org/package/2006/relationships"><Relationship Id="rId13" Type="http://schemas.openxmlformats.org/officeDocument/2006/relationships/slideLayout" Target="../slideLayouts/slideLayout190.xml"/><Relationship Id="rId18" Type="http://schemas.openxmlformats.org/officeDocument/2006/relationships/slideLayout" Target="../slideLayouts/slideLayout195.xml"/><Relationship Id="rId26" Type="http://schemas.openxmlformats.org/officeDocument/2006/relationships/slideLayout" Target="../slideLayouts/slideLayout203.xml"/><Relationship Id="rId39" Type="http://schemas.openxmlformats.org/officeDocument/2006/relationships/slideLayout" Target="../slideLayouts/slideLayout216.xml"/><Relationship Id="rId21" Type="http://schemas.openxmlformats.org/officeDocument/2006/relationships/slideLayout" Target="../slideLayouts/slideLayout198.xml"/><Relationship Id="rId34" Type="http://schemas.openxmlformats.org/officeDocument/2006/relationships/slideLayout" Target="../slideLayouts/slideLayout211.xml"/><Relationship Id="rId7" Type="http://schemas.openxmlformats.org/officeDocument/2006/relationships/slideLayout" Target="../slideLayouts/slideLayout184.xml"/><Relationship Id="rId12" Type="http://schemas.openxmlformats.org/officeDocument/2006/relationships/slideLayout" Target="../slideLayouts/slideLayout189.xml"/><Relationship Id="rId17" Type="http://schemas.openxmlformats.org/officeDocument/2006/relationships/slideLayout" Target="../slideLayouts/slideLayout194.xml"/><Relationship Id="rId25" Type="http://schemas.openxmlformats.org/officeDocument/2006/relationships/slideLayout" Target="../slideLayouts/slideLayout202.xml"/><Relationship Id="rId33" Type="http://schemas.openxmlformats.org/officeDocument/2006/relationships/slideLayout" Target="../slideLayouts/slideLayout210.xml"/><Relationship Id="rId38" Type="http://schemas.openxmlformats.org/officeDocument/2006/relationships/slideLayout" Target="../slideLayouts/slideLayout215.xml"/><Relationship Id="rId2" Type="http://schemas.openxmlformats.org/officeDocument/2006/relationships/slideLayout" Target="../slideLayouts/slideLayout179.xml"/><Relationship Id="rId16" Type="http://schemas.openxmlformats.org/officeDocument/2006/relationships/slideLayout" Target="../slideLayouts/slideLayout193.xml"/><Relationship Id="rId20" Type="http://schemas.openxmlformats.org/officeDocument/2006/relationships/slideLayout" Target="../slideLayouts/slideLayout197.xml"/><Relationship Id="rId29" Type="http://schemas.openxmlformats.org/officeDocument/2006/relationships/slideLayout" Target="../slideLayouts/slideLayout206.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24" Type="http://schemas.openxmlformats.org/officeDocument/2006/relationships/slideLayout" Target="../slideLayouts/slideLayout201.xml"/><Relationship Id="rId32" Type="http://schemas.openxmlformats.org/officeDocument/2006/relationships/slideLayout" Target="../slideLayouts/slideLayout209.xml"/><Relationship Id="rId37" Type="http://schemas.openxmlformats.org/officeDocument/2006/relationships/slideLayout" Target="../slideLayouts/slideLayout214.xml"/><Relationship Id="rId40" Type="http://schemas.openxmlformats.org/officeDocument/2006/relationships/theme" Target="../theme/theme12.xml"/><Relationship Id="rId5" Type="http://schemas.openxmlformats.org/officeDocument/2006/relationships/slideLayout" Target="../slideLayouts/slideLayout182.xml"/><Relationship Id="rId15" Type="http://schemas.openxmlformats.org/officeDocument/2006/relationships/slideLayout" Target="../slideLayouts/slideLayout192.xml"/><Relationship Id="rId23" Type="http://schemas.openxmlformats.org/officeDocument/2006/relationships/slideLayout" Target="../slideLayouts/slideLayout200.xml"/><Relationship Id="rId28" Type="http://schemas.openxmlformats.org/officeDocument/2006/relationships/slideLayout" Target="../slideLayouts/slideLayout205.xml"/><Relationship Id="rId36" Type="http://schemas.openxmlformats.org/officeDocument/2006/relationships/slideLayout" Target="../slideLayouts/slideLayout213.xml"/><Relationship Id="rId10" Type="http://schemas.openxmlformats.org/officeDocument/2006/relationships/slideLayout" Target="../slideLayouts/slideLayout187.xml"/><Relationship Id="rId19" Type="http://schemas.openxmlformats.org/officeDocument/2006/relationships/slideLayout" Target="../slideLayouts/slideLayout196.xml"/><Relationship Id="rId31" Type="http://schemas.openxmlformats.org/officeDocument/2006/relationships/slideLayout" Target="../slideLayouts/slideLayout208.xml"/><Relationship Id="rId4" Type="http://schemas.openxmlformats.org/officeDocument/2006/relationships/slideLayout" Target="../slideLayouts/slideLayout181.xml"/><Relationship Id="rId9" Type="http://schemas.openxmlformats.org/officeDocument/2006/relationships/slideLayout" Target="../slideLayouts/slideLayout186.xml"/><Relationship Id="rId14" Type="http://schemas.openxmlformats.org/officeDocument/2006/relationships/slideLayout" Target="../slideLayouts/slideLayout191.xml"/><Relationship Id="rId22" Type="http://schemas.openxmlformats.org/officeDocument/2006/relationships/slideLayout" Target="../slideLayouts/slideLayout199.xml"/><Relationship Id="rId27" Type="http://schemas.openxmlformats.org/officeDocument/2006/relationships/slideLayout" Target="../slideLayouts/slideLayout204.xml"/><Relationship Id="rId30" Type="http://schemas.openxmlformats.org/officeDocument/2006/relationships/slideLayout" Target="../slideLayouts/slideLayout207.xml"/><Relationship Id="rId35" Type="http://schemas.openxmlformats.org/officeDocument/2006/relationships/slideLayout" Target="../slideLayouts/slideLayout212.xml"/><Relationship Id="rId8" Type="http://schemas.openxmlformats.org/officeDocument/2006/relationships/slideLayout" Target="../slideLayouts/slideLayout185.xml"/><Relationship Id="rId3" Type="http://schemas.openxmlformats.org/officeDocument/2006/relationships/slideLayout" Target="../slideLayouts/slideLayout18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24.xml"/><Relationship Id="rId13" Type="http://schemas.openxmlformats.org/officeDocument/2006/relationships/slideLayout" Target="../slideLayouts/slideLayout229.xml"/><Relationship Id="rId18" Type="http://schemas.openxmlformats.org/officeDocument/2006/relationships/slideLayout" Target="../slideLayouts/slideLayout234.xml"/><Relationship Id="rId3" Type="http://schemas.openxmlformats.org/officeDocument/2006/relationships/slideLayout" Target="../slideLayouts/slideLayout219.xml"/><Relationship Id="rId21" Type="http://schemas.openxmlformats.org/officeDocument/2006/relationships/slideLayout" Target="../slideLayouts/slideLayout237.xml"/><Relationship Id="rId7" Type="http://schemas.openxmlformats.org/officeDocument/2006/relationships/slideLayout" Target="../slideLayouts/slideLayout223.xml"/><Relationship Id="rId12" Type="http://schemas.openxmlformats.org/officeDocument/2006/relationships/slideLayout" Target="../slideLayouts/slideLayout228.xml"/><Relationship Id="rId17" Type="http://schemas.openxmlformats.org/officeDocument/2006/relationships/slideLayout" Target="../slideLayouts/slideLayout233.xml"/><Relationship Id="rId2" Type="http://schemas.openxmlformats.org/officeDocument/2006/relationships/slideLayout" Target="../slideLayouts/slideLayout218.xml"/><Relationship Id="rId16" Type="http://schemas.openxmlformats.org/officeDocument/2006/relationships/slideLayout" Target="../slideLayouts/slideLayout232.xml"/><Relationship Id="rId20" Type="http://schemas.openxmlformats.org/officeDocument/2006/relationships/slideLayout" Target="../slideLayouts/slideLayout236.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5" Type="http://schemas.openxmlformats.org/officeDocument/2006/relationships/slideLayout" Target="../slideLayouts/slideLayout221.xml"/><Relationship Id="rId15" Type="http://schemas.openxmlformats.org/officeDocument/2006/relationships/slideLayout" Target="../slideLayouts/slideLayout231.xml"/><Relationship Id="rId10" Type="http://schemas.openxmlformats.org/officeDocument/2006/relationships/slideLayout" Target="../slideLayouts/slideLayout226.xml"/><Relationship Id="rId19" Type="http://schemas.openxmlformats.org/officeDocument/2006/relationships/slideLayout" Target="../slideLayouts/slideLayout235.xml"/><Relationship Id="rId4" Type="http://schemas.openxmlformats.org/officeDocument/2006/relationships/slideLayout" Target="../slideLayouts/slideLayout220.xml"/><Relationship Id="rId9" Type="http://schemas.openxmlformats.org/officeDocument/2006/relationships/slideLayout" Target="../slideLayouts/slideLayout225.xml"/><Relationship Id="rId14" Type="http://schemas.openxmlformats.org/officeDocument/2006/relationships/slideLayout" Target="../slideLayouts/slideLayout230.xml"/><Relationship Id="rId22" Type="http://schemas.openxmlformats.org/officeDocument/2006/relationships/theme" Target="../theme/theme1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slideLayout" Target="../slideLayouts/slideLayout28.xml"/><Relationship Id="rId26" Type="http://schemas.openxmlformats.org/officeDocument/2006/relationships/slideLayout" Target="../slideLayouts/slideLayout36.xml"/><Relationship Id="rId3" Type="http://schemas.openxmlformats.org/officeDocument/2006/relationships/slideLayout" Target="../slideLayouts/slideLayout13.xml"/><Relationship Id="rId21" Type="http://schemas.openxmlformats.org/officeDocument/2006/relationships/slideLayout" Target="../slideLayouts/slideLayout31.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5" Type="http://schemas.openxmlformats.org/officeDocument/2006/relationships/slideLayout" Target="../slideLayouts/slideLayout35.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20" Type="http://schemas.openxmlformats.org/officeDocument/2006/relationships/slideLayout" Target="../slideLayouts/slideLayout30.xml"/><Relationship Id="rId29" Type="http://schemas.openxmlformats.org/officeDocument/2006/relationships/slideLayout" Target="../slideLayouts/slideLayout39.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24" Type="http://schemas.openxmlformats.org/officeDocument/2006/relationships/slideLayout" Target="../slideLayouts/slideLayout34.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23" Type="http://schemas.openxmlformats.org/officeDocument/2006/relationships/slideLayout" Target="../slideLayouts/slideLayout33.xml"/><Relationship Id="rId28" Type="http://schemas.openxmlformats.org/officeDocument/2006/relationships/slideLayout" Target="../slideLayouts/slideLayout38.xml"/><Relationship Id="rId10" Type="http://schemas.openxmlformats.org/officeDocument/2006/relationships/slideLayout" Target="../slideLayouts/slideLayout20.xml"/><Relationship Id="rId19" Type="http://schemas.openxmlformats.org/officeDocument/2006/relationships/slideLayout" Target="../slideLayouts/slideLayout29.xml"/><Relationship Id="rId31" Type="http://schemas.openxmlformats.org/officeDocument/2006/relationships/theme" Target="../theme/theme2.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 Id="rId22" Type="http://schemas.openxmlformats.org/officeDocument/2006/relationships/slideLayout" Target="../slideLayouts/slideLayout32.xml"/><Relationship Id="rId27" Type="http://schemas.openxmlformats.org/officeDocument/2006/relationships/slideLayout" Target="../slideLayouts/slideLayout37.xml"/><Relationship Id="rId30" Type="http://schemas.openxmlformats.org/officeDocument/2006/relationships/slideLayout" Target="../slideLayouts/slideLayout4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theme" Target="../theme/theme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6" Type="http://schemas.openxmlformats.org/officeDocument/2006/relationships/theme" Target="../theme/theme4.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18" Type="http://schemas.openxmlformats.org/officeDocument/2006/relationships/slideLayout" Target="../slideLayouts/slideLayout9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20" Type="http://schemas.openxmlformats.org/officeDocument/2006/relationships/theme" Target="../theme/theme5.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10" Type="http://schemas.openxmlformats.org/officeDocument/2006/relationships/slideLayout" Target="../slideLayouts/slideLayout82.xml"/><Relationship Id="rId19" Type="http://schemas.openxmlformats.org/officeDocument/2006/relationships/slideLayout" Target="../slideLayouts/slideLayout91.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5" Type="http://schemas.openxmlformats.org/officeDocument/2006/relationships/slideLayout" Target="../slideLayouts/slideLayout96.xml"/><Relationship Id="rId10" Type="http://schemas.openxmlformats.org/officeDocument/2006/relationships/theme" Target="../theme/theme6.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5" Type="http://schemas.openxmlformats.org/officeDocument/2006/relationships/slideLayout" Target="../slideLayouts/slideLayout105.xml"/><Relationship Id="rId10" Type="http://schemas.openxmlformats.org/officeDocument/2006/relationships/theme" Target="../theme/theme7.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theme" Target="../theme/theme8.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9.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rgbClr val="2A3953"/>
              </a:buClr>
              <a:buSzPts val="2800"/>
              <a:buFont typeface="Plus Jakarta Sans ExtraBold"/>
              <a:buNone/>
              <a:defRPr sz="2800">
                <a:solidFill>
                  <a:srgbClr val="2A3953"/>
                </a:solidFill>
                <a:latin typeface="Plus Jakarta Sans ExtraBold"/>
                <a:ea typeface="Plus Jakarta Sans ExtraBold"/>
                <a:cs typeface="Plus Jakarta Sans ExtraBold"/>
                <a:sym typeface="Plus Jakarta Sans ExtraBold"/>
              </a:defRPr>
            </a:lvl1pPr>
            <a:lvl2pPr lvl="1" rtl="0">
              <a:spcBef>
                <a:spcPts val="0"/>
              </a:spcBef>
              <a:spcAft>
                <a:spcPts val="0"/>
              </a:spcAft>
              <a:buClr>
                <a:schemeClr val="dk1"/>
              </a:buClr>
              <a:buSzPts val="2800"/>
              <a:buFont typeface="Plus Jakarta Sans ExtraBold"/>
              <a:buNone/>
              <a:defRPr sz="2800">
                <a:solidFill>
                  <a:schemeClr val="dk1"/>
                </a:solidFill>
                <a:latin typeface="Plus Jakarta Sans ExtraBold"/>
                <a:ea typeface="Plus Jakarta Sans ExtraBold"/>
                <a:cs typeface="Plus Jakarta Sans ExtraBold"/>
                <a:sym typeface="Plus Jakarta Sans ExtraBold"/>
              </a:defRPr>
            </a:lvl2pPr>
            <a:lvl3pPr lvl="2" rtl="0">
              <a:spcBef>
                <a:spcPts val="0"/>
              </a:spcBef>
              <a:spcAft>
                <a:spcPts val="0"/>
              </a:spcAft>
              <a:buClr>
                <a:schemeClr val="dk1"/>
              </a:buClr>
              <a:buSzPts val="2800"/>
              <a:buFont typeface="Plus Jakarta Sans ExtraBold"/>
              <a:buNone/>
              <a:defRPr sz="2800">
                <a:solidFill>
                  <a:schemeClr val="dk1"/>
                </a:solidFill>
                <a:latin typeface="Plus Jakarta Sans ExtraBold"/>
                <a:ea typeface="Plus Jakarta Sans ExtraBold"/>
                <a:cs typeface="Plus Jakarta Sans ExtraBold"/>
                <a:sym typeface="Plus Jakarta Sans ExtraBold"/>
              </a:defRPr>
            </a:lvl3pPr>
            <a:lvl4pPr lvl="3" rtl="0">
              <a:spcBef>
                <a:spcPts val="0"/>
              </a:spcBef>
              <a:spcAft>
                <a:spcPts val="0"/>
              </a:spcAft>
              <a:buClr>
                <a:schemeClr val="dk1"/>
              </a:buClr>
              <a:buSzPts val="2800"/>
              <a:buFont typeface="Plus Jakarta Sans ExtraBold"/>
              <a:buNone/>
              <a:defRPr sz="2800">
                <a:solidFill>
                  <a:schemeClr val="dk1"/>
                </a:solidFill>
                <a:latin typeface="Plus Jakarta Sans ExtraBold"/>
                <a:ea typeface="Plus Jakarta Sans ExtraBold"/>
                <a:cs typeface="Plus Jakarta Sans ExtraBold"/>
                <a:sym typeface="Plus Jakarta Sans ExtraBold"/>
              </a:defRPr>
            </a:lvl4pPr>
            <a:lvl5pPr lvl="4" rtl="0">
              <a:spcBef>
                <a:spcPts val="0"/>
              </a:spcBef>
              <a:spcAft>
                <a:spcPts val="0"/>
              </a:spcAft>
              <a:buClr>
                <a:schemeClr val="dk1"/>
              </a:buClr>
              <a:buSzPts val="2800"/>
              <a:buFont typeface="Plus Jakarta Sans ExtraBold"/>
              <a:buNone/>
              <a:defRPr sz="2800">
                <a:solidFill>
                  <a:schemeClr val="dk1"/>
                </a:solidFill>
                <a:latin typeface="Plus Jakarta Sans ExtraBold"/>
                <a:ea typeface="Plus Jakarta Sans ExtraBold"/>
                <a:cs typeface="Plus Jakarta Sans ExtraBold"/>
                <a:sym typeface="Plus Jakarta Sans ExtraBold"/>
              </a:defRPr>
            </a:lvl5pPr>
            <a:lvl6pPr lvl="5" rtl="0">
              <a:spcBef>
                <a:spcPts val="0"/>
              </a:spcBef>
              <a:spcAft>
                <a:spcPts val="0"/>
              </a:spcAft>
              <a:buClr>
                <a:schemeClr val="dk1"/>
              </a:buClr>
              <a:buSzPts val="2800"/>
              <a:buFont typeface="Plus Jakarta Sans ExtraBold"/>
              <a:buNone/>
              <a:defRPr sz="2800">
                <a:solidFill>
                  <a:schemeClr val="dk1"/>
                </a:solidFill>
                <a:latin typeface="Plus Jakarta Sans ExtraBold"/>
                <a:ea typeface="Plus Jakarta Sans ExtraBold"/>
                <a:cs typeface="Plus Jakarta Sans ExtraBold"/>
                <a:sym typeface="Plus Jakarta Sans ExtraBold"/>
              </a:defRPr>
            </a:lvl6pPr>
            <a:lvl7pPr lvl="6" rtl="0">
              <a:spcBef>
                <a:spcPts val="0"/>
              </a:spcBef>
              <a:spcAft>
                <a:spcPts val="0"/>
              </a:spcAft>
              <a:buClr>
                <a:schemeClr val="dk1"/>
              </a:buClr>
              <a:buSzPts val="2800"/>
              <a:buFont typeface="Plus Jakarta Sans ExtraBold"/>
              <a:buNone/>
              <a:defRPr sz="2800">
                <a:solidFill>
                  <a:schemeClr val="dk1"/>
                </a:solidFill>
                <a:latin typeface="Plus Jakarta Sans ExtraBold"/>
                <a:ea typeface="Plus Jakarta Sans ExtraBold"/>
                <a:cs typeface="Plus Jakarta Sans ExtraBold"/>
                <a:sym typeface="Plus Jakarta Sans ExtraBold"/>
              </a:defRPr>
            </a:lvl7pPr>
            <a:lvl8pPr lvl="7" rtl="0">
              <a:spcBef>
                <a:spcPts val="0"/>
              </a:spcBef>
              <a:spcAft>
                <a:spcPts val="0"/>
              </a:spcAft>
              <a:buClr>
                <a:schemeClr val="dk1"/>
              </a:buClr>
              <a:buSzPts val="2800"/>
              <a:buFont typeface="Plus Jakarta Sans ExtraBold"/>
              <a:buNone/>
              <a:defRPr sz="2800">
                <a:solidFill>
                  <a:schemeClr val="dk1"/>
                </a:solidFill>
                <a:latin typeface="Plus Jakarta Sans ExtraBold"/>
                <a:ea typeface="Plus Jakarta Sans ExtraBold"/>
                <a:cs typeface="Plus Jakarta Sans ExtraBold"/>
                <a:sym typeface="Plus Jakarta Sans ExtraBold"/>
              </a:defRPr>
            </a:lvl8pPr>
            <a:lvl9pPr lvl="8" rtl="0">
              <a:spcBef>
                <a:spcPts val="0"/>
              </a:spcBef>
              <a:spcAft>
                <a:spcPts val="0"/>
              </a:spcAft>
              <a:buClr>
                <a:schemeClr val="dk1"/>
              </a:buClr>
              <a:buSzPts val="2800"/>
              <a:buFont typeface="Plus Jakarta Sans ExtraBold"/>
              <a:buNone/>
              <a:defRPr sz="2800">
                <a:solidFill>
                  <a:schemeClr val="dk1"/>
                </a:solidFill>
                <a:latin typeface="Plus Jakarta Sans ExtraBold"/>
                <a:ea typeface="Plus Jakarta Sans ExtraBold"/>
                <a:cs typeface="Plus Jakarta Sans ExtraBold"/>
                <a:sym typeface="Plus Jakarta Sans ExtraBol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rgbClr val="232937"/>
              </a:buClr>
              <a:buSzPts val="1800"/>
              <a:buFont typeface="Inter"/>
              <a:buChar char="●"/>
              <a:defRPr sz="1800">
                <a:solidFill>
                  <a:srgbClr val="232937"/>
                </a:solidFill>
                <a:latin typeface="Inter"/>
                <a:ea typeface="Inter"/>
                <a:cs typeface="Inter"/>
                <a:sym typeface="Inter"/>
              </a:defRPr>
            </a:lvl1pPr>
            <a:lvl2pPr marL="914400" lvl="1" indent="-317500" rtl="0">
              <a:lnSpc>
                <a:spcPct val="115000"/>
              </a:lnSpc>
              <a:spcBef>
                <a:spcPts val="0"/>
              </a:spcBef>
              <a:spcAft>
                <a:spcPts val="0"/>
              </a:spcAft>
              <a:buClr>
                <a:srgbClr val="232937"/>
              </a:buClr>
              <a:buSzPts val="1400"/>
              <a:buFont typeface="Inter"/>
              <a:buChar char="○"/>
              <a:defRPr>
                <a:solidFill>
                  <a:srgbClr val="232937"/>
                </a:solidFill>
                <a:latin typeface="Inter"/>
                <a:ea typeface="Inter"/>
                <a:cs typeface="Inter"/>
                <a:sym typeface="Inter"/>
              </a:defRPr>
            </a:lvl2pPr>
            <a:lvl3pPr marL="1371600" lvl="2" indent="-317500" rtl="0">
              <a:lnSpc>
                <a:spcPct val="115000"/>
              </a:lnSpc>
              <a:spcBef>
                <a:spcPts val="0"/>
              </a:spcBef>
              <a:spcAft>
                <a:spcPts val="0"/>
              </a:spcAft>
              <a:buClr>
                <a:srgbClr val="232937"/>
              </a:buClr>
              <a:buSzPts val="1400"/>
              <a:buFont typeface="Inter"/>
              <a:buChar char="■"/>
              <a:defRPr>
                <a:solidFill>
                  <a:srgbClr val="232937"/>
                </a:solidFill>
                <a:latin typeface="Inter"/>
                <a:ea typeface="Inter"/>
                <a:cs typeface="Inter"/>
                <a:sym typeface="Inter"/>
              </a:defRPr>
            </a:lvl3pPr>
            <a:lvl4pPr marL="1828800" lvl="3" indent="-317500" rtl="0">
              <a:lnSpc>
                <a:spcPct val="115000"/>
              </a:lnSpc>
              <a:spcBef>
                <a:spcPts val="0"/>
              </a:spcBef>
              <a:spcAft>
                <a:spcPts val="0"/>
              </a:spcAft>
              <a:buClr>
                <a:srgbClr val="232937"/>
              </a:buClr>
              <a:buSzPts val="1400"/>
              <a:buFont typeface="Inter"/>
              <a:buChar char="●"/>
              <a:defRPr>
                <a:solidFill>
                  <a:srgbClr val="232937"/>
                </a:solidFill>
                <a:latin typeface="Inter"/>
                <a:ea typeface="Inter"/>
                <a:cs typeface="Inter"/>
                <a:sym typeface="Inter"/>
              </a:defRPr>
            </a:lvl4pPr>
            <a:lvl5pPr marL="2286000" lvl="4" indent="-317500" rtl="0">
              <a:lnSpc>
                <a:spcPct val="115000"/>
              </a:lnSpc>
              <a:spcBef>
                <a:spcPts val="0"/>
              </a:spcBef>
              <a:spcAft>
                <a:spcPts val="0"/>
              </a:spcAft>
              <a:buClr>
                <a:srgbClr val="232937"/>
              </a:buClr>
              <a:buSzPts val="1400"/>
              <a:buFont typeface="Inter"/>
              <a:buChar char="○"/>
              <a:defRPr>
                <a:solidFill>
                  <a:srgbClr val="232937"/>
                </a:solidFill>
                <a:latin typeface="Inter"/>
                <a:ea typeface="Inter"/>
                <a:cs typeface="Inter"/>
                <a:sym typeface="Inter"/>
              </a:defRPr>
            </a:lvl5pPr>
            <a:lvl6pPr marL="2743200" lvl="5" indent="-317500" rtl="0">
              <a:lnSpc>
                <a:spcPct val="115000"/>
              </a:lnSpc>
              <a:spcBef>
                <a:spcPts val="0"/>
              </a:spcBef>
              <a:spcAft>
                <a:spcPts val="0"/>
              </a:spcAft>
              <a:buClr>
                <a:srgbClr val="232937"/>
              </a:buClr>
              <a:buSzPts val="1400"/>
              <a:buFont typeface="Inter"/>
              <a:buChar char="■"/>
              <a:defRPr>
                <a:solidFill>
                  <a:srgbClr val="232937"/>
                </a:solidFill>
                <a:latin typeface="Inter"/>
                <a:ea typeface="Inter"/>
                <a:cs typeface="Inter"/>
                <a:sym typeface="Inter"/>
              </a:defRPr>
            </a:lvl6pPr>
            <a:lvl7pPr marL="3200400" lvl="6" indent="-317500" rtl="0">
              <a:lnSpc>
                <a:spcPct val="115000"/>
              </a:lnSpc>
              <a:spcBef>
                <a:spcPts val="0"/>
              </a:spcBef>
              <a:spcAft>
                <a:spcPts val="0"/>
              </a:spcAft>
              <a:buClr>
                <a:srgbClr val="232937"/>
              </a:buClr>
              <a:buSzPts val="1400"/>
              <a:buFont typeface="Inter"/>
              <a:buChar char="●"/>
              <a:defRPr>
                <a:solidFill>
                  <a:srgbClr val="232937"/>
                </a:solidFill>
                <a:latin typeface="Inter"/>
                <a:ea typeface="Inter"/>
                <a:cs typeface="Inter"/>
                <a:sym typeface="Inter"/>
              </a:defRPr>
            </a:lvl7pPr>
            <a:lvl8pPr marL="3657600" lvl="7" indent="-317500" rtl="0">
              <a:lnSpc>
                <a:spcPct val="115000"/>
              </a:lnSpc>
              <a:spcBef>
                <a:spcPts val="0"/>
              </a:spcBef>
              <a:spcAft>
                <a:spcPts val="0"/>
              </a:spcAft>
              <a:buClr>
                <a:srgbClr val="232937"/>
              </a:buClr>
              <a:buSzPts val="1400"/>
              <a:buFont typeface="Inter"/>
              <a:buChar char="○"/>
              <a:defRPr>
                <a:solidFill>
                  <a:srgbClr val="232937"/>
                </a:solidFill>
                <a:latin typeface="Inter"/>
                <a:ea typeface="Inter"/>
                <a:cs typeface="Inter"/>
                <a:sym typeface="Inter"/>
              </a:defRPr>
            </a:lvl8pPr>
            <a:lvl9pPr marL="4114800" lvl="8" indent="-317500" rtl="0">
              <a:lnSpc>
                <a:spcPct val="115000"/>
              </a:lnSpc>
              <a:spcBef>
                <a:spcPts val="0"/>
              </a:spcBef>
              <a:spcAft>
                <a:spcPts val="0"/>
              </a:spcAft>
              <a:buClr>
                <a:srgbClr val="232937"/>
              </a:buClr>
              <a:buSzPts val="1400"/>
              <a:buFont typeface="Inter"/>
              <a:buChar char="■"/>
              <a:defRPr>
                <a:solidFill>
                  <a:srgbClr val="232937"/>
                </a:solidFill>
                <a:latin typeface="Inter"/>
                <a:ea typeface="Inter"/>
                <a:cs typeface="Inter"/>
                <a:sym typeface="Inter"/>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024"/>
        <p:cNvGrpSpPr/>
        <p:nvPr/>
      </p:nvGrpSpPr>
      <p:grpSpPr>
        <a:xfrm>
          <a:off x="0" y="0"/>
          <a:ext cx="0" cy="0"/>
          <a:chOff x="0" y="0"/>
          <a:chExt cx="0" cy="0"/>
        </a:xfrm>
      </p:grpSpPr>
      <p:sp>
        <p:nvSpPr>
          <p:cNvPr id="1025" name="Google Shape;1025;p14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rgbClr val="444F66"/>
              </a:buClr>
              <a:buSzPts val="2800"/>
              <a:buFont typeface="Lexend Deca"/>
              <a:buNone/>
              <a:defRPr sz="2800" b="1">
                <a:solidFill>
                  <a:srgbClr val="444F66"/>
                </a:solidFill>
                <a:latin typeface="Lexend Deca"/>
                <a:ea typeface="Lexend Deca"/>
                <a:cs typeface="Lexend Deca"/>
                <a:sym typeface="Lexend Deca"/>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1026" name="Google Shape;1026;p14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rgbClr val="232937"/>
              </a:buClr>
              <a:buSzPts val="1800"/>
              <a:buFont typeface="Open Sans"/>
              <a:buChar char="●"/>
              <a:defRPr sz="1800">
                <a:solidFill>
                  <a:srgbClr val="232937"/>
                </a:solidFill>
                <a:latin typeface="Open Sans"/>
                <a:ea typeface="Open Sans"/>
                <a:cs typeface="Open Sans"/>
                <a:sym typeface="Open Sans"/>
              </a:defRPr>
            </a:lvl1pPr>
            <a:lvl2pPr marL="914400" lvl="1" indent="-3175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2pPr>
            <a:lvl3pPr marL="1371600" lvl="2" indent="-3175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3pPr>
            <a:lvl4pPr marL="1828800" lvl="3" indent="-3175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4pPr>
            <a:lvl5pPr marL="2286000" lvl="4" indent="-3175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5pPr>
            <a:lvl6pPr marL="2743200" lvl="5" indent="-3175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6pPr>
            <a:lvl7pPr marL="3200400" lvl="6" indent="-3175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7pPr>
            <a:lvl8pPr marL="3657600" lvl="7" indent="-3175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8pPr>
            <a:lvl9pPr marL="4114800" lvl="8" indent="-3175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9pPr>
          </a:lstStyle>
          <a:p>
            <a:endParaRPr/>
          </a:p>
        </p:txBody>
      </p:sp>
      <p:sp>
        <p:nvSpPr>
          <p:cNvPr id="1027" name="Google Shape;1027;p14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200" b="1">
                <a:solidFill>
                  <a:schemeClr val="dk2"/>
                </a:solidFill>
                <a:latin typeface="Lexend Deca"/>
                <a:ea typeface="Lexend Deca"/>
                <a:cs typeface="Lexend Deca"/>
                <a:sym typeface="Lexend Deca"/>
              </a:defRPr>
            </a:lvl1pPr>
            <a:lvl2pPr lvl="1" algn="r" rtl="0">
              <a:buNone/>
              <a:defRPr sz="1200" b="1">
                <a:solidFill>
                  <a:schemeClr val="dk2"/>
                </a:solidFill>
                <a:latin typeface="Lexend Deca"/>
                <a:ea typeface="Lexend Deca"/>
                <a:cs typeface="Lexend Deca"/>
                <a:sym typeface="Lexend Deca"/>
              </a:defRPr>
            </a:lvl2pPr>
            <a:lvl3pPr lvl="2" algn="r" rtl="0">
              <a:buNone/>
              <a:defRPr sz="1200" b="1">
                <a:solidFill>
                  <a:schemeClr val="dk2"/>
                </a:solidFill>
                <a:latin typeface="Lexend Deca"/>
                <a:ea typeface="Lexend Deca"/>
                <a:cs typeface="Lexend Deca"/>
                <a:sym typeface="Lexend Deca"/>
              </a:defRPr>
            </a:lvl3pPr>
            <a:lvl4pPr lvl="3" algn="r" rtl="0">
              <a:buNone/>
              <a:defRPr sz="1200" b="1">
                <a:solidFill>
                  <a:schemeClr val="dk2"/>
                </a:solidFill>
                <a:latin typeface="Lexend Deca"/>
                <a:ea typeface="Lexend Deca"/>
                <a:cs typeface="Lexend Deca"/>
                <a:sym typeface="Lexend Deca"/>
              </a:defRPr>
            </a:lvl4pPr>
            <a:lvl5pPr lvl="4" algn="r" rtl="0">
              <a:buNone/>
              <a:defRPr sz="1200" b="1">
                <a:solidFill>
                  <a:schemeClr val="dk2"/>
                </a:solidFill>
                <a:latin typeface="Lexend Deca"/>
                <a:ea typeface="Lexend Deca"/>
                <a:cs typeface="Lexend Deca"/>
                <a:sym typeface="Lexend Deca"/>
              </a:defRPr>
            </a:lvl5pPr>
            <a:lvl6pPr lvl="5" algn="r" rtl="0">
              <a:buNone/>
              <a:defRPr sz="1200" b="1">
                <a:solidFill>
                  <a:schemeClr val="dk2"/>
                </a:solidFill>
                <a:latin typeface="Lexend Deca"/>
                <a:ea typeface="Lexend Deca"/>
                <a:cs typeface="Lexend Deca"/>
                <a:sym typeface="Lexend Deca"/>
              </a:defRPr>
            </a:lvl6pPr>
            <a:lvl7pPr lvl="6" algn="r" rtl="0">
              <a:buNone/>
              <a:defRPr sz="1200" b="1">
                <a:solidFill>
                  <a:schemeClr val="dk2"/>
                </a:solidFill>
                <a:latin typeface="Lexend Deca"/>
                <a:ea typeface="Lexend Deca"/>
                <a:cs typeface="Lexend Deca"/>
                <a:sym typeface="Lexend Deca"/>
              </a:defRPr>
            </a:lvl7pPr>
            <a:lvl8pPr lvl="7" algn="r" rtl="0">
              <a:buNone/>
              <a:defRPr sz="1200" b="1">
                <a:solidFill>
                  <a:schemeClr val="dk2"/>
                </a:solidFill>
                <a:latin typeface="Lexend Deca"/>
                <a:ea typeface="Lexend Deca"/>
                <a:cs typeface="Lexend Deca"/>
                <a:sym typeface="Lexend Deca"/>
              </a:defRPr>
            </a:lvl8pPr>
            <a:lvl9pPr lvl="8" algn="r" rtl="0">
              <a:buNone/>
              <a:defRPr sz="1200" b="1">
                <a:solidFill>
                  <a:schemeClr val="dk2"/>
                </a:solidFill>
                <a:latin typeface="Lexend Deca"/>
                <a:ea typeface="Lexend Deca"/>
                <a:cs typeface="Lexend Deca"/>
                <a:sym typeface="Lexend Deca"/>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 id="2147483792" r:id="rId13"/>
    <p:sldLayoutId id="2147483793" r:id="rId14"/>
    <p:sldLayoutId id="2147483794" r:id="rId15"/>
    <p:sldLayoutId id="2147483795" r:id="rId16"/>
    <p:sldLayoutId id="2147483796" r:id="rId17"/>
    <p:sldLayoutId id="2147483797" r:id="rId18"/>
    <p:sldLayoutId id="2147483798" r:id="rId19"/>
    <p:sldLayoutId id="2147483799" r:id="rId20"/>
    <p:sldLayoutId id="2147483800" r:id="rId2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109"/>
        <p:cNvGrpSpPr/>
        <p:nvPr/>
      </p:nvGrpSpPr>
      <p:grpSpPr>
        <a:xfrm>
          <a:off x="0" y="0"/>
          <a:ext cx="0" cy="0"/>
          <a:chOff x="0" y="0"/>
          <a:chExt cx="0" cy="0"/>
        </a:xfrm>
      </p:grpSpPr>
      <p:sp>
        <p:nvSpPr>
          <p:cNvPr id="1110" name="Google Shape;1110;p16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rgbClr val="444F66"/>
              </a:buClr>
              <a:buSzPts val="2800"/>
              <a:buFont typeface="Lexend Deca"/>
              <a:buNone/>
              <a:defRPr sz="2800" b="1">
                <a:solidFill>
                  <a:srgbClr val="444F66"/>
                </a:solidFill>
                <a:latin typeface="Lexend Deca"/>
                <a:ea typeface="Lexend Deca"/>
                <a:cs typeface="Lexend Deca"/>
                <a:sym typeface="Lexend Deca"/>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1111" name="Google Shape;1111;p16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rgbClr val="232937"/>
              </a:buClr>
              <a:buSzPts val="1800"/>
              <a:buFont typeface="Open Sans"/>
              <a:buChar char="●"/>
              <a:defRPr sz="1800">
                <a:solidFill>
                  <a:srgbClr val="232937"/>
                </a:solidFill>
                <a:latin typeface="Open Sans"/>
                <a:ea typeface="Open Sans"/>
                <a:cs typeface="Open Sans"/>
                <a:sym typeface="Open Sans"/>
              </a:defRPr>
            </a:lvl1pPr>
            <a:lvl2pPr marL="914400" lvl="1" indent="-3175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2pPr>
            <a:lvl3pPr marL="1371600" lvl="2" indent="-3175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3pPr>
            <a:lvl4pPr marL="1828800" lvl="3" indent="-3175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4pPr>
            <a:lvl5pPr marL="2286000" lvl="4" indent="-3175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5pPr>
            <a:lvl6pPr marL="2743200" lvl="5" indent="-3175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6pPr>
            <a:lvl7pPr marL="3200400" lvl="6" indent="-3175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7pPr>
            <a:lvl8pPr marL="3657600" lvl="7" indent="-3175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8pPr>
            <a:lvl9pPr marL="4114800" lvl="8" indent="-3175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9pPr>
          </a:lstStyle>
          <a:p>
            <a:endParaRPr/>
          </a:p>
        </p:txBody>
      </p:sp>
    </p:spTree>
  </p:cSld>
  <p:clrMap bg1="lt1" tx1="dk1" bg2="dk2" tx2="lt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 id="2147483813" r:id="rId13"/>
    <p:sldLayoutId id="2147483814" r:id="rId14"/>
    <p:sldLayoutId id="2147483815" r:id="rId15"/>
    <p:sldLayoutId id="2147483816" r:id="rId16"/>
    <p:sldLayoutId id="2147483817" r:id="rId17"/>
    <p:sldLayoutId id="2147483818" r:id="rId18"/>
    <p:sldLayoutId id="2147483819" r:id="rId19"/>
    <p:sldLayoutId id="2147483820" r:id="rId20"/>
    <p:sldLayoutId id="2147483821" r:id="rId21"/>
    <p:sldLayoutId id="2147483822" r:id="rId22"/>
    <p:sldLayoutId id="2147483823" r:id="rId23"/>
    <p:sldLayoutId id="2147483824" r:id="rId2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406"/>
        <p:cNvGrpSpPr/>
        <p:nvPr/>
      </p:nvGrpSpPr>
      <p:grpSpPr>
        <a:xfrm>
          <a:off x="0" y="0"/>
          <a:ext cx="0" cy="0"/>
          <a:chOff x="0" y="0"/>
          <a:chExt cx="0" cy="0"/>
        </a:xfrm>
      </p:grpSpPr>
      <p:sp>
        <p:nvSpPr>
          <p:cNvPr id="1407" name="Google Shape;1407;p18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rgbClr val="444F66"/>
              </a:buClr>
              <a:buSzPts val="2800"/>
              <a:buFont typeface="Lexend Deca"/>
              <a:buNone/>
              <a:defRPr sz="2800" b="1">
                <a:solidFill>
                  <a:srgbClr val="444F66"/>
                </a:solidFill>
                <a:latin typeface="Lexend Deca"/>
                <a:ea typeface="Lexend Deca"/>
                <a:cs typeface="Lexend Deca"/>
                <a:sym typeface="Lexend Deca"/>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1408" name="Google Shape;1408;p18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rgbClr val="232937"/>
              </a:buClr>
              <a:buSzPts val="1800"/>
              <a:buFont typeface="Open Sans"/>
              <a:buChar char="●"/>
              <a:defRPr sz="1800">
                <a:solidFill>
                  <a:srgbClr val="232937"/>
                </a:solidFill>
                <a:latin typeface="Open Sans"/>
                <a:ea typeface="Open Sans"/>
                <a:cs typeface="Open Sans"/>
                <a:sym typeface="Open Sans"/>
              </a:defRPr>
            </a:lvl1pPr>
            <a:lvl2pPr marL="914400" lvl="1" indent="-3175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2pPr>
            <a:lvl3pPr marL="1371600" lvl="2" indent="-3175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3pPr>
            <a:lvl4pPr marL="1828800" lvl="3" indent="-3175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4pPr>
            <a:lvl5pPr marL="2286000" lvl="4" indent="-3175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5pPr>
            <a:lvl6pPr marL="2743200" lvl="5" indent="-3175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6pPr>
            <a:lvl7pPr marL="3200400" lvl="6" indent="-3175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7pPr>
            <a:lvl8pPr marL="3657600" lvl="7" indent="-3175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8pPr>
            <a:lvl9pPr marL="4114800" lvl="8" indent="-3175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9pPr>
          </a:lstStyle>
          <a:p>
            <a:endParaRPr/>
          </a:p>
        </p:txBody>
      </p:sp>
      <p:sp>
        <p:nvSpPr>
          <p:cNvPr id="1409" name="Google Shape;1409;p18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200" b="1">
                <a:solidFill>
                  <a:schemeClr val="dk2"/>
                </a:solidFill>
                <a:latin typeface="Lexend Deca"/>
                <a:ea typeface="Lexend Deca"/>
                <a:cs typeface="Lexend Deca"/>
                <a:sym typeface="Lexend Deca"/>
              </a:defRPr>
            </a:lvl1pPr>
            <a:lvl2pPr lvl="1" algn="r" rtl="0">
              <a:buNone/>
              <a:defRPr sz="1200" b="1">
                <a:solidFill>
                  <a:schemeClr val="dk2"/>
                </a:solidFill>
                <a:latin typeface="Lexend Deca"/>
                <a:ea typeface="Lexend Deca"/>
                <a:cs typeface="Lexend Deca"/>
                <a:sym typeface="Lexend Deca"/>
              </a:defRPr>
            </a:lvl2pPr>
            <a:lvl3pPr lvl="2" algn="r" rtl="0">
              <a:buNone/>
              <a:defRPr sz="1200" b="1">
                <a:solidFill>
                  <a:schemeClr val="dk2"/>
                </a:solidFill>
                <a:latin typeface="Lexend Deca"/>
                <a:ea typeface="Lexend Deca"/>
                <a:cs typeface="Lexend Deca"/>
                <a:sym typeface="Lexend Deca"/>
              </a:defRPr>
            </a:lvl3pPr>
            <a:lvl4pPr lvl="3" algn="r" rtl="0">
              <a:buNone/>
              <a:defRPr sz="1200" b="1">
                <a:solidFill>
                  <a:schemeClr val="dk2"/>
                </a:solidFill>
                <a:latin typeface="Lexend Deca"/>
                <a:ea typeface="Lexend Deca"/>
                <a:cs typeface="Lexend Deca"/>
                <a:sym typeface="Lexend Deca"/>
              </a:defRPr>
            </a:lvl4pPr>
            <a:lvl5pPr lvl="4" algn="r" rtl="0">
              <a:buNone/>
              <a:defRPr sz="1200" b="1">
                <a:solidFill>
                  <a:schemeClr val="dk2"/>
                </a:solidFill>
                <a:latin typeface="Lexend Deca"/>
                <a:ea typeface="Lexend Deca"/>
                <a:cs typeface="Lexend Deca"/>
                <a:sym typeface="Lexend Deca"/>
              </a:defRPr>
            </a:lvl5pPr>
            <a:lvl6pPr lvl="5" algn="r" rtl="0">
              <a:buNone/>
              <a:defRPr sz="1200" b="1">
                <a:solidFill>
                  <a:schemeClr val="dk2"/>
                </a:solidFill>
                <a:latin typeface="Lexend Deca"/>
                <a:ea typeface="Lexend Deca"/>
                <a:cs typeface="Lexend Deca"/>
                <a:sym typeface="Lexend Deca"/>
              </a:defRPr>
            </a:lvl6pPr>
            <a:lvl7pPr lvl="6" algn="r" rtl="0">
              <a:buNone/>
              <a:defRPr sz="1200" b="1">
                <a:solidFill>
                  <a:schemeClr val="dk2"/>
                </a:solidFill>
                <a:latin typeface="Lexend Deca"/>
                <a:ea typeface="Lexend Deca"/>
                <a:cs typeface="Lexend Deca"/>
                <a:sym typeface="Lexend Deca"/>
              </a:defRPr>
            </a:lvl7pPr>
            <a:lvl8pPr lvl="7" algn="r" rtl="0">
              <a:buNone/>
              <a:defRPr sz="1200" b="1">
                <a:solidFill>
                  <a:schemeClr val="dk2"/>
                </a:solidFill>
                <a:latin typeface="Lexend Deca"/>
                <a:ea typeface="Lexend Deca"/>
                <a:cs typeface="Lexend Deca"/>
                <a:sym typeface="Lexend Deca"/>
              </a:defRPr>
            </a:lvl8pPr>
            <a:lvl9pPr lvl="8" algn="r" rtl="0">
              <a:buNone/>
              <a:defRPr sz="1200" b="1">
                <a:solidFill>
                  <a:schemeClr val="dk2"/>
                </a:solidFill>
                <a:latin typeface="Lexend Deca"/>
                <a:ea typeface="Lexend Deca"/>
                <a:cs typeface="Lexend Deca"/>
                <a:sym typeface="Lexend Deca"/>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 id="2147483836" r:id="rId12"/>
    <p:sldLayoutId id="2147483837" r:id="rId13"/>
    <p:sldLayoutId id="2147483838" r:id="rId14"/>
    <p:sldLayoutId id="2147483839" r:id="rId15"/>
    <p:sldLayoutId id="2147483840" r:id="rId16"/>
    <p:sldLayoutId id="2147483841" r:id="rId17"/>
    <p:sldLayoutId id="2147483842" r:id="rId18"/>
    <p:sldLayoutId id="2147483843" r:id="rId19"/>
    <p:sldLayoutId id="2147483844" r:id="rId20"/>
    <p:sldLayoutId id="2147483845" r:id="rId21"/>
    <p:sldLayoutId id="2147483846" r:id="rId22"/>
    <p:sldLayoutId id="2147483847" r:id="rId23"/>
    <p:sldLayoutId id="2147483848" r:id="rId24"/>
    <p:sldLayoutId id="2147483849" r:id="rId25"/>
    <p:sldLayoutId id="2147483850" r:id="rId26"/>
    <p:sldLayoutId id="2147483851" r:id="rId27"/>
    <p:sldLayoutId id="2147483852" r:id="rId28"/>
    <p:sldLayoutId id="2147483853" r:id="rId29"/>
    <p:sldLayoutId id="2147483854" r:id="rId30"/>
    <p:sldLayoutId id="2147483855" r:id="rId31"/>
    <p:sldLayoutId id="2147483856" r:id="rId32"/>
    <p:sldLayoutId id="2147483857" r:id="rId33"/>
    <p:sldLayoutId id="2147483858" r:id="rId34"/>
    <p:sldLayoutId id="2147483859" r:id="rId35"/>
    <p:sldLayoutId id="2147483860" r:id="rId36"/>
    <p:sldLayoutId id="2147483861" r:id="rId37"/>
    <p:sldLayoutId id="2147483862" r:id="rId38"/>
    <p:sldLayoutId id="2147483863" r:id="rId3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767"/>
        <p:cNvGrpSpPr/>
        <p:nvPr/>
      </p:nvGrpSpPr>
      <p:grpSpPr>
        <a:xfrm>
          <a:off x="0" y="0"/>
          <a:ext cx="0" cy="0"/>
          <a:chOff x="0" y="0"/>
          <a:chExt cx="0" cy="0"/>
        </a:xfrm>
      </p:grpSpPr>
      <p:sp>
        <p:nvSpPr>
          <p:cNvPr id="1768" name="Google Shape;1768;p22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rgbClr val="444F66"/>
              </a:buClr>
              <a:buSzPts val="2800"/>
              <a:buFont typeface="Lexend Deca"/>
              <a:buNone/>
              <a:defRPr sz="2800" b="1">
                <a:solidFill>
                  <a:srgbClr val="444F66"/>
                </a:solidFill>
                <a:latin typeface="Lexend Deca"/>
                <a:ea typeface="Lexend Deca"/>
                <a:cs typeface="Lexend Deca"/>
                <a:sym typeface="Lexend Deca"/>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1769" name="Google Shape;1769;p22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rgbClr val="232937"/>
              </a:buClr>
              <a:buSzPts val="1800"/>
              <a:buFont typeface="Open Sans"/>
              <a:buChar char="●"/>
              <a:defRPr sz="1800">
                <a:solidFill>
                  <a:srgbClr val="232937"/>
                </a:solidFill>
                <a:latin typeface="Open Sans"/>
                <a:ea typeface="Open Sans"/>
                <a:cs typeface="Open Sans"/>
                <a:sym typeface="Open Sans"/>
              </a:defRPr>
            </a:lvl1pPr>
            <a:lvl2pPr marL="914400" lvl="1" indent="-3175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2pPr>
            <a:lvl3pPr marL="1371600" lvl="2" indent="-3175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3pPr>
            <a:lvl4pPr marL="1828800" lvl="3" indent="-3175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4pPr>
            <a:lvl5pPr marL="2286000" lvl="4" indent="-3175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5pPr>
            <a:lvl6pPr marL="2743200" lvl="5" indent="-3175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6pPr>
            <a:lvl7pPr marL="3200400" lvl="6" indent="-3175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7pPr>
            <a:lvl8pPr marL="3657600" lvl="7" indent="-3175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8pPr>
            <a:lvl9pPr marL="4114800" lvl="8" indent="-3175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9pPr>
          </a:lstStyle>
          <a:p>
            <a:endParaRPr/>
          </a:p>
        </p:txBody>
      </p:sp>
      <p:sp>
        <p:nvSpPr>
          <p:cNvPr id="1770" name="Google Shape;1770;p2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200" b="1">
                <a:solidFill>
                  <a:schemeClr val="dk2"/>
                </a:solidFill>
                <a:latin typeface="Lexend Deca"/>
                <a:ea typeface="Lexend Deca"/>
                <a:cs typeface="Lexend Deca"/>
                <a:sym typeface="Lexend Deca"/>
              </a:defRPr>
            </a:lvl1pPr>
            <a:lvl2pPr lvl="1" algn="r" rtl="0">
              <a:buNone/>
              <a:defRPr sz="1200" b="1">
                <a:solidFill>
                  <a:schemeClr val="dk2"/>
                </a:solidFill>
                <a:latin typeface="Lexend Deca"/>
                <a:ea typeface="Lexend Deca"/>
                <a:cs typeface="Lexend Deca"/>
                <a:sym typeface="Lexend Deca"/>
              </a:defRPr>
            </a:lvl2pPr>
            <a:lvl3pPr lvl="2" algn="r" rtl="0">
              <a:buNone/>
              <a:defRPr sz="1200" b="1">
                <a:solidFill>
                  <a:schemeClr val="dk2"/>
                </a:solidFill>
                <a:latin typeface="Lexend Deca"/>
                <a:ea typeface="Lexend Deca"/>
                <a:cs typeface="Lexend Deca"/>
                <a:sym typeface="Lexend Deca"/>
              </a:defRPr>
            </a:lvl3pPr>
            <a:lvl4pPr lvl="3" algn="r" rtl="0">
              <a:buNone/>
              <a:defRPr sz="1200" b="1">
                <a:solidFill>
                  <a:schemeClr val="dk2"/>
                </a:solidFill>
                <a:latin typeface="Lexend Deca"/>
                <a:ea typeface="Lexend Deca"/>
                <a:cs typeface="Lexend Deca"/>
                <a:sym typeface="Lexend Deca"/>
              </a:defRPr>
            </a:lvl4pPr>
            <a:lvl5pPr lvl="4" algn="r" rtl="0">
              <a:buNone/>
              <a:defRPr sz="1200" b="1">
                <a:solidFill>
                  <a:schemeClr val="dk2"/>
                </a:solidFill>
                <a:latin typeface="Lexend Deca"/>
                <a:ea typeface="Lexend Deca"/>
                <a:cs typeface="Lexend Deca"/>
                <a:sym typeface="Lexend Deca"/>
              </a:defRPr>
            </a:lvl5pPr>
            <a:lvl6pPr lvl="5" algn="r" rtl="0">
              <a:buNone/>
              <a:defRPr sz="1200" b="1">
                <a:solidFill>
                  <a:schemeClr val="dk2"/>
                </a:solidFill>
                <a:latin typeface="Lexend Deca"/>
                <a:ea typeface="Lexend Deca"/>
                <a:cs typeface="Lexend Deca"/>
                <a:sym typeface="Lexend Deca"/>
              </a:defRPr>
            </a:lvl6pPr>
            <a:lvl7pPr lvl="6" algn="r" rtl="0">
              <a:buNone/>
              <a:defRPr sz="1200" b="1">
                <a:solidFill>
                  <a:schemeClr val="dk2"/>
                </a:solidFill>
                <a:latin typeface="Lexend Deca"/>
                <a:ea typeface="Lexend Deca"/>
                <a:cs typeface="Lexend Deca"/>
                <a:sym typeface="Lexend Deca"/>
              </a:defRPr>
            </a:lvl7pPr>
            <a:lvl8pPr lvl="7" algn="r" rtl="0">
              <a:buNone/>
              <a:defRPr sz="1200" b="1">
                <a:solidFill>
                  <a:schemeClr val="dk2"/>
                </a:solidFill>
                <a:latin typeface="Lexend Deca"/>
                <a:ea typeface="Lexend Deca"/>
                <a:cs typeface="Lexend Deca"/>
                <a:sym typeface="Lexend Deca"/>
              </a:defRPr>
            </a:lvl8pPr>
            <a:lvl9pPr lvl="8" algn="r" rtl="0">
              <a:buNone/>
              <a:defRPr sz="1200" b="1">
                <a:solidFill>
                  <a:schemeClr val="dk2"/>
                </a:solidFill>
                <a:latin typeface="Lexend Deca"/>
                <a:ea typeface="Lexend Deca"/>
                <a:cs typeface="Lexend Deca"/>
                <a:sym typeface="Lexend Deca"/>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 id="2147483875" r:id="rId12"/>
    <p:sldLayoutId id="2147483876" r:id="rId13"/>
    <p:sldLayoutId id="2147483877" r:id="rId14"/>
    <p:sldLayoutId id="2147483878" r:id="rId15"/>
    <p:sldLayoutId id="2147483879" r:id="rId16"/>
    <p:sldLayoutId id="2147483880" r:id="rId17"/>
    <p:sldLayoutId id="2147483881" r:id="rId18"/>
    <p:sldLayoutId id="2147483882" r:id="rId19"/>
    <p:sldLayoutId id="2147483883" r:id="rId20"/>
    <p:sldLayoutId id="2147483884" r:id="rId2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rgbClr val="9F5DFF"/>
            </a:gs>
            <a:gs pos="100000">
              <a:srgbClr val="662DB2"/>
            </a:gs>
          </a:gsLst>
          <a:lin ang="5400012" scaled="0"/>
        </a:gradFill>
        <a:effectLst/>
      </p:bgPr>
    </p:bg>
    <p:spTree>
      <p:nvGrpSpPr>
        <p:cNvPr id="1" name="Shape 105"/>
        <p:cNvGrpSpPr/>
        <p:nvPr/>
      </p:nvGrpSpPr>
      <p:grpSpPr>
        <a:xfrm>
          <a:off x="0" y="0"/>
          <a:ext cx="0" cy="0"/>
          <a:chOff x="0" y="0"/>
          <a:chExt cx="0" cy="0"/>
        </a:xfrm>
      </p:grpSpPr>
      <p:sp>
        <p:nvSpPr>
          <p:cNvPr id="106" name="Google Shape;106;p12"/>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07" name="Google Shape;107;p12"/>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08" name="Google Shape;108;p1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09" name="Google Shape;109;p1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10" name="Google Shape;110;p1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71" r:id="rId14"/>
    <p:sldLayoutId id="2147483672" r:id="rId15"/>
    <p:sldLayoutId id="2147483673" r:id="rId16"/>
    <p:sldLayoutId id="2147483674" r:id="rId17"/>
    <p:sldLayoutId id="2147483675" r:id="rId18"/>
    <p:sldLayoutId id="2147483676" r:id="rId19"/>
    <p:sldLayoutId id="2147483677" r:id="rId20"/>
    <p:sldLayoutId id="2147483678" r:id="rId21"/>
    <p:sldLayoutId id="2147483679" r:id="rId22"/>
    <p:sldLayoutId id="2147483680" r:id="rId23"/>
    <p:sldLayoutId id="2147483681" r:id="rId24"/>
    <p:sldLayoutId id="2147483682" r:id="rId25"/>
    <p:sldLayoutId id="2147483683" r:id="rId26"/>
    <p:sldLayoutId id="2147483684" r:id="rId27"/>
    <p:sldLayoutId id="2147483685" r:id="rId28"/>
    <p:sldLayoutId id="2147483686" r:id="rId29"/>
    <p:sldLayoutId id="2147483687" r:id="rId3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252"/>
        <p:cNvGrpSpPr/>
        <p:nvPr/>
      </p:nvGrpSpPr>
      <p:grpSpPr>
        <a:xfrm>
          <a:off x="0" y="0"/>
          <a:ext cx="0" cy="0"/>
          <a:chOff x="0" y="0"/>
          <a:chExt cx="0" cy="0"/>
        </a:xfrm>
      </p:grpSpPr>
      <p:sp>
        <p:nvSpPr>
          <p:cNvPr id="253" name="Google Shape;253;p4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rgbClr val="444F66"/>
              </a:buClr>
              <a:buSzPts val="2800"/>
              <a:buFont typeface="Lexend Deca"/>
              <a:buNone/>
              <a:defRPr sz="2800" b="1">
                <a:solidFill>
                  <a:srgbClr val="444F66"/>
                </a:solidFill>
                <a:latin typeface="Lexend Deca"/>
                <a:ea typeface="Lexend Deca"/>
                <a:cs typeface="Lexend Deca"/>
                <a:sym typeface="Lexend Deca"/>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254" name="Google Shape;254;p4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rgbClr val="232937"/>
              </a:buClr>
              <a:buSzPts val="1800"/>
              <a:buFont typeface="Open Sans"/>
              <a:buChar char="●"/>
              <a:defRPr sz="1800">
                <a:solidFill>
                  <a:srgbClr val="232937"/>
                </a:solidFill>
                <a:latin typeface="Open Sans"/>
                <a:ea typeface="Open Sans"/>
                <a:cs typeface="Open Sans"/>
                <a:sym typeface="Open Sans"/>
              </a:defRPr>
            </a:lvl1pPr>
            <a:lvl2pPr marL="914400" lvl="1" indent="-3175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2pPr>
            <a:lvl3pPr marL="1371600" lvl="2" indent="-3175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3pPr>
            <a:lvl4pPr marL="1828800" lvl="3" indent="-3175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4pPr>
            <a:lvl5pPr marL="2286000" lvl="4" indent="-3175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5pPr>
            <a:lvl6pPr marL="2743200" lvl="5" indent="-3175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6pPr>
            <a:lvl7pPr marL="3200400" lvl="6" indent="-3175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7pPr>
            <a:lvl8pPr marL="3657600" lvl="7" indent="-3175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8pPr>
            <a:lvl9pPr marL="4114800" lvl="8" indent="-3175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9pPr>
          </a:lstStyle>
          <a:p>
            <a:endParaRPr/>
          </a:p>
        </p:txBody>
      </p:sp>
      <p:sp>
        <p:nvSpPr>
          <p:cNvPr id="255" name="Google Shape;255;p4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200" b="1">
                <a:solidFill>
                  <a:schemeClr val="dk2"/>
                </a:solidFill>
                <a:latin typeface="Lexend Deca"/>
                <a:ea typeface="Lexend Deca"/>
                <a:cs typeface="Lexend Deca"/>
                <a:sym typeface="Lexend Deca"/>
              </a:defRPr>
            </a:lvl1pPr>
            <a:lvl2pPr lvl="1" algn="r" rtl="0">
              <a:buNone/>
              <a:defRPr sz="1200" b="1">
                <a:solidFill>
                  <a:schemeClr val="dk2"/>
                </a:solidFill>
                <a:latin typeface="Lexend Deca"/>
                <a:ea typeface="Lexend Deca"/>
                <a:cs typeface="Lexend Deca"/>
                <a:sym typeface="Lexend Deca"/>
              </a:defRPr>
            </a:lvl2pPr>
            <a:lvl3pPr lvl="2" algn="r" rtl="0">
              <a:buNone/>
              <a:defRPr sz="1200" b="1">
                <a:solidFill>
                  <a:schemeClr val="dk2"/>
                </a:solidFill>
                <a:latin typeface="Lexend Deca"/>
                <a:ea typeface="Lexend Deca"/>
                <a:cs typeface="Lexend Deca"/>
                <a:sym typeface="Lexend Deca"/>
              </a:defRPr>
            </a:lvl3pPr>
            <a:lvl4pPr lvl="3" algn="r" rtl="0">
              <a:buNone/>
              <a:defRPr sz="1200" b="1">
                <a:solidFill>
                  <a:schemeClr val="dk2"/>
                </a:solidFill>
                <a:latin typeface="Lexend Deca"/>
                <a:ea typeface="Lexend Deca"/>
                <a:cs typeface="Lexend Deca"/>
                <a:sym typeface="Lexend Deca"/>
              </a:defRPr>
            </a:lvl4pPr>
            <a:lvl5pPr lvl="4" algn="r" rtl="0">
              <a:buNone/>
              <a:defRPr sz="1200" b="1">
                <a:solidFill>
                  <a:schemeClr val="dk2"/>
                </a:solidFill>
                <a:latin typeface="Lexend Deca"/>
                <a:ea typeface="Lexend Deca"/>
                <a:cs typeface="Lexend Deca"/>
                <a:sym typeface="Lexend Deca"/>
              </a:defRPr>
            </a:lvl5pPr>
            <a:lvl6pPr lvl="5" algn="r" rtl="0">
              <a:buNone/>
              <a:defRPr sz="1200" b="1">
                <a:solidFill>
                  <a:schemeClr val="dk2"/>
                </a:solidFill>
                <a:latin typeface="Lexend Deca"/>
                <a:ea typeface="Lexend Deca"/>
                <a:cs typeface="Lexend Deca"/>
                <a:sym typeface="Lexend Deca"/>
              </a:defRPr>
            </a:lvl6pPr>
            <a:lvl7pPr lvl="6" algn="r" rtl="0">
              <a:buNone/>
              <a:defRPr sz="1200" b="1">
                <a:solidFill>
                  <a:schemeClr val="dk2"/>
                </a:solidFill>
                <a:latin typeface="Lexend Deca"/>
                <a:ea typeface="Lexend Deca"/>
                <a:cs typeface="Lexend Deca"/>
                <a:sym typeface="Lexend Deca"/>
              </a:defRPr>
            </a:lvl7pPr>
            <a:lvl8pPr lvl="7" algn="r" rtl="0">
              <a:buNone/>
              <a:defRPr sz="1200" b="1">
                <a:solidFill>
                  <a:schemeClr val="dk2"/>
                </a:solidFill>
                <a:latin typeface="Lexend Deca"/>
                <a:ea typeface="Lexend Deca"/>
                <a:cs typeface="Lexend Deca"/>
                <a:sym typeface="Lexend Deca"/>
              </a:defRPr>
            </a:lvl8pPr>
            <a:lvl9pPr lvl="8" algn="r" rtl="0">
              <a:buNone/>
              <a:defRPr sz="1200" b="1">
                <a:solidFill>
                  <a:schemeClr val="dk2"/>
                </a:solidFill>
                <a:latin typeface="Lexend Deca"/>
                <a:ea typeface="Lexend Deca"/>
                <a:cs typeface="Lexend Deca"/>
                <a:sym typeface="Lexend Deca"/>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321"/>
        <p:cNvGrpSpPr/>
        <p:nvPr/>
      </p:nvGrpSpPr>
      <p:grpSpPr>
        <a:xfrm>
          <a:off x="0" y="0"/>
          <a:ext cx="0" cy="0"/>
          <a:chOff x="0" y="0"/>
          <a:chExt cx="0" cy="0"/>
        </a:xfrm>
      </p:grpSpPr>
      <p:sp>
        <p:nvSpPr>
          <p:cNvPr id="322" name="Google Shape;322;p6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rgbClr val="444F66"/>
              </a:buClr>
              <a:buSzPts val="2800"/>
              <a:buFont typeface="Lexend Deca"/>
              <a:buNone/>
              <a:defRPr sz="2800" b="1">
                <a:solidFill>
                  <a:srgbClr val="444F66"/>
                </a:solidFill>
                <a:latin typeface="Lexend Deca"/>
                <a:ea typeface="Lexend Deca"/>
                <a:cs typeface="Lexend Deca"/>
                <a:sym typeface="Lexend Deca"/>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323" name="Google Shape;323;p6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rgbClr val="232937"/>
              </a:buClr>
              <a:buSzPts val="1800"/>
              <a:buFont typeface="Open Sans"/>
              <a:buChar char="●"/>
              <a:defRPr sz="1800">
                <a:solidFill>
                  <a:srgbClr val="232937"/>
                </a:solidFill>
                <a:latin typeface="Open Sans"/>
                <a:ea typeface="Open Sans"/>
                <a:cs typeface="Open Sans"/>
                <a:sym typeface="Open Sans"/>
              </a:defRPr>
            </a:lvl1pPr>
            <a:lvl2pPr marL="914400" lvl="1" indent="-3175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2pPr>
            <a:lvl3pPr marL="1371600" lvl="2" indent="-3175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3pPr>
            <a:lvl4pPr marL="1828800" lvl="3" indent="-3175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4pPr>
            <a:lvl5pPr marL="2286000" lvl="4" indent="-3175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5pPr>
            <a:lvl6pPr marL="2743200" lvl="5" indent="-3175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6pPr>
            <a:lvl7pPr marL="3200400" lvl="6" indent="-3175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7pPr>
            <a:lvl8pPr marL="3657600" lvl="7" indent="-3175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8pPr>
            <a:lvl9pPr marL="4114800" lvl="8" indent="-3175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9pPr>
          </a:lstStyle>
          <a:p>
            <a:endParaRPr/>
          </a:p>
        </p:txBody>
      </p:sp>
      <p:sp>
        <p:nvSpPr>
          <p:cNvPr id="324" name="Google Shape;324;p6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200" b="1">
                <a:solidFill>
                  <a:schemeClr val="dk2"/>
                </a:solidFill>
                <a:latin typeface="Lexend Deca"/>
                <a:ea typeface="Lexend Deca"/>
                <a:cs typeface="Lexend Deca"/>
                <a:sym typeface="Lexend Deca"/>
              </a:defRPr>
            </a:lvl1pPr>
            <a:lvl2pPr lvl="1" algn="r" rtl="0">
              <a:buNone/>
              <a:defRPr sz="1200" b="1">
                <a:solidFill>
                  <a:schemeClr val="dk2"/>
                </a:solidFill>
                <a:latin typeface="Lexend Deca"/>
                <a:ea typeface="Lexend Deca"/>
                <a:cs typeface="Lexend Deca"/>
                <a:sym typeface="Lexend Deca"/>
              </a:defRPr>
            </a:lvl2pPr>
            <a:lvl3pPr lvl="2" algn="r" rtl="0">
              <a:buNone/>
              <a:defRPr sz="1200" b="1">
                <a:solidFill>
                  <a:schemeClr val="dk2"/>
                </a:solidFill>
                <a:latin typeface="Lexend Deca"/>
                <a:ea typeface="Lexend Deca"/>
                <a:cs typeface="Lexend Deca"/>
                <a:sym typeface="Lexend Deca"/>
              </a:defRPr>
            </a:lvl3pPr>
            <a:lvl4pPr lvl="3" algn="r" rtl="0">
              <a:buNone/>
              <a:defRPr sz="1200" b="1">
                <a:solidFill>
                  <a:schemeClr val="dk2"/>
                </a:solidFill>
                <a:latin typeface="Lexend Deca"/>
                <a:ea typeface="Lexend Deca"/>
                <a:cs typeface="Lexend Deca"/>
                <a:sym typeface="Lexend Deca"/>
              </a:defRPr>
            </a:lvl4pPr>
            <a:lvl5pPr lvl="4" algn="r" rtl="0">
              <a:buNone/>
              <a:defRPr sz="1200" b="1">
                <a:solidFill>
                  <a:schemeClr val="dk2"/>
                </a:solidFill>
                <a:latin typeface="Lexend Deca"/>
                <a:ea typeface="Lexend Deca"/>
                <a:cs typeface="Lexend Deca"/>
                <a:sym typeface="Lexend Deca"/>
              </a:defRPr>
            </a:lvl5pPr>
            <a:lvl6pPr lvl="5" algn="r" rtl="0">
              <a:buNone/>
              <a:defRPr sz="1200" b="1">
                <a:solidFill>
                  <a:schemeClr val="dk2"/>
                </a:solidFill>
                <a:latin typeface="Lexend Deca"/>
                <a:ea typeface="Lexend Deca"/>
                <a:cs typeface="Lexend Deca"/>
                <a:sym typeface="Lexend Deca"/>
              </a:defRPr>
            </a:lvl6pPr>
            <a:lvl7pPr lvl="6" algn="r" rtl="0">
              <a:buNone/>
              <a:defRPr sz="1200" b="1">
                <a:solidFill>
                  <a:schemeClr val="dk2"/>
                </a:solidFill>
                <a:latin typeface="Lexend Deca"/>
                <a:ea typeface="Lexend Deca"/>
                <a:cs typeface="Lexend Deca"/>
                <a:sym typeface="Lexend Deca"/>
              </a:defRPr>
            </a:lvl7pPr>
            <a:lvl8pPr lvl="7" algn="r" rtl="0">
              <a:buNone/>
              <a:defRPr sz="1200" b="1">
                <a:solidFill>
                  <a:schemeClr val="dk2"/>
                </a:solidFill>
                <a:latin typeface="Lexend Deca"/>
                <a:ea typeface="Lexend Deca"/>
                <a:cs typeface="Lexend Deca"/>
                <a:sym typeface="Lexend Deca"/>
              </a:defRPr>
            </a:lvl8pPr>
            <a:lvl9pPr lvl="8" algn="r" rtl="0">
              <a:buNone/>
              <a:defRPr sz="1200" b="1">
                <a:solidFill>
                  <a:schemeClr val="dk2"/>
                </a:solidFill>
                <a:latin typeface="Lexend Deca"/>
                <a:ea typeface="Lexend Deca"/>
                <a:cs typeface="Lexend Deca"/>
                <a:sym typeface="Lexend Deca"/>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64"/>
        <p:cNvGrpSpPr/>
        <p:nvPr/>
      </p:nvGrpSpPr>
      <p:grpSpPr>
        <a:xfrm>
          <a:off x="0" y="0"/>
          <a:ext cx="0" cy="0"/>
          <a:chOff x="0" y="0"/>
          <a:chExt cx="0" cy="0"/>
        </a:xfrm>
      </p:grpSpPr>
      <p:sp>
        <p:nvSpPr>
          <p:cNvPr id="465" name="Google Shape;465;p77"/>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466" name="Google Shape;466;p77"/>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467" name="Google Shape;467;p7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468" name="Google Shape;468;p7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469" name="Google Shape;469;p7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 id="2147483735" r:id="rId16"/>
    <p:sldLayoutId id="2147483736" r:id="rId17"/>
    <p:sldLayoutId id="2147483737" r:id="rId18"/>
    <p:sldLayoutId id="2147483738" r:id="rId1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57"/>
        <p:cNvGrpSpPr/>
        <p:nvPr/>
      </p:nvGrpSpPr>
      <p:grpSpPr>
        <a:xfrm>
          <a:off x="0" y="0"/>
          <a:ext cx="0" cy="0"/>
          <a:chOff x="0" y="0"/>
          <a:chExt cx="0" cy="0"/>
        </a:xfrm>
      </p:grpSpPr>
      <p:sp>
        <p:nvSpPr>
          <p:cNvPr id="558" name="Google Shape;558;p9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rgbClr val="2A3953"/>
              </a:buClr>
              <a:buSzPts val="2800"/>
              <a:buFont typeface="Plus Jakarta Sans ExtraBold"/>
              <a:buNone/>
              <a:defRPr sz="2800">
                <a:solidFill>
                  <a:srgbClr val="2A3953"/>
                </a:solidFill>
                <a:latin typeface="Plus Jakarta Sans ExtraBold"/>
                <a:ea typeface="Plus Jakarta Sans ExtraBold"/>
                <a:cs typeface="Plus Jakarta Sans ExtraBold"/>
                <a:sym typeface="Plus Jakarta Sans ExtraBold"/>
              </a:defRPr>
            </a:lvl1pPr>
            <a:lvl2pPr lvl="1" rtl="0">
              <a:spcBef>
                <a:spcPts val="0"/>
              </a:spcBef>
              <a:spcAft>
                <a:spcPts val="0"/>
              </a:spcAft>
              <a:buClr>
                <a:schemeClr val="dk1"/>
              </a:buClr>
              <a:buSzPts val="2800"/>
              <a:buFont typeface="Plus Jakarta Sans ExtraBold"/>
              <a:buNone/>
              <a:defRPr sz="2800">
                <a:solidFill>
                  <a:schemeClr val="dk1"/>
                </a:solidFill>
                <a:latin typeface="Plus Jakarta Sans ExtraBold"/>
                <a:ea typeface="Plus Jakarta Sans ExtraBold"/>
                <a:cs typeface="Plus Jakarta Sans ExtraBold"/>
                <a:sym typeface="Plus Jakarta Sans ExtraBold"/>
              </a:defRPr>
            </a:lvl2pPr>
            <a:lvl3pPr lvl="2" rtl="0">
              <a:spcBef>
                <a:spcPts val="0"/>
              </a:spcBef>
              <a:spcAft>
                <a:spcPts val="0"/>
              </a:spcAft>
              <a:buClr>
                <a:schemeClr val="dk1"/>
              </a:buClr>
              <a:buSzPts val="2800"/>
              <a:buFont typeface="Plus Jakarta Sans ExtraBold"/>
              <a:buNone/>
              <a:defRPr sz="2800">
                <a:solidFill>
                  <a:schemeClr val="dk1"/>
                </a:solidFill>
                <a:latin typeface="Plus Jakarta Sans ExtraBold"/>
                <a:ea typeface="Plus Jakarta Sans ExtraBold"/>
                <a:cs typeface="Plus Jakarta Sans ExtraBold"/>
                <a:sym typeface="Plus Jakarta Sans ExtraBold"/>
              </a:defRPr>
            </a:lvl3pPr>
            <a:lvl4pPr lvl="3" rtl="0">
              <a:spcBef>
                <a:spcPts val="0"/>
              </a:spcBef>
              <a:spcAft>
                <a:spcPts val="0"/>
              </a:spcAft>
              <a:buClr>
                <a:schemeClr val="dk1"/>
              </a:buClr>
              <a:buSzPts val="2800"/>
              <a:buFont typeface="Plus Jakarta Sans ExtraBold"/>
              <a:buNone/>
              <a:defRPr sz="2800">
                <a:solidFill>
                  <a:schemeClr val="dk1"/>
                </a:solidFill>
                <a:latin typeface="Plus Jakarta Sans ExtraBold"/>
                <a:ea typeface="Plus Jakarta Sans ExtraBold"/>
                <a:cs typeface="Plus Jakarta Sans ExtraBold"/>
                <a:sym typeface="Plus Jakarta Sans ExtraBold"/>
              </a:defRPr>
            </a:lvl4pPr>
            <a:lvl5pPr lvl="4" rtl="0">
              <a:spcBef>
                <a:spcPts val="0"/>
              </a:spcBef>
              <a:spcAft>
                <a:spcPts val="0"/>
              </a:spcAft>
              <a:buClr>
                <a:schemeClr val="dk1"/>
              </a:buClr>
              <a:buSzPts val="2800"/>
              <a:buFont typeface="Plus Jakarta Sans ExtraBold"/>
              <a:buNone/>
              <a:defRPr sz="2800">
                <a:solidFill>
                  <a:schemeClr val="dk1"/>
                </a:solidFill>
                <a:latin typeface="Plus Jakarta Sans ExtraBold"/>
                <a:ea typeface="Plus Jakarta Sans ExtraBold"/>
                <a:cs typeface="Plus Jakarta Sans ExtraBold"/>
                <a:sym typeface="Plus Jakarta Sans ExtraBold"/>
              </a:defRPr>
            </a:lvl5pPr>
            <a:lvl6pPr lvl="5" rtl="0">
              <a:spcBef>
                <a:spcPts val="0"/>
              </a:spcBef>
              <a:spcAft>
                <a:spcPts val="0"/>
              </a:spcAft>
              <a:buClr>
                <a:schemeClr val="dk1"/>
              </a:buClr>
              <a:buSzPts val="2800"/>
              <a:buFont typeface="Plus Jakarta Sans ExtraBold"/>
              <a:buNone/>
              <a:defRPr sz="2800">
                <a:solidFill>
                  <a:schemeClr val="dk1"/>
                </a:solidFill>
                <a:latin typeface="Plus Jakarta Sans ExtraBold"/>
                <a:ea typeface="Plus Jakarta Sans ExtraBold"/>
                <a:cs typeface="Plus Jakarta Sans ExtraBold"/>
                <a:sym typeface="Plus Jakarta Sans ExtraBold"/>
              </a:defRPr>
            </a:lvl6pPr>
            <a:lvl7pPr lvl="6" rtl="0">
              <a:spcBef>
                <a:spcPts val="0"/>
              </a:spcBef>
              <a:spcAft>
                <a:spcPts val="0"/>
              </a:spcAft>
              <a:buClr>
                <a:schemeClr val="dk1"/>
              </a:buClr>
              <a:buSzPts val="2800"/>
              <a:buFont typeface="Plus Jakarta Sans ExtraBold"/>
              <a:buNone/>
              <a:defRPr sz="2800">
                <a:solidFill>
                  <a:schemeClr val="dk1"/>
                </a:solidFill>
                <a:latin typeface="Plus Jakarta Sans ExtraBold"/>
                <a:ea typeface="Plus Jakarta Sans ExtraBold"/>
                <a:cs typeface="Plus Jakarta Sans ExtraBold"/>
                <a:sym typeface="Plus Jakarta Sans ExtraBold"/>
              </a:defRPr>
            </a:lvl7pPr>
            <a:lvl8pPr lvl="7" rtl="0">
              <a:spcBef>
                <a:spcPts val="0"/>
              </a:spcBef>
              <a:spcAft>
                <a:spcPts val="0"/>
              </a:spcAft>
              <a:buClr>
                <a:schemeClr val="dk1"/>
              </a:buClr>
              <a:buSzPts val="2800"/>
              <a:buFont typeface="Plus Jakarta Sans ExtraBold"/>
              <a:buNone/>
              <a:defRPr sz="2800">
                <a:solidFill>
                  <a:schemeClr val="dk1"/>
                </a:solidFill>
                <a:latin typeface="Plus Jakarta Sans ExtraBold"/>
                <a:ea typeface="Plus Jakarta Sans ExtraBold"/>
                <a:cs typeface="Plus Jakarta Sans ExtraBold"/>
                <a:sym typeface="Plus Jakarta Sans ExtraBold"/>
              </a:defRPr>
            </a:lvl8pPr>
            <a:lvl9pPr lvl="8" rtl="0">
              <a:spcBef>
                <a:spcPts val="0"/>
              </a:spcBef>
              <a:spcAft>
                <a:spcPts val="0"/>
              </a:spcAft>
              <a:buClr>
                <a:schemeClr val="dk1"/>
              </a:buClr>
              <a:buSzPts val="2800"/>
              <a:buFont typeface="Plus Jakarta Sans ExtraBold"/>
              <a:buNone/>
              <a:defRPr sz="2800">
                <a:solidFill>
                  <a:schemeClr val="dk1"/>
                </a:solidFill>
                <a:latin typeface="Plus Jakarta Sans ExtraBold"/>
                <a:ea typeface="Plus Jakarta Sans ExtraBold"/>
                <a:cs typeface="Plus Jakarta Sans ExtraBold"/>
                <a:sym typeface="Plus Jakarta Sans ExtraBold"/>
              </a:defRPr>
            </a:lvl9pPr>
          </a:lstStyle>
          <a:p>
            <a:endParaRPr/>
          </a:p>
        </p:txBody>
      </p:sp>
      <p:sp>
        <p:nvSpPr>
          <p:cNvPr id="559" name="Google Shape;559;p9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rgbClr val="232937"/>
              </a:buClr>
              <a:buSzPts val="1800"/>
              <a:buFont typeface="Inter"/>
              <a:buChar char="●"/>
              <a:defRPr sz="1800">
                <a:solidFill>
                  <a:srgbClr val="232937"/>
                </a:solidFill>
                <a:latin typeface="Inter"/>
                <a:ea typeface="Inter"/>
                <a:cs typeface="Inter"/>
                <a:sym typeface="Inter"/>
              </a:defRPr>
            </a:lvl1pPr>
            <a:lvl2pPr marL="914400" lvl="1" indent="-317500" rtl="0">
              <a:lnSpc>
                <a:spcPct val="115000"/>
              </a:lnSpc>
              <a:spcBef>
                <a:spcPts val="0"/>
              </a:spcBef>
              <a:spcAft>
                <a:spcPts val="0"/>
              </a:spcAft>
              <a:buClr>
                <a:srgbClr val="232937"/>
              </a:buClr>
              <a:buSzPts val="1400"/>
              <a:buFont typeface="Inter"/>
              <a:buChar char="○"/>
              <a:defRPr>
                <a:solidFill>
                  <a:srgbClr val="232937"/>
                </a:solidFill>
                <a:latin typeface="Inter"/>
                <a:ea typeface="Inter"/>
                <a:cs typeface="Inter"/>
                <a:sym typeface="Inter"/>
              </a:defRPr>
            </a:lvl2pPr>
            <a:lvl3pPr marL="1371600" lvl="2" indent="-317500" rtl="0">
              <a:lnSpc>
                <a:spcPct val="115000"/>
              </a:lnSpc>
              <a:spcBef>
                <a:spcPts val="0"/>
              </a:spcBef>
              <a:spcAft>
                <a:spcPts val="0"/>
              </a:spcAft>
              <a:buClr>
                <a:srgbClr val="232937"/>
              </a:buClr>
              <a:buSzPts val="1400"/>
              <a:buFont typeface="Inter"/>
              <a:buChar char="■"/>
              <a:defRPr>
                <a:solidFill>
                  <a:srgbClr val="232937"/>
                </a:solidFill>
                <a:latin typeface="Inter"/>
                <a:ea typeface="Inter"/>
                <a:cs typeface="Inter"/>
                <a:sym typeface="Inter"/>
              </a:defRPr>
            </a:lvl3pPr>
            <a:lvl4pPr marL="1828800" lvl="3" indent="-317500" rtl="0">
              <a:lnSpc>
                <a:spcPct val="115000"/>
              </a:lnSpc>
              <a:spcBef>
                <a:spcPts val="0"/>
              </a:spcBef>
              <a:spcAft>
                <a:spcPts val="0"/>
              </a:spcAft>
              <a:buClr>
                <a:srgbClr val="232937"/>
              </a:buClr>
              <a:buSzPts val="1400"/>
              <a:buFont typeface="Inter"/>
              <a:buChar char="●"/>
              <a:defRPr>
                <a:solidFill>
                  <a:srgbClr val="232937"/>
                </a:solidFill>
                <a:latin typeface="Inter"/>
                <a:ea typeface="Inter"/>
                <a:cs typeface="Inter"/>
                <a:sym typeface="Inter"/>
              </a:defRPr>
            </a:lvl4pPr>
            <a:lvl5pPr marL="2286000" lvl="4" indent="-317500" rtl="0">
              <a:lnSpc>
                <a:spcPct val="115000"/>
              </a:lnSpc>
              <a:spcBef>
                <a:spcPts val="0"/>
              </a:spcBef>
              <a:spcAft>
                <a:spcPts val="0"/>
              </a:spcAft>
              <a:buClr>
                <a:srgbClr val="232937"/>
              </a:buClr>
              <a:buSzPts val="1400"/>
              <a:buFont typeface="Inter"/>
              <a:buChar char="○"/>
              <a:defRPr>
                <a:solidFill>
                  <a:srgbClr val="232937"/>
                </a:solidFill>
                <a:latin typeface="Inter"/>
                <a:ea typeface="Inter"/>
                <a:cs typeface="Inter"/>
                <a:sym typeface="Inter"/>
              </a:defRPr>
            </a:lvl5pPr>
            <a:lvl6pPr marL="2743200" lvl="5" indent="-317500" rtl="0">
              <a:lnSpc>
                <a:spcPct val="115000"/>
              </a:lnSpc>
              <a:spcBef>
                <a:spcPts val="0"/>
              </a:spcBef>
              <a:spcAft>
                <a:spcPts val="0"/>
              </a:spcAft>
              <a:buClr>
                <a:srgbClr val="232937"/>
              </a:buClr>
              <a:buSzPts val="1400"/>
              <a:buFont typeface="Inter"/>
              <a:buChar char="■"/>
              <a:defRPr>
                <a:solidFill>
                  <a:srgbClr val="232937"/>
                </a:solidFill>
                <a:latin typeface="Inter"/>
                <a:ea typeface="Inter"/>
                <a:cs typeface="Inter"/>
                <a:sym typeface="Inter"/>
              </a:defRPr>
            </a:lvl6pPr>
            <a:lvl7pPr marL="3200400" lvl="6" indent="-317500" rtl="0">
              <a:lnSpc>
                <a:spcPct val="115000"/>
              </a:lnSpc>
              <a:spcBef>
                <a:spcPts val="0"/>
              </a:spcBef>
              <a:spcAft>
                <a:spcPts val="0"/>
              </a:spcAft>
              <a:buClr>
                <a:srgbClr val="232937"/>
              </a:buClr>
              <a:buSzPts val="1400"/>
              <a:buFont typeface="Inter"/>
              <a:buChar char="●"/>
              <a:defRPr>
                <a:solidFill>
                  <a:srgbClr val="232937"/>
                </a:solidFill>
                <a:latin typeface="Inter"/>
                <a:ea typeface="Inter"/>
                <a:cs typeface="Inter"/>
                <a:sym typeface="Inter"/>
              </a:defRPr>
            </a:lvl7pPr>
            <a:lvl8pPr marL="3657600" lvl="7" indent="-317500" rtl="0">
              <a:lnSpc>
                <a:spcPct val="115000"/>
              </a:lnSpc>
              <a:spcBef>
                <a:spcPts val="0"/>
              </a:spcBef>
              <a:spcAft>
                <a:spcPts val="0"/>
              </a:spcAft>
              <a:buClr>
                <a:srgbClr val="232937"/>
              </a:buClr>
              <a:buSzPts val="1400"/>
              <a:buFont typeface="Inter"/>
              <a:buChar char="○"/>
              <a:defRPr>
                <a:solidFill>
                  <a:srgbClr val="232937"/>
                </a:solidFill>
                <a:latin typeface="Inter"/>
                <a:ea typeface="Inter"/>
                <a:cs typeface="Inter"/>
                <a:sym typeface="Inter"/>
              </a:defRPr>
            </a:lvl8pPr>
            <a:lvl9pPr marL="4114800" lvl="8" indent="-317500" rtl="0">
              <a:lnSpc>
                <a:spcPct val="115000"/>
              </a:lnSpc>
              <a:spcBef>
                <a:spcPts val="0"/>
              </a:spcBef>
              <a:spcAft>
                <a:spcPts val="0"/>
              </a:spcAft>
              <a:buClr>
                <a:srgbClr val="232937"/>
              </a:buClr>
              <a:buSzPts val="1400"/>
              <a:buFont typeface="Inter"/>
              <a:buChar char="■"/>
              <a:defRPr>
                <a:solidFill>
                  <a:srgbClr val="232937"/>
                </a:solidFill>
                <a:latin typeface="Inter"/>
                <a:ea typeface="Inter"/>
                <a:cs typeface="Inter"/>
                <a:sym typeface="Inter"/>
              </a:defRPr>
            </a:lvl9pPr>
          </a:lstStyle>
          <a:p>
            <a:endParaRPr/>
          </a:p>
        </p:txBody>
      </p:sp>
      <p:sp>
        <p:nvSpPr>
          <p:cNvPr id="560" name="Google Shape;560;p9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200">
                <a:solidFill>
                  <a:schemeClr val="dk2"/>
                </a:solidFill>
                <a:latin typeface="Plus Jakarta Sans ExtraBold"/>
                <a:ea typeface="Plus Jakarta Sans ExtraBold"/>
                <a:cs typeface="Plus Jakarta Sans ExtraBold"/>
                <a:sym typeface="Plus Jakarta Sans ExtraBold"/>
              </a:defRPr>
            </a:lvl1pPr>
            <a:lvl2pPr lvl="1" algn="r" rtl="0">
              <a:buNone/>
              <a:defRPr sz="1200">
                <a:solidFill>
                  <a:schemeClr val="dk2"/>
                </a:solidFill>
                <a:latin typeface="Plus Jakarta Sans ExtraBold"/>
                <a:ea typeface="Plus Jakarta Sans ExtraBold"/>
                <a:cs typeface="Plus Jakarta Sans ExtraBold"/>
                <a:sym typeface="Plus Jakarta Sans ExtraBold"/>
              </a:defRPr>
            </a:lvl2pPr>
            <a:lvl3pPr lvl="2" algn="r" rtl="0">
              <a:buNone/>
              <a:defRPr sz="1200">
                <a:solidFill>
                  <a:schemeClr val="dk2"/>
                </a:solidFill>
                <a:latin typeface="Plus Jakarta Sans ExtraBold"/>
                <a:ea typeface="Plus Jakarta Sans ExtraBold"/>
                <a:cs typeface="Plus Jakarta Sans ExtraBold"/>
                <a:sym typeface="Plus Jakarta Sans ExtraBold"/>
              </a:defRPr>
            </a:lvl3pPr>
            <a:lvl4pPr lvl="3" algn="r" rtl="0">
              <a:buNone/>
              <a:defRPr sz="1200">
                <a:solidFill>
                  <a:schemeClr val="dk2"/>
                </a:solidFill>
                <a:latin typeface="Plus Jakarta Sans ExtraBold"/>
                <a:ea typeface="Plus Jakarta Sans ExtraBold"/>
                <a:cs typeface="Plus Jakarta Sans ExtraBold"/>
                <a:sym typeface="Plus Jakarta Sans ExtraBold"/>
              </a:defRPr>
            </a:lvl4pPr>
            <a:lvl5pPr lvl="4" algn="r" rtl="0">
              <a:buNone/>
              <a:defRPr sz="1200">
                <a:solidFill>
                  <a:schemeClr val="dk2"/>
                </a:solidFill>
                <a:latin typeface="Plus Jakarta Sans ExtraBold"/>
                <a:ea typeface="Plus Jakarta Sans ExtraBold"/>
                <a:cs typeface="Plus Jakarta Sans ExtraBold"/>
                <a:sym typeface="Plus Jakarta Sans ExtraBold"/>
              </a:defRPr>
            </a:lvl5pPr>
            <a:lvl6pPr lvl="5" algn="r" rtl="0">
              <a:buNone/>
              <a:defRPr sz="1200">
                <a:solidFill>
                  <a:schemeClr val="dk2"/>
                </a:solidFill>
                <a:latin typeface="Plus Jakarta Sans ExtraBold"/>
                <a:ea typeface="Plus Jakarta Sans ExtraBold"/>
                <a:cs typeface="Plus Jakarta Sans ExtraBold"/>
                <a:sym typeface="Plus Jakarta Sans ExtraBold"/>
              </a:defRPr>
            </a:lvl6pPr>
            <a:lvl7pPr lvl="6" algn="r" rtl="0">
              <a:buNone/>
              <a:defRPr sz="1200">
                <a:solidFill>
                  <a:schemeClr val="dk2"/>
                </a:solidFill>
                <a:latin typeface="Plus Jakarta Sans ExtraBold"/>
                <a:ea typeface="Plus Jakarta Sans ExtraBold"/>
                <a:cs typeface="Plus Jakarta Sans ExtraBold"/>
                <a:sym typeface="Plus Jakarta Sans ExtraBold"/>
              </a:defRPr>
            </a:lvl7pPr>
            <a:lvl8pPr lvl="7" algn="r" rtl="0">
              <a:buNone/>
              <a:defRPr sz="1200">
                <a:solidFill>
                  <a:schemeClr val="dk2"/>
                </a:solidFill>
                <a:latin typeface="Plus Jakarta Sans ExtraBold"/>
                <a:ea typeface="Plus Jakarta Sans ExtraBold"/>
                <a:cs typeface="Plus Jakarta Sans ExtraBold"/>
                <a:sym typeface="Plus Jakarta Sans ExtraBold"/>
              </a:defRPr>
            </a:lvl8pPr>
            <a:lvl9pPr lvl="8" algn="r" rtl="0">
              <a:buNone/>
              <a:defRPr sz="1200">
                <a:solidFill>
                  <a:schemeClr val="dk2"/>
                </a:solidFill>
                <a:latin typeface="Plus Jakarta Sans ExtraBold"/>
                <a:ea typeface="Plus Jakarta Sans ExtraBold"/>
                <a:cs typeface="Plus Jakarta Sans ExtraBold"/>
                <a:sym typeface="Plus Jakarta Sans ExtraBold"/>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690"/>
        <p:cNvGrpSpPr/>
        <p:nvPr/>
      </p:nvGrpSpPr>
      <p:grpSpPr>
        <a:xfrm>
          <a:off x="0" y="0"/>
          <a:ext cx="0" cy="0"/>
          <a:chOff x="0" y="0"/>
          <a:chExt cx="0" cy="0"/>
        </a:xfrm>
      </p:grpSpPr>
      <p:sp>
        <p:nvSpPr>
          <p:cNvPr id="691" name="Google Shape;691;p10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rgbClr val="2A3953"/>
              </a:buClr>
              <a:buSzPts val="2800"/>
              <a:buFont typeface="Plus Jakarta Sans ExtraBold"/>
              <a:buNone/>
              <a:defRPr sz="2800">
                <a:solidFill>
                  <a:srgbClr val="2A3953"/>
                </a:solidFill>
                <a:latin typeface="Plus Jakarta Sans ExtraBold"/>
                <a:ea typeface="Plus Jakarta Sans ExtraBold"/>
                <a:cs typeface="Plus Jakarta Sans ExtraBold"/>
                <a:sym typeface="Plus Jakarta Sans ExtraBold"/>
              </a:defRPr>
            </a:lvl1pPr>
            <a:lvl2pPr lvl="1" rtl="0">
              <a:spcBef>
                <a:spcPts val="0"/>
              </a:spcBef>
              <a:spcAft>
                <a:spcPts val="0"/>
              </a:spcAft>
              <a:buClr>
                <a:schemeClr val="dk1"/>
              </a:buClr>
              <a:buSzPts val="2800"/>
              <a:buFont typeface="Plus Jakarta Sans ExtraBold"/>
              <a:buNone/>
              <a:defRPr sz="2800">
                <a:solidFill>
                  <a:schemeClr val="dk1"/>
                </a:solidFill>
                <a:latin typeface="Plus Jakarta Sans ExtraBold"/>
                <a:ea typeface="Plus Jakarta Sans ExtraBold"/>
                <a:cs typeface="Plus Jakarta Sans ExtraBold"/>
                <a:sym typeface="Plus Jakarta Sans ExtraBold"/>
              </a:defRPr>
            </a:lvl2pPr>
            <a:lvl3pPr lvl="2" rtl="0">
              <a:spcBef>
                <a:spcPts val="0"/>
              </a:spcBef>
              <a:spcAft>
                <a:spcPts val="0"/>
              </a:spcAft>
              <a:buClr>
                <a:schemeClr val="dk1"/>
              </a:buClr>
              <a:buSzPts val="2800"/>
              <a:buFont typeface="Plus Jakarta Sans ExtraBold"/>
              <a:buNone/>
              <a:defRPr sz="2800">
                <a:solidFill>
                  <a:schemeClr val="dk1"/>
                </a:solidFill>
                <a:latin typeface="Plus Jakarta Sans ExtraBold"/>
                <a:ea typeface="Plus Jakarta Sans ExtraBold"/>
                <a:cs typeface="Plus Jakarta Sans ExtraBold"/>
                <a:sym typeface="Plus Jakarta Sans ExtraBold"/>
              </a:defRPr>
            </a:lvl3pPr>
            <a:lvl4pPr lvl="3" rtl="0">
              <a:spcBef>
                <a:spcPts val="0"/>
              </a:spcBef>
              <a:spcAft>
                <a:spcPts val="0"/>
              </a:spcAft>
              <a:buClr>
                <a:schemeClr val="dk1"/>
              </a:buClr>
              <a:buSzPts val="2800"/>
              <a:buFont typeface="Plus Jakarta Sans ExtraBold"/>
              <a:buNone/>
              <a:defRPr sz="2800">
                <a:solidFill>
                  <a:schemeClr val="dk1"/>
                </a:solidFill>
                <a:latin typeface="Plus Jakarta Sans ExtraBold"/>
                <a:ea typeface="Plus Jakarta Sans ExtraBold"/>
                <a:cs typeface="Plus Jakarta Sans ExtraBold"/>
                <a:sym typeface="Plus Jakarta Sans ExtraBold"/>
              </a:defRPr>
            </a:lvl4pPr>
            <a:lvl5pPr lvl="4" rtl="0">
              <a:spcBef>
                <a:spcPts val="0"/>
              </a:spcBef>
              <a:spcAft>
                <a:spcPts val="0"/>
              </a:spcAft>
              <a:buClr>
                <a:schemeClr val="dk1"/>
              </a:buClr>
              <a:buSzPts val="2800"/>
              <a:buFont typeface="Plus Jakarta Sans ExtraBold"/>
              <a:buNone/>
              <a:defRPr sz="2800">
                <a:solidFill>
                  <a:schemeClr val="dk1"/>
                </a:solidFill>
                <a:latin typeface="Plus Jakarta Sans ExtraBold"/>
                <a:ea typeface="Plus Jakarta Sans ExtraBold"/>
                <a:cs typeface="Plus Jakarta Sans ExtraBold"/>
                <a:sym typeface="Plus Jakarta Sans ExtraBold"/>
              </a:defRPr>
            </a:lvl5pPr>
            <a:lvl6pPr lvl="5" rtl="0">
              <a:spcBef>
                <a:spcPts val="0"/>
              </a:spcBef>
              <a:spcAft>
                <a:spcPts val="0"/>
              </a:spcAft>
              <a:buClr>
                <a:schemeClr val="dk1"/>
              </a:buClr>
              <a:buSzPts val="2800"/>
              <a:buFont typeface="Plus Jakarta Sans ExtraBold"/>
              <a:buNone/>
              <a:defRPr sz="2800">
                <a:solidFill>
                  <a:schemeClr val="dk1"/>
                </a:solidFill>
                <a:latin typeface="Plus Jakarta Sans ExtraBold"/>
                <a:ea typeface="Plus Jakarta Sans ExtraBold"/>
                <a:cs typeface="Plus Jakarta Sans ExtraBold"/>
                <a:sym typeface="Plus Jakarta Sans ExtraBold"/>
              </a:defRPr>
            </a:lvl6pPr>
            <a:lvl7pPr lvl="6" rtl="0">
              <a:spcBef>
                <a:spcPts val="0"/>
              </a:spcBef>
              <a:spcAft>
                <a:spcPts val="0"/>
              </a:spcAft>
              <a:buClr>
                <a:schemeClr val="dk1"/>
              </a:buClr>
              <a:buSzPts val="2800"/>
              <a:buFont typeface="Plus Jakarta Sans ExtraBold"/>
              <a:buNone/>
              <a:defRPr sz="2800">
                <a:solidFill>
                  <a:schemeClr val="dk1"/>
                </a:solidFill>
                <a:latin typeface="Plus Jakarta Sans ExtraBold"/>
                <a:ea typeface="Plus Jakarta Sans ExtraBold"/>
                <a:cs typeface="Plus Jakarta Sans ExtraBold"/>
                <a:sym typeface="Plus Jakarta Sans ExtraBold"/>
              </a:defRPr>
            </a:lvl7pPr>
            <a:lvl8pPr lvl="7" rtl="0">
              <a:spcBef>
                <a:spcPts val="0"/>
              </a:spcBef>
              <a:spcAft>
                <a:spcPts val="0"/>
              </a:spcAft>
              <a:buClr>
                <a:schemeClr val="dk1"/>
              </a:buClr>
              <a:buSzPts val="2800"/>
              <a:buFont typeface="Plus Jakarta Sans ExtraBold"/>
              <a:buNone/>
              <a:defRPr sz="2800">
                <a:solidFill>
                  <a:schemeClr val="dk1"/>
                </a:solidFill>
                <a:latin typeface="Plus Jakarta Sans ExtraBold"/>
                <a:ea typeface="Plus Jakarta Sans ExtraBold"/>
                <a:cs typeface="Plus Jakarta Sans ExtraBold"/>
                <a:sym typeface="Plus Jakarta Sans ExtraBold"/>
              </a:defRPr>
            </a:lvl8pPr>
            <a:lvl9pPr lvl="8" rtl="0">
              <a:spcBef>
                <a:spcPts val="0"/>
              </a:spcBef>
              <a:spcAft>
                <a:spcPts val="0"/>
              </a:spcAft>
              <a:buClr>
                <a:schemeClr val="dk1"/>
              </a:buClr>
              <a:buSzPts val="2800"/>
              <a:buFont typeface="Plus Jakarta Sans ExtraBold"/>
              <a:buNone/>
              <a:defRPr sz="2800">
                <a:solidFill>
                  <a:schemeClr val="dk1"/>
                </a:solidFill>
                <a:latin typeface="Plus Jakarta Sans ExtraBold"/>
                <a:ea typeface="Plus Jakarta Sans ExtraBold"/>
                <a:cs typeface="Plus Jakarta Sans ExtraBold"/>
                <a:sym typeface="Plus Jakarta Sans ExtraBold"/>
              </a:defRPr>
            </a:lvl9pPr>
          </a:lstStyle>
          <a:p>
            <a:endParaRPr/>
          </a:p>
        </p:txBody>
      </p:sp>
      <p:sp>
        <p:nvSpPr>
          <p:cNvPr id="692" name="Google Shape;692;p10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rgbClr val="232937"/>
              </a:buClr>
              <a:buSzPts val="1800"/>
              <a:buFont typeface="Inter"/>
              <a:buChar char="●"/>
              <a:defRPr sz="1800">
                <a:solidFill>
                  <a:srgbClr val="232937"/>
                </a:solidFill>
                <a:latin typeface="Inter"/>
                <a:ea typeface="Inter"/>
                <a:cs typeface="Inter"/>
                <a:sym typeface="Inter"/>
              </a:defRPr>
            </a:lvl1pPr>
            <a:lvl2pPr marL="914400" lvl="1" indent="-317500" rtl="0">
              <a:lnSpc>
                <a:spcPct val="115000"/>
              </a:lnSpc>
              <a:spcBef>
                <a:spcPts val="0"/>
              </a:spcBef>
              <a:spcAft>
                <a:spcPts val="0"/>
              </a:spcAft>
              <a:buClr>
                <a:srgbClr val="232937"/>
              </a:buClr>
              <a:buSzPts val="1400"/>
              <a:buFont typeface="Inter"/>
              <a:buChar char="○"/>
              <a:defRPr>
                <a:solidFill>
                  <a:srgbClr val="232937"/>
                </a:solidFill>
                <a:latin typeface="Inter"/>
                <a:ea typeface="Inter"/>
                <a:cs typeface="Inter"/>
                <a:sym typeface="Inter"/>
              </a:defRPr>
            </a:lvl2pPr>
            <a:lvl3pPr marL="1371600" lvl="2" indent="-317500" rtl="0">
              <a:lnSpc>
                <a:spcPct val="115000"/>
              </a:lnSpc>
              <a:spcBef>
                <a:spcPts val="0"/>
              </a:spcBef>
              <a:spcAft>
                <a:spcPts val="0"/>
              </a:spcAft>
              <a:buClr>
                <a:srgbClr val="232937"/>
              </a:buClr>
              <a:buSzPts val="1400"/>
              <a:buFont typeface="Inter"/>
              <a:buChar char="■"/>
              <a:defRPr>
                <a:solidFill>
                  <a:srgbClr val="232937"/>
                </a:solidFill>
                <a:latin typeface="Inter"/>
                <a:ea typeface="Inter"/>
                <a:cs typeface="Inter"/>
                <a:sym typeface="Inter"/>
              </a:defRPr>
            </a:lvl3pPr>
            <a:lvl4pPr marL="1828800" lvl="3" indent="-317500" rtl="0">
              <a:lnSpc>
                <a:spcPct val="115000"/>
              </a:lnSpc>
              <a:spcBef>
                <a:spcPts val="0"/>
              </a:spcBef>
              <a:spcAft>
                <a:spcPts val="0"/>
              </a:spcAft>
              <a:buClr>
                <a:srgbClr val="232937"/>
              </a:buClr>
              <a:buSzPts val="1400"/>
              <a:buFont typeface="Inter"/>
              <a:buChar char="●"/>
              <a:defRPr>
                <a:solidFill>
                  <a:srgbClr val="232937"/>
                </a:solidFill>
                <a:latin typeface="Inter"/>
                <a:ea typeface="Inter"/>
                <a:cs typeface="Inter"/>
                <a:sym typeface="Inter"/>
              </a:defRPr>
            </a:lvl4pPr>
            <a:lvl5pPr marL="2286000" lvl="4" indent="-317500" rtl="0">
              <a:lnSpc>
                <a:spcPct val="115000"/>
              </a:lnSpc>
              <a:spcBef>
                <a:spcPts val="0"/>
              </a:spcBef>
              <a:spcAft>
                <a:spcPts val="0"/>
              </a:spcAft>
              <a:buClr>
                <a:srgbClr val="232937"/>
              </a:buClr>
              <a:buSzPts val="1400"/>
              <a:buFont typeface="Inter"/>
              <a:buChar char="○"/>
              <a:defRPr>
                <a:solidFill>
                  <a:srgbClr val="232937"/>
                </a:solidFill>
                <a:latin typeface="Inter"/>
                <a:ea typeface="Inter"/>
                <a:cs typeface="Inter"/>
                <a:sym typeface="Inter"/>
              </a:defRPr>
            </a:lvl5pPr>
            <a:lvl6pPr marL="2743200" lvl="5" indent="-317500" rtl="0">
              <a:lnSpc>
                <a:spcPct val="115000"/>
              </a:lnSpc>
              <a:spcBef>
                <a:spcPts val="0"/>
              </a:spcBef>
              <a:spcAft>
                <a:spcPts val="0"/>
              </a:spcAft>
              <a:buClr>
                <a:srgbClr val="232937"/>
              </a:buClr>
              <a:buSzPts val="1400"/>
              <a:buFont typeface="Inter"/>
              <a:buChar char="■"/>
              <a:defRPr>
                <a:solidFill>
                  <a:srgbClr val="232937"/>
                </a:solidFill>
                <a:latin typeface="Inter"/>
                <a:ea typeface="Inter"/>
                <a:cs typeface="Inter"/>
                <a:sym typeface="Inter"/>
              </a:defRPr>
            </a:lvl6pPr>
            <a:lvl7pPr marL="3200400" lvl="6" indent="-317500" rtl="0">
              <a:lnSpc>
                <a:spcPct val="115000"/>
              </a:lnSpc>
              <a:spcBef>
                <a:spcPts val="0"/>
              </a:spcBef>
              <a:spcAft>
                <a:spcPts val="0"/>
              </a:spcAft>
              <a:buClr>
                <a:srgbClr val="232937"/>
              </a:buClr>
              <a:buSzPts val="1400"/>
              <a:buFont typeface="Inter"/>
              <a:buChar char="●"/>
              <a:defRPr>
                <a:solidFill>
                  <a:srgbClr val="232937"/>
                </a:solidFill>
                <a:latin typeface="Inter"/>
                <a:ea typeface="Inter"/>
                <a:cs typeface="Inter"/>
                <a:sym typeface="Inter"/>
              </a:defRPr>
            </a:lvl7pPr>
            <a:lvl8pPr marL="3657600" lvl="7" indent="-317500" rtl="0">
              <a:lnSpc>
                <a:spcPct val="115000"/>
              </a:lnSpc>
              <a:spcBef>
                <a:spcPts val="0"/>
              </a:spcBef>
              <a:spcAft>
                <a:spcPts val="0"/>
              </a:spcAft>
              <a:buClr>
                <a:srgbClr val="232937"/>
              </a:buClr>
              <a:buSzPts val="1400"/>
              <a:buFont typeface="Inter"/>
              <a:buChar char="○"/>
              <a:defRPr>
                <a:solidFill>
                  <a:srgbClr val="232937"/>
                </a:solidFill>
                <a:latin typeface="Inter"/>
                <a:ea typeface="Inter"/>
                <a:cs typeface="Inter"/>
                <a:sym typeface="Inter"/>
              </a:defRPr>
            </a:lvl8pPr>
            <a:lvl9pPr marL="4114800" lvl="8" indent="-317500" rtl="0">
              <a:lnSpc>
                <a:spcPct val="115000"/>
              </a:lnSpc>
              <a:spcBef>
                <a:spcPts val="0"/>
              </a:spcBef>
              <a:spcAft>
                <a:spcPts val="0"/>
              </a:spcAft>
              <a:buClr>
                <a:srgbClr val="232937"/>
              </a:buClr>
              <a:buSzPts val="1400"/>
              <a:buFont typeface="Inter"/>
              <a:buChar char="■"/>
              <a:defRPr>
                <a:solidFill>
                  <a:srgbClr val="232937"/>
                </a:solidFill>
                <a:latin typeface="Inter"/>
                <a:ea typeface="Inter"/>
                <a:cs typeface="Inter"/>
                <a:sym typeface="Inter"/>
              </a:defRPr>
            </a:lvl9pPr>
          </a:lstStyle>
          <a:p>
            <a:endParaRPr/>
          </a:p>
        </p:txBody>
      </p:sp>
      <p:sp>
        <p:nvSpPr>
          <p:cNvPr id="693" name="Google Shape;693;p10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200">
                <a:solidFill>
                  <a:schemeClr val="dk2"/>
                </a:solidFill>
                <a:latin typeface="Plus Jakarta Sans ExtraBold"/>
                <a:ea typeface="Plus Jakarta Sans ExtraBold"/>
                <a:cs typeface="Plus Jakarta Sans ExtraBold"/>
                <a:sym typeface="Plus Jakarta Sans ExtraBold"/>
              </a:defRPr>
            </a:lvl1pPr>
            <a:lvl2pPr lvl="1" algn="r" rtl="0">
              <a:buNone/>
              <a:defRPr sz="1200">
                <a:solidFill>
                  <a:schemeClr val="dk2"/>
                </a:solidFill>
                <a:latin typeface="Plus Jakarta Sans ExtraBold"/>
                <a:ea typeface="Plus Jakarta Sans ExtraBold"/>
                <a:cs typeface="Plus Jakarta Sans ExtraBold"/>
                <a:sym typeface="Plus Jakarta Sans ExtraBold"/>
              </a:defRPr>
            </a:lvl2pPr>
            <a:lvl3pPr lvl="2" algn="r" rtl="0">
              <a:buNone/>
              <a:defRPr sz="1200">
                <a:solidFill>
                  <a:schemeClr val="dk2"/>
                </a:solidFill>
                <a:latin typeface="Plus Jakarta Sans ExtraBold"/>
                <a:ea typeface="Plus Jakarta Sans ExtraBold"/>
                <a:cs typeface="Plus Jakarta Sans ExtraBold"/>
                <a:sym typeface="Plus Jakarta Sans ExtraBold"/>
              </a:defRPr>
            </a:lvl3pPr>
            <a:lvl4pPr lvl="3" algn="r" rtl="0">
              <a:buNone/>
              <a:defRPr sz="1200">
                <a:solidFill>
                  <a:schemeClr val="dk2"/>
                </a:solidFill>
                <a:latin typeface="Plus Jakarta Sans ExtraBold"/>
                <a:ea typeface="Plus Jakarta Sans ExtraBold"/>
                <a:cs typeface="Plus Jakarta Sans ExtraBold"/>
                <a:sym typeface="Plus Jakarta Sans ExtraBold"/>
              </a:defRPr>
            </a:lvl4pPr>
            <a:lvl5pPr lvl="4" algn="r" rtl="0">
              <a:buNone/>
              <a:defRPr sz="1200">
                <a:solidFill>
                  <a:schemeClr val="dk2"/>
                </a:solidFill>
                <a:latin typeface="Plus Jakarta Sans ExtraBold"/>
                <a:ea typeface="Plus Jakarta Sans ExtraBold"/>
                <a:cs typeface="Plus Jakarta Sans ExtraBold"/>
                <a:sym typeface="Plus Jakarta Sans ExtraBold"/>
              </a:defRPr>
            </a:lvl5pPr>
            <a:lvl6pPr lvl="5" algn="r" rtl="0">
              <a:buNone/>
              <a:defRPr sz="1200">
                <a:solidFill>
                  <a:schemeClr val="dk2"/>
                </a:solidFill>
                <a:latin typeface="Plus Jakarta Sans ExtraBold"/>
                <a:ea typeface="Plus Jakarta Sans ExtraBold"/>
                <a:cs typeface="Plus Jakarta Sans ExtraBold"/>
                <a:sym typeface="Plus Jakarta Sans ExtraBold"/>
              </a:defRPr>
            </a:lvl6pPr>
            <a:lvl7pPr lvl="6" algn="r" rtl="0">
              <a:buNone/>
              <a:defRPr sz="1200">
                <a:solidFill>
                  <a:schemeClr val="dk2"/>
                </a:solidFill>
                <a:latin typeface="Plus Jakarta Sans ExtraBold"/>
                <a:ea typeface="Plus Jakarta Sans ExtraBold"/>
                <a:cs typeface="Plus Jakarta Sans ExtraBold"/>
                <a:sym typeface="Plus Jakarta Sans ExtraBold"/>
              </a:defRPr>
            </a:lvl7pPr>
            <a:lvl8pPr lvl="7" algn="r" rtl="0">
              <a:buNone/>
              <a:defRPr sz="1200">
                <a:solidFill>
                  <a:schemeClr val="dk2"/>
                </a:solidFill>
                <a:latin typeface="Plus Jakarta Sans ExtraBold"/>
                <a:ea typeface="Plus Jakarta Sans ExtraBold"/>
                <a:cs typeface="Plus Jakarta Sans ExtraBold"/>
                <a:sym typeface="Plus Jakarta Sans ExtraBold"/>
              </a:defRPr>
            </a:lvl8pPr>
            <a:lvl9pPr lvl="8" algn="r" rtl="0">
              <a:buNone/>
              <a:defRPr sz="1200">
                <a:solidFill>
                  <a:schemeClr val="dk2"/>
                </a:solidFill>
                <a:latin typeface="Plus Jakarta Sans ExtraBold"/>
                <a:ea typeface="Plus Jakarta Sans ExtraBold"/>
                <a:cs typeface="Plus Jakarta Sans ExtraBold"/>
                <a:sym typeface="Plus Jakarta Sans ExtraBold"/>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837"/>
        <p:cNvGrpSpPr/>
        <p:nvPr/>
      </p:nvGrpSpPr>
      <p:grpSpPr>
        <a:xfrm>
          <a:off x="0" y="0"/>
          <a:ext cx="0" cy="0"/>
          <a:chOff x="0" y="0"/>
          <a:chExt cx="0" cy="0"/>
        </a:xfrm>
      </p:grpSpPr>
      <p:sp>
        <p:nvSpPr>
          <p:cNvPr id="838" name="Google Shape;838;p11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rgbClr val="444F66"/>
              </a:buClr>
              <a:buSzPts val="2800"/>
              <a:buFont typeface="Lexend Deca"/>
              <a:buNone/>
              <a:defRPr sz="2800" b="1">
                <a:solidFill>
                  <a:srgbClr val="444F66"/>
                </a:solidFill>
                <a:latin typeface="Lexend Deca"/>
                <a:ea typeface="Lexend Deca"/>
                <a:cs typeface="Lexend Deca"/>
                <a:sym typeface="Lexend Deca"/>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839" name="Google Shape;839;p11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rgbClr val="232937"/>
              </a:buClr>
              <a:buSzPts val="1800"/>
              <a:buFont typeface="Open Sans"/>
              <a:buChar char="●"/>
              <a:defRPr sz="1800">
                <a:solidFill>
                  <a:srgbClr val="232937"/>
                </a:solidFill>
                <a:latin typeface="Open Sans"/>
                <a:ea typeface="Open Sans"/>
                <a:cs typeface="Open Sans"/>
                <a:sym typeface="Open Sans"/>
              </a:defRPr>
            </a:lvl1pPr>
            <a:lvl2pPr marL="914400" lvl="1" indent="-3175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2pPr>
            <a:lvl3pPr marL="1371600" lvl="2" indent="-3175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3pPr>
            <a:lvl4pPr marL="1828800" lvl="3" indent="-3175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4pPr>
            <a:lvl5pPr marL="2286000" lvl="4" indent="-3175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5pPr>
            <a:lvl6pPr marL="2743200" lvl="5" indent="-3175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6pPr>
            <a:lvl7pPr marL="3200400" lvl="6" indent="-3175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7pPr>
            <a:lvl8pPr marL="3657600" lvl="7" indent="-3175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8pPr>
            <a:lvl9pPr marL="4114800" lvl="8" indent="-3175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9pPr>
          </a:lstStyle>
          <a:p>
            <a:endParaRPr/>
          </a:p>
        </p:txBody>
      </p:sp>
      <p:sp>
        <p:nvSpPr>
          <p:cNvPr id="840" name="Google Shape;840;p1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200" b="1">
                <a:solidFill>
                  <a:schemeClr val="dk2"/>
                </a:solidFill>
                <a:latin typeface="Lexend Deca"/>
                <a:ea typeface="Lexend Deca"/>
                <a:cs typeface="Lexend Deca"/>
                <a:sym typeface="Lexend Deca"/>
              </a:defRPr>
            </a:lvl1pPr>
            <a:lvl2pPr lvl="1" algn="r" rtl="0">
              <a:buNone/>
              <a:defRPr sz="1200" b="1">
                <a:solidFill>
                  <a:schemeClr val="dk2"/>
                </a:solidFill>
                <a:latin typeface="Lexend Deca"/>
                <a:ea typeface="Lexend Deca"/>
                <a:cs typeface="Lexend Deca"/>
                <a:sym typeface="Lexend Deca"/>
              </a:defRPr>
            </a:lvl2pPr>
            <a:lvl3pPr lvl="2" algn="r" rtl="0">
              <a:buNone/>
              <a:defRPr sz="1200" b="1">
                <a:solidFill>
                  <a:schemeClr val="dk2"/>
                </a:solidFill>
                <a:latin typeface="Lexend Deca"/>
                <a:ea typeface="Lexend Deca"/>
                <a:cs typeface="Lexend Deca"/>
                <a:sym typeface="Lexend Deca"/>
              </a:defRPr>
            </a:lvl3pPr>
            <a:lvl4pPr lvl="3" algn="r" rtl="0">
              <a:buNone/>
              <a:defRPr sz="1200" b="1">
                <a:solidFill>
                  <a:schemeClr val="dk2"/>
                </a:solidFill>
                <a:latin typeface="Lexend Deca"/>
                <a:ea typeface="Lexend Deca"/>
                <a:cs typeface="Lexend Deca"/>
                <a:sym typeface="Lexend Deca"/>
              </a:defRPr>
            </a:lvl4pPr>
            <a:lvl5pPr lvl="4" algn="r" rtl="0">
              <a:buNone/>
              <a:defRPr sz="1200" b="1">
                <a:solidFill>
                  <a:schemeClr val="dk2"/>
                </a:solidFill>
                <a:latin typeface="Lexend Deca"/>
                <a:ea typeface="Lexend Deca"/>
                <a:cs typeface="Lexend Deca"/>
                <a:sym typeface="Lexend Deca"/>
              </a:defRPr>
            </a:lvl5pPr>
            <a:lvl6pPr lvl="5" algn="r" rtl="0">
              <a:buNone/>
              <a:defRPr sz="1200" b="1">
                <a:solidFill>
                  <a:schemeClr val="dk2"/>
                </a:solidFill>
                <a:latin typeface="Lexend Deca"/>
                <a:ea typeface="Lexend Deca"/>
                <a:cs typeface="Lexend Deca"/>
                <a:sym typeface="Lexend Deca"/>
              </a:defRPr>
            </a:lvl6pPr>
            <a:lvl7pPr lvl="6" algn="r" rtl="0">
              <a:buNone/>
              <a:defRPr sz="1200" b="1">
                <a:solidFill>
                  <a:schemeClr val="dk2"/>
                </a:solidFill>
                <a:latin typeface="Lexend Deca"/>
                <a:ea typeface="Lexend Deca"/>
                <a:cs typeface="Lexend Deca"/>
                <a:sym typeface="Lexend Deca"/>
              </a:defRPr>
            </a:lvl7pPr>
            <a:lvl8pPr lvl="7" algn="r" rtl="0">
              <a:buNone/>
              <a:defRPr sz="1200" b="1">
                <a:solidFill>
                  <a:schemeClr val="dk2"/>
                </a:solidFill>
                <a:latin typeface="Lexend Deca"/>
                <a:ea typeface="Lexend Deca"/>
                <a:cs typeface="Lexend Deca"/>
                <a:sym typeface="Lexend Deca"/>
              </a:defRPr>
            </a:lvl8pPr>
            <a:lvl9pPr lvl="8" algn="r" rtl="0">
              <a:buNone/>
              <a:defRPr sz="1200" b="1">
                <a:solidFill>
                  <a:schemeClr val="dk2"/>
                </a:solidFill>
                <a:latin typeface="Lexend Deca"/>
                <a:ea typeface="Lexend Deca"/>
                <a:cs typeface="Lexend Deca"/>
                <a:sym typeface="Lexend Deca"/>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888"/>
        <p:cNvGrpSpPr/>
        <p:nvPr/>
      </p:nvGrpSpPr>
      <p:grpSpPr>
        <a:xfrm>
          <a:off x="0" y="0"/>
          <a:ext cx="0" cy="0"/>
          <a:chOff x="0" y="0"/>
          <a:chExt cx="0" cy="0"/>
        </a:xfrm>
      </p:grpSpPr>
      <p:sp>
        <p:nvSpPr>
          <p:cNvPr id="889" name="Google Shape;889;p13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rgbClr val="444F66"/>
              </a:buClr>
              <a:buSzPts val="2800"/>
              <a:buFont typeface="Lexend Deca"/>
              <a:buNone/>
              <a:defRPr sz="2800" b="1">
                <a:solidFill>
                  <a:srgbClr val="444F66"/>
                </a:solidFill>
                <a:latin typeface="Lexend Deca"/>
                <a:ea typeface="Lexend Deca"/>
                <a:cs typeface="Lexend Deca"/>
                <a:sym typeface="Lexend Deca"/>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890" name="Google Shape;890;p13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rgbClr val="232937"/>
              </a:buClr>
              <a:buSzPts val="1800"/>
              <a:buFont typeface="Open Sans"/>
              <a:buChar char="●"/>
              <a:defRPr sz="1800">
                <a:solidFill>
                  <a:srgbClr val="232937"/>
                </a:solidFill>
                <a:latin typeface="Open Sans"/>
                <a:ea typeface="Open Sans"/>
                <a:cs typeface="Open Sans"/>
                <a:sym typeface="Open Sans"/>
              </a:defRPr>
            </a:lvl1pPr>
            <a:lvl2pPr marL="914400" lvl="1" indent="-3175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2pPr>
            <a:lvl3pPr marL="1371600" lvl="2" indent="-3175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3pPr>
            <a:lvl4pPr marL="1828800" lvl="3" indent="-3175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4pPr>
            <a:lvl5pPr marL="2286000" lvl="4" indent="-3175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5pPr>
            <a:lvl6pPr marL="2743200" lvl="5" indent="-3175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6pPr>
            <a:lvl7pPr marL="3200400" lvl="6" indent="-3175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7pPr>
            <a:lvl8pPr marL="3657600" lvl="7" indent="-3175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8pPr>
            <a:lvl9pPr marL="4114800" lvl="8" indent="-3175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9pPr>
          </a:lstStyle>
          <a:p>
            <a:endParaRPr/>
          </a:p>
        </p:txBody>
      </p:sp>
      <p:sp>
        <p:nvSpPr>
          <p:cNvPr id="891" name="Google Shape;891;p13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200" b="1">
                <a:solidFill>
                  <a:schemeClr val="dk2"/>
                </a:solidFill>
                <a:latin typeface="Lexend Deca"/>
                <a:ea typeface="Lexend Deca"/>
                <a:cs typeface="Lexend Deca"/>
                <a:sym typeface="Lexend Deca"/>
              </a:defRPr>
            </a:lvl1pPr>
            <a:lvl2pPr lvl="1" algn="r" rtl="0">
              <a:buNone/>
              <a:defRPr sz="1200" b="1">
                <a:solidFill>
                  <a:schemeClr val="dk2"/>
                </a:solidFill>
                <a:latin typeface="Lexend Deca"/>
                <a:ea typeface="Lexend Deca"/>
                <a:cs typeface="Lexend Deca"/>
                <a:sym typeface="Lexend Deca"/>
              </a:defRPr>
            </a:lvl2pPr>
            <a:lvl3pPr lvl="2" algn="r" rtl="0">
              <a:buNone/>
              <a:defRPr sz="1200" b="1">
                <a:solidFill>
                  <a:schemeClr val="dk2"/>
                </a:solidFill>
                <a:latin typeface="Lexend Deca"/>
                <a:ea typeface="Lexend Deca"/>
                <a:cs typeface="Lexend Deca"/>
                <a:sym typeface="Lexend Deca"/>
              </a:defRPr>
            </a:lvl3pPr>
            <a:lvl4pPr lvl="3" algn="r" rtl="0">
              <a:buNone/>
              <a:defRPr sz="1200" b="1">
                <a:solidFill>
                  <a:schemeClr val="dk2"/>
                </a:solidFill>
                <a:latin typeface="Lexend Deca"/>
                <a:ea typeface="Lexend Deca"/>
                <a:cs typeface="Lexend Deca"/>
                <a:sym typeface="Lexend Deca"/>
              </a:defRPr>
            </a:lvl4pPr>
            <a:lvl5pPr lvl="4" algn="r" rtl="0">
              <a:buNone/>
              <a:defRPr sz="1200" b="1">
                <a:solidFill>
                  <a:schemeClr val="dk2"/>
                </a:solidFill>
                <a:latin typeface="Lexend Deca"/>
                <a:ea typeface="Lexend Deca"/>
                <a:cs typeface="Lexend Deca"/>
                <a:sym typeface="Lexend Deca"/>
              </a:defRPr>
            </a:lvl5pPr>
            <a:lvl6pPr lvl="5" algn="r" rtl="0">
              <a:buNone/>
              <a:defRPr sz="1200" b="1">
                <a:solidFill>
                  <a:schemeClr val="dk2"/>
                </a:solidFill>
                <a:latin typeface="Lexend Deca"/>
                <a:ea typeface="Lexend Deca"/>
                <a:cs typeface="Lexend Deca"/>
                <a:sym typeface="Lexend Deca"/>
              </a:defRPr>
            </a:lvl6pPr>
            <a:lvl7pPr lvl="6" algn="r" rtl="0">
              <a:buNone/>
              <a:defRPr sz="1200" b="1">
                <a:solidFill>
                  <a:schemeClr val="dk2"/>
                </a:solidFill>
                <a:latin typeface="Lexend Deca"/>
                <a:ea typeface="Lexend Deca"/>
                <a:cs typeface="Lexend Deca"/>
                <a:sym typeface="Lexend Deca"/>
              </a:defRPr>
            </a:lvl7pPr>
            <a:lvl8pPr lvl="7" algn="r" rtl="0">
              <a:buNone/>
              <a:defRPr sz="1200" b="1">
                <a:solidFill>
                  <a:schemeClr val="dk2"/>
                </a:solidFill>
                <a:latin typeface="Lexend Deca"/>
                <a:ea typeface="Lexend Deca"/>
                <a:cs typeface="Lexend Deca"/>
                <a:sym typeface="Lexend Deca"/>
              </a:defRPr>
            </a:lvl8pPr>
            <a:lvl9pPr lvl="8" algn="r" rtl="0">
              <a:buNone/>
              <a:defRPr sz="1200" b="1">
                <a:solidFill>
                  <a:schemeClr val="dk2"/>
                </a:solidFill>
                <a:latin typeface="Lexend Deca"/>
                <a:ea typeface="Lexend Deca"/>
                <a:cs typeface="Lexend Deca"/>
                <a:sym typeface="Lexend Deca"/>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hyperlink" Target="https://www.aihw.gov.au/getmedia/3bf8f692-dbe7-4c98-94e0-03c6ada72749/aihw-dis-72-people-with-disability-in-australia-2022.pdf?v=20230605172353&amp;inline=true" TargetMode="External"/><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01.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124.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108.xml"/></Relationships>
</file>

<file path=ppt/slides/_rels/slide15.xml.rels><?xml version="1.0" encoding="UTF-8" standalone="yes"?>
<Relationships xmlns="http://schemas.openxmlformats.org/package/2006/relationships"><Relationship Id="rId3" Type="http://schemas.openxmlformats.org/officeDocument/2006/relationships/hyperlink" Target="https://www.cast.org/" TargetMode="External"/><Relationship Id="rId2" Type="http://schemas.openxmlformats.org/officeDocument/2006/relationships/notesSlide" Target="../notesSlides/notesSlide15.xml"/><Relationship Id="rId1" Type="http://schemas.openxmlformats.org/officeDocument/2006/relationships/slideLayout" Target="../slideLayouts/slideLayout208.xml"/><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86.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hyperlink" Target="https://text.help/udl-unlocked" TargetMode="External"/><Relationship Id="rId2" Type="http://schemas.openxmlformats.org/officeDocument/2006/relationships/notesSlide" Target="../notesSlides/notesSlide17.xml"/><Relationship Id="rId1" Type="http://schemas.openxmlformats.org/officeDocument/2006/relationships/slideLayout" Target="../slideLayouts/slideLayout108.xml"/><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225.xml"/><Relationship Id="rId5" Type="http://schemas.openxmlformats.org/officeDocument/2006/relationships/image" Target="../media/image51.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99.xml"/><Relationship Id="rId5" Type="http://schemas.openxmlformats.org/officeDocument/2006/relationships/image" Target="../media/image8.pn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30.jpg"/><Relationship Id="rId4" Type="http://schemas.openxmlformats.org/officeDocument/2006/relationships/image" Target="../media/image29.png"/></Relationships>
</file>

<file path=ppt/slides/_rels/slide2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3.png"/><Relationship Id="rId7"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54.png"/><Relationship Id="rId5" Type="http://schemas.openxmlformats.org/officeDocument/2006/relationships/image" Target="../media/image51.png"/><Relationship Id="rId10" Type="http://schemas.openxmlformats.org/officeDocument/2006/relationships/image" Target="../media/image58.png"/><Relationship Id="rId4" Type="http://schemas.openxmlformats.org/officeDocument/2006/relationships/image" Target="../media/image15.png"/><Relationship Id="rId9"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197.xml"/><Relationship Id="rId5" Type="http://schemas.openxmlformats.org/officeDocument/2006/relationships/image" Target="../media/image61.png"/><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2.xml"/><Relationship Id="rId1" Type="http://schemas.openxmlformats.org/officeDocument/2006/relationships/slideLayout" Target="../slideLayouts/slideLayout19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3.xml"/><Relationship Id="rId1" Type="http://schemas.openxmlformats.org/officeDocument/2006/relationships/slideLayout" Target="../slideLayouts/slideLayout197.xml"/><Relationship Id="rId4" Type="http://schemas.openxmlformats.org/officeDocument/2006/relationships/image" Target="../media/image67.png"/></Relationships>
</file>

<file path=ppt/slides/_rels/slide2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4.xml"/><Relationship Id="rId1" Type="http://schemas.openxmlformats.org/officeDocument/2006/relationships/slideLayout" Target="../slideLayouts/slideLayout197.xml"/><Relationship Id="rId4" Type="http://schemas.openxmlformats.org/officeDocument/2006/relationships/image" Target="../media/image69.png"/></Relationships>
</file>

<file path=ppt/slides/_rels/slide2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5.xml"/><Relationship Id="rId1" Type="http://schemas.openxmlformats.org/officeDocument/2006/relationships/slideLayout" Target="../slideLayouts/slideLayout197.xml"/><Relationship Id="rId4" Type="http://schemas.openxmlformats.org/officeDocument/2006/relationships/image" Target="../media/image71.png"/></Relationships>
</file>

<file path=ppt/slides/_rels/slide2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6.xml"/><Relationship Id="rId1" Type="http://schemas.openxmlformats.org/officeDocument/2006/relationships/slideLayout" Target="../slideLayouts/slideLayout91.xml"/><Relationship Id="rId6" Type="http://schemas.openxmlformats.org/officeDocument/2006/relationships/image" Target="../media/image8.png"/><Relationship Id="rId5" Type="http://schemas.openxmlformats.org/officeDocument/2006/relationships/image" Target="../media/image73.png"/><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90.xml"/><Relationship Id="rId6" Type="http://schemas.openxmlformats.org/officeDocument/2006/relationships/image" Target="../media/image73.png"/><Relationship Id="rId5" Type="http://schemas.openxmlformats.org/officeDocument/2006/relationships/image" Target="../media/image16.png"/><Relationship Id="rId4" Type="http://schemas.openxmlformats.org/officeDocument/2006/relationships/image" Target="../media/image74.png"/></Relationships>
</file>

<file path=ppt/slides/_rels/slide2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8.xml"/><Relationship Id="rId1" Type="http://schemas.openxmlformats.org/officeDocument/2006/relationships/slideLayout" Target="../slideLayouts/slideLayout73.xml"/></Relationships>
</file>

<file path=ppt/slides/_rels/slide2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9.xml"/><Relationship Id="rId1" Type="http://schemas.openxmlformats.org/officeDocument/2006/relationships/slideLayout" Target="../slideLayouts/slideLayout73.xml"/></Relationships>
</file>

<file path=ppt/slides/_rels/slide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53.xml"/></Relationships>
</file>

<file path=ppt/slides/_rels/slide30.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30.xml"/><Relationship Id="rId1" Type="http://schemas.openxmlformats.org/officeDocument/2006/relationships/slideLayout" Target="../slideLayouts/slideLayout135.xml"/><Relationship Id="rId6" Type="http://schemas.openxmlformats.org/officeDocument/2006/relationships/image" Target="../media/image13.png"/><Relationship Id="rId5" Type="http://schemas.openxmlformats.org/officeDocument/2006/relationships/image" Target="../media/image78.png"/><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1.xml"/><Relationship Id="rId1" Type="http://schemas.openxmlformats.org/officeDocument/2006/relationships/slideLayout" Target="../slideLayouts/slideLayout9.xml"/><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2.xml"/><Relationship Id="rId1" Type="http://schemas.openxmlformats.org/officeDocument/2006/relationships/slideLayout" Target="../slideLayouts/slideLayout156.xml"/><Relationship Id="rId4" Type="http://schemas.openxmlformats.org/officeDocument/2006/relationships/image" Target="../media/image80.png"/></Relationships>
</file>

<file path=ppt/slides/_rels/slide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xml"/><Relationship Id="rId1" Type="http://schemas.openxmlformats.org/officeDocument/2006/relationships/slideLayout" Target="../slideLayouts/slideLayout53.xml"/><Relationship Id="rId5" Type="http://schemas.openxmlformats.org/officeDocument/2006/relationships/image" Target="../media/image34.jpg"/><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1.xml"/></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121.xml"/></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12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0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61"/>
        <p:cNvGrpSpPr/>
        <p:nvPr/>
      </p:nvGrpSpPr>
      <p:grpSpPr>
        <a:xfrm>
          <a:off x="0" y="0"/>
          <a:ext cx="0" cy="0"/>
          <a:chOff x="0" y="0"/>
          <a:chExt cx="0" cy="0"/>
        </a:xfrm>
      </p:grpSpPr>
      <p:sp>
        <p:nvSpPr>
          <p:cNvPr id="1962" name="Google Shape;1962;p251"/>
          <p:cNvSpPr txBox="1">
            <a:spLocks noGrp="1"/>
          </p:cNvSpPr>
          <p:nvPr>
            <p:ph type="ctrTitle"/>
          </p:nvPr>
        </p:nvSpPr>
        <p:spPr>
          <a:xfrm>
            <a:off x="479047" y="334108"/>
            <a:ext cx="5833200" cy="9072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sz="4200" b="1" dirty="0">
                <a:latin typeface="Plus Jakarta Sans"/>
                <a:ea typeface="Plus Jakarta Sans"/>
                <a:cs typeface="Plus Jakarta Sans"/>
                <a:sym typeface="Plus Jakarta Sans"/>
              </a:rPr>
              <a:t>Beyond Accommodations - Why Universal Design Matters for ALL learners </a:t>
            </a:r>
            <a:endParaRPr sz="5200" dirty="0"/>
          </a:p>
        </p:txBody>
      </p:sp>
      <p:pic>
        <p:nvPicPr>
          <p:cNvPr id="1963" name="Google Shape;1963;p251" descr="Texthelp logo"/>
          <p:cNvPicPr preferRelativeResize="0"/>
          <p:nvPr/>
        </p:nvPicPr>
        <p:blipFill>
          <a:blip r:embed="rId3">
            <a:alphaModFix/>
          </a:blip>
          <a:stretch>
            <a:fillRect/>
          </a:stretch>
        </p:blipFill>
        <p:spPr>
          <a:xfrm>
            <a:off x="575725" y="4326676"/>
            <a:ext cx="1505900" cy="3163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72E3F"/>
        </a:solidFill>
        <a:effectLst/>
      </p:bgPr>
    </p:bg>
    <p:spTree>
      <p:nvGrpSpPr>
        <p:cNvPr id="1" name="Shape 2034"/>
        <p:cNvGrpSpPr/>
        <p:nvPr/>
      </p:nvGrpSpPr>
      <p:grpSpPr>
        <a:xfrm>
          <a:off x="0" y="0"/>
          <a:ext cx="0" cy="0"/>
          <a:chOff x="0" y="0"/>
          <a:chExt cx="0" cy="0"/>
        </a:xfrm>
      </p:grpSpPr>
      <p:sp>
        <p:nvSpPr>
          <p:cNvPr id="2035" name="Google Shape;2035;p260"/>
          <p:cNvSpPr txBox="1">
            <a:spLocks noGrp="1"/>
          </p:cNvSpPr>
          <p:nvPr>
            <p:ph type="title" idx="4294967295"/>
          </p:nvPr>
        </p:nvSpPr>
        <p:spPr>
          <a:xfrm>
            <a:off x="0" y="-25"/>
            <a:ext cx="9144000" cy="5143500"/>
          </a:xfrm>
          <a:prstGeom prst="rect">
            <a:avLst/>
          </a:prstGeom>
          <a:noFill/>
          <a:ln>
            <a:noFill/>
            <a:prstDash/>
          </a:ln>
          <a:effectLst/>
        </p:spPr>
        <p:txBody>
          <a:bodyPr rot="0" spcFirstLastPara="1" vertOverflow="overflow" horzOverflow="overflow" vert="horz" wrap="square" lIns="68575" tIns="34275" rIns="68575" bIns="342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FFFFFF"/>
              </a:buClr>
              <a:buSzPts val="9600"/>
              <a:buFont typeface="Arial"/>
              <a:buNone/>
              <a:tabLst/>
              <a:defRPr/>
            </a:pPr>
            <a:r>
              <a:rPr kumimoji="0" lang="en-GB" sz="9600" b="1" i="0" u="none" strike="noStrike" kern="0" cap="none" spc="0" normalizeH="0" baseline="0" noProof="0" dirty="0">
                <a:ln>
                  <a:noFill/>
                </a:ln>
                <a:solidFill>
                  <a:srgbClr val="FFFFFF"/>
                </a:solidFill>
                <a:effectLst/>
                <a:uLnTx/>
                <a:uFillTx/>
                <a:latin typeface="Plus Jakarta Sans"/>
                <a:ea typeface="Plus Jakarta Sans"/>
                <a:cs typeface="Plus Jakarta Sans"/>
                <a:sym typeface="Plus Jakarta Sans"/>
              </a:rPr>
              <a:t>6.3% - Uni</a:t>
            </a:r>
          </a:p>
          <a:p>
            <a:pPr marL="0" marR="0" lvl="0" indent="0" algn="ctr" defTabSz="914400" rtl="0" eaLnBrk="1" fontAlgn="auto" latinLnBrk="0" hangingPunct="1">
              <a:lnSpc>
                <a:spcPct val="100000"/>
              </a:lnSpc>
              <a:spcBef>
                <a:spcPts val="0"/>
              </a:spcBef>
              <a:spcAft>
                <a:spcPts val="0"/>
              </a:spcAft>
              <a:buClr>
                <a:srgbClr val="FFFFFF"/>
              </a:buClr>
              <a:buSzPts val="9600"/>
              <a:buFont typeface="Arial"/>
              <a:buNone/>
              <a:tabLst/>
              <a:defRPr/>
            </a:pPr>
            <a:r>
              <a:rPr kumimoji="0" lang="en-GB" sz="9600" b="1" i="0" u="none" strike="noStrike" kern="0" cap="none" spc="0" normalizeH="0" baseline="0" noProof="0" dirty="0">
                <a:ln>
                  <a:noFill/>
                </a:ln>
                <a:solidFill>
                  <a:srgbClr val="FFFFFF"/>
                </a:solidFill>
                <a:effectLst/>
                <a:uLnTx/>
                <a:uFillTx/>
                <a:latin typeface="Plus Jakarta Sans"/>
                <a:ea typeface="Plus Jakarta Sans"/>
                <a:cs typeface="Plus Jakarta Sans"/>
                <a:sym typeface="Plus Jakarta Sans"/>
              </a:rPr>
              <a:t>11% - TAFE</a:t>
            </a:r>
          </a:p>
        </p:txBody>
      </p:sp>
      <p:sp>
        <p:nvSpPr>
          <p:cNvPr id="2037" name="Google Shape;2037;p260"/>
          <p:cNvSpPr txBox="1"/>
          <p:nvPr/>
        </p:nvSpPr>
        <p:spPr>
          <a:xfrm>
            <a:off x="119250" y="4769525"/>
            <a:ext cx="8316300" cy="21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800" dirty="0">
                <a:solidFill>
                  <a:srgbClr val="FFFFFF"/>
                </a:solidFill>
                <a:uFill>
                  <a:noFill/>
                </a:uFill>
                <a:latin typeface="Inter"/>
                <a:ea typeface="Inter"/>
                <a:cs typeface="Inter"/>
                <a:sym typeface="Inter"/>
                <a:hlinkClick r:id="rId3">
                  <a:extLst>
                    <a:ext uri="{A12FA001-AC4F-418D-AE19-62706E023703}">
                      <ahyp:hlinkClr xmlns:ahyp="http://schemas.microsoft.com/office/drawing/2018/hyperlinkcolor" val="tx"/>
                    </a:ext>
                  </a:extLst>
                </a:hlinkClick>
              </a:rPr>
              <a:t>Australian Institute of Health and Welfare (2022) People with disability in Australia 2022, catalogue number DIS 72, </a:t>
            </a:r>
            <a:r>
              <a:rPr lang="en-GB" sz="800" dirty="0" err="1">
                <a:solidFill>
                  <a:srgbClr val="FFFFFF"/>
                </a:solidFill>
                <a:uFill>
                  <a:noFill/>
                </a:uFill>
                <a:latin typeface="Inter"/>
                <a:ea typeface="Inter"/>
                <a:cs typeface="Inter"/>
                <a:sym typeface="Inter"/>
                <a:hlinkClick r:id="rId3">
                  <a:extLst>
                    <a:ext uri="{A12FA001-AC4F-418D-AE19-62706E023703}">
                      <ahyp:hlinkClr xmlns:ahyp="http://schemas.microsoft.com/office/drawing/2018/hyperlinkcolor" val="tx"/>
                    </a:ext>
                  </a:extLst>
                </a:hlinkClick>
              </a:rPr>
              <a:t>AIHW</a:t>
            </a:r>
            <a:r>
              <a:rPr lang="en-GB" sz="800" dirty="0">
                <a:solidFill>
                  <a:srgbClr val="FFFFFF"/>
                </a:solidFill>
                <a:uFill>
                  <a:noFill/>
                </a:uFill>
                <a:latin typeface="Inter"/>
                <a:ea typeface="Inter"/>
                <a:cs typeface="Inter"/>
                <a:sym typeface="Inter"/>
                <a:hlinkClick r:id="rId3">
                  <a:extLst>
                    <a:ext uri="{A12FA001-AC4F-418D-AE19-62706E023703}">
                      <ahyp:hlinkClr xmlns:ahyp="http://schemas.microsoft.com/office/drawing/2018/hyperlinkcolor" val="tx"/>
                    </a:ext>
                  </a:extLst>
                </a:hlinkClick>
              </a:rPr>
              <a:t>, Australian Government.</a:t>
            </a:r>
            <a:endParaRPr sz="800" dirty="0">
              <a:solidFill>
                <a:srgbClr val="FFFFFF"/>
              </a:solidFill>
              <a:latin typeface="Inter"/>
              <a:ea typeface="Inter"/>
              <a:cs typeface="Inter"/>
              <a:sym typeface="Inter"/>
            </a:endParaRPr>
          </a:p>
        </p:txBody>
      </p:sp>
      <p:pic>
        <p:nvPicPr>
          <p:cNvPr id="2036" name="Google Shape;2036;p260">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7924325" y="285775"/>
            <a:ext cx="895325" cy="1774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72E3F"/>
        </a:solidFill>
        <a:effectLst/>
      </p:bgPr>
    </p:bg>
    <p:spTree>
      <p:nvGrpSpPr>
        <p:cNvPr id="1" name="Shape 2041"/>
        <p:cNvGrpSpPr/>
        <p:nvPr/>
      </p:nvGrpSpPr>
      <p:grpSpPr>
        <a:xfrm>
          <a:off x="0" y="0"/>
          <a:ext cx="0" cy="0"/>
          <a:chOff x="0" y="0"/>
          <a:chExt cx="0" cy="0"/>
        </a:xfrm>
      </p:grpSpPr>
      <p:sp>
        <p:nvSpPr>
          <p:cNvPr id="2" name="Title 1">
            <a:extLst>
              <a:ext uri="{FF2B5EF4-FFF2-40B4-BE49-F238E27FC236}">
                <a16:creationId xmlns:a16="http://schemas.microsoft.com/office/drawing/2014/main" id="{58E90C6D-5C63-B9CC-09F7-D1D3094E2C95}"/>
              </a:ext>
            </a:extLst>
          </p:cNvPr>
          <p:cNvSpPr>
            <a:spLocks noGrp="1"/>
          </p:cNvSpPr>
          <p:nvPr>
            <p:ph type="title"/>
          </p:nvPr>
        </p:nvSpPr>
        <p:spPr>
          <a:xfrm>
            <a:off x="628650" y="-994200"/>
            <a:ext cx="7886700" cy="994200"/>
          </a:xfrm>
        </p:spPr>
        <p:txBody>
          <a:bodyPr spcFirstLastPara="1" wrap="square" lIns="68575" tIns="34275" rIns="68575" bIns="34275" anchor="b" anchorCtr="0">
            <a:noAutofit/>
          </a:bodyPr>
          <a:lstStyle/>
          <a:p>
            <a:r>
              <a:rPr lang="en-AU" dirty="0"/>
              <a:t>Lack of literacy skills</a:t>
            </a:r>
          </a:p>
        </p:txBody>
      </p:sp>
      <p:sp>
        <p:nvSpPr>
          <p:cNvPr id="2042" name="Google Shape;2042;p261"/>
          <p:cNvSpPr txBox="1"/>
          <p:nvPr/>
        </p:nvSpPr>
        <p:spPr>
          <a:xfrm>
            <a:off x="0" y="639425"/>
            <a:ext cx="9144000" cy="3492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666A70"/>
              </a:buClr>
              <a:buSzPts val="9600"/>
              <a:buFont typeface="Varela Round"/>
              <a:buNone/>
            </a:pPr>
            <a:r>
              <a:rPr lang="en-GB" sz="9600" b="1" i="0" u="none" strike="noStrike" cap="none">
                <a:solidFill>
                  <a:srgbClr val="FFFFFF"/>
                </a:solidFill>
                <a:latin typeface="Plus Jakarta Sans"/>
                <a:ea typeface="Plus Jakarta Sans"/>
                <a:cs typeface="Plus Jakarta Sans"/>
                <a:sym typeface="Plus Jakarta Sans"/>
              </a:rPr>
              <a:t>47%</a:t>
            </a:r>
            <a:endParaRPr sz="1800" b="1" i="0" u="none" strike="noStrike" cap="none">
              <a:solidFill>
                <a:srgbClr val="FFFFFF"/>
              </a:solidFill>
              <a:latin typeface="Varela Round"/>
              <a:ea typeface="Varela Round"/>
              <a:cs typeface="Varela Round"/>
              <a:sym typeface="Varela Round"/>
            </a:endParaRPr>
          </a:p>
          <a:p>
            <a:pPr marL="0" marR="0" lvl="0" indent="0" algn="ctr" rtl="0">
              <a:lnSpc>
                <a:spcPct val="100000"/>
              </a:lnSpc>
              <a:spcBef>
                <a:spcPts val="0"/>
              </a:spcBef>
              <a:spcAft>
                <a:spcPts val="0"/>
              </a:spcAft>
              <a:buClr>
                <a:srgbClr val="666A70"/>
              </a:buClr>
              <a:buSzPts val="3400"/>
              <a:buFont typeface="Varela Round"/>
              <a:buNone/>
            </a:pPr>
            <a:r>
              <a:rPr lang="en-GB" sz="3600" i="0" u="none" strike="noStrike" cap="none">
                <a:solidFill>
                  <a:srgbClr val="FFFFFF"/>
                </a:solidFill>
                <a:latin typeface="Plus Jakarta Sans"/>
                <a:ea typeface="Plus Jakarta Sans"/>
                <a:cs typeface="Plus Jakarta Sans"/>
                <a:sym typeface="Plus Jakarta Sans"/>
              </a:rPr>
              <a:t>of Australian adults </a:t>
            </a:r>
            <a:endParaRPr sz="3600" i="0" u="none" strike="noStrike" cap="none">
              <a:solidFill>
                <a:srgbClr val="FFFFFF"/>
              </a:solidFill>
              <a:latin typeface="Plus Jakarta Sans"/>
              <a:ea typeface="Plus Jakarta Sans"/>
              <a:cs typeface="Plus Jakarta Sans"/>
              <a:sym typeface="Plus Jakarta Sans"/>
            </a:endParaRPr>
          </a:p>
          <a:p>
            <a:pPr marL="0" marR="0" lvl="0" indent="0" algn="ctr" rtl="0">
              <a:lnSpc>
                <a:spcPct val="100000"/>
              </a:lnSpc>
              <a:spcBef>
                <a:spcPts val="0"/>
              </a:spcBef>
              <a:spcAft>
                <a:spcPts val="0"/>
              </a:spcAft>
              <a:buClr>
                <a:srgbClr val="666A70"/>
              </a:buClr>
              <a:buSzPts val="3400"/>
              <a:buFont typeface="Varela Round"/>
              <a:buNone/>
            </a:pPr>
            <a:r>
              <a:rPr lang="en-GB" sz="3600" i="0" u="none" strike="noStrike" cap="none">
                <a:solidFill>
                  <a:srgbClr val="E12362"/>
                </a:solidFill>
                <a:latin typeface="Plus Jakarta Sans"/>
                <a:ea typeface="Plus Jakarta Sans"/>
                <a:cs typeface="Plus Jakarta Sans"/>
                <a:sym typeface="Plus Jakarta Sans"/>
              </a:rPr>
              <a:t>lack the literacy skills</a:t>
            </a:r>
            <a:r>
              <a:rPr lang="en-GB" sz="3600" i="0" u="none" strike="noStrike" cap="none">
                <a:solidFill>
                  <a:srgbClr val="FFFFFF"/>
                </a:solidFill>
                <a:latin typeface="Plus Jakarta Sans"/>
                <a:ea typeface="Plus Jakarta Sans"/>
                <a:cs typeface="Plus Jakarta Sans"/>
                <a:sym typeface="Plus Jakarta Sans"/>
              </a:rPr>
              <a:t> to cope with the demands of everyday life and work</a:t>
            </a:r>
            <a:r>
              <a:rPr lang="en-GB" sz="3300" b="1" i="0" u="none" strike="noStrike" cap="none">
                <a:solidFill>
                  <a:srgbClr val="FFFFFF"/>
                </a:solidFill>
                <a:latin typeface="Inter"/>
                <a:ea typeface="Inter"/>
                <a:cs typeface="Inter"/>
                <a:sym typeface="Inter"/>
              </a:rPr>
              <a:t> </a:t>
            </a:r>
            <a:endParaRPr sz="1100" i="0" u="none" strike="noStrike" cap="none">
              <a:solidFill>
                <a:srgbClr val="FFFFFF"/>
              </a:solidFill>
              <a:latin typeface="Inter"/>
              <a:ea typeface="Inter"/>
              <a:cs typeface="Inter"/>
              <a:sym typeface="Inter"/>
            </a:endParaRPr>
          </a:p>
        </p:txBody>
      </p:sp>
      <p:pic>
        <p:nvPicPr>
          <p:cNvPr id="2043" name="Google Shape;2043;p261">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924325" y="285775"/>
            <a:ext cx="895325" cy="1774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72E3F"/>
        </a:solidFill>
        <a:effectLst/>
      </p:bgPr>
    </p:bg>
    <p:spTree>
      <p:nvGrpSpPr>
        <p:cNvPr id="1" name="Shape 2047"/>
        <p:cNvGrpSpPr/>
        <p:nvPr/>
      </p:nvGrpSpPr>
      <p:grpSpPr>
        <a:xfrm>
          <a:off x="0" y="0"/>
          <a:ext cx="0" cy="0"/>
          <a:chOff x="0" y="0"/>
          <a:chExt cx="0" cy="0"/>
        </a:xfrm>
      </p:grpSpPr>
      <p:sp>
        <p:nvSpPr>
          <p:cNvPr id="2" name="Title 1">
            <a:extLst>
              <a:ext uri="{FF2B5EF4-FFF2-40B4-BE49-F238E27FC236}">
                <a16:creationId xmlns:a16="http://schemas.microsoft.com/office/drawing/2014/main" id="{526FB781-1559-9A0B-F7E9-4F8EBBEABFCC}"/>
              </a:ext>
            </a:extLst>
          </p:cNvPr>
          <p:cNvSpPr>
            <a:spLocks noGrp="1"/>
          </p:cNvSpPr>
          <p:nvPr>
            <p:ph type="title"/>
          </p:nvPr>
        </p:nvSpPr>
        <p:spPr>
          <a:xfrm>
            <a:off x="253360" y="-841800"/>
            <a:ext cx="7857300" cy="841800"/>
          </a:xfrm>
        </p:spPr>
        <p:txBody>
          <a:bodyPr>
            <a:normAutofit fontScale="90000"/>
          </a:bodyPr>
          <a:lstStyle/>
          <a:p>
            <a:r>
              <a:rPr lang="en-AU" dirty="0"/>
              <a:t>Assistive Technology</a:t>
            </a:r>
          </a:p>
        </p:txBody>
      </p:sp>
      <p:sp>
        <p:nvSpPr>
          <p:cNvPr id="4" name="Google Shape;2049;p262">
            <a:extLst>
              <a:ext uri="{FF2B5EF4-FFF2-40B4-BE49-F238E27FC236}">
                <a16:creationId xmlns:a16="http://schemas.microsoft.com/office/drawing/2014/main" id="{AA6B9433-29DB-E345-482D-FC3B3056EEA4}"/>
              </a:ext>
            </a:extLst>
          </p:cNvPr>
          <p:cNvSpPr txBox="1">
            <a:spLocks/>
          </p:cNvSpPr>
          <p:nvPr/>
        </p:nvSpPr>
        <p:spPr>
          <a:xfrm>
            <a:off x="615158" y="1909293"/>
            <a:ext cx="7857300" cy="2008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4800"/>
              <a:buFont typeface="Plus Jakarta Sans"/>
              <a:buNone/>
              <a:defRPr sz="4800" b="1" i="0" u="none" strike="noStrike" cap="none">
                <a:solidFill>
                  <a:srgbClr val="FFFFFF"/>
                </a:solidFill>
                <a:latin typeface="Plus Jakarta Sans"/>
                <a:ea typeface="Plus Jakarta Sans"/>
                <a:cs typeface="Plus Jakarta Sans"/>
                <a:sym typeface="Plus Jakarta Sans"/>
              </a:defRPr>
            </a:lvl1pPr>
            <a:lvl2pPr marR="0" lvl="1" algn="l" rtl="0">
              <a:lnSpc>
                <a:spcPct val="100000"/>
              </a:lnSpc>
              <a:spcBef>
                <a:spcPts val="0"/>
              </a:spcBef>
              <a:spcAft>
                <a:spcPts val="0"/>
              </a:spcAft>
              <a:buClr>
                <a:srgbClr val="FFFFFF"/>
              </a:buClr>
              <a:buSzPts val="4800"/>
              <a:buFont typeface="Inter"/>
              <a:buNone/>
              <a:defRPr sz="4800" b="0" i="0" u="none" strike="noStrike" cap="none">
                <a:solidFill>
                  <a:srgbClr val="FFFFFF"/>
                </a:solidFill>
                <a:latin typeface="Inter"/>
                <a:ea typeface="Inter"/>
                <a:cs typeface="Inter"/>
                <a:sym typeface="Inter"/>
              </a:defRPr>
            </a:lvl2pPr>
            <a:lvl3pPr marR="0" lvl="2" algn="l" rtl="0">
              <a:lnSpc>
                <a:spcPct val="100000"/>
              </a:lnSpc>
              <a:spcBef>
                <a:spcPts val="0"/>
              </a:spcBef>
              <a:spcAft>
                <a:spcPts val="0"/>
              </a:spcAft>
              <a:buClr>
                <a:srgbClr val="FFFFFF"/>
              </a:buClr>
              <a:buSzPts val="4800"/>
              <a:buFont typeface="Inter"/>
              <a:buNone/>
              <a:defRPr sz="4800" b="0" i="0" u="none" strike="noStrike" cap="none">
                <a:solidFill>
                  <a:srgbClr val="FFFFFF"/>
                </a:solidFill>
                <a:latin typeface="Inter"/>
                <a:ea typeface="Inter"/>
                <a:cs typeface="Inter"/>
                <a:sym typeface="Inter"/>
              </a:defRPr>
            </a:lvl3pPr>
            <a:lvl4pPr marR="0" lvl="3" algn="l" rtl="0">
              <a:lnSpc>
                <a:spcPct val="100000"/>
              </a:lnSpc>
              <a:spcBef>
                <a:spcPts val="0"/>
              </a:spcBef>
              <a:spcAft>
                <a:spcPts val="0"/>
              </a:spcAft>
              <a:buClr>
                <a:srgbClr val="FFFFFF"/>
              </a:buClr>
              <a:buSzPts val="4800"/>
              <a:buFont typeface="Inter"/>
              <a:buNone/>
              <a:defRPr sz="4800" b="0" i="0" u="none" strike="noStrike" cap="none">
                <a:solidFill>
                  <a:srgbClr val="FFFFFF"/>
                </a:solidFill>
                <a:latin typeface="Inter"/>
                <a:ea typeface="Inter"/>
                <a:cs typeface="Inter"/>
                <a:sym typeface="Inter"/>
              </a:defRPr>
            </a:lvl4pPr>
            <a:lvl5pPr marR="0" lvl="4" algn="l" rtl="0">
              <a:lnSpc>
                <a:spcPct val="100000"/>
              </a:lnSpc>
              <a:spcBef>
                <a:spcPts val="0"/>
              </a:spcBef>
              <a:spcAft>
                <a:spcPts val="0"/>
              </a:spcAft>
              <a:buClr>
                <a:srgbClr val="FFFFFF"/>
              </a:buClr>
              <a:buSzPts val="4800"/>
              <a:buFont typeface="Inter"/>
              <a:buNone/>
              <a:defRPr sz="4800" b="0" i="0" u="none" strike="noStrike" cap="none">
                <a:solidFill>
                  <a:srgbClr val="FFFFFF"/>
                </a:solidFill>
                <a:latin typeface="Inter"/>
                <a:ea typeface="Inter"/>
                <a:cs typeface="Inter"/>
                <a:sym typeface="Inter"/>
              </a:defRPr>
            </a:lvl5pPr>
            <a:lvl6pPr marR="0" lvl="5" algn="l" rtl="0">
              <a:lnSpc>
                <a:spcPct val="100000"/>
              </a:lnSpc>
              <a:spcBef>
                <a:spcPts val="0"/>
              </a:spcBef>
              <a:spcAft>
                <a:spcPts val="0"/>
              </a:spcAft>
              <a:buClr>
                <a:srgbClr val="FFFFFF"/>
              </a:buClr>
              <a:buSzPts val="4800"/>
              <a:buFont typeface="Inter"/>
              <a:buNone/>
              <a:defRPr sz="4800" b="0" i="0" u="none" strike="noStrike" cap="none">
                <a:solidFill>
                  <a:srgbClr val="FFFFFF"/>
                </a:solidFill>
                <a:latin typeface="Inter"/>
                <a:ea typeface="Inter"/>
                <a:cs typeface="Inter"/>
                <a:sym typeface="Inter"/>
              </a:defRPr>
            </a:lvl6pPr>
            <a:lvl7pPr marR="0" lvl="6" algn="l" rtl="0">
              <a:lnSpc>
                <a:spcPct val="100000"/>
              </a:lnSpc>
              <a:spcBef>
                <a:spcPts val="0"/>
              </a:spcBef>
              <a:spcAft>
                <a:spcPts val="0"/>
              </a:spcAft>
              <a:buClr>
                <a:srgbClr val="FFFFFF"/>
              </a:buClr>
              <a:buSzPts val="4800"/>
              <a:buFont typeface="Inter"/>
              <a:buNone/>
              <a:defRPr sz="4800" b="0" i="0" u="none" strike="noStrike" cap="none">
                <a:solidFill>
                  <a:srgbClr val="FFFFFF"/>
                </a:solidFill>
                <a:latin typeface="Inter"/>
                <a:ea typeface="Inter"/>
                <a:cs typeface="Inter"/>
                <a:sym typeface="Inter"/>
              </a:defRPr>
            </a:lvl7pPr>
            <a:lvl8pPr marR="0" lvl="7" algn="l" rtl="0">
              <a:lnSpc>
                <a:spcPct val="100000"/>
              </a:lnSpc>
              <a:spcBef>
                <a:spcPts val="0"/>
              </a:spcBef>
              <a:spcAft>
                <a:spcPts val="0"/>
              </a:spcAft>
              <a:buClr>
                <a:srgbClr val="FFFFFF"/>
              </a:buClr>
              <a:buSzPts val="4800"/>
              <a:buFont typeface="Inter"/>
              <a:buNone/>
              <a:defRPr sz="4800" b="0" i="0" u="none" strike="noStrike" cap="none">
                <a:solidFill>
                  <a:srgbClr val="FFFFFF"/>
                </a:solidFill>
                <a:latin typeface="Inter"/>
                <a:ea typeface="Inter"/>
                <a:cs typeface="Inter"/>
                <a:sym typeface="Inter"/>
              </a:defRPr>
            </a:lvl8pPr>
            <a:lvl9pPr marR="0" lvl="8" algn="l" rtl="0">
              <a:lnSpc>
                <a:spcPct val="100000"/>
              </a:lnSpc>
              <a:spcBef>
                <a:spcPts val="0"/>
              </a:spcBef>
              <a:spcAft>
                <a:spcPts val="0"/>
              </a:spcAft>
              <a:buClr>
                <a:srgbClr val="FFFFFF"/>
              </a:buClr>
              <a:buSzPts val="4800"/>
              <a:buFont typeface="Inter"/>
              <a:buNone/>
              <a:defRPr sz="4800" b="0" i="0" u="none" strike="noStrike" cap="none">
                <a:solidFill>
                  <a:srgbClr val="FFFFFF"/>
                </a:solidFill>
                <a:latin typeface="Inter"/>
                <a:ea typeface="Inter"/>
                <a:cs typeface="Inter"/>
                <a:sym typeface="Inter"/>
              </a:defRPr>
            </a:lvl9pPr>
          </a:lstStyle>
          <a:p>
            <a:r>
              <a:rPr lang="en-AU" sz="2000">
                <a:solidFill>
                  <a:schemeClr val="lt1"/>
                </a:solidFill>
              </a:rPr>
              <a:t>3,528 employers said that by providing </a:t>
            </a:r>
            <a:r>
              <a:rPr lang="en-AU" sz="2000">
                <a:solidFill>
                  <a:srgbClr val="FD3269"/>
                </a:solidFill>
              </a:rPr>
              <a:t>assistive technology</a:t>
            </a:r>
            <a:r>
              <a:rPr lang="en-AU" sz="2000">
                <a:solidFill>
                  <a:schemeClr val="lt1"/>
                </a:solidFill>
              </a:rPr>
              <a:t>, they have benefited from: </a:t>
            </a:r>
          </a:p>
          <a:p>
            <a:endParaRPr lang="en-AU" sz="2000">
              <a:solidFill>
                <a:schemeClr val="lt1"/>
              </a:solidFill>
            </a:endParaRPr>
          </a:p>
          <a:p>
            <a:pPr marL="457200" indent="-355600">
              <a:buClr>
                <a:schemeClr val="lt1"/>
              </a:buClr>
              <a:buSzPts val="2000"/>
              <a:buFont typeface="Plus Jakarta Sans"/>
              <a:buChar char="●"/>
            </a:pPr>
            <a:r>
              <a:rPr lang="en-AU" sz="2000" b="0">
                <a:solidFill>
                  <a:schemeClr val="lt1"/>
                </a:solidFill>
              </a:rPr>
              <a:t>retaining a valued employee (85%)</a:t>
            </a:r>
          </a:p>
          <a:p>
            <a:pPr marL="457200" indent="-355600">
              <a:buClr>
                <a:schemeClr val="lt1"/>
              </a:buClr>
              <a:buSzPts val="2000"/>
              <a:buFont typeface="Plus Jakarta Sans"/>
              <a:buChar char="●"/>
            </a:pPr>
            <a:r>
              <a:rPr lang="en-AU" sz="2000" b="0">
                <a:solidFill>
                  <a:schemeClr val="lt1"/>
                </a:solidFill>
              </a:rPr>
              <a:t>an increase in employee and company productivity (53% and 21%)</a:t>
            </a:r>
          </a:p>
          <a:p>
            <a:pPr marL="457200" indent="-355600">
              <a:buClr>
                <a:schemeClr val="lt1"/>
              </a:buClr>
              <a:buSzPts val="2000"/>
              <a:buFont typeface="Plus Jakarta Sans"/>
              <a:buChar char="●"/>
            </a:pPr>
            <a:r>
              <a:rPr lang="en-AU" sz="2000" b="0">
                <a:solidFill>
                  <a:schemeClr val="lt1"/>
                </a:solidFill>
              </a:rPr>
              <a:t>improved interactions between colleagues (34%)</a:t>
            </a:r>
          </a:p>
          <a:p>
            <a:pPr marL="457200" indent="-355600">
              <a:buClr>
                <a:schemeClr val="lt1"/>
              </a:buClr>
              <a:buSzPts val="2000"/>
              <a:buFont typeface="Plus Jakarta Sans"/>
              <a:buChar char="●"/>
            </a:pPr>
            <a:r>
              <a:rPr lang="en-AU" sz="2000" b="0">
                <a:solidFill>
                  <a:schemeClr val="lt1"/>
                </a:solidFill>
              </a:rPr>
              <a:t>an increase in company morale (30%)</a:t>
            </a:r>
          </a:p>
          <a:p>
            <a:pPr marL="457200"/>
            <a:endParaRPr lang="en-AU" sz="2000" b="0">
              <a:solidFill>
                <a:schemeClr val="lt1"/>
              </a:solidFill>
            </a:endParaRPr>
          </a:p>
          <a:p>
            <a:r>
              <a:rPr lang="en-AU" sz="2000" b="0">
                <a:solidFill>
                  <a:schemeClr val="lt1"/>
                </a:solidFill>
              </a:rPr>
              <a:t>92% of employed people with a disability say that </a:t>
            </a:r>
            <a:r>
              <a:rPr lang="en-AU" sz="2000" b="0">
                <a:solidFill>
                  <a:srgbClr val="FD3269"/>
                </a:solidFill>
              </a:rPr>
              <a:t>assistive technology helps</a:t>
            </a:r>
            <a:r>
              <a:rPr lang="en-AU" sz="2000" b="0">
                <a:solidFill>
                  <a:schemeClr val="lt1"/>
                </a:solidFill>
              </a:rPr>
              <a:t> them to </a:t>
            </a:r>
            <a:r>
              <a:rPr lang="en-AU" sz="2000" b="0"/>
              <a:t>work faster or better</a:t>
            </a:r>
          </a:p>
          <a:p>
            <a:pPr>
              <a:buSzPts val="990"/>
            </a:pPr>
            <a:endParaRPr lang="en-AU" sz="2000" dirty="0">
              <a:solidFill>
                <a:schemeClr val="lt1"/>
              </a:solidFill>
            </a:endParaRPr>
          </a:p>
        </p:txBody>
      </p:sp>
      <p:sp>
        <p:nvSpPr>
          <p:cNvPr id="2048" name="Google Shape;2048;p26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54"/>
        <p:cNvGrpSpPr/>
        <p:nvPr/>
      </p:nvGrpSpPr>
      <p:grpSpPr>
        <a:xfrm>
          <a:off x="0" y="0"/>
          <a:ext cx="0" cy="0"/>
          <a:chOff x="0" y="0"/>
          <a:chExt cx="0" cy="0"/>
        </a:xfrm>
      </p:grpSpPr>
      <p:pic>
        <p:nvPicPr>
          <p:cNvPr id="2055" name="Google Shape;2055;p263" descr="3 images of people watching a football game. In the first image all people have the same size box, in the second image, only the two shorter people have the best adjustment for their height to watch the game, in the third image the fence is visible allowing all to watch the game."/>
          <p:cNvPicPr preferRelativeResize="0"/>
          <p:nvPr/>
        </p:nvPicPr>
        <p:blipFill rotWithShape="1">
          <a:blip r:embed="rId3">
            <a:alphaModFix/>
          </a:blip>
          <a:srcRect t="13194" r="66236"/>
          <a:stretch/>
        </p:blipFill>
        <p:spPr>
          <a:xfrm>
            <a:off x="643350" y="963125"/>
            <a:ext cx="2652900" cy="3217200"/>
          </a:xfrm>
          <a:prstGeom prst="roundRect">
            <a:avLst>
              <a:gd name="adj" fmla="val 16667"/>
            </a:avLst>
          </a:prstGeom>
          <a:noFill/>
          <a:ln>
            <a:noFill/>
          </a:ln>
        </p:spPr>
      </p:pic>
      <p:pic>
        <p:nvPicPr>
          <p:cNvPr id="2056" name="Google Shape;2056;p263" descr="3 images of people watching a football game. In the first image all people have the same size box, in the second image, only the two shorter people have the best adjustment for their height to watch the game, in the third image the fence is visible allowing all to watch the game."/>
          <p:cNvPicPr preferRelativeResize="0"/>
          <p:nvPr/>
        </p:nvPicPr>
        <p:blipFill rotWithShape="1">
          <a:blip r:embed="rId3">
            <a:alphaModFix/>
          </a:blip>
          <a:srcRect l="33831" t="13194" r="32869"/>
          <a:stretch/>
        </p:blipFill>
        <p:spPr>
          <a:xfrm>
            <a:off x="3220700" y="963125"/>
            <a:ext cx="2616300" cy="3217200"/>
          </a:xfrm>
          <a:prstGeom prst="roundRect">
            <a:avLst>
              <a:gd name="adj" fmla="val 16667"/>
            </a:avLst>
          </a:prstGeom>
          <a:noFill/>
          <a:ln>
            <a:noFill/>
          </a:ln>
        </p:spPr>
      </p:pic>
      <p:pic>
        <p:nvPicPr>
          <p:cNvPr id="2057" name="Google Shape;2057;p263" descr="3 images of people watching a football game. In the first image all people have the same size box, in the second image, only the two shorter people have the best adjustment for their height to watch the game, in the third image the fence is visible allowing all to watch the game."/>
          <p:cNvPicPr preferRelativeResize="0"/>
          <p:nvPr/>
        </p:nvPicPr>
        <p:blipFill rotWithShape="1">
          <a:blip r:embed="rId3">
            <a:alphaModFix/>
          </a:blip>
          <a:srcRect l="67291" t="13194"/>
          <a:stretch/>
        </p:blipFill>
        <p:spPr>
          <a:xfrm>
            <a:off x="5837000" y="963125"/>
            <a:ext cx="2570100" cy="3217200"/>
          </a:xfrm>
          <a:prstGeom prst="roundRect">
            <a:avLst>
              <a:gd name="adj" fmla="val 16667"/>
            </a:avLst>
          </a:prstGeom>
          <a:noFill/>
          <a:ln>
            <a:noFill/>
          </a:ln>
        </p:spPr>
      </p:pic>
      <p:sp>
        <p:nvSpPr>
          <p:cNvPr id="2" name="Title 1">
            <a:extLst>
              <a:ext uri="{FF2B5EF4-FFF2-40B4-BE49-F238E27FC236}">
                <a16:creationId xmlns:a16="http://schemas.microsoft.com/office/drawing/2014/main" id="{65419C06-B845-5A49-165F-97FC35B68F0F}"/>
              </a:ext>
            </a:extLst>
          </p:cNvPr>
          <p:cNvSpPr>
            <a:spLocks noGrp="1"/>
          </p:cNvSpPr>
          <p:nvPr>
            <p:ph type="title"/>
          </p:nvPr>
        </p:nvSpPr>
        <p:spPr>
          <a:xfrm>
            <a:off x="615100" y="-841800"/>
            <a:ext cx="7857300" cy="841800"/>
          </a:xfrm>
        </p:spPr>
        <p:txBody>
          <a:bodyPr spcFirstLastPara="1" wrap="square" lIns="91425" tIns="91425" rIns="91425" bIns="91425" anchor="b" anchorCtr="0">
            <a:normAutofit fontScale="90000"/>
          </a:bodyPr>
          <a:lstStyle/>
          <a:p>
            <a:r>
              <a:rPr lang="en-AU" dirty="0"/>
              <a:t>Equality, Equity, Accessibility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61"/>
        <p:cNvGrpSpPr/>
        <p:nvPr/>
      </p:nvGrpSpPr>
      <p:grpSpPr>
        <a:xfrm>
          <a:off x="0" y="0"/>
          <a:ext cx="0" cy="0"/>
          <a:chOff x="0" y="0"/>
          <a:chExt cx="0" cy="0"/>
        </a:xfrm>
      </p:grpSpPr>
      <p:sp>
        <p:nvSpPr>
          <p:cNvPr id="2066" name="Google Shape;2066;p264"/>
          <p:cNvSpPr txBox="1">
            <a:spLocks noGrp="1"/>
          </p:cNvSpPr>
          <p:nvPr>
            <p:ph type="title" idx="4294967295"/>
          </p:nvPr>
        </p:nvSpPr>
        <p:spPr>
          <a:xfrm>
            <a:off x="1177900" y="825475"/>
            <a:ext cx="6853200" cy="1108200"/>
          </a:xfrm>
          <a:prstGeom prst="rect">
            <a:avLst/>
          </a:prstGeom>
        </p:spPr>
        <p:txBody>
          <a:bodyPr spcFirstLastPara="1" wrap="square" lIns="0" tIns="0" rIns="0" bIns="0" anchor="t" anchorCtr="0">
            <a:spAutoFit/>
          </a:bodyPr>
          <a:lstStyle/>
          <a:p>
            <a:pPr marL="0" lvl="0" indent="0" algn="ctr" rtl="0">
              <a:spcBef>
                <a:spcPts val="0"/>
              </a:spcBef>
              <a:spcAft>
                <a:spcPts val="0"/>
              </a:spcAft>
              <a:buNone/>
            </a:pPr>
            <a:r>
              <a:rPr lang="en-GB" sz="3600" dirty="0"/>
              <a:t>Universal Design for Learning</a:t>
            </a:r>
            <a:endParaRPr sz="3600" dirty="0"/>
          </a:p>
          <a:p>
            <a:pPr marL="0" lvl="0" indent="0" algn="ctr" rtl="0">
              <a:spcBef>
                <a:spcPts val="0"/>
              </a:spcBef>
              <a:spcAft>
                <a:spcPts val="0"/>
              </a:spcAft>
              <a:buNone/>
            </a:pPr>
            <a:r>
              <a:rPr lang="en-GB" sz="3600" dirty="0">
                <a:solidFill>
                  <a:srgbClr val="2A3953"/>
                </a:solidFill>
                <a:latin typeface="Plus Jakarta Sans"/>
                <a:ea typeface="Plus Jakarta Sans"/>
                <a:cs typeface="Plus Jakarta Sans"/>
                <a:sym typeface="Plus Jakarta Sans"/>
              </a:rPr>
              <a:t>Providing multiple means of:</a:t>
            </a:r>
            <a:endParaRPr sz="3600" dirty="0">
              <a:solidFill>
                <a:srgbClr val="2A3953"/>
              </a:solidFill>
              <a:latin typeface="Plus Jakarta Sans"/>
              <a:ea typeface="Plus Jakarta Sans"/>
              <a:cs typeface="Plus Jakarta Sans"/>
              <a:sym typeface="Plus Jakarta Sans"/>
            </a:endParaRPr>
          </a:p>
        </p:txBody>
      </p:sp>
      <p:sp>
        <p:nvSpPr>
          <p:cNvPr id="2062" name="Google Shape;2062;p264" descr="Engagement"/>
          <p:cNvSpPr/>
          <p:nvPr/>
        </p:nvSpPr>
        <p:spPr>
          <a:xfrm>
            <a:off x="856050" y="2205400"/>
            <a:ext cx="2375700" cy="873000"/>
          </a:xfrm>
          <a:prstGeom prst="roundRect">
            <a:avLst>
              <a:gd name="adj" fmla="val 16667"/>
            </a:avLst>
          </a:prstGeom>
          <a:solidFill>
            <a:srgbClr val="058643"/>
          </a:solidFill>
          <a:ln>
            <a:noFill/>
          </a:ln>
        </p:spPr>
        <p:txBody>
          <a:bodyPr spcFirstLastPara="1" wrap="square" lIns="68575" tIns="68575" rIns="68575" bIns="68575" anchor="ctr" anchorCtr="0">
            <a:noAutofit/>
          </a:bodyPr>
          <a:lstStyle/>
          <a:p>
            <a:pPr marL="0" lvl="0" indent="0" algn="ctr" rtl="0">
              <a:spcBef>
                <a:spcPts val="0"/>
              </a:spcBef>
              <a:spcAft>
                <a:spcPts val="0"/>
              </a:spcAft>
              <a:buNone/>
            </a:pPr>
            <a:r>
              <a:rPr lang="en-GB" sz="1800">
                <a:solidFill>
                  <a:srgbClr val="FFFFFF"/>
                </a:solidFill>
                <a:latin typeface="Plus Jakarta Sans SemiBold"/>
                <a:ea typeface="Plus Jakarta Sans SemiBold"/>
                <a:cs typeface="Plus Jakarta Sans SemiBold"/>
                <a:sym typeface="Plus Jakarta Sans SemiBold"/>
              </a:rPr>
              <a:t>Engagement</a:t>
            </a:r>
            <a:endParaRPr sz="1800">
              <a:solidFill>
                <a:srgbClr val="FFFFFF"/>
              </a:solidFill>
              <a:latin typeface="Plus Jakarta Sans SemiBold"/>
              <a:ea typeface="Plus Jakarta Sans SemiBold"/>
              <a:cs typeface="Plus Jakarta Sans SemiBold"/>
              <a:sym typeface="Plus Jakarta Sans SemiBold"/>
            </a:endParaRPr>
          </a:p>
        </p:txBody>
      </p:sp>
      <p:sp>
        <p:nvSpPr>
          <p:cNvPr id="2063" name="Google Shape;2063;p264" descr="Representation"/>
          <p:cNvSpPr/>
          <p:nvPr/>
        </p:nvSpPr>
        <p:spPr>
          <a:xfrm>
            <a:off x="3384162" y="2205400"/>
            <a:ext cx="2375700" cy="873000"/>
          </a:xfrm>
          <a:prstGeom prst="roundRect">
            <a:avLst>
              <a:gd name="adj" fmla="val 16667"/>
            </a:avLst>
          </a:prstGeom>
          <a:solidFill>
            <a:srgbClr val="705195"/>
          </a:solidFill>
          <a:ln>
            <a:noFill/>
          </a:ln>
        </p:spPr>
        <p:txBody>
          <a:bodyPr spcFirstLastPara="1" wrap="square" lIns="68575" tIns="68575" rIns="68575" bIns="68575" anchor="ctr" anchorCtr="0">
            <a:noAutofit/>
          </a:bodyPr>
          <a:lstStyle/>
          <a:p>
            <a:pPr marL="0" lvl="0" indent="0" algn="ctr" rtl="0">
              <a:spcBef>
                <a:spcPts val="0"/>
              </a:spcBef>
              <a:spcAft>
                <a:spcPts val="0"/>
              </a:spcAft>
              <a:buNone/>
            </a:pPr>
            <a:r>
              <a:rPr lang="en-GB" sz="1800">
                <a:solidFill>
                  <a:srgbClr val="FFFFFF"/>
                </a:solidFill>
                <a:latin typeface="Inter SemiBold"/>
                <a:ea typeface="Inter SemiBold"/>
                <a:cs typeface="Inter SemiBold"/>
                <a:sym typeface="Inter SemiBold"/>
              </a:rPr>
              <a:t>Representation</a:t>
            </a:r>
            <a:endParaRPr sz="1800">
              <a:solidFill>
                <a:srgbClr val="FFFFFF"/>
              </a:solidFill>
              <a:latin typeface="Inter SemiBold"/>
              <a:ea typeface="Inter SemiBold"/>
              <a:cs typeface="Inter SemiBold"/>
              <a:sym typeface="Inter SemiBold"/>
            </a:endParaRPr>
          </a:p>
        </p:txBody>
      </p:sp>
      <p:sp>
        <p:nvSpPr>
          <p:cNvPr id="2064" name="Google Shape;2064;p264" descr="Expression"/>
          <p:cNvSpPr/>
          <p:nvPr/>
        </p:nvSpPr>
        <p:spPr>
          <a:xfrm>
            <a:off x="5912238" y="2207371"/>
            <a:ext cx="2375700" cy="873000"/>
          </a:xfrm>
          <a:prstGeom prst="roundRect">
            <a:avLst>
              <a:gd name="adj" fmla="val 16667"/>
            </a:avLst>
          </a:prstGeom>
          <a:solidFill>
            <a:srgbClr val="077DB9"/>
          </a:solidFill>
          <a:ln>
            <a:noFill/>
          </a:ln>
        </p:spPr>
        <p:txBody>
          <a:bodyPr spcFirstLastPara="1" wrap="square" lIns="68575" tIns="68575" rIns="68575" bIns="68575" anchor="ctr" anchorCtr="0">
            <a:noAutofit/>
          </a:bodyPr>
          <a:lstStyle/>
          <a:p>
            <a:pPr marL="0" lvl="0" indent="0" algn="ctr" rtl="0">
              <a:spcBef>
                <a:spcPts val="0"/>
              </a:spcBef>
              <a:spcAft>
                <a:spcPts val="0"/>
              </a:spcAft>
              <a:buNone/>
            </a:pPr>
            <a:r>
              <a:rPr lang="en-GB" sz="1800">
                <a:solidFill>
                  <a:srgbClr val="FFFFFF"/>
                </a:solidFill>
                <a:latin typeface="Plus Jakarta Sans SemiBold"/>
                <a:ea typeface="Plus Jakarta Sans SemiBold"/>
                <a:cs typeface="Plus Jakarta Sans SemiBold"/>
                <a:sym typeface="Plus Jakarta Sans SemiBold"/>
              </a:rPr>
              <a:t>Expression</a:t>
            </a:r>
            <a:endParaRPr sz="1800">
              <a:solidFill>
                <a:srgbClr val="FFFFFF"/>
              </a:solidFill>
              <a:latin typeface="Plus Jakarta Sans SemiBold"/>
              <a:ea typeface="Plus Jakarta Sans SemiBold"/>
              <a:cs typeface="Plus Jakarta Sans SemiBold"/>
              <a:sym typeface="Plus Jakarta Sans SemiBold"/>
            </a:endParaRPr>
          </a:p>
        </p:txBody>
      </p:sp>
      <p:pic>
        <p:nvPicPr>
          <p:cNvPr id="2065" name="Google Shape;2065;p264" descr="CAST logo"/>
          <p:cNvPicPr preferRelativeResize="0"/>
          <p:nvPr/>
        </p:nvPicPr>
        <p:blipFill>
          <a:blip r:embed="rId3">
            <a:alphaModFix/>
          </a:blip>
          <a:stretch>
            <a:fillRect/>
          </a:stretch>
        </p:blipFill>
        <p:spPr>
          <a:xfrm>
            <a:off x="3771788" y="3604275"/>
            <a:ext cx="1600425" cy="4881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70"/>
        <p:cNvGrpSpPr/>
        <p:nvPr/>
      </p:nvGrpSpPr>
      <p:grpSpPr>
        <a:xfrm>
          <a:off x="0" y="0"/>
          <a:ext cx="0" cy="0"/>
          <a:chOff x="0" y="0"/>
          <a:chExt cx="0" cy="0"/>
        </a:xfrm>
      </p:grpSpPr>
      <p:sp>
        <p:nvSpPr>
          <p:cNvPr id="2" name="Title 1">
            <a:extLst>
              <a:ext uri="{FF2B5EF4-FFF2-40B4-BE49-F238E27FC236}">
                <a16:creationId xmlns:a16="http://schemas.microsoft.com/office/drawing/2014/main" id="{654FA9A7-8507-41AC-74F7-259DED87B0F2}"/>
              </a:ext>
            </a:extLst>
          </p:cNvPr>
          <p:cNvSpPr>
            <a:spLocks noGrp="1"/>
          </p:cNvSpPr>
          <p:nvPr>
            <p:ph type="title" idx="4294967295"/>
          </p:nvPr>
        </p:nvSpPr>
        <p:spPr>
          <a:xfrm>
            <a:off x="311700" y="-572700"/>
            <a:ext cx="8520600" cy="572700"/>
          </a:xfrm>
        </p:spPr>
        <p:txBody>
          <a:bodyPr spcFirstLastPara="1" wrap="square" lIns="91425" tIns="91425" rIns="91425" bIns="91425" anchor="b" anchorCtr="0">
            <a:normAutofit fontScale="90000"/>
          </a:bodyPr>
          <a:lstStyle/>
          <a:p>
            <a:r>
              <a:rPr lang="en-AU" dirty="0"/>
              <a:t>CAST Universal Design for Learning Table</a:t>
            </a:r>
          </a:p>
        </p:txBody>
      </p:sp>
      <p:pic>
        <p:nvPicPr>
          <p:cNvPr id="2071" name="Google Shape;2071;p265" descr="CAST Universal Design for Learning Table ">
            <a:hlinkClick r:id="rId3"/>
          </p:cNvPr>
          <p:cNvPicPr preferRelativeResize="0"/>
          <p:nvPr/>
        </p:nvPicPr>
        <p:blipFill>
          <a:blip r:embed="rId4">
            <a:alphaModFix/>
          </a:blip>
          <a:stretch>
            <a:fillRect/>
          </a:stretch>
        </p:blipFill>
        <p:spPr>
          <a:xfrm>
            <a:off x="1478275" y="72400"/>
            <a:ext cx="6536046" cy="483870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Shape 2075"/>
        <p:cNvGrpSpPr/>
        <p:nvPr/>
      </p:nvGrpSpPr>
      <p:grpSpPr>
        <a:xfrm>
          <a:off x="0" y="0"/>
          <a:ext cx="0" cy="0"/>
          <a:chOff x="0" y="0"/>
          <a:chExt cx="0" cy="0"/>
        </a:xfrm>
      </p:grpSpPr>
      <p:sp>
        <p:nvSpPr>
          <p:cNvPr id="2099" name="Google Shape;2099;p266"/>
          <p:cNvSpPr txBox="1">
            <a:spLocks noGrp="1"/>
          </p:cNvSpPr>
          <p:nvPr>
            <p:ph type="title" idx="4294967295"/>
          </p:nvPr>
        </p:nvSpPr>
        <p:spPr>
          <a:xfrm>
            <a:off x="257750" y="183050"/>
            <a:ext cx="8480400" cy="13662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Pts val="6000"/>
              <a:buFont typeface="Arial"/>
              <a:buNone/>
              <a:tabLst/>
              <a:defRPr/>
            </a:pPr>
            <a:r>
              <a:rPr kumimoji="0" lang="en-GB" sz="3600" b="1" i="0" u="none" strike="noStrike" kern="0" cap="none" spc="0" normalizeH="0" baseline="0" noProof="0" dirty="0" err="1">
                <a:ln>
                  <a:noFill/>
                </a:ln>
                <a:solidFill>
                  <a:schemeClr val="dk1"/>
                </a:solidFill>
                <a:effectLst/>
                <a:uLnTx/>
                <a:uFillTx/>
                <a:latin typeface="Plus Jakarta Sans"/>
                <a:ea typeface="Plus Jakarta Sans"/>
                <a:cs typeface="Plus Jakarta Sans"/>
                <a:sym typeface="Plus Jakarta Sans"/>
              </a:rPr>
              <a:t>UDL</a:t>
            </a:r>
            <a:r>
              <a:rPr kumimoji="0" lang="en-GB" sz="3600" b="1" i="0" u="none" strike="noStrike" kern="0" cap="none" spc="0" normalizeH="0" baseline="0" noProof="0" dirty="0">
                <a:ln>
                  <a:noFill/>
                </a:ln>
                <a:solidFill>
                  <a:schemeClr val="dk1"/>
                </a:solidFill>
                <a:effectLst/>
                <a:uLnTx/>
                <a:uFillTx/>
                <a:latin typeface="Plus Jakarta Sans"/>
                <a:ea typeface="Plus Jakarta Sans"/>
                <a:cs typeface="Plus Jakarta Sans"/>
                <a:sym typeface="Plus Jakarta Sans"/>
              </a:rPr>
              <a:t> and student experience</a:t>
            </a:r>
          </a:p>
        </p:txBody>
      </p:sp>
      <p:sp>
        <p:nvSpPr>
          <p:cNvPr id="2076" name="Google Shape;2076;p266"/>
          <p:cNvSpPr txBox="1"/>
          <p:nvPr/>
        </p:nvSpPr>
        <p:spPr>
          <a:xfrm>
            <a:off x="344225" y="1816613"/>
            <a:ext cx="5117400" cy="629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3000" b="1">
                <a:solidFill>
                  <a:srgbClr val="FD3269"/>
                </a:solidFill>
                <a:latin typeface="Plus Jakarta Sans"/>
                <a:ea typeface="Plus Jakarta Sans"/>
                <a:cs typeface="Plus Jakarta Sans"/>
                <a:sym typeface="Plus Jakarta Sans"/>
              </a:rPr>
              <a:t>Any</a:t>
            </a:r>
            <a:r>
              <a:rPr lang="en-GB" sz="3000" b="1">
                <a:solidFill>
                  <a:schemeClr val="dk1"/>
                </a:solidFill>
                <a:latin typeface="Plus Jakarta Sans"/>
                <a:ea typeface="Plus Jakarta Sans"/>
                <a:cs typeface="Plus Jakarta Sans"/>
                <a:sym typeface="Plus Jakarta Sans"/>
              </a:rPr>
              <a:t> device</a:t>
            </a:r>
            <a:endParaRPr sz="3000" b="1">
              <a:solidFill>
                <a:schemeClr val="dk1"/>
              </a:solidFill>
              <a:latin typeface="Plus Jakarta Sans"/>
              <a:ea typeface="Plus Jakarta Sans"/>
              <a:cs typeface="Plus Jakarta Sans"/>
              <a:sym typeface="Plus Jakarta Sans"/>
            </a:endParaRPr>
          </a:p>
        </p:txBody>
      </p:sp>
      <p:grpSp>
        <p:nvGrpSpPr>
          <p:cNvPr id="2077" name="Google Shape;2077;p266" descr="Windows, Chrome, Android, Apple"/>
          <p:cNvGrpSpPr/>
          <p:nvPr/>
        </p:nvGrpSpPr>
        <p:grpSpPr>
          <a:xfrm>
            <a:off x="2964129" y="1549261"/>
            <a:ext cx="1159547" cy="1068978"/>
            <a:chOff x="2713160" y="1050771"/>
            <a:chExt cx="3717688" cy="3638454"/>
          </a:xfrm>
        </p:grpSpPr>
        <p:sp>
          <p:nvSpPr>
            <p:cNvPr id="2078" name="Google Shape;2078;p266"/>
            <p:cNvSpPr/>
            <p:nvPr/>
          </p:nvSpPr>
          <p:spPr>
            <a:xfrm>
              <a:off x="3114351" y="1565073"/>
              <a:ext cx="2834700" cy="2616600"/>
            </a:xfrm>
            <a:prstGeom prst="ellipse">
              <a:avLst/>
            </a:prstGeom>
            <a:noFill/>
            <a:ln w="28575" cap="flat" cmpd="sng">
              <a:solidFill>
                <a:srgbClr val="D9D9D9"/>
              </a:solidFill>
              <a:prstDash val="solid"/>
              <a:round/>
              <a:headEnd type="none" w="sm" len="sm"/>
              <a:tailEnd type="none" w="sm" len="sm"/>
            </a:ln>
            <a:effectLst>
              <a:outerShdw blurRad="57150" dist="95250" dir="5400000" algn="bl" rotWithShape="0">
                <a:srgbClr val="D9D9D9">
                  <a:alpha val="58999"/>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79" name="Google Shape;2079;p266" descr="Android icon"/>
            <p:cNvPicPr preferRelativeResize="0"/>
            <p:nvPr/>
          </p:nvPicPr>
          <p:blipFill rotWithShape="1">
            <a:blip r:embed="rId3">
              <a:alphaModFix/>
            </a:blip>
            <a:srcRect l="74147"/>
            <a:stretch/>
          </p:blipFill>
          <p:spPr>
            <a:xfrm>
              <a:off x="4066258" y="3654517"/>
              <a:ext cx="1059769" cy="1034709"/>
            </a:xfrm>
            <a:prstGeom prst="rect">
              <a:avLst/>
            </a:prstGeom>
            <a:noFill/>
            <a:ln>
              <a:noFill/>
            </a:ln>
          </p:spPr>
        </p:pic>
        <p:pic>
          <p:nvPicPr>
            <p:cNvPr id="2080" name="Google Shape;2080;p266" descr="Chrome icon"/>
            <p:cNvPicPr preferRelativeResize="0"/>
            <p:nvPr/>
          </p:nvPicPr>
          <p:blipFill rotWithShape="1">
            <a:blip r:embed="rId3">
              <a:alphaModFix/>
            </a:blip>
            <a:srcRect l="48474" r="25672"/>
            <a:stretch/>
          </p:blipFill>
          <p:spPr>
            <a:xfrm>
              <a:off x="5371078" y="2355949"/>
              <a:ext cx="1059769" cy="1034709"/>
            </a:xfrm>
            <a:prstGeom prst="rect">
              <a:avLst/>
            </a:prstGeom>
            <a:noFill/>
            <a:ln>
              <a:noFill/>
            </a:ln>
          </p:spPr>
        </p:pic>
        <p:pic>
          <p:nvPicPr>
            <p:cNvPr id="2081" name="Google Shape;2081;p266" descr="Apple icon"/>
            <p:cNvPicPr preferRelativeResize="0"/>
            <p:nvPr/>
          </p:nvPicPr>
          <p:blipFill rotWithShape="1">
            <a:blip r:embed="rId3">
              <a:alphaModFix/>
            </a:blip>
            <a:srcRect l="25699" r="52153"/>
            <a:stretch/>
          </p:blipFill>
          <p:spPr>
            <a:xfrm>
              <a:off x="2713160" y="2355949"/>
              <a:ext cx="907830" cy="1034709"/>
            </a:xfrm>
            <a:prstGeom prst="rect">
              <a:avLst/>
            </a:prstGeom>
            <a:noFill/>
            <a:ln>
              <a:noFill/>
            </a:ln>
          </p:spPr>
        </p:pic>
        <p:pic>
          <p:nvPicPr>
            <p:cNvPr id="2082" name="Google Shape;2082;p266" descr="MS icon"/>
            <p:cNvPicPr preferRelativeResize="0"/>
            <p:nvPr/>
          </p:nvPicPr>
          <p:blipFill rotWithShape="1">
            <a:blip r:embed="rId3">
              <a:alphaModFix/>
            </a:blip>
            <a:srcRect r="74147"/>
            <a:stretch/>
          </p:blipFill>
          <p:spPr>
            <a:xfrm>
              <a:off x="4001881" y="1050771"/>
              <a:ext cx="1059769" cy="1034709"/>
            </a:xfrm>
            <a:prstGeom prst="rect">
              <a:avLst/>
            </a:prstGeom>
            <a:noFill/>
            <a:ln>
              <a:noFill/>
            </a:ln>
          </p:spPr>
        </p:pic>
      </p:grpSp>
      <p:sp>
        <p:nvSpPr>
          <p:cNvPr id="2097" name="Google Shape;2097;p266"/>
          <p:cNvSpPr txBox="1"/>
          <p:nvPr/>
        </p:nvSpPr>
        <p:spPr>
          <a:xfrm>
            <a:off x="344225" y="2890050"/>
            <a:ext cx="3456900" cy="629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3000" b="1">
                <a:solidFill>
                  <a:srgbClr val="FD3269"/>
                </a:solidFill>
                <a:latin typeface="Plus Jakarta Sans"/>
                <a:ea typeface="Plus Jakarta Sans"/>
                <a:cs typeface="Plus Jakarta Sans"/>
                <a:sym typeface="Plus Jakarta Sans"/>
              </a:rPr>
              <a:t>Any</a:t>
            </a:r>
            <a:r>
              <a:rPr lang="en-GB" sz="3000" b="1">
                <a:solidFill>
                  <a:schemeClr val="dk1"/>
                </a:solidFill>
                <a:latin typeface="Plus Jakarta Sans"/>
                <a:ea typeface="Plus Jakarta Sans"/>
                <a:cs typeface="Plus Jakarta Sans"/>
                <a:sym typeface="Plus Jakarta Sans"/>
              </a:rPr>
              <a:t> platform</a:t>
            </a:r>
            <a:endParaRPr sz="3000" b="1">
              <a:solidFill>
                <a:schemeClr val="dk1"/>
              </a:solidFill>
              <a:latin typeface="Plus Jakarta Sans"/>
              <a:ea typeface="Plus Jakarta Sans"/>
              <a:cs typeface="Plus Jakarta Sans"/>
              <a:sym typeface="Plus Jakarta Sans"/>
            </a:endParaRPr>
          </a:p>
        </p:txBody>
      </p:sp>
      <p:grpSp>
        <p:nvGrpSpPr>
          <p:cNvPr id="2084" name="Google Shape;2084;p266" descr="Different file format pdf, www, chrome, document and pdf"/>
          <p:cNvGrpSpPr/>
          <p:nvPr/>
        </p:nvGrpSpPr>
        <p:grpSpPr>
          <a:xfrm>
            <a:off x="4211889" y="2487820"/>
            <a:ext cx="1127648" cy="1094411"/>
            <a:chOff x="2543236" y="1082193"/>
            <a:chExt cx="3865781" cy="3751837"/>
          </a:xfrm>
        </p:grpSpPr>
        <p:sp>
          <p:nvSpPr>
            <p:cNvPr id="2085" name="Google Shape;2085;p266"/>
            <p:cNvSpPr/>
            <p:nvPr/>
          </p:nvSpPr>
          <p:spPr>
            <a:xfrm>
              <a:off x="3761686" y="1082193"/>
              <a:ext cx="1440900" cy="1860900"/>
            </a:xfrm>
            <a:custGeom>
              <a:avLst/>
              <a:gdLst/>
              <a:ahLst/>
              <a:cxnLst/>
              <a:rect l="l" t="t" r="r" b="b"/>
              <a:pathLst>
                <a:path w="120000" h="120000" extrusionOk="0">
                  <a:moveTo>
                    <a:pt x="59927" y="5207"/>
                  </a:moveTo>
                  <a:lnTo>
                    <a:pt x="54499" y="5431"/>
                  </a:lnTo>
                  <a:lnTo>
                    <a:pt x="49143" y="6159"/>
                  </a:lnTo>
                  <a:lnTo>
                    <a:pt x="44004" y="7279"/>
                  </a:lnTo>
                  <a:lnTo>
                    <a:pt x="39155" y="8679"/>
                  </a:lnTo>
                  <a:lnTo>
                    <a:pt x="34451" y="10583"/>
                  </a:lnTo>
                  <a:lnTo>
                    <a:pt x="30180" y="12767"/>
                  </a:lnTo>
                  <a:lnTo>
                    <a:pt x="26055" y="15342"/>
                  </a:lnTo>
                  <a:lnTo>
                    <a:pt x="22436" y="18142"/>
                  </a:lnTo>
                  <a:lnTo>
                    <a:pt x="19107" y="21222"/>
                  </a:lnTo>
                  <a:lnTo>
                    <a:pt x="16284" y="24638"/>
                  </a:lnTo>
                  <a:lnTo>
                    <a:pt x="13968" y="28166"/>
                  </a:lnTo>
                  <a:lnTo>
                    <a:pt x="12014" y="32029"/>
                  </a:lnTo>
                  <a:lnTo>
                    <a:pt x="10566" y="35949"/>
                  </a:lnTo>
                  <a:lnTo>
                    <a:pt x="9698" y="40149"/>
                  </a:lnTo>
                  <a:lnTo>
                    <a:pt x="9408" y="44349"/>
                  </a:lnTo>
                  <a:lnTo>
                    <a:pt x="9698" y="48660"/>
                  </a:lnTo>
                  <a:lnTo>
                    <a:pt x="10566" y="52748"/>
                  </a:lnTo>
                  <a:lnTo>
                    <a:pt x="12014" y="56724"/>
                  </a:lnTo>
                  <a:lnTo>
                    <a:pt x="13968" y="60531"/>
                  </a:lnTo>
                  <a:lnTo>
                    <a:pt x="16284" y="64115"/>
                  </a:lnTo>
                  <a:lnTo>
                    <a:pt x="19107" y="67475"/>
                  </a:lnTo>
                  <a:lnTo>
                    <a:pt x="22436" y="70555"/>
                  </a:lnTo>
                  <a:lnTo>
                    <a:pt x="26055" y="73411"/>
                  </a:lnTo>
                  <a:lnTo>
                    <a:pt x="30180" y="75930"/>
                  </a:lnTo>
                  <a:lnTo>
                    <a:pt x="34451" y="78170"/>
                  </a:lnTo>
                  <a:lnTo>
                    <a:pt x="39155" y="80018"/>
                  </a:lnTo>
                  <a:lnTo>
                    <a:pt x="44004" y="81530"/>
                  </a:lnTo>
                  <a:lnTo>
                    <a:pt x="49143" y="82594"/>
                  </a:lnTo>
                  <a:lnTo>
                    <a:pt x="54499" y="83266"/>
                  </a:lnTo>
                  <a:lnTo>
                    <a:pt x="59927" y="83490"/>
                  </a:lnTo>
                  <a:lnTo>
                    <a:pt x="65500" y="83266"/>
                  </a:lnTo>
                  <a:lnTo>
                    <a:pt x="70856" y="82594"/>
                  </a:lnTo>
                  <a:lnTo>
                    <a:pt x="75995" y="81530"/>
                  </a:lnTo>
                  <a:lnTo>
                    <a:pt x="80844" y="80018"/>
                  </a:lnTo>
                  <a:lnTo>
                    <a:pt x="85548" y="78170"/>
                  </a:lnTo>
                  <a:lnTo>
                    <a:pt x="89819" y="75930"/>
                  </a:lnTo>
                  <a:lnTo>
                    <a:pt x="93944" y="73411"/>
                  </a:lnTo>
                  <a:lnTo>
                    <a:pt x="97563" y="70555"/>
                  </a:lnTo>
                  <a:lnTo>
                    <a:pt x="100892" y="67475"/>
                  </a:lnTo>
                  <a:lnTo>
                    <a:pt x="103715" y="64115"/>
                  </a:lnTo>
                  <a:lnTo>
                    <a:pt x="106031" y="60531"/>
                  </a:lnTo>
                  <a:lnTo>
                    <a:pt x="107985" y="56724"/>
                  </a:lnTo>
                  <a:lnTo>
                    <a:pt x="109433" y="52748"/>
                  </a:lnTo>
                  <a:lnTo>
                    <a:pt x="110373" y="48660"/>
                  </a:lnTo>
                  <a:lnTo>
                    <a:pt x="110663" y="44349"/>
                  </a:lnTo>
                  <a:lnTo>
                    <a:pt x="110373" y="40149"/>
                  </a:lnTo>
                  <a:lnTo>
                    <a:pt x="109433" y="35949"/>
                  </a:lnTo>
                  <a:lnTo>
                    <a:pt x="107985" y="32029"/>
                  </a:lnTo>
                  <a:lnTo>
                    <a:pt x="106031" y="28166"/>
                  </a:lnTo>
                  <a:lnTo>
                    <a:pt x="103715" y="24638"/>
                  </a:lnTo>
                  <a:lnTo>
                    <a:pt x="100892" y="21222"/>
                  </a:lnTo>
                  <a:lnTo>
                    <a:pt x="97563" y="18142"/>
                  </a:lnTo>
                  <a:lnTo>
                    <a:pt x="93944" y="15342"/>
                  </a:lnTo>
                  <a:lnTo>
                    <a:pt x="89819" y="12767"/>
                  </a:lnTo>
                  <a:lnTo>
                    <a:pt x="85548" y="10583"/>
                  </a:lnTo>
                  <a:lnTo>
                    <a:pt x="80844" y="8679"/>
                  </a:lnTo>
                  <a:lnTo>
                    <a:pt x="75995" y="7279"/>
                  </a:lnTo>
                  <a:lnTo>
                    <a:pt x="70856" y="6159"/>
                  </a:lnTo>
                  <a:lnTo>
                    <a:pt x="65500" y="5431"/>
                  </a:lnTo>
                  <a:lnTo>
                    <a:pt x="59927" y="5207"/>
                  </a:lnTo>
                  <a:close/>
                  <a:moveTo>
                    <a:pt x="59927" y="0"/>
                  </a:moveTo>
                  <a:lnTo>
                    <a:pt x="66079" y="223"/>
                  </a:lnTo>
                  <a:lnTo>
                    <a:pt x="72086" y="1007"/>
                  </a:lnTo>
                  <a:lnTo>
                    <a:pt x="77804" y="2127"/>
                  </a:lnTo>
                  <a:lnTo>
                    <a:pt x="83377" y="3639"/>
                  </a:lnTo>
                  <a:lnTo>
                    <a:pt x="88588" y="5599"/>
                  </a:lnTo>
                  <a:lnTo>
                    <a:pt x="93510" y="7951"/>
                  </a:lnTo>
                  <a:lnTo>
                    <a:pt x="98142" y="10583"/>
                  </a:lnTo>
                  <a:lnTo>
                    <a:pt x="102412" y="13607"/>
                  </a:lnTo>
                  <a:lnTo>
                    <a:pt x="106320" y="16910"/>
                  </a:lnTo>
                  <a:lnTo>
                    <a:pt x="109722" y="20494"/>
                  </a:lnTo>
                  <a:lnTo>
                    <a:pt x="112762" y="24358"/>
                  </a:lnTo>
                  <a:lnTo>
                    <a:pt x="115295" y="28334"/>
                  </a:lnTo>
                  <a:lnTo>
                    <a:pt x="117249" y="32645"/>
                  </a:lnTo>
                  <a:lnTo>
                    <a:pt x="118769" y="37125"/>
                  </a:lnTo>
                  <a:lnTo>
                    <a:pt x="119710" y="41717"/>
                  </a:lnTo>
                  <a:lnTo>
                    <a:pt x="120000" y="46364"/>
                  </a:lnTo>
                  <a:lnTo>
                    <a:pt x="119782" y="48940"/>
                  </a:lnTo>
                  <a:lnTo>
                    <a:pt x="119348" y="51684"/>
                  </a:lnTo>
                  <a:lnTo>
                    <a:pt x="118480" y="54372"/>
                  </a:lnTo>
                  <a:lnTo>
                    <a:pt x="117249" y="57340"/>
                  </a:lnTo>
                  <a:lnTo>
                    <a:pt x="115802" y="60307"/>
                  </a:lnTo>
                  <a:lnTo>
                    <a:pt x="114137" y="63331"/>
                  </a:lnTo>
                  <a:lnTo>
                    <a:pt x="112183" y="66411"/>
                  </a:lnTo>
                  <a:lnTo>
                    <a:pt x="110012" y="69491"/>
                  </a:lnTo>
                  <a:lnTo>
                    <a:pt x="107768" y="72683"/>
                  </a:lnTo>
                  <a:lnTo>
                    <a:pt x="105235" y="75818"/>
                  </a:lnTo>
                  <a:lnTo>
                    <a:pt x="102702" y="79010"/>
                  </a:lnTo>
                  <a:lnTo>
                    <a:pt x="100024" y="82202"/>
                  </a:lnTo>
                  <a:lnTo>
                    <a:pt x="97129" y="85282"/>
                  </a:lnTo>
                  <a:lnTo>
                    <a:pt x="94306" y="88306"/>
                  </a:lnTo>
                  <a:lnTo>
                    <a:pt x="91483" y="91329"/>
                  </a:lnTo>
                  <a:lnTo>
                    <a:pt x="88588" y="94297"/>
                  </a:lnTo>
                  <a:lnTo>
                    <a:pt x="85621" y="97153"/>
                  </a:lnTo>
                  <a:lnTo>
                    <a:pt x="82798" y="99953"/>
                  </a:lnTo>
                  <a:lnTo>
                    <a:pt x="79975" y="102529"/>
                  </a:lnTo>
                  <a:lnTo>
                    <a:pt x="77370" y="105048"/>
                  </a:lnTo>
                  <a:lnTo>
                    <a:pt x="74692" y="107400"/>
                  </a:lnTo>
                  <a:lnTo>
                    <a:pt x="72231" y="109584"/>
                  </a:lnTo>
                  <a:lnTo>
                    <a:pt x="69915" y="111656"/>
                  </a:lnTo>
                  <a:lnTo>
                    <a:pt x="67744" y="113504"/>
                  </a:lnTo>
                  <a:lnTo>
                    <a:pt x="65934" y="115128"/>
                  </a:lnTo>
                  <a:lnTo>
                    <a:pt x="64125" y="116528"/>
                  </a:lnTo>
                  <a:lnTo>
                    <a:pt x="62822" y="117760"/>
                  </a:lnTo>
                  <a:lnTo>
                    <a:pt x="61592" y="118768"/>
                  </a:lnTo>
                  <a:lnTo>
                    <a:pt x="60723" y="119440"/>
                  </a:lnTo>
                  <a:lnTo>
                    <a:pt x="60144" y="119888"/>
                  </a:lnTo>
                  <a:lnTo>
                    <a:pt x="59927" y="119999"/>
                  </a:lnTo>
                  <a:lnTo>
                    <a:pt x="59855" y="119888"/>
                  </a:lnTo>
                  <a:lnTo>
                    <a:pt x="59276" y="119440"/>
                  </a:lnTo>
                  <a:lnTo>
                    <a:pt x="58407" y="118768"/>
                  </a:lnTo>
                  <a:lnTo>
                    <a:pt x="57249" y="117760"/>
                  </a:lnTo>
                  <a:lnTo>
                    <a:pt x="55874" y="116528"/>
                  </a:lnTo>
                  <a:lnTo>
                    <a:pt x="54065" y="115128"/>
                  </a:lnTo>
                  <a:lnTo>
                    <a:pt x="52255" y="113504"/>
                  </a:lnTo>
                  <a:lnTo>
                    <a:pt x="50084" y="111656"/>
                  </a:lnTo>
                  <a:lnTo>
                    <a:pt x="47768" y="109584"/>
                  </a:lnTo>
                  <a:lnTo>
                    <a:pt x="45307" y="107400"/>
                  </a:lnTo>
                  <a:lnTo>
                    <a:pt x="42702" y="105048"/>
                  </a:lnTo>
                  <a:lnTo>
                    <a:pt x="40024" y="102529"/>
                  </a:lnTo>
                  <a:lnTo>
                    <a:pt x="37201" y="99953"/>
                  </a:lnTo>
                  <a:lnTo>
                    <a:pt x="34378" y="97153"/>
                  </a:lnTo>
                  <a:lnTo>
                    <a:pt x="31411" y="94297"/>
                  </a:lnTo>
                  <a:lnTo>
                    <a:pt x="28516" y="91329"/>
                  </a:lnTo>
                  <a:lnTo>
                    <a:pt x="25693" y="88306"/>
                  </a:lnTo>
                  <a:lnTo>
                    <a:pt x="22870" y="85282"/>
                  </a:lnTo>
                  <a:lnTo>
                    <a:pt x="20048" y="82202"/>
                  </a:lnTo>
                  <a:lnTo>
                    <a:pt x="17297" y="79010"/>
                  </a:lnTo>
                  <a:lnTo>
                    <a:pt x="14764" y="75818"/>
                  </a:lnTo>
                  <a:lnTo>
                    <a:pt x="12231" y="72683"/>
                  </a:lnTo>
                  <a:lnTo>
                    <a:pt x="9987" y="69491"/>
                  </a:lnTo>
                  <a:lnTo>
                    <a:pt x="7816" y="66411"/>
                  </a:lnTo>
                  <a:lnTo>
                    <a:pt x="5862" y="63331"/>
                  </a:lnTo>
                  <a:lnTo>
                    <a:pt x="4197" y="60307"/>
                  </a:lnTo>
                  <a:lnTo>
                    <a:pt x="2750" y="57340"/>
                  </a:lnTo>
                  <a:lnTo>
                    <a:pt x="1592" y="54372"/>
                  </a:lnTo>
                  <a:lnTo>
                    <a:pt x="651" y="51684"/>
                  </a:lnTo>
                  <a:lnTo>
                    <a:pt x="217" y="48940"/>
                  </a:lnTo>
                  <a:lnTo>
                    <a:pt x="0" y="46364"/>
                  </a:lnTo>
                  <a:lnTo>
                    <a:pt x="289" y="41717"/>
                  </a:lnTo>
                  <a:lnTo>
                    <a:pt x="1302" y="37125"/>
                  </a:lnTo>
                  <a:lnTo>
                    <a:pt x="2750" y="32645"/>
                  </a:lnTo>
                  <a:lnTo>
                    <a:pt x="4704" y="28334"/>
                  </a:lnTo>
                  <a:lnTo>
                    <a:pt x="7237" y="24358"/>
                  </a:lnTo>
                  <a:lnTo>
                    <a:pt x="10277" y="20494"/>
                  </a:lnTo>
                  <a:lnTo>
                    <a:pt x="13679" y="16910"/>
                  </a:lnTo>
                  <a:lnTo>
                    <a:pt x="17587" y="13607"/>
                  </a:lnTo>
                  <a:lnTo>
                    <a:pt x="21857" y="10583"/>
                  </a:lnTo>
                  <a:lnTo>
                    <a:pt x="26489" y="7951"/>
                  </a:lnTo>
                  <a:lnTo>
                    <a:pt x="31411" y="5599"/>
                  </a:lnTo>
                  <a:lnTo>
                    <a:pt x="36622" y="3639"/>
                  </a:lnTo>
                  <a:lnTo>
                    <a:pt x="42195" y="2127"/>
                  </a:lnTo>
                  <a:lnTo>
                    <a:pt x="47913" y="1007"/>
                  </a:lnTo>
                  <a:lnTo>
                    <a:pt x="53920" y="223"/>
                  </a:lnTo>
                  <a:lnTo>
                    <a:pt x="59927" y="0"/>
                  </a:lnTo>
                  <a:close/>
                </a:path>
              </a:pathLst>
            </a:custGeom>
            <a:solidFill>
              <a:srgbClr val="FD326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86" name="Google Shape;2086;p266"/>
            <p:cNvSpPr/>
            <p:nvPr/>
          </p:nvSpPr>
          <p:spPr>
            <a:xfrm>
              <a:off x="4601217" y="1971899"/>
              <a:ext cx="1807800" cy="1425000"/>
            </a:xfrm>
            <a:custGeom>
              <a:avLst/>
              <a:gdLst/>
              <a:ahLst/>
              <a:cxnLst/>
              <a:rect l="l" t="t" r="r" b="b"/>
              <a:pathLst>
                <a:path w="120000" h="120000" extrusionOk="0">
                  <a:moveTo>
                    <a:pt x="73766" y="8707"/>
                  </a:moveTo>
                  <a:lnTo>
                    <a:pt x="69725" y="9000"/>
                  </a:lnTo>
                  <a:lnTo>
                    <a:pt x="65743" y="9804"/>
                  </a:lnTo>
                  <a:lnTo>
                    <a:pt x="61760" y="11121"/>
                  </a:lnTo>
                  <a:lnTo>
                    <a:pt x="57893" y="13024"/>
                  </a:lnTo>
                  <a:lnTo>
                    <a:pt x="54314" y="15365"/>
                  </a:lnTo>
                  <a:lnTo>
                    <a:pt x="50966" y="18073"/>
                  </a:lnTo>
                  <a:lnTo>
                    <a:pt x="47849" y="21146"/>
                  </a:lnTo>
                  <a:lnTo>
                    <a:pt x="44963" y="24585"/>
                  </a:lnTo>
                  <a:lnTo>
                    <a:pt x="42481" y="28317"/>
                  </a:lnTo>
                  <a:lnTo>
                    <a:pt x="40173" y="32341"/>
                  </a:lnTo>
                  <a:lnTo>
                    <a:pt x="38268" y="36585"/>
                  </a:lnTo>
                  <a:lnTo>
                    <a:pt x="36709" y="41048"/>
                  </a:lnTo>
                  <a:lnTo>
                    <a:pt x="35440" y="45731"/>
                  </a:lnTo>
                  <a:lnTo>
                    <a:pt x="34516" y="50560"/>
                  </a:lnTo>
                  <a:lnTo>
                    <a:pt x="34054" y="55463"/>
                  </a:lnTo>
                  <a:lnTo>
                    <a:pt x="33881" y="60365"/>
                  </a:lnTo>
                  <a:lnTo>
                    <a:pt x="34112" y="65560"/>
                  </a:lnTo>
                  <a:lnTo>
                    <a:pt x="34747" y="70536"/>
                  </a:lnTo>
                  <a:lnTo>
                    <a:pt x="35844" y="75585"/>
                  </a:lnTo>
                  <a:lnTo>
                    <a:pt x="37344" y="80560"/>
                  </a:lnTo>
                  <a:lnTo>
                    <a:pt x="39191" y="85097"/>
                  </a:lnTo>
                  <a:lnTo>
                    <a:pt x="41269" y="89341"/>
                  </a:lnTo>
                  <a:lnTo>
                    <a:pt x="43694" y="93292"/>
                  </a:lnTo>
                  <a:lnTo>
                    <a:pt x="46406" y="96878"/>
                  </a:lnTo>
                  <a:lnTo>
                    <a:pt x="49408" y="100097"/>
                  </a:lnTo>
                  <a:lnTo>
                    <a:pt x="52582" y="102951"/>
                  </a:lnTo>
                  <a:lnTo>
                    <a:pt x="55930" y="105365"/>
                  </a:lnTo>
                  <a:lnTo>
                    <a:pt x="59451" y="107341"/>
                  </a:lnTo>
                  <a:lnTo>
                    <a:pt x="63088" y="108951"/>
                  </a:lnTo>
                  <a:lnTo>
                    <a:pt x="66897" y="110121"/>
                  </a:lnTo>
                  <a:lnTo>
                    <a:pt x="70822" y="110707"/>
                  </a:lnTo>
                  <a:lnTo>
                    <a:pt x="74689" y="110926"/>
                  </a:lnTo>
                  <a:lnTo>
                    <a:pt x="78730" y="110634"/>
                  </a:lnTo>
                  <a:lnTo>
                    <a:pt x="82712" y="109829"/>
                  </a:lnTo>
                  <a:lnTo>
                    <a:pt x="86695" y="108439"/>
                  </a:lnTo>
                  <a:lnTo>
                    <a:pt x="90562" y="106609"/>
                  </a:lnTo>
                  <a:lnTo>
                    <a:pt x="94141" y="104195"/>
                  </a:lnTo>
                  <a:lnTo>
                    <a:pt x="97489" y="101560"/>
                  </a:lnTo>
                  <a:lnTo>
                    <a:pt x="100606" y="98487"/>
                  </a:lnTo>
                  <a:lnTo>
                    <a:pt x="103492" y="95048"/>
                  </a:lnTo>
                  <a:lnTo>
                    <a:pt x="105974" y="91317"/>
                  </a:lnTo>
                  <a:lnTo>
                    <a:pt x="108282" y="87219"/>
                  </a:lnTo>
                  <a:lnTo>
                    <a:pt x="110187" y="82975"/>
                  </a:lnTo>
                  <a:lnTo>
                    <a:pt x="111746" y="78585"/>
                  </a:lnTo>
                  <a:lnTo>
                    <a:pt x="113015" y="73902"/>
                  </a:lnTo>
                  <a:lnTo>
                    <a:pt x="113939" y="69073"/>
                  </a:lnTo>
                  <a:lnTo>
                    <a:pt x="114401" y="64170"/>
                  </a:lnTo>
                  <a:lnTo>
                    <a:pt x="114574" y="59195"/>
                  </a:lnTo>
                  <a:lnTo>
                    <a:pt x="114343" y="54073"/>
                  </a:lnTo>
                  <a:lnTo>
                    <a:pt x="113708" y="49024"/>
                  </a:lnTo>
                  <a:lnTo>
                    <a:pt x="112611" y="44048"/>
                  </a:lnTo>
                  <a:lnTo>
                    <a:pt x="111168" y="39073"/>
                  </a:lnTo>
                  <a:lnTo>
                    <a:pt x="109264" y="34536"/>
                  </a:lnTo>
                  <a:lnTo>
                    <a:pt x="107186" y="30292"/>
                  </a:lnTo>
                  <a:lnTo>
                    <a:pt x="104761" y="26341"/>
                  </a:lnTo>
                  <a:lnTo>
                    <a:pt x="102049" y="22682"/>
                  </a:lnTo>
                  <a:lnTo>
                    <a:pt x="99047" y="19536"/>
                  </a:lnTo>
                  <a:lnTo>
                    <a:pt x="95873" y="16682"/>
                  </a:lnTo>
                  <a:lnTo>
                    <a:pt x="92525" y="14195"/>
                  </a:lnTo>
                  <a:lnTo>
                    <a:pt x="89004" y="12219"/>
                  </a:lnTo>
                  <a:lnTo>
                    <a:pt x="85367" y="10682"/>
                  </a:lnTo>
                  <a:lnTo>
                    <a:pt x="81558" y="9512"/>
                  </a:lnTo>
                  <a:lnTo>
                    <a:pt x="77633" y="8853"/>
                  </a:lnTo>
                  <a:lnTo>
                    <a:pt x="73766" y="8707"/>
                  </a:lnTo>
                  <a:close/>
                  <a:moveTo>
                    <a:pt x="74227" y="0"/>
                  </a:moveTo>
                  <a:lnTo>
                    <a:pt x="78383" y="512"/>
                  </a:lnTo>
                  <a:lnTo>
                    <a:pt x="82424" y="1390"/>
                  </a:lnTo>
                  <a:lnTo>
                    <a:pt x="86349" y="2634"/>
                  </a:lnTo>
                  <a:lnTo>
                    <a:pt x="90216" y="4463"/>
                  </a:lnTo>
                  <a:lnTo>
                    <a:pt x="93910" y="6585"/>
                  </a:lnTo>
                  <a:lnTo>
                    <a:pt x="97489" y="9146"/>
                  </a:lnTo>
                  <a:lnTo>
                    <a:pt x="100836" y="12073"/>
                  </a:lnTo>
                  <a:lnTo>
                    <a:pt x="104069" y="15365"/>
                  </a:lnTo>
                  <a:lnTo>
                    <a:pt x="107012" y="18951"/>
                  </a:lnTo>
                  <a:lnTo>
                    <a:pt x="109725" y="22902"/>
                  </a:lnTo>
                  <a:lnTo>
                    <a:pt x="112150" y="27219"/>
                  </a:lnTo>
                  <a:lnTo>
                    <a:pt x="114343" y="31902"/>
                  </a:lnTo>
                  <a:lnTo>
                    <a:pt x="116190" y="36731"/>
                  </a:lnTo>
                  <a:lnTo>
                    <a:pt x="117748" y="41853"/>
                  </a:lnTo>
                  <a:lnTo>
                    <a:pt x="118845" y="47195"/>
                  </a:lnTo>
                  <a:lnTo>
                    <a:pt x="119653" y="52609"/>
                  </a:lnTo>
                  <a:lnTo>
                    <a:pt x="120000" y="57951"/>
                  </a:lnTo>
                  <a:lnTo>
                    <a:pt x="120000" y="63146"/>
                  </a:lnTo>
                  <a:lnTo>
                    <a:pt x="119711" y="68414"/>
                  </a:lnTo>
                  <a:lnTo>
                    <a:pt x="119018" y="73536"/>
                  </a:lnTo>
                  <a:lnTo>
                    <a:pt x="117922" y="78585"/>
                  </a:lnTo>
                  <a:lnTo>
                    <a:pt x="116536" y="83487"/>
                  </a:lnTo>
                  <a:lnTo>
                    <a:pt x="114862" y="88097"/>
                  </a:lnTo>
                  <a:lnTo>
                    <a:pt x="112842" y="92707"/>
                  </a:lnTo>
                  <a:lnTo>
                    <a:pt x="110533" y="96878"/>
                  </a:lnTo>
                  <a:lnTo>
                    <a:pt x="107936" y="100975"/>
                  </a:lnTo>
                  <a:lnTo>
                    <a:pt x="105050" y="104707"/>
                  </a:lnTo>
                  <a:lnTo>
                    <a:pt x="101933" y="108146"/>
                  </a:lnTo>
                  <a:lnTo>
                    <a:pt x="98585" y="111219"/>
                  </a:lnTo>
                  <a:lnTo>
                    <a:pt x="94949" y="114000"/>
                  </a:lnTo>
                  <a:lnTo>
                    <a:pt x="91139" y="116341"/>
                  </a:lnTo>
                  <a:lnTo>
                    <a:pt x="86984" y="118317"/>
                  </a:lnTo>
                  <a:lnTo>
                    <a:pt x="84329" y="119195"/>
                  </a:lnTo>
                  <a:lnTo>
                    <a:pt x="81558" y="119707"/>
                  </a:lnTo>
                  <a:lnTo>
                    <a:pt x="78441" y="120000"/>
                  </a:lnTo>
                  <a:lnTo>
                    <a:pt x="75266" y="120000"/>
                  </a:lnTo>
                  <a:lnTo>
                    <a:pt x="71803" y="119780"/>
                  </a:lnTo>
                  <a:lnTo>
                    <a:pt x="68340" y="119341"/>
                  </a:lnTo>
                  <a:lnTo>
                    <a:pt x="64646" y="118756"/>
                  </a:lnTo>
                  <a:lnTo>
                    <a:pt x="60894" y="117804"/>
                  </a:lnTo>
                  <a:lnTo>
                    <a:pt x="57200" y="116853"/>
                  </a:lnTo>
                  <a:lnTo>
                    <a:pt x="53275" y="115682"/>
                  </a:lnTo>
                  <a:lnTo>
                    <a:pt x="49408" y="114365"/>
                  </a:lnTo>
                  <a:lnTo>
                    <a:pt x="45598" y="112902"/>
                  </a:lnTo>
                  <a:lnTo>
                    <a:pt x="41673" y="111439"/>
                  </a:lnTo>
                  <a:lnTo>
                    <a:pt x="37864" y="109829"/>
                  </a:lnTo>
                  <a:lnTo>
                    <a:pt x="34112" y="108146"/>
                  </a:lnTo>
                  <a:lnTo>
                    <a:pt x="30360" y="106463"/>
                  </a:lnTo>
                  <a:lnTo>
                    <a:pt x="26897" y="104780"/>
                  </a:lnTo>
                  <a:lnTo>
                    <a:pt x="23376" y="103097"/>
                  </a:lnTo>
                  <a:lnTo>
                    <a:pt x="20086" y="101560"/>
                  </a:lnTo>
                  <a:lnTo>
                    <a:pt x="16969" y="99878"/>
                  </a:lnTo>
                  <a:lnTo>
                    <a:pt x="14141" y="98268"/>
                  </a:lnTo>
                  <a:lnTo>
                    <a:pt x="11370" y="96878"/>
                  </a:lnTo>
                  <a:lnTo>
                    <a:pt x="8888" y="95560"/>
                  </a:lnTo>
                  <a:lnTo>
                    <a:pt x="6637" y="94243"/>
                  </a:lnTo>
                  <a:lnTo>
                    <a:pt x="4790" y="93146"/>
                  </a:lnTo>
                  <a:lnTo>
                    <a:pt x="3116" y="92195"/>
                  </a:lnTo>
                  <a:lnTo>
                    <a:pt x="1789" y="91390"/>
                  </a:lnTo>
                  <a:lnTo>
                    <a:pt x="865" y="90804"/>
                  </a:lnTo>
                  <a:lnTo>
                    <a:pt x="230" y="90512"/>
                  </a:lnTo>
                  <a:lnTo>
                    <a:pt x="0" y="90365"/>
                  </a:lnTo>
                  <a:lnTo>
                    <a:pt x="173" y="90073"/>
                  </a:lnTo>
                  <a:lnTo>
                    <a:pt x="461" y="89414"/>
                  </a:lnTo>
                  <a:lnTo>
                    <a:pt x="981" y="88243"/>
                  </a:lnTo>
                  <a:lnTo>
                    <a:pt x="1673" y="86560"/>
                  </a:lnTo>
                  <a:lnTo>
                    <a:pt x="2597" y="84585"/>
                  </a:lnTo>
                  <a:lnTo>
                    <a:pt x="3578" y="82243"/>
                  </a:lnTo>
                  <a:lnTo>
                    <a:pt x="4848" y="79609"/>
                  </a:lnTo>
                  <a:lnTo>
                    <a:pt x="6176" y="76682"/>
                  </a:lnTo>
                  <a:lnTo>
                    <a:pt x="7734" y="73390"/>
                  </a:lnTo>
                  <a:lnTo>
                    <a:pt x="9350" y="69951"/>
                  </a:lnTo>
                  <a:lnTo>
                    <a:pt x="11082" y="66292"/>
                  </a:lnTo>
                  <a:lnTo>
                    <a:pt x="13044" y="62560"/>
                  </a:lnTo>
                  <a:lnTo>
                    <a:pt x="15064" y="58609"/>
                  </a:lnTo>
                  <a:lnTo>
                    <a:pt x="17142" y="54658"/>
                  </a:lnTo>
                  <a:lnTo>
                    <a:pt x="19336" y="50560"/>
                  </a:lnTo>
                  <a:lnTo>
                    <a:pt x="21587" y="46390"/>
                  </a:lnTo>
                  <a:lnTo>
                    <a:pt x="23953" y="42365"/>
                  </a:lnTo>
                  <a:lnTo>
                    <a:pt x="26435" y="38195"/>
                  </a:lnTo>
                  <a:lnTo>
                    <a:pt x="28860" y="34170"/>
                  </a:lnTo>
                  <a:lnTo>
                    <a:pt x="31399" y="30219"/>
                  </a:lnTo>
                  <a:lnTo>
                    <a:pt x="33997" y="26487"/>
                  </a:lnTo>
                  <a:lnTo>
                    <a:pt x="36536" y="22682"/>
                  </a:lnTo>
                  <a:lnTo>
                    <a:pt x="39191" y="19243"/>
                  </a:lnTo>
                  <a:lnTo>
                    <a:pt x="41847" y="16024"/>
                  </a:lnTo>
                  <a:lnTo>
                    <a:pt x="44502" y="13024"/>
                  </a:lnTo>
                  <a:lnTo>
                    <a:pt x="47157" y="10390"/>
                  </a:lnTo>
                  <a:lnTo>
                    <a:pt x="49696" y="7902"/>
                  </a:lnTo>
                  <a:lnTo>
                    <a:pt x="52352" y="5926"/>
                  </a:lnTo>
                  <a:lnTo>
                    <a:pt x="54891" y="4243"/>
                  </a:lnTo>
                  <a:lnTo>
                    <a:pt x="57431" y="3000"/>
                  </a:lnTo>
                  <a:lnTo>
                    <a:pt x="61587" y="1463"/>
                  </a:lnTo>
                  <a:lnTo>
                    <a:pt x="65800" y="512"/>
                  </a:lnTo>
                  <a:lnTo>
                    <a:pt x="70014" y="0"/>
                  </a:lnTo>
                  <a:lnTo>
                    <a:pt x="74227" y="0"/>
                  </a:lnTo>
                  <a:close/>
                </a:path>
              </a:pathLst>
            </a:custGeom>
            <a:solidFill>
              <a:srgbClr val="ED8507"/>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87" name="Google Shape;2087;p266"/>
            <p:cNvSpPr/>
            <p:nvPr/>
          </p:nvSpPr>
          <p:spPr>
            <a:xfrm>
              <a:off x="2543236" y="1954522"/>
              <a:ext cx="1804200" cy="1425000"/>
            </a:xfrm>
            <a:custGeom>
              <a:avLst/>
              <a:gdLst/>
              <a:ahLst/>
              <a:cxnLst/>
              <a:rect l="l" t="t" r="r" b="b"/>
              <a:pathLst>
                <a:path w="120000" h="120000" extrusionOk="0">
                  <a:moveTo>
                    <a:pt x="46313" y="8707"/>
                  </a:moveTo>
                  <a:lnTo>
                    <a:pt x="42329" y="8926"/>
                  </a:lnTo>
                  <a:lnTo>
                    <a:pt x="38517" y="9512"/>
                  </a:lnTo>
                  <a:lnTo>
                    <a:pt x="34706" y="10682"/>
                  </a:lnTo>
                  <a:lnTo>
                    <a:pt x="31010" y="12219"/>
                  </a:lnTo>
                  <a:lnTo>
                    <a:pt x="27545" y="14195"/>
                  </a:lnTo>
                  <a:lnTo>
                    <a:pt x="24080" y="16682"/>
                  </a:lnTo>
                  <a:lnTo>
                    <a:pt x="20962" y="19536"/>
                  </a:lnTo>
                  <a:lnTo>
                    <a:pt x="18017" y="22682"/>
                  </a:lnTo>
                  <a:lnTo>
                    <a:pt x="15303" y="26341"/>
                  </a:lnTo>
                  <a:lnTo>
                    <a:pt x="12877" y="30219"/>
                  </a:lnTo>
                  <a:lnTo>
                    <a:pt x="10683" y="34536"/>
                  </a:lnTo>
                  <a:lnTo>
                    <a:pt x="8893" y="39073"/>
                  </a:lnTo>
                  <a:lnTo>
                    <a:pt x="7449" y="44048"/>
                  </a:lnTo>
                  <a:lnTo>
                    <a:pt x="6352" y="49024"/>
                  </a:lnTo>
                  <a:lnTo>
                    <a:pt x="5717" y="54073"/>
                  </a:lnTo>
                  <a:lnTo>
                    <a:pt x="5486" y="59121"/>
                  </a:lnTo>
                  <a:lnTo>
                    <a:pt x="5543" y="64170"/>
                  </a:lnTo>
                  <a:lnTo>
                    <a:pt x="6121" y="69073"/>
                  </a:lnTo>
                  <a:lnTo>
                    <a:pt x="7045" y="73902"/>
                  </a:lnTo>
                  <a:lnTo>
                    <a:pt x="8257" y="78585"/>
                  </a:lnTo>
                  <a:lnTo>
                    <a:pt x="9817" y="82975"/>
                  </a:lnTo>
                  <a:lnTo>
                    <a:pt x="11780" y="87219"/>
                  </a:lnTo>
                  <a:lnTo>
                    <a:pt x="13974" y="91317"/>
                  </a:lnTo>
                  <a:lnTo>
                    <a:pt x="16515" y="95048"/>
                  </a:lnTo>
                  <a:lnTo>
                    <a:pt x="19345" y="98487"/>
                  </a:lnTo>
                  <a:lnTo>
                    <a:pt x="22463" y="101560"/>
                  </a:lnTo>
                  <a:lnTo>
                    <a:pt x="25871" y="104195"/>
                  </a:lnTo>
                  <a:lnTo>
                    <a:pt x="29451" y="106609"/>
                  </a:lnTo>
                  <a:lnTo>
                    <a:pt x="33378" y="108439"/>
                  </a:lnTo>
                  <a:lnTo>
                    <a:pt x="37362" y="109756"/>
                  </a:lnTo>
                  <a:lnTo>
                    <a:pt x="41289" y="110634"/>
                  </a:lnTo>
                  <a:lnTo>
                    <a:pt x="45274" y="110926"/>
                  </a:lnTo>
                  <a:lnTo>
                    <a:pt x="49258" y="110707"/>
                  </a:lnTo>
                  <a:lnTo>
                    <a:pt x="53128" y="110048"/>
                  </a:lnTo>
                  <a:lnTo>
                    <a:pt x="56881" y="108951"/>
                  </a:lnTo>
                  <a:lnTo>
                    <a:pt x="60635" y="107414"/>
                  </a:lnTo>
                  <a:lnTo>
                    <a:pt x="64157" y="105292"/>
                  </a:lnTo>
                  <a:lnTo>
                    <a:pt x="67507" y="102951"/>
                  </a:lnTo>
                  <a:lnTo>
                    <a:pt x="70683" y="100097"/>
                  </a:lnTo>
                  <a:lnTo>
                    <a:pt x="73628" y="96951"/>
                  </a:lnTo>
                  <a:lnTo>
                    <a:pt x="76284" y="93292"/>
                  </a:lnTo>
                  <a:lnTo>
                    <a:pt x="78768" y="89341"/>
                  </a:lnTo>
                  <a:lnTo>
                    <a:pt x="80904" y="85097"/>
                  </a:lnTo>
                  <a:lnTo>
                    <a:pt x="82752" y="80560"/>
                  </a:lnTo>
                  <a:lnTo>
                    <a:pt x="84138" y="75585"/>
                  </a:lnTo>
                  <a:lnTo>
                    <a:pt x="85235" y="70609"/>
                  </a:lnTo>
                  <a:lnTo>
                    <a:pt x="85928" y="65414"/>
                  </a:lnTo>
                  <a:lnTo>
                    <a:pt x="86159" y="60439"/>
                  </a:lnTo>
                  <a:lnTo>
                    <a:pt x="86044" y="55463"/>
                  </a:lnTo>
                  <a:lnTo>
                    <a:pt x="85466" y="50560"/>
                  </a:lnTo>
                  <a:lnTo>
                    <a:pt x="84600" y="45731"/>
                  </a:lnTo>
                  <a:lnTo>
                    <a:pt x="83387" y="41048"/>
                  </a:lnTo>
                  <a:lnTo>
                    <a:pt x="81770" y="36658"/>
                  </a:lnTo>
                  <a:lnTo>
                    <a:pt x="79865" y="32268"/>
                  </a:lnTo>
                  <a:lnTo>
                    <a:pt x="77613" y="28317"/>
                  </a:lnTo>
                  <a:lnTo>
                    <a:pt x="75072" y="24585"/>
                  </a:lnTo>
                  <a:lnTo>
                    <a:pt x="72242" y="21146"/>
                  </a:lnTo>
                  <a:lnTo>
                    <a:pt x="69124" y="18073"/>
                  </a:lnTo>
                  <a:lnTo>
                    <a:pt x="65774" y="15292"/>
                  </a:lnTo>
                  <a:lnTo>
                    <a:pt x="62136" y="13024"/>
                  </a:lnTo>
                  <a:lnTo>
                    <a:pt x="58267" y="11195"/>
                  </a:lnTo>
                  <a:lnTo>
                    <a:pt x="54340" y="9804"/>
                  </a:lnTo>
                  <a:lnTo>
                    <a:pt x="50298" y="9000"/>
                  </a:lnTo>
                  <a:lnTo>
                    <a:pt x="46313" y="8707"/>
                  </a:lnTo>
                  <a:close/>
                  <a:moveTo>
                    <a:pt x="45851" y="0"/>
                  </a:moveTo>
                  <a:lnTo>
                    <a:pt x="49951" y="0"/>
                  </a:lnTo>
                  <a:lnTo>
                    <a:pt x="54167" y="512"/>
                  </a:lnTo>
                  <a:lnTo>
                    <a:pt x="58383" y="1463"/>
                  </a:lnTo>
                  <a:lnTo>
                    <a:pt x="62598" y="3000"/>
                  </a:lnTo>
                  <a:lnTo>
                    <a:pt x="65139" y="4243"/>
                  </a:lnTo>
                  <a:lnTo>
                    <a:pt x="67738" y="5926"/>
                  </a:lnTo>
                  <a:lnTo>
                    <a:pt x="70279" y="7902"/>
                  </a:lnTo>
                  <a:lnTo>
                    <a:pt x="72935" y="10243"/>
                  </a:lnTo>
                  <a:lnTo>
                    <a:pt x="75591" y="13024"/>
                  </a:lnTo>
                  <a:lnTo>
                    <a:pt x="78248" y="16024"/>
                  </a:lnTo>
                  <a:lnTo>
                    <a:pt x="80904" y="19243"/>
                  </a:lnTo>
                  <a:lnTo>
                    <a:pt x="83561" y="22682"/>
                  </a:lnTo>
                  <a:lnTo>
                    <a:pt x="86102" y="26341"/>
                  </a:lnTo>
                  <a:lnTo>
                    <a:pt x="88700" y="30219"/>
                  </a:lnTo>
                  <a:lnTo>
                    <a:pt x="91183" y="34170"/>
                  </a:lnTo>
                  <a:lnTo>
                    <a:pt x="93666" y="38195"/>
                  </a:lnTo>
                  <a:lnTo>
                    <a:pt x="96092" y="42219"/>
                  </a:lnTo>
                  <a:lnTo>
                    <a:pt x="98517" y="46390"/>
                  </a:lnTo>
                  <a:lnTo>
                    <a:pt x="100769" y="50560"/>
                  </a:lnTo>
                  <a:lnTo>
                    <a:pt x="102906" y="54585"/>
                  </a:lnTo>
                  <a:lnTo>
                    <a:pt x="105043" y="58609"/>
                  </a:lnTo>
                  <a:lnTo>
                    <a:pt x="107064" y="62560"/>
                  </a:lnTo>
                  <a:lnTo>
                    <a:pt x="108912" y="66365"/>
                  </a:lnTo>
                  <a:lnTo>
                    <a:pt x="110702" y="69951"/>
                  </a:lnTo>
                  <a:lnTo>
                    <a:pt x="112377" y="73463"/>
                  </a:lnTo>
                  <a:lnTo>
                    <a:pt x="113936" y="76682"/>
                  </a:lnTo>
                  <a:lnTo>
                    <a:pt x="115264" y="79536"/>
                  </a:lnTo>
                  <a:lnTo>
                    <a:pt x="116477" y="82243"/>
                  </a:lnTo>
                  <a:lnTo>
                    <a:pt x="117516" y="84585"/>
                  </a:lnTo>
                  <a:lnTo>
                    <a:pt x="118440" y="86560"/>
                  </a:lnTo>
                  <a:lnTo>
                    <a:pt x="119133" y="88170"/>
                  </a:lnTo>
                  <a:lnTo>
                    <a:pt x="119595" y="89341"/>
                  </a:lnTo>
                  <a:lnTo>
                    <a:pt x="119942" y="90146"/>
                  </a:lnTo>
                  <a:lnTo>
                    <a:pt x="120000" y="90292"/>
                  </a:lnTo>
                  <a:lnTo>
                    <a:pt x="119826" y="90512"/>
                  </a:lnTo>
                  <a:lnTo>
                    <a:pt x="119191" y="90804"/>
                  </a:lnTo>
                  <a:lnTo>
                    <a:pt x="118267" y="91390"/>
                  </a:lnTo>
                  <a:lnTo>
                    <a:pt x="116939" y="92195"/>
                  </a:lnTo>
                  <a:lnTo>
                    <a:pt x="115322" y="93146"/>
                  </a:lnTo>
                  <a:lnTo>
                    <a:pt x="113358" y="94243"/>
                  </a:lnTo>
                  <a:lnTo>
                    <a:pt x="111222" y="95560"/>
                  </a:lnTo>
                  <a:lnTo>
                    <a:pt x="108681" y="96804"/>
                  </a:lnTo>
                  <a:lnTo>
                    <a:pt x="105967" y="98268"/>
                  </a:lnTo>
                  <a:lnTo>
                    <a:pt x="103079" y="99878"/>
                  </a:lnTo>
                  <a:lnTo>
                    <a:pt x="99961" y="101487"/>
                  </a:lnTo>
                  <a:lnTo>
                    <a:pt x="96612" y="103170"/>
                  </a:lnTo>
                  <a:lnTo>
                    <a:pt x="93205" y="104853"/>
                  </a:lnTo>
                  <a:lnTo>
                    <a:pt x="89624" y="106463"/>
                  </a:lnTo>
                  <a:lnTo>
                    <a:pt x="85928" y="108146"/>
                  </a:lnTo>
                  <a:lnTo>
                    <a:pt x="82232" y="109829"/>
                  </a:lnTo>
                  <a:lnTo>
                    <a:pt x="78421" y="111439"/>
                  </a:lnTo>
                  <a:lnTo>
                    <a:pt x="74494" y="112902"/>
                  </a:lnTo>
                  <a:lnTo>
                    <a:pt x="70625" y="114365"/>
                  </a:lnTo>
                  <a:lnTo>
                    <a:pt x="66814" y="115682"/>
                  </a:lnTo>
                  <a:lnTo>
                    <a:pt x="62887" y="116853"/>
                  </a:lnTo>
                  <a:lnTo>
                    <a:pt x="59076" y="117878"/>
                  </a:lnTo>
                  <a:lnTo>
                    <a:pt x="55322" y="118756"/>
                  </a:lnTo>
                  <a:lnTo>
                    <a:pt x="51742" y="119341"/>
                  </a:lnTo>
                  <a:lnTo>
                    <a:pt x="48161" y="119853"/>
                  </a:lnTo>
                  <a:lnTo>
                    <a:pt x="44812" y="120000"/>
                  </a:lnTo>
                  <a:lnTo>
                    <a:pt x="41520" y="120000"/>
                  </a:lnTo>
                  <a:lnTo>
                    <a:pt x="38517" y="119707"/>
                  </a:lnTo>
                  <a:lnTo>
                    <a:pt x="35630" y="119121"/>
                  </a:lnTo>
                  <a:lnTo>
                    <a:pt x="33031" y="118317"/>
                  </a:lnTo>
                  <a:lnTo>
                    <a:pt x="28931" y="116341"/>
                  </a:lnTo>
                  <a:lnTo>
                    <a:pt x="25120" y="114000"/>
                  </a:lnTo>
                  <a:lnTo>
                    <a:pt x="21424" y="111219"/>
                  </a:lnTo>
                  <a:lnTo>
                    <a:pt x="18075" y="108146"/>
                  </a:lnTo>
                  <a:lnTo>
                    <a:pt x="14898" y="104707"/>
                  </a:lnTo>
                  <a:lnTo>
                    <a:pt x="12069" y="100975"/>
                  </a:lnTo>
                  <a:lnTo>
                    <a:pt x="9470" y="96951"/>
                  </a:lnTo>
                  <a:lnTo>
                    <a:pt x="7160" y="92707"/>
                  </a:lnTo>
                  <a:lnTo>
                    <a:pt x="5139" y="88170"/>
                  </a:lnTo>
                  <a:lnTo>
                    <a:pt x="3464" y="83487"/>
                  </a:lnTo>
                  <a:lnTo>
                    <a:pt x="2136" y="78585"/>
                  </a:lnTo>
                  <a:lnTo>
                    <a:pt x="1039" y="73536"/>
                  </a:lnTo>
                  <a:lnTo>
                    <a:pt x="346" y="68414"/>
                  </a:lnTo>
                  <a:lnTo>
                    <a:pt x="0" y="63146"/>
                  </a:lnTo>
                  <a:lnTo>
                    <a:pt x="0" y="57951"/>
                  </a:lnTo>
                  <a:lnTo>
                    <a:pt x="404" y="52536"/>
                  </a:lnTo>
                  <a:lnTo>
                    <a:pt x="1097" y="47195"/>
                  </a:lnTo>
                  <a:lnTo>
                    <a:pt x="2252" y="41853"/>
                  </a:lnTo>
                  <a:lnTo>
                    <a:pt x="3811" y="36731"/>
                  </a:lnTo>
                  <a:lnTo>
                    <a:pt x="5717" y="31756"/>
                  </a:lnTo>
                  <a:lnTo>
                    <a:pt x="7911" y="27219"/>
                  </a:lnTo>
                  <a:lnTo>
                    <a:pt x="10279" y="22902"/>
                  </a:lnTo>
                  <a:lnTo>
                    <a:pt x="13051" y="18951"/>
                  </a:lnTo>
                  <a:lnTo>
                    <a:pt x="15996" y="15292"/>
                  </a:lnTo>
                  <a:lnTo>
                    <a:pt x="19172" y="12073"/>
                  </a:lnTo>
                  <a:lnTo>
                    <a:pt x="22521" y="9219"/>
                  </a:lnTo>
                  <a:lnTo>
                    <a:pt x="26102" y="6658"/>
                  </a:lnTo>
                  <a:lnTo>
                    <a:pt x="29797" y="4463"/>
                  </a:lnTo>
                  <a:lnTo>
                    <a:pt x="33666" y="2707"/>
                  </a:lnTo>
                  <a:lnTo>
                    <a:pt x="37651" y="1390"/>
                  </a:lnTo>
                  <a:lnTo>
                    <a:pt x="41693" y="512"/>
                  </a:lnTo>
                  <a:lnTo>
                    <a:pt x="45851" y="0"/>
                  </a:lnTo>
                  <a:close/>
                </a:path>
              </a:pathLst>
            </a:custGeom>
            <a:solidFill>
              <a:srgbClr val="666A7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88" name="Google Shape;2088;p266"/>
            <p:cNvSpPr/>
            <p:nvPr/>
          </p:nvSpPr>
          <p:spPr>
            <a:xfrm>
              <a:off x="2995158" y="3179604"/>
              <a:ext cx="1435500" cy="1644000"/>
            </a:xfrm>
            <a:custGeom>
              <a:avLst/>
              <a:gdLst/>
              <a:ahLst/>
              <a:cxnLst/>
              <a:rect l="l" t="t" r="r" b="b"/>
              <a:pathLst>
                <a:path w="120000" h="120000" extrusionOk="0">
                  <a:moveTo>
                    <a:pt x="60399" y="25052"/>
                  </a:moveTo>
                  <a:lnTo>
                    <a:pt x="55535" y="25052"/>
                  </a:lnTo>
                  <a:lnTo>
                    <a:pt x="50744" y="25560"/>
                  </a:lnTo>
                  <a:lnTo>
                    <a:pt x="45952" y="26384"/>
                  </a:lnTo>
                  <a:lnTo>
                    <a:pt x="41234" y="27716"/>
                  </a:lnTo>
                  <a:lnTo>
                    <a:pt x="36733" y="29302"/>
                  </a:lnTo>
                  <a:lnTo>
                    <a:pt x="32450" y="31395"/>
                  </a:lnTo>
                  <a:lnTo>
                    <a:pt x="28312" y="33742"/>
                  </a:lnTo>
                  <a:lnTo>
                    <a:pt x="24392" y="36596"/>
                  </a:lnTo>
                  <a:lnTo>
                    <a:pt x="20834" y="39767"/>
                  </a:lnTo>
                  <a:lnTo>
                    <a:pt x="17568" y="43255"/>
                  </a:lnTo>
                  <a:lnTo>
                    <a:pt x="14664" y="46997"/>
                  </a:lnTo>
                  <a:lnTo>
                    <a:pt x="12413" y="51057"/>
                  </a:lnTo>
                  <a:lnTo>
                    <a:pt x="10598" y="55052"/>
                  </a:lnTo>
                  <a:lnTo>
                    <a:pt x="9219" y="59238"/>
                  </a:lnTo>
                  <a:lnTo>
                    <a:pt x="8348" y="63424"/>
                  </a:lnTo>
                  <a:lnTo>
                    <a:pt x="7912" y="67737"/>
                  </a:lnTo>
                  <a:lnTo>
                    <a:pt x="7912" y="71987"/>
                  </a:lnTo>
                  <a:lnTo>
                    <a:pt x="8493" y="76173"/>
                  </a:lnTo>
                  <a:lnTo>
                    <a:pt x="9509" y="80359"/>
                  </a:lnTo>
                  <a:lnTo>
                    <a:pt x="10961" y="84482"/>
                  </a:lnTo>
                  <a:lnTo>
                    <a:pt x="12849" y="88414"/>
                  </a:lnTo>
                  <a:lnTo>
                    <a:pt x="15172" y="92219"/>
                  </a:lnTo>
                  <a:lnTo>
                    <a:pt x="17931" y="95771"/>
                  </a:lnTo>
                  <a:lnTo>
                    <a:pt x="21197" y="99196"/>
                  </a:lnTo>
                  <a:lnTo>
                    <a:pt x="24754" y="102304"/>
                  </a:lnTo>
                  <a:lnTo>
                    <a:pt x="28820" y="105221"/>
                  </a:lnTo>
                  <a:lnTo>
                    <a:pt x="33103" y="107695"/>
                  </a:lnTo>
                  <a:lnTo>
                    <a:pt x="37676" y="109661"/>
                  </a:lnTo>
                  <a:lnTo>
                    <a:pt x="42323" y="111247"/>
                  </a:lnTo>
                  <a:lnTo>
                    <a:pt x="47114" y="112452"/>
                  </a:lnTo>
                  <a:lnTo>
                    <a:pt x="51978" y="113213"/>
                  </a:lnTo>
                  <a:lnTo>
                    <a:pt x="56842" y="113594"/>
                  </a:lnTo>
                  <a:lnTo>
                    <a:pt x="61705" y="113594"/>
                  </a:lnTo>
                  <a:lnTo>
                    <a:pt x="66569" y="113086"/>
                  </a:lnTo>
                  <a:lnTo>
                    <a:pt x="71288" y="112198"/>
                  </a:lnTo>
                  <a:lnTo>
                    <a:pt x="76007" y="110930"/>
                  </a:lnTo>
                  <a:lnTo>
                    <a:pt x="80508" y="109281"/>
                  </a:lnTo>
                  <a:lnTo>
                    <a:pt x="84791" y="107251"/>
                  </a:lnTo>
                  <a:lnTo>
                    <a:pt x="88929" y="104841"/>
                  </a:lnTo>
                  <a:lnTo>
                    <a:pt x="92849" y="102050"/>
                  </a:lnTo>
                  <a:lnTo>
                    <a:pt x="96406" y="98879"/>
                  </a:lnTo>
                  <a:lnTo>
                    <a:pt x="99673" y="95327"/>
                  </a:lnTo>
                  <a:lnTo>
                    <a:pt x="102577" y="91585"/>
                  </a:lnTo>
                  <a:lnTo>
                    <a:pt x="104900" y="87589"/>
                  </a:lnTo>
                  <a:lnTo>
                    <a:pt x="106642" y="83530"/>
                  </a:lnTo>
                  <a:lnTo>
                    <a:pt x="108021" y="79344"/>
                  </a:lnTo>
                  <a:lnTo>
                    <a:pt x="108892" y="75095"/>
                  </a:lnTo>
                  <a:lnTo>
                    <a:pt x="109328" y="70909"/>
                  </a:lnTo>
                  <a:lnTo>
                    <a:pt x="109328" y="66596"/>
                  </a:lnTo>
                  <a:lnTo>
                    <a:pt x="108747" y="62346"/>
                  </a:lnTo>
                  <a:lnTo>
                    <a:pt x="107731" y="58224"/>
                  </a:lnTo>
                  <a:lnTo>
                    <a:pt x="106279" y="54101"/>
                  </a:lnTo>
                  <a:lnTo>
                    <a:pt x="104392" y="50169"/>
                  </a:lnTo>
                  <a:lnTo>
                    <a:pt x="102068" y="46427"/>
                  </a:lnTo>
                  <a:lnTo>
                    <a:pt x="99310" y="42811"/>
                  </a:lnTo>
                  <a:lnTo>
                    <a:pt x="96116" y="39386"/>
                  </a:lnTo>
                  <a:lnTo>
                    <a:pt x="92486" y="36342"/>
                  </a:lnTo>
                  <a:lnTo>
                    <a:pt x="88421" y="33424"/>
                  </a:lnTo>
                  <a:lnTo>
                    <a:pt x="84137" y="30951"/>
                  </a:lnTo>
                  <a:lnTo>
                    <a:pt x="79564" y="28858"/>
                  </a:lnTo>
                  <a:lnTo>
                    <a:pt x="74918" y="27336"/>
                  </a:lnTo>
                  <a:lnTo>
                    <a:pt x="70127" y="26131"/>
                  </a:lnTo>
                  <a:lnTo>
                    <a:pt x="65335" y="25369"/>
                  </a:lnTo>
                  <a:lnTo>
                    <a:pt x="60399" y="25052"/>
                  </a:lnTo>
                  <a:close/>
                  <a:moveTo>
                    <a:pt x="116225" y="0"/>
                  </a:moveTo>
                  <a:lnTo>
                    <a:pt x="116370" y="253"/>
                  </a:lnTo>
                  <a:lnTo>
                    <a:pt x="116442" y="1078"/>
                  </a:lnTo>
                  <a:lnTo>
                    <a:pt x="116660" y="2346"/>
                  </a:lnTo>
                  <a:lnTo>
                    <a:pt x="116950" y="4186"/>
                  </a:lnTo>
                  <a:lnTo>
                    <a:pt x="117241" y="6405"/>
                  </a:lnTo>
                  <a:lnTo>
                    <a:pt x="117531" y="9069"/>
                  </a:lnTo>
                  <a:lnTo>
                    <a:pt x="117894" y="12050"/>
                  </a:lnTo>
                  <a:lnTo>
                    <a:pt x="118185" y="15348"/>
                  </a:lnTo>
                  <a:lnTo>
                    <a:pt x="118620" y="18964"/>
                  </a:lnTo>
                  <a:lnTo>
                    <a:pt x="118911" y="22896"/>
                  </a:lnTo>
                  <a:lnTo>
                    <a:pt x="119274" y="27019"/>
                  </a:lnTo>
                  <a:lnTo>
                    <a:pt x="119491" y="31268"/>
                  </a:lnTo>
                  <a:lnTo>
                    <a:pt x="119782" y="35708"/>
                  </a:lnTo>
                  <a:lnTo>
                    <a:pt x="119854" y="40338"/>
                  </a:lnTo>
                  <a:lnTo>
                    <a:pt x="120000" y="45031"/>
                  </a:lnTo>
                  <a:lnTo>
                    <a:pt x="120000" y="49788"/>
                  </a:lnTo>
                  <a:lnTo>
                    <a:pt x="119854" y="54482"/>
                  </a:lnTo>
                  <a:lnTo>
                    <a:pt x="119709" y="59238"/>
                  </a:lnTo>
                  <a:lnTo>
                    <a:pt x="119419" y="63932"/>
                  </a:lnTo>
                  <a:lnTo>
                    <a:pt x="118911" y="68562"/>
                  </a:lnTo>
                  <a:lnTo>
                    <a:pt x="118330" y="73002"/>
                  </a:lnTo>
                  <a:lnTo>
                    <a:pt x="117531" y="77378"/>
                  </a:lnTo>
                  <a:lnTo>
                    <a:pt x="116588" y="81564"/>
                  </a:lnTo>
                  <a:lnTo>
                    <a:pt x="115499" y="85496"/>
                  </a:lnTo>
                  <a:lnTo>
                    <a:pt x="114119" y="89175"/>
                  </a:lnTo>
                  <a:lnTo>
                    <a:pt x="112667" y="92536"/>
                  </a:lnTo>
                  <a:lnTo>
                    <a:pt x="110852" y="95581"/>
                  </a:lnTo>
                  <a:lnTo>
                    <a:pt x="108892" y="98372"/>
                  </a:lnTo>
                  <a:lnTo>
                    <a:pt x="105480" y="102050"/>
                  </a:lnTo>
                  <a:lnTo>
                    <a:pt x="101778" y="105475"/>
                  </a:lnTo>
                  <a:lnTo>
                    <a:pt x="97713" y="108520"/>
                  </a:lnTo>
                  <a:lnTo>
                    <a:pt x="93430" y="111183"/>
                  </a:lnTo>
                  <a:lnTo>
                    <a:pt x="89001" y="113594"/>
                  </a:lnTo>
                  <a:lnTo>
                    <a:pt x="84355" y="115560"/>
                  </a:lnTo>
                  <a:lnTo>
                    <a:pt x="79564" y="117145"/>
                  </a:lnTo>
                  <a:lnTo>
                    <a:pt x="74627" y="118477"/>
                  </a:lnTo>
                  <a:lnTo>
                    <a:pt x="69618" y="119302"/>
                  </a:lnTo>
                  <a:lnTo>
                    <a:pt x="64537" y="119809"/>
                  </a:lnTo>
                  <a:lnTo>
                    <a:pt x="59382" y="120000"/>
                  </a:lnTo>
                  <a:lnTo>
                    <a:pt x="54228" y="119746"/>
                  </a:lnTo>
                  <a:lnTo>
                    <a:pt x="49074" y="119048"/>
                  </a:lnTo>
                  <a:lnTo>
                    <a:pt x="43992" y="118033"/>
                  </a:lnTo>
                  <a:lnTo>
                    <a:pt x="38983" y="116638"/>
                  </a:lnTo>
                  <a:lnTo>
                    <a:pt x="34192" y="114799"/>
                  </a:lnTo>
                  <a:lnTo>
                    <a:pt x="29401" y="112579"/>
                  </a:lnTo>
                  <a:lnTo>
                    <a:pt x="24754" y="109978"/>
                  </a:lnTo>
                  <a:lnTo>
                    <a:pt x="20544" y="106997"/>
                  </a:lnTo>
                  <a:lnTo>
                    <a:pt x="16624" y="103763"/>
                  </a:lnTo>
                  <a:lnTo>
                    <a:pt x="13139" y="100211"/>
                  </a:lnTo>
                  <a:lnTo>
                    <a:pt x="10090" y="96469"/>
                  </a:lnTo>
                  <a:lnTo>
                    <a:pt x="7332" y="92600"/>
                  </a:lnTo>
                  <a:lnTo>
                    <a:pt x="5081" y="88541"/>
                  </a:lnTo>
                  <a:lnTo>
                    <a:pt x="3266" y="84291"/>
                  </a:lnTo>
                  <a:lnTo>
                    <a:pt x="1742" y="80042"/>
                  </a:lnTo>
                  <a:lnTo>
                    <a:pt x="798" y="75665"/>
                  </a:lnTo>
                  <a:lnTo>
                    <a:pt x="217" y="71226"/>
                  </a:lnTo>
                  <a:lnTo>
                    <a:pt x="0" y="66723"/>
                  </a:lnTo>
                  <a:lnTo>
                    <a:pt x="290" y="62219"/>
                  </a:lnTo>
                  <a:lnTo>
                    <a:pt x="1088" y="57716"/>
                  </a:lnTo>
                  <a:lnTo>
                    <a:pt x="2250" y="53276"/>
                  </a:lnTo>
                  <a:lnTo>
                    <a:pt x="3847" y="48900"/>
                  </a:lnTo>
                  <a:lnTo>
                    <a:pt x="5952" y="44714"/>
                  </a:lnTo>
                  <a:lnTo>
                    <a:pt x="8493" y="40528"/>
                  </a:lnTo>
                  <a:lnTo>
                    <a:pt x="11542" y="36469"/>
                  </a:lnTo>
                  <a:lnTo>
                    <a:pt x="13793" y="33995"/>
                  </a:lnTo>
                  <a:lnTo>
                    <a:pt x="16624" y="31649"/>
                  </a:lnTo>
                  <a:lnTo>
                    <a:pt x="19891" y="29302"/>
                  </a:lnTo>
                  <a:lnTo>
                    <a:pt x="23520" y="27082"/>
                  </a:lnTo>
                  <a:lnTo>
                    <a:pt x="27441" y="24926"/>
                  </a:lnTo>
                  <a:lnTo>
                    <a:pt x="31651" y="22896"/>
                  </a:lnTo>
                  <a:lnTo>
                    <a:pt x="36152" y="20930"/>
                  </a:lnTo>
                  <a:lnTo>
                    <a:pt x="40871" y="19027"/>
                  </a:lnTo>
                  <a:lnTo>
                    <a:pt x="45735" y="17188"/>
                  </a:lnTo>
                  <a:lnTo>
                    <a:pt x="50744" y="15475"/>
                  </a:lnTo>
                  <a:lnTo>
                    <a:pt x="55825" y="13826"/>
                  </a:lnTo>
                  <a:lnTo>
                    <a:pt x="60907" y="12304"/>
                  </a:lnTo>
                  <a:lnTo>
                    <a:pt x="66134" y="10845"/>
                  </a:lnTo>
                  <a:lnTo>
                    <a:pt x="71215" y="9450"/>
                  </a:lnTo>
                  <a:lnTo>
                    <a:pt x="76297" y="8181"/>
                  </a:lnTo>
                  <a:lnTo>
                    <a:pt x="81161" y="6976"/>
                  </a:lnTo>
                  <a:lnTo>
                    <a:pt x="86025" y="5898"/>
                  </a:lnTo>
                  <a:lnTo>
                    <a:pt x="90598" y="4820"/>
                  </a:lnTo>
                  <a:lnTo>
                    <a:pt x="94882" y="3932"/>
                  </a:lnTo>
                  <a:lnTo>
                    <a:pt x="98947" y="3107"/>
                  </a:lnTo>
                  <a:lnTo>
                    <a:pt x="102649" y="2346"/>
                  </a:lnTo>
                  <a:lnTo>
                    <a:pt x="106061" y="1775"/>
                  </a:lnTo>
                  <a:lnTo>
                    <a:pt x="109038" y="1141"/>
                  </a:lnTo>
                  <a:lnTo>
                    <a:pt x="111578" y="761"/>
                  </a:lnTo>
                  <a:lnTo>
                    <a:pt x="113539" y="380"/>
                  </a:lnTo>
                  <a:lnTo>
                    <a:pt x="115063" y="126"/>
                  </a:lnTo>
                  <a:lnTo>
                    <a:pt x="115934" y="63"/>
                  </a:lnTo>
                  <a:lnTo>
                    <a:pt x="116225" y="0"/>
                  </a:lnTo>
                  <a:close/>
                </a:path>
              </a:pathLst>
            </a:custGeom>
            <a:solidFill>
              <a:srgbClr val="0DA0A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89" name="Google Shape;2089;p266"/>
            <p:cNvSpPr/>
            <p:nvPr/>
          </p:nvSpPr>
          <p:spPr>
            <a:xfrm>
              <a:off x="4498665" y="3190030"/>
              <a:ext cx="1437300" cy="1644000"/>
            </a:xfrm>
            <a:custGeom>
              <a:avLst/>
              <a:gdLst/>
              <a:ahLst/>
              <a:cxnLst/>
              <a:rect l="l" t="t" r="r" b="b"/>
              <a:pathLst>
                <a:path w="120000" h="120000" extrusionOk="0">
                  <a:moveTo>
                    <a:pt x="59528" y="24989"/>
                  </a:moveTo>
                  <a:lnTo>
                    <a:pt x="54736" y="25306"/>
                  </a:lnTo>
                  <a:lnTo>
                    <a:pt x="49872" y="26067"/>
                  </a:lnTo>
                  <a:lnTo>
                    <a:pt x="45081" y="27272"/>
                  </a:lnTo>
                  <a:lnTo>
                    <a:pt x="40435" y="28921"/>
                  </a:lnTo>
                  <a:lnTo>
                    <a:pt x="35934" y="30951"/>
                  </a:lnTo>
                  <a:lnTo>
                    <a:pt x="31506" y="33424"/>
                  </a:lnTo>
                  <a:lnTo>
                    <a:pt x="27513" y="36279"/>
                  </a:lnTo>
                  <a:lnTo>
                    <a:pt x="23883" y="39386"/>
                  </a:lnTo>
                  <a:lnTo>
                    <a:pt x="20689" y="42748"/>
                  </a:lnTo>
                  <a:lnTo>
                    <a:pt x="17931" y="46363"/>
                  </a:lnTo>
                  <a:lnTo>
                    <a:pt x="15535" y="50169"/>
                  </a:lnTo>
                  <a:lnTo>
                    <a:pt x="13720" y="54101"/>
                  </a:lnTo>
                  <a:lnTo>
                    <a:pt x="12268" y="58160"/>
                  </a:lnTo>
                  <a:lnTo>
                    <a:pt x="11252" y="62346"/>
                  </a:lnTo>
                  <a:lnTo>
                    <a:pt x="10671" y="66596"/>
                  </a:lnTo>
                  <a:lnTo>
                    <a:pt x="10671" y="70782"/>
                  </a:lnTo>
                  <a:lnTo>
                    <a:pt x="11034" y="75095"/>
                  </a:lnTo>
                  <a:lnTo>
                    <a:pt x="11978" y="79344"/>
                  </a:lnTo>
                  <a:lnTo>
                    <a:pt x="13284" y="83467"/>
                  </a:lnTo>
                  <a:lnTo>
                    <a:pt x="15172" y="87589"/>
                  </a:lnTo>
                  <a:lnTo>
                    <a:pt x="17495" y="91522"/>
                  </a:lnTo>
                  <a:lnTo>
                    <a:pt x="20254" y="95391"/>
                  </a:lnTo>
                  <a:lnTo>
                    <a:pt x="23593" y="98879"/>
                  </a:lnTo>
                  <a:lnTo>
                    <a:pt x="27150" y="102050"/>
                  </a:lnTo>
                  <a:lnTo>
                    <a:pt x="31070" y="104841"/>
                  </a:lnTo>
                  <a:lnTo>
                    <a:pt x="35136" y="107251"/>
                  </a:lnTo>
                  <a:lnTo>
                    <a:pt x="39491" y="109281"/>
                  </a:lnTo>
                  <a:lnTo>
                    <a:pt x="43992" y="110930"/>
                  </a:lnTo>
                  <a:lnTo>
                    <a:pt x="48638" y="112198"/>
                  </a:lnTo>
                  <a:lnTo>
                    <a:pt x="53502" y="113086"/>
                  </a:lnTo>
                  <a:lnTo>
                    <a:pt x="58294" y="113467"/>
                  </a:lnTo>
                  <a:lnTo>
                    <a:pt x="63157" y="113594"/>
                  </a:lnTo>
                  <a:lnTo>
                    <a:pt x="68094" y="113213"/>
                  </a:lnTo>
                  <a:lnTo>
                    <a:pt x="72885" y="112452"/>
                  </a:lnTo>
                  <a:lnTo>
                    <a:pt x="77676" y="111247"/>
                  </a:lnTo>
                  <a:lnTo>
                    <a:pt x="82250" y="109661"/>
                  </a:lnTo>
                  <a:lnTo>
                    <a:pt x="86896" y="107568"/>
                  </a:lnTo>
                  <a:lnTo>
                    <a:pt x="91179" y="105095"/>
                  </a:lnTo>
                  <a:lnTo>
                    <a:pt x="95172" y="102304"/>
                  </a:lnTo>
                  <a:lnTo>
                    <a:pt x="98802" y="99133"/>
                  </a:lnTo>
                  <a:lnTo>
                    <a:pt x="102068" y="95771"/>
                  </a:lnTo>
                  <a:lnTo>
                    <a:pt x="104827" y="92219"/>
                  </a:lnTo>
                  <a:lnTo>
                    <a:pt x="107150" y="88414"/>
                  </a:lnTo>
                  <a:lnTo>
                    <a:pt x="109038" y="84418"/>
                  </a:lnTo>
                  <a:lnTo>
                    <a:pt x="110490" y="80422"/>
                  </a:lnTo>
                  <a:lnTo>
                    <a:pt x="111433" y="76173"/>
                  </a:lnTo>
                  <a:lnTo>
                    <a:pt x="112014" y="71987"/>
                  </a:lnTo>
                  <a:lnTo>
                    <a:pt x="112014" y="67737"/>
                  </a:lnTo>
                  <a:lnTo>
                    <a:pt x="111651" y="63424"/>
                  </a:lnTo>
                  <a:lnTo>
                    <a:pt x="110780" y="59238"/>
                  </a:lnTo>
                  <a:lnTo>
                    <a:pt x="109401" y="55052"/>
                  </a:lnTo>
                  <a:lnTo>
                    <a:pt x="107658" y="50993"/>
                  </a:lnTo>
                  <a:lnTo>
                    <a:pt x="105263" y="47061"/>
                  </a:lnTo>
                  <a:lnTo>
                    <a:pt x="102431" y="43255"/>
                  </a:lnTo>
                  <a:lnTo>
                    <a:pt x="99092" y="39704"/>
                  </a:lnTo>
                  <a:lnTo>
                    <a:pt x="95607" y="36532"/>
                  </a:lnTo>
                  <a:lnTo>
                    <a:pt x="91687" y="33742"/>
                  </a:lnTo>
                  <a:lnTo>
                    <a:pt x="87549" y="31268"/>
                  </a:lnTo>
                  <a:lnTo>
                    <a:pt x="83266" y="29302"/>
                  </a:lnTo>
                  <a:lnTo>
                    <a:pt x="78765" y="27589"/>
                  </a:lnTo>
                  <a:lnTo>
                    <a:pt x="74047" y="26384"/>
                  </a:lnTo>
                  <a:lnTo>
                    <a:pt x="69328" y="25496"/>
                  </a:lnTo>
                  <a:lnTo>
                    <a:pt x="64464" y="25052"/>
                  </a:lnTo>
                  <a:lnTo>
                    <a:pt x="59528" y="24989"/>
                  </a:lnTo>
                  <a:close/>
                  <a:moveTo>
                    <a:pt x="3702" y="0"/>
                  </a:moveTo>
                  <a:lnTo>
                    <a:pt x="3992" y="0"/>
                  </a:lnTo>
                  <a:lnTo>
                    <a:pt x="5009" y="126"/>
                  </a:lnTo>
                  <a:lnTo>
                    <a:pt x="6460" y="380"/>
                  </a:lnTo>
                  <a:lnTo>
                    <a:pt x="8493" y="761"/>
                  </a:lnTo>
                  <a:lnTo>
                    <a:pt x="10961" y="1205"/>
                  </a:lnTo>
                  <a:lnTo>
                    <a:pt x="14010" y="1712"/>
                  </a:lnTo>
                  <a:lnTo>
                    <a:pt x="17350" y="2346"/>
                  </a:lnTo>
                  <a:lnTo>
                    <a:pt x="21052" y="3044"/>
                  </a:lnTo>
                  <a:lnTo>
                    <a:pt x="25045" y="3932"/>
                  </a:lnTo>
                  <a:lnTo>
                    <a:pt x="29473" y="4883"/>
                  </a:lnTo>
                  <a:lnTo>
                    <a:pt x="33974" y="5898"/>
                  </a:lnTo>
                  <a:lnTo>
                    <a:pt x="38765" y="6913"/>
                  </a:lnTo>
                  <a:lnTo>
                    <a:pt x="43702" y="8118"/>
                  </a:lnTo>
                  <a:lnTo>
                    <a:pt x="48784" y="9386"/>
                  </a:lnTo>
                  <a:lnTo>
                    <a:pt x="53865" y="10845"/>
                  </a:lnTo>
                  <a:lnTo>
                    <a:pt x="59019" y="12304"/>
                  </a:lnTo>
                  <a:lnTo>
                    <a:pt x="64174" y="13826"/>
                  </a:lnTo>
                  <a:lnTo>
                    <a:pt x="69255" y="15475"/>
                  </a:lnTo>
                  <a:lnTo>
                    <a:pt x="74337" y="17188"/>
                  </a:lnTo>
                  <a:lnTo>
                    <a:pt x="79128" y="18964"/>
                  </a:lnTo>
                  <a:lnTo>
                    <a:pt x="83847" y="20866"/>
                  </a:lnTo>
                  <a:lnTo>
                    <a:pt x="88348" y="22896"/>
                  </a:lnTo>
                  <a:lnTo>
                    <a:pt x="92558" y="24989"/>
                  </a:lnTo>
                  <a:lnTo>
                    <a:pt x="96551" y="27082"/>
                  </a:lnTo>
                  <a:lnTo>
                    <a:pt x="100108" y="29302"/>
                  </a:lnTo>
                  <a:lnTo>
                    <a:pt x="103303" y="31649"/>
                  </a:lnTo>
                  <a:lnTo>
                    <a:pt x="106134" y="34059"/>
                  </a:lnTo>
                  <a:lnTo>
                    <a:pt x="108529" y="36532"/>
                  </a:lnTo>
                  <a:lnTo>
                    <a:pt x="111578" y="40528"/>
                  </a:lnTo>
                  <a:lnTo>
                    <a:pt x="114119" y="44651"/>
                  </a:lnTo>
                  <a:lnTo>
                    <a:pt x="116152" y="48900"/>
                  </a:lnTo>
                  <a:lnTo>
                    <a:pt x="117822" y="53276"/>
                  </a:lnTo>
                  <a:lnTo>
                    <a:pt x="118983" y="57716"/>
                  </a:lnTo>
                  <a:lnTo>
                    <a:pt x="119709" y="62156"/>
                  </a:lnTo>
                  <a:lnTo>
                    <a:pt x="120000" y="66723"/>
                  </a:lnTo>
                  <a:lnTo>
                    <a:pt x="119782" y="71162"/>
                  </a:lnTo>
                  <a:lnTo>
                    <a:pt x="119201" y="75602"/>
                  </a:lnTo>
                  <a:lnTo>
                    <a:pt x="118185" y="80042"/>
                  </a:lnTo>
                  <a:lnTo>
                    <a:pt x="116733" y="84355"/>
                  </a:lnTo>
                  <a:lnTo>
                    <a:pt x="114845" y="88541"/>
                  </a:lnTo>
                  <a:lnTo>
                    <a:pt x="112595" y="92600"/>
                  </a:lnTo>
                  <a:lnTo>
                    <a:pt x="109981" y="96469"/>
                  </a:lnTo>
                  <a:lnTo>
                    <a:pt x="106860" y="100147"/>
                  </a:lnTo>
                  <a:lnTo>
                    <a:pt x="103303" y="103636"/>
                  </a:lnTo>
                  <a:lnTo>
                    <a:pt x="99528" y="106934"/>
                  </a:lnTo>
                  <a:lnTo>
                    <a:pt x="95172" y="109915"/>
                  </a:lnTo>
                  <a:lnTo>
                    <a:pt x="90598" y="112579"/>
                  </a:lnTo>
                  <a:lnTo>
                    <a:pt x="85880" y="114799"/>
                  </a:lnTo>
                  <a:lnTo>
                    <a:pt x="81016" y="116575"/>
                  </a:lnTo>
                  <a:lnTo>
                    <a:pt x="76007" y="118033"/>
                  </a:lnTo>
                  <a:lnTo>
                    <a:pt x="70925" y="119048"/>
                  </a:lnTo>
                  <a:lnTo>
                    <a:pt x="65843" y="119746"/>
                  </a:lnTo>
                  <a:lnTo>
                    <a:pt x="60617" y="120000"/>
                  </a:lnTo>
                  <a:lnTo>
                    <a:pt x="55535" y="119809"/>
                  </a:lnTo>
                  <a:lnTo>
                    <a:pt x="50453" y="119302"/>
                  </a:lnTo>
                  <a:lnTo>
                    <a:pt x="45372" y="118477"/>
                  </a:lnTo>
                  <a:lnTo>
                    <a:pt x="40435" y="117145"/>
                  </a:lnTo>
                  <a:lnTo>
                    <a:pt x="35644" y="115560"/>
                  </a:lnTo>
                  <a:lnTo>
                    <a:pt x="30925" y="113594"/>
                  </a:lnTo>
                  <a:lnTo>
                    <a:pt x="26569" y="111183"/>
                  </a:lnTo>
                  <a:lnTo>
                    <a:pt x="22214" y="108520"/>
                  </a:lnTo>
                  <a:lnTo>
                    <a:pt x="18294" y="105475"/>
                  </a:lnTo>
                  <a:lnTo>
                    <a:pt x="14591" y="102050"/>
                  </a:lnTo>
                  <a:lnTo>
                    <a:pt x="11179" y="98245"/>
                  </a:lnTo>
                  <a:lnTo>
                    <a:pt x="9074" y="95644"/>
                  </a:lnTo>
                  <a:lnTo>
                    <a:pt x="7477" y="92536"/>
                  </a:lnTo>
                  <a:lnTo>
                    <a:pt x="5880" y="89112"/>
                  </a:lnTo>
                  <a:lnTo>
                    <a:pt x="4573" y="85433"/>
                  </a:lnTo>
                  <a:lnTo>
                    <a:pt x="3411" y="81501"/>
                  </a:lnTo>
                  <a:lnTo>
                    <a:pt x="2540" y="77378"/>
                  </a:lnTo>
                  <a:lnTo>
                    <a:pt x="1742" y="73065"/>
                  </a:lnTo>
                  <a:lnTo>
                    <a:pt x="1088" y="68498"/>
                  </a:lnTo>
                  <a:lnTo>
                    <a:pt x="653" y="63868"/>
                  </a:lnTo>
                  <a:lnTo>
                    <a:pt x="290" y="59238"/>
                  </a:lnTo>
                  <a:lnTo>
                    <a:pt x="72" y="54482"/>
                  </a:lnTo>
                  <a:lnTo>
                    <a:pt x="0" y="49788"/>
                  </a:lnTo>
                  <a:lnTo>
                    <a:pt x="0" y="44968"/>
                  </a:lnTo>
                  <a:lnTo>
                    <a:pt x="72" y="40338"/>
                  </a:lnTo>
                  <a:lnTo>
                    <a:pt x="290" y="35708"/>
                  </a:lnTo>
                  <a:lnTo>
                    <a:pt x="508" y="31268"/>
                  </a:lnTo>
                  <a:lnTo>
                    <a:pt x="798" y="26955"/>
                  </a:lnTo>
                  <a:lnTo>
                    <a:pt x="1088" y="22832"/>
                  </a:lnTo>
                  <a:lnTo>
                    <a:pt x="1379" y="18964"/>
                  </a:lnTo>
                  <a:lnTo>
                    <a:pt x="1742" y="15348"/>
                  </a:lnTo>
                  <a:lnTo>
                    <a:pt x="2177" y="12050"/>
                  </a:lnTo>
                  <a:lnTo>
                    <a:pt x="2468" y="9069"/>
                  </a:lnTo>
                  <a:lnTo>
                    <a:pt x="2831" y="6405"/>
                  </a:lnTo>
                  <a:lnTo>
                    <a:pt x="3121" y="4186"/>
                  </a:lnTo>
                  <a:lnTo>
                    <a:pt x="3339" y="2346"/>
                  </a:lnTo>
                  <a:lnTo>
                    <a:pt x="3557" y="1078"/>
                  </a:lnTo>
                  <a:lnTo>
                    <a:pt x="3629" y="253"/>
                  </a:lnTo>
                  <a:lnTo>
                    <a:pt x="3702" y="0"/>
                  </a:lnTo>
                  <a:close/>
                </a:path>
              </a:pathLst>
            </a:custGeom>
            <a:solidFill>
              <a:srgbClr val="A6CE3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2090" name="Google Shape;2090;p266"/>
            <p:cNvPicPr preferRelativeResize="0"/>
            <p:nvPr/>
          </p:nvPicPr>
          <p:blipFill>
            <a:blip r:embed="rId4">
              <a:alphaModFix/>
            </a:blip>
            <a:stretch>
              <a:fillRect/>
            </a:stretch>
          </p:blipFill>
          <p:spPr>
            <a:xfrm>
              <a:off x="4064101" y="1319212"/>
              <a:ext cx="888375" cy="888375"/>
            </a:xfrm>
            <a:prstGeom prst="rect">
              <a:avLst/>
            </a:prstGeom>
            <a:noFill/>
            <a:ln>
              <a:noFill/>
            </a:ln>
          </p:spPr>
        </p:pic>
        <p:pic>
          <p:nvPicPr>
            <p:cNvPr id="2091" name="Google Shape;2091;p266"/>
            <p:cNvPicPr preferRelativeResize="0"/>
            <p:nvPr/>
          </p:nvPicPr>
          <p:blipFill>
            <a:blip r:embed="rId5">
              <a:alphaModFix/>
            </a:blip>
            <a:stretch>
              <a:fillRect/>
            </a:stretch>
          </p:blipFill>
          <p:spPr>
            <a:xfrm>
              <a:off x="5273144" y="2221781"/>
              <a:ext cx="888375" cy="888375"/>
            </a:xfrm>
            <a:prstGeom prst="rect">
              <a:avLst/>
            </a:prstGeom>
            <a:noFill/>
            <a:ln>
              <a:noFill/>
            </a:ln>
          </p:spPr>
        </p:pic>
        <p:pic>
          <p:nvPicPr>
            <p:cNvPr id="2092" name="Google Shape;2092;p266"/>
            <p:cNvPicPr preferRelativeResize="0"/>
            <p:nvPr/>
          </p:nvPicPr>
          <p:blipFill>
            <a:blip r:embed="rId6">
              <a:alphaModFix/>
            </a:blip>
            <a:stretch>
              <a:fillRect/>
            </a:stretch>
          </p:blipFill>
          <p:spPr>
            <a:xfrm>
              <a:off x="2802451" y="2221781"/>
              <a:ext cx="888375" cy="888375"/>
            </a:xfrm>
            <a:prstGeom prst="rect">
              <a:avLst/>
            </a:prstGeom>
            <a:noFill/>
            <a:ln>
              <a:noFill/>
            </a:ln>
          </p:spPr>
        </p:pic>
        <p:pic>
          <p:nvPicPr>
            <p:cNvPr id="2093" name="Google Shape;2093;p266"/>
            <p:cNvPicPr preferRelativeResize="0"/>
            <p:nvPr/>
          </p:nvPicPr>
          <p:blipFill>
            <a:blip r:embed="rId7">
              <a:alphaModFix/>
            </a:blip>
            <a:stretch>
              <a:fillRect/>
            </a:stretch>
          </p:blipFill>
          <p:spPr>
            <a:xfrm>
              <a:off x="4816807" y="3707677"/>
              <a:ext cx="888375" cy="888375"/>
            </a:xfrm>
            <a:prstGeom prst="rect">
              <a:avLst/>
            </a:prstGeom>
            <a:noFill/>
            <a:ln>
              <a:noFill/>
            </a:ln>
          </p:spPr>
        </p:pic>
        <p:pic>
          <p:nvPicPr>
            <p:cNvPr id="2094" name="Google Shape;2094;p266"/>
            <p:cNvPicPr preferRelativeResize="0"/>
            <p:nvPr/>
          </p:nvPicPr>
          <p:blipFill>
            <a:blip r:embed="rId8">
              <a:alphaModFix/>
            </a:blip>
            <a:stretch>
              <a:fillRect/>
            </a:stretch>
          </p:blipFill>
          <p:spPr>
            <a:xfrm>
              <a:off x="3331132" y="3734400"/>
              <a:ext cx="804506" cy="804506"/>
            </a:xfrm>
            <a:prstGeom prst="rect">
              <a:avLst/>
            </a:prstGeom>
            <a:noFill/>
            <a:ln>
              <a:noFill/>
            </a:ln>
          </p:spPr>
        </p:pic>
      </p:grpSp>
      <p:sp>
        <p:nvSpPr>
          <p:cNvPr id="2098" name="Google Shape;2098;p266"/>
          <p:cNvSpPr txBox="1"/>
          <p:nvPr/>
        </p:nvSpPr>
        <p:spPr>
          <a:xfrm>
            <a:off x="344225" y="3921663"/>
            <a:ext cx="5117400" cy="629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3000" b="1">
                <a:solidFill>
                  <a:srgbClr val="FD3269"/>
                </a:solidFill>
                <a:latin typeface="Plus Jakarta Sans"/>
                <a:ea typeface="Plus Jakarta Sans"/>
                <a:cs typeface="Plus Jakarta Sans"/>
                <a:sym typeface="Plus Jakarta Sans"/>
              </a:rPr>
              <a:t>Any</a:t>
            </a:r>
            <a:r>
              <a:rPr lang="en-GB" sz="3000" b="1">
                <a:solidFill>
                  <a:schemeClr val="dk1"/>
                </a:solidFill>
                <a:latin typeface="Plus Jakarta Sans"/>
                <a:ea typeface="Plus Jakarta Sans"/>
                <a:cs typeface="Plus Jakarta Sans"/>
                <a:sym typeface="Plus Jakarta Sans"/>
              </a:rPr>
              <a:t>where</a:t>
            </a:r>
            <a:endParaRPr sz="3000" b="1">
              <a:solidFill>
                <a:schemeClr val="dk1"/>
              </a:solidFill>
              <a:latin typeface="Plus Jakarta Sans"/>
              <a:ea typeface="Plus Jakarta Sans"/>
              <a:cs typeface="Plus Jakarta Sans"/>
              <a:sym typeface="Plus Jakarta Sans"/>
            </a:endParaRPr>
          </a:p>
        </p:txBody>
      </p:sp>
      <p:pic>
        <p:nvPicPr>
          <p:cNvPr id="2096" name="Google Shape;2096;p266" descr="at school"/>
          <p:cNvPicPr preferRelativeResize="0"/>
          <p:nvPr/>
        </p:nvPicPr>
        <p:blipFill>
          <a:blip r:embed="rId9">
            <a:alphaModFix/>
          </a:blip>
          <a:stretch>
            <a:fillRect/>
          </a:stretch>
        </p:blipFill>
        <p:spPr>
          <a:xfrm>
            <a:off x="4451500" y="3791575"/>
            <a:ext cx="1584965" cy="1039025"/>
          </a:xfrm>
          <a:prstGeom prst="rect">
            <a:avLst/>
          </a:prstGeom>
          <a:noFill/>
          <a:ln>
            <a:noFill/>
          </a:ln>
        </p:spPr>
      </p:pic>
      <p:pic>
        <p:nvPicPr>
          <p:cNvPr id="2095" name="Google Shape;2095;p266" descr="at home"/>
          <p:cNvPicPr preferRelativeResize="0"/>
          <p:nvPr/>
        </p:nvPicPr>
        <p:blipFill rotWithShape="1">
          <a:blip r:embed="rId10">
            <a:alphaModFix/>
          </a:blip>
          <a:srcRect t="-11049"/>
          <a:stretch/>
        </p:blipFill>
        <p:spPr>
          <a:xfrm>
            <a:off x="6119300" y="3375775"/>
            <a:ext cx="1954624" cy="1454825"/>
          </a:xfrm>
          <a:prstGeom prst="rect">
            <a:avLst/>
          </a:prstGeom>
          <a:noFill/>
          <a:ln>
            <a:noFill/>
          </a:ln>
        </p:spPr>
      </p:pic>
      <p:pic>
        <p:nvPicPr>
          <p:cNvPr id="2083" name="Google Shape;2083;p266">
            <a:extLst>
              <a:ext uri="{C183D7F6-B498-43B3-948B-1728B52AA6E4}">
                <adec:decorative xmlns:adec="http://schemas.microsoft.com/office/drawing/2017/decorative" val="1"/>
              </a:ext>
            </a:extLst>
          </p:cNvPr>
          <p:cNvPicPr preferRelativeResize="0"/>
          <p:nvPr/>
        </p:nvPicPr>
        <p:blipFill rotWithShape="1">
          <a:blip r:embed="rId11">
            <a:alphaModFix/>
          </a:blip>
          <a:srcRect/>
          <a:stretch/>
        </p:blipFill>
        <p:spPr>
          <a:xfrm>
            <a:off x="7924325" y="285775"/>
            <a:ext cx="895325" cy="1774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03"/>
        <p:cNvGrpSpPr/>
        <p:nvPr/>
      </p:nvGrpSpPr>
      <p:grpSpPr>
        <a:xfrm>
          <a:off x="0" y="0"/>
          <a:ext cx="0" cy="0"/>
          <a:chOff x="0" y="0"/>
          <a:chExt cx="0" cy="0"/>
        </a:xfrm>
      </p:grpSpPr>
      <p:sp>
        <p:nvSpPr>
          <p:cNvPr id="2104" name="Google Shape;2104;p267"/>
          <p:cNvSpPr txBox="1">
            <a:spLocks noGrp="1"/>
          </p:cNvSpPr>
          <p:nvPr>
            <p:ph type="ctrTitle" idx="4294967295"/>
          </p:nvPr>
        </p:nvSpPr>
        <p:spPr>
          <a:xfrm>
            <a:off x="670100" y="2702925"/>
            <a:ext cx="5193900" cy="868200"/>
          </a:xfrm>
          <a:prstGeom prst="rect">
            <a:avLst/>
          </a:prstGeom>
        </p:spPr>
        <p:txBody>
          <a:bodyPr spcFirstLastPara="1" wrap="square" lIns="0" tIns="0" rIns="0" bIns="0" anchor="t" anchorCtr="0">
            <a:noAutofit/>
          </a:bodyPr>
          <a:lstStyle/>
          <a:p>
            <a:pPr marL="0" lvl="0" indent="0" algn="l" rtl="0">
              <a:lnSpc>
                <a:spcPct val="90000"/>
              </a:lnSpc>
              <a:spcBef>
                <a:spcPts val="0"/>
              </a:spcBef>
              <a:spcAft>
                <a:spcPts val="0"/>
              </a:spcAft>
              <a:buNone/>
            </a:pPr>
            <a:r>
              <a:rPr lang="en-GB" sz="4800" dirty="0" err="1"/>
              <a:t>UDL</a:t>
            </a:r>
            <a:r>
              <a:rPr lang="en-GB" sz="4800" dirty="0"/>
              <a:t> Unlocked</a:t>
            </a:r>
            <a:endParaRPr sz="4800" dirty="0">
              <a:solidFill>
                <a:srgbClr val="2A3953"/>
              </a:solidFill>
            </a:endParaRPr>
          </a:p>
        </p:txBody>
      </p:sp>
      <p:sp>
        <p:nvSpPr>
          <p:cNvPr id="2105" name="Google Shape;2105;p267"/>
          <p:cNvSpPr txBox="1">
            <a:spLocks noGrp="1"/>
          </p:cNvSpPr>
          <p:nvPr>
            <p:ph type="ctrTitle" idx="4294967295"/>
          </p:nvPr>
        </p:nvSpPr>
        <p:spPr>
          <a:xfrm>
            <a:off x="670100" y="3441100"/>
            <a:ext cx="6433200" cy="563400"/>
          </a:xfrm>
          <a:prstGeom prst="rect">
            <a:avLst/>
          </a:prstGeom>
        </p:spPr>
        <p:txBody>
          <a:bodyPr spcFirstLastPara="1" wrap="square" lIns="0" tIns="0" rIns="0" bIns="0" anchor="t" anchorCtr="0">
            <a:noAutofit/>
          </a:bodyPr>
          <a:lstStyle/>
          <a:p>
            <a:pPr marL="0" lvl="0" indent="0" algn="l" rtl="0">
              <a:lnSpc>
                <a:spcPct val="110000"/>
              </a:lnSpc>
              <a:spcBef>
                <a:spcPts val="0"/>
              </a:spcBef>
              <a:spcAft>
                <a:spcPts val="0"/>
              </a:spcAft>
              <a:buNone/>
            </a:pPr>
            <a:r>
              <a:rPr lang="en-GB" sz="2400" dirty="0">
                <a:latin typeface="Inter Medium"/>
                <a:ea typeface="Inter Medium"/>
                <a:cs typeface="Inter Medium"/>
                <a:sym typeface="Inter Medium"/>
              </a:rPr>
              <a:t>A guide for unlocking potential with UDL</a:t>
            </a:r>
            <a:endParaRPr sz="2400" dirty="0">
              <a:latin typeface="Inter Medium"/>
              <a:ea typeface="Inter Medium"/>
              <a:cs typeface="Inter Medium"/>
              <a:sym typeface="Inter Medium"/>
            </a:endParaRPr>
          </a:p>
        </p:txBody>
      </p:sp>
      <p:sp>
        <p:nvSpPr>
          <p:cNvPr id="2107" name="Google Shape;2107;p267"/>
          <p:cNvSpPr txBox="1"/>
          <p:nvPr/>
        </p:nvSpPr>
        <p:spPr>
          <a:xfrm>
            <a:off x="670100" y="4078350"/>
            <a:ext cx="4252500" cy="2772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1800" u="sng">
                <a:solidFill>
                  <a:schemeClr val="hlink"/>
                </a:solidFill>
                <a:latin typeface="Inter"/>
                <a:ea typeface="Inter"/>
                <a:cs typeface="Inter"/>
                <a:sym typeface="Inter"/>
                <a:hlinkClick r:id="rId3"/>
              </a:rPr>
              <a:t>text.help/udl-unlocked</a:t>
            </a:r>
            <a:endParaRPr sz="1800">
              <a:solidFill>
                <a:srgbClr val="E12362"/>
              </a:solidFill>
              <a:latin typeface="Inter"/>
              <a:ea typeface="Inter"/>
              <a:cs typeface="Inter"/>
              <a:sym typeface="Inter"/>
            </a:endParaRPr>
          </a:p>
        </p:txBody>
      </p:sp>
      <p:pic>
        <p:nvPicPr>
          <p:cNvPr id="2106" name="Google Shape;2106;p267" descr="unlocking a chest"/>
          <p:cNvPicPr preferRelativeResize="0"/>
          <p:nvPr/>
        </p:nvPicPr>
        <p:blipFill rotWithShape="1">
          <a:blip r:embed="rId4">
            <a:alphaModFix/>
          </a:blip>
          <a:srcRect b="14185"/>
          <a:stretch/>
        </p:blipFill>
        <p:spPr>
          <a:xfrm>
            <a:off x="4174750" y="-295725"/>
            <a:ext cx="5129368" cy="38668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11"/>
        <p:cNvGrpSpPr/>
        <p:nvPr/>
      </p:nvGrpSpPr>
      <p:grpSpPr>
        <a:xfrm>
          <a:off x="0" y="0"/>
          <a:ext cx="0" cy="0"/>
          <a:chOff x="0" y="0"/>
          <a:chExt cx="0" cy="0"/>
        </a:xfrm>
      </p:grpSpPr>
      <p:sp>
        <p:nvSpPr>
          <p:cNvPr id="2" name="Title 1">
            <a:extLst>
              <a:ext uri="{FF2B5EF4-FFF2-40B4-BE49-F238E27FC236}">
                <a16:creationId xmlns:a16="http://schemas.microsoft.com/office/drawing/2014/main" id="{ACD88077-A15E-ECD2-3284-5ACB91530D60}"/>
              </a:ext>
            </a:extLst>
          </p:cNvPr>
          <p:cNvSpPr>
            <a:spLocks noGrp="1"/>
          </p:cNvSpPr>
          <p:nvPr>
            <p:ph type="title" idx="4294967295"/>
          </p:nvPr>
        </p:nvSpPr>
        <p:spPr>
          <a:xfrm>
            <a:off x="311700" y="-572700"/>
            <a:ext cx="8520600" cy="572700"/>
          </a:xfrm>
        </p:spPr>
        <p:txBody>
          <a:bodyPr spcFirstLastPara="1" wrap="square" lIns="91425" tIns="91425" rIns="91425" bIns="91425" anchor="b" anchorCtr="0">
            <a:normAutofit fontScale="90000"/>
          </a:bodyPr>
          <a:lstStyle/>
          <a:p>
            <a:r>
              <a:rPr lang="en-AU" dirty="0" err="1"/>
              <a:t>Read&amp;Write</a:t>
            </a:r>
            <a:endParaRPr lang="en-AU" dirty="0"/>
          </a:p>
        </p:txBody>
      </p:sp>
      <p:pic>
        <p:nvPicPr>
          <p:cNvPr id="2114" name="Google Shape;2114;p268" descr="Read&amp;Write logo"/>
          <p:cNvPicPr preferRelativeResize="0"/>
          <p:nvPr/>
        </p:nvPicPr>
        <p:blipFill>
          <a:blip r:embed="rId4">
            <a:alphaModFix/>
          </a:blip>
          <a:stretch>
            <a:fillRect/>
          </a:stretch>
        </p:blipFill>
        <p:spPr>
          <a:xfrm>
            <a:off x="2590385" y="1538800"/>
            <a:ext cx="3963230" cy="720000"/>
          </a:xfrm>
          <a:prstGeom prst="rect">
            <a:avLst/>
          </a:prstGeom>
          <a:noFill/>
          <a:ln>
            <a:noFill/>
          </a:ln>
        </p:spPr>
      </p:pic>
      <p:pic>
        <p:nvPicPr>
          <p:cNvPr id="2113" name="Google Shape;2113;p268" descr="Read&amp;Write Toolbar"/>
          <p:cNvPicPr preferRelativeResize="0"/>
          <p:nvPr/>
        </p:nvPicPr>
        <p:blipFill>
          <a:blip r:embed="rId5">
            <a:alphaModFix/>
          </a:blip>
          <a:stretch>
            <a:fillRect/>
          </a:stretch>
        </p:blipFill>
        <p:spPr>
          <a:xfrm>
            <a:off x="594361" y="2656420"/>
            <a:ext cx="7955279" cy="534310"/>
          </a:xfrm>
          <a:prstGeom prst="rect">
            <a:avLst/>
          </a:prstGeom>
          <a:noFill/>
          <a:ln>
            <a:noFill/>
          </a:ln>
        </p:spPr>
      </p:pic>
      <p:sp>
        <p:nvSpPr>
          <p:cNvPr id="2112" name="Google Shape;2112;p26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72E3F"/>
        </a:solidFill>
        <a:effectLst/>
      </p:bgPr>
    </p:bg>
    <p:spTree>
      <p:nvGrpSpPr>
        <p:cNvPr id="1" name="Shape 2118"/>
        <p:cNvGrpSpPr/>
        <p:nvPr/>
      </p:nvGrpSpPr>
      <p:grpSpPr>
        <a:xfrm>
          <a:off x="0" y="0"/>
          <a:ext cx="0" cy="0"/>
          <a:chOff x="0" y="0"/>
          <a:chExt cx="0" cy="0"/>
        </a:xfrm>
      </p:grpSpPr>
      <p:sp>
        <p:nvSpPr>
          <p:cNvPr id="2" name="Title 1">
            <a:extLst>
              <a:ext uri="{FF2B5EF4-FFF2-40B4-BE49-F238E27FC236}">
                <a16:creationId xmlns:a16="http://schemas.microsoft.com/office/drawing/2014/main" id="{8BEB5EA1-03B3-3486-A5B9-F73FFD57E9B2}"/>
              </a:ext>
            </a:extLst>
          </p:cNvPr>
          <p:cNvSpPr>
            <a:spLocks noGrp="1"/>
          </p:cNvSpPr>
          <p:nvPr>
            <p:ph type="title" idx="4294967295"/>
          </p:nvPr>
        </p:nvSpPr>
        <p:spPr>
          <a:xfrm>
            <a:off x="311700" y="-572700"/>
            <a:ext cx="8520600" cy="572700"/>
          </a:xfrm>
        </p:spPr>
        <p:txBody>
          <a:bodyPr spcFirstLastPara="1" wrap="square" lIns="91425" tIns="91425" rIns="91425" bIns="91425" anchor="b" anchorCtr="0">
            <a:normAutofit fontScale="90000"/>
          </a:bodyPr>
          <a:lstStyle/>
          <a:p>
            <a:r>
              <a:rPr lang="en-AU" dirty="0"/>
              <a:t>Help every student</a:t>
            </a:r>
          </a:p>
        </p:txBody>
      </p:sp>
      <p:sp>
        <p:nvSpPr>
          <p:cNvPr id="2121" name="Google Shape;2121;p269"/>
          <p:cNvSpPr txBox="1"/>
          <p:nvPr/>
        </p:nvSpPr>
        <p:spPr>
          <a:xfrm>
            <a:off x="630000" y="600375"/>
            <a:ext cx="4613700" cy="32991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None/>
            </a:pPr>
            <a:r>
              <a:rPr lang="en-GB" sz="3000" dirty="0">
                <a:solidFill>
                  <a:srgbClr val="FFFFFF"/>
                </a:solidFill>
                <a:latin typeface="Plus Jakarta Sans ExtraBold"/>
                <a:ea typeface="Plus Jakarta Sans ExtraBold"/>
                <a:cs typeface="Plus Jakarta Sans ExtraBold"/>
                <a:sym typeface="Plus Jakarta Sans ExtraBold"/>
              </a:rPr>
              <a:t>Help every student read, write and study with confidence</a:t>
            </a:r>
            <a:endParaRPr sz="3000" dirty="0">
              <a:solidFill>
                <a:srgbClr val="FFFFFF"/>
              </a:solidFill>
              <a:latin typeface="Plus Jakarta Sans ExtraBold"/>
              <a:ea typeface="Plus Jakarta Sans ExtraBold"/>
              <a:cs typeface="Plus Jakarta Sans ExtraBold"/>
              <a:sym typeface="Plus Jakarta Sans ExtraBold"/>
            </a:endParaRPr>
          </a:p>
          <a:p>
            <a:pPr marL="0" lvl="0" indent="0" algn="l" rtl="0">
              <a:lnSpc>
                <a:spcPct val="125000"/>
              </a:lnSpc>
              <a:spcBef>
                <a:spcPts val="1000"/>
              </a:spcBef>
              <a:spcAft>
                <a:spcPts val="1000"/>
              </a:spcAft>
              <a:buNone/>
            </a:pPr>
            <a:r>
              <a:rPr lang="en-GB" sz="1600" dirty="0" err="1">
                <a:solidFill>
                  <a:srgbClr val="FFFFFF"/>
                </a:solidFill>
                <a:latin typeface="Inter"/>
                <a:ea typeface="Inter"/>
                <a:cs typeface="Inter"/>
                <a:sym typeface="Inter"/>
              </a:rPr>
              <a:t>Read&amp;Write</a:t>
            </a:r>
            <a:r>
              <a:rPr lang="en-GB" sz="1600" dirty="0">
                <a:solidFill>
                  <a:srgbClr val="FFFFFF"/>
                </a:solidFill>
                <a:latin typeface="Inter"/>
                <a:ea typeface="Inter"/>
                <a:cs typeface="Inter"/>
                <a:sym typeface="Inter"/>
              </a:rPr>
              <a:t> is our literacy support tool that offers help for everyday tasks. It has tools to meet the needs of different learners, right across the curriculum. Such as reading text out loud, understanding unfamiliar words and proofing written work.</a:t>
            </a:r>
            <a:endParaRPr sz="1600" b="1" dirty="0">
              <a:solidFill>
                <a:srgbClr val="FFFFFF"/>
              </a:solidFill>
              <a:latin typeface="Inter"/>
              <a:ea typeface="Inter"/>
              <a:cs typeface="Inter"/>
              <a:sym typeface="Inter"/>
            </a:endParaRPr>
          </a:p>
        </p:txBody>
      </p:sp>
      <p:pic>
        <p:nvPicPr>
          <p:cNvPr id="2122" name="Google Shape;2122;p269" descr="Read&amp;Write feature screens"/>
          <p:cNvPicPr preferRelativeResize="0"/>
          <p:nvPr/>
        </p:nvPicPr>
        <p:blipFill>
          <a:blip r:embed="rId3">
            <a:alphaModFix/>
          </a:blip>
          <a:stretch>
            <a:fillRect/>
          </a:stretch>
        </p:blipFill>
        <p:spPr>
          <a:xfrm>
            <a:off x="5391107" y="1390908"/>
            <a:ext cx="3476085" cy="2508575"/>
          </a:xfrm>
          <a:prstGeom prst="rect">
            <a:avLst/>
          </a:prstGeom>
          <a:noFill/>
          <a:ln>
            <a:noFill/>
          </a:ln>
        </p:spPr>
      </p:pic>
      <p:pic>
        <p:nvPicPr>
          <p:cNvPr id="2120" name="Google Shape;2120;p269" descr="Read&amp;Write Toolbar"/>
          <p:cNvPicPr preferRelativeResize="0"/>
          <p:nvPr/>
        </p:nvPicPr>
        <p:blipFill>
          <a:blip r:embed="rId4">
            <a:alphaModFix/>
          </a:blip>
          <a:stretch>
            <a:fillRect/>
          </a:stretch>
        </p:blipFill>
        <p:spPr>
          <a:xfrm>
            <a:off x="517161" y="4179470"/>
            <a:ext cx="7955279" cy="534310"/>
          </a:xfrm>
          <a:prstGeom prst="rect">
            <a:avLst/>
          </a:prstGeom>
          <a:noFill/>
          <a:ln>
            <a:noFill/>
          </a:ln>
        </p:spPr>
      </p:pic>
      <p:sp>
        <p:nvSpPr>
          <p:cNvPr id="2119" name="Google Shape;2119;p26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t>19</a:t>
            </a:fld>
            <a:endParaRPr/>
          </a:p>
        </p:txBody>
      </p:sp>
      <p:pic>
        <p:nvPicPr>
          <p:cNvPr id="2123" name="Google Shape;2123;p269">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7924325" y="285775"/>
            <a:ext cx="895325" cy="1774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72E3F"/>
        </a:solidFill>
        <a:effectLst/>
      </p:bgPr>
    </p:bg>
    <p:spTree>
      <p:nvGrpSpPr>
        <p:cNvPr id="1" name="Shape 1967"/>
        <p:cNvGrpSpPr/>
        <p:nvPr/>
      </p:nvGrpSpPr>
      <p:grpSpPr>
        <a:xfrm>
          <a:off x="0" y="0"/>
          <a:ext cx="0" cy="0"/>
          <a:chOff x="0" y="0"/>
          <a:chExt cx="0" cy="0"/>
        </a:xfrm>
      </p:grpSpPr>
      <p:sp>
        <p:nvSpPr>
          <p:cNvPr id="2" name="Title 1">
            <a:extLst>
              <a:ext uri="{FF2B5EF4-FFF2-40B4-BE49-F238E27FC236}">
                <a16:creationId xmlns:a16="http://schemas.microsoft.com/office/drawing/2014/main" id="{28841E3C-BBA2-2C96-2876-46DF1C16CA76}"/>
              </a:ext>
            </a:extLst>
          </p:cNvPr>
          <p:cNvSpPr>
            <a:spLocks noGrp="1"/>
          </p:cNvSpPr>
          <p:nvPr>
            <p:ph type="title" idx="4294967295"/>
          </p:nvPr>
        </p:nvSpPr>
        <p:spPr>
          <a:xfrm>
            <a:off x="311700" y="-572700"/>
            <a:ext cx="8520600" cy="572700"/>
          </a:xfrm>
        </p:spPr>
        <p:txBody>
          <a:bodyPr spcFirstLastPara="1" wrap="square" lIns="91425" tIns="91425" rIns="91425" bIns="91425" anchor="b" anchorCtr="0">
            <a:normAutofit fontScale="90000"/>
          </a:bodyPr>
          <a:lstStyle/>
          <a:p>
            <a:r>
              <a:rPr lang="en-AU" dirty="0"/>
              <a:t>Welcome</a:t>
            </a:r>
          </a:p>
        </p:txBody>
      </p:sp>
      <p:sp>
        <p:nvSpPr>
          <p:cNvPr id="1968" name="Google Shape;1968;p252"/>
          <p:cNvSpPr txBox="1">
            <a:spLocks/>
          </p:cNvSpPr>
          <p:nvPr/>
        </p:nvSpPr>
        <p:spPr>
          <a:xfrm>
            <a:off x="488775" y="589525"/>
            <a:ext cx="5433300" cy="29964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AU" sz="6000" b="0" i="0" u="none" strike="noStrike" kern="0" cap="none" spc="0" normalizeH="0" baseline="0" noProof="0" dirty="0">
                <a:ln>
                  <a:noFill/>
                </a:ln>
                <a:solidFill>
                  <a:schemeClr val="lt1"/>
                </a:solidFill>
                <a:effectLst/>
                <a:uLnTx/>
                <a:uFillTx/>
                <a:latin typeface="Plus Jakarta Sans ExtraBold"/>
                <a:ea typeface="Plus Jakarta Sans ExtraBold"/>
                <a:cs typeface="Plus Jakarta Sans ExtraBold"/>
                <a:sym typeface="Plus Jakarta Sans ExtraBold"/>
              </a:rPr>
              <a:t>Hello</a:t>
            </a:r>
            <a:r>
              <a:rPr kumimoji="0" lang="en-AU" sz="5800" b="0" i="0" u="none" strike="noStrike" kern="0" cap="none" spc="0" normalizeH="0" baseline="0" noProof="0" dirty="0">
                <a:ln>
                  <a:noFill/>
                </a:ln>
                <a:solidFill>
                  <a:schemeClr val="lt1"/>
                </a:solidFill>
                <a:effectLst/>
                <a:uLnTx/>
                <a:uFillTx/>
                <a:latin typeface="Plus Jakarta Sans ExtraBold"/>
                <a:ea typeface="Plus Jakarta Sans ExtraBold"/>
                <a:cs typeface="Plus Jakarta Sans ExtraBold"/>
                <a:sym typeface="Plus Jakarta Sans ExtraBold"/>
              </a:rPr>
              <a: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AU" sz="4800" b="0" i="0" u="none" strike="noStrike" kern="0" cap="none" spc="0" normalizeH="0" baseline="0" noProof="0" dirty="0">
                <a:ln>
                  <a:noFill/>
                </a:ln>
                <a:solidFill>
                  <a:schemeClr val="lt1"/>
                </a:solidFill>
                <a:effectLst/>
                <a:uLnTx/>
                <a:uFillTx/>
                <a:latin typeface="Plus Jakarta Sans ExtraBold"/>
                <a:ea typeface="Plus Jakarta Sans ExtraBold"/>
                <a:cs typeface="Plus Jakarta Sans ExtraBold"/>
                <a:sym typeface="Plus Jakarta Sans ExtraBold"/>
              </a:rPr>
              <a:t>I’m Rachel</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AU" sz="2800" b="0" i="0" u="none" strike="noStrike" kern="0" cap="none" spc="0" normalizeH="0" baseline="0" noProof="0" dirty="0">
              <a:ln>
                <a:noFill/>
              </a:ln>
              <a:solidFill>
                <a:schemeClr val="lt1"/>
              </a:solidFill>
              <a:effectLst/>
              <a:uLnTx/>
              <a:uFillTx/>
              <a:latin typeface="Plus Jakarta Sans ExtraBold"/>
              <a:ea typeface="Plus Jakarta Sans ExtraBold"/>
              <a:cs typeface="Plus Jakarta Sans ExtraBold"/>
              <a:sym typeface="Plus Jakarta Sans ExtraBold"/>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AU" sz="1800" b="1" i="0" u="none" strike="noStrike" kern="0" cap="none" spc="0" normalizeH="0" baseline="0" noProof="0" dirty="0">
                <a:ln>
                  <a:noFill/>
                </a:ln>
                <a:solidFill>
                  <a:schemeClr val="lt1"/>
                </a:solidFill>
                <a:effectLst/>
                <a:uLnTx/>
                <a:uFillTx/>
                <a:latin typeface="Inter"/>
                <a:ea typeface="Inter"/>
                <a:cs typeface="Inter"/>
                <a:sym typeface="Inter"/>
              </a:rPr>
              <a:t>Customer Success Director</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AU" sz="4800" b="1" i="0" u="none" strike="noStrike" kern="0" cap="none" spc="0" normalizeH="0" baseline="0" noProof="0" dirty="0">
              <a:ln>
                <a:noFill/>
              </a:ln>
              <a:solidFill>
                <a:schemeClr val="lt1"/>
              </a:solidFill>
              <a:effectLst/>
              <a:uLnTx/>
              <a:uFillTx/>
              <a:latin typeface="Inter"/>
              <a:ea typeface="Inter"/>
              <a:cs typeface="Inter"/>
              <a:sym typeface="Inter"/>
            </a:endParaRPr>
          </a:p>
        </p:txBody>
      </p:sp>
      <p:sp>
        <p:nvSpPr>
          <p:cNvPr id="1969" name="Google Shape;1969;p252"/>
          <p:cNvSpPr txBox="1"/>
          <p:nvPr/>
        </p:nvSpPr>
        <p:spPr>
          <a:xfrm>
            <a:off x="618700" y="3585927"/>
            <a:ext cx="6376200" cy="8376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GB" sz="2100" dirty="0">
                <a:solidFill>
                  <a:schemeClr val="lt1"/>
                </a:solidFill>
                <a:latin typeface="Inter Medium"/>
                <a:ea typeface="Inter Medium"/>
                <a:cs typeface="Inter Medium"/>
                <a:sym typeface="Inter Medium"/>
              </a:rPr>
              <a:t>Email: r.coathup@texthelp.com </a:t>
            </a:r>
            <a:endParaRPr sz="2100" dirty="0">
              <a:solidFill>
                <a:schemeClr val="lt1"/>
              </a:solidFill>
              <a:latin typeface="Inter Medium"/>
              <a:ea typeface="Inter Medium"/>
              <a:cs typeface="Inter Medium"/>
              <a:sym typeface="Inter Medium"/>
            </a:endParaRPr>
          </a:p>
          <a:p>
            <a:pPr marL="0" lvl="0" indent="457200" algn="l" rtl="0">
              <a:spcBef>
                <a:spcPts val="0"/>
              </a:spcBef>
              <a:spcAft>
                <a:spcPts val="0"/>
              </a:spcAft>
              <a:buNone/>
            </a:pPr>
            <a:r>
              <a:rPr lang="en-GB" sz="2100" dirty="0">
                <a:solidFill>
                  <a:schemeClr val="lt1"/>
                </a:solidFill>
                <a:latin typeface="Inter Medium"/>
                <a:ea typeface="Inter Medium"/>
                <a:cs typeface="Inter Medium"/>
                <a:sym typeface="Inter Medium"/>
              </a:rPr>
              <a:t>@TechMissC</a:t>
            </a:r>
            <a:endParaRPr sz="2100" dirty="0">
              <a:solidFill>
                <a:schemeClr val="lt1"/>
              </a:solidFill>
              <a:latin typeface="Inter Medium"/>
              <a:ea typeface="Inter Medium"/>
              <a:cs typeface="Inter Medium"/>
              <a:sym typeface="Inter Medium"/>
            </a:endParaRPr>
          </a:p>
        </p:txBody>
      </p:sp>
      <p:pic>
        <p:nvPicPr>
          <p:cNvPr id="1971" name="Google Shape;1971;p252" descr="X social media icon"/>
          <p:cNvPicPr preferRelativeResize="0"/>
          <p:nvPr/>
        </p:nvPicPr>
        <p:blipFill>
          <a:blip r:embed="rId3">
            <a:alphaModFix/>
          </a:blip>
          <a:stretch>
            <a:fillRect/>
          </a:stretch>
        </p:blipFill>
        <p:spPr>
          <a:xfrm>
            <a:off x="717125" y="4036275"/>
            <a:ext cx="255525" cy="255525"/>
          </a:xfrm>
          <a:prstGeom prst="rect">
            <a:avLst/>
          </a:prstGeom>
          <a:noFill/>
          <a:ln>
            <a:noFill/>
          </a:ln>
        </p:spPr>
      </p:pic>
      <p:pic>
        <p:nvPicPr>
          <p:cNvPr id="1970" name="Google Shape;1970;p252" descr="Texthelp logo"/>
          <p:cNvPicPr preferRelativeResize="0"/>
          <p:nvPr/>
        </p:nvPicPr>
        <p:blipFill>
          <a:blip r:embed="rId4">
            <a:alphaModFix/>
          </a:blip>
          <a:stretch>
            <a:fillRect/>
          </a:stretch>
        </p:blipFill>
        <p:spPr>
          <a:xfrm>
            <a:off x="6283886" y="480800"/>
            <a:ext cx="2208976" cy="461200"/>
          </a:xfrm>
          <a:prstGeom prst="rect">
            <a:avLst/>
          </a:prstGeom>
          <a:noFill/>
          <a:ln>
            <a:noFill/>
          </a:ln>
        </p:spPr>
      </p:pic>
      <p:pic>
        <p:nvPicPr>
          <p:cNvPr id="1972" name="Google Shape;1972;p252" descr="Sel portrait of a female with mid length blonde hair smiling wearing a navy shirt with the texthelp logo"/>
          <p:cNvPicPr preferRelativeResize="0"/>
          <p:nvPr/>
        </p:nvPicPr>
        <p:blipFill rotWithShape="1">
          <a:blip r:embed="rId5">
            <a:alphaModFix/>
          </a:blip>
          <a:srcRect/>
          <a:stretch/>
        </p:blipFill>
        <p:spPr>
          <a:xfrm>
            <a:off x="5496450" y="1352000"/>
            <a:ext cx="2996400" cy="2996400"/>
          </a:xfrm>
          <a:prstGeom prst="roundRect">
            <a:avLst>
              <a:gd name="adj" fmla="val 16667"/>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127"/>
        <p:cNvGrpSpPr/>
        <p:nvPr/>
      </p:nvGrpSpPr>
      <p:grpSpPr>
        <a:xfrm>
          <a:off x="0" y="0"/>
          <a:ext cx="0" cy="0"/>
          <a:chOff x="0" y="0"/>
          <a:chExt cx="0" cy="0"/>
        </a:xfrm>
      </p:grpSpPr>
      <p:pic>
        <p:nvPicPr>
          <p:cNvPr id="2128" name="Google Shape;2128;p270">
            <a:extLst>
              <a:ext uri="{C183D7F6-B498-43B3-948B-1728B52AA6E4}">
                <adec:decorative xmlns:adec="http://schemas.microsoft.com/office/drawing/2017/decorative" val="1"/>
              </a:ext>
            </a:extLst>
          </p:cNvPr>
          <p:cNvPicPr preferRelativeResize="0"/>
          <p:nvPr/>
        </p:nvPicPr>
        <p:blipFill rotWithShape="1">
          <a:blip r:embed="rId3">
            <a:alphaModFix/>
          </a:blip>
          <a:srcRect b="50937"/>
          <a:stretch/>
        </p:blipFill>
        <p:spPr>
          <a:xfrm>
            <a:off x="0" y="1625"/>
            <a:ext cx="9143997" cy="2523499"/>
          </a:xfrm>
          <a:prstGeom prst="rect">
            <a:avLst/>
          </a:prstGeom>
          <a:noFill/>
          <a:ln>
            <a:noFill/>
          </a:ln>
        </p:spPr>
      </p:pic>
      <p:pic>
        <p:nvPicPr>
          <p:cNvPr id="2140" name="Google Shape;2140;p270" descr="Read&amp;Write logo"/>
          <p:cNvPicPr preferRelativeResize="0"/>
          <p:nvPr/>
        </p:nvPicPr>
        <p:blipFill>
          <a:blip r:embed="rId4">
            <a:alphaModFix/>
          </a:blip>
          <a:stretch>
            <a:fillRect/>
          </a:stretch>
        </p:blipFill>
        <p:spPr>
          <a:xfrm>
            <a:off x="630000" y="506175"/>
            <a:ext cx="2204880" cy="400200"/>
          </a:xfrm>
          <a:prstGeom prst="rect">
            <a:avLst/>
          </a:prstGeom>
          <a:noFill/>
          <a:ln>
            <a:noFill/>
          </a:ln>
        </p:spPr>
      </p:pic>
      <p:sp>
        <p:nvSpPr>
          <p:cNvPr id="2130" name="Google Shape;2130;p270"/>
          <p:cNvSpPr txBox="1">
            <a:spLocks noGrp="1"/>
          </p:cNvSpPr>
          <p:nvPr>
            <p:ph type="title" idx="4294967295"/>
          </p:nvPr>
        </p:nvSpPr>
        <p:spPr>
          <a:xfrm>
            <a:off x="630000" y="1211250"/>
            <a:ext cx="7476000" cy="658500"/>
          </a:xfrm>
          <a:prstGeom prst="rect">
            <a:avLst/>
          </a:prstGeom>
        </p:spPr>
        <p:txBody>
          <a:bodyPr spcFirstLastPara="1" wrap="square" lIns="0" tIns="0" rIns="0" bIns="0" anchor="t" anchorCtr="0">
            <a:normAutofit/>
          </a:bodyPr>
          <a:lstStyle/>
          <a:p>
            <a:pPr marL="0" lvl="0" indent="0" algn="l" rtl="0">
              <a:spcBef>
                <a:spcPts val="0"/>
              </a:spcBef>
              <a:spcAft>
                <a:spcPts val="0"/>
              </a:spcAft>
              <a:buNone/>
            </a:pPr>
            <a:r>
              <a:rPr lang="en-GB" sz="3600" dirty="0">
                <a:solidFill>
                  <a:srgbClr val="F4F5F6"/>
                </a:solidFill>
              </a:rPr>
              <a:t>Reading and Accessibility tools</a:t>
            </a:r>
            <a:endParaRPr sz="3600" b="1" dirty="0">
              <a:solidFill>
                <a:srgbClr val="F4F5F6"/>
              </a:solidFill>
              <a:latin typeface="Lexend Deca"/>
              <a:ea typeface="Lexend Deca"/>
              <a:cs typeface="Lexend Deca"/>
              <a:sym typeface="Lexend Deca"/>
            </a:endParaRPr>
          </a:p>
        </p:txBody>
      </p:sp>
      <p:sp>
        <p:nvSpPr>
          <p:cNvPr id="2131" name="Google Shape;2131;p270"/>
          <p:cNvSpPr txBox="1"/>
          <p:nvPr/>
        </p:nvSpPr>
        <p:spPr>
          <a:xfrm>
            <a:off x="630000" y="1812598"/>
            <a:ext cx="3246900" cy="3120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1600"/>
              </a:spcAft>
              <a:buNone/>
            </a:pPr>
            <a:r>
              <a:rPr lang="en-GB" dirty="0">
                <a:solidFill>
                  <a:srgbClr val="F4F5F6"/>
                </a:solidFill>
                <a:latin typeface="Inter"/>
                <a:ea typeface="Inter"/>
                <a:cs typeface="Inter"/>
                <a:sym typeface="Inter"/>
              </a:rPr>
              <a:t>Necessary for some, useful for all</a:t>
            </a:r>
            <a:endParaRPr sz="1350" dirty="0">
              <a:solidFill>
                <a:srgbClr val="F4F5F6"/>
              </a:solidFill>
              <a:latin typeface="Inter"/>
              <a:ea typeface="Inter"/>
              <a:cs typeface="Inter"/>
              <a:sym typeface="Inter"/>
            </a:endParaRPr>
          </a:p>
        </p:txBody>
      </p:sp>
      <p:pic>
        <p:nvPicPr>
          <p:cNvPr id="2141" name="Google Shape;2141;p270" descr="Read&amp;Write Toolbar"/>
          <p:cNvPicPr preferRelativeResize="0"/>
          <p:nvPr/>
        </p:nvPicPr>
        <p:blipFill rotWithShape="1">
          <a:blip r:embed="rId5">
            <a:alphaModFix/>
          </a:blip>
          <a:srcRect l="-824" r="27224"/>
          <a:stretch/>
        </p:blipFill>
        <p:spPr>
          <a:xfrm>
            <a:off x="3953182" y="181650"/>
            <a:ext cx="5190817" cy="473700"/>
          </a:xfrm>
          <a:prstGeom prst="rect">
            <a:avLst/>
          </a:prstGeom>
          <a:noFill/>
          <a:ln>
            <a:noFill/>
          </a:ln>
        </p:spPr>
      </p:pic>
      <p:pic>
        <p:nvPicPr>
          <p:cNvPr id="2143" name="Google Shape;2143;p270" descr="Read&amp;Write for Windows toolbar" title="Read&amp;Write for Windows toolbar"/>
          <p:cNvPicPr preferRelativeResize="0"/>
          <p:nvPr/>
        </p:nvPicPr>
        <p:blipFill rotWithShape="1">
          <a:blip r:embed="rId6">
            <a:alphaModFix/>
          </a:blip>
          <a:srcRect r="447" b="33461"/>
          <a:stretch/>
        </p:blipFill>
        <p:spPr>
          <a:xfrm>
            <a:off x="4089025" y="713663"/>
            <a:ext cx="8799349" cy="439275"/>
          </a:xfrm>
          <a:prstGeom prst="rect">
            <a:avLst/>
          </a:prstGeom>
          <a:noFill/>
          <a:ln>
            <a:noFill/>
          </a:ln>
        </p:spPr>
      </p:pic>
      <p:sp>
        <p:nvSpPr>
          <p:cNvPr id="2142" name="Google Shape;2142;p270"/>
          <p:cNvSpPr txBox="1"/>
          <p:nvPr/>
        </p:nvSpPr>
        <p:spPr>
          <a:xfrm>
            <a:off x="630000" y="2896600"/>
            <a:ext cx="2751300" cy="1835400"/>
          </a:xfrm>
          <a:prstGeom prst="rect">
            <a:avLst/>
          </a:prstGeom>
          <a:noFill/>
          <a:ln>
            <a:noFill/>
          </a:ln>
        </p:spPr>
        <p:txBody>
          <a:bodyPr spcFirstLastPara="1" wrap="square" lIns="0" tIns="0" rIns="0" bIns="0" anchor="t" anchorCtr="0">
            <a:noAutofit/>
          </a:bodyPr>
          <a:lstStyle/>
          <a:p>
            <a:pPr marL="230399" lvl="0" indent="-306599" algn="l" rtl="0">
              <a:lnSpc>
                <a:spcPct val="115000"/>
              </a:lnSpc>
              <a:spcBef>
                <a:spcPts val="0"/>
              </a:spcBef>
              <a:spcAft>
                <a:spcPts val="0"/>
              </a:spcAft>
              <a:buClr>
                <a:srgbClr val="8E4EEF"/>
              </a:buClr>
              <a:buSzPts val="1200"/>
              <a:buFont typeface="Inter"/>
              <a:buChar char="●"/>
            </a:pPr>
            <a:r>
              <a:rPr lang="en-GB" sz="1200" dirty="0">
                <a:solidFill>
                  <a:srgbClr val="444F66"/>
                </a:solidFill>
                <a:latin typeface="Inter"/>
                <a:ea typeface="Inter"/>
                <a:cs typeface="Inter"/>
                <a:sym typeface="Inter"/>
              </a:rPr>
              <a:t>Help every student reach their full potential by ensuring that learning is accessible to all</a:t>
            </a:r>
            <a:endParaRPr sz="1200" dirty="0">
              <a:solidFill>
                <a:srgbClr val="444F66"/>
              </a:solidFill>
              <a:latin typeface="Inter"/>
              <a:ea typeface="Inter"/>
              <a:cs typeface="Inter"/>
              <a:sym typeface="Inter"/>
            </a:endParaRPr>
          </a:p>
          <a:p>
            <a:pPr marL="230399" lvl="0" indent="-306599" algn="l" rtl="0">
              <a:lnSpc>
                <a:spcPct val="115000"/>
              </a:lnSpc>
              <a:spcBef>
                <a:spcPts val="1000"/>
              </a:spcBef>
              <a:spcAft>
                <a:spcPts val="0"/>
              </a:spcAft>
              <a:buClr>
                <a:srgbClr val="8E4EEF"/>
              </a:buClr>
              <a:buSzPts val="1200"/>
              <a:buFont typeface="Inter"/>
              <a:buChar char="●"/>
            </a:pPr>
            <a:r>
              <a:rPr lang="en-GB" sz="1200" dirty="0">
                <a:solidFill>
                  <a:srgbClr val="444F66"/>
                </a:solidFill>
                <a:latin typeface="Inter"/>
                <a:ea typeface="Inter"/>
                <a:cs typeface="Inter"/>
                <a:sym typeface="Inter"/>
              </a:rPr>
              <a:t>Meet the diverse needs of learners</a:t>
            </a:r>
            <a:endParaRPr sz="1200" dirty="0">
              <a:solidFill>
                <a:srgbClr val="444F66"/>
              </a:solidFill>
              <a:latin typeface="Inter"/>
              <a:ea typeface="Inter"/>
              <a:cs typeface="Inter"/>
              <a:sym typeface="Inter"/>
            </a:endParaRPr>
          </a:p>
          <a:p>
            <a:pPr marL="230399" lvl="0" indent="-306599" algn="l" rtl="0">
              <a:lnSpc>
                <a:spcPct val="115000"/>
              </a:lnSpc>
              <a:spcBef>
                <a:spcPts val="1000"/>
              </a:spcBef>
              <a:spcAft>
                <a:spcPts val="1000"/>
              </a:spcAft>
              <a:buClr>
                <a:srgbClr val="8E4EEF"/>
              </a:buClr>
              <a:buSzPts val="1200"/>
              <a:buFont typeface="Inter"/>
              <a:buChar char="●"/>
            </a:pPr>
            <a:r>
              <a:rPr lang="en-GB" sz="1200" dirty="0">
                <a:solidFill>
                  <a:srgbClr val="444F66"/>
                </a:solidFill>
                <a:latin typeface="Inter"/>
                <a:ea typeface="Inter"/>
                <a:cs typeface="Inter"/>
                <a:sym typeface="Inter"/>
              </a:rPr>
              <a:t>Particularly useful for supporting learners with Specific Learning Differences</a:t>
            </a:r>
            <a:endParaRPr sz="1200" dirty="0">
              <a:solidFill>
                <a:srgbClr val="444F66"/>
              </a:solidFill>
              <a:latin typeface="Inter"/>
              <a:ea typeface="Inter"/>
              <a:cs typeface="Inter"/>
              <a:sym typeface="Inter"/>
            </a:endParaRPr>
          </a:p>
        </p:txBody>
      </p:sp>
      <p:pic>
        <p:nvPicPr>
          <p:cNvPr id="2132" name="Google Shape;2132;p270" descr="Play icon"/>
          <p:cNvPicPr preferRelativeResize="0"/>
          <p:nvPr/>
        </p:nvPicPr>
        <p:blipFill>
          <a:blip r:embed="rId7">
            <a:alphaModFix/>
          </a:blip>
          <a:stretch>
            <a:fillRect/>
          </a:stretch>
        </p:blipFill>
        <p:spPr>
          <a:xfrm>
            <a:off x="4282251" y="2913987"/>
            <a:ext cx="355875" cy="438925"/>
          </a:xfrm>
          <a:prstGeom prst="rect">
            <a:avLst/>
          </a:prstGeom>
          <a:noFill/>
          <a:ln>
            <a:noFill/>
          </a:ln>
        </p:spPr>
      </p:pic>
      <p:sp>
        <p:nvSpPr>
          <p:cNvPr id="2129" name="Google Shape;2129;p270"/>
          <p:cNvSpPr txBox="1"/>
          <p:nvPr/>
        </p:nvSpPr>
        <p:spPr>
          <a:xfrm>
            <a:off x="3813975" y="3524971"/>
            <a:ext cx="1218300" cy="658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GB" sz="1200" dirty="0">
                <a:solidFill>
                  <a:srgbClr val="444F66"/>
                </a:solidFill>
                <a:latin typeface="Inter Medium"/>
                <a:ea typeface="Inter Medium"/>
                <a:cs typeface="Inter Medium"/>
                <a:sym typeface="Inter Medium"/>
              </a:rPr>
              <a:t>Play</a:t>
            </a:r>
            <a:endParaRPr sz="1150" dirty="0">
              <a:solidFill>
                <a:srgbClr val="444F66"/>
              </a:solidFill>
              <a:latin typeface="Inter Medium"/>
              <a:ea typeface="Inter Medium"/>
              <a:cs typeface="Inter Medium"/>
              <a:sym typeface="Inter Medium"/>
            </a:endParaRPr>
          </a:p>
        </p:txBody>
      </p:sp>
      <p:pic>
        <p:nvPicPr>
          <p:cNvPr id="2134" name="Google Shape;2134;p270" descr="Incomplete square box with mouse icon"/>
          <p:cNvPicPr preferRelativeResize="0"/>
          <p:nvPr/>
        </p:nvPicPr>
        <p:blipFill>
          <a:blip r:embed="rId8">
            <a:alphaModFix/>
          </a:blip>
          <a:stretch>
            <a:fillRect/>
          </a:stretch>
        </p:blipFill>
        <p:spPr>
          <a:xfrm>
            <a:off x="5261115" y="2913978"/>
            <a:ext cx="432924" cy="438931"/>
          </a:xfrm>
          <a:prstGeom prst="rect">
            <a:avLst/>
          </a:prstGeom>
          <a:noFill/>
          <a:ln>
            <a:noFill/>
          </a:ln>
        </p:spPr>
      </p:pic>
      <p:sp>
        <p:nvSpPr>
          <p:cNvPr id="2135" name="Google Shape;2135;p270"/>
          <p:cNvSpPr txBox="1"/>
          <p:nvPr/>
        </p:nvSpPr>
        <p:spPr>
          <a:xfrm>
            <a:off x="4868413" y="3524971"/>
            <a:ext cx="1218300" cy="658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GB" sz="1200">
                <a:solidFill>
                  <a:srgbClr val="444F66"/>
                </a:solidFill>
                <a:latin typeface="Inter Medium"/>
                <a:ea typeface="Inter Medium"/>
                <a:cs typeface="Inter Medium"/>
                <a:sym typeface="Inter Medium"/>
              </a:rPr>
              <a:t>Screenshot Reader</a:t>
            </a:r>
            <a:endParaRPr sz="1200">
              <a:solidFill>
                <a:srgbClr val="444F66"/>
              </a:solidFill>
              <a:latin typeface="Inter Medium"/>
              <a:ea typeface="Inter Medium"/>
              <a:cs typeface="Inter Medium"/>
              <a:sym typeface="Inter Medium"/>
            </a:endParaRPr>
          </a:p>
        </p:txBody>
      </p:sp>
      <p:pic>
        <p:nvPicPr>
          <p:cNvPr id="2137" name="Google Shape;2137;p270" descr="Document with headphones over the top"/>
          <p:cNvPicPr preferRelativeResize="0"/>
          <p:nvPr/>
        </p:nvPicPr>
        <p:blipFill>
          <a:blip r:embed="rId9">
            <a:alphaModFix/>
          </a:blip>
          <a:stretch>
            <a:fillRect/>
          </a:stretch>
        </p:blipFill>
        <p:spPr>
          <a:xfrm>
            <a:off x="6464700" y="2896588"/>
            <a:ext cx="548700" cy="473724"/>
          </a:xfrm>
          <a:prstGeom prst="rect">
            <a:avLst/>
          </a:prstGeom>
          <a:noFill/>
          <a:ln>
            <a:noFill/>
          </a:ln>
        </p:spPr>
      </p:pic>
      <p:sp>
        <p:nvSpPr>
          <p:cNvPr id="2136" name="Google Shape;2136;p270"/>
          <p:cNvSpPr txBox="1"/>
          <p:nvPr/>
        </p:nvSpPr>
        <p:spPr>
          <a:xfrm>
            <a:off x="6129900" y="3524971"/>
            <a:ext cx="1218300" cy="658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GB" sz="1200">
                <a:solidFill>
                  <a:srgbClr val="444F66"/>
                </a:solidFill>
                <a:latin typeface="Inter Medium"/>
                <a:ea typeface="Inter Medium"/>
                <a:cs typeface="Inter Medium"/>
                <a:sym typeface="Inter Medium"/>
              </a:rPr>
              <a:t>Audio Maker</a:t>
            </a:r>
            <a:endParaRPr sz="1200">
              <a:solidFill>
                <a:srgbClr val="444F66"/>
              </a:solidFill>
              <a:latin typeface="Inter Medium"/>
              <a:ea typeface="Inter Medium"/>
              <a:cs typeface="Inter Medium"/>
              <a:sym typeface="Inter Medium"/>
            </a:endParaRPr>
          </a:p>
        </p:txBody>
      </p:sp>
      <p:pic>
        <p:nvPicPr>
          <p:cNvPr id="2138" name="Google Shape;2138;p270" descr="Monitor with a horizontal line through the middle"/>
          <p:cNvPicPr preferRelativeResize="0"/>
          <p:nvPr/>
        </p:nvPicPr>
        <p:blipFill>
          <a:blip r:embed="rId10">
            <a:alphaModFix/>
          </a:blip>
          <a:stretch>
            <a:fillRect/>
          </a:stretch>
        </p:blipFill>
        <p:spPr>
          <a:xfrm>
            <a:off x="7792714" y="2991503"/>
            <a:ext cx="420898" cy="378803"/>
          </a:xfrm>
          <a:prstGeom prst="rect">
            <a:avLst/>
          </a:prstGeom>
          <a:noFill/>
          <a:ln>
            <a:noFill/>
          </a:ln>
        </p:spPr>
      </p:pic>
      <p:sp>
        <p:nvSpPr>
          <p:cNvPr id="2139" name="Google Shape;2139;p270"/>
          <p:cNvSpPr txBox="1"/>
          <p:nvPr/>
        </p:nvSpPr>
        <p:spPr>
          <a:xfrm>
            <a:off x="7391375" y="3524971"/>
            <a:ext cx="1218300" cy="658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GB" sz="1200">
                <a:solidFill>
                  <a:srgbClr val="444F66"/>
                </a:solidFill>
                <a:latin typeface="Inter Medium"/>
                <a:ea typeface="Inter Medium"/>
                <a:cs typeface="Inter Medium"/>
                <a:sym typeface="Inter Medium"/>
              </a:rPr>
              <a:t>Screen Masking</a:t>
            </a:r>
            <a:endParaRPr sz="1200">
              <a:solidFill>
                <a:srgbClr val="444F66"/>
              </a:solidFill>
              <a:latin typeface="Inter Medium"/>
              <a:ea typeface="Inter Medium"/>
              <a:cs typeface="Inter Medium"/>
              <a:sym typeface="Inter Medium"/>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2147"/>
        <p:cNvGrpSpPr/>
        <p:nvPr/>
      </p:nvGrpSpPr>
      <p:grpSpPr>
        <a:xfrm>
          <a:off x="0" y="0"/>
          <a:ext cx="0" cy="0"/>
          <a:chOff x="0" y="0"/>
          <a:chExt cx="0" cy="0"/>
        </a:xfrm>
      </p:grpSpPr>
      <p:pic>
        <p:nvPicPr>
          <p:cNvPr id="2150" name="Google Shape;2150;p271" descr="Play icon"/>
          <p:cNvPicPr preferRelativeResize="0"/>
          <p:nvPr/>
        </p:nvPicPr>
        <p:blipFill>
          <a:blip r:embed="rId3">
            <a:alphaModFix/>
          </a:blip>
          <a:stretch>
            <a:fillRect/>
          </a:stretch>
        </p:blipFill>
        <p:spPr>
          <a:xfrm>
            <a:off x="1691025" y="400364"/>
            <a:ext cx="946650" cy="946650"/>
          </a:xfrm>
          <a:prstGeom prst="rect">
            <a:avLst/>
          </a:prstGeom>
          <a:noFill/>
          <a:ln>
            <a:noFill/>
          </a:ln>
        </p:spPr>
      </p:pic>
      <p:sp>
        <p:nvSpPr>
          <p:cNvPr id="2148" name="Google Shape;2148;p271"/>
          <p:cNvSpPr txBox="1">
            <a:spLocks noGrp="1"/>
          </p:cNvSpPr>
          <p:nvPr>
            <p:ph type="title" idx="4294967295"/>
          </p:nvPr>
        </p:nvSpPr>
        <p:spPr>
          <a:xfrm>
            <a:off x="2782075" y="561010"/>
            <a:ext cx="4237500" cy="667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4000" b="0" dirty="0">
                <a:solidFill>
                  <a:schemeClr val="lt1"/>
                </a:solidFill>
                <a:latin typeface="Plus Jakarta Sans ExtraBold"/>
                <a:ea typeface="Plus Jakarta Sans ExtraBold"/>
                <a:cs typeface="Plus Jakarta Sans ExtraBold"/>
                <a:sym typeface="Plus Jakarta Sans ExtraBold"/>
              </a:rPr>
              <a:t>Text to speech</a:t>
            </a:r>
            <a:endParaRPr sz="4000" b="0" dirty="0">
              <a:solidFill>
                <a:schemeClr val="lt1"/>
              </a:solidFill>
              <a:latin typeface="Plus Jakarta Sans ExtraBold"/>
              <a:ea typeface="Plus Jakarta Sans ExtraBold"/>
              <a:cs typeface="Plus Jakarta Sans ExtraBold"/>
              <a:sym typeface="Plus Jakarta Sans ExtraBold"/>
            </a:endParaRPr>
          </a:p>
        </p:txBody>
      </p:sp>
      <p:sp>
        <p:nvSpPr>
          <p:cNvPr id="2149" name="Google Shape;2149;p271"/>
          <p:cNvSpPr txBox="1"/>
          <p:nvPr/>
        </p:nvSpPr>
        <p:spPr>
          <a:xfrm>
            <a:off x="2782075" y="1155825"/>
            <a:ext cx="4868100" cy="751200"/>
          </a:xfrm>
          <a:prstGeom prst="rect">
            <a:avLst/>
          </a:prstGeom>
          <a:noFill/>
          <a:ln>
            <a:noFill/>
          </a:ln>
        </p:spPr>
        <p:txBody>
          <a:bodyPr spcFirstLastPara="1" wrap="square" lIns="91425" tIns="91425" rIns="91425" bIns="91425" anchor="t" anchorCtr="0">
            <a:noAutofit/>
          </a:bodyPr>
          <a:lstStyle/>
          <a:p>
            <a:pPr marL="0" lvl="0" indent="0" algn="l" rtl="0">
              <a:lnSpc>
                <a:spcPct val="125000"/>
              </a:lnSpc>
              <a:spcBef>
                <a:spcPts val="0"/>
              </a:spcBef>
              <a:spcAft>
                <a:spcPts val="0"/>
              </a:spcAft>
              <a:buNone/>
            </a:pPr>
            <a:r>
              <a:rPr lang="en-GB" sz="1500">
                <a:solidFill>
                  <a:schemeClr val="lt1"/>
                </a:solidFill>
                <a:latin typeface="Inter Medium"/>
                <a:ea typeface="Inter Medium"/>
                <a:cs typeface="Inter Medium"/>
                <a:sym typeface="Inter Medium"/>
              </a:rPr>
              <a:t>Reads words, passages, or whole documents aloud with easy-to-follow dual colour highlighting.</a:t>
            </a:r>
            <a:endParaRPr sz="1500">
              <a:solidFill>
                <a:schemeClr val="lt1"/>
              </a:solidFill>
              <a:latin typeface="Inter Medium"/>
              <a:ea typeface="Inter Medium"/>
              <a:cs typeface="Inter Medium"/>
              <a:sym typeface="Inter Medium"/>
            </a:endParaRPr>
          </a:p>
        </p:txBody>
      </p:sp>
      <p:pic>
        <p:nvPicPr>
          <p:cNvPr id="2151" name="Google Shape;2151;p271" descr="Text to speech highlighted in a document"/>
          <p:cNvPicPr preferRelativeResize="0"/>
          <p:nvPr/>
        </p:nvPicPr>
        <p:blipFill>
          <a:blip r:embed="rId4">
            <a:alphaModFix/>
          </a:blip>
          <a:stretch>
            <a:fillRect/>
          </a:stretch>
        </p:blipFill>
        <p:spPr>
          <a:xfrm>
            <a:off x="1691025" y="2412365"/>
            <a:ext cx="2624100" cy="1654500"/>
          </a:xfrm>
          <a:prstGeom prst="roundRect">
            <a:avLst>
              <a:gd name="adj" fmla="val 16667"/>
            </a:avLst>
          </a:prstGeom>
          <a:noFill/>
          <a:ln w="38100" cap="flat" cmpd="sng">
            <a:solidFill>
              <a:srgbClr val="674EA7"/>
            </a:solidFill>
            <a:prstDash val="solid"/>
            <a:round/>
            <a:headEnd type="none" w="sm" len="sm"/>
            <a:tailEnd type="none" w="sm" len="sm"/>
          </a:ln>
        </p:spPr>
      </p:pic>
      <p:pic>
        <p:nvPicPr>
          <p:cNvPr id="2152" name="Google Shape;2152;p271" descr="Screenshot reader highlighting text whilst being read"/>
          <p:cNvPicPr preferRelativeResize="0"/>
          <p:nvPr/>
        </p:nvPicPr>
        <p:blipFill>
          <a:blip r:embed="rId5">
            <a:alphaModFix/>
          </a:blip>
          <a:stretch>
            <a:fillRect/>
          </a:stretch>
        </p:blipFill>
        <p:spPr>
          <a:xfrm>
            <a:off x="4751763" y="2403350"/>
            <a:ext cx="2701200" cy="1672500"/>
          </a:xfrm>
          <a:prstGeom prst="roundRect">
            <a:avLst>
              <a:gd name="adj" fmla="val 16667"/>
            </a:avLst>
          </a:prstGeom>
          <a:noFill/>
          <a:ln w="38100" cap="flat" cmpd="sng">
            <a:solidFill>
              <a:srgbClr val="674EA7"/>
            </a:solidFill>
            <a:prstDash val="solid"/>
            <a:round/>
            <a:headEnd type="none" w="sm" len="sm"/>
            <a:tailEnd type="none" w="sm" len="sm"/>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2156"/>
        <p:cNvGrpSpPr/>
        <p:nvPr/>
      </p:nvGrpSpPr>
      <p:grpSpPr>
        <a:xfrm>
          <a:off x="0" y="0"/>
          <a:ext cx="0" cy="0"/>
          <a:chOff x="0" y="0"/>
          <a:chExt cx="0" cy="0"/>
        </a:xfrm>
      </p:grpSpPr>
      <p:pic>
        <p:nvPicPr>
          <p:cNvPr id="2159" name="Google Shape;2159;p272" descr="Stamp icon / Magic ball icon"/>
          <p:cNvPicPr preferRelativeResize="0"/>
          <p:nvPr/>
        </p:nvPicPr>
        <p:blipFill>
          <a:blip r:embed="rId3">
            <a:alphaModFix/>
          </a:blip>
          <a:stretch>
            <a:fillRect/>
          </a:stretch>
        </p:blipFill>
        <p:spPr>
          <a:xfrm>
            <a:off x="1669665" y="329631"/>
            <a:ext cx="1037100" cy="1037100"/>
          </a:xfrm>
          <a:prstGeom prst="rect">
            <a:avLst/>
          </a:prstGeom>
          <a:noFill/>
          <a:ln>
            <a:noFill/>
          </a:ln>
        </p:spPr>
      </p:pic>
      <p:sp>
        <p:nvSpPr>
          <p:cNvPr id="2157" name="Google Shape;2157;p272"/>
          <p:cNvSpPr txBox="1">
            <a:spLocks noGrp="1"/>
          </p:cNvSpPr>
          <p:nvPr>
            <p:ph type="title" idx="4294967295"/>
          </p:nvPr>
        </p:nvSpPr>
        <p:spPr>
          <a:xfrm>
            <a:off x="2782075" y="571477"/>
            <a:ext cx="4237500" cy="667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4000" b="0" dirty="0">
                <a:solidFill>
                  <a:schemeClr val="lt1"/>
                </a:solidFill>
                <a:latin typeface="Plus Jakarta Sans ExtraBold"/>
                <a:ea typeface="Plus Jakarta Sans ExtraBold"/>
                <a:cs typeface="Plus Jakarta Sans ExtraBold"/>
                <a:sym typeface="Plus Jakarta Sans ExtraBold"/>
              </a:rPr>
              <a:t>Writing Support</a:t>
            </a:r>
            <a:endParaRPr sz="4000" b="0" dirty="0">
              <a:solidFill>
                <a:schemeClr val="lt1"/>
              </a:solidFill>
              <a:latin typeface="Plus Jakarta Sans ExtraBold"/>
              <a:ea typeface="Plus Jakarta Sans ExtraBold"/>
              <a:cs typeface="Plus Jakarta Sans ExtraBold"/>
              <a:sym typeface="Plus Jakarta Sans ExtraBold"/>
            </a:endParaRPr>
          </a:p>
        </p:txBody>
      </p:sp>
      <p:sp>
        <p:nvSpPr>
          <p:cNvPr id="2158" name="Google Shape;2158;p272"/>
          <p:cNvSpPr txBox="1"/>
          <p:nvPr/>
        </p:nvSpPr>
        <p:spPr>
          <a:xfrm>
            <a:off x="2782075" y="1166275"/>
            <a:ext cx="5253900" cy="751200"/>
          </a:xfrm>
          <a:prstGeom prst="rect">
            <a:avLst/>
          </a:prstGeom>
          <a:noFill/>
          <a:ln>
            <a:noFill/>
          </a:ln>
        </p:spPr>
        <p:txBody>
          <a:bodyPr spcFirstLastPara="1" wrap="square" lIns="91425" tIns="91425" rIns="91425" bIns="91425" anchor="t" anchorCtr="0">
            <a:noAutofit/>
          </a:bodyPr>
          <a:lstStyle/>
          <a:p>
            <a:pPr marL="0" lvl="0" indent="0" algn="l" rtl="0">
              <a:lnSpc>
                <a:spcPct val="125000"/>
              </a:lnSpc>
              <a:spcBef>
                <a:spcPts val="0"/>
              </a:spcBef>
              <a:spcAft>
                <a:spcPts val="0"/>
              </a:spcAft>
              <a:buNone/>
            </a:pPr>
            <a:r>
              <a:rPr lang="en-GB" sz="1500">
                <a:solidFill>
                  <a:schemeClr val="lt1"/>
                </a:solidFill>
                <a:latin typeface="Inter Medium"/>
                <a:ea typeface="Inter Medium"/>
                <a:cs typeface="Inter Medium"/>
                <a:sym typeface="Inter Medium"/>
              </a:rPr>
              <a:t>Enable students to dictate text, use word prediction with read aloud while typing, and use a dyslexic friendly spelling and grammar check tool. </a:t>
            </a:r>
            <a:endParaRPr sz="1500">
              <a:solidFill>
                <a:schemeClr val="lt1"/>
              </a:solidFill>
              <a:latin typeface="Inter Medium"/>
              <a:ea typeface="Inter Medium"/>
              <a:cs typeface="Inter Medium"/>
              <a:sym typeface="Inter Medium"/>
            </a:endParaRPr>
          </a:p>
        </p:txBody>
      </p:sp>
      <p:pic>
        <p:nvPicPr>
          <p:cNvPr id="2162" name="Google Shape;2162;p272" descr="Microphone for voice typing in a document"/>
          <p:cNvPicPr preferRelativeResize="0"/>
          <p:nvPr/>
        </p:nvPicPr>
        <p:blipFill rotWithShape="1">
          <a:blip r:embed="rId4">
            <a:alphaModFix/>
          </a:blip>
          <a:srcRect r="38229"/>
          <a:stretch/>
        </p:blipFill>
        <p:spPr>
          <a:xfrm>
            <a:off x="1108175" y="2403348"/>
            <a:ext cx="2157900" cy="1672500"/>
          </a:xfrm>
          <a:prstGeom prst="roundRect">
            <a:avLst>
              <a:gd name="adj" fmla="val 16667"/>
            </a:avLst>
          </a:prstGeom>
          <a:noFill/>
          <a:ln w="38100" cap="flat" cmpd="sng">
            <a:solidFill>
              <a:srgbClr val="674EA7"/>
            </a:solidFill>
            <a:prstDash val="solid"/>
            <a:round/>
            <a:headEnd type="none" w="sm" len="sm"/>
            <a:tailEnd type="none" w="sm" len="sm"/>
          </a:ln>
        </p:spPr>
      </p:pic>
      <p:pic>
        <p:nvPicPr>
          <p:cNvPr id="2160" name="Google Shape;2160;p272" descr="Word prediction prompted whilst typing"/>
          <p:cNvPicPr preferRelativeResize="0"/>
          <p:nvPr/>
        </p:nvPicPr>
        <p:blipFill>
          <a:blip r:embed="rId5">
            <a:alphaModFix/>
          </a:blip>
          <a:stretch>
            <a:fillRect/>
          </a:stretch>
        </p:blipFill>
        <p:spPr>
          <a:xfrm>
            <a:off x="3547983" y="2403348"/>
            <a:ext cx="2048100" cy="1672500"/>
          </a:xfrm>
          <a:prstGeom prst="roundRect">
            <a:avLst>
              <a:gd name="adj" fmla="val 16667"/>
            </a:avLst>
          </a:prstGeom>
          <a:noFill/>
          <a:ln w="38100" cap="flat" cmpd="sng">
            <a:solidFill>
              <a:srgbClr val="674EA7"/>
            </a:solidFill>
            <a:prstDash val="solid"/>
            <a:round/>
            <a:headEnd type="none" w="sm" len="sm"/>
            <a:tailEnd type="none" w="sm" len="sm"/>
          </a:ln>
        </p:spPr>
      </p:pic>
      <p:pic>
        <p:nvPicPr>
          <p:cNvPr id="2161" name="Google Shape;2161;p272" descr="Grammar check it function "/>
          <p:cNvPicPr preferRelativeResize="0"/>
          <p:nvPr/>
        </p:nvPicPr>
        <p:blipFill rotWithShape="1">
          <a:blip r:embed="rId6">
            <a:alphaModFix/>
          </a:blip>
          <a:srcRect l="19609" r="23976"/>
          <a:stretch/>
        </p:blipFill>
        <p:spPr>
          <a:xfrm>
            <a:off x="5877925" y="2403359"/>
            <a:ext cx="2157900" cy="1672500"/>
          </a:xfrm>
          <a:prstGeom prst="roundRect">
            <a:avLst>
              <a:gd name="adj" fmla="val 16667"/>
            </a:avLst>
          </a:prstGeom>
          <a:noFill/>
          <a:ln w="38100" cap="flat" cmpd="sng">
            <a:solidFill>
              <a:srgbClr val="674EA7"/>
            </a:solidFill>
            <a:prstDash val="solid"/>
            <a:round/>
            <a:headEnd type="none" w="sm" len="sm"/>
            <a:tailEnd type="none" w="sm" len="sm"/>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2166"/>
        <p:cNvGrpSpPr/>
        <p:nvPr/>
      </p:nvGrpSpPr>
      <p:grpSpPr>
        <a:xfrm>
          <a:off x="0" y="0"/>
          <a:ext cx="0" cy="0"/>
          <a:chOff x="0" y="0"/>
          <a:chExt cx="0" cy="0"/>
        </a:xfrm>
      </p:grpSpPr>
      <p:pic>
        <p:nvPicPr>
          <p:cNvPr id="2169" name="Google Shape;2169;p273" descr="Highlighter icon"/>
          <p:cNvPicPr preferRelativeResize="0"/>
          <p:nvPr/>
        </p:nvPicPr>
        <p:blipFill>
          <a:blip r:embed="rId3">
            <a:alphaModFix/>
          </a:blip>
          <a:stretch>
            <a:fillRect/>
          </a:stretch>
        </p:blipFill>
        <p:spPr>
          <a:xfrm>
            <a:off x="1505900" y="352701"/>
            <a:ext cx="1037100" cy="1037100"/>
          </a:xfrm>
          <a:prstGeom prst="rect">
            <a:avLst/>
          </a:prstGeom>
          <a:noFill/>
          <a:ln>
            <a:noFill/>
          </a:ln>
        </p:spPr>
      </p:pic>
      <p:sp>
        <p:nvSpPr>
          <p:cNvPr id="2167" name="Google Shape;2167;p273"/>
          <p:cNvSpPr txBox="1">
            <a:spLocks noGrp="1"/>
          </p:cNvSpPr>
          <p:nvPr>
            <p:ph type="title" idx="4294967295"/>
          </p:nvPr>
        </p:nvSpPr>
        <p:spPr>
          <a:xfrm>
            <a:off x="2782075" y="571477"/>
            <a:ext cx="4237500" cy="667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4000" b="0" dirty="0">
                <a:solidFill>
                  <a:schemeClr val="lt1"/>
                </a:solidFill>
                <a:latin typeface="Plus Jakarta Sans ExtraBold"/>
                <a:ea typeface="Plus Jakarta Sans ExtraBold"/>
                <a:cs typeface="Plus Jakarta Sans ExtraBold"/>
                <a:sym typeface="Plus Jakarta Sans ExtraBold"/>
              </a:rPr>
              <a:t>Summarise</a:t>
            </a:r>
            <a:endParaRPr sz="4000" b="0" dirty="0">
              <a:solidFill>
                <a:schemeClr val="lt1"/>
              </a:solidFill>
              <a:latin typeface="Plus Jakarta Sans ExtraBold"/>
              <a:ea typeface="Plus Jakarta Sans ExtraBold"/>
              <a:cs typeface="Plus Jakarta Sans ExtraBold"/>
              <a:sym typeface="Plus Jakarta Sans ExtraBold"/>
            </a:endParaRPr>
          </a:p>
        </p:txBody>
      </p:sp>
      <p:sp>
        <p:nvSpPr>
          <p:cNvPr id="2168" name="Google Shape;2168;p273"/>
          <p:cNvSpPr txBox="1"/>
          <p:nvPr/>
        </p:nvSpPr>
        <p:spPr>
          <a:xfrm>
            <a:off x="2782075" y="1166281"/>
            <a:ext cx="4737600" cy="751200"/>
          </a:xfrm>
          <a:prstGeom prst="rect">
            <a:avLst/>
          </a:prstGeom>
          <a:noFill/>
          <a:ln>
            <a:noFill/>
          </a:ln>
        </p:spPr>
        <p:txBody>
          <a:bodyPr spcFirstLastPara="1" wrap="square" lIns="91425" tIns="91425" rIns="91425" bIns="91425" anchor="t" anchorCtr="0">
            <a:noAutofit/>
          </a:bodyPr>
          <a:lstStyle/>
          <a:p>
            <a:pPr marL="0" lvl="0" indent="0" algn="l" rtl="0">
              <a:lnSpc>
                <a:spcPct val="125000"/>
              </a:lnSpc>
              <a:spcBef>
                <a:spcPts val="0"/>
              </a:spcBef>
              <a:spcAft>
                <a:spcPts val="0"/>
              </a:spcAft>
              <a:buNone/>
            </a:pPr>
            <a:r>
              <a:rPr lang="en-GB" sz="1500">
                <a:solidFill>
                  <a:schemeClr val="lt1"/>
                </a:solidFill>
                <a:latin typeface="Inter Medium"/>
                <a:ea typeface="Inter Medium"/>
                <a:cs typeface="Inter Medium"/>
                <a:sym typeface="Inter Medium"/>
              </a:rPr>
              <a:t>Summarise key takeaways or points in advance with digital highlighters.</a:t>
            </a:r>
            <a:endParaRPr sz="1500">
              <a:solidFill>
                <a:schemeClr val="lt1"/>
              </a:solidFill>
              <a:latin typeface="Inter Medium"/>
              <a:ea typeface="Inter Medium"/>
              <a:cs typeface="Inter Medium"/>
              <a:sym typeface="Inter Medium"/>
            </a:endParaRPr>
          </a:p>
        </p:txBody>
      </p:sp>
      <p:pic>
        <p:nvPicPr>
          <p:cNvPr id="2170" name="Google Shape;2170;p273" descr="Document with highlights and read&amp;write toolbar "/>
          <p:cNvPicPr preferRelativeResize="0"/>
          <p:nvPr/>
        </p:nvPicPr>
        <p:blipFill rotWithShape="1">
          <a:blip r:embed="rId4">
            <a:alphaModFix/>
          </a:blip>
          <a:srcRect b="24299"/>
          <a:stretch/>
        </p:blipFill>
        <p:spPr>
          <a:xfrm>
            <a:off x="2547300" y="2194575"/>
            <a:ext cx="4049400" cy="2090100"/>
          </a:xfrm>
          <a:prstGeom prst="roundRect">
            <a:avLst>
              <a:gd name="adj" fmla="val 16667"/>
            </a:avLst>
          </a:prstGeom>
          <a:noFill/>
          <a:ln w="38100" cap="flat" cmpd="sng">
            <a:solidFill>
              <a:srgbClr val="674EA7"/>
            </a:solidFill>
            <a:prstDash val="solid"/>
            <a:round/>
            <a:headEnd type="none" w="sm" len="sm"/>
            <a:tailEnd type="none" w="sm" len="sm"/>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2174"/>
        <p:cNvGrpSpPr/>
        <p:nvPr/>
      </p:nvGrpSpPr>
      <p:grpSpPr>
        <a:xfrm>
          <a:off x="0" y="0"/>
          <a:ext cx="0" cy="0"/>
          <a:chOff x="0" y="0"/>
          <a:chExt cx="0" cy="0"/>
        </a:xfrm>
      </p:grpSpPr>
      <p:pic>
        <p:nvPicPr>
          <p:cNvPr id="2177" name="Google Shape;2177;p274" descr="Speech bubble with a play icon in the middle"/>
          <p:cNvPicPr preferRelativeResize="0"/>
          <p:nvPr/>
        </p:nvPicPr>
        <p:blipFill>
          <a:blip r:embed="rId3">
            <a:alphaModFix/>
          </a:blip>
          <a:stretch>
            <a:fillRect/>
          </a:stretch>
        </p:blipFill>
        <p:spPr>
          <a:xfrm>
            <a:off x="1434300" y="352700"/>
            <a:ext cx="1037100" cy="1037100"/>
          </a:xfrm>
          <a:prstGeom prst="rect">
            <a:avLst/>
          </a:prstGeom>
          <a:noFill/>
          <a:ln>
            <a:noFill/>
          </a:ln>
        </p:spPr>
      </p:pic>
      <p:sp>
        <p:nvSpPr>
          <p:cNvPr id="2175" name="Google Shape;2175;p274"/>
          <p:cNvSpPr txBox="1">
            <a:spLocks noGrp="1"/>
          </p:cNvSpPr>
          <p:nvPr>
            <p:ph type="title" idx="4294967295"/>
          </p:nvPr>
        </p:nvSpPr>
        <p:spPr>
          <a:xfrm>
            <a:off x="2782075" y="571477"/>
            <a:ext cx="4237500" cy="667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4000" b="0" dirty="0">
                <a:solidFill>
                  <a:schemeClr val="lt1"/>
                </a:solidFill>
                <a:latin typeface="Plus Jakarta Sans ExtraBold"/>
                <a:ea typeface="Plus Jakarta Sans ExtraBold"/>
                <a:cs typeface="Plus Jakarta Sans ExtraBold"/>
                <a:sym typeface="Plus Jakarta Sans ExtraBold"/>
              </a:rPr>
              <a:t>Use your voice</a:t>
            </a:r>
            <a:endParaRPr sz="4000" b="0" dirty="0">
              <a:solidFill>
                <a:schemeClr val="lt1"/>
              </a:solidFill>
              <a:latin typeface="Plus Jakarta Sans ExtraBold"/>
              <a:ea typeface="Plus Jakarta Sans ExtraBold"/>
              <a:cs typeface="Plus Jakarta Sans ExtraBold"/>
              <a:sym typeface="Plus Jakarta Sans ExtraBold"/>
            </a:endParaRPr>
          </a:p>
        </p:txBody>
      </p:sp>
      <p:sp>
        <p:nvSpPr>
          <p:cNvPr id="2176" name="Google Shape;2176;p274"/>
          <p:cNvSpPr txBox="1"/>
          <p:nvPr/>
        </p:nvSpPr>
        <p:spPr>
          <a:xfrm>
            <a:off x="2782075" y="1166281"/>
            <a:ext cx="4737600" cy="751200"/>
          </a:xfrm>
          <a:prstGeom prst="rect">
            <a:avLst/>
          </a:prstGeom>
          <a:noFill/>
          <a:ln>
            <a:noFill/>
          </a:ln>
        </p:spPr>
        <p:txBody>
          <a:bodyPr spcFirstLastPara="1" wrap="square" lIns="91425" tIns="91425" rIns="91425" bIns="91425" anchor="t" anchorCtr="0">
            <a:noAutofit/>
          </a:bodyPr>
          <a:lstStyle/>
          <a:p>
            <a:pPr marL="0" lvl="0" indent="0" algn="l" rtl="0">
              <a:lnSpc>
                <a:spcPct val="125000"/>
              </a:lnSpc>
              <a:spcBef>
                <a:spcPts val="0"/>
              </a:spcBef>
              <a:spcAft>
                <a:spcPts val="0"/>
              </a:spcAft>
              <a:buNone/>
            </a:pPr>
            <a:r>
              <a:rPr lang="en-GB" sz="1500">
                <a:solidFill>
                  <a:schemeClr val="lt1"/>
                </a:solidFill>
                <a:latin typeface="Inter Medium"/>
                <a:ea typeface="Inter Medium"/>
                <a:cs typeface="Inter Medium"/>
                <a:sym typeface="Inter Medium"/>
              </a:rPr>
              <a:t>Use voice, not text for feedback, critique, comments and messages.</a:t>
            </a:r>
            <a:endParaRPr sz="1500">
              <a:solidFill>
                <a:schemeClr val="lt1"/>
              </a:solidFill>
              <a:latin typeface="Inter Medium"/>
              <a:ea typeface="Inter Medium"/>
              <a:cs typeface="Inter Medium"/>
              <a:sym typeface="Inter Medium"/>
            </a:endParaRPr>
          </a:p>
        </p:txBody>
      </p:sp>
      <p:pic>
        <p:nvPicPr>
          <p:cNvPr id="2178" name="Google Shape;2178;p274" descr="Voice note pop up showing a microphone to start recording on top of a document"/>
          <p:cNvPicPr preferRelativeResize="0"/>
          <p:nvPr/>
        </p:nvPicPr>
        <p:blipFill>
          <a:blip r:embed="rId4">
            <a:alphaModFix/>
          </a:blip>
          <a:stretch>
            <a:fillRect/>
          </a:stretch>
        </p:blipFill>
        <p:spPr>
          <a:xfrm>
            <a:off x="2041489" y="2194577"/>
            <a:ext cx="5061000" cy="2135700"/>
          </a:xfrm>
          <a:prstGeom prst="roundRect">
            <a:avLst>
              <a:gd name="adj" fmla="val 16667"/>
            </a:avLst>
          </a:prstGeom>
          <a:noFill/>
          <a:ln w="38100" cap="flat" cmpd="sng">
            <a:solidFill>
              <a:srgbClr val="674EA7"/>
            </a:solidFill>
            <a:prstDash val="solid"/>
            <a:round/>
            <a:headEnd type="none" w="sm" len="sm"/>
            <a:tailEnd type="none" w="sm" len="sm"/>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2182"/>
        <p:cNvGrpSpPr/>
        <p:nvPr/>
      </p:nvGrpSpPr>
      <p:grpSpPr>
        <a:xfrm>
          <a:off x="0" y="0"/>
          <a:ext cx="0" cy="0"/>
          <a:chOff x="0" y="0"/>
          <a:chExt cx="0" cy="0"/>
        </a:xfrm>
      </p:grpSpPr>
      <p:pic>
        <p:nvPicPr>
          <p:cNvPr id="2185" name="Google Shape;2185;p275" descr="Texthelper icon"/>
          <p:cNvPicPr preferRelativeResize="0"/>
          <p:nvPr/>
        </p:nvPicPr>
        <p:blipFill>
          <a:blip r:embed="rId3">
            <a:alphaModFix/>
          </a:blip>
          <a:stretch>
            <a:fillRect/>
          </a:stretch>
        </p:blipFill>
        <p:spPr>
          <a:xfrm>
            <a:off x="1392402" y="352700"/>
            <a:ext cx="1037100" cy="983913"/>
          </a:xfrm>
          <a:prstGeom prst="rect">
            <a:avLst/>
          </a:prstGeom>
          <a:noFill/>
          <a:ln>
            <a:noFill/>
          </a:ln>
        </p:spPr>
      </p:pic>
      <p:sp>
        <p:nvSpPr>
          <p:cNvPr id="2183" name="Google Shape;2183;p275"/>
          <p:cNvSpPr txBox="1">
            <a:spLocks noGrp="1"/>
          </p:cNvSpPr>
          <p:nvPr>
            <p:ph type="title" idx="4294967295"/>
          </p:nvPr>
        </p:nvSpPr>
        <p:spPr>
          <a:xfrm>
            <a:off x="2513250" y="571477"/>
            <a:ext cx="4237500" cy="667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4000" b="0" dirty="0">
                <a:solidFill>
                  <a:schemeClr val="lt1"/>
                </a:solidFill>
                <a:latin typeface="Plus Jakarta Sans ExtraBold"/>
                <a:ea typeface="Plus Jakarta Sans ExtraBold"/>
                <a:cs typeface="Plus Jakarta Sans ExtraBold"/>
                <a:sym typeface="Plus Jakarta Sans ExtraBold"/>
              </a:rPr>
              <a:t>Simplifying Text</a:t>
            </a:r>
            <a:endParaRPr sz="4000" b="0" dirty="0">
              <a:solidFill>
                <a:schemeClr val="lt1"/>
              </a:solidFill>
              <a:latin typeface="Plus Jakarta Sans ExtraBold"/>
              <a:ea typeface="Plus Jakarta Sans ExtraBold"/>
              <a:cs typeface="Plus Jakarta Sans ExtraBold"/>
              <a:sym typeface="Plus Jakarta Sans ExtraBold"/>
            </a:endParaRPr>
          </a:p>
        </p:txBody>
      </p:sp>
      <p:sp>
        <p:nvSpPr>
          <p:cNvPr id="2184" name="Google Shape;2184;p275"/>
          <p:cNvSpPr txBox="1"/>
          <p:nvPr/>
        </p:nvSpPr>
        <p:spPr>
          <a:xfrm>
            <a:off x="2513250" y="1166281"/>
            <a:ext cx="4737600" cy="751200"/>
          </a:xfrm>
          <a:prstGeom prst="rect">
            <a:avLst/>
          </a:prstGeom>
          <a:noFill/>
          <a:ln>
            <a:noFill/>
          </a:ln>
        </p:spPr>
        <p:txBody>
          <a:bodyPr spcFirstLastPara="1" wrap="square" lIns="91425" tIns="91425" rIns="91425" bIns="91425" anchor="t" anchorCtr="0">
            <a:noAutofit/>
          </a:bodyPr>
          <a:lstStyle/>
          <a:p>
            <a:pPr marL="0" lvl="0" indent="0" algn="l" rtl="0">
              <a:lnSpc>
                <a:spcPct val="125000"/>
              </a:lnSpc>
              <a:spcBef>
                <a:spcPts val="0"/>
              </a:spcBef>
              <a:spcAft>
                <a:spcPts val="0"/>
              </a:spcAft>
              <a:buNone/>
            </a:pPr>
            <a:r>
              <a:rPr lang="en-GB" sz="1500">
                <a:solidFill>
                  <a:schemeClr val="lt1"/>
                </a:solidFill>
                <a:latin typeface="Inter Medium"/>
                <a:ea typeface="Inter Medium"/>
                <a:cs typeface="Inter Medium"/>
                <a:sym typeface="Inter Medium"/>
              </a:rPr>
              <a:t>Using the power of AI to simplify text from web pages. Reducing its complexity, making it easier to read, yet keeping its meaning and context. </a:t>
            </a:r>
            <a:endParaRPr sz="1500">
              <a:solidFill>
                <a:schemeClr val="lt1"/>
              </a:solidFill>
              <a:latin typeface="Inter Medium"/>
              <a:ea typeface="Inter Medium"/>
              <a:cs typeface="Inter Medium"/>
              <a:sym typeface="Inter Medium"/>
            </a:endParaRPr>
          </a:p>
          <a:p>
            <a:pPr marL="0" lvl="0" indent="0" algn="l" rtl="0">
              <a:lnSpc>
                <a:spcPct val="125000"/>
              </a:lnSpc>
              <a:spcBef>
                <a:spcPts val="0"/>
              </a:spcBef>
              <a:spcAft>
                <a:spcPts val="0"/>
              </a:spcAft>
              <a:buNone/>
            </a:pPr>
            <a:endParaRPr sz="1500">
              <a:solidFill>
                <a:schemeClr val="lt1"/>
              </a:solidFill>
              <a:latin typeface="Inter Medium"/>
              <a:ea typeface="Inter Medium"/>
              <a:cs typeface="Inter Medium"/>
              <a:sym typeface="Inter Medium"/>
            </a:endParaRPr>
          </a:p>
        </p:txBody>
      </p:sp>
      <p:pic>
        <p:nvPicPr>
          <p:cNvPr id="2186" name="Google Shape;2186;p275" descr="Image of a simplified website with white text on a black background"/>
          <p:cNvPicPr preferRelativeResize="0"/>
          <p:nvPr/>
        </p:nvPicPr>
        <p:blipFill rotWithShape="1">
          <a:blip r:embed="rId4">
            <a:alphaModFix/>
          </a:blip>
          <a:srcRect b="33386"/>
          <a:stretch/>
        </p:blipFill>
        <p:spPr>
          <a:xfrm>
            <a:off x="2487000" y="2362050"/>
            <a:ext cx="4170000" cy="2135700"/>
          </a:xfrm>
          <a:prstGeom prst="roundRect">
            <a:avLst>
              <a:gd name="adj" fmla="val 13661"/>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90"/>
        <p:cNvGrpSpPr/>
        <p:nvPr/>
      </p:nvGrpSpPr>
      <p:grpSpPr>
        <a:xfrm>
          <a:off x="0" y="0"/>
          <a:ext cx="0" cy="0"/>
          <a:chOff x="0" y="0"/>
          <a:chExt cx="0" cy="0"/>
        </a:xfrm>
      </p:grpSpPr>
      <p:sp>
        <p:nvSpPr>
          <p:cNvPr id="2" name="Title 1">
            <a:extLst>
              <a:ext uri="{FF2B5EF4-FFF2-40B4-BE49-F238E27FC236}">
                <a16:creationId xmlns:a16="http://schemas.microsoft.com/office/drawing/2014/main" id="{C9D456F9-D526-8824-C07A-3E47C573C817}"/>
              </a:ext>
            </a:extLst>
          </p:cNvPr>
          <p:cNvSpPr>
            <a:spLocks noGrp="1"/>
          </p:cNvSpPr>
          <p:nvPr>
            <p:ph type="title" idx="4294967295"/>
          </p:nvPr>
        </p:nvSpPr>
        <p:spPr>
          <a:xfrm>
            <a:off x="628650" y="-994200"/>
            <a:ext cx="7886700" cy="994200"/>
          </a:xfrm>
        </p:spPr>
        <p:txBody>
          <a:bodyPr spcFirstLastPara="1" wrap="square" lIns="68575" tIns="34275" rIns="68575" bIns="34275" anchor="b" anchorCtr="0">
            <a:noAutofit/>
          </a:bodyPr>
          <a:lstStyle/>
          <a:p>
            <a:r>
              <a:rPr lang="en-AU" dirty="0" err="1"/>
              <a:t>OrbitNote</a:t>
            </a:r>
            <a:endParaRPr lang="en-AU" dirty="0"/>
          </a:p>
        </p:txBody>
      </p:sp>
      <p:pic>
        <p:nvPicPr>
          <p:cNvPr id="2192" name="Google Shape;2192;p276" descr="OrbitNote logo"/>
          <p:cNvPicPr preferRelativeResize="0"/>
          <p:nvPr/>
        </p:nvPicPr>
        <p:blipFill>
          <a:blip r:embed="rId4">
            <a:alphaModFix/>
          </a:blip>
          <a:stretch>
            <a:fillRect/>
          </a:stretch>
        </p:blipFill>
        <p:spPr>
          <a:xfrm>
            <a:off x="2881800" y="1538789"/>
            <a:ext cx="3380405" cy="720000"/>
          </a:xfrm>
          <a:prstGeom prst="rect">
            <a:avLst/>
          </a:prstGeom>
          <a:noFill/>
          <a:ln>
            <a:noFill/>
          </a:ln>
        </p:spPr>
      </p:pic>
      <p:pic>
        <p:nvPicPr>
          <p:cNvPr id="2193" name="Google Shape;2193;p276" descr="OrbitNote Toolbar"/>
          <p:cNvPicPr preferRelativeResize="0"/>
          <p:nvPr/>
        </p:nvPicPr>
        <p:blipFill>
          <a:blip r:embed="rId5">
            <a:alphaModFix/>
          </a:blip>
          <a:stretch>
            <a:fillRect/>
          </a:stretch>
        </p:blipFill>
        <p:spPr>
          <a:xfrm>
            <a:off x="380975" y="2571750"/>
            <a:ext cx="8382049" cy="862775"/>
          </a:xfrm>
          <a:prstGeom prst="rect">
            <a:avLst/>
          </a:prstGeom>
          <a:noFill/>
          <a:ln>
            <a:noFill/>
          </a:ln>
        </p:spPr>
      </p:pic>
      <p:pic>
        <p:nvPicPr>
          <p:cNvPr id="2194" name="Google Shape;2194;p276">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7924325" y="285775"/>
            <a:ext cx="895325" cy="177400"/>
          </a:xfrm>
          <a:prstGeom prst="rect">
            <a:avLst/>
          </a:prstGeom>
          <a:noFill/>
          <a:ln>
            <a:noFill/>
          </a:ln>
        </p:spPr>
      </p:pic>
      <p:sp>
        <p:nvSpPr>
          <p:cNvPr id="2191" name="Google Shape;2191;p276"/>
          <p:cNvSpPr txBox="1">
            <a:spLocks noGrp="1"/>
          </p:cNvSpPr>
          <p:nvPr>
            <p:ph type="sldNum" idx="12"/>
          </p:nvPr>
        </p:nvSpPr>
        <p:spPr>
          <a:xfrm>
            <a:off x="8472458" y="4663217"/>
            <a:ext cx="548700" cy="3936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GB"/>
              <a:t>26</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98"/>
        <p:cNvGrpSpPr/>
        <p:nvPr/>
      </p:nvGrpSpPr>
      <p:grpSpPr>
        <a:xfrm>
          <a:off x="0" y="0"/>
          <a:ext cx="0" cy="0"/>
          <a:chOff x="0" y="0"/>
          <a:chExt cx="0" cy="0"/>
        </a:xfrm>
      </p:grpSpPr>
      <p:sp>
        <p:nvSpPr>
          <p:cNvPr id="2200" name="Google Shape;2200;p277"/>
          <p:cNvSpPr txBox="1">
            <a:spLocks noGrp="1"/>
          </p:cNvSpPr>
          <p:nvPr>
            <p:ph type="title" idx="4294967295"/>
          </p:nvPr>
        </p:nvSpPr>
        <p:spPr>
          <a:xfrm>
            <a:off x="630000" y="897488"/>
            <a:ext cx="4142100" cy="92333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AU" sz="3000" b="0" i="0" u="none" strike="noStrike" kern="0" cap="none" spc="0" normalizeH="0" baseline="0" noProof="0" dirty="0">
                <a:ln>
                  <a:noFill/>
                </a:ln>
                <a:solidFill>
                  <a:schemeClr val="lt1"/>
                </a:solidFill>
                <a:effectLst/>
                <a:uLnTx/>
                <a:uFillTx/>
                <a:latin typeface="Plus Jakarta Sans ExtraBold"/>
                <a:ea typeface="Plus Jakarta Sans ExtraBold"/>
                <a:cs typeface="Plus Jakarta Sans ExtraBold"/>
                <a:sym typeface="Plus Jakarta Sans ExtraBold"/>
              </a:rPr>
              <a:t>Make PDFs accessible and actionable</a:t>
            </a:r>
          </a:p>
        </p:txBody>
      </p:sp>
      <p:sp>
        <p:nvSpPr>
          <p:cNvPr id="2" name="TextBox 1">
            <a:extLst>
              <a:ext uri="{FF2B5EF4-FFF2-40B4-BE49-F238E27FC236}">
                <a16:creationId xmlns:a16="http://schemas.microsoft.com/office/drawing/2014/main" id="{E230E2F5-A3CA-1C51-77F3-51586CE66C26}"/>
              </a:ext>
            </a:extLst>
          </p:cNvPr>
          <p:cNvSpPr txBox="1"/>
          <p:nvPr/>
        </p:nvSpPr>
        <p:spPr>
          <a:xfrm>
            <a:off x="613922" y="2094696"/>
            <a:ext cx="4142100" cy="1169551"/>
          </a:xfrm>
          <a:prstGeom prst="rect">
            <a:avLst/>
          </a:prstGeom>
          <a:noFill/>
        </p:spPr>
        <p:txBody>
          <a:bodyPr wrap="square" rtlCol="0">
            <a:spAutoFit/>
          </a:bodyPr>
          <a:lstStyle/>
          <a:p>
            <a:r>
              <a:rPr lang="en-AU" dirty="0" err="1">
                <a:solidFill>
                  <a:schemeClr val="lt1"/>
                </a:solidFill>
                <a:latin typeface="Inter"/>
                <a:ea typeface="Inter"/>
                <a:cs typeface="Inter"/>
                <a:sym typeface="Inter"/>
              </a:rPr>
              <a:t>OrbitNote</a:t>
            </a:r>
            <a:r>
              <a:rPr lang="en-AU" dirty="0">
                <a:solidFill>
                  <a:schemeClr val="lt1"/>
                </a:solidFill>
                <a:latin typeface="Inter"/>
                <a:ea typeface="Inter"/>
                <a:cs typeface="Inter"/>
                <a:sym typeface="Inter"/>
              </a:rPr>
              <a:t> allows you to transform and interact with documents in a completely different way. Create an accessible, dynamic and collaborative space that works for everyone.</a:t>
            </a:r>
          </a:p>
          <a:p>
            <a:endParaRPr lang="en-AU" dirty="0"/>
          </a:p>
        </p:txBody>
      </p:sp>
      <p:pic>
        <p:nvPicPr>
          <p:cNvPr id="2202" name="Google Shape;2202;p277" descr="OrbitNote Feature Screenshots"/>
          <p:cNvPicPr preferRelativeResize="0"/>
          <p:nvPr/>
        </p:nvPicPr>
        <p:blipFill>
          <a:blip r:embed="rId4">
            <a:alphaModFix/>
          </a:blip>
          <a:stretch>
            <a:fillRect/>
          </a:stretch>
        </p:blipFill>
        <p:spPr>
          <a:xfrm>
            <a:off x="4914900" y="645525"/>
            <a:ext cx="3973680" cy="2781576"/>
          </a:xfrm>
          <a:prstGeom prst="rect">
            <a:avLst/>
          </a:prstGeom>
          <a:noFill/>
          <a:ln>
            <a:noFill/>
          </a:ln>
        </p:spPr>
      </p:pic>
      <p:pic>
        <p:nvPicPr>
          <p:cNvPr id="2203" name="Google Shape;2203;p277" descr="OrbitNote logo"/>
          <p:cNvPicPr preferRelativeResize="0"/>
          <p:nvPr/>
        </p:nvPicPr>
        <p:blipFill rotWithShape="1">
          <a:blip r:embed="rId5">
            <a:alphaModFix/>
          </a:blip>
          <a:srcRect r="78518"/>
          <a:stretch/>
        </p:blipFill>
        <p:spPr>
          <a:xfrm>
            <a:off x="6200725" y="2571750"/>
            <a:ext cx="1198050" cy="1187863"/>
          </a:xfrm>
          <a:prstGeom prst="rect">
            <a:avLst/>
          </a:prstGeom>
          <a:noFill/>
          <a:ln>
            <a:noFill/>
          </a:ln>
        </p:spPr>
      </p:pic>
      <p:pic>
        <p:nvPicPr>
          <p:cNvPr id="2201" name="Google Shape;2201;p277" descr="OrbitNote Toolbar"/>
          <p:cNvPicPr preferRelativeResize="0"/>
          <p:nvPr/>
        </p:nvPicPr>
        <p:blipFill>
          <a:blip r:embed="rId6">
            <a:alphaModFix/>
          </a:blip>
          <a:stretch>
            <a:fillRect/>
          </a:stretch>
        </p:blipFill>
        <p:spPr>
          <a:xfrm>
            <a:off x="380975" y="3851653"/>
            <a:ext cx="8382049" cy="862775"/>
          </a:xfrm>
          <a:prstGeom prst="rect">
            <a:avLst/>
          </a:prstGeom>
          <a:noFill/>
          <a:ln>
            <a:noFill/>
          </a:ln>
        </p:spPr>
      </p:pic>
      <p:pic>
        <p:nvPicPr>
          <p:cNvPr id="2204" name="Google Shape;2204;p277">
            <a:extLst>
              <a:ext uri="{C183D7F6-B498-43B3-948B-1728B52AA6E4}">
                <adec:decorative xmlns:adec="http://schemas.microsoft.com/office/drawing/2017/decorative" val="1"/>
              </a:ext>
            </a:extLst>
          </p:cNvPr>
          <p:cNvPicPr preferRelativeResize="0"/>
          <p:nvPr/>
        </p:nvPicPr>
        <p:blipFill rotWithShape="1">
          <a:blip r:embed="rId7">
            <a:alphaModFix/>
          </a:blip>
          <a:srcRect/>
          <a:stretch/>
        </p:blipFill>
        <p:spPr>
          <a:xfrm>
            <a:off x="7924325" y="285775"/>
            <a:ext cx="895325" cy="177400"/>
          </a:xfrm>
          <a:prstGeom prst="rect">
            <a:avLst/>
          </a:prstGeom>
          <a:noFill/>
          <a:ln>
            <a:noFill/>
          </a:ln>
        </p:spPr>
      </p:pic>
      <p:sp>
        <p:nvSpPr>
          <p:cNvPr id="2199" name="Google Shape;2199;p277"/>
          <p:cNvSpPr txBox="1">
            <a:spLocks noGrp="1"/>
          </p:cNvSpPr>
          <p:nvPr>
            <p:ph type="sldNum" idx="12"/>
          </p:nvPr>
        </p:nvSpPr>
        <p:spPr>
          <a:xfrm>
            <a:off x="8472458" y="4663217"/>
            <a:ext cx="548700" cy="3936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GB"/>
              <a:t>27</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208"/>
        <p:cNvGrpSpPr/>
        <p:nvPr/>
      </p:nvGrpSpPr>
      <p:grpSpPr>
        <a:xfrm>
          <a:off x="0" y="0"/>
          <a:ext cx="0" cy="0"/>
          <a:chOff x="0" y="0"/>
          <a:chExt cx="0" cy="0"/>
        </a:xfrm>
      </p:grpSpPr>
      <p:sp>
        <p:nvSpPr>
          <p:cNvPr id="2" name="Title 1">
            <a:extLst>
              <a:ext uri="{FF2B5EF4-FFF2-40B4-BE49-F238E27FC236}">
                <a16:creationId xmlns:a16="http://schemas.microsoft.com/office/drawing/2014/main" id="{2102DE85-6B85-7A58-984C-8CDB393A035A}"/>
              </a:ext>
            </a:extLst>
          </p:cNvPr>
          <p:cNvSpPr txBox="1">
            <a:spLocks noGrp="1"/>
          </p:cNvSpPr>
          <p:nvPr>
            <p:ph type="title" idx="4294967295"/>
          </p:nvPr>
        </p:nvSpPr>
        <p:spPr>
          <a:xfrm>
            <a:off x="580293" y="712177"/>
            <a:ext cx="4193930" cy="10156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000" b="0" i="0" u="none" strike="noStrike" kern="0" cap="none" spc="0" normalizeH="0" baseline="0" noProof="0" dirty="0">
                <a:ln>
                  <a:noFill/>
                </a:ln>
                <a:solidFill>
                  <a:srgbClr val="2A3953"/>
                </a:solidFill>
                <a:effectLst/>
                <a:uLnTx/>
                <a:uFillTx/>
                <a:latin typeface="Plus Jakarta Sans ExtraBold"/>
                <a:ea typeface="Plus Jakarta Sans ExtraBold"/>
                <a:cs typeface="Plus Jakarta Sans ExtraBold"/>
                <a:sym typeface="Plus Jakarta Sans ExtraBold"/>
              </a:rPr>
              <a:t>Complete work on PDFs</a:t>
            </a:r>
          </a:p>
        </p:txBody>
      </p:sp>
      <p:sp>
        <p:nvSpPr>
          <p:cNvPr id="2224" name="Google Shape;2224;p278"/>
          <p:cNvSpPr txBox="1"/>
          <p:nvPr/>
        </p:nvSpPr>
        <p:spPr>
          <a:xfrm>
            <a:off x="656377" y="1832689"/>
            <a:ext cx="4255800" cy="2846933"/>
          </a:xfrm>
          <a:prstGeom prst="rect">
            <a:avLst/>
          </a:prstGeom>
          <a:noFill/>
          <a:ln>
            <a:noFill/>
          </a:ln>
        </p:spPr>
        <p:txBody>
          <a:bodyPr spcFirstLastPara="1" wrap="square" lIns="0" tIns="0" rIns="0" bIns="0" anchor="t" anchorCtr="0">
            <a:spAutoFit/>
          </a:bodyPr>
          <a:lstStyle/>
          <a:p>
            <a:pPr marL="0" lvl="0" indent="0" algn="l" rtl="0">
              <a:lnSpc>
                <a:spcPct val="125000"/>
              </a:lnSpc>
              <a:spcBef>
                <a:spcPts val="1000"/>
              </a:spcBef>
              <a:spcAft>
                <a:spcPts val="0"/>
              </a:spcAft>
              <a:buNone/>
            </a:pPr>
            <a:r>
              <a:rPr lang="en-GB" sz="1600" b="1" dirty="0">
                <a:solidFill>
                  <a:srgbClr val="2A3953"/>
                </a:solidFill>
                <a:latin typeface="Inter"/>
                <a:ea typeface="Inter"/>
                <a:cs typeface="Inter"/>
                <a:sym typeface="Inter"/>
              </a:rPr>
              <a:t>Type. Draw. Speak.</a:t>
            </a:r>
            <a:r>
              <a:rPr lang="en-GB" sz="1600" dirty="0">
                <a:solidFill>
                  <a:srgbClr val="2A3953"/>
                </a:solidFill>
                <a:latin typeface="Inter"/>
                <a:ea typeface="Inter"/>
                <a:cs typeface="Inter"/>
                <a:sym typeface="Inter"/>
              </a:rPr>
              <a:t> OrbitNote encourages learners to express their understanding in many flexible ways. </a:t>
            </a:r>
            <a:endParaRPr sz="1600" dirty="0">
              <a:solidFill>
                <a:srgbClr val="2A3953"/>
              </a:solidFill>
              <a:latin typeface="Inter"/>
              <a:ea typeface="Inter"/>
              <a:cs typeface="Inter"/>
              <a:sym typeface="Inter"/>
            </a:endParaRPr>
          </a:p>
          <a:p>
            <a:pPr marL="0" lvl="0" indent="0" algn="l" rtl="0">
              <a:lnSpc>
                <a:spcPct val="125000"/>
              </a:lnSpc>
              <a:spcBef>
                <a:spcPts val="1000"/>
              </a:spcBef>
              <a:spcAft>
                <a:spcPts val="1000"/>
              </a:spcAft>
              <a:buNone/>
            </a:pPr>
            <a:r>
              <a:rPr lang="en-GB" sz="1600" dirty="0">
                <a:solidFill>
                  <a:srgbClr val="2A3953"/>
                </a:solidFill>
                <a:latin typeface="Inter"/>
                <a:ea typeface="Inter"/>
                <a:cs typeface="Inter"/>
                <a:sym typeface="Inter"/>
              </a:rPr>
              <a:t>They can type or draw their thoughts on the page, highlight the key points in a comprehension piece, add shapes and images to their work and even leave voice notes on a PDF. </a:t>
            </a:r>
            <a:endParaRPr sz="1600" dirty="0">
              <a:solidFill>
                <a:srgbClr val="2A3953"/>
              </a:solidFill>
              <a:latin typeface="Inter"/>
              <a:ea typeface="Inter"/>
              <a:cs typeface="Inter"/>
              <a:sym typeface="Inter"/>
            </a:endParaRPr>
          </a:p>
        </p:txBody>
      </p:sp>
      <p:pic>
        <p:nvPicPr>
          <p:cNvPr id="2225" name="Google Shape;2225;p278" descr="OrbitNote response options "/>
          <p:cNvPicPr preferRelativeResize="0"/>
          <p:nvPr/>
        </p:nvPicPr>
        <p:blipFill rotWithShape="1">
          <a:blip r:embed="rId3">
            <a:alphaModFix/>
          </a:blip>
          <a:srcRect l="-1450" r="13001"/>
          <a:stretch/>
        </p:blipFill>
        <p:spPr>
          <a:xfrm>
            <a:off x="5090376" y="1288300"/>
            <a:ext cx="4053626" cy="3055325"/>
          </a:xfrm>
          <a:prstGeom prst="rect">
            <a:avLst/>
          </a:prstGeom>
          <a:noFill/>
          <a:ln>
            <a:noFill/>
          </a:ln>
        </p:spPr>
      </p:pic>
      <p:grpSp>
        <p:nvGrpSpPr>
          <p:cNvPr id="2209" name="Google Shape;2209;p278">
            <a:extLst>
              <a:ext uri="{C183D7F6-B498-43B3-948B-1728B52AA6E4}">
                <adec:decorative xmlns:adec="http://schemas.microsoft.com/office/drawing/2017/decorative" val="1"/>
              </a:ext>
            </a:extLst>
          </p:cNvPr>
          <p:cNvGrpSpPr/>
          <p:nvPr/>
        </p:nvGrpSpPr>
        <p:grpSpPr>
          <a:xfrm>
            <a:off x="7724692" y="271192"/>
            <a:ext cx="1141409" cy="237868"/>
            <a:chOff x="238125" y="2101750"/>
            <a:chExt cx="7129350" cy="1486675"/>
          </a:xfrm>
        </p:grpSpPr>
        <p:grpSp>
          <p:nvGrpSpPr>
            <p:cNvPr id="2210" name="Google Shape;2210;p278"/>
            <p:cNvGrpSpPr/>
            <p:nvPr/>
          </p:nvGrpSpPr>
          <p:grpSpPr>
            <a:xfrm>
              <a:off x="238125" y="2237750"/>
              <a:ext cx="1352275" cy="1350675"/>
              <a:chOff x="238125" y="2237750"/>
              <a:chExt cx="1352275" cy="1350675"/>
            </a:xfrm>
          </p:grpSpPr>
          <p:sp>
            <p:nvSpPr>
              <p:cNvPr id="2211" name="Google Shape;2211;p278"/>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278"/>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3" name="Google Shape;2213;p278"/>
            <p:cNvGrpSpPr/>
            <p:nvPr/>
          </p:nvGrpSpPr>
          <p:grpSpPr>
            <a:xfrm>
              <a:off x="1834425" y="2101750"/>
              <a:ext cx="5533050" cy="1446675"/>
              <a:chOff x="1834425" y="2101750"/>
              <a:chExt cx="5533050" cy="1446675"/>
            </a:xfrm>
          </p:grpSpPr>
          <p:sp>
            <p:nvSpPr>
              <p:cNvPr id="2214" name="Google Shape;2214;p278"/>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278"/>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278"/>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278"/>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278"/>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278"/>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278"/>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278"/>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278"/>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223" name="Google Shape;2223;p278"/>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GB"/>
              <a:t>28</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229"/>
        <p:cNvGrpSpPr/>
        <p:nvPr/>
      </p:nvGrpSpPr>
      <p:grpSpPr>
        <a:xfrm>
          <a:off x="0" y="0"/>
          <a:ext cx="0" cy="0"/>
          <a:chOff x="0" y="0"/>
          <a:chExt cx="0" cy="0"/>
        </a:xfrm>
      </p:grpSpPr>
      <p:sp>
        <p:nvSpPr>
          <p:cNvPr id="2" name="Title 1">
            <a:extLst>
              <a:ext uri="{FF2B5EF4-FFF2-40B4-BE49-F238E27FC236}">
                <a16:creationId xmlns:a16="http://schemas.microsoft.com/office/drawing/2014/main" id="{6FE95CEF-F578-2836-92C4-3A426054ADE3}"/>
              </a:ext>
            </a:extLst>
          </p:cNvPr>
          <p:cNvSpPr txBox="1">
            <a:spLocks noGrp="1"/>
          </p:cNvSpPr>
          <p:nvPr>
            <p:ph type="title" idx="4294967295"/>
          </p:nvPr>
        </p:nvSpPr>
        <p:spPr>
          <a:xfrm>
            <a:off x="694593" y="633046"/>
            <a:ext cx="4255800" cy="10156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000" b="0" i="0" u="none" strike="noStrike" kern="0" cap="none" spc="0" normalizeH="0" baseline="0" noProof="0" dirty="0">
                <a:ln>
                  <a:noFill/>
                </a:ln>
                <a:solidFill>
                  <a:srgbClr val="2A3953"/>
                </a:solidFill>
                <a:effectLst/>
                <a:uLnTx/>
                <a:uFillTx/>
                <a:latin typeface="Plus Jakarta Sans ExtraBold"/>
                <a:ea typeface="Plus Jakarta Sans ExtraBold"/>
                <a:cs typeface="Plus Jakarta Sans ExtraBold"/>
                <a:sym typeface="Plus Jakarta Sans ExtraBold"/>
              </a:rPr>
              <a:t>Make every PDF accessible</a:t>
            </a:r>
          </a:p>
        </p:txBody>
      </p:sp>
      <p:sp>
        <p:nvSpPr>
          <p:cNvPr id="2245" name="Google Shape;2245;p279"/>
          <p:cNvSpPr txBox="1"/>
          <p:nvPr/>
        </p:nvSpPr>
        <p:spPr>
          <a:xfrm>
            <a:off x="700339" y="1783373"/>
            <a:ext cx="4255800" cy="2846933"/>
          </a:xfrm>
          <a:prstGeom prst="rect">
            <a:avLst/>
          </a:prstGeom>
          <a:noFill/>
          <a:ln>
            <a:noFill/>
          </a:ln>
        </p:spPr>
        <p:txBody>
          <a:bodyPr spcFirstLastPara="1" wrap="square" lIns="0" tIns="0" rIns="0" bIns="0" anchor="t" anchorCtr="0">
            <a:spAutoFit/>
          </a:bodyPr>
          <a:lstStyle/>
          <a:p>
            <a:pPr marL="0" lvl="0" indent="0" algn="l" rtl="0">
              <a:lnSpc>
                <a:spcPct val="125000"/>
              </a:lnSpc>
              <a:spcBef>
                <a:spcPts val="1000"/>
              </a:spcBef>
              <a:spcAft>
                <a:spcPts val="0"/>
              </a:spcAft>
              <a:buNone/>
            </a:pPr>
            <a:r>
              <a:rPr lang="en-GB" sz="1600" dirty="0" err="1">
                <a:solidFill>
                  <a:srgbClr val="2A3953"/>
                </a:solidFill>
                <a:latin typeface="Inter"/>
                <a:ea typeface="Inter"/>
                <a:cs typeface="Inter"/>
                <a:sym typeface="Inter"/>
              </a:rPr>
              <a:t>OrbitNote’s</a:t>
            </a:r>
            <a:r>
              <a:rPr lang="en-GB" sz="1600" dirty="0">
                <a:solidFill>
                  <a:srgbClr val="2A3953"/>
                </a:solidFill>
                <a:latin typeface="Inter"/>
                <a:ea typeface="Inter"/>
                <a:cs typeface="Inter"/>
                <a:sym typeface="Inter"/>
              </a:rPr>
              <a:t> one-click Scan Text tool quickly transforms scanned classroom papers, images and </a:t>
            </a:r>
            <a:r>
              <a:rPr lang="en-GB" sz="1600" b="1" dirty="0">
                <a:solidFill>
                  <a:srgbClr val="2A3953"/>
                </a:solidFill>
                <a:latin typeface="Inter"/>
                <a:ea typeface="Inter"/>
                <a:cs typeface="Inter"/>
                <a:sym typeface="Inter"/>
              </a:rPr>
              <a:t>inaccessible PDFs into accessible documents</a:t>
            </a:r>
            <a:r>
              <a:rPr lang="en-GB" sz="1600" dirty="0">
                <a:solidFill>
                  <a:srgbClr val="2A3953"/>
                </a:solidFill>
                <a:latin typeface="Inter"/>
                <a:ea typeface="Inter"/>
                <a:cs typeface="Inter"/>
                <a:sym typeface="Inter"/>
              </a:rPr>
              <a:t>.</a:t>
            </a:r>
            <a:endParaRPr sz="1600" dirty="0">
              <a:solidFill>
                <a:srgbClr val="2A3953"/>
              </a:solidFill>
              <a:latin typeface="Inter"/>
              <a:ea typeface="Inter"/>
              <a:cs typeface="Inter"/>
              <a:sym typeface="Inter"/>
            </a:endParaRPr>
          </a:p>
          <a:p>
            <a:pPr marL="0" lvl="0" indent="0" algn="l" rtl="0">
              <a:lnSpc>
                <a:spcPct val="125000"/>
              </a:lnSpc>
              <a:spcBef>
                <a:spcPts val="1000"/>
              </a:spcBef>
              <a:spcAft>
                <a:spcPts val="1000"/>
              </a:spcAft>
              <a:buNone/>
            </a:pPr>
            <a:r>
              <a:rPr lang="en-GB" sz="1600" dirty="0">
                <a:solidFill>
                  <a:srgbClr val="2A3953"/>
                </a:solidFill>
                <a:latin typeface="Inter"/>
                <a:ea typeface="Inter"/>
                <a:cs typeface="Inter"/>
                <a:sym typeface="Inter"/>
              </a:rPr>
              <a:t>This means that students can have access to the tools they need to succeed, such as text to speech, talking dictionaries, highlighters and vocabulary support. </a:t>
            </a:r>
            <a:endParaRPr sz="1600" dirty="0">
              <a:solidFill>
                <a:srgbClr val="2A3953"/>
              </a:solidFill>
              <a:latin typeface="Inter"/>
              <a:ea typeface="Inter"/>
              <a:cs typeface="Inter"/>
              <a:sym typeface="Inter"/>
            </a:endParaRPr>
          </a:p>
        </p:txBody>
      </p:sp>
      <p:pic>
        <p:nvPicPr>
          <p:cNvPr id="2246" name="Google Shape;2246;p279" descr="OrbitNote scan text prompt"/>
          <p:cNvPicPr preferRelativeResize="0"/>
          <p:nvPr/>
        </p:nvPicPr>
        <p:blipFill rotWithShape="1">
          <a:blip r:embed="rId3">
            <a:alphaModFix/>
          </a:blip>
          <a:srcRect r="-4004"/>
          <a:stretch/>
        </p:blipFill>
        <p:spPr>
          <a:xfrm>
            <a:off x="5334000" y="1143000"/>
            <a:ext cx="3962400" cy="2857500"/>
          </a:xfrm>
          <a:prstGeom prst="roundRect">
            <a:avLst>
              <a:gd name="adj" fmla="val 3668"/>
            </a:avLst>
          </a:prstGeom>
          <a:noFill/>
          <a:ln>
            <a:noFill/>
          </a:ln>
        </p:spPr>
      </p:pic>
      <p:grpSp>
        <p:nvGrpSpPr>
          <p:cNvPr id="2230" name="Google Shape;2230;p279">
            <a:extLst>
              <a:ext uri="{C183D7F6-B498-43B3-948B-1728B52AA6E4}">
                <adec:decorative xmlns:adec="http://schemas.microsoft.com/office/drawing/2017/decorative" val="1"/>
              </a:ext>
            </a:extLst>
          </p:cNvPr>
          <p:cNvGrpSpPr/>
          <p:nvPr/>
        </p:nvGrpSpPr>
        <p:grpSpPr>
          <a:xfrm>
            <a:off x="7724692" y="271192"/>
            <a:ext cx="1141409" cy="237868"/>
            <a:chOff x="238125" y="2101750"/>
            <a:chExt cx="7129350" cy="1486675"/>
          </a:xfrm>
        </p:grpSpPr>
        <p:grpSp>
          <p:nvGrpSpPr>
            <p:cNvPr id="2231" name="Google Shape;2231;p279"/>
            <p:cNvGrpSpPr/>
            <p:nvPr/>
          </p:nvGrpSpPr>
          <p:grpSpPr>
            <a:xfrm>
              <a:off x="238125" y="2237750"/>
              <a:ext cx="1352275" cy="1350675"/>
              <a:chOff x="238125" y="2237750"/>
              <a:chExt cx="1352275" cy="1350675"/>
            </a:xfrm>
          </p:grpSpPr>
          <p:sp>
            <p:nvSpPr>
              <p:cNvPr id="2232" name="Google Shape;2232;p279"/>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279"/>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4" name="Google Shape;2234;p279"/>
            <p:cNvGrpSpPr/>
            <p:nvPr/>
          </p:nvGrpSpPr>
          <p:grpSpPr>
            <a:xfrm>
              <a:off x="1834425" y="2101750"/>
              <a:ext cx="5533050" cy="1446675"/>
              <a:chOff x="1834425" y="2101750"/>
              <a:chExt cx="5533050" cy="1446675"/>
            </a:xfrm>
          </p:grpSpPr>
          <p:sp>
            <p:nvSpPr>
              <p:cNvPr id="2235" name="Google Shape;2235;p279"/>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279"/>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279"/>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279"/>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279"/>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279"/>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279"/>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279"/>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279"/>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244" name="Google Shape;2244;p279"/>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GB"/>
              <a:t>29</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76"/>
        <p:cNvGrpSpPr/>
        <p:nvPr/>
      </p:nvGrpSpPr>
      <p:grpSpPr>
        <a:xfrm>
          <a:off x="0" y="0"/>
          <a:ext cx="0" cy="0"/>
          <a:chOff x="0" y="0"/>
          <a:chExt cx="0" cy="0"/>
        </a:xfrm>
      </p:grpSpPr>
      <p:pic>
        <p:nvPicPr>
          <p:cNvPr id="1977" name="Google Shape;1977;p253" descr="mage of a forest"/>
          <p:cNvPicPr preferRelativeResize="0"/>
          <p:nvPr/>
        </p:nvPicPr>
        <p:blipFill>
          <a:blip r:embed="rId3">
            <a:alphaModFix amt="63000"/>
          </a:blip>
          <a:stretch>
            <a:fillRect/>
          </a:stretch>
        </p:blipFill>
        <p:spPr>
          <a:xfrm>
            <a:off x="0" y="0"/>
            <a:ext cx="9143998" cy="5143500"/>
          </a:xfrm>
          <a:prstGeom prst="rect">
            <a:avLst/>
          </a:prstGeom>
          <a:noFill/>
          <a:ln>
            <a:noFill/>
          </a:ln>
        </p:spPr>
      </p:pic>
      <p:sp>
        <p:nvSpPr>
          <p:cNvPr id="1978" name="Google Shape;1978;p253"/>
          <p:cNvSpPr txBox="1">
            <a:spLocks noGrp="1"/>
          </p:cNvSpPr>
          <p:nvPr>
            <p:ph type="title" idx="4294967295"/>
          </p:nvPr>
        </p:nvSpPr>
        <p:spPr>
          <a:xfrm>
            <a:off x="1352800" y="3432150"/>
            <a:ext cx="3953100" cy="12468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700" b="1" i="0" u="none" strike="noStrike" kern="0" cap="none" spc="0" normalizeH="0" baseline="0" noProof="0" dirty="0">
                <a:ln>
                  <a:noFill/>
                </a:ln>
                <a:solidFill>
                  <a:schemeClr val="dk1"/>
                </a:solidFill>
                <a:effectLst/>
                <a:uLnTx/>
                <a:uFillTx/>
                <a:latin typeface="Inter"/>
                <a:ea typeface="Inter"/>
                <a:cs typeface="Inter"/>
                <a:sym typeface="Inter"/>
              </a:rPr>
              <a:t>ACKNOWLEDGEMENT </a:t>
            </a:r>
            <a:r>
              <a:rPr kumimoji="0" lang="en-GB" sz="4200" b="1" i="0" u="none" strike="noStrike" kern="0" cap="none" spc="0" normalizeH="0" baseline="0" noProof="0" dirty="0">
                <a:ln>
                  <a:noFill/>
                </a:ln>
                <a:solidFill>
                  <a:schemeClr val="dk1"/>
                </a:solidFill>
                <a:effectLst/>
                <a:uLnTx/>
                <a:uFillTx/>
                <a:latin typeface="Inter"/>
                <a:ea typeface="Inter"/>
                <a:cs typeface="Inter"/>
                <a:sym typeface="Inter"/>
              </a:rPr>
              <a:t>OF COUNTRY</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76722"/>
        </a:solidFill>
        <a:effectLst/>
      </p:bgPr>
    </p:bg>
    <p:spTree>
      <p:nvGrpSpPr>
        <p:cNvPr id="1" name="Shape 2250"/>
        <p:cNvGrpSpPr/>
        <p:nvPr/>
      </p:nvGrpSpPr>
      <p:grpSpPr>
        <a:xfrm>
          <a:off x="0" y="0"/>
          <a:ext cx="0" cy="0"/>
          <a:chOff x="0" y="0"/>
          <a:chExt cx="0" cy="0"/>
        </a:xfrm>
      </p:grpSpPr>
      <p:pic>
        <p:nvPicPr>
          <p:cNvPr id="2251" name="Google Shape;2251;p280" descr="Robson Stairs"/>
          <p:cNvPicPr preferRelativeResize="0"/>
          <p:nvPr/>
        </p:nvPicPr>
        <p:blipFill rotWithShape="1">
          <a:blip r:embed="rId3">
            <a:alphaModFix/>
          </a:blip>
          <a:srcRect t="7547" r="11174" b="7547"/>
          <a:stretch/>
        </p:blipFill>
        <p:spPr>
          <a:xfrm>
            <a:off x="0" y="0"/>
            <a:ext cx="9168900" cy="5143500"/>
          </a:xfrm>
          <a:prstGeom prst="rect">
            <a:avLst/>
          </a:prstGeom>
          <a:noFill/>
          <a:ln>
            <a:noFill/>
          </a:ln>
        </p:spPr>
      </p:pic>
      <p:sp>
        <p:nvSpPr>
          <p:cNvPr id="2252" name="Google Shape;2252;p280">
            <a:extLst>
              <a:ext uri="{C183D7F6-B498-43B3-948B-1728B52AA6E4}">
                <adec:decorative xmlns:adec="http://schemas.microsoft.com/office/drawing/2017/decorative" val="1"/>
              </a:ext>
            </a:extLst>
          </p:cNvPr>
          <p:cNvSpPr/>
          <p:nvPr/>
        </p:nvSpPr>
        <p:spPr>
          <a:xfrm>
            <a:off x="0" y="0"/>
            <a:ext cx="9168900" cy="5143500"/>
          </a:xfrm>
          <a:prstGeom prst="rect">
            <a:avLst/>
          </a:prstGeom>
          <a:solidFill>
            <a:srgbClr val="E12362">
              <a:alpha val="79870"/>
            </a:srgbClr>
          </a:solidFill>
          <a:ln>
            <a:noFill/>
          </a:ln>
          <a:effectLst>
            <a:outerShdw blurRad="57150" dist="19050" dir="54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53" name="Google Shape;2253;p280" descr="Read&amp;Write, OrbitNote and Equatio logo"/>
          <p:cNvGrpSpPr/>
          <p:nvPr/>
        </p:nvGrpSpPr>
        <p:grpSpPr>
          <a:xfrm>
            <a:off x="727525" y="2407700"/>
            <a:ext cx="3191450" cy="821825"/>
            <a:chOff x="2976275" y="3098450"/>
            <a:chExt cx="3191450" cy="821825"/>
          </a:xfrm>
        </p:grpSpPr>
        <p:pic>
          <p:nvPicPr>
            <p:cNvPr id="2254" name="Google Shape;2254;p280" descr="Equatio logo"/>
            <p:cNvPicPr preferRelativeResize="0"/>
            <p:nvPr/>
          </p:nvPicPr>
          <p:blipFill>
            <a:blip r:embed="rId4">
              <a:alphaModFix/>
            </a:blip>
            <a:stretch>
              <a:fillRect/>
            </a:stretch>
          </p:blipFill>
          <p:spPr>
            <a:xfrm>
              <a:off x="5345907" y="3098450"/>
              <a:ext cx="821818" cy="821825"/>
            </a:xfrm>
            <a:prstGeom prst="rect">
              <a:avLst/>
            </a:prstGeom>
            <a:noFill/>
            <a:ln>
              <a:noFill/>
            </a:ln>
          </p:spPr>
        </p:pic>
        <p:pic>
          <p:nvPicPr>
            <p:cNvPr id="2255" name="Google Shape;2255;p280" descr="OrbitNote logo"/>
            <p:cNvPicPr preferRelativeResize="0"/>
            <p:nvPr/>
          </p:nvPicPr>
          <p:blipFill>
            <a:blip r:embed="rId5">
              <a:alphaModFix/>
            </a:blip>
            <a:stretch>
              <a:fillRect/>
            </a:stretch>
          </p:blipFill>
          <p:spPr>
            <a:xfrm>
              <a:off x="4161091" y="3098450"/>
              <a:ext cx="821818" cy="821825"/>
            </a:xfrm>
            <a:prstGeom prst="rect">
              <a:avLst/>
            </a:prstGeom>
            <a:noFill/>
            <a:ln>
              <a:noFill/>
            </a:ln>
          </p:spPr>
        </p:pic>
        <p:pic>
          <p:nvPicPr>
            <p:cNvPr id="2256" name="Google Shape;2256;p280" descr="Read&amp;Write logo"/>
            <p:cNvPicPr preferRelativeResize="0"/>
            <p:nvPr/>
          </p:nvPicPr>
          <p:blipFill>
            <a:blip r:embed="rId6">
              <a:alphaModFix/>
            </a:blip>
            <a:stretch>
              <a:fillRect/>
            </a:stretch>
          </p:blipFill>
          <p:spPr>
            <a:xfrm>
              <a:off x="2976275" y="3098450"/>
              <a:ext cx="821818" cy="821825"/>
            </a:xfrm>
            <a:prstGeom prst="rect">
              <a:avLst/>
            </a:prstGeom>
            <a:noFill/>
            <a:ln>
              <a:noFill/>
            </a:ln>
          </p:spPr>
        </p:pic>
      </p:grpSp>
      <p:sp>
        <p:nvSpPr>
          <p:cNvPr id="2257" name="Google Shape;2257;p280"/>
          <p:cNvSpPr txBox="1">
            <a:spLocks noGrp="1"/>
          </p:cNvSpPr>
          <p:nvPr>
            <p:ph type="title" idx="4294967295"/>
          </p:nvPr>
        </p:nvSpPr>
        <p:spPr>
          <a:xfrm>
            <a:off x="615100" y="526151"/>
            <a:ext cx="7857300" cy="1699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4400">
                <a:solidFill>
                  <a:schemeClr val="lt1"/>
                </a:solidFill>
                <a:latin typeface="Inter"/>
                <a:ea typeface="Inter"/>
                <a:cs typeface="Inter"/>
                <a:sym typeface="Inter"/>
              </a:rPr>
              <a:t>Necessary for some.</a:t>
            </a:r>
            <a:br>
              <a:rPr lang="en-GB" sz="4400">
                <a:solidFill>
                  <a:schemeClr val="lt1"/>
                </a:solidFill>
                <a:latin typeface="Inter"/>
                <a:ea typeface="Inter"/>
                <a:cs typeface="Inter"/>
                <a:sym typeface="Inter"/>
              </a:rPr>
            </a:br>
            <a:r>
              <a:rPr lang="en-GB" sz="4400">
                <a:solidFill>
                  <a:schemeClr val="lt1"/>
                </a:solidFill>
                <a:latin typeface="Inter"/>
                <a:ea typeface="Inter"/>
                <a:cs typeface="Inter"/>
                <a:sym typeface="Inter"/>
              </a:rPr>
              <a:t>Useful for all.</a:t>
            </a:r>
            <a:endParaRPr sz="4400">
              <a:solidFill>
                <a:schemeClr val="lt1"/>
              </a:solidFill>
              <a:latin typeface="Inter"/>
              <a:ea typeface="Inter"/>
              <a:cs typeface="Inter"/>
              <a:sym typeface="Inter"/>
            </a:endParaRPr>
          </a:p>
        </p:txBody>
      </p:sp>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52"/>
                                        </p:tgtEl>
                                        <p:attrNameLst>
                                          <p:attrName>style.visibility</p:attrName>
                                        </p:attrNameLst>
                                      </p:cBhvr>
                                      <p:to>
                                        <p:strVal val="visible"/>
                                      </p:to>
                                    </p:set>
                                    <p:animEffect transition="in" filter="fade">
                                      <p:cBhvr>
                                        <p:cTn id="7" dur="3000"/>
                                        <p:tgtEl>
                                          <p:spTgt spid="2252"/>
                                        </p:tgtEl>
                                      </p:cBhvr>
                                    </p:animEffect>
                                  </p:childTnLst>
                                </p:cTn>
                              </p:par>
                              <p:par>
                                <p:cTn id="8" presetID="10" presetClass="entr" presetSubtype="0" fill="hold" nodeType="withEffect">
                                  <p:stCondLst>
                                    <p:cond delay="0"/>
                                  </p:stCondLst>
                                  <p:childTnLst>
                                    <p:set>
                                      <p:cBhvr>
                                        <p:cTn id="9" dur="1" fill="hold">
                                          <p:stCondLst>
                                            <p:cond delay="0"/>
                                          </p:stCondLst>
                                        </p:cTn>
                                        <p:tgtEl>
                                          <p:spTgt spid="2257"/>
                                        </p:tgtEl>
                                        <p:attrNameLst>
                                          <p:attrName>style.visibility</p:attrName>
                                        </p:attrNameLst>
                                      </p:cBhvr>
                                      <p:to>
                                        <p:strVal val="visible"/>
                                      </p:to>
                                    </p:set>
                                    <p:animEffect transition="in" filter="fade">
                                      <p:cBhvr>
                                        <p:cTn id="10" dur="3000"/>
                                        <p:tgtEl>
                                          <p:spTgt spid="2257"/>
                                        </p:tgtEl>
                                      </p:cBhvr>
                                    </p:animEffect>
                                  </p:childTnLst>
                                </p:cTn>
                              </p:par>
                              <p:par>
                                <p:cTn id="11" presetID="10" presetClass="entr" presetSubtype="0" fill="hold" nodeType="withEffect">
                                  <p:stCondLst>
                                    <p:cond delay="0"/>
                                  </p:stCondLst>
                                  <p:childTnLst>
                                    <p:set>
                                      <p:cBhvr>
                                        <p:cTn id="12" dur="1" fill="hold">
                                          <p:stCondLst>
                                            <p:cond delay="0"/>
                                          </p:stCondLst>
                                        </p:cTn>
                                        <p:tgtEl>
                                          <p:spTgt spid="2253"/>
                                        </p:tgtEl>
                                        <p:attrNameLst>
                                          <p:attrName>style.visibility</p:attrName>
                                        </p:attrNameLst>
                                      </p:cBhvr>
                                      <p:to>
                                        <p:strVal val="visible"/>
                                      </p:to>
                                    </p:set>
                                    <p:animEffect transition="in" filter="fade">
                                      <p:cBhvr>
                                        <p:cTn id="13" dur="3000"/>
                                        <p:tgtEl>
                                          <p:spTgt spid="22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272E3F"/>
        </a:solidFill>
        <a:effectLst/>
      </p:bgPr>
    </p:bg>
    <p:spTree>
      <p:nvGrpSpPr>
        <p:cNvPr id="1" name="Shape 2261"/>
        <p:cNvGrpSpPr/>
        <p:nvPr/>
      </p:nvGrpSpPr>
      <p:grpSpPr>
        <a:xfrm>
          <a:off x="0" y="0"/>
          <a:ext cx="0" cy="0"/>
          <a:chOff x="0" y="0"/>
          <a:chExt cx="0" cy="0"/>
        </a:xfrm>
      </p:grpSpPr>
      <p:sp>
        <p:nvSpPr>
          <p:cNvPr id="2263" name="Google Shape;2263;p281"/>
          <p:cNvSpPr txBox="1">
            <a:spLocks noGrp="1"/>
          </p:cNvSpPr>
          <p:nvPr>
            <p:ph type="ctrTitle" idx="4294967295"/>
          </p:nvPr>
        </p:nvSpPr>
        <p:spPr>
          <a:xfrm>
            <a:off x="830850" y="1737150"/>
            <a:ext cx="3099312" cy="768658"/>
          </a:xfrm>
          <a:prstGeom prst="rect">
            <a:avLst/>
          </a:prstGeom>
        </p:spPr>
        <p:txBody>
          <a:bodyPr spcFirstLastPara="1" wrap="square" lIns="0" tIns="0" rIns="0" bIns="0" anchor="t" anchorCtr="0">
            <a:noAutofit/>
          </a:bodyPr>
          <a:lstStyle/>
          <a:p>
            <a:pPr marL="0" lvl="0" indent="0" algn="l" rtl="0">
              <a:lnSpc>
                <a:spcPct val="90000"/>
              </a:lnSpc>
              <a:spcBef>
                <a:spcPts val="0"/>
              </a:spcBef>
              <a:spcAft>
                <a:spcPts val="0"/>
              </a:spcAft>
              <a:buNone/>
            </a:pPr>
            <a:r>
              <a:rPr lang="en-GB" sz="4000" dirty="0">
                <a:solidFill>
                  <a:srgbClr val="F7F7F7"/>
                </a:solidFill>
              </a:rPr>
              <a:t>Questions?</a:t>
            </a:r>
            <a:endParaRPr sz="4000" dirty="0">
              <a:solidFill>
                <a:srgbClr val="E12362"/>
              </a:solidFill>
            </a:endParaRPr>
          </a:p>
        </p:txBody>
      </p:sp>
      <p:sp>
        <p:nvSpPr>
          <p:cNvPr id="2" name="TextBox 1">
            <a:extLst>
              <a:ext uri="{FF2B5EF4-FFF2-40B4-BE49-F238E27FC236}">
                <a16:creationId xmlns:a16="http://schemas.microsoft.com/office/drawing/2014/main" id="{821D7F08-10A3-7208-5597-731DB874A4E7}"/>
              </a:ext>
            </a:extLst>
          </p:cNvPr>
          <p:cNvSpPr txBox="1"/>
          <p:nvPr/>
        </p:nvSpPr>
        <p:spPr>
          <a:xfrm>
            <a:off x="804474" y="2620109"/>
            <a:ext cx="4025461" cy="461665"/>
          </a:xfrm>
          <a:prstGeom prst="rect">
            <a:avLst/>
          </a:prstGeom>
          <a:noFill/>
        </p:spPr>
        <p:txBody>
          <a:bodyPr wrap="none" rtlCol="0">
            <a:spAutoFit/>
          </a:bodyPr>
          <a:lstStyle/>
          <a:p>
            <a:r>
              <a:rPr lang="en-GB" sz="2400" dirty="0">
                <a:solidFill>
                  <a:srgbClr val="E12362"/>
                </a:solidFill>
                <a:latin typeface="Plus Jakarta Sans ExtraBold"/>
                <a:cs typeface="Plus Jakarta Sans ExtraBold"/>
                <a:sym typeface="Plus Jakarta Sans ExtraBold"/>
              </a:rPr>
              <a:t>r.coathup@texthelp.com</a:t>
            </a:r>
            <a:endParaRPr lang="en-AU" dirty="0"/>
          </a:p>
        </p:txBody>
      </p:sp>
      <p:pic>
        <p:nvPicPr>
          <p:cNvPr id="2262" name="Google Shape;2262;p281" descr="Texthelper character holding a yellow highlighter"/>
          <p:cNvPicPr preferRelativeResize="0"/>
          <p:nvPr/>
        </p:nvPicPr>
        <p:blipFill rotWithShape="1">
          <a:blip r:embed="rId3">
            <a:alphaModFix/>
          </a:blip>
          <a:srcRect l="19" r="29"/>
          <a:stretch/>
        </p:blipFill>
        <p:spPr>
          <a:xfrm flipH="1">
            <a:off x="4274346" y="403449"/>
            <a:ext cx="3539419" cy="3539420"/>
          </a:xfrm>
          <a:prstGeom prst="rect">
            <a:avLst/>
          </a:prstGeom>
          <a:noFill/>
          <a:ln>
            <a:noFill/>
          </a:ln>
        </p:spPr>
      </p:pic>
      <p:pic>
        <p:nvPicPr>
          <p:cNvPr id="2264" name="Google Shape;2264;p281">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7924325" y="285775"/>
            <a:ext cx="895325" cy="1774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7BBD"/>
        </a:solidFill>
        <a:effectLst/>
      </p:bgPr>
    </p:bg>
    <p:spTree>
      <p:nvGrpSpPr>
        <p:cNvPr id="1" name="Shape 2268"/>
        <p:cNvGrpSpPr/>
        <p:nvPr/>
      </p:nvGrpSpPr>
      <p:grpSpPr>
        <a:xfrm>
          <a:off x="0" y="0"/>
          <a:ext cx="0" cy="0"/>
          <a:chOff x="0" y="0"/>
          <a:chExt cx="0" cy="0"/>
        </a:xfrm>
      </p:grpSpPr>
      <p:sp>
        <p:nvSpPr>
          <p:cNvPr id="2269" name="Google Shape;2269;p282"/>
          <p:cNvSpPr txBox="1">
            <a:spLocks noGrp="1"/>
          </p:cNvSpPr>
          <p:nvPr>
            <p:ph type="title" idx="4294967295"/>
          </p:nvPr>
        </p:nvSpPr>
        <p:spPr>
          <a:xfrm>
            <a:off x="649200" y="2431200"/>
            <a:ext cx="7845600" cy="2154600"/>
          </a:xfrm>
          <a:prstGeom prst="rect">
            <a:avLst/>
          </a:prstGeom>
        </p:spPr>
        <p:txBody>
          <a:bodyPr spcFirstLastPara="1" wrap="square" lIns="91425" tIns="91425" rIns="91425" bIns="91425" anchor="t" anchorCtr="0">
            <a:noAutofit/>
          </a:bodyPr>
          <a:lstStyle/>
          <a:p>
            <a:pPr marL="0" lvl="0" indent="0" algn="l" rtl="0">
              <a:lnSpc>
                <a:spcPct val="135000"/>
              </a:lnSpc>
              <a:spcBef>
                <a:spcPts val="0"/>
              </a:spcBef>
              <a:spcAft>
                <a:spcPts val="0"/>
              </a:spcAft>
              <a:buNone/>
            </a:pPr>
            <a:r>
              <a:rPr lang="en-GB" sz="3600" dirty="0">
                <a:solidFill>
                  <a:schemeClr val="lt1"/>
                </a:solidFill>
                <a:latin typeface="Inter"/>
                <a:ea typeface="Inter"/>
                <a:cs typeface="Inter"/>
                <a:sym typeface="Inter"/>
              </a:rPr>
              <a:t>Digital Maths - The future of inclusion and how we can get there</a:t>
            </a:r>
            <a:endParaRPr sz="3600" dirty="0">
              <a:solidFill>
                <a:schemeClr val="lt1"/>
              </a:solidFill>
              <a:latin typeface="Inter"/>
              <a:ea typeface="Inter"/>
              <a:cs typeface="Inter"/>
              <a:sym typeface="Inter"/>
            </a:endParaRPr>
          </a:p>
          <a:p>
            <a:pPr marL="0" lvl="0" indent="0" algn="l" rtl="0">
              <a:lnSpc>
                <a:spcPct val="135000"/>
              </a:lnSpc>
              <a:spcBef>
                <a:spcPts val="0"/>
              </a:spcBef>
              <a:spcAft>
                <a:spcPts val="0"/>
              </a:spcAft>
              <a:buNone/>
            </a:pPr>
            <a:endParaRPr sz="2400" dirty="0">
              <a:solidFill>
                <a:schemeClr val="lt1"/>
              </a:solidFill>
              <a:latin typeface="Inter"/>
              <a:ea typeface="Inter"/>
              <a:cs typeface="Inter"/>
              <a:sym typeface="Inter"/>
            </a:endParaRPr>
          </a:p>
        </p:txBody>
      </p:sp>
      <p:pic>
        <p:nvPicPr>
          <p:cNvPr id="2270" name="Google Shape;2270;p282" descr="Equatio logo"/>
          <p:cNvPicPr preferRelativeResize="0"/>
          <p:nvPr/>
        </p:nvPicPr>
        <p:blipFill>
          <a:blip r:embed="rId3">
            <a:alphaModFix/>
          </a:blip>
          <a:stretch>
            <a:fillRect/>
          </a:stretch>
        </p:blipFill>
        <p:spPr>
          <a:xfrm>
            <a:off x="702075" y="638222"/>
            <a:ext cx="2673705" cy="662963"/>
          </a:xfrm>
          <a:prstGeom prst="rect">
            <a:avLst/>
          </a:prstGeom>
          <a:noFill/>
          <a:ln>
            <a:noFill/>
          </a:ln>
        </p:spPr>
      </p:pic>
      <p:pic>
        <p:nvPicPr>
          <p:cNvPr id="2271" name="Google Shape;2271;p282" descr="Equatio Toolbar"/>
          <p:cNvPicPr preferRelativeResize="0"/>
          <p:nvPr/>
        </p:nvPicPr>
        <p:blipFill>
          <a:blip r:embed="rId4">
            <a:alphaModFix/>
          </a:blip>
          <a:stretch>
            <a:fillRect/>
          </a:stretch>
        </p:blipFill>
        <p:spPr>
          <a:xfrm>
            <a:off x="4711148" y="628286"/>
            <a:ext cx="8839199" cy="788150"/>
          </a:xfrm>
          <a:prstGeom prst="rect">
            <a:avLst/>
          </a:prstGeom>
          <a:noFill/>
          <a:ln>
            <a:noFill/>
          </a:ln>
        </p:spPr>
      </p:pic>
      <p:sp>
        <p:nvSpPr>
          <p:cNvPr id="2" name="TextBox 1">
            <a:extLst>
              <a:ext uri="{FF2B5EF4-FFF2-40B4-BE49-F238E27FC236}">
                <a16:creationId xmlns:a16="http://schemas.microsoft.com/office/drawing/2014/main" id="{6777EB91-489C-9003-09ED-E006B1FE7B97}"/>
              </a:ext>
            </a:extLst>
          </p:cNvPr>
          <p:cNvSpPr txBox="1"/>
          <p:nvPr/>
        </p:nvSpPr>
        <p:spPr>
          <a:xfrm>
            <a:off x="658115" y="1854284"/>
            <a:ext cx="4969630" cy="461665"/>
          </a:xfrm>
          <a:prstGeom prst="rect">
            <a:avLst/>
          </a:prstGeom>
          <a:noFill/>
        </p:spPr>
        <p:txBody>
          <a:bodyPr wrap="none" rtlCol="0">
            <a:spAutoFit/>
          </a:bodyPr>
          <a:lstStyle/>
          <a:p>
            <a:r>
              <a:rPr lang="en-GB" sz="2400" b="1" dirty="0">
                <a:solidFill>
                  <a:srgbClr val="FFFFFF"/>
                </a:solidFill>
                <a:latin typeface="Inter"/>
                <a:ea typeface="Inter"/>
                <a:cs typeface="Inter"/>
                <a:sym typeface="Inter"/>
              </a:rPr>
              <a:t>Wednesday 28th February 1pm </a:t>
            </a:r>
            <a:endParaRPr lang="en-AU"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82"/>
        <p:cNvGrpSpPr/>
        <p:nvPr/>
      </p:nvGrpSpPr>
      <p:grpSpPr>
        <a:xfrm>
          <a:off x="0" y="0"/>
          <a:ext cx="0" cy="0"/>
          <a:chOff x="0" y="0"/>
          <a:chExt cx="0" cy="0"/>
        </a:xfrm>
      </p:grpSpPr>
      <p:sp>
        <p:nvSpPr>
          <p:cNvPr id="2" name="Title 1">
            <a:extLst>
              <a:ext uri="{FF2B5EF4-FFF2-40B4-BE49-F238E27FC236}">
                <a16:creationId xmlns:a16="http://schemas.microsoft.com/office/drawing/2014/main" id="{A12CCEEE-E6A9-4CA7-F1E3-EF009863540A}"/>
              </a:ext>
            </a:extLst>
          </p:cNvPr>
          <p:cNvSpPr>
            <a:spLocks noGrp="1"/>
          </p:cNvSpPr>
          <p:nvPr>
            <p:ph type="title" idx="4294967295"/>
          </p:nvPr>
        </p:nvSpPr>
        <p:spPr>
          <a:xfrm>
            <a:off x="311700" y="-572700"/>
            <a:ext cx="8520600" cy="572700"/>
          </a:xfrm>
        </p:spPr>
        <p:txBody>
          <a:bodyPr spcFirstLastPara="1" wrap="square" lIns="91425" tIns="91425" rIns="91425" bIns="91425" anchor="b" anchorCtr="0">
            <a:normAutofit fontScale="90000"/>
          </a:bodyPr>
          <a:lstStyle/>
          <a:p>
            <a:r>
              <a:rPr lang="en-AU" dirty="0"/>
              <a:t>Images</a:t>
            </a:r>
          </a:p>
        </p:txBody>
      </p:sp>
      <p:pic>
        <p:nvPicPr>
          <p:cNvPr id="1984" name="Google Shape;1984;p254" descr="Image of a clock"/>
          <p:cNvPicPr preferRelativeResize="0"/>
          <p:nvPr/>
        </p:nvPicPr>
        <p:blipFill rotWithShape="1">
          <a:blip r:embed="rId3">
            <a:alphaModFix/>
          </a:blip>
          <a:srcRect l="13733" b="7347"/>
          <a:stretch/>
        </p:blipFill>
        <p:spPr>
          <a:xfrm>
            <a:off x="209162" y="361175"/>
            <a:ext cx="3631449" cy="2958600"/>
          </a:xfrm>
          <a:prstGeom prst="rect">
            <a:avLst/>
          </a:prstGeom>
          <a:noFill/>
          <a:ln>
            <a:noFill/>
          </a:ln>
        </p:spPr>
      </p:pic>
      <p:pic>
        <p:nvPicPr>
          <p:cNvPr id="1986" name="Google Shape;1986;p254" descr="Image of different file formats jpeg, docs, png, word etc."/>
          <p:cNvPicPr preferRelativeResize="0"/>
          <p:nvPr/>
        </p:nvPicPr>
        <p:blipFill rotWithShape="1">
          <a:blip r:embed="rId4">
            <a:alphaModFix/>
          </a:blip>
          <a:srcRect t="28445" b="24295"/>
          <a:stretch/>
        </p:blipFill>
        <p:spPr>
          <a:xfrm>
            <a:off x="116925" y="3590475"/>
            <a:ext cx="3815925" cy="1182576"/>
          </a:xfrm>
          <a:prstGeom prst="rect">
            <a:avLst/>
          </a:prstGeom>
          <a:noFill/>
          <a:ln>
            <a:noFill/>
          </a:ln>
        </p:spPr>
      </p:pic>
      <p:pic>
        <p:nvPicPr>
          <p:cNvPr id="1985" name="Google Shape;1985;p254" descr="Image of Notetaking services for students with disabilities"/>
          <p:cNvPicPr preferRelativeResize="0"/>
          <p:nvPr/>
        </p:nvPicPr>
        <p:blipFill>
          <a:blip r:embed="rId5">
            <a:alphaModFix/>
          </a:blip>
          <a:stretch>
            <a:fillRect/>
          </a:stretch>
        </p:blipFill>
        <p:spPr>
          <a:xfrm>
            <a:off x="4057501" y="1149900"/>
            <a:ext cx="4528925" cy="3623140"/>
          </a:xfrm>
          <a:prstGeom prst="rect">
            <a:avLst/>
          </a:prstGeom>
          <a:noFill/>
          <a:ln>
            <a:noFill/>
          </a:ln>
        </p:spPr>
      </p:pic>
      <p:sp>
        <p:nvSpPr>
          <p:cNvPr id="1983" name="Google Shape;1983;p25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t>4</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7BBD"/>
        </a:solidFill>
        <a:effectLst/>
      </p:bgPr>
    </p:bg>
    <p:spTree>
      <p:nvGrpSpPr>
        <p:cNvPr id="1" name="Shape 1990"/>
        <p:cNvGrpSpPr/>
        <p:nvPr/>
      </p:nvGrpSpPr>
      <p:grpSpPr>
        <a:xfrm>
          <a:off x="0" y="0"/>
          <a:ext cx="0" cy="0"/>
          <a:chOff x="0" y="0"/>
          <a:chExt cx="0" cy="0"/>
        </a:xfrm>
      </p:grpSpPr>
      <p:sp>
        <p:nvSpPr>
          <p:cNvPr id="1991" name="Google Shape;1991;p255"/>
          <p:cNvSpPr txBox="1">
            <a:spLocks noGrp="1"/>
          </p:cNvSpPr>
          <p:nvPr>
            <p:ph type="title" idx="4294967295"/>
          </p:nvPr>
        </p:nvSpPr>
        <p:spPr>
          <a:xfrm>
            <a:off x="1046550" y="844151"/>
            <a:ext cx="7050900" cy="8607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15000"/>
              </a:lnSpc>
              <a:spcBef>
                <a:spcPts val="0"/>
              </a:spcBef>
              <a:spcAft>
                <a:spcPts val="1000"/>
              </a:spcAft>
              <a:buClr>
                <a:srgbClr val="000000"/>
              </a:buClr>
              <a:buSzTx/>
              <a:buFont typeface="Arial"/>
              <a:buNone/>
              <a:tabLst/>
              <a:defRPr/>
            </a:pPr>
            <a:r>
              <a:rPr kumimoji="0" lang="en-AU" sz="5300" b="1" i="0" u="none" strike="noStrike" kern="0" cap="none" spc="0" normalizeH="0" baseline="0" noProof="0" dirty="0">
                <a:ln>
                  <a:noFill/>
                </a:ln>
                <a:solidFill>
                  <a:schemeClr val="lt2"/>
                </a:solidFill>
                <a:effectLst/>
                <a:uLnTx/>
                <a:uFillTx/>
                <a:latin typeface="Plus Jakarta Sans"/>
                <a:ea typeface="Plus Jakarta Sans"/>
                <a:cs typeface="Plus Jakarta Sans"/>
                <a:sym typeface="Plus Jakarta Sans"/>
              </a:rPr>
              <a:t>Assistive </a:t>
            </a:r>
            <a:r>
              <a:rPr kumimoji="0" lang="en-AU" sz="5300" b="1" i="0" u="none" strike="noStrike" kern="0" cap="none" spc="0" normalizeH="0" baseline="0" noProof="0" dirty="0">
                <a:ln>
                  <a:noFill/>
                </a:ln>
                <a:solidFill>
                  <a:srgbClr val="FECC62"/>
                </a:solidFill>
                <a:effectLst/>
                <a:uLnTx/>
                <a:uFillTx/>
                <a:latin typeface="Plus Jakarta Sans"/>
                <a:ea typeface="Plus Jakarta Sans"/>
                <a:cs typeface="Plus Jakarta Sans"/>
                <a:sym typeface="Plus Jakarta Sans"/>
              </a:rPr>
              <a:t>Technology</a:t>
            </a:r>
            <a:r>
              <a:rPr kumimoji="0" lang="en-AU" sz="5300" b="1" i="0" u="none" strike="noStrike" kern="0" cap="none" spc="0" normalizeH="0" baseline="0" noProof="0" dirty="0">
                <a:ln>
                  <a:noFill/>
                </a:ln>
                <a:solidFill>
                  <a:schemeClr val="lt2"/>
                </a:solidFill>
                <a:effectLst/>
                <a:uLnTx/>
                <a:uFillTx/>
                <a:latin typeface="Plus Jakarta Sans"/>
                <a:ea typeface="Plus Jakarta Sans"/>
                <a:cs typeface="Plus Jakarta Sans"/>
                <a:sym typeface="Plus Jakarta Sans"/>
              </a:rPr>
              <a:t> accessible to </a:t>
            </a:r>
            <a:r>
              <a:rPr kumimoji="0" lang="en-AU" sz="5300" b="1" i="0" u="none" strike="noStrike" kern="0" cap="none" spc="0" normalizeH="0" baseline="0" noProof="0" dirty="0">
                <a:ln>
                  <a:noFill/>
                </a:ln>
                <a:solidFill>
                  <a:srgbClr val="FECC62"/>
                </a:solidFill>
                <a:effectLst/>
                <a:uLnTx/>
                <a:uFillTx/>
                <a:latin typeface="Plus Jakarta Sans"/>
                <a:ea typeface="Plus Jakarta Sans"/>
                <a:cs typeface="Plus Jakarta Sans"/>
                <a:sym typeface="Plus Jakarta Sans"/>
              </a:rPr>
              <a:t>all</a:t>
            </a:r>
            <a:r>
              <a:rPr kumimoji="0" lang="en-AU" sz="5300" b="1" i="0" u="none" strike="noStrike" kern="0" cap="none" spc="0" normalizeH="0" baseline="0" noProof="0" dirty="0">
                <a:ln>
                  <a:noFill/>
                </a:ln>
                <a:solidFill>
                  <a:schemeClr val="lt2"/>
                </a:solidFill>
                <a:effectLst/>
                <a:uLnTx/>
                <a:uFillTx/>
                <a:latin typeface="Plus Jakarta Sans"/>
                <a:ea typeface="Plus Jakarta Sans"/>
                <a:cs typeface="Plus Jakarta Sans"/>
                <a:sym typeface="Plus Jakarta Sans"/>
              </a:rPr>
              <a:t>.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1E3F"/>
        </a:solidFill>
        <a:effectLst/>
      </p:bgPr>
    </p:bg>
    <p:spTree>
      <p:nvGrpSpPr>
        <p:cNvPr id="1" name="Shape 1995"/>
        <p:cNvGrpSpPr/>
        <p:nvPr/>
      </p:nvGrpSpPr>
      <p:grpSpPr>
        <a:xfrm>
          <a:off x="0" y="0"/>
          <a:ext cx="0" cy="0"/>
          <a:chOff x="0" y="0"/>
          <a:chExt cx="0" cy="0"/>
        </a:xfrm>
      </p:grpSpPr>
      <p:sp>
        <p:nvSpPr>
          <p:cNvPr id="2" name="Title 1">
            <a:extLst>
              <a:ext uri="{FF2B5EF4-FFF2-40B4-BE49-F238E27FC236}">
                <a16:creationId xmlns:a16="http://schemas.microsoft.com/office/drawing/2014/main" id="{E5747E97-7AAE-DD27-DD28-D69C36B08DFB}"/>
              </a:ext>
            </a:extLst>
          </p:cNvPr>
          <p:cNvSpPr>
            <a:spLocks noGrp="1"/>
          </p:cNvSpPr>
          <p:nvPr>
            <p:ph type="title" idx="4294967295"/>
          </p:nvPr>
        </p:nvSpPr>
        <p:spPr>
          <a:xfrm>
            <a:off x="311700" y="-572700"/>
            <a:ext cx="8520600" cy="572700"/>
          </a:xfrm>
        </p:spPr>
        <p:txBody>
          <a:bodyPr spcFirstLastPara="1" wrap="square" lIns="91425" tIns="91425" rIns="91425" bIns="91425" anchor="b" anchorCtr="0">
            <a:normAutofit fontScale="90000"/>
          </a:bodyPr>
          <a:lstStyle/>
          <a:p>
            <a:r>
              <a:rPr lang="en-AU" dirty="0"/>
              <a:t>Bowling ball image</a:t>
            </a:r>
          </a:p>
        </p:txBody>
      </p:sp>
      <p:pic>
        <p:nvPicPr>
          <p:cNvPr id="1996" name="Google Shape;1996;p256" descr="Image of bowling pins with a bowling ball about to hit for a strike"/>
          <p:cNvPicPr preferRelativeResize="0"/>
          <p:nvPr/>
        </p:nvPicPr>
        <p:blipFill rotWithShape="1">
          <a:blip r:embed="rId3">
            <a:alphaModFix/>
          </a:blip>
          <a:srcRect/>
          <a:stretch/>
        </p:blipFill>
        <p:spPr>
          <a:xfrm>
            <a:off x="0" y="0"/>
            <a:ext cx="9143997" cy="514349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1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1E3F"/>
        </a:solidFill>
        <a:effectLst/>
      </p:bgPr>
    </p:bg>
    <p:spTree>
      <p:nvGrpSpPr>
        <p:cNvPr id="1" name="Shape 2000"/>
        <p:cNvGrpSpPr/>
        <p:nvPr/>
      </p:nvGrpSpPr>
      <p:grpSpPr>
        <a:xfrm>
          <a:off x="0" y="0"/>
          <a:ext cx="0" cy="0"/>
          <a:chOff x="0" y="0"/>
          <a:chExt cx="0" cy="0"/>
        </a:xfrm>
      </p:grpSpPr>
      <p:sp>
        <p:nvSpPr>
          <p:cNvPr id="2" name="Title 1">
            <a:extLst>
              <a:ext uri="{FF2B5EF4-FFF2-40B4-BE49-F238E27FC236}">
                <a16:creationId xmlns:a16="http://schemas.microsoft.com/office/drawing/2014/main" id="{AD5CC87C-C13F-F129-98B8-EF0D744FB802}"/>
              </a:ext>
            </a:extLst>
          </p:cNvPr>
          <p:cNvSpPr>
            <a:spLocks noGrp="1"/>
          </p:cNvSpPr>
          <p:nvPr>
            <p:ph type="title" idx="4294967295"/>
          </p:nvPr>
        </p:nvSpPr>
        <p:spPr>
          <a:xfrm>
            <a:off x="311700" y="-572700"/>
            <a:ext cx="8520600" cy="572700"/>
          </a:xfrm>
        </p:spPr>
        <p:txBody>
          <a:bodyPr spcFirstLastPara="1" wrap="square" lIns="91425" tIns="91425" rIns="91425" bIns="91425" anchor="b" anchorCtr="0">
            <a:normAutofit fontScale="90000"/>
          </a:bodyPr>
          <a:lstStyle/>
          <a:p>
            <a:r>
              <a:rPr lang="en-AU" dirty="0"/>
              <a:t>Bowling ball image - split</a:t>
            </a:r>
          </a:p>
        </p:txBody>
      </p:sp>
      <p:pic>
        <p:nvPicPr>
          <p:cNvPr id="2001" name="Google Shape;2001;p257" descr="Two bowling pins standing seperate"/>
          <p:cNvPicPr preferRelativeResize="0"/>
          <p:nvPr/>
        </p:nvPicPr>
        <p:blipFill rotWithShape="1">
          <a:blip r:embed="rId3">
            <a:alphaModFix/>
          </a:blip>
          <a:srcRect/>
          <a:stretch/>
        </p:blipFill>
        <p:spPr>
          <a:xfrm>
            <a:off x="0" y="0"/>
            <a:ext cx="9143997" cy="514349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1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05"/>
        <p:cNvGrpSpPr/>
        <p:nvPr/>
      </p:nvGrpSpPr>
      <p:grpSpPr>
        <a:xfrm>
          <a:off x="0" y="0"/>
          <a:ext cx="0" cy="0"/>
          <a:chOff x="0" y="0"/>
          <a:chExt cx="0" cy="0"/>
        </a:xfrm>
      </p:grpSpPr>
      <p:sp>
        <p:nvSpPr>
          <p:cNvPr id="2006" name="Google Shape;2006;p258"/>
          <p:cNvSpPr txBox="1">
            <a:spLocks noGrp="1"/>
          </p:cNvSpPr>
          <p:nvPr>
            <p:ph type="title"/>
          </p:nvPr>
        </p:nvSpPr>
        <p:spPr>
          <a:xfrm>
            <a:off x="615100" y="2150850"/>
            <a:ext cx="7857300" cy="8418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GB" dirty="0"/>
              <a:t>Give students what they need, when they need it.</a:t>
            </a:r>
            <a:endParaRPr dirty="0"/>
          </a:p>
        </p:txBody>
      </p:sp>
      <p:sp>
        <p:nvSpPr>
          <p:cNvPr id="2007" name="Google Shape;2007;p25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72E3F"/>
        </a:solidFill>
        <a:effectLst/>
      </p:bgPr>
    </p:bg>
    <p:spTree>
      <p:nvGrpSpPr>
        <p:cNvPr id="1" name="Shape 2011"/>
        <p:cNvGrpSpPr/>
        <p:nvPr/>
      </p:nvGrpSpPr>
      <p:grpSpPr>
        <a:xfrm>
          <a:off x="0" y="0"/>
          <a:ext cx="0" cy="0"/>
          <a:chOff x="0" y="0"/>
          <a:chExt cx="0" cy="0"/>
        </a:xfrm>
      </p:grpSpPr>
      <p:sp>
        <p:nvSpPr>
          <p:cNvPr id="2013" name="Google Shape;2013;p259"/>
          <p:cNvSpPr txBox="1">
            <a:spLocks noGrp="1"/>
          </p:cNvSpPr>
          <p:nvPr>
            <p:ph type="title" idx="4294967295"/>
          </p:nvPr>
        </p:nvSpPr>
        <p:spPr>
          <a:xfrm>
            <a:off x="0" y="593944"/>
            <a:ext cx="9144000" cy="16155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en-AU" sz="4800" b="1" i="0" u="none" strike="noStrike" kern="0" cap="none" spc="0" normalizeH="0" baseline="0" noProof="0" dirty="0">
                <a:ln>
                  <a:noFill/>
                </a:ln>
                <a:solidFill>
                  <a:srgbClr val="FD3269"/>
                </a:solidFill>
                <a:effectLst/>
                <a:uLnTx/>
                <a:uFillTx/>
                <a:latin typeface="Inter"/>
                <a:ea typeface="Inter"/>
                <a:cs typeface="Inter"/>
                <a:sym typeface="Inter"/>
              </a:rPr>
              <a:t>1 in 5</a:t>
            </a:r>
            <a:r>
              <a:rPr kumimoji="0" lang="en-AU" sz="4800" b="1" i="0" u="none" strike="noStrike" kern="0" cap="none" spc="0" normalizeH="0" baseline="0" noProof="0" dirty="0">
                <a:ln>
                  <a:noFill/>
                </a:ln>
                <a:solidFill>
                  <a:srgbClr val="FFFFFF"/>
                </a:solidFill>
                <a:effectLst/>
                <a:uLnTx/>
                <a:uFillTx/>
                <a:latin typeface="Inter"/>
                <a:ea typeface="Inter"/>
                <a:cs typeface="Inter"/>
                <a:sym typeface="Inter"/>
              </a:rPr>
              <a:t> people are neurodivergent</a:t>
            </a:r>
          </a:p>
        </p:txBody>
      </p:sp>
      <p:grpSp>
        <p:nvGrpSpPr>
          <p:cNvPr id="2015" name="Google Shape;2015;p259" descr="5 people with 1 shaded in pink"/>
          <p:cNvGrpSpPr/>
          <p:nvPr/>
        </p:nvGrpSpPr>
        <p:grpSpPr>
          <a:xfrm>
            <a:off x="3213252" y="2571750"/>
            <a:ext cx="2717501" cy="936338"/>
            <a:chOff x="3213252" y="2340975"/>
            <a:chExt cx="2717501" cy="936338"/>
          </a:xfrm>
        </p:grpSpPr>
        <p:grpSp>
          <p:nvGrpSpPr>
            <p:cNvPr id="2016" name="Google Shape;2016;p259"/>
            <p:cNvGrpSpPr/>
            <p:nvPr/>
          </p:nvGrpSpPr>
          <p:grpSpPr>
            <a:xfrm>
              <a:off x="3803204" y="2340975"/>
              <a:ext cx="357692" cy="936338"/>
              <a:chOff x="2809225" y="238125"/>
              <a:chExt cx="1993825" cy="5219275"/>
            </a:xfrm>
          </p:grpSpPr>
          <p:sp>
            <p:nvSpPr>
              <p:cNvPr id="2017" name="Google Shape;2017;p259"/>
              <p:cNvSpPr/>
              <p:nvPr/>
            </p:nvSpPr>
            <p:spPr>
              <a:xfrm>
                <a:off x="3382625" y="238125"/>
                <a:ext cx="846625" cy="846225"/>
              </a:xfrm>
              <a:custGeom>
                <a:avLst/>
                <a:gdLst/>
                <a:ahLst/>
                <a:cxnLst/>
                <a:rect l="l" t="t" r="r" b="b"/>
                <a:pathLst>
                  <a:path w="33865" h="33849" extrusionOk="0">
                    <a:moveTo>
                      <a:pt x="16940" y="0"/>
                    </a:moveTo>
                    <a:cubicBezTo>
                      <a:pt x="7667" y="0"/>
                      <a:pt x="1" y="7651"/>
                      <a:pt x="1" y="16924"/>
                    </a:cubicBezTo>
                    <a:cubicBezTo>
                      <a:pt x="1" y="26429"/>
                      <a:pt x="7667" y="33848"/>
                      <a:pt x="16940" y="33848"/>
                    </a:cubicBezTo>
                    <a:cubicBezTo>
                      <a:pt x="26214" y="33848"/>
                      <a:pt x="33864" y="26198"/>
                      <a:pt x="33864" y="16924"/>
                    </a:cubicBezTo>
                    <a:cubicBezTo>
                      <a:pt x="33864" y="7651"/>
                      <a:pt x="26214" y="0"/>
                      <a:pt x="16940" y="0"/>
                    </a:cubicBezTo>
                    <a:close/>
                  </a:path>
                </a:pathLst>
              </a:custGeom>
              <a:solidFill>
                <a:srgbClr val="BCC3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259" descr="person icon"/>
              <p:cNvSpPr/>
              <p:nvPr/>
            </p:nvSpPr>
            <p:spPr>
              <a:xfrm>
                <a:off x="2809225" y="1206025"/>
                <a:ext cx="1993825" cy="4251375"/>
              </a:xfrm>
              <a:custGeom>
                <a:avLst/>
                <a:gdLst/>
                <a:ahLst/>
                <a:cxnLst/>
                <a:rect l="l" t="t" r="r" b="b"/>
                <a:pathLst>
                  <a:path w="79753" h="170055" extrusionOk="0">
                    <a:moveTo>
                      <a:pt x="27342" y="1"/>
                    </a:moveTo>
                    <a:cubicBezTo>
                      <a:pt x="15302" y="1"/>
                      <a:pt x="5797" y="9970"/>
                      <a:pt x="5797" y="22257"/>
                    </a:cubicBezTo>
                    <a:lnTo>
                      <a:pt x="1" y="74884"/>
                    </a:lnTo>
                    <a:cubicBezTo>
                      <a:pt x="1" y="79985"/>
                      <a:pt x="3130" y="82535"/>
                      <a:pt x="6260" y="82535"/>
                    </a:cubicBezTo>
                    <a:cubicBezTo>
                      <a:pt x="9390" y="82535"/>
                      <a:pt x="12520" y="79985"/>
                      <a:pt x="12520" y="74884"/>
                    </a:cubicBezTo>
                    <a:lnTo>
                      <a:pt x="19011" y="26662"/>
                    </a:lnTo>
                    <a:lnTo>
                      <a:pt x="21561" y="26662"/>
                    </a:lnTo>
                    <a:cubicBezTo>
                      <a:pt x="21561" y="26662"/>
                      <a:pt x="19011" y="62133"/>
                      <a:pt x="19011" y="70711"/>
                    </a:cubicBezTo>
                    <a:cubicBezTo>
                      <a:pt x="19011" y="79289"/>
                      <a:pt x="21793" y="159969"/>
                      <a:pt x="21793" y="159969"/>
                    </a:cubicBezTo>
                    <a:cubicBezTo>
                      <a:pt x="21793" y="166749"/>
                      <a:pt x="25781" y="170054"/>
                      <a:pt x="29803" y="170054"/>
                    </a:cubicBezTo>
                    <a:cubicBezTo>
                      <a:pt x="33894" y="170054"/>
                      <a:pt x="38022" y="166633"/>
                      <a:pt x="38022" y="159969"/>
                    </a:cubicBezTo>
                    <a:lnTo>
                      <a:pt x="38022" y="81839"/>
                    </a:lnTo>
                    <a:lnTo>
                      <a:pt x="41731" y="81839"/>
                    </a:lnTo>
                    <a:lnTo>
                      <a:pt x="41731" y="159737"/>
                    </a:lnTo>
                    <a:cubicBezTo>
                      <a:pt x="41731" y="166401"/>
                      <a:pt x="45859" y="169822"/>
                      <a:pt x="49950" y="169822"/>
                    </a:cubicBezTo>
                    <a:cubicBezTo>
                      <a:pt x="53972" y="169822"/>
                      <a:pt x="57960" y="166517"/>
                      <a:pt x="57960" y="159737"/>
                    </a:cubicBezTo>
                    <a:cubicBezTo>
                      <a:pt x="57960" y="159737"/>
                      <a:pt x="60742" y="78826"/>
                      <a:pt x="60742" y="70479"/>
                    </a:cubicBezTo>
                    <a:cubicBezTo>
                      <a:pt x="60742" y="61901"/>
                      <a:pt x="58191" y="26430"/>
                      <a:pt x="58191" y="26430"/>
                    </a:cubicBezTo>
                    <a:lnTo>
                      <a:pt x="60742" y="26430"/>
                    </a:lnTo>
                    <a:lnTo>
                      <a:pt x="67233" y="74652"/>
                    </a:lnTo>
                    <a:cubicBezTo>
                      <a:pt x="67233" y="79753"/>
                      <a:pt x="70363" y="82303"/>
                      <a:pt x="73493" y="82303"/>
                    </a:cubicBezTo>
                    <a:cubicBezTo>
                      <a:pt x="76622" y="82303"/>
                      <a:pt x="79752" y="79753"/>
                      <a:pt x="79752" y="74652"/>
                    </a:cubicBezTo>
                    <a:lnTo>
                      <a:pt x="73956" y="22257"/>
                    </a:lnTo>
                    <a:cubicBezTo>
                      <a:pt x="73956" y="9970"/>
                      <a:pt x="64451" y="1"/>
                      <a:pt x="52396" y="1"/>
                    </a:cubicBezTo>
                    <a:close/>
                  </a:path>
                </a:pathLst>
              </a:custGeom>
              <a:solidFill>
                <a:srgbClr val="BCC3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9" name="Google Shape;2019;p259"/>
            <p:cNvGrpSpPr/>
            <p:nvPr/>
          </p:nvGrpSpPr>
          <p:grpSpPr>
            <a:xfrm>
              <a:off x="3213252" y="2340975"/>
              <a:ext cx="357692" cy="936338"/>
              <a:chOff x="2809225" y="238125"/>
              <a:chExt cx="1993825" cy="5219275"/>
            </a:xfrm>
          </p:grpSpPr>
          <p:sp>
            <p:nvSpPr>
              <p:cNvPr id="2020" name="Google Shape;2020;p259"/>
              <p:cNvSpPr/>
              <p:nvPr/>
            </p:nvSpPr>
            <p:spPr>
              <a:xfrm>
                <a:off x="3382625" y="238125"/>
                <a:ext cx="846625" cy="846225"/>
              </a:xfrm>
              <a:custGeom>
                <a:avLst/>
                <a:gdLst/>
                <a:ahLst/>
                <a:cxnLst/>
                <a:rect l="l" t="t" r="r" b="b"/>
                <a:pathLst>
                  <a:path w="33865" h="33849" extrusionOk="0">
                    <a:moveTo>
                      <a:pt x="16940" y="0"/>
                    </a:moveTo>
                    <a:cubicBezTo>
                      <a:pt x="7667" y="0"/>
                      <a:pt x="1" y="7651"/>
                      <a:pt x="1" y="16924"/>
                    </a:cubicBezTo>
                    <a:cubicBezTo>
                      <a:pt x="1" y="26429"/>
                      <a:pt x="7667" y="33848"/>
                      <a:pt x="16940" y="33848"/>
                    </a:cubicBezTo>
                    <a:cubicBezTo>
                      <a:pt x="26214" y="33848"/>
                      <a:pt x="33864" y="26198"/>
                      <a:pt x="33864" y="16924"/>
                    </a:cubicBezTo>
                    <a:cubicBezTo>
                      <a:pt x="33864" y="7651"/>
                      <a:pt x="26214" y="0"/>
                      <a:pt x="16940" y="0"/>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259" descr="Person icon - 5 people 1 coloured pink"/>
              <p:cNvSpPr/>
              <p:nvPr/>
            </p:nvSpPr>
            <p:spPr>
              <a:xfrm>
                <a:off x="2809225" y="1206025"/>
                <a:ext cx="1993825" cy="4251375"/>
              </a:xfrm>
              <a:custGeom>
                <a:avLst/>
                <a:gdLst/>
                <a:ahLst/>
                <a:cxnLst/>
                <a:rect l="l" t="t" r="r" b="b"/>
                <a:pathLst>
                  <a:path w="79753" h="170055" extrusionOk="0">
                    <a:moveTo>
                      <a:pt x="27342" y="1"/>
                    </a:moveTo>
                    <a:cubicBezTo>
                      <a:pt x="15302" y="1"/>
                      <a:pt x="5797" y="9970"/>
                      <a:pt x="5797" y="22257"/>
                    </a:cubicBezTo>
                    <a:lnTo>
                      <a:pt x="1" y="74884"/>
                    </a:lnTo>
                    <a:cubicBezTo>
                      <a:pt x="1" y="79985"/>
                      <a:pt x="3130" y="82535"/>
                      <a:pt x="6260" y="82535"/>
                    </a:cubicBezTo>
                    <a:cubicBezTo>
                      <a:pt x="9390" y="82535"/>
                      <a:pt x="12520" y="79985"/>
                      <a:pt x="12520" y="74884"/>
                    </a:cubicBezTo>
                    <a:lnTo>
                      <a:pt x="19011" y="26662"/>
                    </a:lnTo>
                    <a:lnTo>
                      <a:pt x="21561" y="26662"/>
                    </a:lnTo>
                    <a:cubicBezTo>
                      <a:pt x="21561" y="26662"/>
                      <a:pt x="19011" y="62133"/>
                      <a:pt x="19011" y="70711"/>
                    </a:cubicBezTo>
                    <a:cubicBezTo>
                      <a:pt x="19011" y="79289"/>
                      <a:pt x="21793" y="159969"/>
                      <a:pt x="21793" y="159969"/>
                    </a:cubicBezTo>
                    <a:cubicBezTo>
                      <a:pt x="21793" y="166749"/>
                      <a:pt x="25781" y="170054"/>
                      <a:pt x="29803" y="170054"/>
                    </a:cubicBezTo>
                    <a:cubicBezTo>
                      <a:pt x="33894" y="170054"/>
                      <a:pt x="38022" y="166633"/>
                      <a:pt x="38022" y="159969"/>
                    </a:cubicBezTo>
                    <a:lnTo>
                      <a:pt x="38022" y="81839"/>
                    </a:lnTo>
                    <a:lnTo>
                      <a:pt x="41731" y="81839"/>
                    </a:lnTo>
                    <a:lnTo>
                      <a:pt x="41731" y="159737"/>
                    </a:lnTo>
                    <a:cubicBezTo>
                      <a:pt x="41731" y="166401"/>
                      <a:pt x="45859" y="169822"/>
                      <a:pt x="49950" y="169822"/>
                    </a:cubicBezTo>
                    <a:cubicBezTo>
                      <a:pt x="53972" y="169822"/>
                      <a:pt x="57960" y="166517"/>
                      <a:pt x="57960" y="159737"/>
                    </a:cubicBezTo>
                    <a:cubicBezTo>
                      <a:pt x="57960" y="159737"/>
                      <a:pt x="60742" y="78826"/>
                      <a:pt x="60742" y="70479"/>
                    </a:cubicBezTo>
                    <a:cubicBezTo>
                      <a:pt x="60742" y="61901"/>
                      <a:pt x="58191" y="26430"/>
                      <a:pt x="58191" y="26430"/>
                    </a:cubicBezTo>
                    <a:lnTo>
                      <a:pt x="60742" y="26430"/>
                    </a:lnTo>
                    <a:lnTo>
                      <a:pt x="67233" y="74652"/>
                    </a:lnTo>
                    <a:cubicBezTo>
                      <a:pt x="67233" y="79753"/>
                      <a:pt x="70363" y="82303"/>
                      <a:pt x="73493" y="82303"/>
                    </a:cubicBezTo>
                    <a:cubicBezTo>
                      <a:pt x="76622" y="82303"/>
                      <a:pt x="79752" y="79753"/>
                      <a:pt x="79752" y="74652"/>
                    </a:cubicBezTo>
                    <a:lnTo>
                      <a:pt x="73956" y="22257"/>
                    </a:lnTo>
                    <a:cubicBezTo>
                      <a:pt x="73956" y="9970"/>
                      <a:pt x="64451" y="1"/>
                      <a:pt x="52396"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2" name="Google Shape;2022;p259"/>
            <p:cNvGrpSpPr/>
            <p:nvPr/>
          </p:nvGrpSpPr>
          <p:grpSpPr>
            <a:xfrm>
              <a:off x="4393156" y="2340975"/>
              <a:ext cx="357692" cy="936338"/>
              <a:chOff x="2809225" y="238125"/>
              <a:chExt cx="1993825" cy="5219275"/>
            </a:xfrm>
          </p:grpSpPr>
          <p:sp>
            <p:nvSpPr>
              <p:cNvPr id="2023" name="Google Shape;2023;p259"/>
              <p:cNvSpPr/>
              <p:nvPr/>
            </p:nvSpPr>
            <p:spPr>
              <a:xfrm>
                <a:off x="3382625" y="238125"/>
                <a:ext cx="846625" cy="846225"/>
              </a:xfrm>
              <a:custGeom>
                <a:avLst/>
                <a:gdLst/>
                <a:ahLst/>
                <a:cxnLst/>
                <a:rect l="l" t="t" r="r" b="b"/>
                <a:pathLst>
                  <a:path w="33865" h="33849" extrusionOk="0">
                    <a:moveTo>
                      <a:pt x="16940" y="0"/>
                    </a:moveTo>
                    <a:cubicBezTo>
                      <a:pt x="7667" y="0"/>
                      <a:pt x="1" y="7651"/>
                      <a:pt x="1" y="16924"/>
                    </a:cubicBezTo>
                    <a:cubicBezTo>
                      <a:pt x="1" y="26429"/>
                      <a:pt x="7667" y="33848"/>
                      <a:pt x="16940" y="33848"/>
                    </a:cubicBezTo>
                    <a:cubicBezTo>
                      <a:pt x="26214" y="33848"/>
                      <a:pt x="33864" y="26198"/>
                      <a:pt x="33864" y="16924"/>
                    </a:cubicBezTo>
                    <a:cubicBezTo>
                      <a:pt x="33864" y="7651"/>
                      <a:pt x="26214" y="0"/>
                      <a:pt x="16940" y="0"/>
                    </a:cubicBezTo>
                    <a:close/>
                  </a:path>
                </a:pathLst>
              </a:custGeom>
              <a:solidFill>
                <a:srgbClr val="BCC3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259" descr="person icon"/>
              <p:cNvSpPr/>
              <p:nvPr/>
            </p:nvSpPr>
            <p:spPr>
              <a:xfrm>
                <a:off x="2809225" y="1206025"/>
                <a:ext cx="1993825" cy="4251375"/>
              </a:xfrm>
              <a:custGeom>
                <a:avLst/>
                <a:gdLst/>
                <a:ahLst/>
                <a:cxnLst/>
                <a:rect l="l" t="t" r="r" b="b"/>
                <a:pathLst>
                  <a:path w="79753" h="170055" extrusionOk="0">
                    <a:moveTo>
                      <a:pt x="27342" y="1"/>
                    </a:moveTo>
                    <a:cubicBezTo>
                      <a:pt x="15302" y="1"/>
                      <a:pt x="5797" y="9970"/>
                      <a:pt x="5797" y="22257"/>
                    </a:cubicBezTo>
                    <a:lnTo>
                      <a:pt x="1" y="74884"/>
                    </a:lnTo>
                    <a:cubicBezTo>
                      <a:pt x="1" y="79985"/>
                      <a:pt x="3130" y="82535"/>
                      <a:pt x="6260" y="82535"/>
                    </a:cubicBezTo>
                    <a:cubicBezTo>
                      <a:pt x="9390" y="82535"/>
                      <a:pt x="12520" y="79985"/>
                      <a:pt x="12520" y="74884"/>
                    </a:cubicBezTo>
                    <a:lnTo>
                      <a:pt x="19011" y="26662"/>
                    </a:lnTo>
                    <a:lnTo>
                      <a:pt x="21561" y="26662"/>
                    </a:lnTo>
                    <a:cubicBezTo>
                      <a:pt x="21561" y="26662"/>
                      <a:pt x="19011" y="62133"/>
                      <a:pt x="19011" y="70711"/>
                    </a:cubicBezTo>
                    <a:cubicBezTo>
                      <a:pt x="19011" y="79289"/>
                      <a:pt x="21793" y="159969"/>
                      <a:pt x="21793" y="159969"/>
                    </a:cubicBezTo>
                    <a:cubicBezTo>
                      <a:pt x="21793" y="166749"/>
                      <a:pt x="25781" y="170054"/>
                      <a:pt x="29803" y="170054"/>
                    </a:cubicBezTo>
                    <a:cubicBezTo>
                      <a:pt x="33894" y="170054"/>
                      <a:pt x="38022" y="166633"/>
                      <a:pt x="38022" y="159969"/>
                    </a:cubicBezTo>
                    <a:lnTo>
                      <a:pt x="38022" y="81839"/>
                    </a:lnTo>
                    <a:lnTo>
                      <a:pt x="41731" y="81839"/>
                    </a:lnTo>
                    <a:lnTo>
                      <a:pt x="41731" y="159737"/>
                    </a:lnTo>
                    <a:cubicBezTo>
                      <a:pt x="41731" y="166401"/>
                      <a:pt x="45859" y="169822"/>
                      <a:pt x="49950" y="169822"/>
                    </a:cubicBezTo>
                    <a:cubicBezTo>
                      <a:pt x="53972" y="169822"/>
                      <a:pt x="57960" y="166517"/>
                      <a:pt x="57960" y="159737"/>
                    </a:cubicBezTo>
                    <a:cubicBezTo>
                      <a:pt x="57960" y="159737"/>
                      <a:pt x="60742" y="78826"/>
                      <a:pt x="60742" y="70479"/>
                    </a:cubicBezTo>
                    <a:cubicBezTo>
                      <a:pt x="60742" y="61901"/>
                      <a:pt x="58191" y="26430"/>
                      <a:pt x="58191" y="26430"/>
                    </a:cubicBezTo>
                    <a:lnTo>
                      <a:pt x="60742" y="26430"/>
                    </a:lnTo>
                    <a:lnTo>
                      <a:pt x="67233" y="74652"/>
                    </a:lnTo>
                    <a:cubicBezTo>
                      <a:pt x="67233" y="79753"/>
                      <a:pt x="70363" y="82303"/>
                      <a:pt x="73493" y="82303"/>
                    </a:cubicBezTo>
                    <a:cubicBezTo>
                      <a:pt x="76622" y="82303"/>
                      <a:pt x="79752" y="79753"/>
                      <a:pt x="79752" y="74652"/>
                    </a:cubicBezTo>
                    <a:lnTo>
                      <a:pt x="73956" y="22257"/>
                    </a:lnTo>
                    <a:cubicBezTo>
                      <a:pt x="73956" y="9970"/>
                      <a:pt x="64451" y="1"/>
                      <a:pt x="52396" y="1"/>
                    </a:cubicBezTo>
                    <a:close/>
                  </a:path>
                </a:pathLst>
              </a:custGeom>
              <a:solidFill>
                <a:srgbClr val="BCC3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5" name="Google Shape;2025;p259"/>
            <p:cNvGrpSpPr/>
            <p:nvPr/>
          </p:nvGrpSpPr>
          <p:grpSpPr>
            <a:xfrm>
              <a:off x="4983108" y="2340975"/>
              <a:ext cx="357692" cy="936338"/>
              <a:chOff x="2809225" y="238125"/>
              <a:chExt cx="1993825" cy="5219275"/>
            </a:xfrm>
          </p:grpSpPr>
          <p:sp>
            <p:nvSpPr>
              <p:cNvPr id="2026" name="Google Shape;2026;p259"/>
              <p:cNvSpPr/>
              <p:nvPr/>
            </p:nvSpPr>
            <p:spPr>
              <a:xfrm>
                <a:off x="3382625" y="238125"/>
                <a:ext cx="846625" cy="846225"/>
              </a:xfrm>
              <a:custGeom>
                <a:avLst/>
                <a:gdLst/>
                <a:ahLst/>
                <a:cxnLst/>
                <a:rect l="l" t="t" r="r" b="b"/>
                <a:pathLst>
                  <a:path w="33865" h="33849" extrusionOk="0">
                    <a:moveTo>
                      <a:pt x="16940" y="0"/>
                    </a:moveTo>
                    <a:cubicBezTo>
                      <a:pt x="7667" y="0"/>
                      <a:pt x="1" y="7651"/>
                      <a:pt x="1" y="16924"/>
                    </a:cubicBezTo>
                    <a:cubicBezTo>
                      <a:pt x="1" y="26429"/>
                      <a:pt x="7667" y="33848"/>
                      <a:pt x="16940" y="33848"/>
                    </a:cubicBezTo>
                    <a:cubicBezTo>
                      <a:pt x="26214" y="33848"/>
                      <a:pt x="33864" y="26198"/>
                      <a:pt x="33864" y="16924"/>
                    </a:cubicBezTo>
                    <a:cubicBezTo>
                      <a:pt x="33864" y="7651"/>
                      <a:pt x="26214" y="0"/>
                      <a:pt x="16940" y="0"/>
                    </a:cubicBezTo>
                    <a:close/>
                  </a:path>
                </a:pathLst>
              </a:custGeom>
              <a:solidFill>
                <a:srgbClr val="BCC3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259" descr="person icon"/>
              <p:cNvSpPr/>
              <p:nvPr/>
            </p:nvSpPr>
            <p:spPr>
              <a:xfrm>
                <a:off x="2809225" y="1206025"/>
                <a:ext cx="1993825" cy="4251375"/>
              </a:xfrm>
              <a:custGeom>
                <a:avLst/>
                <a:gdLst/>
                <a:ahLst/>
                <a:cxnLst/>
                <a:rect l="l" t="t" r="r" b="b"/>
                <a:pathLst>
                  <a:path w="79753" h="170055" extrusionOk="0">
                    <a:moveTo>
                      <a:pt x="27342" y="1"/>
                    </a:moveTo>
                    <a:cubicBezTo>
                      <a:pt x="15302" y="1"/>
                      <a:pt x="5797" y="9970"/>
                      <a:pt x="5797" y="22257"/>
                    </a:cubicBezTo>
                    <a:lnTo>
                      <a:pt x="1" y="74884"/>
                    </a:lnTo>
                    <a:cubicBezTo>
                      <a:pt x="1" y="79985"/>
                      <a:pt x="3130" y="82535"/>
                      <a:pt x="6260" y="82535"/>
                    </a:cubicBezTo>
                    <a:cubicBezTo>
                      <a:pt x="9390" y="82535"/>
                      <a:pt x="12520" y="79985"/>
                      <a:pt x="12520" y="74884"/>
                    </a:cubicBezTo>
                    <a:lnTo>
                      <a:pt x="19011" y="26662"/>
                    </a:lnTo>
                    <a:lnTo>
                      <a:pt x="21561" y="26662"/>
                    </a:lnTo>
                    <a:cubicBezTo>
                      <a:pt x="21561" y="26662"/>
                      <a:pt x="19011" y="62133"/>
                      <a:pt x="19011" y="70711"/>
                    </a:cubicBezTo>
                    <a:cubicBezTo>
                      <a:pt x="19011" y="79289"/>
                      <a:pt x="21793" y="159969"/>
                      <a:pt x="21793" y="159969"/>
                    </a:cubicBezTo>
                    <a:cubicBezTo>
                      <a:pt x="21793" y="166749"/>
                      <a:pt x="25781" y="170054"/>
                      <a:pt x="29803" y="170054"/>
                    </a:cubicBezTo>
                    <a:cubicBezTo>
                      <a:pt x="33894" y="170054"/>
                      <a:pt x="38022" y="166633"/>
                      <a:pt x="38022" y="159969"/>
                    </a:cubicBezTo>
                    <a:lnTo>
                      <a:pt x="38022" y="81839"/>
                    </a:lnTo>
                    <a:lnTo>
                      <a:pt x="41731" y="81839"/>
                    </a:lnTo>
                    <a:lnTo>
                      <a:pt x="41731" y="159737"/>
                    </a:lnTo>
                    <a:cubicBezTo>
                      <a:pt x="41731" y="166401"/>
                      <a:pt x="45859" y="169822"/>
                      <a:pt x="49950" y="169822"/>
                    </a:cubicBezTo>
                    <a:cubicBezTo>
                      <a:pt x="53972" y="169822"/>
                      <a:pt x="57960" y="166517"/>
                      <a:pt x="57960" y="159737"/>
                    </a:cubicBezTo>
                    <a:cubicBezTo>
                      <a:pt x="57960" y="159737"/>
                      <a:pt x="60742" y="78826"/>
                      <a:pt x="60742" y="70479"/>
                    </a:cubicBezTo>
                    <a:cubicBezTo>
                      <a:pt x="60742" y="61901"/>
                      <a:pt x="58191" y="26430"/>
                      <a:pt x="58191" y="26430"/>
                    </a:cubicBezTo>
                    <a:lnTo>
                      <a:pt x="60742" y="26430"/>
                    </a:lnTo>
                    <a:lnTo>
                      <a:pt x="67233" y="74652"/>
                    </a:lnTo>
                    <a:cubicBezTo>
                      <a:pt x="67233" y="79753"/>
                      <a:pt x="70363" y="82303"/>
                      <a:pt x="73493" y="82303"/>
                    </a:cubicBezTo>
                    <a:cubicBezTo>
                      <a:pt x="76622" y="82303"/>
                      <a:pt x="79752" y="79753"/>
                      <a:pt x="79752" y="74652"/>
                    </a:cubicBezTo>
                    <a:lnTo>
                      <a:pt x="73956" y="22257"/>
                    </a:lnTo>
                    <a:cubicBezTo>
                      <a:pt x="73956" y="9970"/>
                      <a:pt x="64451" y="1"/>
                      <a:pt x="52396" y="1"/>
                    </a:cubicBezTo>
                    <a:close/>
                  </a:path>
                </a:pathLst>
              </a:custGeom>
              <a:solidFill>
                <a:srgbClr val="BCC3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8" name="Google Shape;2028;p259"/>
            <p:cNvGrpSpPr/>
            <p:nvPr/>
          </p:nvGrpSpPr>
          <p:grpSpPr>
            <a:xfrm>
              <a:off x="5573060" y="2340975"/>
              <a:ext cx="357692" cy="936338"/>
              <a:chOff x="2809225" y="238125"/>
              <a:chExt cx="1993825" cy="5219275"/>
            </a:xfrm>
          </p:grpSpPr>
          <p:sp>
            <p:nvSpPr>
              <p:cNvPr id="2029" name="Google Shape;2029;p259"/>
              <p:cNvSpPr/>
              <p:nvPr/>
            </p:nvSpPr>
            <p:spPr>
              <a:xfrm>
                <a:off x="3382625" y="238125"/>
                <a:ext cx="846625" cy="846225"/>
              </a:xfrm>
              <a:custGeom>
                <a:avLst/>
                <a:gdLst/>
                <a:ahLst/>
                <a:cxnLst/>
                <a:rect l="l" t="t" r="r" b="b"/>
                <a:pathLst>
                  <a:path w="33865" h="33849" extrusionOk="0">
                    <a:moveTo>
                      <a:pt x="16940" y="0"/>
                    </a:moveTo>
                    <a:cubicBezTo>
                      <a:pt x="7667" y="0"/>
                      <a:pt x="1" y="7651"/>
                      <a:pt x="1" y="16924"/>
                    </a:cubicBezTo>
                    <a:cubicBezTo>
                      <a:pt x="1" y="26429"/>
                      <a:pt x="7667" y="33848"/>
                      <a:pt x="16940" y="33848"/>
                    </a:cubicBezTo>
                    <a:cubicBezTo>
                      <a:pt x="26214" y="33848"/>
                      <a:pt x="33864" y="26198"/>
                      <a:pt x="33864" y="16924"/>
                    </a:cubicBezTo>
                    <a:cubicBezTo>
                      <a:pt x="33864" y="7651"/>
                      <a:pt x="26214" y="0"/>
                      <a:pt x="16940" y="0"/>
                    </a:cubicBezTo>
                    <a:close/>
                  </a:path>
                </a:pathLst>
              </a:custGeom>
              <a:solidFill>
                <a:srgbClr val="BCC3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259" descr="person icon"/>
              <p:cNvSpPr/>
              <p:nvPr/>
            </p:nvSpPr>
            <p:spPr>
              <a:xfrm>
                <a:off x="2809225" y="1206025"/>
                <a:ext cx="1993825" cy="4251375"/>
              </a:xfrm>
              <a:custGeom>
                <a:avLst/>
                <a:gdLst/>
                <a:ahLst/>
                <a:cxnLst/>
                <a:rect l="l" t="t" r="r" b="b"/>
                <a:pathLst>
                  <a:path w="79753" h="170055" extrusionOk="0">
                    <a:moveTo>
                      <a:pt x="27342" y="1"/>
                    </a:moveTo>
                    <a:cubicBezTo>
                      <a:pt x="15302" y="1"/>
                      <a:pt x="5797" y="9970"/>
                      <a:pt x="5797" y="22257"/>
                    </a:cubicBezTo>
                    <a:lnTo>
                      <a:pt x="1" y="74884"/>
                    </a:lnTo>
                    <a:cubicBezTo>
                      <a:pt x="1" y="79985"/>
                      <a:pt x="3130" y="82535"/>
                      <a:pt x="6260" y="82535"/>
                    </a:cubicBezTo>
                    <a:cubicBezTo>
                      <a:pt x="9390" y="82535"/>
                      <a:pt x="12520" y="79985"/>
                      <a:pt x="12520" y="74884"/>
                    </a:cubicBezTo>
                    <a:lnTo>
                      <a:pt x="19011" y="26662"/>
                    </a:lnTo>
                    <a:lnTo>
                      <a:pt x="21561" y="26662"/>
                    </a:lnTo>
                    <a:cubicBezTo>
                      <a:pt x="21561" y="26662"/>
                      <a:pt x="19011" y="62133"/>
                      <a:pt x="19011" y="70711"/>
                    </a:cubicBezTo>
                    <a:cubicBezTo>
                      <a:pt x="19011" y="79289"/>
                      <a:pt x="21793" y="159969"/>
                      <a:pt x="21793" y="159969"/>
                    </a:cubicBezTo>
                    <a:cubicBezTo>
                      <a:pt x="21793" y="166749"/>
                      <a:pt x="25781" y="170054"/>
                      <a:pt x="29803" y="170054"/>
                    </a:cubicBezTo>
                    <a:cubicBezTo>
                      <a:pt x="33894" y="170054"/>
                      <a:pt x="38022" y="166633"/>
                      <a:pt x="38022" y="159969"/>
                    </a:cubicBezTo>
                    <a:lnTo>
                      <a:pt x="38022" y="81839"/>
                    </a:lnTo>
                    <a:lnTo>
                      <a:pt x="41731" y="81839"/>
                    </a:lnTo>
                    <a:lnTo>
                      <a:pt x="41731" y="159737"/>
                    </a:lnTo>
                    <a:cubicBezTo>
                      <a:pt x="41731" y="166401"/>
                      <a:pt x="45859" y="169822"/>
                      <a:pt x="49950" y="169822"/>
                    </a:cubicBezTo>
                    <a:cubicBezTo>
                      <a:pt x="53972" y="169822"/>
                      <a:pt x="57960" y="166517"/>
                      <a:pt x="57960" y="159737"/>
                    </a:cubicBezTo>
                    <a:cubicBezTo>
                      <a:pt x="57960" y="159737"/>
                      <a:pt x="60742" y="78826"/>
                      <a:pt x="60742" y="70479"/>
                    </a:cubicBezTo>
                    <a:cubicBezTo>
                      <a:pt x="60742" y="61901"/>
                      <a:pt x="58191" y="26430"/>
                      <a:pt x="58191" y="26430"/>
                    </a:cubicBezTo>
                    <a:lnTo>
                      <a:pt x="60742" y="26430"/>
                    </a:lnTo>
                    <a:lnTo>
                      <a:pt x="67233" y="74652"/>
                    </a:lnTo>
                    <a:cubicBezTo>
                      <a:pt x="67233" y="79753"/>
                      <a:pt x="70363" y="82303"/>
                      <a:pt x="73493" y="82303"/>
                    </a:cubicBezTo>
                    <a:cubicBezTo>
                      <a:pt x="76622" y="82303"/>
                      <a:pt x="79752" y="79753"/>
                      <a:pt x="79752" y="74652"/>
                    </a:cubicBezTo>
                    <a:lnTo>
                      <a:pt x="73956" y="22257"/>
                    </a:lnTo>
                    <a:cubicBezTo>
                      <a:pt x="73956" y="9970"/>
                      <a:pt x="64451" y="1"/>
                      <a:pt x="52396" y="1"/>
                    </a:cubicBezTo>
                    <a:close/>
                  </a:path>
                </a:pathLst>
              </a:custGeom>
              <a:solidFill>
                <a:srgbClr val="BCC3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014" name="Google Shape;2014;p259"/>
          <p:cNvSpPr txBox="1"/>
          <p:nvPr/>
        </p:nvSpPr>
        <p:spPr>
          <a:xfrm>
            <a:off x="0" y="3798744"/>
            <a:ext cx="91440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a:solidFill>
                  <a:schemeClr val="lt1"/>
                </a:solidFill>
                <a:latin typeface="Inter"/>
                <a:ea typeface="Inter"/>
                <a:cs typeface="Inter"/>
                <a:sym typeface="Inter"/>
              </a:rPr>
              <a:t>Neurodivergence includes </a:t>
            </a:r>
            <a:r>
              <a:rPr lang="en-GB" b="1">
                <a:solidFill>
                  <a:schemeClr val="lt1"/>
                </a:solidFill>
                <a:latin typeface="Inter"/>
                <a:ea typeface="Inter"/>
                <a:cs typeface="Inter"/>
                <a:sym typeface="Inter"/>
              </a:rPr>
              <a:t>Attention Deficit Disorders</a:t>
            </a:r>
            <a:r>
              <a:rPr lang="en-GB">
                <a:solidFill>
                  <a:schemeClr val="lt1"/>
                </a:solidFill>
                <a:latin typeface="Inter"/>
                <a:ea typeface="Inter"/>
                <a:cs typeface="Inter"/>
                <a:sym typeface="Inter"/>
              </a:rPr>
              <a:t>, </a:t>
            </a:r>
            <a:r>
              <a:rPr lang="en-GB" b="1">
                <a:solidFill>
                  <a:schemeClr val="lt1"/>
                </a:solidFill>
                <a:latin typeface="Inter"/>
                <a:ea typeface="Inter"/>
                <a:cs typeface="Inter"/>
                <a:sym typeface="Inter"/>
              </a:rPr>
              <a:t>Autism</a:t>
            </a:r>
            <a:r>
              <a:rPr lang="en-GB">
                <a:solidFill>
                  <a:schemeClr val="lt1"/>
                </a:solidFill>
                <a:latin typeface="Inter"/>
                <a:ea typeface="Inter"/>
                <a:cs typeface="Inter"/>
                <a:sym typeface="Inter"/>
              </a:rPr>
              <a:t>, </a:t>
            </a:r>
            <a:r>
              <a:rPr lang="en-GB" b="1">
                <a:solidFill>
                  <a:schemeClr val="lt1"/>
                </a:solidFill>
                <a:latin typeface="Inter"/>
                <a:ea typeface="Inter"/>
                <a:cs typeface="Inter"/>
                <a:sym typeface="Inter"/>
              </a:rPr>
              <a:t>Dyslexia </a:t>
            </a:r>
            <a:r>
              <a:rPr lang="en-GB">
                <a:solidFill>
                  <a:schemeClr val="lt1"/>
                </a:solidFill>
                <a:latin typeface="Inter"/>
                <a:ea typeface="Inter"/>
                <a:cs typeface="Inter"/>
                <a:sym typeface="Inter"/>
              </a:rPr>
              <a:t>and </a:t>
            </a:r>
            <a:r>
              <a:rPr lang="en-GB" b="1">
                <a:solidFill>
                  <a:schemeClr val="lt1"/>
                </a:solidFill>
                <a:latin typeface="Inter"/>
                <a:ea typeface="Inter"/>
                <a:cs typeface="Inter"/>
                <a:sym typeface="Inter"/>
              </a:rPr>
              <a:t>Dyspraxia</a:t>
            </a:r>
            <a:endParaRPr b="1">
              <a:solidFill>
                <a:schemeClr val="lt1"/>
              </a:solidFill>
              <a:latin typeface="Inter"/>
              <a:ea typeface="Inter"/>
              <a:cs typeface="Inter"/>
              <a:sym typeface="Inter"/>
            </a:endParaRPr>
          </a:p>
        </p:txBody>
      </p:sp>
      <p:sp>
        <p:nvSpPr>
          <p:cNvPr id="2012" name="Google Shape;2012;p25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t>9</a:t>
            </a:fld>
            <a:endParaRPr/>
          </a:p>
        </p:txBody>
      </p:sp>
    </p:spTree>
  </p:cSld>
  <p:clrMapOvr>
    <a:masterClrMapping/>
  </p:clrMapOvr>
</p:sld>
</file>

<file path=ppt/theme/theme1.xml><?xml version="1.0" encoding="utf-8"?>
<a:theme xmlns:a="http://schemas.openxmlformats.org/drawingml/2006/main" name="Texthelp">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E1236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Bett 23">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Bett 23">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Texthelp">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Texthelp">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xthelp">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xthelp">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Texthelp">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E1236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Texthelp">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E1236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Texthelp">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Texthelp">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TotalTime>
  <Words>684</Words>
  <Application>Microsoft Office PowerPoint</Application>
  <PresentationFormat>On-screen Show (16:9)</PresentationFormat>
  <Paragraphs>95</Paragraphs>
  <Slides>32</Slides>
  <Notes>32</Notes>
  <HiddenSlides>0</HiddenSlides>
  <MMClips>0</MMClips>
  <ScaleCrop>false</ScaleCrop>
  <HeadingPairs>
    <vt:vector size="6" baseType="variant">
      <vt:variant>
        <vt:lpstr>Fonts Used</vt:lpstr>
      </vt:variant>
      <vt:variant>
        <vt:i4>11</vt:i4>
      </vt:variant>
      <vt:variant>
        <vt:lpstr>Theme</vt:lpstr>
      </vt:variant>
      <vt:variant>
        <vt:i4>13</vt:i4>
      </vt:variant>
      <vt:variant>
        <vt:lpstr>Slide Titles</vt:lpstr>
      </vt:variant>
      <vt:variant>
        <vt:i4>32</vt:i4>
      </vt:variant>
    </vt:vector>
  </HeadingPairs>
  <TitlesOfParts>
    <vt:vector size="56" baseType="lpstr">
      <vt:lpstr>Plus Jakarta Sans ExtraBold</vt:lpstr>
      <vt:lpstr>Plus Jakarta Sans SemiBold</vt:lpstr>
      <vt:lpstr>Plus Jakarta Sans</vt:lpstr>
      <vt:lpstr>Open Sans</vt:lpstr>
      <vt:lpstr>Calibri</vt:lpstr>
      <vt:lpstr>Arial</vt:lpstr>
      <vt:lpstr>Inter</vt:lpstr>
      <vt:lpstr>Varela Round</vt:lpstr>
      <vt:lpstr>Lexend Deca</vt:lpstr>
      <vt:lpstr>Inter Medium</vt:lpstr>
      <vt:lpstr>Inter SemiBold</vt:lpstr>
      <vt:lpstr>Texthelp</vt:lpstr>
      <vt:lpstr>Office Theme</vt:lpstr>
      <vt:lpstr>Texthelp</vt:lpstr>
      <vt:lpstr>Texthelp</vt:lpstr>
      <vt:lpstr>Office Theme</vt:lpstr>
      <vt:lpstr>Texthelp</vt:lpstr>
      <vt:lpstr>Texthelp</vt:lpstr>
      <vt:lpstr>Texthelp</vt:lpstr>
      <vt:lpstr>Texthelp</vt:lpstr>
      <vt:lpstr>Bett 23</vt:lpstr>
      <vt:lpstr>Bett 23</vt:lpstr>
      <vt:lpstr>Texthelp</vt:lpstr>
      <vt:lpstr>Texthelp</vt:lpstr>
      <vt:lpstr>Beyond Accommodations - Why Universal Design Matters for ALL learners </vt:lpstr>
      <vt:lpstr>Welcome</vt:lpstr>
      <vt:lpstr>ACKNOWLEDGEMENT OF COUNTRY</vt:lpstr>
      <vt:lpstr>Images</vt:lpstr>
      <vt:lpstr>Assistive Technology accessible to all. </vt:lpstr>
      <vt:lpstr>Bowling ball image</vt:lpstr>
      <vt:lpstr>Bowling ball image - split</vt:lpstr>
      <vt:lpstr>Give students what they need, when they need it.</vt:lpstr>
      <vt:lpstr>1 in 5 people are neurodivergent</vt:lpstr>
      <vt:lpstr>6.3% - Uni 11% - TAFE</vt:lpstr>
      <vt:lpstr>Lack of literacy skills</vt:lpstr>
      <vt:lpstr>Assistive Technology</vt:lpstr>
      <vt:lpstr>Equality, Equity, Accessibility</vt:lpstr>
      <vt:lpstr>Universal Design for Learning Providing multiple means of:</vt:lpstr>
      <vt:lpstr>CAST Universal Design for Learning Table</vt:lpstr>
      <vt:lpstr>UDL and student experience</vt:lpstr>
      <vt:lpstr>UDL Unlocked</vt:lpstr>
      <vt:lpstr>Read&amp;Write</vt:lpstr>
      <vt:lpstr>Help every student</vt:lpstr>
      <vt:lpstr>Reading and Accessibility tools</vt:lpstr>
      <vt:lpstr>Text to speech</vt:lpstr>
      <vt:lpstr>Writing Support</vt:lpstr>
      <vt:lpstr>Summarise</vt:lpstr>
      <vt:lpstr>Use your voice</vt:lpstr>
      <vt:lpstr>Simplifying Text</vt:lpstr>
      <vt:lpstr>OrbitNote</vt:lpstr>
      <vt:lpstr>Make PDFs accessible and actionable</vt:lpstr>
      <vt:lpstr>Complete work on PDFs</vt:lpstr>
      <vt:lpstr>Make every PDF accessible</vt:lpstr>
      <vt:lpstr>Necessary for some. Useful for all.</vt:lpstr>
      <vt:lpstr>Questions?</vt:lpstr>
      <vt:lpstr>Digital Maths - The future of inclusion and how we can get there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Beyond Accomodations - Why Universal Design Matters for ALL learners</dc:title>
  <dc:creator>Kylie Geard</dc:creator>
  <cp:lastModifiedBy>Kylie Geard</cp:lastModifiedBy>
  <cp:revision>4</cp:revision>
  <dcterms:modified xsi:type="dcterms:W3CDTF">2024-02-23T09:45:46Z</dcterms:modified>
</cp:coreProperties>
</file>